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2" r:id="rId1"/>
  </p:sldMasterIdLst>
  <p:notesMasterIdLst>
    <p:notesMasterId r:id="rId71"/>
  </p:notesMasterIdLst>
  <p:sldIdLst>
    <p:sldId id="364" r:id="rId2"/>
    <p:sldId id="280" r:id="rId3"/>
    <p:sldId id="281" r:id="rId4"/>
    <p:sldId id="377" r:id="rId5"/>
    <p:sldId id="360" r:id="rId6"/>
    <p:sldId id="371" r:id="rId7"/>
    <p:sldId id="361" r:id="rId8"/>
    <p:sldId id="336" r:id="rId9"/>
    <p:sldId id="337" r:id="rId10"/>
    <p:sldId id="297" r:id="rId11"/>
    <p:sldId id="302" r:id="rId12"/>
    <p:sldId id="259" r:id="rId13"/>
    <p:sldId id="385" r:id="rId14"/>
    <p:sldId id="290" r:id="rId15"/>
    <p:sldId id="292" r:id="rId16"/>
    <p:sldId id="289" r:id="rId17"/>
    <p:sldId id="334" r:id="rId18"/>
    <p:sldId id="335" r:id="rId19"/>
    <p:sldId id="338" r:id="rId20"/>
    <p:sldId id="265" r:id="rId21"/>
    <p:sldId id="332" r:id="rId22"/>
    <p:sldId id="368" r:id="rId23"/>
    <p:sldId id="369" r:id="rId24"/>
    <p:sldId id="370" r:id="rId25"/>
    <p:sldId id="372" r:id="rId26"/>
    <p:sldId id="388" r:id="rId27"/>
    <p:sldId id="387" r:id="rId28"/>
    <p:sldId id="278" r:id="rId29"/>
    <p:sldId id="304" r:id="rId30"/>
    <p:sldId id="306" r:id="rId31"/>
    <p:sldId id="373" r:id="rId32"/>
    <p:sldId id="393" r:id="rId33"/>
    <p:sldId id="315" r:id="rId34"/>
    <p:sldId id="318" r:id="rId35"/>
    <p:sldId id="308" r:id="rId36"/>
    <p:sldId id="316" r:id="rId37"/>
    <p:sldId id="317" r:id="rId38"/>
    <p:sldId id="320" r:id="rId39"/>
    <p:sldId id="319" r:id="rId40"/>
    <p:sldId id="394" r:id="rId41"/>
    <p:sldId id="326" r:id="rId42"/>
    <p:sldId id="309" r:id="rId43"/>
    <p:sldId id="325" r:id="rId44"/>
    <p:sldId id="271" r:id="rId45"/>
    <p:sldId id="298" r:id="rId46"/>
    <p:sldId id="284" r:id="rId47"/>
    <p:sldId id="294" r:id="rId48"/>
    <p:sldId id="293" r:id="rId49"/>
    <p:sldId id="277" r:id="rId50"/>
    <p:sldId id="286" r:id="rId51"/>
    <p:sldId id="359" r:id="rId52"/>
    <p:sldId id="296" r:id="rId53"/>
    <p:sldId id="356" r:id="rId54"/>
    <p:sldId id="376" r:id="rId55"/>
    <p:sldId id="349" r:id="rId56"/>
    <p:sldId id="350" r:id="rId57"/>
    <p:sldId id="351" r:id="rId58"/>
    <p:sldId id="358" r:id="rId59"/>
    <p:sldId id="353" r:id="rId60"/>
    <p:sldId id="374" r:id="rId61"/>
    <p:sldId id="381" r:id="rId62"/>
    <p:sldId id="375" r:id="rId63"/>
    <p:sldId id="382" r:id="rId64"/>
    <p:sldId id="355" r:id="rId65"/>
    <p:sldId id="346" r:id="rId66"/>
    <p:sldId id="383" r:id="rId67"/>
    <p:sldId id="347" r:id="rId68"/>
    <p:sldId id="384" r:id="rId69"/>
    <p:sldId id="363" r:id="rId7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6" d="100"/>
          <a:sy n="76" d="100"/>
        </p:scale>
        <p:origin x="43"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microsoft.com/office/2016/11/relationships/changesInfo" Target="changesInfos/changesInfo1.xml"/><Relationship Id="rId7" Type="http://schemas.openxmlformats.org/officeDocument/2006/relationships/slide" Target="slides/slide6.xml"/><Relationship Id="rId7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ny Cuichan" userId="579e0ad8f6fc4032" providerId="LiveId" clId="{54FF7F4B-2667-49EF-8C5A-63D79C8CF7FE}"/>
    <pc:docChg chg="undo redo custSel addSld delSld modSld sldOrd">
      <pc:chgData name="Danny Cuichan" userId="579e0ad8f6fc4032" providerId="LiveId" clId="{54FF7F4B-2667-49EF-8C5A-63D79C8CF7FE}" dt="2020-01-26T17:26:41.122" v="3213"/>
      <pc:docMkLst>
        <pc:docMk/>
      </pc:docMkLst>
      <pc:sldChg chg="modSp">
        <pc:chgData name="Danny Cuichan" userId="579e0ad8f6fc4032" providerId="LiveId" clId="{54FF7F4B-2667-49EF-8C5A-63D79C8CF7FE}" dt="2020-01-26T14:51:37.104" v="2609" actId="313"/>
        <pc:sldMkLst>
          <pc:docMk/>
          <pc:sldMk cId="1547415503" sldId="259"/>
        </pc:sldMkLst>
        <pc:spChg chg="mod">
          <ac:chgData name="Danny Cuichan" userId="579e0ad8f6fc4032" providerId="LiveId" clId="{54FF7F4B-2667-49EF-8C5A-63D79C8CF7FE}" dt="2020-01-26T14:51:12.752" v="2551" actId="20577"/>
          <ac:spMkLst>
            <pc:docMk/>
            <pc:sldMk cId="1547415503" sldId="259"/>
            <ac:spMk id="4" creationId="{D208AC94-5548-421F-B94F-CAB18D39B415}"/>
          </ac:spMkLst>
        </pc:spChg>
        <pc:spChg chg="mod">
          <ac:chgData name="Danny Cuichan" userId="579e0ad8f6fc4032" providerId="LiveId" clId="{54FF7F4B-2667-49EF-8C5A-63D79C8CF7FE}" dt="2020-01-26T14:51:37.104" v="2609" actId="313"/>
          <ac:spMkLst>
            <pc:docMk/>
            <pc:sldMk cId="1547415503" sldId="259"/>
            <ac:spMk id="5" creationId="{0DEBE979-E08E-43A2-9DA5-A34F9E589B3C}"/>
          </ac:spMkLst>
        </pc:spChg>
      </pc:sldChg>
      <pc:sldChg chg="ord">
        <pc:chgData name="Danny Cuichan" userId="579e0ad8f6fc4032" providerId="LiveId" clId="{54FF7F4B-2667-49EF-8C5A-63D79C8CF7FE}" dt="2020-01-19T23:30:13.869" v="411"/>
        <pc:sldMkLst>
          <pc:docMk/>
          <pc:sldMk cId="2596492249" sldId="278"/>
        </pc:sldMkLst>
      </pc:sldChg>
      <pc:sldChg chg="del ord">
        <pc:chgData name="Danny Cuichan" userId="579e0ad8f6fc4032" providerId="LiveId" clId="{54FF7F4B-2667-49EF-8C5A-63D79C8CF7FE}" dt="2020-01-26T17:25:44.066" v="3210" actId="47"/>
        <pc:sldMkLst>
          <pc:docMk/>
          <pc:sldMk cId="176996568" sldId="279"/>
        </pc:sldMkLst>
      </pc:sldChg>
      <pc:sldChg chg="addSp delSp modSp">
        <pc:chgData name="Danny Cuichan" userId="579e0ad8f6fc4032" providerId="LiveId" clId="{54FF7F4B-2667-49EF-8C5A-63D79C8CF7FE}" dt="2020-01-19T23:22:42.250" v="72"/>
        <pc:sldMkLst>
          <pc:docMk/>
          <pc:sldMk cId="4273681159" sldId="282"/>
        </pc:sldMkLst>
        <pc:spChg chg="mod">
          <ac:chgData name="Danny Cuichan" userId="579e0ad8f6fc4032" providerId="LiveId" clId="{54FF7F4B-2667-49EF-8C5A-63D79C8CF7FE}" dt="2020-01-19T23:10:35.801" v="39" actId="20577"/>
          <ac:spMkLst>
            <pc:docMk/>
            <pc:sldMk cId="4273681159" sldId="282"/>
            <ac:spMk id="4" creationId="{9ED54615-6821-4719-9FD6-F8E10AF05CD2}"/>
          </ac:spMkLst>
        </pc:spChg>
        <pc:spChg chg="add del mod">
          <ac:chgData name="Danny Cuichan" userId="579e0ad8f6fc4032" providerId="LiveId" clId="{54FF7F4B-2667-49EF-8C5A-63D79C8CF7FE}" dt="2020-01-19T23:08:27.905" v="1" actId="931"/>
          <ac:spMkLst>
            <pc:docMk/>
            <pc:sldMk cId="4273681159" sldId="282"/>
            <ac:spMk id="8" creationId="{4D246618-E649-4CE6-8592-8DA735BA8B45}"/>
          </ac:spMkLst>
        </pc:spChg>
        <pc:spChg chg="add del mod">
          <ac:chgData name="Danny Cuichan" userId="579e0ad8f6fc4032" providerId="LiveId" clId="{54FF7F4B-2667-49EF-8C5A-63D79C8CF7FE}" dt="2020-01-19T23:21:33.787" v="68"/>
          <ac:spMkLst>
            <pc:docMk/>
            <pc:sldMk cId="4273681159" sldId="282"/>
            <ac:spMk id="11" creationId="{03DF7532-4F32-452A-BC5E-D64B1DE3B8FF}"/>
          </ac:spMkLst>
        </pc:spChg>
        <pc:spChg chg="add del mod">
          <ac:chgData name="Danny Cuichan" userId="579e0ad8f6fc4032" providerId="LiveId" clId="{54FF7F4B-2667-49EF-8C5A-63D79C8CF7FE}" dt="2020-01-19T23:22:42.250" v="72"/>
          <ac:spMkLst>
            <pc:docMk/>
            <pc:sldMk cId="4273681159" sldId="282"/>
            <ac:spMk id="15" creationId="{0D24D715-2C6C-49AB-812D-A58FB95EDB5F}"/>
          </ac:spMkLst>
        </pc:spChg>
        <pc:graphicFrameChg chg="del">
          <ac:chgData name="Danny Cuichan" userId="579e0ad8f6fc4032" providerId="LiveId" clId="{54FF7F4B-2667-49EF-8C5A-63D79C8CF7FE}" dt="2020-01-19T23:08:20.002" v="0" actId="478"/>
          <ac:graphicFrameMkLst>
            <pc:docMk/>
            <pc:sldMk cId="4273681159" sldId="282"/>
            <ac:graphicFrameMk id="6" creationId="{CCBD05EF-3DC8-4970-B8FB-DD64CB1C24AB}"/>
          </ac:graphicFrameMkLst>
        </pc:graphicFrameChg>
        <pc:graphicFrameChg chg="add del mod modGraphic">
          <ac:chgData name="Danny Cuichan" userId="579e0ad8f6fc4032" providerId="LiveId" clId="{54FF7F4B-2667-49EF-8C5A-63D79C8CF7FE}" dt="2020-01-19T23:21:24.099" v="62" actId="478"/>
          <ac:graphicFrameMkLst>
            <pc:docMk/>
            <pc:sldMk cId="4273681159" sldId="282"/>
            <ac:graphicFrameMk id="9" creationId="{7E544C8B-6576-4C18-952E-B431FB84CE6A}"/>
          </ac:graphicFrameMkLst>
        </pc:graphicFrameChg>
        <pc:picChg chg="add del mod">
          <ac:chgData name="Danny Cuichan" userId="579e0ad8f6fc4032" providerId="LiveId" clId="{54FF7F4B-2667-49EF-8C5A-63D79C8CF7FE}" dt="2020-01-19T23:21:29.468" v="65" actId="21"/>
          <ac:picMkLst>
            <pc:docMk/>
            <pc:sldMk cId="4273681159" sldId="282"/>
            <ac:picMk id="12" creationId="{18C96326-959B-481C-8D2D-4ED77629978F}"/>
          </ac:picMkLst>
        </pc:picChg>
        <pc:picChg chg="add del mod">
          <ac:chgData name="Danny Cuichan" userId="579e0ad8f6fc4032" providerId="LiveId" clId="{54FF7F4B-2667-49EF-8C5A-63D79C8CF7FE}" dt="2020-01-19T23:22:38.786" v="69" actId="478"/>
          <ac:picMkLst>
            <pc:docMk/>
            <pc:sldMk cId="4273681159" sldId="282"/>
            <ac:picMk id="13" creationId="{A11FEE5E-2742-4EF3-A7DB-6B7E793ADF24}"/>
          </ac:picMkLst>
        </pc:picChg>
        <pc:picChg chg="add del">
          <ac:chgData name="Danny Cuichan" userId="579e0ad8f6fc4032" providerId="LiveId" clId="{54FF7F4B-2667-49EF-8C5A-63D79C8CF7FE}" dt="2020-01-19T23:22:40.382" v="71"/>
          <ac:picMkLst>
            <pc:docMk/>
            <pc:sldMk cId="4273681159" sldId="282"/>
            <ac:picMk id="16" creationId="{998E655B-D255-40FE-8BEF-445CEEEC496A}"/>
          </ac:picMkLst>
        </pc:picChg>
        <pc:picChg chg="add mod">
          <ac:chgData name="Danny Cuichan" userId="579e0ad8f6fc4032" providerId="LiveId" clId="{54FF7F4B-2667-49EF-8C5A-63D79C8CF7FE}" dt="2020-01-19T23:22:42.250" v="72"/>
          <ac:picMkLst>
            <pc:docMk/>
            <pc:sldMk cId="4273681159" sldId="282"/>
            <ac:picMk id="17" creationId="{3EFE4DAC-4428-440C-9927-7A351727F9A8}"/>
          </ac:picMkLst>
        </pc:picChg>
      </pc:sldChg>
      <pc:sldChg chg="addSp delSp modSp">
        <pc:chgData name="Danny Cuichan" userId="579e0ad8f6fc4032" providerId="LiveId" clId="{54FF7F4B-2667-49EF-8C5A-63D79C8CF7FE}" dt="2020-01-26T16:13:45.138" v="2967" actId="1076"/>
        <pc:sldMkLst>
          <pc:docMk/>
          <pc:sldMk cId="2573573406" sldId="283"/>
        </pc:sldMkLst>
        <pc:spChg chg="mod">
          <ac:chgData name="Danny Cuichan" userId="579e0ad8f6fc4032" providerId="LiveId" clId="{54FF7F4B-2667-49EF-8C5A-63D79C8CF7FE}" dt="2020-01-26T02:52:11.963" v="2490" actId="313"/>
          <ac:spMkLst>
            <pc:docMk/>
            <pc:sldMk cId="2573573406" sldId="283"/>
            <ac:spMk id="4" creationId="{9ED54615-6821-4719-9FD6-F8E10AF05CD2}"/>
          </ac:spMkLst>
        </pc:spChg>
        <pc:spChg chg="del">
          <ac:chgData name="Danny Cuichan" userId="579e0ad8f6fc4032" providerId="LiveId" clId="{54FF7F4B-2667-49EF-8C5A-63D79C8CF7FE}" dt="2020-01-20T03:42:55.897" v="2311" actId="3680"/>
          <ac:spMkLst>
            <pc:docMk/>
            <pc:sldMk cId="2573573406" sldId="283"/>
            <ac:spMk id="5" creationId="{0C04919E-017B-49A4-B24F-E5B22ABE0B7E}"/>
          </ac:spMkLst>
        </pc:spChg>
        <pc:spChg chg="add del mod">
          <ac:chgData name="Danny Cuichan" userId="579e0ad8f6fc4032" providerId="LiveId" clId="{54FF7F4B-2667-49EF-8C5A-63D79C8CF7FE}" dt="2020-01-26T16:13:36.023" v="2964"/>
          <ac:spMkLst>
            <pc:docMk/>
            <pc:sldMk cId="2573573406" sldId="283"/>
            <ac:spMk id="5" creationId="{87B2D4A4-E466-422F-9C79-849B681CFEFC}"/>
          </ac:spMkLst>
        </pc:spChg>
        <pc:spChg chg="add del mod">
          <ac:chgData name="Danny Cuichan" userId="579e0ad8f6fc4032" providerId="LiveId" clId="{54FF7F4B-2667-49EF-8C5A-63D79C8CF7FE}" dt="2020-01-20T04:45:30.944" v="2317"/>
          <ac:spMkLst>
            <pc:docMk/>
            <pc:sldMk cId="2573573406" sldId="283"/>
            <ac:spMk id="7" creationId="{6D92DAF3-9F64-4A73-8166-FDB42F29DA22}"/>
          </ac:spMkLst>
        </pc:spChg>
        <pc:graphicFrameChg chg="add del mod ord modGraphic">
          <ac:chgData name="Danny Cuichan" userId="579e0ad8f6fc4032" providerId="LiveId" clId="{54FF7F4B-2667-49EF-8C5A-63D79C8CF7FE}" dt="2020-01-20T03:43:15.123" v="2314" actId="478"/>
          <ac:graphicFrameMkLst>
            <pc:docMk/>
            <pc:sldMk cId="2573573406" sldId="283"/>
            <ac:graphicFrameMk id="2" creationId="{0634283E-0695-4B1B-8E65-F45370E60387}"/>
          </ac:graphicFrameMkLst>
        </pc:graphicFrameChg>
        <pc:picChg chg="add mod">
          <ac:chgData name="Danny Cuichan" userId="579e0ad8f6fc4032" providerId="LiveId" clId="{54FF7F4B-2667-49EF-8C5A-63D79C8CF7FE}" dt="2020-01-26T02:15:18.733" v="2451" actId="1076"/>
          <ac:picMkLst>
            <pc:docMk/>
            <pc:sldMk cId="2573573406" sldId="283"/>
            <ac:picMk id="2" creationId="{00F6C0ED-E040-4015-A758-54A4B0B327E9}"/>
          </ac:picMkLst>
        </pc:picChg>
        <pc:picChg chg="add del">
          <ac:chgData name="Danny Cuichan" userId="579e0ad8f6fc4032" providerId="LiveId" clId="{54FF7F4B-2667-49EF-8C5A-63D79C8CF7FE}" dt="2020-01-26T16:13:34.848" v="2963"/>
          <ac:picMkLst>
            <pc:docMk/>
            <pc:sldMk cId="2573573406" sldId="283"/>
            <ac:picMk id="6" creationId="{DAA9680F-657D-4207-BD78-5CE4B4F31182}"/>
          </ac:picMkLst>
        </pc:picChg>
        <pc:picChg chg="add mod">
          <ac:chgData name="Danny Cuichan" userId="579e0ad8f6fc4032" providerId="LiveId" clId="{54FF7F4B-2667-49EF-8C5A-63D79C8CF7FE}" dt="2020-01-26T16:13:45.138" v="2967" actId="1076"/>
          <ac:picMkLst>
            <pc:docMk/>
            <pc:sldMk cId="2573573406" sldId="283"/>
            <ac:picMk id="7" creationId="{D82538F1-2F67-4974-8782-AE605740D980}"/>
          </ac:picMkLst>
        </pc:picChg>
        <pc:picChg chg="add del mod">
          <ac:chgData name="Danny Cuichan" userId="579e0ad8f6fc4032" providerId="LiveId" clId="{54FF7F4B-2667-49EF-8C5A-63D79C8CF7FE}" dt="2020-01-26T02:15:05.771" v="2448" actId="478"/>
          <ac:picMkLst>
            <pc:docMk/>
            <pc:sldMk cId="2573573406" sldId="283"/>
            <ac:picMk id="8" creationId="{AA8EEF12-2489-4B54-92E0-BB0101DCDF6B}"/>
          </ac:picMkLst>
        </pc:picChg>
        <pc:picChg chg="add del mod">
          <ac:chgData name="Danny Cuichan" userId="579e0ad8f6fc4032" providerId="LiveId" clId="{54FF7F4B-2667-49EF-8C5A-63D79C8CF7FE}" dt="2020-01-26T16:13:33.701" v="2961" actId="478"/>
          <ac:picMkLst>
            <pc:docMk/>
            <pc:sldMk cId="2573573406" sldId="283"/>
            <ac:picMk id="9" creationId="{8014DAE2-2FFD-42CF-B161-807FE1E170B0}"/>
          </ac:picMkLst>
        </pc:picChg>
      </pc:sldChg>
      <pc:sldChg chg="addSp delSp modSp">
        <pc:chgData name="Danny Cuichan" userId="579e0ad8f6fc4032" providerId="LiveId" clId="{54FF7F4B-2667-49EF-8C5A-63D79C8CF7FE}" dt="2020-01-26T02:13:03.186" v="2439" actId="27636"/>
        <pc:sldMkLst>
          <pc:docMk/>
          <pc:sldMk cId="942669230" sldId="284"/>
        </pc:sldMkLst>
        <pc:spChg chg="add del mod">
          <ac:chgData name="Danny Cuichan" userId="579e0ad8f6fc4032" providerId="LiveId" clId="{54FF7F4B-2667-49EF-8C5A-63D79C8CF7FE}" dt="2020-01-19T23:30:41.357" v="413"/>
          <ac:spMkLst>
            <pc:docMk/>
            <pc:sldMk cId="942669230" sldId="284"/>
            <ac:spMk id="2" creationId="{3BC0319A-8BDE-4EE5-8C6A-28ECE2E89103}"/>
          </ac:spMkLst>
        </pc:spChg>
        <pc:spChg chg="add del mod">
          <ac:chgData name="Danny Cuichan" userId="579e0ad8f6fc4032" providerId="LiveId" clId="{54FF7F4B-2667-49EF-8C5A-63D79C8CF7FE}" dt="2020-01-19T23:30:41.357" v="413"/>
          <ac:spMkLst>
            <pc:docMk/>
            <pc:sldMk cId="942669230" sldId="284"/>
            <ac:spMk id="3" creationId="{33483CC6-A91A-43CA-80C0-CD38BD7F765D}"/>
          </ac:spMkLst>
        </pc:spChg>
        <pc:spChg chg="del mod">
          <ac:chgData name="Danny Cuichan" userId="579e0ad8f6fc4032" providerId="LiveId" clId="{54FF7F4B-2667-49EF-8C5A-63D79C8CF7FE}" dt="2020-01-19T23:39:06.821" v="503" actId="478"/>
          <ac:spMkLst>
            <pc:docMk/>
            <pc:sldMk cId="942669230" sldId="284"/>
            <ac:spMk id="4" creationId="{9ED54615-6821-4719-9FD6-F8E10AF05CD2}"/>
          </ac:spMkLst>
        </pc:spChg>
        <pc:spChg chg="del">
          <ac:chgData name="Danny Cuichan" userId="579e0ad8f6fc4032" providerId="LiveId" clId="{54FF7F4B-2667-49EF-8C5A-63D79C8CF7FE}" dt="2020-01-19T23:30:10.253" v="409"/>
          <ac:spMkLst>
            <pc:docMk/>
            <pc:sldMk cId="942669230" sldId="284"/>
            <ac:spMk id="5" creationId="{0C04919E-017B-49A4-B24F-E5B22ABE0B7E}"/>
          </ac:spMkLst>
        </pc:spChg>
        <pc:spChg chg="add del mod">
          <ac:chgData name="Danny Cuichan" userId="579e0ad8f6fc4032" providerId="LiveId" clId="{54FF7F4B-2667-49EF-8C5A-63D79C8CF7FE}" dt="2020-01-19T23:30:41.357" v="413"/>
          <ac:spMkLst>
            <pc:docMk/>
            <pc:sldMk cId="942669230" sldId="284"/>
            <ac:spMk id="7" creationId="{D308E735-CDC6-4B2B-8A40-381C078254F4}"/>
          </ac:spMkLst>
        </pc:spChg>
        <pc:spChg chg="add del mod">
          <ac:chgData name="Danny Cuichan" userId="579e0ad8f6fc4032" providerId="LiveId" clId="{54FF7F4B-2667-49EF-8C5A-63D79C8CF7FE}" dt="2020-01-19T23:33:45.178" v="434"/>
          <ac:spMkLst>
            <pc:docMk/>
            <pc:sldMk cId="942669230" sldId="284"/>
            <ac:spMk id="8" creationId="{8E54DB97-90F0-4409-B840-6BF391A864BD}"/>
          </ac:spMkLst>
        </pc:spChg>
        <pc:spChg chg="add mod">
          <ac:chgData name="Danny Cuichan" userId="579e0ad8f6fc4032" providerId="LiveId" clId="{54FF7F4B-2667-49EF-8C5A-63D79C8CF7FE}" dt="2020-01-20T00:55:44.741" v="2055" actId="1076"/>
          <ac:spMkLst>
            <pc:docMk/>
            <pc:sldMk cId="942669230" sldId="284"/>
            <ac:spMk id="15" creationId="{306091A1-4D42-42DD-B3FF-4115D0DD155F}"/>
          </ac:spMkLst>
        </pc:spChg>
        <pc:spChg chg="add mod">
          <ac:chgData name="Danny Cuichan" userId="579e0ad8f6fc4032" providerId="LiveId" clId="{54FF7F4B-2667-49EF-8C5A-63D79C8CF7FE}" dt="2020-01-20T00:55:44.741" v="2055" actId="1076"/>
          <ac:spMkLst>
            <pc:docMk/>
            <pc:sldMk cId="942669230" sldId="284"/>
            <ac:spMk id="16" creationId="{4D5C0D88-EC78-4F80-9EC2-3C490BC114FC}"/>
          </ac:spMkLst>
        </pc:spChg>
        <pc:spChg chg="add mod">
          <ac:chgData name="Danny Cuichan" userId="579e0ad8f6fc4032" providerId="LiveId" clId="{54FF7F4B-2667-49EF-8C5A-63D79C8CF7FE}" dt="2020-01-20T00:55:44.741" v="2055" actId="1076"/>
          <ac:spMkLst>
            <pc:docMk/>
            <pc:sldMk cId="942669230" sldId="284"/>
            <ac:spMk id="17" creationId="{8DA1B31E-DB7E-4F1D-9F3D-90DCC1367568}"/>
          </ac:spMkLst>
        </pc:spChg>
        <pc:spChg chg="add mod">
          <ac:chgData name="Danny Cuichan" userId="579e0ad8f6fc4032" providerId="LiveId" clId="{54FF7F4B-2667-49EF-8C5A-63D79C8CF7FE}" dt="2020-01-20T00:51:14.022" v="2015" actId="113"/>
          <ac:spMkLst>
            <pc:docMk/>
            <pc:sldMk cId="942669230" sldId="284"/>
            <ac:spMk id="18" creationId="{37FC332F-7FB8-4D2F-BFD7-F9B08ED789AC}"/>
          </ac:spMkLst>
        </pc:spChg>
        <pc:spChg chg="add mod">
          <ac:chgData name="Danny Cuichan" userId="579e0ad8f6fc4032" providerId="LiveId" clId="{54FF7F4B-2667-49EF-8C5A-63D79C8CF7FE}" dt="2020-01-26T02:13:03.186" v="2439" actId="27636"/>
          <ac:spMkLst>
            <pc:docMk/>
            <pc:sldMk cId="942669230" sldId="284"/>
            <ac:spMk id="19" creationId="{6E8C7A61-2464-4F8C-92E5-F2AC56B469BA}"/>
          </ac:spMkLst>
        </pc:spChg>
        <pc:spChg chg="add mod">
          <ac:chgData name="Danny Cuichan" userId="579e0ad8f6fc4032" providerId="LiveId" clId="{54FF7F4B-2667-49EF-8C5A-63D79C8CF7FE}" dt="2020-01-19T23:46:07.399" v="692" actId="164"/>
          <ac:spMkLst>
            <pc:docMk/>
            <pc:sldMk cId="942669230" sldId="284"/>
            <ac:spMk id="21" creationId="{5F2FBC71-AC44-40D9-AAE3-72A982FB97CC}"/>
          </ac:spMkLst>
        </pc:spChg>
        <pc:spChg chg="add del mod">
          <ac:chgData name="Danny Cuichan" userId="579e0ad8f6fc4032" providerId="LiveId" clId="{54FF7F4B-2667-49EF-8C5A-63D79C8CF7FE}" dt="2020-01-19T23:46:08.735" v="694" actId="478"/>
          <ac:spMkLst>
            <pc:docMk/>
            <pc:sldMk cId="942669230" sldId="284"/>
            <ac:spMk id="22" creationId="{C66FD181-34D1-4503-B12A-1CB5C2A684C1}"/>
          </ac:spMkLst>
        </pc:spChg>
        <pc:grpChg chg="add mod">
          <ac:chgData name="Danny Cuichan" userId="579e0ad8f6fc4032" providerId="LiveId" clId="{54FF7F4B-2667-49EF-8C5A-63D79C8CF7FE}" dt="2020-01-19T23:54:18.111" v="967" actId="1076"/>
          <ac:grpSpMkLst>
            <pc:docMk/>
            <pc:sldMk cId="942669230" sldId="284"/>
            <ac:grpSpMk id="23" creationId="{4A36DA44-821B-4DD6-8A5F-889BAF38D5A5}"/>
          </ac:grpSpMkLst>
        </pc:grpChg>
        <pc:graphicFrameChg chg="add del mod">
          <ac:chgData name="Danny Cuichan" userId="579e0ad8f6fc4032" providerId="LiveId" clId="{54FF7F4B-2667-49EF-8C5A-63D79C8CF7FE}" dt="2020-01-19T23:30:51.220" v="415"/>
          <ac:graphicFrameMkLst>
            <pc:docMk/>
            <pc:sldMk cId="942669230" sldId="284"/>
            <ac:graphicFrameMk id="9" creationId="{560B987F-FB8C-442B-A4BD-554330B127B5}"/>
          </ac:graphicFrameMkLst>
        </pc:graphicFrameChg>
        <pc:graphicFrameChg chg="add del mod ord modGraphic">
          <ac:chgData name="Danny Cuichan" userId="579e0ad8f6fc4032" providerId="LiveId" clId="{54FF7F4B-2667-49EF-8C5A-63D79C8CF7FE}" dt="2020-01-19T23:32:19.468" v="426" actId="3680"/>
          <ac:graphicFrameMkLst>
            <pc:docMk/>
            <pc:sldMk cId="942669230" sldId="284"/>
            <ac:graphicFrameMk id="11" creationId="{C9210E5E-4A51-414F-9FDA-6E53093E7724}"/>
          </ac:graphicFrameMkLst>
        </pc:graphicFrameChg>
        <pc:picChg chg="add mod">
          <ac:chgData name="Danny Cuichan" userId="579e0ad8f6fc4032" providerId="LiveId" clId="{54FF7F4B-2667-49EF-8C5A-63D79C8CF7FE}" dt="2020-01-20T00:55:44.741" v="2055" actId="1076"/>
          <ac:picMkLst>
            <pc:docMk/>
            <pc:sldMk cId="942669230" sldId="284"/>
            <ac:picMk id="6" creationId="{3EE00DFB-3E75-4A1F-A18A-9F739F326219}"/>
          </ac:picMkLst>
        </pc:picChg>
        <pc:picChg chg="add del mod">
          <ac:chgData name="Danny Cuichan" userId="579e0ad8f6fc4032" providerId="LiveId" clId="{54FF7F4B-2667-49EF-8C5A-63D79C8CF7FE}" dt="2020-01-19T23:31:21.862" v="417"/>
          <ac:picMkLst>
            <pc:docMk/>
            <pc:sldMk cId="942669230" sldId="284"/>
            <ac:picMk id="10" creationId="{8B608098-D917-4C33-A8D3-64754B4ECB9A}"/>
          </ac:picMkLst>
        </pc:picChg>
        <pc:picChg chg="add del mod">
          <ac:chgData name="Danny Cuichan" userId="579e0ad8f6fc4032" providerId="LiveId" clId="{54FF7F4B-2667-49EF-8C5A-63D79C8CF7FE}" dt="2020-01-19T23:33:08.703" v="428"/>
          <ac:picMkLst>
            <pc:docMk/>
            <pc:sldMk cId="942669230" sldId="284"/>
            <ac:picMk id="13" creationId="{53DC01D2-0DB0-4C89-89B1-BD3A1EDCDC31}"/>
          </ac:picMkLst>
        </pc:picChg>
        <pc:picChg chg="add mod">
          <ac:chgData name="Danny Cuichan" userId="579e0ad8f6fc4032" providerId="LiveId" clId="{54FF7F4B-2667-49EF-8C5A-63D79C8CF7FE}" dt="2020-01-20T00:55:25.340" v="2054" actId="14100"/>
          <ac:picMkLst>
            <pc:docMk/>
            <pc:sldMk cId="942669230" sldId="284"/>
            <ac:picMk id="14" creationId="{E340117C-54B5-4B52-AB59-890DE26F0988}"/>
          </ac:picMkLst>
        </pc:picChg>
        <pc:picChg chg="add del mod">
          <ac:chgData name="Danny Cuichan" userId="579e0ad8f6fc4032" providerId="LiveId" clId="{54FF7F4B-2667-49EF-8C5A-63D79C8CF7FE}" dt="2020-01-19T23:46:07.399" v="692" actId="164"/>
          <ac:picMkLst>
            <pc:docMk/>
            <pc:sldMk cId="942669230" sldId="284"/>
            <ac:picMk id="20" creationId="{A0DE7757-3355-4AED-94CA-FAF7D056A376}"/>
          </ac:picMkLst>
        </pc:picChg>
      </pc:sldChg>
      <pc:sldChg chg="del">
        <pc:chgData name="Danny Cuichan" userId="579e0ad8f6fc4032" providerId="LiveId" clId="{54FF7F4B-2667-49EF-8C5A-63D79C8CF7FE}" dt="2020-01-20T00:19:44.040" v="1731" actId="47"/>
        <pc:sldMkLst>
          <pc:docMk/>
          <pc:sldMk cId="1885562531" sldId="285"/>
        </pc:sldMkLst>
      </pc:sldChg>
      <pc:sldChg chg="addSp delSp modSp add del">
        <pc:chgData name="Danny Cuichan" userId="579e0ad8f6fc4032" providerId="LiveId" clId="{54FF7F4B-2667-49EF-8C5A-63D79C8CF7FE}" dt="2020-01-19T23:25:37.955" v="269" actId="47"/>
        <pc:sldMkLst>
          <pc:docMk/>
          <pc:sldMk cId="104931529" sldId="288"/>
        </pc:sldMkLst>
        <pc:spChg chg="del">
          <ac:chgData name="Danny Cuichan" userId="579e0ad8f6fc4032" providerId="LiveId" clId="{54FF7F4B-2667-49EF-8C5A-63D79C8CF7FE}" dt="2020-01-19T23:10:05.637" v="26" actId="931"/>
          <ac:spMkLst>
            <pc:docMk/>
            <pc:sldMk cId="104931529" sldId="288"/>
            <ac:spMk id="3" creationId="{F3DD9824-59B6-482C-9B24-9C3796EA3B93}"/>
          </ac:spMkLst>
        </pc:spChg>
        <pc:spChg chg="add mod">
          <ac:chgData name="Danny Cuichan" userId="579e0ad8f6fc4032" providerId="LiveId" clId="{54FF7F4B-2667-49EF-8C5A-63D79C8CF7FE}" dt="2020-01-19T23:10:19.521" v="30" actId="478"/>
          <ac:spMkLst>
            <pc:docMk/>
            <pc:sldMk cId="104931529" sldId="288"/>
            <ac:spMk id="6" creationId="{589E235F-EDE3-4F6B-BFFD-FAE53B72461B}"/>
          </ac:spMkLst>
        </pc:spChg>
        <pc:graphicFrameChg chg="add del mod modGraphic">
          <ac:chgData name="Danny Cuichan" userId="579e0ad8f6fc4032" providerId="LiveId" clId="{54FF7F4B-2667-49EF-8C5A-63D79C8CF7FE}" dt="2020-01-19T23:10:19.521" v="30" actId="478"/>
          <ac:graphicFrameMkLst>
            <pc:docMk/>
            <pc:sldMk cId="104931529" sldId="288"/>
            <ac:graphicFrameMk id="4" creationId="{576CEE25-B9F4-4C08-AB9A-1C326F06AA8B}"/>
          </ac:graphicFrameMkLst>
        </pc:graphicFrameChg>
      </pc:sldChg>
      <pc:sldChg chg="addSp delSp modSp add">
        <pc:chgData name="Danny Cuichan" userId="579e0ad8f6fc4032" providerId="LiveId" clId="{54FF7F4B-2667-49EF-8C5A-63D79C8CF7FE}" dt="2020-01-19T23:43:29.965" v="630" actId="313"/>
        <pc:sldMkLst>
          <pc:docMk/>
          <pc:sldMk cId="2767515405" sldId="289"/>
        </pc:sldMkLst>
        <pc:spChg chg="mod">
          <ac:chgData name="Danny Cuichan" userId="579e0ad8f6fc4032" providerId="LiveId" clId="{54FF7F4B-2667-49EF-8C5A-63D79C8CF7FE}" dt="2020-01-19T23:10:44.677" v="54" actId="20577"/>
          <ac:spMkLst>
            <pc:docMk/>
            <pc:sldMk cId="2767515405" sldId="289"/>
            <ac:spMk id="2" creationId="{CD2F622F-14CC-4CF3-A0DF-7372C6C0B7C3}"/>
          </ac:spMkLst>
        </pc:spChg>
        <pc:spChg chg="del">
          <ac:chgData name="Danny Cuichan" userId="579e0ad8f6fc4032" providerId="LiveId" clId="{54FF7F4B-2667-49EF-8C5A-63D79C8CF7FE}" dt="2020-01-19T23:11:38.012" v="55"/>
          <ac:spMkLst>
            <pc:docMk/>
            <pc:sldMk cId="2767515405" sldId="289"/>
            <ac:spMk id="3" creationId="{80DE4992-D732-454C-B90A-D572E5C45B2B}"/>
          </ac:spMkLst>
        </pc:spChg>
        <pc:spChg chg="add mod">
          <ac:chgData name="Danny Cuichan" userId="579e0ad8f6fc4032" providerId="LiveId" clId="{54FF7F4B-2667-49EF-8C5A-63D79C8CF7FE}" dt="2020-01-19T23:43:29.965" v="630" actId="313"/>
          <ac:spMkLst>
            <pc:docMk/>
            <pc:sldMk cId="2767515405" sldId="289"/>
            <ac:spMk id="5" creationId="{AFE54444-6D55-4200-B4EC-214C4B0B3846}"/>
          </ac:spMkLst>
        </pc:spChg>
        <pc:picChg chg="add mod">
          <ac:chgData name="Danny Cuichan" userId="579e0ad8f6fc4032" providerId="LiveId" clId="{54FF7F4B-2667-49EF-8C5A-63D79C8CF7FE}" dt="2020-01-19T23:12:01.886" v="61" actId="14100"/>
          <ac:picMkLst>
            <pc:docMk/>
            <pc:sldMk cId="2767515405" sldId="289"/>
            <ac:picMk id="4" creationId="{174A63F8-3634-454B-88F7-15942D4E1EA5}"/>
          </ac:picMkLst>
        </pc:picChg>
      </pc:sldChg>
      <pc:sldChg chg="addSp delSp modSp add">
        <pc:chgData name="Danny Cuichan" userId="579e0ad8f6fc4032" providerId="LiveId" clId="{54FF7F4B-2667-49EF-8C5A-63D79C8CF7FE}" dt="2020-01-19T23:43:26.174" v="628" actId="313"/>
        <pc:sldMkLst>
          <pc:docMk/>
          <pc:sldMk cId="1843838567" sldId="290"/>
        </pc:sldMkLst>
        <pc:spChg chg="mod">
          <ac:chgData name="Danny Cuichan" userId="579e0ad8f6fc4032" providerId="LiveId" clId="{54FF7F4B-2667-49EF-8C5A-63D79C8CF7FE}" dt="2020-01-19T23:43:26.174" v="628" actId="313"/>
          <ac:spMkLst>
            <pc:docMk/>
            <pc:sldMk cId="1843838567" sldId="290"/>
            <ac:spMk id="2" creationId="{0157BA5A-44ED-4813-A1BE-03F93E779BE4}"/>
          </ac:spMkLst>
        </pc:spChg>
        <pc:spChg chg="del">
          <ac:chgData name="Danny Cuichan" userId="579e0ad8f6fc4032" providerId="LiveId" clId="{54FF7F4B-2667-49EF-8C5A-63D79C8CF7FE}" dt="2020-01-19T23:26:29.146" v="287"/>
          <ac:spMkLst>
            <pc:docMk/>
            <pc:sldMk cId="1843838567" sldId="290"/>
            <ac:spMk id="3" creationId="{8E896861-AC1E-4390-964B-71B13E5935D1}"/>
          </ac:spMkLst>
        </pc:spChg>
        <pc:spChg chg="add del">
          <ac:chgData name="Danny Cuichan" userId="579e0ad8f6fc4032" providerId="LiveId" clId="{54FF7F4B-2667-49EF-8C5A-63D79C8CF7FE}" dt="2020-01-19T23:26:10.700" v="272"/>
          <ac:spMkLst>
            <pc:docMk/>
            <pc:sldMk cId="1843838567" sldId="290"/>
            <ac:spMk id="4" creationId="{F480FAEE-B7AC-4FAC-A1AE-266A027EC3AD}"/>
          </ac:spMkLst>
        </pc:spChg>
        <pc:spChg chg="add del">
          <ac:chgData name="Danny Cuichan" userId="579e0ad8f6fc4032" providerId="LiveId" clId="{54FF7F4B-2667-49EF-8C5A-63D79C8CF7FE}" dt="2020-01-19T23:26:10.700" v="272"/>
          <ac:spMkLst>
            <pc:docMk/>
            <pc:sldMk cId="1843838567" sldId="290"/>
            <ac:spMk id="5" creationId="{56885B90-2C0E-404E-B9C5-ECFDD799DD8D}"/>
          </ac:spMkLst>
        </pc:spChg>
        <pc:spChg chg="add del">
          <ac:chgData name="Danny Cuichan" userId="579e0ad8f6fc4032" providerId="LiveId" clId="{54FF7F4B-2667-49EF-8C5A-63D79C8CF7FE}" dt="2020-01-19T23:26:10.700" v="272"/>
          <ac:spMkLst>
            <pc:docMk/>
            <pc:sldMk cId="1843838567" sldId="290"/>
            <ac:spMk id="6" creationId="{2C8649D0-3EA9-4807-A8E7-634BCE6EB4C4}"/>
          </ac:spMkLst>
        </pc:spChg>
        <pc:spChg chg="add del">
          <ac:chgData name="Danny Cuichan" userId="579e0ad8f6fc4032" providerId="LiveId" clId="{54FF7F4B-2667-49EF-8C5A-63D79C8CF7FE}" dt="2020-01-19T23:26:10.700" v="272"/>
          <ac:spMkLst>
            <pc:docMk/>
            <pc:sldMk cId="1843838567" sldId="290"/>
            <ac:spMk id="7" creationId="{B73D3F73-18A7-4340-AC5B-A8FE27209957}"/>
          </ac:spMkLst>
        </pc:spChg>
        <pc:spChg chg="add del">
          <ac:chgData name="Danny Cuichan" userId="579e0ad8f6fc4032" providerId="LiveId" clId="{54FF7F4B-2667-49EF-8C5A-63D79C8CF7FE}" dt="2020-01-19T23:26:10.700" v="272"/>
          <ac:spMkLst>
            <pc:docMk/>
            <pc:sldMk cId="1843838567" sldId="290"/>
            <ac:spMk id="8" creationId="{F37D6D0C-E1A6-4F32-AA87-DDC06EB0E5B1}"/>
          </ac:spMkLst>
        </pc:spChg>
        <pc:spChg chg="add mod">
          <ac:chgData name="Danny Cuichan" userId="579e0ad8f6fc4032" providerId="LiveId" clId="{54FF7F4B-2667-49EF-8C5A-63D79C8CF7FE}" dt="2020-01-19T23:26:50.452" v="333" actId="20577"/>
          <ac:spMkLst>
            <pc:docMk/>
            <pc:sldMk cId="1843838567" sldId="290"/>
            <ac:spMk id="9" creationId="{2C73E813-1FAE-4E15-9F32-4006ED804967}"/>
          </ac:spMkLst>
        </pc:spChg>
        <pc:spChg chg="add del mod">
          <ac:chgData name="Danny Cuichan" userId="579e0ad8f6fc4032" providerId="LiveId" clId="{54FF7F4B-2667-49EF-8C5A-63D79C8CF7FE}" dt="2020-01-19T23:27:16.111" v="344"/>
          <ac:spMkLst>
            <pc:docMk/>
            <pc:sldMk cId="1843838567" sldId="290"/>
            <ac:spMk id="10" creationId="{0832C203-6545-4DF6-A0DC-B5D5667DCB67}"/>
          </ac:spMkLst>
        </pc:spChg>
        <pc:spChg chg="add mod">
          <ac:chgData name="Danny Cuichan" userId="579e0ad8f6fc4032" providerId="LiveId" clId="{54FF7F4B-2667-49EF-8C5A-63D79C8CF7FE}" dt="2020-01-19T23:26:54.372" v="342" actId="20577"/>
          <ac:spMkLst>
            <pc:docMk/>
            <pc:sldMk cId="1843838567" sldId="290"/>
            <ac:spMk id="11" creationId="{FBE28ED4-BCF5-4D94-9C25-6E95760499D0}"/>
          </ac:spMkLst>
        </pc:spChg>
        <pc:spChg chg="add del mod">
          <ac:chgData name="Danny Cuichan" userId="579e0ad8f6fc4032" providerId="LiveId" clId="{54FF7F4B-2667-49EF-8C5A-63D79C8CF7FE}" dt="2020-01-19T23:27:21.410" v="345"/>
          <ac:spMkLst>
            <pc:docMk/>
            <pc:sldMk cId="1843838567" sldId="290"/>
            <ac:spMk id="12" creationId="{830A980E-D84B-4C69-BAB7-ECD7BF82ECDE}"/>
          </ac:spMkLst>
        </pc:spChg>
        <pc:picChg chg="add">
          <ac:chgData name="Danny Cuichan" userId="579e0ad8f6fc4032" providerId="LiveId" clId="{54FF7F4B-2667-49EF-8C5A-63D79C8CF7FE}" dt="2020-01-19T23:27:16.111" v="344"/>
          <ac:picMkLst>
            <pc:docMk/>
            <pc:sldMk cId="1843838567" sldId="290"/>
            <ac:picMk id="17" creationId="{97E8F021-1D23-4931-B1EB-40185C555FEB}"/>
          </ac:picMkLst>
        </pc:picChg>
        <pc:picChg chg="add">
          <ac:chgData name="Danny Cuichan" userId="579e0ad8f6fc4032" providerId="LiveId" clId="{54FF7F4B-2667-49EF-8C5A-63D79C8CF7FE}" dt="2020-01-19T23:27:21.410" v="345"/>
          <ac:picMkLst>
            <pc:docMk/>
            <pc:sldMk cId="1843838567" sldId="290"/>
            <ac:picMk id="18" creationId="{095C0F02-1A7C-4FDD-9B1E-9F734DB8E560}"/>
          </ac:picMkLst>
        </pc:picChg>
        <pc:picChg chg="add del">
          <ac:chgData name="Danny Cuichan" userId="579e0ad8f6fc4032" providerId="LiveId" clId="{54FF7F4B-2667-49EF-8C5A-63D79C8CF7FE}" dt="2020-01-19T23:26:10.700" v="272"/>
          <ac:picMkLst>
            <pc:docMk/>
            <pc:sldMk cId="1843838567" sldId="290"/>
            <ac:picMk id="1025" creationId="{C68D2D7D-70F4-46FA-9A94-450EEC675C2B}"/>
          </ac:picMkLst>
        </pc:picChg>
        <pc:picChg chg="add del">
          <ac:chgData name="Danny Cuichan" userId="579e0ad8f6fc4032" providerId="LiveId" clId="{54FF7F4B-2667-49EF-8C5A-63D79C8CF7FE}" dt="2020-01-19T23:26:10.700" v="272"/>
          <ac:picMkLst>
            <pc:docMk/>
            <pc:sldMk cId="1843838567" sldId="290"/>
            <ac:picMk id="1026" creationId="{372FC5FD-B1D9-4B1D-9BEC-4E05650F4004}"/>
          </ac:picMkLst>
        </pc:picChg>
        <pc:picChg chg="add del">
          <ac:chgData name="Danny Cuichan" userId="579e0ad8f6fc4032" providerId="LiveId" clId="{54FF7F4B-2667-49EF-8C5A-63D79C8CF7FE}" dt="2020-01-19T23:26:10.700" v="272"/>
          <ac:picMkLst>
            <pc:docMk/>
            <pc:sldMk cId="1843838567" sldId="290"/>
            <ac:picMk id="1027" creationId="{E967C0D6-5251-40DD-8342-C98238C92A41}"/>
          </ac:picMkLst>
        </pc:picChg>
        <pc:picChg chg="add del">
          <ac:chgData name="Danny Cuichan" userId="579e0ad8f6fc4032" providerId="LiveId" clId="{54FF7F4B-2667-49EF-8C5A-63D79C8CF7FE}" dt="2020-01-19T23:26:10.700" v="272"/>
          <ac:picMkLst>
            <pc:docMk/>
            <pc:sldMk cId="1843838567" sldId="290"/>
            <ac:picMk id="1028" creationId="{53C9BCDB-06CA-4818-8ACE-0996A8E570FD}"/>
          </ac:picMkLst>
        </pc:picChg>
      </pc:sldChg>
      <pc:sldChg chg="addSp add del">
        <pc:chgData name="Danny Cuichan" userId="579e0ad8f6fc4032" providerId="LiveId" clId="{54FF7F4B-2667-49EF-8C5A-63D79C8CF7FE}" dt="2020-01-19T23:28:25.171" v="353" actId="47"/>
        <pc:sldMkLst>
          <pc:docMk/>
          <pc:sldMk cId="1135902340" sldId="291"/>
        </pc:sldMkLst>
        <pc:spChg chg="add">
          <ac:chgData name="Danny Cuichan" userId="579e0ad8f6fc4032" providerId="LiveId" clId="{54FF7F4B-2667-49EF-8C5A-63D79C8CF7FE}" dt="2020-01-19T23:26:19.853" v="286"/>
          <ac:spMkLst>
            <pc:docMk/>
            <pc:sldMk cId="1135902340" sldId="291"/>
            <ac:spMk id="4" creationId="{22681DA7-70A4-4D9A-B8D2-D99E4D5C90D9}"/>
          </ac:spMkLst>
        </pc:spChg>
        <pc:spChg chg="add">
          <ac:chgData name="Danny Cuichan" userId="579e0ad8f6fc4032" providerId="LiveId" clId="{54FF7F4B-2667-49EF-8C5A-63D79C8CF7FE}" dt="2020-01-19T23:26:19.853" v="286"/>
          <ac:spMkLst>
            <pc:docMk/>
            <pc:sldMk cId="1135902340" sldId="291"/>
            <ac:spMk id="5" creationId="{59837C27-64CD-4DF8-8DA8-27EB4B962E86}"/>
          </ac:spMkLst>
        </pc:spChg>
        <pc:spChg chg="add">
          <ac:chgData name="Danny Cuichan" userId="579e0ad8f6fc4032" providerId="LiveId" clId="{54FF7F4B-2667-49EF-8C5A-63D79C8CF7FE}" dt="2020-01-19T23:26:19.853" v="286"/>
          <ac:spMkLst>
            <pc:docMk/>
            <pc:sldMk cId="1135902340" sldId="291"/>
            <ac:spMk id="6" creationId="{2221B008-5E5B-4393-9917-F41EA5F7BCA5}"/>
          </ac:spMkLst>
        </pc:spChg>
        <pc:spChg chg="add">
          <ac:chgData name="Danny Cuichan" userId="579e0ad8f6fc4032" providerId="LiveId" clId="{54FF7F4B-2667-49EF-8C5A-63D79C8CF7FE}" dt="2020-01-19T23:26:19.853" v="286"/>
          <ac:spMkLst>
            <pc:docMk/>
            <pc:sldMk cId="1135902340" sldId="291"/>
            <ac:spMk id="7" creationId="{E72D9F9A-7B39-48FF-AD1E-78CA5175FB7C}"/>
          </ac:spMkLst>
        </pc:spChg>
        <pc:spChg chg="add">
          <ac:chgData name="Danny Cuichan" userId="579e0ad8f6fc4032" providerId="LiveId" clId="{54FF7F4B-2667-49EF-8C5A-63D79C8CF7FE}" dt="2020-01-19T23:26:19.853" v="286"/>
          <ac:spMkLst>
            <pc:docMk/>
            <pc:sldMk cId="1135902340" sldId="291"/>
            <ac:spMk id="8" creationId="{EEBDA9FB-50AF-47BF-9AF1-7035ABD4626E}"/>
          </ac:spMkLst>
        </pc:spChg>
        <pc:picChg chg="add">
          <ac:chgData name="Danny Cuichan" userId="579e0ad8f6fc4032" providerId="LiveId" clId="{54FF7F4B-2667-49EF-8C5A-63D79C8CF7FE}" dt="2020-01-19T23:26:19.853" v="286"/>
          <ac:picMkLst>
            <pc:docMk/>
            <pc:sldMk cId="1135902340" sldId="291"/>
            <ac:picMk id="2049" creationId="{CD3E0739-ACC1-4731-9A74-EFB12602FAD3}"/>
          </ac:picMkLst>
        </pc:picChg>
        <pc:picChg chg="add">
          <ac:chgData name="Danny Cuichan" userId="579e0ad8f6fc4032" providerId="LiveId" clId="{54FF7F4B-2667-49EF-8C5A-63D79C8CF7FE}" dt="2020-01-19T23:26:19.853" v="286"/>
          <ac:picMkLst>
            <pc:docMk/>
            <pc:sldMk cId="1135902340" sldId="291"/>
            <ac:picMk id="2050" creationId="{497FC494-9F11-4D08-B722-C23F77A44A20}"/>
          </ac:picMkLst>
        </pc:picChg>
        <pc:picChg chg="add">
          <ac:chgData name="Danny Cuichan" userId="579e0ad8f6fc4032" providerId="LiveId" clId="{54FF7F4B-2667-49EF-8C5A-63D79C8CF7FE}" dt="2020-01-19T23:26:19.853" v="286"/>
          <ac:picMkLst>
            <pc:docMk/>
            <pc:sldMk cId="1135902340" sldId="291"/>
            <ac:picMk id="2051" creationId="{8DD526CF-E80B-4F8B-A57B-7CD1659591F6}"/>
          </ac:picMkLst>
        </pc:picChg>
        <pc:picChg chg="add">
          <ac:chgData name="Danny Cuichan" userId="579e0ad8f6fc4032" providerId="LiveId" clId="{54FF7F4B-2667-49EF-8C5A-63D79C8CF7FE}" dt="2020-01-19T23:26:19.853" v="286"/>
          <ac:picMkLst>
            <pc:docMk/>
            <pc:sldMk cId="1135902340" sldId="291"/>
            <ac:picMk id="2052" creationId="{64E39830-A160-4642-B9C3-DBB924FF8FE2}"/>
          </ac:picMkLst>
        </pc:picChg>
      </pc:sldChg>
      <pc:sldChg chg="addSp delSp modSp add">
        <pc:chgData name="Danny Cuichan" userId="579e0ad8f6fc4032" providerId="LiveId" clId="{54FF7F4B-2667-49EF-8C5A-63D79C8CF7FE}" dt="2020-01-19T23:43:27.794" v="629" actId="313"/>
        <pc:sldMkLst>
          <pc:docMk/>
          <pc:sldMk cId="2126671935" sldId="292"/>
        </pc:sldMkLst>
        <pc:spChg chg="mod">
          <ac:chgData name="Danny Cuichan" userId="579e0ad8f6fc4032" providerId="LiveId" clId="{54FF7F4B-2667-49EF-8C5A-63D79C8CF7FE}" dt="2020-01-19T23:43:27.794" v="629" actId="313"/>
          <ac:spMkLst>
            <pc:docMk/>
            <pc:sldMk cId="2126671935" sldId="292"/>
            <ac:spMk id="2" creationId="{0157BA5A-44ED-4813-A1BE-03F93E779BE4}"/>
          </ac:spMkLst>
        </pc:spChg>
        <pc:spChg chg="del">
          <ac:chgData name="Danny Cuichan" userId="579e0ad8f6fc4032" providerId="LiveId" clId="{54FF7F4B-2667-49EF-8C5A-63D79C8CF7FE}" dt="2020-01-19T23:27:30.316" v="346"/>
          <ac:spMkLst>
            <pc:docMk/>
            <pc:sldMk cId="2126671935" sldId="292"/>
            <ac:spMk id="10" creationId="{0832C203-6545-4DF6-A0DC-B5D5667DCB67}"/>
          </ac:spMkLst>
        </pc:spChg>
        <pc:spChg chg="del">
          <ac:chgData name="Danny Cuichan" userId="579e0ad8f6fc4032" providerId="LiveId" clId="{54FF7F4B-2667-49EF-8C5A-63D79C8CF7FE}" dt="2020-01-19T23:27:40.263" v="347"/>
          <ac:spMkLst>
            <pc:docMk/>
            <pc:sldMk cId="2126671935" sldId="292"/>
            <ac:spMk id="12" creationId="{830A980E-D84B-4C69-BAB7-ECD7BF82ECDE}"/>
          </ac:spMkLst>
        </pc:spChg>
        <pc:picChg chg="add">
          <ac:chgData name="Danny Cuichan" userId="579e0ad8f6fc4032" providerId="LiveId" clId="{54FF7F4B-2667-49EF-8C5A-63D79C8CF7FE}" dt="2020-01-19T23:27:30.316" v="346"/>
          <ac:picMkLst>
            <pc:docMk/>
            <pc:sldMk cId="2126671935" sldId="292"/>
            <ac:picMk id="7" creationId="{F826C47B-B024-428C-9207-C83BF1BD1370}"/>
          </ac:picMkLst>
        </pc:picChg>
        <pc:picChg chg="add mod">
          <ac:chgData name="Danny Cuichan" userId="579e0ad8f6fc4032" providerId="LiveId" clId="{54FF7F4B-2667-49EF-8C5A-63D79C8CF7FE}" dt="2020-01-19T23:28:20.031" v="352" actId="1076"/>
          <ac:picMkLst>
            <pc:docMk/>
            <pc:sldMk cId="2126671935" sldId="292"/>
            <ac:picMk id="8" creationId="{B55A4BF7-332C-4300-84D7-FD538D324799}"/>
          </ac:picMkLst>
        </pc:picChg>
      </pc:sldChg>
      <pc:sldChg chg="addSp delSp modSp add">
        <pc:chgData name="Danny Cuichan" userId="579e0ad8f6fc4032" providerId="LiveId" clId="{54FF7F4B-2667-49EF-8C5A-63D79C8CF7FE}" dt="2020-01-20T00:47:18.490" v="1989"/>
        <pc:sldMkLst>
          <pc:docMk/>
          <pc:sldMk cId="4061211040" sldId="293"/>
        </pc:sldMkLst>
        <pc:spChg chg="del">
          <ac:chgData name="Danny Cuichan" userId="579e0ad8f6fc4032" providerId="LiveId" clId="{54FF7F4B-2667-49EF-8C5A-63D79C8CF7FE}" dt="2020-01-20T00:13:12.193" v="1565"/>
          <ac:spMkLst>
            <pc:docMk/>
            <pc:sldMk cId="4061211040" sldId="293"/>
            <ac:spMk id="2" creationId="{710D4BD8-F558-4C8D-B1C0-BE5443DFE458}"/>
          </ac:spMkLst>
        </pc:spChg>
        <pc:spChg chg="del">
          <ac:chgData name="Danny Cuichan" userId="579e0ad8f6fc4032" providerId="LiveId" clId="{54FF7F4B-2667-49EF-8C5A-63D79C8CF7FE}" dt="2020-01-20T00:13:12.193" v="1565"/>
          <ac:spMkLst>
            <pc:docMk/>
            <pc:sldMk cId="4061211040" sldId="293"/>
            <ac:spMk id="3" creationId="{26C22560-E3A2-46B0-9F03-81D4C8A7FE73}"/>
          </ac:spMkLst>
        </pc:spChg>
        <pc:spChg chg="del">
          <ac:chgData name="Danny Cuichan" userId="579e0ad8f6fc4032" providerId="LiveId" clId="{54FF7F4B-2667-49EF-8C5A-63D79C8CF7FE}" dt="2020-01-20T00:13:12.193" v="1565"/>
          <ac:spMkLst>
            <pc:docMk/>
            <pc:sldMk cId="4061211040" sldId="293"/>
            <ac:spMk id="4" creationId="{6BD434C0-2FF0-44E9-A8E9-0870771A0E80}"/>
          </ac:spMkLst>
        </pc:spChg>
        <pc:spChg chg="del">
          <ac:chgData name="Danny Cuichan" userId="579e0ad8f6fc4032" providerId="LiveId" clId="{54FF7F4B-2667-49EF-8C5A-63D79C8CF7FE}" dt="2020-01-20T00:13:12.193" v="1565"/>
          <ac:spMkLst>
            <pc:docMk/>
            <pc:sldMk cId="4061211040" sldId="293"/>
            <ac:spMk id="5" creationId="{EEE105DD-020D-4AE3-B884-E6EBA6DE766B}"/>
          </ac:spMkLst>
        </pc:spChg>
        <pc:spChg chg="del">
          <ac:chgData name="Danny Cuichan" userId="579e0ad8f6fc4032" providerId="LiveId" clId="{54FF7F4B-2667-49EF-8C5A-63D79C8CF7FE}" dt="2020-01-20T00:13:12.193" v="1565"/>
          <ac:spMkLst>
            <pc:docMk/>
            <pc:sldMk cId="4061211040" sldId="293"/>
            <ac:spMk id="6" creationId="{EFDA84F3-E547-43EF-836A-41ED1E5B2905}"/>
          </ac:spMkLst>
        </pc:spChg>
        <pc:spChg chg="add mod">
          <ac:chgData name="Danny Cuichan" userId="579e0ad8f6fc4032" providerId="LiveId" clId="{54FF7F4B-2667-49EF-8C5A-63D79C8CF7FE}" dt="2020-01-20T00:16:29.399" v="1675" actId="20577"/>
          <ac:spMkLst>
            <pc:docMk/>
            <pc:sldMk cId="4061211040" sldId="293"/>
            <ac:spMk id="7" creationId="{28E2837C-2AE0-45A3-869F-6A2BB21715AE}"/>
          </ac:spMkLst>
        </pc:spChg>
        <pc:spChg chg="add del mod">
          <ac:chgData name="Danny Cuichan" userId="579e0ad8f6fc4032" providerId="LiveId" clId="{54FF7F4B-2667-49EF-8C5A-63D79C8CF7FE}" dt="2020-01-20T00:15:52.635" v="1645"/>
          <ac:spMkLst>
            <pc:docMk/>
            <pc:sldMk cId="4061211040" sldId="293"/>
            <ac:spMk id="8" creationId="{86C2BAC6-D272-43DF-A36D-63BBF9C67604}"/>
          </ac:spMkLst>
        </pc:spChg>
        <pc:spChg chg="add mod">
          <ac:chgData name="Danny Cuichan" userId="579e0ad8f6fc4032" providerId="LiveId" clId="{54FF7F4B-2667-49EF-8C5A-63D79C8CF7FE}" dt="2020-01-20T00:19:20.553" v="1729" actId="1076"/>
          <ac:spMkLst>
            <pc:docMk/>
            <pc:sldMk cId="4061211040" sldId="293"/>
            <ac:spMk id="9" creationId="{A8EF9CA8-6AD4-4EF5-8AAB-80B3B896969A}"/>
          </ac:spMkLst>
        </pc:spChg>
        <pc:spChg chg="add del mod">
          <ac:chgData name="Danny Cuichan" userId="579e0ad8f6fc4032" providerId="LiveId" clId="{54FF7F4B-2667-49EF-8C5A-63D79C8CF7FE}" dt="2020-01-20T00:16:32.351" v="1677"/>
          <ac:spMkLst>
            <pc:docMk/>
            <pc:sldMk cId="4061211040" sldId="293"/>
            <ac:spMk id="10" creationId="{9E8D5979-0EA6-4BFF-8068-8448EE011AF8}"/>
          </ac:spMkLst>
        </pc:spChg>
        <pc:spChg chg="add mod">
          <ac:chgData name="Danny Cuichan" userId="579e0ad8f6fc4032" providerId="LiveId" clId="{54FF7F4B-2667-49EF-8C5A-63D79C8CF7FE}" dt="2020-01-20T00:47:18.490" v="1989"/>
          <ac:spMkLst>
            <pc:docMk/>
            <pc:sldMk cId="4061211040" sldId="293"/>
            <ac:spMk id="11" creationId="{47CA76BC-DA2F-4ABC-AFBB-D7189873A6B2}"/>
          </ac:spMkLst>
        </pc:spChg>
        <pc:spChg chg="add del mod">
          <ac:chgData name="Danny Cuichan" userId="579e0ad8f6fc4032" providerId="LiveId" clId="{54FF7F4B-2667-49EF-8C5A-63D79C8CF7FE}" dt="2020-01-20T00:16:42.321" v="1678"/>
          <ac:spMkLst>
            <pc:docMk/>
            <pc:sldMk cId="4061211040" sldId="293"/>
            <ac:spMk id="12" creationId="{1728CC2E-631A-4060-9B09-3C63F5A70CD7}"/>
          </ac:spMkLst>
        </pc:spChg>
        <pc:spChg chg="add mod">
          <ac:chgData name="Danny Cuichan" userId="579e0ad8f6fc4032" providerId="LiveId" clId="{54FF7F4B-2667-49EF-8C5A-63D79C8CF7FE}" dt="2020-01-20T00:19:10.213" v="1726" actId="122"/>
          <ac:spMkLst>
            <pc:docMk/>
            <pc:sldMk cId="4061211040" sldId="293"/>
            <ac:spMk id="15" creationId="{4408B13D-59C3-488C-A0ED-11378529F926}"/>
          </ac:spMkLst>
        </pc:spChg>
        <pc:picChg chg="add mod">
          <ac:chgData name="Danny Cuichan" userId="579e0ad8f6fc4032" providerId="LiveId" clId="{54FF7F4B-2667-49EF-8C5A-63D79C8CF7FE}" dt="2020-01-20T00:19:20.553" v="1729" actId="1076"/>
          <ac:picMkLst>
            <pc:docMk/>
            <pc:sldMk cId="4061211040" sldId="293"/>
            <ac:picMk id="13" creationId="{0C8899E7-EBEE-4B93-85B3-E22131804749}"/>
          </ac:picMkLst>
        </pc:picChg>
        <pc:picChg chg="add mod">
          <ac:chgData name="Danny Cuichan" userId="579e0ad8f6fc4032" providerId="LiveId" clId="{54FF7F4B-2667-49EF-8C5A-63D79C8CF7FE}" dt="2020-01-20T00:18:52.792" v="1701" actId="1076"/>
          <ac:picMkLst>
            <pc:docMk/>
            <pc:sldMk cId="4061211040" sldId="293"/>
            <ac:picMk id="14" creationId="{CD64118B-3ECE-4D78-BF7E-575EE2EC3830}"/>
          </ac:picMkLst>
        </pc:picChg>
        <pc:picChg chg="add del mod">
          <ac:chgData name="Danny Cuichan" userId="579e0ad8f6fc4032" providerId="LiveId" clId="{54FF7F4B-2667-49EF-8C5A-63D79C8CF7FE}" dt="2020-01-20T00:18:17.456" v="1694" actId="478"/>
          <ac:picMkLst>
            <pc:docMk/>
            <pc:sldMk cId="4061211040" sldId="293"/>
            <ac:picMk id="16" creationId="{CEB170EE-8231-462C-AC89-4B80D7E789D1}"/>
          </ac:picMkLst>
        </pc:picChg>
        <pc:picChg chg="add">
          <ac:chgData name="Danny Cuichan" userId="579e0ad8f6fc4032" providerId="LiveId" clId="{54FF7F4B-2667-49EF-8C5A-63D79C8CF7FE}" dt="2020-01-20T00:18:11.453" v="1691"/>
          <ac:picMkLst>
            <pc:docMk/>
            <pc:sldMk cId="4061211040" sldId="293"/>
            <ac:picMk id="17" creationId="{ED856F15-0B67-4DC7-9739-9A1D12ECA138}"/>
          </ac:picMkLst>
        </pc:picChg>
        <pc:picChg chg="add mod">
          <ac:chgData name="Danny Cuichan" userId="579e0ad8f6fc4032" providerId="LiveId" clId="{54FF7F4B-2667-49EF-8C5A-63D79C8CF7FE}" dt="2020-01-20T00:18:52.792" v="1701" actId="1076"/>
          <ac:picMkLst>
            <pc:docMk/>
            <pc:sldMk cId="4061211040" sldId="293"/>
            <ac:picMk id="18" creationId="{6B30DD3A-1E42-4B41-9799-4AF1573BD60F}"/>
          </ac:picMkLst>
        </pc:picChg>
      </pc:sldChg>
      <pc:sldChg chg="addSp delSp modSp add">
        <pc:chgData name="Danny Cuichan" userId="579e0ad8f6fc4032" providerId="LiveId" clId="{54FF7F4B-2667-49EF-8C5A-63D79C8CF7FE}" dt="2020-01-20T00:51:27.311" v="2016" actId="113"/>
        <pc:sldMkLst>
          <pc:docMk/>
          <pc:sldMk cId="3967740576" sldId="294"/>
        </pc:sldMkLst>
        <pc:spChg chg="del">
          <ac:chgData name="Danny Cuichan" userId="579e0ad8f6fc4032" providerId="LiveId" clId="{54FF7F4B-2667-49EF-8C5A-63D79C8CF7FE}" dt="2020-01-19T23:48:02.136" v="718" actId="478"/>
          <ac:spMkLst>
            <pc:docMk/>
            <pc:sldMk cId="3967740576" sldId="294"/>
            <ac:spMk id="2" creationId="{F87AB45B-EB77-43FA-BAD0-CF4492544B9D}"/>
          </ac:spMkLst>
        </pc:spChg>
        <pc:spChg chg="mod">
          <ac:chgData name="Danny Cuichan" userId="579e0ad8f6fc4032" providerId="LiveId" clId="{54FF7F4B-2667-49EF-8C5A-63D79C8CF7FE}" dt="2020-01-20T00:51:27.311" v="2016" actId="113"/>
          <ac:spMkLst>
            <pc:docMk/>
            <pc:sldMk cId="3967740576" sldId="294"/>
            <ac:spMk id="3" creationId="{870D732C-A01A-460E-BB2C-8F4E8BAB3D84}"/>
          </ac:spMkLst>
        </pc:spChg>
        <pc:spChg chg="mod">
          <ac:chgData name="Danny Cuichan" userId="579e0ad8f6fc4032" providerId="LiveId" clId="{54FF7F4B-2667-49EF-8C5A-63D79C8CF7FE}" dt="2020-01-20T00:47:41.776" v="1997" actId="122"/>
          <ac:spMkLst>
            <pc:docMk/>
            <pc:sldMk cId="3967740576" sldId="294"/>
            <ac:spMk id="4" creationId="{2A64733B-8F15-4520-A507-4701A1820B29}"/>
          </ac:spMkLst>
        </pc:spChg>
        <pc:spChg chg="mod">
          <ac:chgData name="Danny Cuichan" userId="579e0ad8f6fc4032" providerId="LiveId" clId="{54FF7F4B-2667-49EF-8C5A-63D79C8CF7FE}" dt="2020-01-20T00:51:27.311" v="2016" actId="113"/>
          <ac:spMkLst>
            <pc:docMk/>
            <pc:sldMk cId="3967740576" sldId="294"/>
            <ac:spMk id="5" creationId="{E2EB0F2E-5409-443E-B8C9-625C7A292E21}"/>
          </ac:spMkLst>
        </pc:spChg>
        <pc:spChg chg="mod">
          <ac:chgData name="Danny Cuichan" userId="579e0ad8f6fc4032" providerId="LiveId" clId="{54FF7F4B-2667-49EF-8C5A-63D79C8CF7FE}" dt="2020-01-20T00:20:51.236" v="1764" actId="20577"/>
          <ac:spMkLst>
            <pc:docMk/>
            <pc:sldMk cId="3967740576" sldId="294"/>
            <ac:spMk id="6" creationId="{2980BEAF-71CA-4D17-A935-60308B9F2B83}"/>
          </ac:spMkLst>
        </pc:spChg>
        <pc:spChg chg="add mod">
          <ac:chgData name="Danny Cuichan" userId="579e0ad8f6fc4032" providerId="LiveId" clId="{54FF7F4B-2667-49EF-8C5A-63D79C8CF7FE}" dt="2020-01-20T00:51:27.311" v="2016" actId="113"/>
          <ac:spMkLst>
            <pc:docMk/>
            <pc:sldMk cId="3967740576" sldId="294"/>
            <ac:spMk id="7" creationId="{BC7ECB64-DA8E-40B7-804A-614F33E70903}"/>
          </ac:spMkLst>
        </pc:spChg>
        <pc:spChg chg="add mod">
          <ac:chgData name="Danny Cuichan" userId="579e0ad8f6fc4032" providerId="LiveId" clId="{54FF7F4B-2667-49EF-8C5A-63D79C8CF7FE}" dt="2020-01-20T00:48:20.495" v="2001" actId="313"/>
          <ac:spMkLst>
            <pc:docMk/>
            <pc:sldMk cId="3967740576" sldId="294"/>
            <ac:spMk id="8" creationId="{19A18E0A-7081-4397-B3C7-2A240CA79805}"/>
          </ac:spMkLst>
        </pc:spChg>
        <pc:spChg chg="add mod">
          <ac:chgData name="Danny Cuichan" userId="579e0ad8f6fc4032" providerId="LiveId" clId="{54FF7F4B-2667-49EF-8C5A-63D79C8CF7FE}" dt="2020-01-20T00:51:27.311" v="2016" actId="113"/>
          <ac:spMkLst>
            <pc:docMk/>
            <pc:sldMk cId="3967740576" sldId="294"/>
            <ac:spMk id="9" creationId="{9E2432A0-7547-4CFC-8103-627C5CF182DF}"/>
          </ac:spMkLst>
        </pc:spChg>
        <pc:spChg chg="add mod">
          <ac:chgData name="Danny Cuichan" userId="579e0ad8f6fc4032" providerId="LiveId" clId="{54FF7F4B-2667-49EF-8C5A-63D79C8CF7FE}" dt="2020-01-20T00:49:12.516" v="2005" actId="6549"/>
          <ac:spMkLst>
            <pc:docMk/>
            <pc:sldMk cId="3967740576" sldId="294"/>
            <ac:spMk id="10" creationId="{B3C8A9F0-6E29-4356-99B6-09305A17F5F2}"/>
          </ac:spMkLst>
        </pc:spChg>
      </pc:sldChg>
      <pc:sldChg chg="add del">
        <pc:chgData name="Danny Cuichan" userId="579e0ad8f6fc4032" providerId="LiveId" clId="{54FF7F4B-2667-49EF-8C5A-63D79C8CF7FE}" dt="2020-01-20T00:19:42.836" v="1730" actId="47"/>
        <pc:sldMkLst>
          <pc:docMk/>
          <pc:sldMk cId="472939527" sldId="295"/>
        </pc:sldMkLst>
      </pc:sldChg>
      <pc:sldChg chg="addSp delSp modSp add ord">
        <pc:chgData name="Danny Cuichan" userId="579e0ad8f6fc4032" providerId="LiveId" clId="{54FF7F4B-2667-49EF-8C5A-63D79C8CF7FE}" dt="2020-01-20T00:55:03.676" v="2053" actId="113"/>
        <pc:sldMkLst>
          <pc:docMk/>
          <pc:sldMk cId="1792538776" sldId="298"/>
        </pc:sldMkLst>
        <pc:spChg chg="mod">
          <ac:chgData name="Danny Cuichan" userId="579e0ad8f6fc4032" providerId="LiveId" clId="{54FF7F4B-2667-49EF-8C5A-63D79C8CF7FE}" dt="2020-01-20T00:47:08.894" v="1979"/>
          <ac:spMkLst>
            <pc:docMk/>
            <pc:sldMk cId="1792538776" sldId="298"/>
            <ac:spMk id="2" creationId="{61984996-4F50-43E9-8AEB-960A0B560B33}"/>
          </ac:spMkLst>
        </pc:spChg>
        <pc:spChg chg="del mod">
          <ac:chgData name="Danny Cuichan" userId="579e0ad8f6fc4032" providerId="LiveId" clId="{54FF7F4B-2667-49EF-8C5A-63D79C8CF7FE}" dt="2020-01-20T00:43:56.346" v="1889" actId="1032"/>
          <ac:spMkLst>
            <pc:docMk/>
            <pc:sldMk cId="1792538776" sldId="298"/>
            <ac:spMk id="3" creationId="{5161F707-60CE-4F3E-BA46-71067EFEFB3C}"/>
          </ac:spMkLst>
        </pc:spChg>
        <pc:spChg chg="del mod">
          <ac:chgData name="Danny Cuichan" userId="579e0ad8f6fc4032" providerId="LiveId" clId="{54FF7F4B-2667-49EF-8C5A-63D79C8CF7FE}" dt="2020-01-20T00:36:44.743" v="1871"/>
          <ac:spMkLst>
            <pc:docMk/>
            <pc:sldMk cId="1792538776" sldId="298"/>
            <ac:spMk id="4" creationId="{BB462F18-5B2D-4E05-B41A-B8CB42AE3728}"/>
          </ac:spMkLst>
        </pc:spChg>
        <pc:spChg chg="del mod">
          <ac:chgData name="Danny Cuichan" userId="579e0ad8f6fc4032" providerId="LiveId" clId="{54FF7F4B-2667-49EF-8C5A-63D79C8CF7FE}" dt="2020-01-20T00:44:41.512" v="1899" actId="1032"/>
          <ac:spMkLst>
            <pc:docMk/>
            <pc:sldMk cId="1792538776" sldId="298"/>
            <ac:spMk id="5" creationId="{A1BE8AF0-24C7-4680-B56C-99BC05A6AF8E}"/>
          </ac:spMkLst>
        </pc:spChg>
        <pc:spChg chg="del">
          <ac:chgData name="Danny Cuichan" userId="579e0ad8f6fc4032" providerId="LiveId" clId="{54FF7F4B-2667-49EF-8C5A-63D79C8CF7FE}" dt="2020-01-20T00:38:27.266" v="1884"/>
          <ac:spMkLst>
            <pc:docMk/>
            <pc:sldMk cId="1792538776" sldId="298"/>
            <ac:spMk id="6" creationId="{24DB074C-80C9-4F59-BEC8-CEC862A1D1E2}"/>
          </ac:spMkLst>
        </pc:spChg>
        <pc:spChg chg="add mod">
          <ac:chgData name="Danny Cuichan" userId="579e0ad8f6fc4032" providerId="LiveId" clId="{54FF7F4B-2667-49EF-8C5A-63D79C8CF7FE}" dt="2020-01-20T00:35:29.742" v="1823" actId="571"/>
          <ac:spMkLst>
            <pc:docMk/>
            <pc:sldMk cId="1792538776" sldId="298"/>
            <ac:spMk id="7" creationId="{E15E8371-FEC6-4380-917C-2B3B5A7DC323}"/>
          </ac:spMkLst>
        </pc:spChg>
        <pc:spChg chg="add mod">
          <ac:chgData name="Danny Cuichan" userId="579e0ad8f6fc4032" providerId="LiveId" clId="{54FF7F4B-2667-49EF-8C5A-63D79C8CF7FE}" dt="2020-01-20T00:35:43.581" v="1828" actId="571"/>
          <ac:spMkLst>
            <pc:docMk/>
            <pc:sldMk cId="1792538776" sldId="298"/>
            <ac:spMk id="8" creationId="{20361FC4-B7EE-4928-80F8-E4EB41E9C85C}"/>
          </ac:spMkLst>
        </pc:spChg>
        <pc:spChg chg="add del mod">
          <ac:chgData name="Danny Cuichan" userId="579e0ad8f6fc4032" providerId="LiveId" clId="{54FF7F4B-2667-49EF-8C5A-63D79C8CF7FE}" dt="2020-01-20T00:46:00.398" v="1966" actId="478"/>
          <ac:spMkLst>
            <pc:docMk/>
            <pc:sldMk cId="1792538776" sldId="298"/>
            <ac:spMk id="9" creationId="{9AE021AA-1B4C-4350-8FFC-1B6D5C3AB03E}"/>
          </ac:spMkLst>
        </pc:spChg>
        <pc:spChg chg="add del mod">
          <ac:chgData name="Danny Cuichan" userId="579e0ad8f6fc4032" providerId="LiveId" clId="{54FF7F4B-2667-49EF-8C5A-63D79C8CF7FE}" dt="2020-01-20T00:39:16.795" v="1887"/>
          <ac:spMkLst>
            <pc:docMk/>
            <pc:sldMk cId="1792538776" sldId="298"/>
            <ac:spMk id="15" creationId="{89EC991C-D0B1-43EA-9D45-BFA3DE42A41E}"/>
          </ac:spMkLst>
        </pc:spChg>
        <pc:spChg chg="add del mod">
          <ac:chgData name="Danny Cuichan" userId="579e0ad8f6fc4032" providerId="LiveId" clId="{54FF7F4B-2667-49EF-8C5A-63D79C8CF7FE}" dt="2020-01-20T00:39:16.795" v="1887"/>
          <ac:spMkLst>
            <pc:docMk/>
            <pc:sldMk cId="1792538776" sldId="298"/>
            <ac:spMk id="17" creationId="{E9239CDA-7569-480F-B959-55D772447E97}"/>
          </ac:spMkLst>
        </pc:spChg>
        <pc:graphicFrameChg chg="add mod modGraphic">
          <ac:chgData name="Danny Cuichan" userId="579e0ad8f6fc4032" providerId="LiveId" clId="{54FF7F4B-2667-49EF-8C5A-63D79C8CF7FE}" dt="2020-01-20T00:55:00.624" v="2052" actId="113"/>
          <ac:graphicFrameMkLst>
            <pc:docMk/>
            <pc:sldMk cId="1792538776" sldId="298"/>
            <ac:graphicFrameMk id="18" creationId="{4B9F7301-E8F5-40BF-9902-7C6BE8F2301B}"/>
          </ac:graphicFrameMkLst>
        </pc:graphicFrameChg>
        <pc:graphicFrameChg chg="add mod modGraphic">
          <ac:chgData name="Danny Cuichan" userId="579e0ad8f6fc4032" providerId="LiveId" clId="{54FF7F4B-2667-49EF-8C5A-63D79C8CF7FE}" dt="2020-01-20T00:55:03.676" v="2053" actId="113"/>
          <ac:graphicFrameMkLst>
            <pc:docMk/>
            <pc:sldMk cId="1792538776" sldId="298"/>
            <ac:graphicFrameMk id="19" creationId="{4B150BB8-BECC-4663-967B-81BAB832E55E}"/>
          </ac:graphicFrameMkLst>
        </pc:graphicFrameChg>
        <pc:picChg chg="add del mod modCrop">
          <ac:chgData name="Danny Cuichan" userId="579e0ad8f6fc4032" providerId="LiveId" clId="{54FF7F4B-2667-49EF-8C5A-63D79C8CF7FE}" dt="2020-01-20T00:39:07.699" v="1885" actId="478"/>
          <ac:picMkLst>
            <pc:docMk/>
            <pc:sldMk cId="1792538776" sldId="298"/>
            <ac:picMk id="10" creationId="{4FF13F80-5A0D-47F3-86D5-26B865792488}"/>
          </ac:picMkLst>
        </pc:picChg>
        <pc:picChg chg="add del mod">
          <ac:chgData name="Danny Cuichan" userId="579e0ad8f6fc4032" providerId="LiveId" clId="{54FF7F4B-2667-49EF-8C5A-63D79C8CF7FE}" dt="2020-01-20T00:39:09.592" v="1886" actId="478"/>
          <ac:picMkLst>
            <pc:docMk/>
            <pc:sldMk cId="1792538776" sldId="298"/>
            <ac:picMk id="13" creationId="{1C957B5A-7636-4BB3-A8F1-F73813853CB4}"/>
          </ac:picMkLst>
        </pc:picChg>
      </pc:sldChg>
      <pc:sldChg chg="addSp delSp modSp add">
        <pc:chgData name="Danny Cuichan" userId="579e0ad8f6fc4032" providerId="LiveId" clId="{54FF7F4B-2667-49EF-8C5A-63D79C8CF7FE}" dt="2020-01-20T01:05:29.061" v="2181" actId="313"/>
        <pc:sldMkLst>
          <pc:docMk/>
          <pc:sldMk cId="2715382457" sldId="299"/>
        </pc:sldMkLst>
        <pc:spChg chg="mod">
          <ac:chgData name="Danny Cuichan" userId="579e0ad8f6fc4032" providerId="LiveId" clId="{54FF7F4B-2667-49EF-8C5A-63D79C8CF7FE}" dt="2020-01-20T01:05:29.061" v="2181" actId="313"/>
          <ac:spMkLst>
            <pc:docMk/>
            <pc:sldMk cId="2715382457" sldId="299"/>
            <ac:spMk id="2" creationId="{A75DE124-6DEC-4F6A-A7EF-75AE57373F59}"/>
          </ac:spMkLst>
        </pc:spChg>
        <pc:spChg chg="del">
          <ac:chgData name="Danny Cuichan" userId="579e0ad8f6fc4032" providerId="LiveId" clId="{54FF7F4B-2667-49EF-8C5A-63D79C8CF7FE}" dt="2020-01-20T00:56:08.548" v="2094"/>
          <ac:spMkLst>
            <pc:docMk/>
            <pc:sldMk cId="2715382457" sldId="299"/>
            <ac:spMk id="3" creationId="{20153E6F-D74A-4010-A702-8483676C59F6}"/>
          </ac:spMkLst>
        </pc:spChg>
        <pc:spChg chg="del">
          <ac:chgData name="Danny Cuichan" userId="579e0ad8f6fc4032" providerId="LiveId" clId="{54FF7F4B-2667-49EF-8C5A-63D79C8CF7FE}" dt="2020-01-20T00:56:08.548" v="2094"/>
          <ac:spMkLst>
            <pc:docMk/>
            <pc:sldMk cId="2715382457" sldId="299"/>
            <ac:spMk id="4" creationId="{4D4AE413-B496-4D5A-9DFD-7B6B0ABCB30D}"/>
          </ac:spMkLst>
        </pc:spChg>
        <pc:spChg chg="del">
          <ac:chgData name="Danny Cuichan" userId="579e0ad8f6fc4032" providerId="LiveId" clId="{54FF7F4B-2667-49EF-8C5A-63D79C8CF7FE}" dt="2020-01-20T00:56:08.548" v="2094"/>
          <ac:spMkLst>
            <pc:docMk/>
            <pc:sldMk cId="2715382457" sldId="299"/>
            <ac:spMk id="5" creationId="{A66061DF-B720-4CB1-B157-CEBE95952BE0}"/>
          </ac:spMkLst>
        </pc:spChg>
        <pc:spChg chg="del">
          <ac:chgData name="Danny Cuichan" userId="579e0ad8f6fc4032" providerId="LiveId" clId="{54FF7F4B-2667-49EF-8C5A-63D79C8CF7FE}" dt="2020-01-20T00:56:08.548" v="2094"/>
          <ac:spMkLst>
            <pc:docMk/>
            <pc:sldMk cId="2715382457" sldId="299"/>
            <ac:spMk id="6" creationId="{6505BDA4-3D85-45D7-AA87-B666B7B8F2DE}"/>
          </ac:spMkLst>
        </pc:spChg>
        <pc:spChg chg="add del mod">
          <ac:chgData name="Danny Cuichan" userId="579e0ad8f6fc4032" providerId="LiveId" clId="{54FF7F4B-2667-49EF-8C5A-63D79C8CF7FE}" dt="2020-01-20T00:56:15.447" v="2095"/>
          <ac:spMkLst>
            <pc:docMk/>
            <pc:sldMk cId="2715382457" sldId="299"/>
            <ac:spMk id="7" creationId="{FF126446-7455-448F-BAB7-534D31C475D6}"/>
          </ac:spMkLst>
        </pc:spChg>
        <pc:spChg chg="add del mod">
          <ac:chgData name="Danny Cuichan" userId="579e0ad8f6fc4032" providerId="LiveId" clId="{54FF7F4B-2667-49EF-8C5A-63D79C8CF7FE}" dt="2020-01-20T01:00:56.553" v="2100"/>
          <ac:spMkLst>
            <pc:docMk/>
            <pc:sldMk cId="2715382457" sldId="299"/>
            <ac:spMk id="8" creationId="{5B1036A9-4DC3-4E78-84E7-3B644CFBA16E}"/>
          </ac:spMkLst>
        </pc:spChg>
        <pc:spChg chg="add del mod">
          <ac:chgData name="Danny Cuichan" userId="579e0ad8f6fc4032" providerId="LiveId" clId="{54FF7F4B-2667-49EF-8C5A-63D79C8CF7FE}" dt="2020-01-20T01:02:03.998" v="2101"/>
          <ac:spMkLst>
            <pc:docMk/>
            <pc:sldMk cId="2715382457" sldId="299"/>
            <ac:spMk id="9" creationId="{EEDB62CA-2645-4EC5-94D2-7C2F618648F5}"/>
          </ac:spMkLst>
        </pc:spChg>
        <pc:spChg chg="add mod">
          <ac:chgData name="Danny Cuichan" userId="579e0ad8f6fc4032" providerId="LiveId" clId="{54FF7F4B-2667-49EF-8C5A-63D79C8CF7FE}" dt="2020-01-20T01:05:17.216" v="2180" actId="255"/>
          <ac:spMkLst>
            <pc:docMk/>
            <pc:sldMk cId="2715382457" sldId="299"/>
            <ac:spMk id="14" creationId="{9FF74315-99D0-4718-A832-3EC78CF13CDD}"/>
          </ac:spMkLst>
        </pc:spChg>
        <pc:graphicFrameChg chg="add del mod">
          <ac:chgData name="Danny Cuichan" userId="579e0ad8f6fc4032" providerId="LiveId" clId="{54FF7F4B-2667-49EF-8C5A-63D79C8CF7FE}" dt="2020-01-20T00:57:28.022" v="2097"/>
          <ac:graphicFrameMkLst>
            <pc:docMk/>
            <pc:sldMk cId="2715382457" sldId="299"/>
            <ac:graphicFrameMk id="10" creationId="{20FB7F3F-18CB-4F05-A84A-CB6829A80010}"/>
          </ac:graphicFrameMkLst>
        </pc:graphicFrameChg>
        <pc:picChg chg="add del mod">
          <ac:chgData name="Danny Cuichan" userId="579e0ad8f6fc4032" providerId="LiveId" clId="{54FF7F4B-2667-49EF-8C5A-63D79C8CF7FE}" dt="2020-01-20T00:57:41.930" v="2099"/>
          <ac:picMkLst>
            <pc:docMk/>
            <pc:sldMk cId="2715382457" sldId="299"/>
            <ac:picMk id="11" creationId="{9BC92F7A-582A-4FEE-994F-6FFA4668FC7A}"/>
          </ac:picMkLst>
        </pc:picChg>
        <pc:picChg chg="add mod">
          <ac:chgData name="Danny Cuichan" userId="579e0ad8f6fc4032" providerId="LiveId" clId="{54FF7F4B-2667-49EF-8C5A-63D79C8CF7FE}" dt="2020-01-20T01:03:56.093" v="2127" actId="1076"/>
          <ac:picMkLst>
            <pc:docMk/>
            <pc:sldMk cId="2715382457" sldId="299"/>
            <ac:picMk id="12" creationId="{2AE95109-324F-4215-AD3A-5A573ADA1382}"/>
          </ac:picMkLst>
        </pc:picChg>
        <pc:picChg chg="add mod">
          <ac:chgData name="Danny Cuichan" userId="579e0ad8f6fc4032" providerId="LiveId" clId="{54FF7F4B-2667-49EF-8C5A-63D79C8CF7FE}" dt="2020-01-20T01:03:56.539" v="2128" actId="1076"/>
          <ac:picMkLst>
            <pc:docMk/>
            <pc:sldMk cId="2715382457" sldId="299"/>
            <ac:picMk id="13" creationId="{8D4649B7-A5A2-44D4-B952-3C5E957311CA}"/>
          </ac:picMkLst>
        </pc:picChg>
      </pc:sldChg>
      <pc:sldChg chg="addSp modSp add del">
        <pc:chgData name="Danny Cuichan" userId="579e0ad8f6fc4032" providerId="LiveId" clId="{54FF7F4B-2667-49EF-8C5A-63D79C8CF7FE}" dt="2020-01-20T01:05:41.231" v="2182" actId="47"/>
        <pc:sldMkLst>
          <pc:docMk/>
          <pc:sldMk cId="518165989" sldId="300"/>
        </pc:sldMkLst>
        <pc:spChg chg="mod">
          <ac:chgData name="Danny Cuichan" userId="579e0ad8f6fc4032" providerId="LiveId" clId="{54FF7F4B-2667-49EF-8C5A-63D79C8CF7FE}" dt="2020-01-20T01:04:19.957" v="2138" actId="20577"/>
          <ac:spMkLst>
            <pc:docMk/>
            <pc:sldMk cId="518165989" sldId="300"/>
            <ac:spMk id="3" creationId="{C0B59B22-2027-459A-9227-3D21AF48DAE2}"/>
          </ac:spMkLst>
        </pc:spChg>
        <pc:spChg chg="mod">
          <ac:chgData name="Danny Cuichan" userId="579e0ad8f6fc4032" providerId="LiveId" clId="{54FF7F4B-2667-49EF-8C5A-63D79C8CF7FE}" dt="2020-01-20T01:04:12.584" v="2137" actId="20577"/>
          <ac:spMkLst>
            <pc:docMk/>
            <pc:sldMk cId="518165989" sldId="300"/>
            <ac:spMk id="4" creationId="{85CA3517-02B0-4F1F-B201-85DD330608A5}"/>
          </ac:spMkLst>
        </pc:spChg>
        <pc:picChg chg="add mod">
          <ac:chgData name="Danny Cuichan" userId="579e0ad8f6fc4032" providerId="LiveId" clId="{54FF7F4B-2667-49EF-8C5A-63D79C8CF7FE}" dt="2020-01-20T01:04:22.685" v="2140" actId="1076"/>
          <ac:picMkLst>
            <pc:docMk/>
            <pc:sldMk cId="518165989" sldId="300"/>
            <ac:picMk id="5" creationId="{BE450445-C5DF-45FE-9AC8-4082DA29E9D4}"/>
          </ac:picMkLst>
        </pc:picChg>
      </pc:sldChg>
      <pc:sldChg chg="addSp delSp modSp add">
        <pc:chgData name="Danny Cuichan" userId="579e0ad8f6fc4032" providerId="LiveId" clId="{54FF7F4B-2667-49EF-8C5A-63D79C8CF7FE}" dt="2020-01-26T16:00:27.468" v="2947" actId="167"/>
        <pc:sldMkLst>
          <pc:docMk/>
          <pc:sldMk cId="568995055" sldId="304"/>
        </pc:sldMkLst>
        <pc:spChg chg="del">
          <ac:chgData name="Danny Cuichan" userId="579e0ad8f6fc4032" providerId="LiveId" clId="{54FF7F4B-2667-49EF-8C5A-63D79C8CF7FE}" dt="2020-01-20T03:18:50.272" v="2184"/>
          <ac:spMkLst>
            <pc:docMk/>
            <pc:sldMk cId="568995055" sldId="304"/>
            <ac:spMk id="2" creationId="{5F0B815B-3C2E-406D-89D7-F791C578E5CF}"/>
          </ac:spMkLst>
        </pc:spChg>
        <pc:spChg chg="add del mod">
          <ac:chgData name="Danny Cuichan" userId="579e0ad8f6fc4032" providerId="LiveId" clId="{54FF7F4B-2667-49EF-8C5A-63D79C8CF7FE}" dt="2020-01-26T16:00:26.295" v="2946" actId="478"/>
          <ac:spMkLst>
            <pc:docMk/>
            <pc:sldMk cId="568995055" sldId="304"/>
            <ac:spMk id="3" creationId="{9A55CE74-13C8-416E-8844-7E1704A5CB88}"/>
          </ac:spMkLst>
        </pc:spChg>
        <pc:spChg chg="del">
          <ac:chgData name="Danny Cuichan" userId="579e0ad8f6fc4032" providerId="LiveId" clId="{54FF7F4B-2667-49EF-8C5A-63D79C8CF7FE}" dt="2020-01-20T03:18:50.272" v="2184"/>
          <ac:spMkLst>
            <pc:docMk/>
            <pc:sldMk cId="568995055" sldId="304"/>
            <ac:spMk id="3" creationId="{DF4850A0-3579-427A-AC3E-F20CD9911708}"/>
          </ac:spMkLst>
        </pc:spChg>
        <pc:spChg chg="add mod">
          <ac:chgData name="Danny Cuichan" userId="579e0ad8f6fc4032" providerId="LiveId" clId="{54FF7F4B-2667-49EF-8C5A-63D79C8CF7FE}" dt="2020-01-20T03:20:05.703" v="2224" actId="20577"/>
          <ac:spMkLst>
            <pc:docMk/>
            <pc:sldMk cId="568995055" sldId="304"/>
            <ac:spMk id="4" creationId="{E5F0A96D-6854-412B-A3AD-E87FE1126B7A}"/>
          </ac:spMkLst>
        </pc:spChg>
        <pc:spChg chg="add del mod">
          <ac:chgData name="Danny Cuichan" userId="579e0ad8f6fc4032" providerId="LiveId" clId="{54FF7F4B-2667-49EF-8C5A-63D79C8CF7FE}" dt="2020-01-20T03:18:57.620" v="2209"/>
          <ac:spMkLst>
            <pc:docMk/>
            <pc:sldMk cId="568995055" sldId="304"/>
            <ac:spMk id="5" creationId="{DE3ED1FB-DF54-416C-9DF8-4EB3E0C7B691}"/>
          </ac:spMkLst>
        </pc:spChg>
        <pc:picChg chg="add mod ord">
          <ac:chgData name="Danny Cuichan" userId="579e0ad8f6fc4032" providerId="LiveId" clId="{54FF7F4B-2667-49EF-8C5A-63D79C8CF7FE}" dt="2020-01-26T16:00:27.468" v="2947" actId="167"/>
          <ac:picMkLst>
            <pc:docMk/>
            <pc:sldMk cId="568995055" sldId="304"/>
            <ac:picMk id="5" creationId="{D5E485DA-81BA-4BCD-8344-C7C7C53E0B0D}"/>
          </ac:picMkLst>
        </pc:picChg>
        <pc:picChg chg="add del mod">
          <ac:chgData name="Danny Cuichan" userId="579e0ad8f6fc4032" providerId="LiveId" clId="{54FF7F4B-2667-49EF-8C5A-63D79C8CF7FE}" dt="2020-01-26T15:31:59.745" v="2903" actId="478"/>
          <ac:picMkLst>
            <pc:docMk/>
            <pc:sldMk cId="568995055" sldId="304"/>
            <ac:picMk id="6" creationId="{65FE52E6-D0A1-4D1F-9516-9A66BE4DC0D2}"/>
          </ac:picMkLst>
        </pc:picChg>
      </pc:sldChg>
      <pc:sldChg chg="addSp delSp modSp add">
        <pc:chgData name="Danny Cuichan" userId="579e0ad8f6fc4032" providerId="LiveId" clId="{54FF7F4B-2667-49EF-8C5A-63D79C8CF7FE}" dt="2020-01-26T15:41:05.904" v="2925" actId="14100"/>
        <pc:sldMkLst>
          <pc:docMk/>
          <pc:sldMk cId="4077975541" sldId="305"/>
        </pc:sldMkLst>
        <pc:spChg chg="mod">
          <ac:chgData name="Danny Cuichan" userId="579e0ad8f6fc4032" providerId="LiveId" clId="{54FF7F4B-2667-49EF-8C5A-63D79C8CF7FE}" dt="2020-01-20T03:24:39.633" v="2274" actId="20577"/>
          <ac:spMkLst>
            <pc:docMk/>
            <pc:sldMk cId="4077975541" sldId="305"/>
            <ac:spMk id="2" creationId="{69743C94-F2C2-43EB-9F87-294B2A887B4F}"/>
          </ac:spMkLst>
        </pc:spChg>
        <pc:spChg chg="add del">
          <ac:chgData name="Danny Cuichan" userId="579e0ad8f6fc4032" providerId="LiveId" clId="{54FF7F4B-2667-49EF-8C5A-63D79C8CF7FE}" dt="2020-01-20T03:24:41.095" v="2275"/>
          <ac:spMkLst>
            <pc:docMk/>
            <pc:sldMk cId="4077975541" sldId="305"/>
            <ac:spMk id="3" creationId="{4324F63A-B1C5-4851-901E-89CA2B26FC3B}"/>
          </ac:spMkLst>
        </pc:spChg>
        <pc:spChg chg="add del mod">
          <ac:chgData name="Danny Cuichan" userId="579e0ad8f6fc4032" providerId="LiveId" clId="{54FF7F4B-2667-49EF-8C5A-63D79C8CF7FE}" dt="2020-01-26T15:39:08.052" v="2916" actId="478"/>
          <ac:spMkLst>
            <pc:docMk/>
            <pc:sldMk cId="4077975541" sldId="305"/>
            <ac:spMk id="4" creationId="{F4B8E44A-0354-41B8-A1E7-9C153E4D5627}"/>
          </ac:spMkLst>
        </pc:spChg>
        <pc:spChg chg="add del mod">
          <ac:chgData name="Danny Cuichan" userId="579e0ad8f6fc4032" providerId="LiveId" clId="{54FF7F4B-2667-49EF-8C5A-63D79C8CF7FE}" dt="2020-01-20T03:24:37.876" v="2272"/>
          <ac:spMkLst>
            <pc:docMk/>
            <pc:sldMk cId="4077975541" sldId="305"/>
            <ac:spMk id="5" creationId="{16183678-1E7B-4555-90EB-C29A99CDF4AF}"/>
          </ac:spMkLst>
        </pc:spChg>
        <pc:spChg chg="add del mod">
          <ac:chgData name="Danny Cuichan" userId="579e0ad8f6fc4032" providerId="LiveId" clId="{54FF7F4B-2667-49EF-8C5A-63D79C8CF7FE}" dt="2020-01-20T03:24:37.876" v="2272"/>
          <ac:spMkLst>
            <pc:docMk/>
            <pc:sldMk cId="4077975541" sldId="305"/>
            <ac:spMk id="6" creationId="{3C970110-0A88-405D-AE4A-528D87F543F3}"/>
          </ac:spMkLst>
        </pc:spChg>
        <pc:spChg chg="add del mod">
          <ac:chgData name="Danny Cuichan" userId="579e0ad8f6fc4032" providerId="LiveId" clId="{54FF7F4B-2667-49EF-8C5A-63D79C8CF7FE}" dt="2020-01-26T15:41:01.723" v="2924"/>
          <ac:spMkLst>
            <pc:docMk/>
            <pc:sldMk cId="4077975541" sldId="305"/>
            <ac:spMk id="7" creationId="{42BF0699-9269-4034-9FC6-8AE1D6430A1C}"/>
          </ac:spMkLst>
        </pc:spChg>
        <pc:spChg chg="add del mod">
          <ac:chgData name="Danny Cuichan" userId="579e0ad8f6fc4032" providerId="LiveId" clId="{54FF7F4B-2667-49EF-8C5A-63D79C8CF7FE}" dt="2020-01-20T03:24:37.876" v="2272"/>
          <ac:spMkLst>
            <pc:docMk/>
            <pc:sldMk cId="4077975541" sldId="305"/>
            <ac:spMk id="7" creationId="{676EA864-756C-44AF-BD04-FBE43F5C8F1E}"/>
          </ac:spMkLst>
        </pc:spChg>
        <pc:spChg chg="add del mod">
          <ac:chgData name="Danny Cuichan" userId="579e0ad8f6fc4032" providerId="LiveId" clId="{54FF7F4B-2667-49EF-8C5A-63D79C8CF7FE}" dt="2020-01-20T03:24:37.876" v="2272"/>
          <ac:spMkLst>
            <pc:docMk/>
            <pc:sldMk cId="4077975541" sldId="305"/>
            <ac:spMk id="8" creationId="{D609D964-59CA-49D8-A832-A73905021E57}"/>
          </ac:spMkLst>
        </pc:spChg>
        <pc:picChg chg="add mod">
          <ac:chgData name="Danny Cuichan" userId="579e0ad8f6fc4032" providerId="LiveId" clId="{54FF7F4B-2667-49EF-8C5A-63D79C8CF7FE}" dt="2020-01-20T03:24:28.748" v="2268"/>
          <ac:picMkLst>
            <pc:docMk/>
            <pc:sldMk cId="4077975541" sldId="305"/>
            <ac:picMk id="4" creationId="{9E6A8CF4-C70E-4AD8-B8D3-EFADA14F8BB1}"/>
          </ac:picMkLst>
        </pc:picChg>
        <pc:picChg chg="add del">
          <ac:chgData name="Danny Cuichan" userId="579e0ad8f6fc4032" providerId="LiveId" clId="{54FF7F4B-2667-49EF-8C5A-63D79C8CF7FE}" dt="2020-01-26T15:39:07.583" v="2915"/>
          <ac:picMkLst>
            <pc:docMk/>
            <pc:sldMk cId="4077975541" sldId="305"/>
            <ac:picMk id="5" creationId="{3D8C2726-2858-4B2E-BB16-D037D1ABBC55}"/>
          </ac:picMkLst>
        </pc:picChg>
        <pc:picChg chg="add mod">
          <ac:chgData name="Danny Cuichan" userId="579e0ad8f6fc4032" providerId="LiveId" clId="{54FF7F4B-2667-49EF-8C5A-63D79C8CF7FE}" dt="2020-01-20T03:24:36.800" v="2271"/>
          <ac:picMkLst>
            <pc:docMk/>
            <pc:sldMk cId="4077975541" sldId="305"/>
            <ac:picMk id="9" creationId="{6C04FE49-FA24-459D-9DE6-8682EBA6CDA1}"/>
          </ac:picMkLst>
        </pc:picChg>
        <pc:picChg chg="add mod">
          <ac:chgData name="Danny Cuichan" userId="579e0ad8f6fc4032" providerId="LiveId" clId="{54FF7F4B-2667-49EF-8C5A-63D79C8CF7FE}" dt="2020-01-26T15:41:05.904" v="2925" actId="14100"/>
          <ac:picMkLst>
            <pc:docMk/>
            <pc:sldMk cId="4077975541" sldId="305"/>
            <ac:picMk id="9" creationId="{FBDCE520-97AD-438F-8AE5-DE51DE03C82B}"/>
          </ac:picMkLst>
        </pc:picChg>
        <pc:picChg chg="add del mod">
          <ac:chgData name="Danny Cuichan" userId="579e0ad8f6fc4032" providerId="LiveId" clId="{54FF7F4B-2667-49EF-8C5A-63D79C8CF7FE}" dt="2020-01-26T15:41:00.520" v="2923" actId="478"/>
          <ac:picMkLst>
            <pc:docMk/>
            <pc:sldMk cId="4077975541" sldId="305"/>
            <ac:picMk id="10" creationId="{8C51BEA8-D7AE-4DBA-A517-B2E982B8F570}"/>
          </ac:picMkLst>
        </pc:picChg>
      </pc:sldChg>
      <pc:sldChg chg="addSp delSp modSp add">
        <pc:chgData name="Danny Cuichan" userId="579e0ad8f6fc4032" providerId="LiveId" clId="{54FF7F4B-2667-49EF-8C5A-63D79C8CF7FE}" dt="2020-01-26T16:00:08.584" v="2945"/>
        <pc:sldMkLst>
          <pc:docMk/>
          <pc:sldMk cId="2149278989" sldId="306"/>
        </pc:sldMkLst>
        <pc:spChg chg="add del mod">
          <ac:chgData name="Danny Cuichan" userId="579e0ad8f6fc4032" providerId="LiveId" clId="{54FF7F4B-2667-49EF-8C5A-63D79C8CF7FE}" dt="2020-01-20T03:20:21.305" v="2228"/>
          <ac:spMkLst>
            <pc:docMk/>
            <pc:sldMk cId="2149278989" sldId="306"/>
            <ac:spMk id="3" creationId="{01CB0E67-6E54-467D-860E-D76B232C6D46}"/>
          </ac:spMkLst>
        </pc:spChg>
        <pc:spChg chg="add del mod">
          <ac:chgData name="Danny Cuichan" userId="579e0ad8f6fc4032" providerId="LiveId" clId="{54FF7F4B-2667-49EF-8C5A-63D79C8CF7FE}" dt="2020-01-26T15:40:57.077" v="2922" actId="478"/>
          <ac:spMkLst>
            <pc:docMk/>
            <pc:sldMk cId="2149278989" sldId="306"/>
            <ac:spMk id="3" creationId="{BC1FCEB8-7607-4EB3-977F-F1DDC67CF80A}"/>
          </ac:spMkLst>
        </pc:spChg>
        <pc:spChg chg="mod">
          <ac:chgData name="Danny Cuichan" userId="579e0ad8f6fc4032" providerId="LiveId" clId="{54FF7F4B-2667-49EF-8C5A-63D79C8CF7FE}" dt="2020-01-20T03:23:23.320" v="2237" actId="20577"/>
          <ac:spMkLst>
            <pc:docMk/>
            <pc:sldMk cId="2149278989" sldId="306"/>
            <ac:spMk id="4" creationId="{E5F0A96D-6854-412B-A3AD-E87FE1126B7A}"/>
          </ac:spMkLst>
        </pc:spChg>
        <pc:spChg chg="add del mod">
          <ac:chgData name="Danny Cuichan" userId="579e0ad8f6fc4032" providerId="LiveId" clId="{54FF7F4B-2667-49EF-8C5A-63D79C8CF7FE}" dt="2020-01-26T15:59:20.068" v="2934"/>
          <ac:spMkLst>
            <pc:docMk/>
            <pc:sldMk cId="2149278989" sldId="306"/>
            <ac:spMk id="9" creationId="{E0828735-F17C-45FE-A5E3-A3B4212B1E6F}"/>
          </ac:spMkLst>
        </pc:spChg>
        <pc:picChg chg="add del">
          <ac:chgData name="Danny Cuichan" userId="579e0ad8f6fc4032" providerId="LiveId" clId="{54FF7F4B-2667-49EF-8C5A-63D79C8CF7FE}" dt="2020-01-26T15:39:09.844" v="2917"/>
          <ac:picMkLst>
            <pc:docMk/>
            <pc:sldMk cId="2149278989" sldId="306"/>
            <ac:picMk id="5" creationId="{E5721FC2-E326-4D1E-8176-C84AD38DACF3}"/>
          </ac:picMkLst>
        </pc:picChg>
        <pc:picChg chg="del">
          <ac:chgData name="Danny Cuichan" userId="579e0ad8f6fc4032" providerId="LiveId" clId="{54FF7F4B-2667-49EF-8C5A-63D79C8CF7FE}" dt="2020-01-20T03:20:17.779" v="2226" actId="478"/>
          <ac:picMkLst>
            <pc:docMk/>
            <pc:sldMk cId="2149278989" sldId="306"/>
            <ac:picMk id="6" creationId="{65FE52E6-D0A1-4D1F-9516-9A66BE4DC0D2}"/>
          </ac:picMkLst>
        </pc:picChg>
        <pc:picChg chg="add del mod">
          <ac:chgData name="Danny Cuichan" userId="579e0ad8f6fc4032" providerId="LiveId" clId="{54FF7F4B-2667-49EF-8C5A-63D79C8CF7FE}" dt="2020-01-26T15:40:56.686" v="2921"/>
          <ac:picMkLst>
            <pc:docMk/>
            <pc:sldMk cId="2149278989" sldId="306"/>
            <ac:picMk id="6" creationId="{EAF63831-4122-48DC-937D-3ECFBA727DE3}"/>
          </ac:picMkLst>
        </pc:picChg>
        <pc:picChg chg="add">
          <ac:chgData name="Danny Cuichan" userId="579e0ad8f6fc4032" providerId="LiveId" clId="{54FF7F4B-2667-49EF-8C5A-63D79C8CF7FE}" dt="2020-01-20T03:20:18.736" v="2227"/>
          <ac:picMkLst>
            <pc:docMk/>
            <pc:sldMk cId="2149278989" sldId="306"/>
            <ac:picMk id="7" creationId="{B2CCBC54-D814-4592-9609-EB7E76A02529}"/>
          </ac:picMkLst>
        </pc:picChg>
        <pc:picChg chg="add del mod">
          <ac:chgData name="Danny Cuichan" userId="579e0ad8f6fc4032" providerId="LiveId" clId="{54FF7F4B-2667-49EF-8C5A-63D79C8CF7FE}" dt="2020-01-26T15:59:13.712" v="2932" actId="478"/>
          <ac:picMkLst>
            <pc:docMk/>
            <pc:sldMk cId="2149278989" sldId="306"/>
            <ac:picMk id="8" creationId="{D2EE3C20-47C3-443F-909E-7F3172446187}"/>
          </ac:picMkLst>
        </pc:picChg>
        <pc:picChg chg="add">
          <ac:chgData name="Danny Cuichan" userId="579e0ad8f6fc4032" providerId="LiveId" clId="{54FF7F4B-2667-49EF-8C5A-63D79C8CF7FE}" dt="2020-01-26T15:59:14.801" v="2933"/>
          <ac:picMkLst>
            <pc:docMk/>
            <pc:sldMk cId="2149278989" sldId="306"/>
            <ac:picMk id="10" creationId="{D11F35C0-A4AF-41B7-BBF4-B30445BF5373}"/>
          </ac:picMkLst>
        </pc:picChg>
        <pc:picChg chg="add mod">
          <ac:chgData name="Danny Cuichan" userId="579e0ad8f6fc4032" providerId="LiveId" clId="{54FF7F4B-2667-49EF-8C5A-63D79C8CF7FE}" dt="2020-01-26T16:00:08.584" v="2945"/>
          <ac:picMkLst>
            <pc:docMk/>
            <pc:sldMk cId="2149278989" sldId="306"/>
            <ac:picMk id="11" creationId="{F0B898EB-807A-4CA4-BE4B-D2C027E6F553}"/>
          </ac:picMkLst>
        </pc:picChg>
      </pc:sldChg>
      <pc:sldChg chg="addSp delSp modSp add">
        <pc:chgData name="Danny Cuichan" userId="579e0ad8f6fc4032" providerId="LiveId" clId="{54FF7F4B-2667-49EF-8C5A-63D79C8CF7FE}" dt="2020-01-26T15:41:31.722" v="2928" actId="14100"/>
        <pc:sldMkLst>
          <pc:docMk/>
          <pc:sldMk cId="2486054173" sldId="307"/>
        </pc:sldMkLst>
        <pc:spChg chg="mod">
          <ac:chgData name="Danny Cuichan" userId="579e0ad8f6fc4032" providerId="LiveId" clId="{54FF7F4B-2667-49EF-8C5A-63D79C8CF7FE}" dt="2020-01-20T03:25:00.887" v="2280" actId="20577"/>
          <ac:spMkLst>
            <pc:docMk/>
            <pc:sldMk cId="2486054173" sldId="307"/>
            <ac:spMk id="2" creationId="{69743C94-F2C2-43EB-9F87-294B2A887B4F}"/>
          </ac:spMkLst>
        </pc:spChg>
        <pc:spChg chg="add del mod">
          <ac:chgData name="Danny Cuichan" userId="579e0ad8f6fc4032" providerId="LiveId" clId="{54FF7F4B-2667-49EF-8C5A-63D79C8CF7FE}" dt="2020-01-26T15:41:28.628" v="2927"/>
          <ac:spMkLst>
            <pc:docMk/>
            <pc:sldMk cId="2486054173" sldId="307"/>
            <ac:spMk id="4" creationId="{5B55FBC2-88BC-4E24-91FD-D690FE25BA2A}"/>
          </ac:spMkLst>
        </pc:spChg>
        <pc:spChg chg="add del mod">
          <ac:chgData name="Danny Cuichan" userId="579e0ad8f6fc4032" providerId="LiveId" clId="{54FF7F4B-2667-49EF-8C5A-63D79C8CF7FE}" dt="2020-01-20T03:25:11.397" v="2283"/>
          <ac:spMkLst>
            <pc:docMk/>
            <pc:sldMk cId="2486054173" sldId="307"/>
            <ac:spMk id="4" creationId="{829456E1-6640-4D37-AE19-D47B13172717}"/>
          </ac:spMkLst>
        </pc:spChg>
        <pc:picChg chg="add mod">
          <ac:chgData name="Danny Cuichan" userId="579e0ad8f6fc4032" providerId="LiveId" clId="{54FF7F4B-2667-49EF-8C5A-63D79C8CF7FE}" dt="2020-01-26T15:41:31.722" v="2928" actId="14100"/>
          <ac:picMkLst>
            <pc:docMk/>
            <pc:sldMk cId="2486054173" sldId="307"/>
            <ac:picMk id="5" creationId="{BCE95580-157F-4E99-A954-9932558DD01E}"/>
          </ac:picMkLst>
        </pc:picChg>
        <pc:picChg chg="add">
          <ac:chgData name="Danny Cuichan" userId="579e0ad8f6fc4032" providerId="LiveId" clId="{54FF7F4B-2667-49EF-8C5A-63D79C8CF7FE}" dt="2020-01-20T03:25:08.753" v="2282"/>
          <ac:picMkLst>
            <pc:docMk/>
            <pc:sldMk cId="2486054173" sldId="307"/>
            <ac:picMk id="6" creationId="{212ABC66-A247-4DF7-BD35-123300136BF7}"/>
          </ac:picMkLst>
        </pc:picChg>
        <pc:picChg chg="add del mod">
          <ac:chgData name="Danny Cuichan" userId="579e0ad8f6fc4032" providerId="LiveId" clId="{54FF7F4B-2667-49EF-8C5A-63D79C8CF7FE}" dt="2020-01-26T15:41:26.702" v="2926" actId="478"/>
          <ac:picMkLst>
            <pc:docMk/>
            <pc:sldMk cId="2486054173" sldId="307"/>
            <ac:picMk id="7" creationId="{30EAFC5D-9D28-489E-BEA9-4C2B9D7E9E9F}"/>
          </ac:picMkLst>
        </pc:picChg>
        <pc:picChg chg="del">
          <ac:chgData name="Danny Cuichan" userId="579e0ad8f6fc4032" providerId="LiveId" clId="{54FF7F4B-2667-49EF-8C5A-63D79C8CF7FE}" dt="2020-01-20T03:25:08.059" v="2281" actId="478"/>
          <ac:picMkLst>
            <pc:docMk/>
            <pc:sldMk cId="2486054173" sldId="307"/>
            <ac:picMk id="10" creationId="{8C51BEA8-D7AE-4DBA-A517-B2E982B8F570}"/>
          </ac:picMkLst>
        </pc:picChg>
      </pc:sldChg>
      <pc:sldChg chg="addSp delSp modSp add">
        <pc:chgData name="Danny Cuichan" userId="579e0ad8f6fc4032" providerId="LiveId" clId="{54FF7F4B-2667-49EF-8C5A-63D79C8CF7FE}" dt="2020-01-20T03:39:31.440" v="2302" actId="478"/>
        <pc:sldMkLst>
          <pc:docMk/>
          <pc:sldMk cId="2349087371" sldId="308"/>
        </pc:sldMkLst>
        <pc:spChg chg="add del mod">
          <ac:chgData name="Danny Cuichan" userId="579e0ad8f6fc4032" providerId="LiveId" clId="{54FF7F4B-2667-49EF-8C5A-63D79C8CF7FE}" dt="2020-01-20T03:32:32.681" v="2294"/>
          <ac:spMkLst>
            <pc:docMk/>
            <pc:sldMk cId="2349087371" sldId="308"/>
            <ac:spMk id="3" creationId="{47BAC5D4-3071-47E6-9CEF-3757A464E0C1}"/>
          </ac:spMkLst>
        </pc:spChg>
        <pc:spChg chg="add mod">
          <ac:chgData name="Danny Cuichan" userId="579e0ad8f6fc4032" providerId="LiveId" clId="{54FF7F4B-2667-49EF-8C5A-63D79C8CF7FE}" dt="2020-01-20T03:39:31.440" v="2302" actId="478"/>
          <ac:spMkLst>
            <pc:docMk/>
            <pc:sldMk cId="2349087371" sldId="308"/>
            <ac:spMk id="7" creationId="{FEB2F97D-DA46-4FA1-83ED-D92EA244AC26}"/>
          </ac:spMkLst>
        </pc:spChg>
        <pc:picChg chg="add mod">
          <ac:chgData name="Danny Cuichan" userId="579e0ad8f6fc4032" providerId="LiveId" clId="{54FF7F4B-2667-49EF-8C5A-63D79C8CF7FE}" dt="2020-01-20T03:26:11.868" v="2289"/>
          <ac:picMkLst>
            <pc:docMk/>
            <pc:sldMk cId="2349087371" sldId="308"/>
            <ac:picMk id="4" creationId="{198A7B68-1A23-41B8-BAB5-1904C2FECFBD}"/>
          </ac:picMkLst>
        </pc:picChg>
        <pc:picChg chg="add del mod modCrop">
          <ac:chgData name="Danny Cuichan" userId="579e0ad8f6fc4032" providerId="LiveId" clId="{54FF7F4B-2667-49EF-8C5A-63D79C8CF7FE}" dt="2020-01-20T03:39:31.440" v="2302" actId="478"/>
          <ac:picMkLst>
            <pc:docMk/>
            <pc:sldMk cId="2349087371" sldId="308"/>
            <ac:picMk id="5" creationId="{4DB283C0-0BD3-4B5A-8AF5-B5020F727394}"/>
          </ac:picMkLst>
        </pc:picChg>
      </pc:sldChg>
      <pc:sldChg chg="addSp delSp modSp add">
        <pc:chgData name="Danny Cuichan" userId="579e0ad8f6fc4032" providerId="LiveId" clId="{54FF7F4B-2667-49EF-8C5A-63D79C8CF7FE}" dt="2020-01-20T04:48:11.548" v="2351" actId="1076"/>
        <pc:sldMkLst>
          <pc:docMk/>
          <pc:sldMk cId="1690142523" sldId="309"/>
        </pc:sldMkLst>
        <pc:spChg chg="add del mod">
          <ac:chgData name="Danny Cuichan" userId="579e0ad8f6fc4032" providerId="LiveId" clId="{54FF7F4B-2667-49EF-8C5A-63D79C8CF7FE}" dt="2020-01-20T04:48:06.852" v="2350"/>
          <ac:spMkLst>
            <pc:docMk/>
            <pc:sldMk cId="1690142523" sldId="309"/>
            <ac:spMk id="7" creationId="{7E13AFEB-ED6C-4E89-890C-ECDB8C5CA220}"/>
          </ac:spMkLst>
        </pc:spChg>
        <pc:picChg chg="add del mod">
          <ac:chgData name="Danny Cuichan" userId="579e0ad8f6fc4032" providerId="LiveId" clId="{54FF7F4B-2667-49EF-8C5A-63D79C8CF7FE}" dt="2020-01-20T04:46:58.874" v="2336"/>
          <ac:picMkLst>
            <pc:docMk/>
            <pc:sldMk cId="1690142523" sldId="309"/>
            <ac:picMk id="2" creationId="{ED62B2CC-3B89-4D6D-B291-6742D79617EB}"/>
          </ac:picMkLst>
        </pc:picChg>
        <pc:picChg chg="add del mod">
          <ac:chgData name="Danny Cuichan" userId="579e0ad8f6fc4032" providerId="LiveId" clId="{54FF7F4B-2667-49EF-8C5A-63D79C8CF7FE}" dt="2020-01-20T04:47:12.847" v="2345"/>
          <ac:picMkLst>
            <pc:docMk/>
            <pc:sldMk cId="1690142523" sldId="309"/>
            <ac:picMk id="3" creationId="{7FAC1D7B-0BDF-40F4-93E3-4015B702BF83}"/>
          </ac:picMkLst>
        </pc:picChg>
        <pc:picChg chg="add mod">
          <ac:chgData name="Danny Cuichan" userId="579e0ad8f6fc4032" providerId="LiveId" clId="{54FF7F4B-2667-49EF-8C5A-63D79C8CF7FE}" dt="2020-01-20T04:47:23.890" v="2348" actId="1076"/>
          <ac:picMkLst>
            <pc:docMk/>
            <pc:sldMk cId="1690142523" sldId="309"/>
            <ac:picMk id="5" creationId="{7DE97356-81B4-4A47-925E-34CACC606EC5}"/>
          </ac:picMkLst>
        </pc:picChg>
        <pc:picChg chg="add del">
          <ac:chgData name="Danny Cuichan" userId="579e0ad8f6fc4032" providerId="LiveId" clId="{54FF7F4B-2667-49EF-8C5A-63D79C8CF7FE}" dt="2020-01-20T04:47:14.391" v="2346" actId="478"/>
          <ac:picMkLst>
            <pc:docMk/>
            <pc:sldMk cId="1690142523" sldId="309"/>
            <ac:picMk id="8" creationId="{AA8EEF12-2489-4B54-92E0-BB0101DCDF6B}"/>
          </ac:picMkLst>
        </pc:picChg>
        <pc:picChg chg="del">
          <ac:chgData name="Danny Cuichan" userId="579e0ad8f6fc4032" providerId="LiveId" clId="{54FF7F4B-2667-49EF-8C5A-63D79C8CF7FE}" dt="2020-01-20T04:47:26.858" v="2349" actId="478"/>
          <ac:picMkLst>
            <pc:docMk/>
            <pc:sldMk cId="1690142523" sldId="309"/>
            <ac:picMk id="9" creationId="{8014DAE2-2FFD-42CF-B161-807FE1E170B0}"/>
          </ac:picMkLst>
        </pc:picChg>
        <pc:picChg chg="add mod">
          <ac:chgData name="Danny Cuichan" userId="579e0ad8f6fc4032" providerId="LiveId" clId="{54FF7F4B-2667-49EF-8C5A-63D79C8CF7FE}" dt="2020-01-20T04:48:11.548" v="2351" actId="1076"/>
          <ac:picMkLst>
            <pc:docMk/>
            <pc:sldMk cId="1690142523" sldId="309"/>
            <ac:picMk id="10" creationId="{05B9A5F0-C80E-456A-9FAA-FF6D558653E5}"/>
          </ac:picMkLst>
        </pc:picChg>
      </pc:sldChg>
      <pc:sldChg chg="addSp delSp modSp add">
        <pc:chgData name="Danny Cuichan" userId="579e0ad8f6fc4032" providerId="LiveId" clId="{54FF7F4B-2667-49EF-8C5A-63D79C8CF7FE}" dt="2020-01-20T04:49:46.219" v="2359" actId="1076"/>
        <pc:sldMkLst>
          <pc:docMk/>
          <pc:sldMk cId="925197597" sldId="310"/>
        </pc:sldMkLst>
        <pc:spChg chg="add del mod">
          <ac:chgData name="Danny Cuichan" userId="579e0ad8f6fc4032" providerId="LiveId" clId="{54FF7F4B-2667-49EF-8C5A-63D79C8CF7FE}" dt="2020-01-20T04:48:49.258" v="2354"/>
          <ac:spMkLst>
            <pc:docMk/>
            <pc:sldMk cId="925197597" sldId="310"/>
            <ac:spMk id="3" creationId="{19D108AD-558D-46D9-A4E9-53E1B135EB21}"/>
          </ac:spMkLst>
        </pc:spChg>
        <pc:spChg chg="mod">
          <ac:chgData name="Danny Cuichan" userId="579e0ad8f6fc4032" providerId="LiveId" clId="{54FF7F4B-2667-49EF-8C5A-63D79C8CF7FE}" dt="2020-01-20T04:49:46.219" v="2359" actId="1076"/>
          <ac:spMkLst>
            <pc:docMk/>
            <pc:sldMk cId="925197597" sldId="310"/>
            <ac:spMk id="4" creationId="{9ED54615-6821-4719-9FD6-F8E10AF05CD2}"/>
          </ac:spMkLst>
        </pc:spChg>
        <pc:picChg chg="add mod">
          <ac:chgData name="Danny Cuichan" userId="579e0ad8f6fc4032" providerId="LiveId" clId="{54FF7F4B-2667-49EF-8C5A-63D79C8CF7FE}" dt="2020-01-20T04:49:30.595" v="2358" actId="1076"/>
          <ac:picMkLst>
            <pc:docMk/>
            <pc:sldMk cId="925197597" sldId="310"/>
            <ac:picMk id="5" creationId="{9E704523-4EA7-4320-AFB6-37DECF4EB79E}"/>
          </ac:picMkLst>
        </pc:picChg>
        <pc:picChg chg="add mod">
          <ac:chgData name="Danny Cuichan" userId="579e0ad8f6fc4032" providerId="LiveId" clId="{54FF7F4B-2667-49EF-8C5A-63D79C8CF7FE}" dt="2020-01-20T04:49:27.433" v="2357" actId="1076"/>
          <ac:picMkLst>
            <pc:docMk/>
            <pc:sldMk cId="925197597" sldId="310"/>
            <ac:picMk id="6" creationId="{DFEDD423-9251-4C69-9670-2CABC825DB18}"/>
          </ac:picMkLst>
        </pc:picChg>
        <pc:picChg chg="del">
          <ac:chgData name="Danny Cuichan" userId="579e0ad8f6fc4032" providerId="LiveId" clId="{54FF7F4B-2667-49EF-8C5A-63D79C8CF7FE}" dt="2020-01-20T04:48:17.981" v="2352" actId="478"/>
          <ac:picMkLst>
            <pc:docMk/>
            <pc:sldMk cId="925197597" sldId="310"/>
            <ac:picMk id="8" creationId="{AA8EEF12-2489-4B54-92E0-BB0101DCDF6B}"/>
          </ac:picMkLst>
        </pc:picChg>
        <pc:picChg chg="del">
          <ac:chgData name="Danny Cuichan" userId="579e0ad8f6fc4032" providerId="LiveId" clId="{54FF7F4B-2667-49EF-8C5A-63D79C8CF7FE}" dt="2020-01-20T04:48:19.533" v="2353" actId="478"/>
          <ac:picMkLst>
            <pc:docMk/>
            <pc:sldMk cId="925197597" sldId="310"/>
            <ac:picMk id="9" creationId="{8014DAE2-2FFD-42CF-B161-807FE1E170B0}"/>
          </ac:picMkLst>
        </pc:picChg>
      </pc:sldChg>
      <pc:sldChg chg="del">
        <pc:chgData name="Danny Cuichan" userId="579e0ad8f6fc4032" providerId="LiveId" clId="{54FF7F4B-2667-49EF-8C5A-63D79C8CF7FE}" dt="2020-01-26T14:50:59.566" v="2525" actId="47"/>
        <pc:sldMkLst>
          <pc:docMk/>
          <pc:sldMk cId="2779363793" sldId="310"/>
        </pc:sldMkLst>
      </pc:sldChg>
      <pc:sldChg chg="addSp delSp modSp">
        <pc:chgData name="Danny Cuichan" userId="579e0ad8f6fc4032" providerId="LiveId" clId="{54FF7F4B-2667-49EF-8C5A-63D79C8CF7FE}" dt="2020-01-26T16:12:34.488" v="2960" actId="14100"/>
        <pc:sldMkLst>
          <pc:docMk/>
          <pc:sldMk cId="778184991" sldId="311"/>
        </pc:sldMkLst>
        <pc:spChg chg="mod">
          <ac:chgData name="Danny Cuichan" userId="579e0ad8f6fc4032" providerId="LiveId" clId="{54FF7F4B-2667-49EF-8C5A-63D79C8CF7FE}" dt="2020-01-26T15:01:12.628" v="2787" actId="313"/>
          <ac:spMkLst>
            <pc:docMk/>
            <pc:sldMk cId="778184991" sldId="311"/>
            <ac:spMk id="2" creationId="{FA7E0417-2915-A149-9438-7AFB89C10A86}"/>
          </ac:spMkLst>
        </pc:spChg>
        <pc:spChg chg="add del mod">
          <ac:chgData name="Danny Cuichan" userId="579e0ad8f6fc4032" providerId="LiveId" clId="{54FF7F4B-2667-49EF-8C5A-63D79C8CF7FE}" dt="2020-01-26T14:37:46.810" v="2496"/>
          <ac:spMkLst>
            <pc:docMk/>
            <pc:sldMk cId="778184991" sldId="311"/>
            <ac:spMk id="4" creationId="{B16EC053-6C98-46FF-BB95-D447EA408507}"/>
          </ac:spMkLst>
        </pc:spChg>
        <pc:spChg chg="add del mod">
          <ac:chgData name="Danny Cuichan" userId="579e0ad8f6fc4032" providerId="LiveId" clId="{54FF7F4B-2667-49EF-8C5A-63D79C8CF7FE}" dt="2020-01-26T14:46:21.033" v="2519"/>
          <ac:spMkLst>
            <pc:docMk/>
            <pc:sldMk cId="778184991" sldId="311"/>
            <ac:spMk id="8" creationId="{66C7DCD5-86A4-496C-811A-5C0A66B10A4E}"/>
          </ac:spMkLst>
        </pc:spChg>
        <pc:spChg chg="add del mod">
          <ac:chgData name="Danny Cuichan" userId="579e0ad8f6fc4032" providerId="LiveId" clId="{54FF7F4B-2667-49EF-8C5A-63D79C8CF7FE}" dt="2020-01-26T16:12:29.568" v="2959"/>
          <ac:spMkLst>
            <pc:docMk/>
            <pc:sldMk cId="778184991" sldId="311"/>
            <ac:spMk id="12" creationId="{313D4F7D-15B4-4134-9B60-2E75DC223830}"/>
          </ac:spMkLst>
        </pc:spChg>
        <pc:graphicFrameChg chg="del">
          <ac:chgData name="Danny Cuichan" userId="579e0ad8f6fc4032" providerId="LiveId" clId="{54FF7F4B-2667-49EF-8C5A-63D79C8CF7FE}" dt="2020-01-26T14:37:44.825" v="2495" actId="478"/>
          <ac:graphicFrameMkLst>
            <pc:docMk/>
            <pc:sldMk cId="778184991" sldId="311"/>
            <ac:graphicFrameMk id="7" creationId="{1E05B742-716B-6343-9E2A-F05F81C4B4B3}"/>
          </ac:graphicFrameMkLst>
        </pc:graphicFrameChg>
        <pc:picChg chg="add del mod">
          <ac:chgData name="Danny Cuichan" userId="579e0ad8f6fc4032" providerId="LiveId" clId="{54FF7F4B-2667-49EF-8C5A-63D79C8CF7FE}" dt="2020-01-26T14:46:18.447" v="2516" actId="478"/>
          <ac:picMkLst>
            <pc:docMk/>
            <pc:sldMk cId="778184991" sldId="311"/>
            <ac:picMk id="5" creationId="{9496756E-D413-431A-8AF9-1A07BB7404D1}"/>
          </ac:picMkLst>
        </pc:picChg>
        <pc:picChg chg="add del">
          <ac:chgData name="Danny Cuichan" userId="579e0ad8f6fc4032" providerId="LiveId" clId="{54FF7F4B-2667-49EF-8C5A-63D79C8CF7FE}" dt="2020-01-26T14:46:19.862" v="2518"/>
          <ac:picMkLst>
            <pc:docMk/>
            <pc:sldMk cId="778184991" sldId="311"/>
            <ac:picMk id="9" creationId="{3E06C627-4B5E-4B6F-A48D-3735F22B3279}"/>
          </ac:picMkLst>
        </pc:picChg>
        <pc:picChg chg="add del mod">
          <ac:chgData name="Danny Cuichan" userId="579e0ad8f6fc4032" providerId="LiveId" clId="{54FF7F4B-2667-49EF-8C5A-63D79C8CF7FE}" dt="2020-01-26T16:12:26.984" v="2956" actId="478"/>
          <ac:picMkLst>
            <pc:docMk/>
            <pc:sldMk cId="778184991" sldId="311"/>
            <ac:picMk id="10" creationId="{C708E9A6-9444-4EF2-A3E0-6242BB30E367}"/>
          </ac:picMkLst>
        </pc:picChg>
        <pc:picChg chg="add del">
          <ac:chgData name="Danny Cuichan" userId="579e0ad8f6fc4032" providerId="LiveId" clId="{54FF7F4B-2667-49EF-8C5A-63D79C8CF7FE}" dt="2020-01-26T16:12:28.505" v="2958"/>
          <ac:picMkLst>
            <pc:docMk/>
            <pc:sldMk cId="778184991" sldId="311"/>
            <ac:picMk id="13" creationId="{3F48AB94-42ED-4CAE-B8A0-0F5A81A3C8E6}"/>
          </ac:picMkLst>
        </pc:picChg>
        <pc:picChg chg="add mod">
          <ac:chgData name="Danny Cuichan" userId="579e0ad8f6fc4032" providerId="LiveId" clId="{54FF7F4B-2667-49EF-8C5A-63D79C8CF7FE}" dt="2020-01-26T16:12:34.488" v="2960" actId="14100"/>
          <ac:picMkLst>
            <pc:docMk/>
            <pc:sldMk cId="778184991" sldId="311"/>
            <ac:picMk id="14" creationId="{308BFF56-8534-4B89-99B0-5A915B42E652}"/>
          </ac:picMkLst>
        </pc:picChg>
      </pc:sldChg>
      <pc:sldChg chg="addSp delSp modSp add">
        <pc:chgData name="Danny Cuichan" userId="579e0ad8f6fc4032" providerId="LiveId" clId="{54FF7F4B-2667-49EF-8C5A-63D79C8CF7FE}" dt="2020-01-20T04:51:02.685" v="2398" actId="313"/>
        <pc:sldMkLst>
          <pc:docMk/>
          <pc:sldMk cId="3611342960" sldId="311"/>
        </pc:sldMkLst>
        <pc:spChg chg="add del mod">
          <ac:chgData name="Danny Cuichan" userId="579e0ad8f6fc4032" providerId="LiveId" clId="{54FF7F4B-2667-49EF-8C5A-63D79C8CF7FE}" dt="2020-01-20T04:50:55.092" v="2396"/>
          <ac:spMkLst>
            <pc:docMk/>
            <pc:sldMk cId="3611342960" sldId="311"/>
            <ac:spMk id="3" creationId="{99EF4243-5B91-4A76-81F9-AAF2E47D5701}"/>
          </ac:spMkLst>
        </pc:spChg>
        <pc:spChg chg="mod">
          <ac:chgData name="Danny Cuichan" userId="579e0ad8f6fc4032" providerId="LiveId" clId="{54FF7F4B-2667-49EF-8C5A-63D79C8CF7FE}" dt="2020-01-20T04:51:02.685" v="2398" actId="313"/>
          <ac:spMkLst>
            <pc:docMk/>
            <pc:sldMk cId="3611342960" sldId="311"/>
            <ac:spMk id="4" creationId="{9ED54615-6821-4719-9FD6-F8E10AF05CD2}"/>
          </ac:spMkLst>
        </pc:spChg>
        <pc:picChg chg="add mod">
          <ac:chgData name="Danny Cuichan" userId="579e0ad8f6fc4032" providerId="LiveId" clId="{54FF7F4B-2667-49EF-8C5A-63D79C8CF7FE}" dt="2020-01-20T04:50:55.092" v="2396"/>
          <ac:picMkLst>
            <pc:docMk/>
            <pc:sldMk cId="3611342960" sldId="311"/>
            <ac:picMk id="5" creationId="{6BF2E527-DEA9-4973-BDF5-058CABF5E50F}"/>
          </ac:picMkLst>
        </pc:picChg>
        <pc:picChg chg="del">
          <ac:chgData name="Danny Cuichan" userId="579e0ad8f6fc4032" providerId="LiveId" clId="{54FF7F4B-2667-49EF-8C5A-63D79C8CF7FE}" dt="2020-01-20T04:50:05.446" v="2394" actId="478"/>
          <ac:picMkLst>
            <pc:docMk/>
            <pc:sldMk cId="3611342960" sldId="311"/>
            <ac:picMk id="8" creationId="{AA8EEF12-2489-4B54-92E0-BB0101DCDF6B}"/>
          </ac:picMkLst>
        </pc:picChg>
        <pc:picChg chg="del">
          <ac:chgData name="Danny Cuichan" userId="579e0ad8f6fc4032" providerId="LiveId" clId="{54FF7F4B-2667-49EF-8C5A-63D79C8CF7FE}" dt="2020-01-20T04:50:08.250" v="2395" actId="478"/>
          <ac:picMkLst>
            <pc:docMk/>
            <pc:sldMk cId="3611342960" sldId="311"/>
            <ac:picMk id="9" creationId="{8014DAE2-2FFD-42CF-B161-807FE1E170B0}"/>
          </ac:picMkLst>
        </pc:picChg>
      </pc:sldChg>
      <pc:sldChg chg="del">
        <pc:chgData name="Danny Cuichan" userId="579e0ad8f6fc4032" providerId="LiveId" clId="{54FF7F4B-2667-49EF-8C5A-63D79C8CF7FE}" dt="2020-01-26T14:46:36.869" v="2521" actId="47"/>
        <pc:sldMkLst>
          <pc:docMk/>
          <pc:sldMk cId="876001539" sldId="312"/>
        </pc:sldMkLst>
      </pc:sldChg>
      <pc:sldChg chg="add del">
        <pc:chgData name="Danny Cuichan" userId="579e0ad8f6fc4032" providerId="LiveId" clId="{54FF7F4B-2667-49EF-8C5A-63D79C8CF7FE}" dt="2020-01-20T04:47:00.862" v="2339"/>
        <pc:sldMkLst>
          <pc:docMk/>
          <pc:sldMk cId="1230460442" sldId="312"/>
        </pc:sldMkLst>
      </pc:sldChg>
      <pc:sldChg chg="del">
        <pc:chgData name="Danny Cuichan" userId="579e0ad8f6fc4032" providerId="LiveId" clId="{54FF7F4B-2667-49EF-8C5A-63D79C8CF7FE}" dt="2020-01-26T14:46:38.094" v="2522" actId="47"/>
        <pc:sldMkLst>
          <pc:docMk/>
          <pc:sldMk cId="1883502752" sldId="313"/>
        </pc:sldMkLst>
      </pc:sldChg>
      <pc:sldChg chg="del">
        <pc:chgData name="Danny Cuichan" userId="579e0ad8f6fc4032" providerId="LiveId" clId="{54FF7F4B-2667-49EF-8C5A-63D79C8CF7FE}" dt="2020-01-26T14:46:39.133" v="2523" actId="47"/>
        <pc:sldMkLst>
          <pc:docMk/>
          <pc:sldMk cId="3660320898" sldId="314"/>
        </pc:sldMkLst>
      </pc:sldChg>
      <pc:sldChg chg="modSp">
        <pc:chgData name="Danny Cuichan" userId="579e0ad8f6fc4032" providerId="LiveId" clId="{54FF7F4B-2667-49EF-8C5A-63D79C8CF7FE}" dt="2020-01-26T15:28:30.367" v="2902"/>
        <pc:sldMkLst>
          <pc:docMk/>
          <pc:sldMk cId="640181712" sldId="319"/>
        </pc:sldMkLst>
        <pc:picChg chg="mod">
          <ac:chgData name="Danny Cuichan" userId="579e0ad8f6fc4032" providerId="LiveId" clId="{54FF7F4B-2667-49EF-8C5A-63D79C8CF7FE}" dt="2020-01-26T15:28:30.367" v="2902"/>
          <ac:picMkLst>
            <pc:docMk/>
            <pc:sldMk cId="640181712" sldId="319"/>
            <ac:picMk id="5" creationId="{A214E71C-2F88-8845-A4D2-379D79DBCDB3}"/>
          </ac:picMkLst>
        </pc:picChg>
      </pc:sldChg>
      <pc:sldChg chg="modSp">
        <pc:chgData name="Danny Cuichan" userId="579e0ad8f6fc4032" providerId="LiveId" clId="{54FF7F4B-2667-49EF-8C5A-63D79C8CF7FE}" dt="2020-01-26T02:52:16.770" v="2491"/>
        <pc:sldMkLst>
          <pc:docMk/>
          <pc:sldMk cId="1690142523" sldId="321"/>
        </pc:sldMkLst>
        <pc:spChg chg="mod">
          <ac:chgData name="Danny Cuichan" userId="579e0ad8f6fc4032" providerId="LiveId" clId="{54FF7F4B-2667-49EF-8C5A-63D79C8CF7FE}" dt="2020-01-26T02:52:16.770" v="2491"/>
          <ac:spMkLst>
            <pc:docMk/>
            <pc:sldMk cId="1690142523" sldId="321"/>
            <ac:spMk id="4" creationId="{9ED54615-6821-4719-9FD6-F8E10AF05CD2}"/>
          </ac:spMkLst>
        </pc:spChg>
      </pc:sldChg>
      <pc:sldChg chg="modSp">
        <pc:chgData name="Danny Cuichan" userId="579e0ad8f6fc4032" providerId="LiveId" clId="{54FF7F4B-2667-49EF-8C5A-63D79C8CF7FE}" dt="2020-01-26T02:52:19.800" v="2492"/>
        <pc:sldMkLst>
          <pc:docMk/>
          <pc:sldMk cId="925197597" sldId="322"/>
        </pc:sldMkLst>
        <pc:spChg chg="mod">
          <ac:chgData name="Danny Cuichan" userId="579e0ad8f6fc4032" providerId="LiveId" clId="{54FF7F4B-2667-49EF-8C5A-63D79C8CF7FE}" dt="2020-01-26T02:52:19.800" v="2492"/>
          <ac:spMkLst>
            <pc:docMk/>
            <pc:sldMk cId="925197597" sldId="322"/>
            <ac:spMk id="4" creationId="{9ED54615-6821-4719-9FD6-F8E10AF05CD2}"/>
          </ac:spMkLst>
        </pc:spChg>
      </pc:sldChg>
      <pc:sldChg chg="addSp delSp modSp ord">
        <pc:chgData name="Danny Cuichan" userId="579e0ad8f6fc4032" providerId="LiveId" clId="{54FF7F4B-2667-49EF-8C5A-63D79C8CF7FE}" dt="2020-01-26T16:16:27.912" v="2992" actId="14100"/>
        <pc:sldMkLst>
          <pc:docMk/>
          <pc:sldMk cId="3611342960" sldId="323"/>
        </pc:sldMkLst>
        <pc:spChg chg="add del mod">
          <ac:chgData name="Danny Cuichan" userId="579e0ad8f6fc4032" providerId="LiveId" clId="{54FF7F4B-2667-49EF-8C5A-63D79C8CF7FE}" dt="2020-01-26T16:16:21.092" v="2989"/>
          <ac:spMkLst>
            <pc:docMk/>
            <pc:sldMk cId="3611342960" sldId="323"/>
            <ac:spMk id="3" creationId="{6A00E5FE-DF35-438B-B5FA-AD72B7B64A37}"/>
          </ac:spMkLst>
        </pc:spChg>
        <pc:spChg chg="mod">
          <ac:chgData name="Danny Cuichan" userId="579e0ad8f6fc4032" providerId="LiveId" clId="{54FF7F4B-2667-49EF-8C5A-63D79C8CF7FE}" dt="2020-01-26T02:51:50.681" v="2486" actId="20577"/>
          <ac:spMkLst>
            <pc:docMk/>
            <pc:sldMk cId="3611342960" sldId="323"/>
            <ac:spMk id="4" creationId="{9ED54615-6821-4719-9FD6-F8E10AF05CD2}"/>
          </ac:spMkLst>
        </pc:spChg>
        <pc:picChg chg="add del">
          <ac:chgData name="Danny Cuichan" userId="579e0ad8f6fc4032" providerId="LiveId" clId="{54FF7F4B-2667-49EF-8C5A-63D79C8CF7FE}" dt="2020-01-26T16:16:20.812" v="2988" actId="478"/>
          <ac:picMkLst>
            <pc:docMk/>
            <pc:sldMk cId="3611342960" sldId="323"/>
            <ac:picMk id="5" creationId="{6BF2E527-DEA9-4973-BDF5-058CABF5E50F}"/>
          </ac:picMkLst>
        </pc:picChg>
        <pc:picChg chg="add del">
          <ac:chgData name="Danny Cuichan" userId="579e0ad8f6fc4032" providerId="LiveId" clId="{54FF7F4B-2667-49EF-8C5A-63D79C8CF7FE}" dt="2020-01-26T16:16:07.674" v="2980"/>
          <ac:picMkLst>
            <pc:docMk/>
            <pc:sldMk cId="3611342960" sldId="323"/>
            <ac:picMk id="6" creationId="{691B3CA0-C7FD-4436-89A5-17E478DFCF7F}"/>
          </ac:picMkLst>
        </pc:picChg>
        <pc:picChg chg="add del mod">
          <ac:chgData name="Danny Cuichan" userId="579e0ad8f6fc4032" providerId="LiveId" clId="{54FF7F4B-2667-49EF-8C5A-63D79C8CF7FE}" dt="2020-01-26T16:16:27.912" v="2992" actId="14100"/>
          <ac:picMkLst>
            <pc:docMk/>
            <pc:sldMk cId="3611342960" sldId="323"/>
            <ac:picMk id="7" creationId="{839188D5-228D-4A58-AE87-DDEA7BC4B390}"/>
          </ac:picMkLst>
        </pc:picChg>
      </pc:sldChg>
      <pc:sldChg chg="del">
        <pc:chgData name="Danny Cuichan" userId="579e0ad8f6fc4032" providerId="LiveId" clId="{54FF7F4B-2667-49EF-8C5A-63D79C8CF7FE}" dt="2020-01-20T04:54:21.829" v="2399" actId="47"/>
        <pc:sldMkLst>
          <pc:docMk/>
          <pc:sldMk cId="1230460442" sldId="324"/>
        </pc:sldMkLst>
      </pc:sldChg>
      <pc:sldChg chg="addSp delSp modSp">
        <pc:chgData name="Danny Cuichan" userId="579e0ad8f6fc4032" providerId="LiveId" clId="{54FF7F4B-2667-49EF-8C5A-63D79C8CF7FE}" dt="2020-01-26T15:42:22.110" v="2930" actId="14100"/>
        <pc:sldMkLst>
          <pc:docMk/>
          <pc:sldMk cId="2721277526" sldId="326"/>
        </pc:sldMkLst>
        <pc:spChg chg="del">
          <ac:chgData name="Danny Cuichan" userId="579e0ad8f6fc4032" providerId="LiveId" clId="{54FF7F4B-2667-49EF-8C5A-63D79C8CF7FE}" dt="2020-01-26T15:42:19.648" v="2929"/>
          <ac:spMkLst>
            <pc:docMk/>
            <pc:sldMk cId="2721277526" sldId="326"/>
            <ac:spMk id="3" creationId="{87477464-80A3-D14D-AAE2-F52C9EBD9500}"/>
          </ac:spMkLst>
        </pc:spChg>
        <pc:picChg chg="add mod">
          <ac:chgData name="Danny Cuichan" userId="579e0ad8f6fc4032" providerId="LiveId" clId="{54FF7F4B-2667-49EF-8C5A-63D79C8CF7FE}" dt="2020-01-26T15:42:22.110" v="2930" actId="14100"/>
          <ac:picMkLst>
            <pc:docMk/>
            <pc:sldMk cId="2721277526" sldId="326"/>
            <ac:picMk id="4" creationId="{A5546929-FDCC-4270-A21A-3509A42D21CE}"/>
          </ac:picMkLst>
        </pc:picChg>
      </pc:sldChg>
      <pc:sldChg chg="add del">
        <pc:chgData name="Danny Cuichan" userId="579e0ad8f6fc4032" providerId="LiveId" clId="{54FF7F4B-2667-49EF-8C5A-63D79C8CF7FE}" dt="2020-01-26T02:24:47.507" v="2471" actId="47"/>
        <pc:sldMkLst>
          <pc:docMk/>
          <pc:sldMk cId="4161997771" sldId="327"/>
        </pc:sldMkLst>
      </pc:sldChg>
      <pc:sldChg chg="addSp delSp modSp add">
        <pc:chgData name="Danny Cuichan" userId="579e0ad8f6fc4032" providerId="LiveId" clId="{54FF7F4B-2667-49EF-8C5A-63D79C8CF7FE}" dt="2020-01-26T16:14:54.302" v="2972" actId="14100"/>
        <pc:sldMkLst>
          <pc:docMk/>
          <pc:sldMk cId="2591200437" sldId="328"/>
        </pc:sldMkLst>
        <pc:spChg chg="add del mod">
          <ac:chgData name="Danny Cuichan" userId="579e0ad8f6fc4032" providerId="LiveId" clId="{54FF7F4B-2667-49EF-8C5A-63D79C8CF7FE}" dt="2020-01-26T14:44:51.473" v="2511"/>
          <ac:spMkLst>
            <pc:docMk/>
            <pc:sldMk cId="2591200437" sldId="328"/>
            <ac:spMk id="3" creationId="{7CA7021E-FD9D-433F-ADED-BA4BFB2C5744}"/>
          </ac:spMkLst>
        </pc:spChg>
        <pc:spChg chg="add del mod">
          <ac:chgData name="Danny Cuichan" userId="579e0ad8f6fc4032" providerId="LiveId" clId="{54FF7F4B-2667-49EF-8C5A-63D79C8CF7FE}" dt="2020-01-26T02:17:14.653" v="2452"/>
          <ac:spMkLst>
            <pc:docMk/>
            <pc:sldMk cId="2591200437" sldId="328"/>
            <ac:spMk id="3" creationId="{A7FFEC01-5113-43FD-96B3-4414F8D4EA4E}"/>
          </ac:spMkLst>
        </pc:spChg>
        <pc:spChg chg="mod">
          <ac:chgData name="Danny Cuichan" userId="579e0ad8f6fc4032" providerId="LiveId" clId="{54FF7F4B-2667-49EF-8C5A-63D79C8CF7FE}" dt="2020-01-26T02:52:22.308" v="2493"/>
          <ac:spMkLst>
            <pc:docMk/>
            <pc:sldMk cId="2591200437" sldId="328"/>
            <ac:spMk id="4" creationId="{9ED54615-6821-4719-9FD6-F8E10AF05CD2}"/>
          </ac:spMkLst>
        </pc:spChg>
        <pc:spChg chg="add del mod">
          <ac:chgData name="Danny Cuichan" userId="579e0ad8f6fc4032" providerId="LiveId" clId="{54FF7F4B-2667-49EF-8C5A-63D79C8CF7FE}" dt="2020-01-26T16:09:21.708" v="2951"/>
          <ac:spMkLst>
            <pc:docMk/>
            <pc:sldMk cId="2591200437" sldId="328"/>
            <ac:spMk id="9" creationId="{C78858D8-F042-4FC4-8FAD-742D1731D97C}"/>
          </ac:spMkLst>
        </pc:spChg>
        <pc:spChg chg="add del mod">
          <ac:chgData name="Danny Cuichan" userId="579e0ad8f6fc4032" providerId="LiveId" clId="{54FF7F4B-2667-49EF-8C5A-63D79C8CF7FE}" dt="2020-01-26T16:14:51.889" v="2971"/>
          <ac:spMkLst>
            <pc:docMk/>
            <pc:sldMk cId="2591200437" sldId="328"/>
            <ac:spMk id="13" creationId="{82607AA8-88C5-47AD-99DA-5CDDC591C53D}"/>
          </ac:spMkLst>
        </pc:spChg>
        <pc:picChg chg="del">
          <ac:chgData name="Danny Cuichan" userId="579e0ad8f6fc4032" providerId="LiveId" clId="{54FF7F4B-2667-49EF-8C5A-63D79C8CF7FE}" dt="2020-01-26T02:13:15.101" v="2443" actId="478"/>
          <ac:picMkLst>
            <pc:docMk/>
            <pc:sldMk cId="2591200437" sldId="328"/>
            <ac:picMk id="5" creationId="{9E704523-4EA7-4320-AFB6-37DECF4EB79E}"/>
          </ac:picMkLst>
        </pc:picChg>
        <pc:picChg chg="add del mod">
          <ac:chgData name="Danny Cuichan" userId="579e0ad8f6fc4032" providerId="LiveId" clId="{54FF7F4B-2667-49EF-8C5A-63D79C8CF7FE}" dt="2020-01-26T16:09:19.189" v="2948" actId="478"/>
          <ac:picMkLst>
            <pc:docMk/>
            <pc:sldMk cId="2591200437" sldId="328"/>
            <ac:picMk id="5" creationId="{F551EE21-A91C-4F88-A665-D601171D1D54}"/>
          </ac:picMkLst>
        </pc:picChg>
        <pc:picChg chg="del">
          <ac:chgData name="Danny Cuichan" userId="579e0ad8f6fc4032" providerId="LiveId" clId="{54FF7F4B-2667-49EF-8C5A-63D79C8CF7FE}" dt="2020-01-26T02:13:18.371" v="2444" actId="478"/>
          <ac:picMkLst>
            <pc:docMk/>
            <pc:sldMk cId="2591200437" sldId="328"/>
            <ac:picMk id="6" creationId="{DFEDD423-9251-4C69-9670-2CABC825DB18}"/>
          </ac:picMkLst>
        </pc:picChg>
        <pc:picChg chg="add del mod">
          <ac:chgData name="Danny Cuichan" userId="579e0ad8f6fc4032" providerId="LiveId" clId="{54FF7F4B-2667-49EF-8C5A-63D79C8CF7FE}" dt="2020-01-26T14:44:29.295" v="2510" actId="478"/>
          <ac:picMkLst>
            <pc:docMk/>
            <pc:sldMk cId="2591200437" sldId="328"/>
            <ac:picMk id="7" creationId="{B3ADB554-80F0-4368-B98E-9AB97F0509C1}"/>
          </ac:picMkLst>
        </pc:picChg>
        <pc:picChg chg="add del mod">
          <ac:chgData name="Danny Cuichan" userId="579e0ad8f6fc4032" providerId="LiveId" clId="{54FF7F4B-2667-49EF-8C5A-63D79C8CF7FE}" dt="2020-01-26T14:44:28.802" v="2509" actId="478"/>
          <ac:picMkLst>
            <pc:docMk/>
            <pc:sldMk cId="2591200437" sldId="328"/>
            <ac:picMk id="8" creationId="{A469992A-BEDA-4881-B8E3-DB4D124B5502}"/>
          </ac:picMkLst>
        </pc:picChg>
        <pc:picChg chg="add del">
          <ac:chgData name="Danny Cuichan" userId="579e0ad8f6fc4032" providerId="LiveId" clId="{54FF7F4B-2667-49EF-8C5A-63D79C8CF7FE}" dt="2020-01-26T16:09:20.304" v="2950"/>
          <ac:picMkLst>
            <pc:docMk/>
            <pc:sldMk cId="2591200437" sldId="328"/>
            <ac:picMk id="10" creationId="{0FEF61E4-7576-4E6E-A45B-7F39588A1A2E}"/>
          </ac:picMkLst>
        </pc:picChg>
        <pc:picChg chg="add del mod">
          <ac:chgData name="Danny Cuichan" userId="579e0ad8f6fc4032" providerId="LiveId" clId="{54FF7F4B-2667-49EF-8C5A-63D79C8CF7FE}" dt="2020-01-26T16:14:49.661" v="2968" actId="478"/>
          <ac:picMkLst>
            <pc:docMk/>
            <pc:sldMk cId="2591200437" sldId="328"/>
            <ac:picMk id="11" creationId="{96974A76-C681-46F5-8509-BC670800CB46}"/>
          </ac:picMkLst>
        </pc:picChg>
        <pc:picChg chg="add del">
          <ac:chgData name="Danny Cuichan" userId="579e0ad8f6fc4032" providerId="LiveId" clId="{54FF7F4B-2667-49EF-8C5A-63D79C8CF7FE}" dt="2020-01-26T16:14:50.798" v="2970"/>
          <ac:picMkLst>
            <pc:docMk/>
            <pc:sldMk cId="2591200437" sldId="328"/>
            <ac:picMk id="14" creationId="{82B6A680-322C-4828-94E6-7631C33A07FA}"/>
          </ac:picMkLst>
        </pc:picChg>
        <pc:picChg chg="add mod">
          <ac:chgData name="Danny Cuichan" userId="579e0ad8f6fc4032" providerId="LiveId" clId="{54FF7F4B-2667-49EF-8C5A-63D79C8CF7FE}" dt="2020-01-26T16:14:54.302" v="2972" actId="14100"/>
          <ac:picMkLst>
            <pc:docMk/>
            <pc:sldMk cId="2591200437" sldId="328"/>
            <ac:picMk id="15" creationId="{F513E88F-EAA4-4F5B-8FD5-16F1106B01A3}"/>
          </ac:picMkLst>
        </pc:picChg>
      </pc:sldChg>
      <pc:sldChg chg="add del">
        <pc:chgData name="Danny Cuichan" userId="579e0ad8f6fc4032" providerId="LiveId" clId="{54FF7F4B-2667-49EF-8C5A-63D79C8CF7FE}" dt="2020-01-26T02:13:12.323" v="2442"/>
        <pc:sldMkLst>
          <pc:docMk/>
          <pc:sldMk cId="528758411" sldId="329"/>
        </pc:sldMkLst>
      </pc:sldChg>
      <pc:sldChg chg="addSp delSp modSp add del">
        <pc:chgData name="Danny Cuichan" userId="579e0ad8f6fc4032" providerId="LiveId" clId="{54FF7F4B-2667-49EF-8C5A-63D79C8CF7FE}" dt="2020-01-26T14:45:23.549" v="2515" actId="47"/>
        <pc:sldMkLst>
          <pc:docMk/>
          <pc:sldMk cId="3197146733" sldId="329"/>
        </pc:sldMkLst>
        <pc:spChg chg="del">
          <ac:chgData name="Danny Cuichan" userId="579e0ad8f6fc4032" providerId="LiveId" clId="{54FF7F4B-2667-49EF-8C5A-63D79C8CF7FE}" dt="2020-01-26T02:20:07.451" v="2458"/>
          <ac:spMkLst>
            <pc:docMk/>
            <pc:sldMk cId="3197146733" sldId="329"/>
            <ac:spMk id="3" creationId="{A7FFEC01-5113-43FD-96B3-4414F8D4EA4E}"/>
          </ac:spMkLst>
        </pc:spChg>
        <pc:spChg chg="mod">
          <ac:chgData name="Danny Cuichan" userId="579e0ad8f6fc4032" providerId="LiveId" clId="{54FF7F4B-2667-49EF-8C5A-63D79C8CF7FE}" dt="2020-01-26T02:52:24.910" v="2494"/>
          <ac:spMkLst>
            <pc:docMk/>
            <pc:sldMk cId="3197146733" sldId="329"/>
            <ac:spMk id="4" creationId="{9ED54615-6821-4719-9FD6-F8E10AF05CD2}"/>
          </ac:spMkLst>
        </pc:spChg>
        <pc:spChg chg="add mod">
          <ac:chgData name="Danny Cuichan" userId="579e0ad8f6fc4032" providerId="LiveId" clId="{54FF7F4B-2667-49EF-8C5A-63D79C8CF7FE}" dt="2020-01-26T14:41:40.102" v="2504" actId="478"/>
          <ac:spMkLst>
            <pc:docMk/>
            <pc:sldMk cId="3197146733" sldId="329"/>
            <ac:spMk id="6" creationId="{794C37B7-9E21-41E0-A7EA-4A2DC372733D}"/>
          </ac:spMkLst>
        </pc:spChg>
        <pc:picChg chg="add del mod">
          <ac:chgData name="Danny Cuichan" userId="579e0ad8f6fc4032" providerId="LiveId" clId="{54FF7F4B-2667-49EF-8C5A-63D79C8CF7FE}" dt="2020-01-26T14:41:40.102" v="2504" actId="478"/>
          <ac:picMkLst>
            <pc:docMk/>
            <pc:sldMk cId="3197146733" sldId="329"/>
            <ac:picMk id="2" creationId="{4744ADE7-A1D1-4758-83BF-68759F62CBAB}"/>
          </ac:picMkLst>
        </pc:picChg>
        <pc:picChg chg="add del mod">
          <ac:chgData name="Danny Cuichan" userId="579e0ad8f6fc4032" providerId="LiveId" clId="{54FF7F4B-2667-49EF-8C5A-63D79C8CF7FE}" dt="2020-01-26T14:41:43.048" v="2505" actId="478"/>
          <ac:picMkLst>
            <pc:docMk/>
            <pc:sldMk cId="3197146733" sldId="329"/>
            <ac:picMk id="5" creationId="{0C5B3CCA-7BEA-4046-B827-4331AF970595}"/>
          </ac:picMkLst>
        </pc:picChg>
      </pc:sldChg>
      <pc:sldChg chg="addSp delSp modSp add">
        <pc:chgData name="Danny Cuichan" userId="579e0ad8f6fc4032" providerId="LiveId" clId="{54FF7F4B-2667-49EF-8C5A-63D79C8CF7FE}" dt="2020-01-26T02:51:57.280" v="2487"/>
        <pc:sldMkLst>
          <pc:docMk/>
          <pc:sldMk cId="3419407301" sldId="330"/>
        </pc:sldMkLst>
        <pc:spChg chg="del">
          <ac:chgData name="Danny Cuichan" userId="579e0ad8f6fc4032" providerId="LiveId" clId="{54FF7F4B-2667-49EF-8C5A-63D79C8CF7FE}" dt="2020-01-26T02:22:15.106" v="2466"/>
          <ac:spMkLst>
            <pc:docMk/>
            <pc:sldMk cId="3419407301" sldId="330"/>
            <ac:spMk id="3" creationId="{A7FFEC01-5113-43FD-96B3-4414F8D4EA4E}"/>
          </ac:spMkLst>
        </pc:spChg>
        <pc:spChg chg="mod">
          <ac:chgData name="Danny Cuichan" userId="579e0ad8f6fc4032" providerId="LiveId" clId="{54FF7F4B-2667-49EF-8C5A-63D79C8CF7FE}" dt="2020-01-26T02:51:57.280" v="2487"/>
          <ac:spMkLst>
            <pc:docMk/>
            <pc:sldMk cId="3419407301" sldId="330"/>
            <ac:spMk id="4" creationId="{9ED54615-6821-4719-9FD6-F8E10AF05CD2}"/>
          </ac:spMkLst>
        </pc:spChg>
        <pc:picChg chg="add mod">
          <ac:chgData name="Danny Cuichan" userId="579e0ad8f6fc4032" providerId="LiveId" clId="{54FF7F4B-2667-49EF-8C5A-63D79C8CF7FE}" dt="2020-01-26T02:35:41.130" v="2474" actId="1076"/>
          <ac:picMkLst>
            <pc:docMk/>
            <pc:sldMk cId="3419407301" sldId="330"/>
            <ac:picMk id="2" creationId="{40D653D1-29C9-410B-905B-F239C7FA2F0E}"/>
          </ac:picMkLst>
        </pc:picChg>
        <pc:picChg chg="add mod">
          <ac:chgData name="Danny Cuichan" userId="579e0ad8f6fc4032" providerId="LiveId" clId="{54FF7F4B-2667-49EF-8C5A-63D79C8CF7FE}" dt="2020-01-26T02:22:24.546" v="2469" actId="1076"/>
          <ac:picMkLst>
            <pc:docMk/>
            <pc:sldMk cId="3419407301" sldId="330"/>
            <ac:picMk id="5" creationId="{B0BEB179-D4B0-447B-A445-C542E4F53841}"/>
          </ac:picMkLst>
        </pc:picChg>
      </pc:sldChg>
      <pc:sldChg chg="addSp delSp modSp add">
        <pc:chgData name="Danny Cuichan" userId="579e0ad8f6fc4032" providerId="LiveId" clId="{54FF7F4B-2667-49EF-8C5A-63D79C8CF7FE}" dt="2020-01-26T16:19:48.664" v="3000" actId="14100"/>
        <pc:sldMkLst>
          <pc:docMk/>
          <pc:sldMk cId="1855249409" sldId="331"/>
        </pc:sldMkLst>
        <pc:spChg chg="del">
          <ac:chgData name="Danny Cuichan" userId="579e0ad8f6fc4032" providerId="LiveId" clId="{54FF7F4B-2667-49EF-8C5A-63D79C8CF7FE}" dt="2020-01-26T02:22:53.571" v="2470"/>
          <ac:spMkLst>
            <pc:docMk/>
            <pc:sldMk cId="1855249409" sldId="331"/>
            <ac:spMk id="3" creationId="{A7FFEC01-5113-43FD-96B3-4414F8D4EA4E}"/>
          </ac:spMkLst>
        </pc:spChg>
        <pc:spChg chg="mod">
          <ac:chgData name="Danny Cuichan" userId="579e0ad8f6fc4032" providerId="LiveId" clId="{54FF7F4B-2667-49EF-8C5A-63D79C8CF7FE}" dt="2020-01-26T02:52:00.770" v="2488"/>
          <ac:spMkLst>
            <pc:docMk/>
            <pc:sldMk cId="1855249409" sldId="331"/>
            <ac:spMk id="4" creationId="{9ED54615-6821-4719-9FD6-F8E10AF05CD2}"/>
          </ac:spMkLst>
        </pc:spChg>
        <pc:spChg chg="add del mod">
          <ac:chgData name="Danny Cuichan" userId="579e0ad8f6fc4032" providerId="LiveId" clId="{54FF7F4B-2667-49EF-8C5A-63D79C8CF7FE}" dt="2020-01-26T16:19:46.593" v="2999"/>
          <ac:spMkLst>
            <pc:docMk/>
            <pc:sldMk cId="1855249409" sldId="331"/>
            <ac:spMk id="5" creationId="{073E7AC3-4E31-41C4-A3C1-B91F1C3B621B}"/>
          </ac:spMkLst>
        </pc:spChg>
        <pc:picChg chg="add del mod">
          <ac:chgData name="Danny Cuichan" userId="579e0ad8f6fc4032" providerId="LiveId" clId="{54FF7F4B-2667-49EF-8C5A-63D79C8CF7FE}" dt="2020-01-26T16:19:44.916" v="2998" actId="478"/>
          <ac:picMkLst>
            <pc:docMk/>
            <pc:sldMk cId="1855249409" sldId="331"/>
            <ac:picMk id="2" creationId="{DD21638C-A55B-45BE-B949-7CBFE26AC95C}"/>
          </ac:picMkLst>
        </pc:picChg>
        <pc:picChg chg="add mod">
          <ac:chgData name="Danny Cuichan" userId="579e0ad8f6fc4032" providerId="LiveId" clId="{54FF7F4B-2667-49EF-8C5A-63D79C8CF7FE}" dt="2020-01-26T16:19:48.664" v="3000" actId="14100"/>
          <ac:picMkLst>
            <pc:docMk/>
            <pc:sldMk cId="1855249409" sldId="331"/>
            <ac:picMk id="6" creationId="{1CF70D63-F8F6-4A33-897C-F4C2098F0EF9}"/>
          </ac:picMkLst>
        </pc:picChg>
      </pc:sldChg>
      <pc:sldChg chg="addSp delSp modSp add">
        <pc:chgData name="Danny Cuichan" userId="579e0ad8f6fc4032" providerId="LiveId" clId="{54FF7F4B-2667-49EF-8C5A-63D79C8CF7FE}" dt="2020-01-26T16:22:27.670" v="3025" actId="1076"/>
        <pc:sldMkLst>
          <pc:docMk/>
          <pc:sldMk cId="2015528475" sldId="332"/>
        </pc:sldMkLst>
        <pc:spChg chg="mod">
          <ac:chgData name="Danny Cuichan" userId="579e0ad8f6fc4032" providerId="LiveId" clId="{54FF7F4B-2667-49EF-8C5A-63D79C8CF7FE}" dt="2020-01-26T15:01:32.861" v="2841" actId="313"/>
          <ac:spMkLst>
            <pc:docMk/>
            <pc:sldMk cId="2015528475" sldId="332"/>
            <ac:spMk id="2" creationId="{FA7E0417-2915-A149-9438-7AFB89C10A86}"/>
          </ac:spMkLst>
        </pc:spChg>
        <pc:spChg chg="add del mod">
          <ac:chgData name="Danny Cuichan" userId="579e0ad8f6fc4032" providerId="LiveId" clId="{54FF7F4B-2667-49EF-8C5A-63D79C8CF7FE}" dt="2020-01-26T14:38:25.872" v="2502"/>
          <ac:spMkLst>
            <pc:docMk/>
            <pc:sldMk cId="2015528475" sldId="332"/>
            <ac:spMk id="4" creationId="{E7315188-13F7-4B50-8F48-CC8CB7E596C3}"/>
          </ac:spMkLst>
        </pc:spChg>
        <pc:spChg chg="add del mod">
          <ac:chgData name="Danny Cuichan" userId="579e0ad8f6fc4032" providerId="LiveId" clId="{54FF7F4B-2667-49EF-8C5A-63D79C8CF7FE}" dt="2020-01-26T15:00:18.913" v="2759"/>
          <ac:spMkLst>
            <pc:docMk/>
            <pc:sldMk cId="2015528475" sldId="332"/>
            <ac:spMk id="8" creationId="{543C8ED4-985C-42FA-98F1-DDA4F46442C4}"/>
          </ac:spMkLst>
        </pc:spChg>
        <pc:spChg chg="add del mod">
          <ac:chgData name="Danny Cuichan" userId="579e0ad8f6fc4032" providerId="LiveId" clId="{54FF7F4B-2667-49EF-8C5A-63D79C8CF7FE}" dt="2020-01-26T16:22:01.295" v="3007"/>
          <ac:spMkLst>
            <pc:docMk/>
            <pc:sldMk cId="2015528475" sldId="332"/>
            <ac:spMk id="11" creationId="{704FC835-AED0-49A0-8CAF-1FB42B641900}"/>
          </ac:spMkLst>
        </pc:spChg>
        <pc:picChg chg="del">
          <ac:chgData name="Danny Cuichan" userId="579e0ad8f6fc4032" providerId="LiveId" clId="{54FF7F4B-2667-49EF-8C5A-63D79C8CF7FE}" dt="2020-01-26T14:38:23.484" v="2499" actId="478"/>
          <ac:picMkLst>
            <pc:docMk/>
            <pc:sldMk cId="2015528475" sldId="332"/>
            <ac:picMk id="5" creationId="{9496756E-D413-431A-8AF9-1A07BB7404D1}"/>
          </ac:picMkLst>
        </pc:picChg>
        <pc:picChg chg="add del">
          <ac:chgData name="Danny Cuichan" userId="579e0ad8f6fc4032" providerId="LiveId" clId="{54FF7F4B-2667-49EF-8C5A-63D79C8CF7FE}" dt="2020-01-26T14:38:24.761" v="2501"/>
          <ac:picMkLst>
            <pc:docMk/>
            <pc:sldMk cId="2015528475" sldId="332"/>
            <ac:picMk id="6" creationId="{FE04DB3C-BFD0-4507-AF99-B6AA31B2F215}"/>
          </ac:picMkLst>
        </pc:picChg>
        <pc:picChg chg="add del mod">
          <ac:chgData name="Danny Cuichan" userId="579e0ad8f6fc4032" providerId="LiveId" clId="{54FF7F4B-2667-49EF-8C5A-63D79C8CF7FE}" dt="2020-01-26T16:21:59.113" v="3004" actId="478"/>
          <ac:picMkLst>
            <pc:docMk/>
            <pc:sldMk cId="2015528475" sldId="332"/>
            <ac:picMk id="7" creationId="{D4B2745A-A755-48E6-B571-551D903CA3BC}"/>
          </ac:picMkLst>
        </pc:picChg>
        <pc:picChg chg="add mod">
          <ac:chgData name="Danny Cuichan" userId="579e0ad8f6fc4032" providerId="LiveId" clId="{54FF7F4B-2667-49EF-8C5A-63D79C8CF7FE}" dt="2020-01-26T15:01:45.856" v="2842" actId="1076"/>
          <ac:picMkLst>
            <pc:docMk/>
            <pc:sldMk cId="2015528475" sldId="332"/>
            <ac:picMk id="9" creationId="{547D7CE6-E67E-4EB2-AC72-A0306688AF05}"/>
          </ac:picMkLst>
        </pc:picChg>
        <pc:picChg chg="add del">
          <ac:chgData name="Danny Cuichan" userId="579e0ad8f6fc4032" providerId="LiveId" clId="{54FF7F4B-2667-49EF-8C5A-63D79C8CF7FE}" dt="2020-01-26T16:22:00.146" v="3006"/>
          <ac:picMkLst>
            <pc:docMk/>
            <pc:sldMk cId="2015528475" sldId="332"/>
            <ac:picMk id="12" creationId="{AFFD55C6-CDBE-41B2-BF68-53B3E01D26CE}"/>
          </ac:picMkLst>
        </pc:picChg>
        <pc:picChg chg="add mod">
          <ac:chgData name="Danny Cuichan" userId="579e0ad8f6fc4032" providerId="LiveId" clId="{54FF7F4B-2667-49EF-8C5A-63D79C8CF7FE}" dt="2020-01-26T16:22:27.670" v="3025" actId="1076"/>
          <ac:picMkLst>
            <pc:docMk/>
            <pc:sldMk cId="2015528475" sldId="332"/>
            <ac:picMk id="13" creationId="{93F5DD48-FB23-406F-A3DA-A8478FFEB9A1}"/>
          </ac:picMkLst>
        </pc:picChg>
      </pc:sldChg>
      <pc:sldChg chg="addSp delSp modSp add">
        <pc:chgData name="Danny Cuichan" userId="579e0ad8f6fc4032" providerId="LiveId" clId="{54FF7F4B-2667-49EF-8C5A-63D79C8CF7FE}" dt="2020-01-26T16:20:53.432" v="3003" actId="14100"/>
        <pc:sldMkLst>
          <pc:docMk/>
          <pc:sldMk cId="1664079501" sldId="333"/>
        </pc:sldMkLst>
        <pc:spChg chg="add del mod">
          <ac:chgData name="Danny Cuichan" userId="579e0ad8f6fc4032" providerId="LiveId" clId="{54FF7F4B-2667-49EF-8C5A-63D79C8CF7FE}" dt="2020-01-26T14:45:18.680" v="2513"/>
          <ac:spMkLst>
            <pc:docMk/>
            <pc:sldMk cId="1664079501" sldId="333"/>
            <ac:spMk id="3" creationId="{79A46940-2B5A-418F-8C8F-9157EF28C12E}"/>
          </ac:spMkLst>
        </pc:spChg>
        <pc:spChg chg="add del mod">
          <ac:chgData name="Danny Cuichan" userId="579e0ad8f6fc4032" providerId="LiveId" clId="{54FF7F4B-2667-49EF-8C5A-63D79C8CF7FE}" dt="2020-01-26T16:10:09.512" v="2954"/>
          <ac:spMkLst>
            <pc:docMk/>
            <pc:sldMk cId="1664079501" sldId="333"/>
            <ac:spMk id="9" creationId="{0AB7461B-E093-44D7-A97F-6C70AD27E0EC}"/>
          </ac:spMkLst>
        </pc:spChg>
        <pc:spChg chg="add del mod">
          <ac:chgData name="Danny Cuichan" userId="579e0ad8f6fc4032" providerId="LiveId" clId="{54FF7F4B-2667-49EF-8C5A-63D79C8CF7FE}" dt="2020-01-26T16:15:33.568" v="2976"/>
          <ac:spMkLst>
            <pc:docMk/>
            <pc:sldMk cId="1664079501" sldId="333"/>
            <ac:spMk id="12" creationId="{71246354-235A-4509-B0F9-5D3DC4FD76D4}"/>
          </ac:spMkLst>
        </pc:spChg>
        <pc:spChg chg="add del mod">
          <ac:chgData name="Danny Cuichan" userId="579e0ad8f6fc4032" providerId="LiveId" clId="{54FF7F4B-2667-49EF-8C5A-63D79C8CF7FE}" dt="2020-01-26T16:19:03.900" v="2996"/>
          <ac:spMkLst>
            <pc:docMk/>
            <pc:sldMk cId="1664079501" sldId="333"/>
            <ac:spMk id="16" creationId="{5AC5BB4A-C15B-4BA5-88F9-54E50875CF36}"/>
          </ac:spMkLst>
        </pc:spChg>
        <pc:spChg chg="add del mod">
          <ac:chgData name="Danny Cuichan" userId="579e0ad8f6fc4032" providerId="LiveId" clId="{54FF7F4B-2667-49EF-8C5A-63D79C8CF7FE}" dt="2020-01-26T16:20:50.347" v="3002"/>
          <ac:spMkLst>
            <pc:docMk/>
            <pc:sldMk cId="1664079501" sldId="333"/>
            <ac:spMk id="20" creationId="{89AA4C2A-F61B-4581-9430-63AA97580564}"/>
          </ac:spMkLst>
        </pc:spChg>
        <pc:picChg chg="add del mod">
          <ac:chgData name="Danny Cuichan" userId="579e0ad8f6fc4032" providerId="LiveId" clId="{54FF7F4B-2667-49EF-8C5A-63D79C8CF7FE}" dt="2020-01-26T16:10:07.553" v="2953" actId="478"/>
          <ac:picMkLst>
            <pc:docMk/>
            <pc:sldMk cId="1664079501" sldId="333"/>
            <ac:picMk id="5" creationId="{1E2B4DDC-1E5B-4CE0-9A4E-4E828664A25E}"/>
          </ac:picMkLst>
        </pc:picChg>
        <pc:picChg chg="del">
          <ac:chgData name="Danny Cuichan" userId="579e0ad8f6fc4032" providerId="LiveId" clId="{54FF7F4B-2667-49EF-8C5A-63D79C8CF7FE}" dt="2020-01-26T14:44:22.650" v="2507" actId="478"/>
          <ac:picMkLst>
            <pc:docMk/>
            <pc:sldMk cId="1664079501" sldId="333"/>
            <ac:picMk id="7" creationId="{B3ADB554-80F0-4368-B98E-9AB97F0509C1}"/>
          </ac:picMkLst>
        </pc:picChg>
        <pc:picChg chg="del">
          <ac:chgData name="Danny Cuichan" userId="579e0ad8f6fc4032" providerId="LiveId" clId="{54FF7F4B-2667-49EF-8C5A-63D79C8CF7FE}" dt="2020-01-26T14:44:25.426" v="2508" actId="478"/>
          <ac:picMkLst>
            <pc:docMk/>
            <pc:sldMk cId="1664079501" sldId="333"/>
            <ac:picMk id="8" creationId="{A469992A-BEDA-4881-B8E3-DB4D124B5502}"/>
          </ac:picMkLst>
        </pc:picChg>
        <pc:picChg chg="add del mod">
          <ac:chgData name="Danny Cuichan" userId="579e0ad8f6fc4032" providerId="LiveId" clId="{54FF7F4B-2667-49EF-8C5A-63D79C8CF7FE}" dt="2020-01-26T16:15:30.699" v="2973" actId="478"/>
          <ac:picMkLst>
            <pc:docMk/>
            <pc:sldMk cId="1664079501" sldId="333"/>
            <ac:picMk id="10" creationId="{B7004351-0202-4B54-BED6-FE8EE0C4BEA9}"/>
          </ac:picMkLst>
        </pc:picChg>
        <pc:picChg chg="add del">
          <ac:chgData name="Danny Cuichan" userId="579e0ad8f6fc4032" providerId="LiveId" clId="{54FF7F4B-2667-49EF-8C5A-63D79C8CF7FE}" dt="2020-01-26T16:15:32.469" v="2975"/>
          <ac:picMkLst>
            <pc:docMk/>
            <pc:sldMk cId="1664079501" sldId="333"/>
            <ac:picMk id="13" creationId="{26474509-9BCD-433F-AED7-EF4CCEC7D002}"/>
          </ac:picMkLst>
        </pc:picChg>
        <pc:picChg chg="add del mod">
          <ac:chgData name="Danny Cuichan" userId="579e0ad8f6fc4032" providerId="LiveId" clId="{54FF7F4B-2667-49EF-8C5A-63D79C8CF7FE}" dt="2020-01-26T16:19:01.454" v="2993" actId="478"/>
          <ac:picMkLst>
            <pc:docMk/>
            <pc:sldMk cId="1664079501" sldId="333"/>
            <ac:picMk id="14" creationId="{EB92381F-E418-4FED-9F85-6D201CB7D237}"/>
          </ac:picMkLst>
        </pc:picChg>
        <pc:picChg chg="add del">
          <ac:chgData name="Danny Cuichan" userId="579e0ad8f6fc4032" providerId="LiveId" clId="{54FF7F4B-2667-49EF-8C5A-63D79C8CF7FE}" dt="2020-01-26T16:19:02.498" v="2995"/>
          <ac:picMkLst>
            <pc:docMk/>
            <pc:sldMk cId="1664079501" sldId="333"/>
            <ac:picMk id="17" creationId="{1B8249AF-DF05-4B97-9502-68C167621CF0}"/>
          </ac:picMkLst>
        </pc:picChg>
        <pc:picChg chg="add del mod">
          <ac:chgData name="Danny Cuichan" userId="579e0ad8f6fc4032" providerId="LiveId" clId="{54FF7F4B-2667-49EF-8C5A-63D79C8CF7FE}" dt="2020-01-26T16:20:49.166" v="3001" actId="478"/>
          <ac:picMkLst>
            <pc:docMk/>
            <pc:sldMk cId="1664079501" sldId="333"/>
            <ac:picMk id="18" creationId="{5FEE6F3F-BED1-4249-B4B2-2CFEADD33082}"/>
          </ac:picMkLst>
        </pc:picChg>
        <pc:picChg chg="add mod">
          <ac:chgData name="Danny Cuichan" userId="579e0ad8f6fc4032" providerId="LiveId" clId="{54FF7F4B-2667-49EF-8C5A-63D79C8CF7FE}" dt="2020-01-26T16:20:53.432" v="3003" actId="14100"/>
          <ac:picMkLst>
            <pc:docMk/>
            <pc:sldMk cId="1664079501" sldId="333"/>
            <ac:picMk id="21" creationId="{FF287F1C-98EC-437A-8E0A-94171ECE3261}"/>
          </ac:picMkLst>
        </pc:picChg>
      </pc:sldChg>
      <pc:sldChg chg="addSp delSp modSp add">
        <pc:chgData name="Danny Cuichan" userId="579e0ad8f6fc4032" providerId="LiveId" clId="{54FF7F4B-2667-49EF-8C5A-63D79C8CF7FE}" dt="2020-01-26T17:23:57.001" v="3199"/>
        <pc:sldMkLst>
          <pc:docMk/>
          <pc:sldMk cId="1883452799" sldId="334"/>
        </pc:sldMkLst>
        <pc:spChg chg="mod">
          <ac:chgData name="Danny Cuichan" userId="579e0ad8f6fc4032" providerId="LiveId" clId="{54FF7F4B-2667-49EF-8C5A-63D79C8CF7FE}" dt="2020-01-26T14:52:11.994" v="2642" actId="20577"/>
          <ac:spMkLst>
            <pc:docMk/>
            <pc:sldMk cId="1883452799" sldId="334"/>
            <ac:spMk id="2" creationId="{0157BA5A-44ED-4813-A1BE-03F93E779BE4}"/>
          </ac:spMkLst>
        </pc:spChg>
        <pc:spChg chg="add del mod">
          <ac:chgData name="Danny Cuichan" userId="579e0ad8f6fc4032" providerId="LiveId" clId="{54FF7F4B-2667-49EF-8C5A-63D79C8CF7FE}" dt="2020-01-26T14:52:30.414" v="2647"/>
          <ac:spMkLst>
            <pc:docMk/>
            <pc:sldMk cId="1883452799" sldId="334"/>
            <ac:spMk id="3" creationId="{8B24ED93-294A-4BF9-8215-2B1B738200C1}"/>
          </ac:spMkLst>
        </pc:spChg>
        <pc:spChg chg="add del mod">
          <ac:chgData name="Danny Cuichan" userId="579e0ad8f6fc4032" providerId="LiveId" clId="{54FF7F4B-2667-49EF-8C5A-63D79C8CF7FE}" dt="2020-01-26T14:52:30.414" v="2647"/>
          <ac:spMkLst>
            <pc:docMk/>
            <pc:sldMk cId="1883452799" sldId="334"/>
            <ac:spMk id="4" creationId="{1630D4D7-D064-4AB0-AD5B-8E1F72802729}"/>
          </ac:spMkLst>
        </pc:spChg>
        <pc:spChg chg="add mod">
          <ac:chgData name="Danny Cuichan" userId="579e0ad8f6fc4032" providerId="LiveId" clId="{54FF7F4B-2667-49EF-8C5A-63D79C8CF7FE}" dt="2020-01-26T14:53:18.051" v="2653" actId="5793"/>
          <ac:spMkLst>
            <pc:docMk/>
            <pc:sldMk cId="1883452799" sldId="334"/>
            <ac:spMk id="5" creationId="{BE84FB18-E5F7-4585-8EB8-81D75CD10409}"/>
          </ac:spMkLst>
        </pc:spChg>
        <pc:spChg chg="del mod">
          <ac:chgData name="Danny Cuichan" userId="579e0ad8f6fc4032" providerId="LiveId" clId="{54FF7F4B-2667-49EF-8C5A-63D79C8CF7FE}" dt="2020-01-26T14:52:30.414" v="2647"/>
          <ac:spMkLst>
            <pc:docMk/>
            <pc:sldMk cId="1883452799" sldId="334"/>
            <ac:spMk id="9" creationId="{2C73E813-1FAE-4E15-9F32-4006ED804967}"/>
          </ac:spMkLst>
        </pc:spChg>
        <pc:spChg chg="del mod">
          <ac:chgData name="Danny Cuichan" userId="579e0ad8f6fc4032" providerId="LiveId" clId="{54FF7F4B-2667-49EF-8C5A-63D79C8CF7FE}" dt="2020-01-26T14:52:30.414" v="2647"/>
          <ac:spMkLst>
            <pc:docMk/>
            <pc:sldMk cId="1883452799" sldId="334"/>
            <ac:spMk id="11" creationId="{FBE28ED4-BCF5-4D94-9C25-6E95760499D0}"/>
          </ac:spMkLst>
        </pc:spChg>
        <pc:picChg chg="del">
          <ac:chgData name="Danny Cuichan" userId="579e0ad8f6fc4032" providerId="LiveId" clId="{54FF7F4B-2667-49EF-8C5A-63D79C8CF7FE}" dt="2020-01-26T14:52:14.199" v="2643" actId="478"/>
          <ac:picMkLst>
            <pc:docMk/>
            <pc:sldMk cId="1883452799" sldId="334"/>
            <ac:picMk id="7" creationId="{F826C47B-B024-428C-9207-C83BF1BD1370}"/>
          </ac:picMkLst>
        </pc:picChg>
        <pc:picChg chg="del">
          <ac:chgData name="Danny Cuichan" userId="579e0ad8f6fc4032" providerId="LiveId" clId="{54FF7F4B-2667-49EF-8C5A-63D79C8CF7FE}" dt="2020-01-26T14:52:14.856" v="2644" actId="478"/>
          <ac:picMkLst>
            <pc:docMk/>
            <pc:sldMk cId="1883452799" sldId="334"/>
            <ac:picMk id="8" creationId="{B55A4BF7-332C-4300-84D7-FD538D324799}"/>
          </ac:picMkLst>
        </pc:picChg>
        <pc:picChg chg="add mod">
          <ac:chgData name="Danny Cuichan" userId="579e0ad8f6fc4032" providerId="LiveId" clId="{54FF7F4B-2667-49EF-8C5A-63D79C8CF7FE}" dt="2020-01-26T17:23:57.001" v="3199"/>
          <ac:picMkLst>
            <pc:docMk/>
            <pc:sldMk cId="1883452799" sldId="334"/>
            <ac:picMk id="10" creationId="{3C5D7640-869A-4642-9C05-9CCCCD961B12}"/>
          </ac:picMkLst>
        </pc:picChg>
        <pc:picChg chg="add mod">
          <ac:chgData name="Danny Cuichan" userId="579e0ad8f6fc4032" providerId="LiveId" clId="{54FF7F4B-2667-49EF-8C5A-63D79C8CF7FE}" dt="2020-01-26T17:23:46.546" v="3197" actId="1076"/>
          <ac:picMkLst>
            <pc:docMk/>
            <pc:sldMk cId="1883452799" sldId="334"/>
            <ac:picMk id="12" creationId="{04FA318D-4CD1-4B66-A549-9790BFBEFB2A}"/>
          </ac:picMkLst>
        </pc:picChg>
        <pc:picChg chg="add mod">
          <ac:chgData name="Danny Cuichan" userId="579e0ad8f6fc4032" providerId="LiveId" clId="{54FF7F4B-2667-49EF-8C5A-63D79C8CF7FE}" dt="2020-01-26T17:23:41.704" v="3196" actId="1076"/>
          <ac:picMkLst>
            <pc:docMk/>
            <pc:sldMk cId="1883452799" sldId="334"/>
            <ac:picMk id="14" creationId="{C209AEE2-C084-4754-9087-FFB59EE7B9AD}"/>
          </ac:picMkLst>
        </pc:picChg>
      </pc:sldChg>
      <pc:sldChg chg="addSp delSp modSp add">
        <pc:chgData name="Danny Cuichan" userId="579e0ad8f6fc4032" providerId="LiveId" clId="{54FF7F4B-2667-49EF-8C5A-63D79C8CF7FE}" dt="2020-01-26T17:24:53.254" v="3207" actId="1076"/>
        <pc:sldMkLst>
          <pc:docMk/>
          <pc:sldMk cId="2171083291" sldId="335"/>
        </pc:sldMkLst>
        <pc:spChg chg="mod">
          <ac:chgData name="Danny Cuichan" userId="579e0ad8f6fc4032" providerId="LiveId" clId="{54FF7F4B-2667-49EF-8C5A-63D79C8CF7FE}" dt="2020-01-26T14:53:54.742" v="2664"/>
          <ac:spMkLst>
            <pc:docMk/>
            <pc:sldMk cId="2171083291" sldId="335"/>
            <ac:spMk id="5" creationId="{BE84FB18-E5F7-4585-8EB8-81D75CD10409}"/>
          </ac:spMkLst>
        </pc:spChg>
        <pc:grpChg chg="add mod">
          <ac:chgData name="Danny Cuichan" userId="579e0ad8f6fc4032" providerId="LiveId" clId="{54FF7F4B-2667-49EF-8C5A-63D79C8CF7FE}" dt="2020-01-26T17:24:15.152" v="3201" actId="1076"/>
          <ac:grpSpMkLst>
            <pc:docMk/>
            <pc:sldMk cId="2171083291" sldId="335"/>
            <ac:grpSpMk id="3" creationId="{C3953A14-AA41-4C1A-99FE-58D0A5738765}"/>
          </ac:grpSpMkLst>
        </pc:grpChg>
        <pc:picChg chg="add mod">
          <ac:chgData name="Danny Cuichan" userId="579e0ad8f6fc4032" providerId="LiveId" clId="{54FF7F4B-2667-49EF-8C5A-63D79C8CF7FE}" dt="2020-01-26T14:54:41.253" v="2674" actId="164"/>
          <ac:picMkLst>
            <pc:docMk/>
            <pc:sldMk cId="2171083291" sldId="335"/>
            <ac:picMk id="6" creationId="{D2676686-F53B-4D4E-A63D-D1BE8C0293B0}"/>
          </ac:picMkLst>
        </pc:picChg>
        <pc:picChg chg="add mod">
          <ac:chgData name="Danny Cuichan" userId="579e0ad8f6fc4032" providerId="LiveId" clId="{54FF7F4B-2667-49EF-8C5A-63D79C8CF7FE}" dt="2020-01-26T14:54:41.253" v="2674" actId="164"/>
          <ac:picMkLst>
            <pc:docMk/>
            <pc:sldMk cId="2171083291" sldId="335"/>
            <ac:picMk id="7" creationId="{DF7B0EE2-4EA3-4C95-ABBE-6C3D2C517855}"/>
          </ac:picMkLst>
        </pc:picChg>
        <pc:picChg chg="add mod">
          <ac:chgData name="Danny Cuichan" userId="579e0ad8f6fc4032" providerId="LiveId" clId="{54FF7F4B-2667-49EF-8C5A-63D79C8CF7FE}" dt="2020-01-26T17:24:29.534" v="3204" actId="1076"/>
          <ac:picMkLst>
            <pc:docMk/>
            <pc:sldMk cId="2171083291" sldId="335"/>
            <ac:picMk id="8" creationId="{9E156E0E-B9E0-4927-AFF0-CEEB8C9B444D}"/>
          </ac:picMkLst>
        </pc:picChg>
        <pc:picChg chg="del">
          <ac:chgData name="Danny Cuichan" userId="579e0ad8f6fc4032" providerId="LiveId" clId="{54FF7F4B-2667-49EF-8C5A-63D79C8CF7FE}" dt="2020-01-26T14:54:05.613" v="2665" actId="478"/>
          <ac:picMkLst>
            <pc:docMk/>
            <pc:sldMk cId="2171083291" sldId="335"/>
            <ac:picMk id="10" creationId="{3C5D7640-869A-4642-9C05-9CCCCD961B12}"/>
          </ac:picMkLst>
        </pc:picChg>
        <pc:picChg chg="add mod">
          <ac:chgData name="Danny Cuichan" userId="579e0ad8f6fc4032" providerId="LiveId" clId="{54FF7F4B-2667-49EF-8C5A-63D79C8CF7FE}" dt="2020-01-26T17:24:53.254" v="3207" actId="1076"/>
          <ac:picMkLst>
            <pc:docMk/>
            <pc:sldMk cId="2171083291" sldId="335"/>
            <ac:picMk id="11" creationId="{A34174B4-D0A5-4E0D-B6AB-89B27FE059EE}"/>
          </ac:picMkLst>
        </pc:picChg>
      </pc:sldChg>
      <pc:sldChg chg="modSp add ord">
        <pc:chgData name="Danny Cuichan" userId="579e0ad8f6fc4032" providerId="LiveId" clId="{54FF7F4B-2667-49EF-8C5A-63D79C8CF7FE}" dt="2020-01-26T14:56:55.414" v="2717" actId="20577"/>
        <pc:sldMkLst>
          <pc:docMk/>
          <pc:sldMk cId="4111030645" sldId="336"/>
        </pc:sldMkLst>
        <pc:spChg chg="mod">
          <ac:chgData name="Danny Cuichan" userId="579e0ad8f6fc4032" providerId="LiveId" clId="{54FF7F4B-2667-49EF-8C5A-63D79C8CF7FE}" dt="2020-01-26T14:56:55.414" v="2717" actId="20577"/>
          <ac:spMkLst>
            <pc:docMk/>
            <pc:sldMk cId="4111030645" sldId="336"/>
            <ac:spMk id="2" creationId="{D683F978-DCD5-4D3A-ACE9-DF08D63B398E}"/>
          </ac:spMkLst>
        </pc:spChg>
      </pc:sldChg>
      <pc:sldChg chg="addSp delSp modSp add">
        <pc:chgData name="Danny Cuichan" userId="579e0ad8f6fc4032" providerId="LiveId" clId="{54FF7F4B-2667-49EF-8C5A-63D79C8CF7FE}" dt="2020-01-26T15:43:00.627" v="2931" actId="14100"/>
        <pc:sldMkLst>
          <pc:docMk/>
          <pc:sldMk cId="133057294" sldId="337"/>
        </pc:sldMkLst>
        <pc:spChg chg="del">
          <ac:chgData name="Danny Cuichan" userId="579e0ad8f6fc4032" providerId="LiveId" clId="{54FF7F4B-2667-49EF-8C5A-63D79C8CF7FE}" dt="2020-01-26T14:56:20.720" v="2701"/>
          <ac:spMkLst>
            <pc:docMk/>
            <pc:sldMk cId="133057294" sldId="337"/>
            <ac:spMk id="2" creationId="{FC010EB1-6CC4-45E0-A2ED-D16E49BB968D}"/>
          </ac:spMkLst>
        </pc:spChg>
        <pc:spChg chg="del">
          <ac:chgData name="Danny Cuichan" userId="579e0ad8f6fc4032" providerId="LiveId" clId="{54FF7F4B-2667-49EF-8C5A-63D79C8CF7FE}" dt="2020-01-26T14:56:20.720" v="2701"/>
          <ac:spMkLst>
            <pc:docMk/>
            <pc:sldMk cId="133057294" sldId="337"/>
            <ac:spMk id="3" creationId="{14288D32-6733-4952-82A2-EA36E767CFDD}"/>
          </ac:spMkLst>
        </pc:spChg>
        <pc:spChg chg="add mod">
          <ac:chgData name="Danny Cuichan" userId="579e0ad8f6fc4032" providerId="LiveId" clId="{54FF7F4B-2667-49EF-8C5A-63D79C8CF7FE}" dt="2020-01-26T14:56:20.720" v="2701"/>
          <ac:spMkLst>
            <pc:docMk/>
            <pc:sldMk cId="133057294" sldId="337"/>
            <ac:spMk id="4" creationId="{F9FBF6D6-9DBC-41DA-AE67-C20F58D2D410}"/>
          </ac:spMkLst>
        </pc:spChg>
        <pc:spChg chg="add del mod">
          <ac:chgData name="Danny Cuichan" userId="579e0ad8f6fc4032" providerId="LiveId" clId="{54FF7F4B-2667-49EF-8C5A-63D79C8CF7FE}" dt="2020-01-26T14:56:58.098" v="2718"/>
          <ac:spMkLst>
            <pc:docMk/>
            <pc:sldMk cId="133057294" sldId="337"/>
            <ac:spMk id="5" creationId="{10B2136B-2256-469C-8940-C29FC66A9D0A}"/>
          </ac:spMkLst>
        </pc:spChg>
        <pc:picChg chg="add mod">
          <ac:chgData name="Danny Cuichan" userId="579e0ad8f6fc4032" providerId="LiveId" clId="{54FF7F4B-2667-49EF-8C5A-63D79C8CF7FE}" dt="2020-01-26T15:43:00.627" v="2931" actId="14100"/>
          <ac:picMkLst>
            <pc:docMk/>
            <pc:sldMk cId="133057294" sldId="337"/>
            <ac:picMk id="6" creationId="{1E77B920-3B23-4BBF-B645-81C937F7CCE7}"/>
          </ac:picMkLst>
        </pc:picChg>
      </pc:sldChg>
      <pc:sldChg chg="addSp delSp modSp add">
        <pc:chgData name="Danny Cuichan" userId="579e0ad8f6fc4032" providerId="LiveId" clId="{54FF7F4B-2667-49EF-8C5A-63D79C8CF7FE}" dt="2020-01-26T14:58:05.889" v="2745" actId="20577"/>
        <pc:sldMkLst>
          <pc:docMk/>
          <pc:sldMk cId="3266650632" sldId="338"/>
        </pc:sldMkLst>
        <pc:spChg chg="mod">
          <ac:chgData name="Danny Cuichan" userId="579e0ad8f6fc4032" providerId="LiveId" clId="{54FF7F4B-2667-49EF-8C5A-63D79C8CF7FE}" dt="2020-01-26T14:58:05.889" v="2745" actId="20577"/>
          <ac:spMkLst>
            <pc:docMk/>
            <pc:sldMk cId="3266650632" sldId="338"/>
            <ac:spMk id="2" creationId="{9FCC6927-D1FB-4015-9F5E-AA1B8323A1DF}"/>
          </ac:spMkLst>
        </pc:spChg>
        <pc:spChg chg="del">
          <ac:chgData name="Danny Cuichan" userId="579e0ad8f6fc4032" providerId="LiveId" clId="{54FF7F4B-2667-49EF-8C5A-63D79C8CF7FE}" dt="2020-01-26T14:57:52.419" v="2720"/>
          <ac:spMkLst>
            <pc:docMk/>
            <pc:sldMk cId="3266650632" sldId="338"/>
            <ac:spMk id="3" creationId="{219EFF7C-2ABD-4577-B916-9166401FA943}"/>
          </ac:spMkLst>
        </pc:spChg>
        <pc:picChg chg="add mod">
          <ac:chgData name="Danny Cuichan" userId="579e0ad8f6fc4032" providerId="LiveId" clId="{54FF7F4B-2667-49EF-8C5A-63D79C8CF7FE}" dt="2020-01-26T14:57:52.419" v="2720"/>
          <ac:picMkLst>
            <pc:docMk/>
            <pc:sldMk cId="3266650632" sldId="338"/>
            <ac:picMk id="4" creationId="{3C9AE72B-9981-4F9E-B690-71403E7D971B}"/>
          </ac:picMkLst>
        </pc:picChg>
      </pc:sldChg>
      <pc:sldChg chg="addSp delSp modSp add">
        <pc:chgData name="Danny Cuichan" userId="579e0ad8f6fc4032" providerId="LiveId" clId="{54FF7F4B-2667-49EF-8C5A-63D79C8CF7FE}" dt="2020-01-26T15:23:19.567" v="2866" actId="20577"/>
        <pc:sldMkLst>
          <pc:docMk/>
          <pc:sldMk cId="3927243665" sldId="339"/>
        </pc:sldMkLst>
        <pc:spChg chg="del">
          <ac:chgData name="Danny Cuichan" userId="579e0ad8f6fc4032" providerId="LiveId" clId="{54FF7F4B-2667-49EF-8C5A-63D79C8CF7FE}" dt="2020-01-26T15:22:00.298" v="2845"/>
          <ac:spMkLst>
            <pc:docMk/>
            <pc:sldMk cId="3927243665" sldId="339"/>
            <ac:spMk id="2" creationId="{B6764350-5355-4930-BA89-E72F0555F0F5}"/>
          </ac:spMkLst>
        </pc:spChg>
        <pc:spChg chg="del">
          <ac:chgData name="Danny Cuichan" userId="579e0ad8f6fc4032" providerId="LiveId" clId="{54FF7F4B-2667-49EF-8C5A-63D79C8CF7FE}" dt="2020-01-26T15:22:00.298" v="2845"/>
          <ac:spMkLst>
            <pc:docMk/>
            <pc:sldMk cId="3927243665" sldId="339"/>
            <ac:spMk id="3" creationId="{7280FA9A-A700-4864-AE98-22C0C5050682}"/>
          </ac:spMkLst>
        </pc:spChg>
        <pc:spChg chg="del">
          <ac:chgData name="Danny Cuichan" userId="579e0ad8f6fc4032" providerId="LiveId" clId="{54FF7F4B-2667-49EF-8C5A-63D79C8CF7FE}" dt="2020-01-26T15:22:00.298" v="2845"/>
          <ac:spMkLst>
            <pc:docMk/>
            <pc:sldMk cId="3927243665" sldId="339"/>
            <ac:spMk id="4" creationId="{56E22143-2080-4B9C-9C48-1A25A7D46C6A}"/>
          </ac:spMkLst>
        </pc:spChg>
        <pc:spChg chg="add mod">
          <ac:chgData name="Danny Cuichan" userId="579e0ad8f6fc4032" providerId="LiveId" clId="{54FF7F4B-2667-49EF-8C5A-63D79C8CF7FE}" dt="2020-01-26T15:23:19.567" v="2866" actId="20577"/>
          <ac:spMkLst>
            <pc:docMk/>
            <pc:sldMk cId="3927243665" sldId="339"/>
            <ac:spMk id="5" creationId="{E20C123A-083D-4D1E-A3AF-24E74D3A9A7E}"/>
          </ac:spMkLst>
        </pc:spChg>
        <pc:spChg chg="add del mod">
          <ac:chgData name="Danny Cuichan" userId="579e0ad8f6fc4032" providerId="LiveId" clId="{54FF7F4B-2667-49EF-8C5A-63D79C8CF7FE}" dt="2020-01-26T15:22:02.502" v="2846"/>
          <ac:spMkLst>
            <pc:docMk/>
            <pc:sldMk cId="3927243665" sldId="339"/>
            <ac:spMk id="6" creationId="{02357319-8758-4895-AE53-DFC184549BB1}"/>
          </ac:spMkLst>
        </pc:spChg>
        <pc:picChg chg="add mod">
          <ac:chgData name="Danny Cuichan" userId="579e0ad8f6fc4032" providerId="LiveId" clId="{54FF7F4B-2667-49EF-8C5A-63D79C8CF7FE}" dt="2020-01-26T15:22:11.604" v="2847" actId="14100"/>
          <ac:picMkLst>
            <pc:docMk/>
            <pc:sldMk cId="3927243665" sldId="339"/>
            <ac:picMk id="7" creationId="{AEC7B2BA-40E6-4211-8A50-43284CC55D7E}"/>
          </ac:picMkLst>
        </pc:picChg>
      </pc:sldChg>
      <pc:sldChg chg="addSp delSp modSp add">
        <pc:chgData name="Danny Cuichan" userId="579e0ad8f6fc4032" providerId="LiveId" clId="{54FF7F4B-2667-49EF-8C5A-63D79C8CF7FE}" dt="2020-01-26T15:24:11.757" v="2900" actId="1076"/>
        <pc:sldMkLst>
          <pc:docMk/>
          <pc:sldMk cId="3595554631" sldId="340"/>
        </pc:sldMkLst>
        <pc:spChg chg="del">
          <ac:chgData name="Danny Cuichan" userId="579e0ad8f6fc4032" providerId="LiveId" clId="{54FF7F4B-2667-49EF-8C5A-63D79C8CF7FE}" dt="2020-01-26T15:22:45.452" v="2851"/>
          <ac:spMkLst>
            <pc:docMk/>
            <pc:sldMk cId="3595554631" sldId="340"/>
            <ac:spMk id="2" creationId="{58E8FAFB-D8A0-42D4-9221-E7EBC5ECDAB4}"/>
          </ac:spMkLst>
        </pc:spChg>
        <pc:spChg chg="add del">
          <ac:chgData name="Danny Cuichan" userId="579e0ad8f6fc4032" providerId="LiveId" clId="{54FF7F4B-2667-49EF-8C5A-63D79C8CF7FE}" dt="2020-01-26T15:22:45.452" v="2851"/>
          <ac:spMkLst>
            <pc:docMk/>
            <pc:sldMk cId="3595554631" sldId="340"/>
            <ac:spMk id="3" creationId="{7EC46F04-0D12-4AC0-A133-30481D3A31DE}"/>
          </ac:spMkLst>
        </pc:spChg>
        <pc:spChg chg="add mod">
          <ac:chgData name="Danny Cuichan" userId="579e0ad8f6fc4032" providerId="LiveId" clId="{54FF7F4B-2667-49EF-8C5A-63D79C8CF7FE}" dt="2020-01-26T15:23:37.150" v="2890" actId="20577"/>
          <ac:spMkLst>
            <pc:docMk/>
            <pc:sldMk cId="3595554631" sldId="340"/>
            <ac:spMk id="5" creationId="{C64EADEC-B0A1-4601-BA4E-32AFC37E59B8}"/>
          </ac:spMkLst>
        </pc:spChg>
        <pc:spChg chg="add del mod">
          <ac:chgData name="Danny Cuichan" userId="579e0ad8f6fc4032" providerId="LiveId" clId="{54FF7F4B-2667-49EF-8C5A-63D79C8CF7FE}" dt="2020-01-26T15:22:46.820" v="2852"/>
          <ac:spMkLst>
            <pc:docMk/>
            <pc:sldMk cId="3595554631" sldId="340"/>
            <ac:spMk id="6" creationId="{EEFB6127-B2F1-4661-B782-4A3CE28A156C}"/>
          </ac:spMkLst>
        </pc:spChg>
        <pc:spChg chg="add del mod">
          <ac:chgData name="Danny Cuichan" userId="579e0ad8f6fc4032" providerId="LiveId" clId="{54FF7F4B-2667-49EF-8C5A-63D79C8CF7FE}" dt="2020-01-26T15:22:52.832" v="2853"/>
          <ac:spMkLst>
            <pc:docMk/>
            <pc:sldMk cId="3595554631" sldId="340"/>
            <ac:spMk id="7" creationId="{4A3A349D-FEEF-4A31-BA1F-D4F6917FEDCE}"/>
          </ac:spMkLst>
        </pc:spChg>
        <pc:picChg chg="add del mod">
          <ac:chgData name="Danny Cuichan" userId="579e0ad8f6fc4032" providerId="LiveId" clId="{54FF7F4B-2667-49EF-8C5A-63D79C8CF7FE}" dt="2020-01-26T15:22:41.056" v="2850"/>
          <ac:picMkLst>
            <pc:docMk/>
            <pc:sldMk cId="3595554631" sldId="340"/>
            <ac:picMk id="4" creationId="{3888DB7C-1AEB-4E9C-94EE-3A34A11BFD01}"/>
          </ac:picMkLst>
        </pc:picChg>
        <pc:picChg chg="add mod">
          <ac:chgData name="Danny Cuichan" userId="579e0ad8f6fc4032" providerId="LiveId" clId="{54FF7F4B-2667-49EF-8C5A-63D79C8CF7FE}" dt="2020-01-26T15:24:11.757" v="2900" actId="1076"/>
          <ac:picMkLst>
            <pc:docMk/>
            <pc:sldMk cId="3595554631" sldId="340"/>
            <ac:picMk id="8" creationId="{BF3419AA-F28F-4D0D-8F37-B620DEC254D5}"/>
          </ac:picMkLst>
        </pc:picChg>
        <pc:picChg chg="add mod">
          <ac:chgData name="Danny Cuichan" userId="579e0ad8f6fc4032" providerId="LiveId" clId="{54FF7F4B-2667-49EF-8C5A-63D79C8CF7FE}" dt="2020-01-26T15:23:53.682" v="2894" actId="1076"/>
          <ac:picMkLst>
            <pc:docMk/>
            <pc:sldMk cId="3595554631" sldId="340"/>
            <ac:picMk id="9" creationId="{C8104D8C-C0E0-44EF-85F2-C895E0C48B67}"/>
          </ac:picMkLst>
        </pc:picChg>
      </pc:sldChg>
      <pc:sldChg chg="del">
        <pc:chgData name="Danny Cuichan" userId="579e0ad8f6fc4032" providerId="LiveId" clId="{54FF7F4B-2667-49EF-8C5A-63D79C8CF7FE}" dt="2020-01-26T17:17:03.219" v="3189" actId="47"/>
        <pc:sldMkLst>
          <pc:docMk/>
          <pc:sldMk cId="3735721468" sldId="341"/>
        </pc:sldMkLst>
      </pc:sldChg>
      <pc:sldChg chg="modSp">
        <pc:chgData name="Danny Cuichan" userId="579e0ad8f6fc4032" providerId="LiveId" clId="{54FF7F4B-2667-49EF-8C5A-63D79C8CF7FE}" dt="2020-01-26T16:41:31.092" v="3028" actId="6549"/>
        <pc:sldMkLst>
          <pc:docMk/>
          <pc:sldMk cId="1796154053" sldId="347"/>
        </pc:sldMkLst>
        <pc:spChg chg="mod">
          <ac:chgData name="Danny Cuichan" userId="579e0ad8f6fc4032" providerId="LiveId" clId="{54FF7F4B-2667-49EF-8C5A-63D79C8CF7FE}" dt="2020-01-26T16:41:31.092" v="3028" actId="6549"/>
          <ac:spMkLst>
            <pc:docMk/>
            <pc:sldMk cId="1796154053" sldId="347"/>
            <ac:spMk id="3" creationId="{A8D810A0-0993-4644-A470-7A8E02F8696F}"/>
          </ac:spMkLst>
        </pc:spChg>
      </pc:sldChg>
      <pc:sldChg chg="addSp delSp modSp add">
        <pc:chgData name="Danny Cuichan" userId="579e0ad8f6fc4032" providerId="LiveId" clId="{54FF7F4B-2667-49EF-8C5A-63D79C8CF7FE}" dt="2020-01-26T17:00:17.665" v="3181" actId="1076"/>
        <pc:sldMkLst>
          <pc:docMk/>
          <pc:sldMk cId="1272736479" sldId="349"/>
        </pc:sldMkLst>
        <pc:spChg chg="del">
          <ac:chgData name="Danny Cuichan" userId="579e0ad8f6fc4032" providerId="LiveId" clId="{54FF7F4B-2667-49EF-8C5A-63D79C8CF7FE}" dt="2020-01-26T16:44:43.416" v="3032"/>
          <ac:spMkLst>
            <pc:docMk/>
            <pc:sldMk cId="1272736479" sldId="349"/>
            <ac:spMk id="2" creationId="{EB44EE01-E63D-406D-BD25-3519026F47D9}"/>
          </ac:spMkLst>
        </pc:spChg>
        <pc:spChg chg="del">
          <ac:chgData name="Danny Cuichan" userId="579e0ad8f6fc4032" providerId="LiveId" clId="{54FF7F4B-2667-49EF-8C5A-63D79C8CF7FE}" dt="2020-01-26T16:44:43.416" v="3032"/>
          <ac:spMkLst>
            <pc:docMk/>
            <pc:sldMk cId="1272736479" sldId="349"/>
            <ac:spMk id="3" creationId="{0B1C8CD4-FF1B-428B-8FE9-4285896953C1}"/>
          </ac:spMkLst>
        </pc:spChg>
        <pc:spChg chg="add del mod">
          <ac:chgData name="Danny Cuichan" userId="579e0ad8f6fc4032" providerId="LiveId" clId="{54FF7F4B-2667-49EF-8C5A-63D79C8CF7FE}" dt="2020-01-26T16:47:58.518" v="3095" actId="20577"/>
          <ac:spMkLst>
            <pc:docMk/>
            <pc:sldMk cId="1272736479" sldId="349"/>
            <ac:spMk id="4" creationId="{56B7338A-D75F-43A1-848B-2713DB0A7C7B}"/>
          </ac:spMkLst>
        </pc:spChg>
        <pc:spChg chg="add del mod">
          <ac:chgData name="Danny Cuichan" userId="579e0ad8f6fc4032" providerId="LiveId" clId="{54FF7F4B-2667-49EF-8C5A-63D79C8CF7FE}" dt="2020-01-26T16:44:45.976" v="3033"/>
          <ac:spMkLst>
            <pc:docMk/>
            <pc:sldMk cId="1272736479" sldId="349"/>
            <ac:spMk id="5" creationId="{7D728B1F-47BD-49FA-8E5B-DC7A4441AC43}"/>
          </ac:spMkLst>
        </pc:spChg>
        <pc:graphicFrameChg chg="add">
          <ac:chgData name="Danny Cuichan" userId="579e0ad8f6fc4032" providerId="LiveId" clId="{54FF7F4B-2667-49EF-8C5A-63D79C8CF7FE}" dt="2020-01-26T16:59:57.089" v="3175"/>
          <ac:graphicFrameMkLst>
            <pc:docMk/>
            <pc:sldMk cId="1272736479" sldId="349"/>
            <ac:graphicFrameMk id="17" creationId="{FD5B6AE4-04E8-4142-BAEC-2F2E3E07FA2C}"/>
          </ac:graphicFrameMkLst>
        </pc:graphicFrameChg>
        <pc:picChg chg="add mod">
          <ac:chgData name="Danny Cuichan" userId="579e0ad8f6fc4032" providerId="LiveId" clId="{54FF7F4B-2667-49EF-8C5A-63D79C8CF7FE}" dt="2020-01-26T16:47:50.670" v="3083" actId="1076"/>
          <ac:picMkLst>
            <pc:docMk/>
            <pc:sldMk cId="1272736479" sldId="349"/>
            <ac:picMk id="6" creationId="{5449400E-5F11-49DB-8A84-30FB29C13DBF}"/>
          </ac:picMkLst>
        </pc:picChg>
        <pc:picChg chg="add mod">
          <ac:chgData name="Danny Cuichan" userId="579e0ad8f6fc4032" providerId="LiveId" clId="{54FF7F4B-2667-49EF-8C5A-63D79C8CF7FE}" dt="2020-01-26T16:47:17.516" v="3077" actId="1076"/>
          <ac:picMkLst>
            <pc:docMk/>
            <pc:sldMk cId="1272736479" sldId="349"/>
            <ac:picMk id="7" creationId="{547D5723-C0D2-4C16-8D92-95BE9A96D69E}"/>
          </ac:picMkLst>
        </pc:picChg>
        <pc:picChg chg="add mod">
          <ac:chgData name="Danny Cuichan" userId="579e0ad8f6fc4032" providerId="LiveId" clId="{54FF7F4B-2667-49EF-8C5A-63D79C8CF7FE}" dt="2020-01-26T16:47:19.982" v="3078" actId="1076"/>
          <ac:picMkLst>
            <pc:docMk/>
            <pc:sldMk cId="1272736479" sldId="349"/>
            <ac:picMk id="8" creationId="{2E5920E8-8AAC-4B9C-8555-EAE054219D4B}"/>
          </ac:picMkLst>
        </pc:picChg>
        <pc:picChg chg="add mod">
          <ac:chgData name="Danny Cuichan" userId="579e0ad8f6fc4032" providerId="LiveId" clId="{54FF7F4B-2667-49EF-8C5A-63D79C8CF7FE}" dt="2020-01-26T16:47:06.491" v="3074" actId="1076"/>
          <ac:picMkLst>
            <pc:docMk/>
            <pc:sldMk cId="1272736479" sldId="349"/>
            <ac:picMk id="9" creationId="{4A262AA2-88B9-46FF-B270-83915AF31E1C}"/>
          </ac:picMkLst>
        </pc:picChg>
        <pc:picChg chg="add del mod">
          <ac:chgData name="Danny Cuichan" userId="579e0ad8f6fc4032" providerId="LiveId" clId="{54FF7F4B-2667-49EF-8C5A-63D79C8CF7FE}" dt="2020-01-26T16:59:56.076" v="3174" actId="478"/>
          <ac:picMkLst>
            <pc:docMk/>
            <pc:sldMk cId="1272736479" sldId="349"/>
            <ac:picMk id="10" creationId="{2D3D283B-AAD4-4384-8BE2-E155DED4CFF9}"/>
          </ac:picMkLst>
        </pc:picChg>
        <pc:picChg chg="add mod">
          <ac:chgData name="Danny Cuichan" userId="579e0ad8f6fc4032" providerId="LiveId" clId="{54FF7F4B-2667-49EF-8C5A-63D79C8CF7FE}" dt="2020-01-26T16:47:53.279" v="3086" actId="1076"/>
          <ac:picMkLst>
            <pc:docMk/>
            <pc:sldMk cId="1272736479" sldId="349"/>
            <ac:picMk id="11" creationId="{093AECE4-D2FC-45E0-9317-2A6DF3B2263D}"/>
          </ac:picMkLst>
        </pc:picChg>
        <pc:picChg chg="add mod">
          <ac:chgData name="Danny Cuichan" userId="579e0ad8f6fc4032" providerId="LiveId" clId="{54FF7F4B-2667-49EF-8C5A-63D79C8CF7FE}" dt="2020-01-26T16:46:11.498" v="3060" actId="571"/>
          <ac:picMkLst>
            <pc:docMk/>
            <pc:sldMk cId="1272736479" sldId="349"/>
            <ac:picMk id="12" creationId="{7B891707-69D8-4AFC-914B-838773DC6B9F}"/>
          </ac:picMkLst>
        </pc:picChg>
        <pc:picChg chg="add mod">
          <ac:chgData name="Danny Cuichan" userId="579e0ad8f6fc4032" providerId="LiveId" clId="{54FF7F4B-2667-49EF-8C5A-63D79C8CF7FE}" dt="2020-01-26T16:46:11.498" v="3060" actId="571"/>
          <ac:picMkLst>
            <pc:docMk/>
            <pc:sldMk cId="1272736479" sldId="349"/>
            <ac:picMk id="13" creationId="{9275A07D-24AE-4EEB-96D2-57A6F94EA320}"/>
          </ac:picMkLst>
        </pc:picChg>
        <pc:picChg chg="add mod">
          <ac:chgData name="Danny Cuichan" userId="579e0ad8f6fc4032" providerId="LiveId" clId="{54FF7F4B-2667-49EF-8C5A-63D79C8CF7FE}" dt="2020-01-26T16:46:11.498" v="3060" actId="571"/>
          <ac:picMkLst>
            <pc:docMk/>
            <pc:sldMk cId="1272736479" sldId="349"/>
            <ac:picMk id="14" creationId="{4E2D4D4C-46CD-4C0F-9816-C0D376ED29F8}"/>
          </ac:picMkLst>
        </pc:picChg>
        <pc:picChg chg="add mod">
          <ac:chgData name="Danny Cuichan" userId="579e0ad8f6fc4032" providerId="LiveId" clId="{54FF7F4B-2667-49EF-8C5A-63D79C8CF7FE}" dt="2020-01-26T16:46:11.498" v="3060" actId="571"/>
          <ac:picMkLst>
            <pc:docMk/>
            <pc:sldMk cId="1272736479" sldId="349"/>
            <ac:picMk id="15" creationId="{F23937F1-ABAA-43A7-9990-AFE65D1FCD86}"/>
          </ac:picMkLst>
        </pc:picChg>
        <pc:picChg chg="add mod">
          <ac:chgData name="Danny Cuichan" userId="579e0ad8f6fc4032" providerId="LiveId" clId="{54FF7F4B-2667-49EF-8C5A-63D79C8CF7FE}" dt="2020-01-26T16:46:11.498" v="3060" actId="571"/>
          <ac:picMkLst>
            <pc:docMk/>
            <pc:sldMk cId="1272736479" sldId="349"/>
            <ac:picMk id="16" creationId="{93E80BC2-3E3A-40D7-8683-3CA1D16112FA}"/>
          </ac:picMkLst>
        </pc:picChg>
        <pc:picChg chg="add mod">
          <ac:chgData name="Danny Cuichan" userId="579e0ad8f6fc4032" providerId="LiveId" clId="{54FF7F4B-2667-49EF-8C5A-63D79C8CF7FE}" dt="2020-01-26T17:00:17.665" v="3181" actId="1076"/>
          <ac:picMkLst>
            <pc:docMk/>
            <pc:sldMk cId="1272736479" sldId="349"/>
            <ac:picMk id="18" creationId="{57CA336F-EB5C-4580-AF10-2FDABEF8A32D}"/>
          </ac:picMkLst>
        </pc:picChg>
      </pc:sldChg>
      <pc:sldChg chg="addSp delSp modSp add">
        <pc:chgData name="Danny Cuichan" userId="579e0ad8f6fc4032" providerId="LiveId" clId="{54FF7F4B-2667-49EF-8C5A-63D79C8CF7FE}" dt="2020-01-26T16:57:57.658" v="3166" actId="1076"/>
        <pc:sldMkLst>
          <pc:docMk/>
          <pc:sldMk cId="2236172019" sldId="350"/>
        </pc:sldMkLst>
        <pc:spChg chg="mod">
          <ac:chgData name="Danny Cuichan" userId="579e0ad8f6fc4032" providerId="LiveId" clId="{54FF7F4B-2667-49EF-8C5A-63D79C8CF7FE}" dt="2020-01-26T16:48:12.644" v="3107" actId="20577"/>
          <ac:spMkLst>
            <pc:docMk/>
            <pc:sldMk cId="2236172019" sldId="350"/>
            <ac:spMk id="2" creationId="{5CACAEE4-DF50-44AF-8C7F-12B1A1BAECA1}"/>
          </ac:spMkLst>
        </pc:spChg>
        <pc:spChg chg="del">
          <ac:chgData name="Danny Cuichan" userId="579e0ad8f6fc4032" providerId="LiveId" clId="{54FF7F4B-2667-49EF-8C5A-63D79C8CF7FE}" dt="2020-01-26T16:48:17.658" v="3108"/>
          <ac:spMkLst>
            <pc:docMk/>
            <pc:sldMk cId="2236172019" sldId="350"/>
            <ac:spMk id="3" creationId="{8C5D88B0-C128-4B25-883E-B6B09BE8CD8C}"/>
          </ac:spMkLst>
        </pc:spChg>
        <pc:picChg chg="add mod">
          <ac:chgData name="Danny Cuichan" userId="579e0ad8f6fc4032" providerId="LiveId" clId="{54FF7F4B-2667-49EF-8C5A-63D79C8CF7FE}" dt="2020-01-26T16:48:42.490" v="3116" actId="1076"/>
          <ac:picMkLst>
            <pc:docMk/>
            <pc:sldMk cId="2236172019" sldId="350"/>
            <ac:picMk id="4" creationId="{3E47AD78-5A43-4245-A10F-F7B0DDD432AA}"/>
          </ac:picMkLst>
        </pc:picChg>
        <pc:picChg chg="add mod">
          <ac:chgData name="Danny Cuichan" userId="579e0ad8f6fc4032" providerId="LiveId" clId="{54FF7F4B-2667-49EF-8C5A-63D79C8CF7FE}" dt="2020-01-26T16:56:44.576" v="3162" actId="1076"/>
          <ac:picMkLst>
            <pc:docMk/>
            <pc:sldMk cId="2236172019" sldId="350"/>
            <ac:picMk id="5" creationId="{317E5123-3A12-43EC-9282-B93BDFAD525A}"/>
          </ac:picMkLst>
        </pc:picChg>
        <pc:picChg chg="add mod">
          <ac:chgData name="Danny Cuichan" userId="579e0ad8f6fc4032" providerId="LiveId" clId="{54FF7F4B-2667-49EF-8C5A-63D79C8CF7FE}" dt="2020-01-26T16:56:37.915" v="3161" actId="1076"/>
          <ac:picMkLst>
            <pc:docMk/>
            <pc:sldMk cId="2236172019" sldId="350"/>
            <ac:picMk id="6" creationId="{16D626E2-6EC5-4EDD-A444-2B15CF9A40DB}"/>
          </ac:picMkLst>
        </pc:picChg>
        <pc:picChg chg="add mod">
          <ac:chgData name="Danny Cuichan" userId="579e0ad8f6fc4032" providerId="LiveId" clId="{54FF7F4B-2667-49EF-8C5A-63D79C8CF7FE}" dt="2020-01-26T16:57:57.658" v="3166" actId="1076"/>
          <ac:picMkLst>
            <pc:docMk/>
            <pc:sldMk cId="2236172019" sldId="350"/>
            <ac:picMk id="7" creationId="{069F26DA-38B3-4A61-BFF6-EDD99F4316F3}"/>
          </ac:picMkLst>
        </pc:picChg>
      </pc:sldChg>
      <pc:sldChg chg="addSp delSp modSp add">
        <pc:chgData name="Danny Cuichan" userId="579e0ad8f6fc4032" providerId="LiveId" clId="{54FF7F4B-2667-49EF-8C5A-63D79C8CF7FE}" dt="2020-01-26T17:16:18.073" v="3188" actId="14100"/>
        <pc:sldMkLst>
          <pc:docMk/>
          <pc:sldMk cId="419319983" sldId="351"/>
        </pc:sldMkLst>
        <pc:spChg chg="mod">
          <ac:chgData name="Danny Cuichan" userId="579e0ad8f6fc4032" providerId="LiveId" clId="{54FF7F4B-2667-49EF-8C5A-63D79C8CF7FE}" dt="2020-01-26T16:54:07.878" v="3148" actId="20577"/>
          <ac:spMkLst>
            <pc:docMk/>
            <pc:sldMk cId="419319983" sldId="351"/>
            <ac:spMk id="2" creationId="{A1744ED8-2A01-4EC7-A791-D4D49CEED009}"/>
          </ac:spMkLst>
        </pc:spChg>
        <pc:spChg chg="add del">
          <ac:chgData name="Danny Cuichan" userId="579e0ad8f6fc4032" providerId="LiveId" clId="{54FF7F4B-2667-49EF-8C5A-63D79C8CF7FE}" dt="2020-01-26T16:52:33.435" v="3122"/>
          <ac:spMkLst>
            <pc:docMk/>
            <pc:sldMk cId="419319983" sldId="351"/>
            <ac:spMk id="3" creationId="{4E9C0217-F6FE-4C6B-8DDC-24824E9521D9}"/>
          </ac:spMkLst>
        </pc:spChg>
        <pc:graphicFrameChg chg="add">
          <ac:chgData name="Danny Cuichan" userId="579e0ad8f6fc4032" providerId="LiveId" clId="{54FF7F4B-2667-49EF-8C5A-63D79C8CF7FE}" dt="2020-01-26T16:52:19.161" v="3119"/>
          <ac:graphicFrameMkLst>
            <pc:docMk/>
            <pc:sldMk cId="419319983" sldId="351"/>
            <ac:graphicFrameMk id="4" creationId="{0E6E8D92-3911-4F0A-B57F-D8FB0085F575}"/>
          </ac:graphicFrameMkLst>
        </pc:graphicFrameChg>
        <pc:graphicFrameChg chg="add">
          <ac:chgData name="Danny Cuichan" userId="579e0ad8f6fc4032" providerId="LiveId" clId="{54FF7F4B-2667-49EF-8C5A-63D79C8CF7FE}" dt="2020-01-26T16:52:19.161" v="3119"/>
          <ac:graphicFrameMkLst>
            <pc:docMk/>
            <pc:sldMk cId="419319983" sldId="351"/>
            <ac:graphicFrameMk id="5" creationId="{C7FCBAB3-D45F-4775-9E87-282CBEFCB669}"/>
          </ac:graphicFrameMkLst>
        </pc:graphicFrameChg>
        <pc:graphicFrameChg chg="add">
          <ac:chgData name="Danny Cuichan" userId="579e0ad8f6fc4032" providerId="LiveId" clId="{54FF7F4B-2667-49EF-8C5A-63D79C8CF7FE}" dt="2020-01-26T16:52:19.161" v="3119"/>
          <ac:graphicFrameMkLst>
            <pc:docMk/>
            <pc:sldMk cId="419319983" sldId="351"/>
            <ac:graphicFrameMk id="6" creationId="{58751754-70A9-4CED-B1F9-FB9CFCDE8299}"/>
          </ac:graphicFrameMkLst>
        </pc:graphicFrameChg>
        <pc:graphicFrameChg chg="add">
          <ac:chgData name="Danny Cuichan" userId="579e0ad8f6fc4032" providerId="LiveId" clId="{54FF7F4B-2667-49EF-8C5A-63D79C8CF7FE}" dt="2020-01-26T17:15:58.726" v="3183"/>
          <ac:graphicFrameMkLst>
            <pc:docMk/>
            <pc:sldMk cId="419319983" sldId="351"/>
            <ac:graphicFrameMk id="12" creationId="{89DF6DB2-9214-4975-AA9E-DED31A9408D2}"/>
          </ac:graphicFrameMkLst>
        </pc:graphicFrameChg>
        <pc:picChg chg="add del mod">
          <ac:chgData name="Danny Cuichan" userId="579e0ad8f6fc4032" providerId="LiveId" clId="{54FF7F4B-2667-49EF-8C5A-63D79C8CF7FE}" dt="2020-01-26T16:52:24.992" v="3121"/>
          <ac:picMkLst>
            <pc:docMk/>
            <pc:sldMk cId="419319983" sldId="351"/>
            <ac:picMk id="7" creationId="{74A7DEBB-D7BB-4D1F-AEE3-1325FAC74E6A}"/>
          </ac:picMkLst>
        </pc:picChg>
        <pc:picChg chg="add mod">
          <ac:chgData name="Danny Cuichan" userId="579e0ad8f6fc4032" providerId="LiveId" clId="{54FF7F4B-2667-49EF-8C5A-63D79C8CF7FE}" dt="2020-01-26T16:55:01.505" v="3159" actId="1076"/>
          <ac:picMkLst>
            <pc:docMk/>
            <pc:sldMk cId="419319983" sldId="351"/>
            <ac:picMk id="8" creationId="{8DDAFCD1-8D03-4E0F-BAE9-2D572F124D6C}"/>
          </ac:picMkLst>
        </pc:picChg>
        <pc:picChg chg="add del mod">
          <ac:chgData name="Danny Cuichan" userId="579e0ad8f6fc4032" providerId="LiveId" clId="{54FF7F4B-2667-49EF-8C5A-63D79C8CF7FE}" dt="2020-01-26T16:58:34.881" v="3167" actId="478"/>
          <ac:picMkLst>
            <pc:docMk/>
            <pc:sldMk cId="419319983" sldId="351"/>
            <ac:picMk id="9" creationId="{335552C5-4407-479D-8E8A-3F895658B187}"/>
          </ac:picMkLst>
        </pc:picChg>
        <pc:picChg chg="add mod">
          <ac:chgData name="Danny Cuichan" userId="579e0ad8f6fc4032" providerId="LiveId" clId="{54FF7F4B-2667-49EF-8C5A-63D79C8CF7FE}" dt="2020-01-26T16:54:56.859" v="3158" actId="1076"/>
          <ac:picMkLst>
            <pc:docMk/>
            <pc:sldMk cId="419319983" sldId="351"/>
            <ac:picMk id="10" creationId="{BF358C32-D30D-4AF0-8EF7-36ADC1A9D7D8}"/>
          </ac:picMkLst>
        </pc:picChg>
        <pc:picChg chg="add mod">
          <ac:chgData name="Danny Cuichan" userId="579e0ad8f6fc4032" providerId="LiveId" clId="{54FF7F4B-2667-49EF-8C5A-63D79C8CF7FE}" dt="2020-01-26T17:15:57.646" v="3182" actId="1076"/>
          <ac:picMkLst>
            <pc:docMk/>
            <pc:sldMk cId="419319983" sldId="351"/>
            <ac:picMk id="11" creationId="{D9F8DE87-A659-4DB0-A757-5D45437E825F}"/>
          </ac:picMkLst>
        </pc:picChg>
        <pc:picChg chg="add mod">
          <ac:chgData name="Danny Cuichan" userId="579e0ad8f6fc4032" providerId="LiveId" clId="{54FF7F4B-2667-49EF-8C5A-63D79C8CF7FE}" dt="2020-01-26T17:16:18.073" v="3188" actId="14100"/>
          <ac:picMkLst>
            <pc:docMk/>
            <pc:sldMk cId="419319983" sldId="351"/>
            <ac:picMk id="13" creationId="{5D88A0DC-F476-43CD-9986-C26E7138F2CF}"/>
          </ac:picMkLst>
        </pc:picChg>
      </pc:sldChg>
      <pc:sldChg chg="ord">
        <pc:chgData name="Danny Cuichan" userId="579e0ad8f6fc4032" providerId="LiveId" clId="{54FF7F4B-2667-49EF-8C5A-63D79C8CF7FE}" dt="2020-01-26T17:25:37.363" v="3209"/>
        <pc:sldMkLst>
          <pc:docMk/>
          <pc:sldMk cId="2752570863" sldId="356"/>
        </pc:sldMkLst>
      </pc:sldChg>
      <pc:sldChg chg="del">
        <pc:chgData name="Danny Cuichan" userId="579e0ad8f6fc4032" providerId="LiveId" clId="{54FF7F4B-2667-49EF-8C5A-63D79C8CF7FE}" dt="2020-01-26T17:25:47.182" v="3211" actId="47"/>
        <pc:sldMkLst>
          <pc:docMk/>
          <pc:sldMk cId="1184011124" sldId="357"/>
        </pc:sldMkLst>
      </pc:sldChg>
      <pc:sldChg chg="del">
        <pc:chgData name="Danny Cuichan" userId="579e0ad8f6fc4032" providerId="LiveId" clId="{54FF7F4B-2667-49EF-8C5A-63D79C8CF7FE}" dt="2020-01-26T17:25:48.365" v="3212" actId="47"/>
        <pc:sldMkLst>
          <pc:docMk/>
          <pc:sldMk cId="1508462513" sldId="358"/>
        </pc:sldMkLst>
      </pc:sldChg>
      <pc:sldChg chg="delSp">
        <pc:chgData name="Danny Cuichan" userId="579e0ad8f6fc4032" providerId="LiveId" clId="{54FF7F4B-2667-49EF-8C5A-63D79C8CF7FE}" dt="2020-01-26T17:26:41.122" v="3213"/>
        <pc:sldMkLst>
          <pc:docMk/>
          <pc:sldMk cId="2325960939" sldId="361"/>
        </pc:sldMkLst>
        <pc:spChg chg="del">
          <ac:chgData name="Danny Cuichan" userId="579e0ad8f6fc4032" providerId="LiveId" clId="{54FF7F4B-2667-49EF-8C5A-63D79C8CF7FE}" dt="2020-01-26T17:26:41.122" v="3213"/>
          <ac:spMkLst>
            <pc:docMk/>
            <pc:sldMk cId="2325960939" sldId="361"/>
            <ac:spMk id="2" creationId="{3EE37444-3257-D34B-8EB4-39B8438F4F2A}"/>
          </ac:spMkLst>
        </pc:spChg>
        <pc:spChg chg="del">
          <ac:chgData name="Danny Cuichan" userId="579e0ad8f6fc4032" providerId="LiveId" clId="{54FF7F4B-2667-49EF-8C5A-63D79C8CF7FE}" dt="2020-01-26T17:26:41.122" v="3213"/>
          <ac:spMkLst>
            <pc:docMk/>
            <pc:sldMk cId="2325960939" sldId="361"/>
            <ac:spMk id="3" creationId="{73E4EE5F-EA6A-8C4E-B1AB-C91A634C9D53}"/>
          </ac:spMkLst>
        </pc:spChg>
      </pc:sldChg>
    </pc:docChg>
  </pc:docChgLst>
  <pc:docChgLst>
    <pc:chgData name="Danny Cuichan" userId="579e0ad8f6fc4032" providerId="LiveId" clId="{709D3BAA-1E59-4817-A1D1-FE31567A0E6E}"/>
    <pc:docChg chg="delSld">
      <pc:chgData name="Danny Cuichan" userId="579e0ad8f6fc4032" providerId="LiveId" clId="{709D3BAA-1E59-4817-A1D1-FE31567A0E6E}" dt="2020-01-31T16:34:22.827" v="2" actId="47"/>
      <pc:docMkLst>
        <pc:docMk/>
      </pc:docMkLst>
      <pc:sldChg chg="del">
        <pc:chgData name="Danny Cuichan" userId="579e0ad8f6fc4032" providerId="LiveId" clId="{709D3BAA-1E59-4817-A1D1-FE31567A0E6E}" dt="2020-01-31T16:34:22.827" v="2" actId="47"/>
        <pc:sldMkLst>
          <pc:docMk/>
          <pc:sldMk cId="2112061646" sldId="378"/>
        </pc:sldMkLst>
      </pc:sldChg>
      <pc:sldChg chg="del">
        <pc:chgData name="Danny Cuichan" userId="579e0ad8f6fc4032" providerId="LiveId" clId="{709D3BAA-1E59-4817-A1D1-FE31567A0E6E}" dt="2020-01-31T16:33:50.597" v="0" actId="47"/>
        <pc:sldMkLst>
          <pc:docMk/>
          <pc:sldMk cId="4001741904" sldId="389"/>
        </pc:sldMkLst>
      </pc:sldChg>
      <pc:sldChg chg="del">
        <pc:chgData name="Danny Cuichan" userId="579e0ad8f6fc4032" providerId="LiveId" clId="{709D3BAA-1E59-4817-A1D1-FE31567A0E6E}" dt="2020-01-31T16:33:50.597" v="0" actId="47"/>
        <pc:sldMkLst>
          <pc:docMk/>
          <pc:sldMk cId="2849045920" sldId="390"/>
        </pc:sldMkLst>
      </pc:sldChg>
      <pc:sldChg chg="del">
        <pc:chgData name="Danny Cuichan" userId="579e0ad8f6fc4032" providerId="LiveId" clId="{709D3BAA-1E59-4817-A1D1-FE31567A0E6E}" dt="2020-01-31T16:33:50.597" v="0" actId="47"/>
        <pc:sldMkLst>
          <pc:docMk/>
          <pc:sldMk cId="3532294352" sldId="391"/>
        </pc:sldMkLst>
      </pc:sldChg>
      <pc:sldChg chg="del">
        <pc:chgData name="Danny Cuichan" userId="579e0ad8f6fc4032" providerId="LiveId" clId="{709D3BAA-1E59-4817-A1D1-FE31567A0E6E}" dt="2020-01-31T16:33:52.447" v="1" actId="47"/>
        <pc:sldMkLst>
          <pc:docMk/>
          <pc:sldMk cId="4068878326" sldId="392"/>
        </pc:sldMkLst>
      </pc:sldChg>
    </pc:docChg>
  </pc:docChgLst>
  <pc:docChgLst>
    <pc:chgData name="Alex Saravia" userId="8ec36e85f515b6b1" providerId="LiveId" clId="{DE0E1E6C-BFB6-1C48-BF29-DD4DAB7088BC}"/>
    <pc:docChg chg="undo custSel addSld delSld modSld sldOrd">
      <pc:chgData name="Alex Saravia" userId="8ec36e85f515b6b1" providerId="LiveId" clId="{DE0E1E6C-BFB6-1C48-BF29-DD4DAB7088BC}" dt="2020-01-26T17:29:21.705" v="2701" actId="27636"/>
      <pc:docMkLst>
        <pc:docMk/>
      </pc:docMkLst>
      <pc:sldChg chg="modSp">
        <pc:chgData name="Alex Saravia" userId="8ec36e85f515b6b1" providerId="LiveId" clId="{DE0E1E6C-BFB6-1C48-BF29-DD4DAB7088BC}" dt="2020-01-26T17:29:21.678" v="2700" actId="27636"/>
        <pc:sldMkLst>
          <pc:docMk/>
          <pc:sldMk cId="1978600073" sldId="256"/>
        </pc:sldMkLst>
        <pc:spChg chg="mod">
          <ac:chgData name="Alex Saravia" userId="8ec36e85f515b6b1" providerId="LiveId" clId="{DE0E1E6C-BFB6-1C48-BF29-DD4DAB7088BC}" dt="2020-01-26T17:14:34.567" v="2612" actId="20577"/>
          <ac:spMkLst>
            <pc:docMk/>
            <pc:sldMk cId="1978600073" sldId="256"/>
            <ac:spMk id="2" creationId="{C37C78EC-87C2-48DF-BFBE-2CFC8BDE46F8}"/>
          </ac:spMkLst>
        </pc:spChg>
        <pc:spChg chg="mod">
          <ac:chgData name="Alex Saravia" userId="8ec36e85f515b6b1" providerId="LiveId" clId="{DE0E1E6C-BFB6-1C48-BF29-DD4DAB7088BC}" dt="2020-01-26T17:29:21.678" v="2700" actId="27636"/>
          <ac:spMkLst>
            <pc:docMk/>
            <pc:sldMk cId="1978600073" sldId="256"/>
            <ac:spMk id="3" creationId="{A28137D8-9585-42C3-B389-865C3681BE29}"/>
          </ac:spMkLst>
        </pc:spChg>
        <pc:spChg chg="mod">
          <ac:chgData name="Alex Saravia" userId="8ec36e85f515b6b1" providerId="LiveId" clId="{DE0E1E6C-BFB6-1C48-BF29-DD4DAB7088BC}" dt="2020-01-26T17:15:17.771" v="2616" actId="1076"/>
          <ac:spMkLst>
            <pc:docMk/>
            <pc:sldMk cId="1978600073" sldId="256"/>
            <ac:spMk id="9" creationId="{58A3CA2D-3036-43F5-AFAC-21073C5DEFBD}"/>
          </ac:spMkLst>
        </pc:spChg>
      </pc:sldChg>
      <pc:sldChg chg="del">
        <pc:chgData name="Alex Saravia" userId="8ec36e85f515b6b1" providerId="LiveId" clId="{DE0E1E6C-BFB6-1C48-BF29-DD4DAB7088BC}" dt="2020-01-26T16:07:05.890" v="2263" actId="2696"/>
        <pc:sldMkLst>
          <pc:docMk/>
          <pc:sldMk cId="3654978962" sldId="258"/>
        </pc:sldMkLst>
      </pc:sldChg>
      <pc:sldChg chg="modSp">
        <pc:chgData name="Alex Saravia" userId="8ec36e85f515b6b1" providerId="LiveId" clId="{DE0E1E6C-BFB6-1C48-BF29-DD4DAB7088BC}" dt="2020-01-26T17:03:58.099" v="2554" actId="20577"/>
        <pc:sldMkLst>
          <pc:docMk/>
          <pc:sldMk cId="176996568" sldId="279"/>
        </pc:sldMkLst>
        <pc:spChg chg="mod">
          <ac:chgData name="Alex Saravia" userId="8ec36e85f515b6b1" providerId="LiveId" clId="{DE0E1E6C-BFB6-1C48-BF29-DD4DAB7088BC}" dt="2020-01-26T17:03:58.099" v="2554" actId="20577"/>
          <ac:spMkLst>
            <pc:docMk/>
            <pc:sldMk cId="176996568" sldId="279"/>
            <ac:spMk id="2" creationId="{20B2954A-520E-47BC-B607-7F7EA6D3CBE8}"/>
          </ac:spMkLst>
        </pc:spChg>
      </pc:sldChg>
      <pc:sldChg chg="modSp">
        <pc:chgData name="Alex Saravia" userId="8ec36e85f515b6b1" providerId="LiveId" clId="{DE0E1E6C-BFB6-1C48-BF29-DD4DAB7088BC}" dt="2020-01-26T17:15:57.065" v="2617"/>
        <pc:sldMkLst>
          <pc:docMk/>
          <pc:sldMk cId="4192340626" sldId="280"/>
        </pc:sldMkLst>
        <pc:spChg chg="mod">
          <ac:chgData name="Alex Saravia" userId="8ec36e85f515b6b1" providerId="LiveId" clId="{DE0E1E6C-BFB6-1C48-BF29-DD4DAB7088BC}" dt="2020-01-26T17:15:57.065" v="2617"/>
          <ac:spMkLst>
            <pc:docMk/>
            <pc:sldMk cId="4192340626" sldId="280"/>
            <ac:spMk id="3" creationId="{E7EAB3A9-ED4D-453D-8CCC-65C08D996862}"/>
          </ac:spMkLst>
        </pc:spChg>
      </pc:sldChg>
      <pc:sldChg chg="modSp">
        <pc:chgData name="Alex Saravia" userId="8ec36e85f515b6b1" providerId="LiveId" clId="{DE0E1E6C-BFB6-1C48-BF29-DD4DAB7088BC}" dt="2020-01-26T17:29:21.705" v="2701" actId="27636"/>
        <pc:sldMkLst>
          <pc:docMk/>
          <pc:sldMk cId="4018041146" sldId="281"/>
        </pc:sldMkLst>
        <pc:spChg chg="mod">
          <ac:chgData name="Alex Saravia" userId="8ec36e85f515b6b1" providerId="LiveId" clId="{DE0E1E6C-BFB6-1C48-BF29-DD4DAB7088BC}" dt="2020-01-26T17:29:21.705" v="2701" actId="27636"/>
          <ac:spMkLst>
            <pc:docMk/>
            <pc:sldMk cId="4018041146" sldId="281"/>
            <ac:spMk id="3" creationId="{7564AFD6-646C-4CEC-A3BD-F8119DF87222}"/>
          </ac:spMkLst>
        </pc:spChg>
      </pc:sldChg>
      <pc:sldChg chg="modSp">
        <pc:chgData name="Alex Saravia" userId="8ec36e85f515b6b1" providerId="LiveId" clId="{DE0E1E6C-BFB6-1C48-BF29-DD4DAB7088BC}" dt="2020-01-20T05:18:50.981" v="1422" actId="20577"/>
        <pc:sldMkLst>
          <pc:docMk/>
          <pc:sldMk cId="4273681159" sldId="282"/>
        </pc:sldMkLst>
        <pc:spChg chg="mod">
          <ac:chgData name="Alex Saravia" userId="8ec36e85f515b6b1" providerId="LiveId" clId="{DE0E1E6C-BFB6-1C48-BF29-DD4DAB7088BC}" dt="2020-01-20T05:18:50.981" v="1422" actId="20577"/>
          <ac:spMkLst>
            <pc:docMk/>
            <pc:sldMk cId="4273681159" sldId="282"/>
            <ac:spMk id="4" creationId="{9ED54615-6821-4719-9FD6-F8E10AF05CD2}"/>
          </ac:spMkLst>
        </pc:spChg>
      </pc:sldChg>
      <pc:sldChg chg="modSp">
        <pc:chgData name="Alex Saravia" userId="8ec36e85f515b6b1" providerId="LiveId" clId="{DE0E1E6C-BFB6-1C48-BF29-DD4DAB7088BC}" dt="2020-01-26T17:29:21.547" v="2695" actId="27636"/>
        <pc:sldMkLst>
          <pc:docMk/>
          <pc:sldMk cId="942669230" sldId="284"/>
        </pc:sldMkLst>
        <pc:spChg chg="mod">
          <ac:chgData name="Alex Saravia" userId="8ec36e85f515b6b1" providerId="LiveId" clId="{DE0E1E6C-BFB6-1C48-BF29-DD4DAB7088BC}" dt="2020-01-26T17:29:21.547" v="2695" actId="27636"/>
          <ac:spMkLst>
            <pc:docMk/>
            <pc:sldMk cId="942669230" sldId="284"/>
            <ac:spMk id="19" creationId="{6E8C7A61-2464-4F8C-92E5-F2AC56B469BA}"/>
          </ac:spMkLst>
        </pc:spChg>
      </pc:sldChg>
      <pc:sldChg chg="addSp delSp modSp delAnim modAnim">
        <pc:chgData name="Alex Saravia" userId="8ec36e85f515b6b1" providerId="LiveId" clId="{DE0E1E6C-BFB6-1C48-BF29-DD4DAB7088BC}" dt="2020-01-26T15:17:52.271" v="1439" actId="732"/>
        <pc:sldMkLst>
          <pc:docMk/>
          <pc:sldMk cId="2238068366" sldId="286"/>
        </pc:sldMkLst>
        <pc:spChg chg="mod">
          <ac:chgData name="Alex Saravia" userId="8ec36e85f515b6b1" providerId="LiveId" clId="{DE0E1E6C-BFB6-1C48-BF29-DD4DAB7088BC}" dt="2020-01-20T00:58:45.274" v="216" actId="20577"/>
          <ac:spMkLst>
            <pc:docMk/>
            <pc:sldMk cId="2238068366" sldId="286"/>
            <ac:spMk id="4" creationId="{9ED54615-6821-4719-9FD6-F8E10AF05CD2}"/>
          </ac:spMkLst>
        </pc:spChg>
        <pc:spChg chg="del">
          <ac:chgData name="Alex Saravia" userId="8ec36e85f515b6b1" providerId="LiveId" clId="{DE0E1E6C-BFB6-1C48-BF29-DD4DAB7088BC}" dt="2020-01-20T00:21:17.983" v="3"/>
          <ac:spMkLst>
            <pc:docMk/>
            <pc:sldMk cId="2238068366" sldId="286"/>
            <ac:spMk id="5" creationId="{0C04919E-017B-49A4-B24F-E5B22ABE0B7E}"/>
          </ac:spMkLst>
        </pc:spChg>
        <pc:spChg chg="add del mod">
          <ac:chgData name="Alex Saravia" userId="8ec36e85f515b6b1" providerId="LiveId" clId="{DE0E1E6C-BFB6-1C48-BF29-DD4DAB7088BC}" dt="2020-01-20T00:57:04.374" v="213"/>
          <ac:spMkLst>
            <pc:docMk/>
            <pc:sldMk cId="2238068366" sldId="286"/>
            <ac:spMk id="6" creationId="{B40D8437-EB70-CC40-B708-9E670F45F485}"/>
          </ac:spMkLst>
        </pc:spChg>
        <pc:spChg chg="add del mod">
          <ac:chgData name="Alex Saravia" userId="8ec36e85f515b6b1" providerId="LiveId" clId="{DE0E1E6C-BFB6-1C48-BF29-DD4DAB7088BC}" dt="2020-01-20T00:59:31.351" v="219"/>
          <ac:spMkLst>
            <pc:docMk/>
            <pc:sldMk cId="2238068366" sldId="286"/>
            <ac:spMk id="8" creationId="{ADB4E1BC-3BD9-7E41-B43A-3276FC61D53C}"/>
          </ac:spMkLst>
        </pc:spChg>
        <pc:picChg chg="add del mod">
          <ac:chgData name="Alex Saravia" userId="8ec36e85f515b6b1" providerId="LiveId" clId="{DE0E1E6C-BFB6-1C48-BF29-DD4DAB7088BC}" dt="2020-01-20T00:55:38.984" v="212" actId="478"/>
          <ac:picMkLst>
            <pc:docMk/>
            <pc:sldMk cId="2238068366" sldId="286"/>
            <ac:picMk id="2" creationId="{E2D765F0-A9F1-CB47-97C6-BF63049BCC76}"/>
          </ac:picMkLst>
        </pc:picChg>
        <pc:picChg chg="add mod modCrop">
          <ac:chgData name="Alex Saravia" userId="8ec36e85f515b6b1" providerId="LiveId" clId="{DE0E1E6C-BFB6-1C48-BF29-DD4DAB7088BC}" dt="2020-01-26T15:17:52.271" v="1439" actId="732"/>
          <ac:picMkLst>
            <pc:docMk/>
            <pc:sldMk cId="2238068366" sldId="286"/>
            <ac:picMk id="7" creationId="{D6C6B3F2-46CD-F049-9187-C3338B715F7F}"/>
          </ac:picMkLst>
        </pc:picChg>
        <pc:picChg chg="add mod">
          <ac:chgData name="Alex Saravia" userId="8ec36e85f515b6b1" providerId="LiveId" clId="{DE0E1E6C-BFB6-1C48-BF29-DD4DAB7088BC}" dt="2020-01-20T04:43:33.302" v="1254" actId="14100"/>
          <ac:picMkLst>
            <pc:docMk/>
            <pc:sldMk cId="2238068366" sldId="286"/>
            <ac:picMk id="9" creationId="{D3F191E5-15AF-1541-9905-D86D5A068902}"/>
          </ac:picMkLst>
        </pc:picChg>
      </pc:sldChg>
      <pc:sldChg chg="addSp delSp modSp">
        <pc:chgData name="Alex Saravia" userId="8ec36e85f515b6b1" providerId="LiveId" clId="{DE0E1E6C-BFB6-1C48-BF29-DD4DAB7088BC}" dt="2020-01-26T17:29:21.610" v="2697" actId="27636"/>
        <pc:sldMkLst>
          <pc:docMk/>
          <pc:sldMk cId="2787661331" sldId="287"/>
        </pc:sldMkLst>
        <pc:spChg chg="add del">
          <ac:chgData name="Alex Saravia" userId="8ec36e85f515b6b1" providerId="LiveId" clId="{DE0E1E6C-BFB6-1C48-BF29-DD4DAB7088BC}" dt="2020-01-26T15:59:08.881" v="2090"/>
          <ac:spMkLst>
            <pc:docMk/>
            <pc:sldMk cId="2787661331" sldId="287"/>
            <ac:spMk id="2" creationId="{3E5F5403-C1CC-944B-BC55-FB89627D4C77}"/>
          </ac:spMkLst>
        </pc:spChg>
        <pc:spChg chg="add del">
          <ac:chgData name="Alex Saravia" userId="8ec36e85f515b6b1" providerId="LiveId" clId="{DE0E1E6C-BFB6-1C48-BF29-DD4DAB7088BC}" dt="2020-01-26T15:59:25.962" v="2094"/>
          <ac:spMkLst>
            <pc:docMk/>
            <pc:sldMk cId="2787661331" sldId="287"/>
            <ac:spMk id="3" creationId="{BDFA7802-A1B8-BB4D-ACB2-9CB71BC91892}"/>
          </ac:spMkLst>
        </pc:spChg>
        <pc:spChg chg="mod">
          <ac:chgData name="Alex Saravia" userId="8ec36e85f515b6b1" providerId="LiveId" clId="{DE0E1E6C-BFB6-1C48-BF29-DD4DAB7088BC}" dt="2020-01-26T15:26:13.155" v="1485" actId="20577"/>
          <ac:spMkLst>
            <pc:docMk/>
            <pc:sldMk cId="2787661331" sldId="287"/>
            <ac:spMk id="4" creationId="{9ED54615-6821-4719-9FD6-F8E10AF05CD2}"/>
          </ac:spMkLst>
        </pc:spChg>
        <pc:spChg chg="add del mod">
          <ac:chgData name="Alex Saravia" userId="8ec36e85f515b6b1" providerId="LiveId" clId="{DE0E1E6C-BFB6-1C48-BF29-DD4DAB7088BC}" dt="2020-01-26T17:29:21.610" v="2697" actId="27636"/>
          <ac:spMkLst>
            <pc:docMk/>
            <pc:sldMk cId="2787661331" sldId="287"/>
            <ac:spMk id="5" creationId="{0C04919E-017B-49A4-B24F-E5B22ABE0B7E}"/>
          </ac:spMkLst>
        </pc:spChg>
      </pc:sldChg>
      <pc:sldChg chg="modSp">
        <pc:chgData name="Alex Saravia" userId="8ec36e85f515b6b1" providerId="LiveId" clId="{DE0E1E6C-BFB6-1C48-BF29-DD4DAB7088BC}" dt="2020-01-20T04:45:56.645" v="1284" actId="27636"/>
        <pc:sldMkLst>
          <pc:docMk/>
          <pc:sldMk cId="3967740576" sldId="294"/>
        </pc:sldMkLst>
        <pc:spChg chg="mod">
          <ac:chgData name="Alex Saravia" userId="8ec36e85f515b6b1" providerId="LiveId" clId="{DE0E1E6C-BFB6-1C48-BF29-DD4DAB7088BC}" dt="2020-01-20T04:45:56.645" v="1284" actId="27636"/>
          <ac:spMkLst>
            <pc:docMk/>
            <pc:sldMk cId="3967740576" sldId="294"/>
            <ac:spMk id="10" creationId="{B3C8A9F0-6E29-4356-99B6-09305A17F5F2}"/>
          </ac:spMkLst>
        </pc:spChg>
      </pc:sldChg>
      <pc:sldChg chg="addSp delSp modSp add del delAnim modAnim">
        <pc:chgData name="Alex Saravia" userId="8ec36e85f515b6b1" providerId="LiveId" clId="{DE0E1E6C-BFB6-1C48-BF29-DD4DAB7088BC}" dt="2020-01-26T17:05:02.193" v="2568" actId="2696"/>
        <pc:sldMkLst>
          <pc:docMk/>
          <pc:sldMk cId="1442034942" sldId="295"/>
        </pc:sldMkLst>
        <pc:spChg chg="mod">
          <ac:chgData name="Alex Saravia" userId="8ec36e85f515b6b1" providerId="LiveId" clId="{DE0E1E6C-BFB6-1C48-BF29-DD4DAB7088BC}" dt="2020-01-20T00:36:04.830" v="172" actId="20577"/>
          <ac:spMkLst>
            <pc:docMk/>
            <pc:sldMk cId="1442034942" sldId="295"/>
            <ac:spMk id="2" creationId="{056F1F29-E271-3E46-B2BE-BAB8493B5D65}"/>
          </ac:spMkLst>
        </pc:spChg>
        <pc:spChg chg="del">
          <ac:chgData name="Alex Saravia" userId="8ec36e85f515b6b1" providerId="LiveId" clId="{DE0E1E6C-BFB6-1C48-BF29-DD4DAB7088BC}" dt="2020-01-20T00:21:58.046" v="5"/>
          <ac:spMkLst>
            <pc:docMk/>
            <pc:sldMk cId="1442034942" sldId="295"/>
            <ac:spMk id="3" creationId="{D7DAA105-6ECE-3845-83BF-1931934036BA}"/>
          </ac:spMkLst>
        </pc:spChg>
        <pc:spChg chg="add del mod">
          <ac:chgData name="Alex Saravia" userId="8ec36e85f515b6b1" providerId="LiveId" clId="{DE0E1E6C-BFB6-1C48-BF29-DD4DAB7088BC}" dt="2020-01-20T00:41:07.492" v="209"/>
          <ac:spMkLst>
            <pc:docMk/>
            <pc:sldMk cId="1442034942" sldId="295"/>
            <ac:spMk id="6" creationId="{8A13B45C-34CD-5F4B-8744-B5A8DAC0902A}"/>
          </ac:spMkLst>
        </pc:spChg>
        <pc:picChg chg="add del mod">
          <ac:chgData name="Alex Saravia" userId="8ec36e85f515b6b1" providerId="LiveId" clId="{DE0E1E6C-BFB6-1C48-BF29-DD4DAB7088BC}" dt="2020-01-20T00:40:54.565" v="208" actId="478"/>
          <ac:picMkLst>
            <pc:docMk/>
            <pc:sldMk cId="1442034942" sldId="295"/>
            <ac:picMk id="4" creationId="{D3AAFC3E-44DF-6B45-BB8F-688143218BDB}"/>
          </ac:picMkLst>
        </pc:picChg>
        <pc:picChg chg="add mod modCrop">
          <ac:chgData name="Alex Saravia" userId="8ec36e85f515b6b1" providerId="LiveId" clId="{DE0E1E6C-BFB6-1C48-BF29-DD4DAB7088BC}" dt="2020-01-26T15:17:40.262" v="1437" actId="732"/>
          <ac:picMkLst>
            <pc:docMk/>
            <pc:sldMk cId="1442034942" sldId="295"/>
            <ac:picMk id="7" creationId="{B2280062-D1DA-5B49-82BF-7E5DD5C45F53}"/>
          </ac:picMkLst>
        </pc:picChg>
      </pc:sldChg>
      <pc:sldChg chg="addSp delSp modSp add delAnim modAnim">
        <pc:chgData name="Alex Saravia" userId="8ec36e85f515b6b1" providerId="LiveId" clId="{DE0E1E6C-BFB6-1C48-BF29-DD4DAB7088BC}" dt="2020-01-26T15:18:14.434" v="1441" actId="732"/>
        <pc:sldMkLst>
          <pc:docMk/>
          <pc:sldMk cId="2474993713" sldId="296"/>
        </pc:sldMkLst>
        <pc:spChg chg="mod">
          <ac:chgData name="Alex Saravia" userId="8ec36e85f515b6b1" providerId="LiveId" clId="{DE0E1E6C-BFB6-1C48-BF29-DD4DAB7088BC}" dt="2020-01-20T00:36:31.469" v="205" actId="20577"/>
          <ac:spMkLst>
            <pc:docMk/>
            <pc:sldMk cId="2474993713" sldId="296"/>
            <ac:spMk id="2" creationId="{7167C058-ABB8-A24D-B98E-997F7BB1D8FC}"/>
          </ac:spMkLst>
        </pc:spChg>
        <pc:spChg chg="del">
          <ac:chgData name="Alex Saravia" userId="8ec36e85f515b6b1" providerId="LiveId" clId="{DE0E1E6C-BFB6-1C48-BF29-DD4DAB7088BC}" dt="2020-01-20T00:22:15.907" v="7"/>
          <ac:spMkLst>
            <pc:docMk/>
            <pc:sldMk cId="2474993713" sldId="296"/>
            <ac:spMk id="3" creationId="{762A47FD-AFD2-FD4E-A78A-02B304DEBB5F}"/>
          </ac:spMkLst>
        </pc:spChg>
        <pc:spChg chg="add del mod">
          <ac:chgData name="Alex Saravia" userId="8ec36e85f515b6b1" providerId="LiveId" clId="{DE0E1E6C-BFB6-1C48-BF29-DD4DAB7088BC}" dt="2020-01-20T00:39:24.950" v="207"/>
          <ac:spMkLst>
            <pc:docMk/>
            <pc:sldMk cId="2474993713" sldId="296"/>
            <ac:spMk id="6" creationId="{5259F309-B7C0-644B-8EBB-9F899C6D2ED1}"/>
          </ac:spMkLst>
        </pc:spChg>
        <pc:spChg chg="add del mod">
          <ac:chgData name="Alex Saravia" userId="8ec36e85f515b6b1" providerId="LiveId" clId="{DE0E1E6C-BFB6-1C48-BF29-DD4DAB7088BC}" dt="2020-01-20T00:43:56.122" v="211"/>
          <ac:spMkLst>
            <pc:docMk/>
            <pc:sldMk cId="2474993713" sldId="296"/>
            <ac:spMk id="9" creationId="{7192E2C3-ABBB-AA4D-9F85-DCD655B03816}"/>
          </ac:spMkLst>
        </pc:spChg>
        <pc:picChg chg="add del mod">
          <ac:chgData name="Alex Saravia" userId="8ec36e85f515b6b1" providerId="LiveId" clId="{DE0E1E6C-BFB6-1C48-BF29-DD4DAB7088BC}" dt="2020-01-20T00:39:13.592" v="206" actId="478"/>
          <ac:picMkLst>
            <pc:docMk/>
            <pc:sldMk cId="2474993713" sldId="296"/>
            <ac:picMk id="4" creationId="{2F91B768-5F6A-A548-B289-EAD68135FD11}"/>
          </ac:picMkLst>
        </pc:picChg>
        <pc:picChg chg="add del mod">
          <ac:chgData name="Alex Saravia" userId="8ec36e85f515b6b1" providerId="LiveId" clId="{DE0E1E6C-BFB6-1C48-BF29-DD4DAB7088BC}" dt="2020-01-20T00:43:49.867" v="210" actId="478"/>
          <ac:picMkLst>
            <pc:docMk/>
            <pc:sldMk cId="2474993713" sldId="296"/>
            <ac:picMk id="7" creationId="{A7F2B9EA-C24D-FD44-A6D8-BED1C215A53A}"/>
          </ac:picMkLst>
        </pc:picChg>
        <pc:picChg chg="add mod modCrop">
          <ac:chgData name="Alex Saravia" userId="8ec36e85f515b6b1" providerId="LiveId" clId="{DE0E1E6C-BFB6-1C48-BF29-DD4DAB7088BC}" dt="2020-01-26T15:18:14.434" v="1441" actId="732"/>
          <ac:picMkLst>
            <pc:docMk/>
            <pc:sldMk cId="2474993713" sldId="296"/>
            <ac:picMk id="10" creationId="{7B94A04E-BFAD-FC47-A344-8AAB02E78ACA}"/>
          </ac:picMkLst>
        </pc:picChg>
      </pc:sldChg>
      <pc:sldChg chg="modSp add ord">
        <pc:chgData name="Alex Saravia" userId="8ec36e85f515b6b1" providerId="LiveId" clId="{DE0E1E6C-BFB6-1C48-BF29-DD4DAB7088BC}" dt="2020-01-20T03:01:37.369" v="953"/>
        <pc:sldMkLst>
          <pc:docMk/>
          <pc:sldMk cId="287238954" sldId="297"/>
        </pc:sldMkLst>
        <pc:spChg chg="mod">
          <ac:chgData name="Alex Saravia" userId="8ec36e85f515b6b1" providerId="LiveId" clId="{DE0E1E6C-BFB6-1C48-BF29-DD4DAB7088BC}" dt="2020-01-20T00:25:25.106" v="50" actId="313"/>
          <ac:spMkLst>
            <pc:docMk/>
            <pc:sldMk cId="287238954" sldId="297"/>
            <ac:spMk id="2" creationId="{6FF40C2D-9EAA-2E42-8946-C671648E7F12}"/>
          </ac:spMkLst>
        </pc:spChg>
      </pc:sldChg>
      <pc:sldChg chg="add del">
        <pc:chgData name="Alex Saravia" userId="8ec36e85f515b6b1" providerId="LiveId" clId="{DE0E1E6C-BFB6-1C48-BF29-DD4DAB7088BC}" dt="2020-01-20T00:24:29.099" v="9"/>
        <pc:sldMkLst>
          <pc:docMk/>
          <pc:sldMk cId="521971220" sldId="297"/>
        </pc:sldMkLst>
      </pc:sldChg>
      <pc:sldChg chg="addSp delSp modSp">
        <pc:chgData name="Alex Saravia" userId="8ec36e85f515b6b1" providerId="LiveId" clId="{DE0E1E6C-BFB6-1C48-BF29-DD4DAB7088BC}" dt="2020-01-26T15:21:46.180" v="1455"/>
        <pc:sldMkLst>
          <pc:docMk/>
          <pc:sldMk cId="1792538776" sldId="298"/>
        </pc:sldMkLst>
        <pc:spChg chg="add del mod">
          <ac:chgData name="Alex Saravia" userId="8ec36e85f515b6b1" providerId="LiveId" clId="{DE0E1E6C-BFB6-1C48-BF29-DD4DAB7088BC}" dt="2020-01-26T15:21:46.180" v="1455"/>
          <ac:spMkLst>
            <pc:docMk/>
            <pc:sldMk cId="1792538776" sldId="298"/>
            <ac:spMk id="3" creationId="{2B834ECC-ACD1-874F-8A32-2E138D59E721}"/>
          </ac:spMkLst>
        </pc:spChg>
        <pc:graphicFrameChg chg="mod">
          <ac:chgData name="Alex Saravia" userId="8ec36e85f515b6b1" providerId="LiveId" clId="{DE0E1E6C-BFB6-1C48-BF29-DD4DAB7088BC}" dt="2020-01-26T15:21:43.656" v="1453"/>
          <ac:graphicFrameMkLst>
            <pc:docMk/>
            <pc:sldMk cId="1792538776" sldId="298"/>
            <ac:graphicFrameMk id="19" creationId="{4B150BB8-BECC-4663-967B-81BAB832E55E}"/>
          </ac:graphicFrameMkLst>
        </pc:graphicFrameChg>
      </pc:sldChg>
      <pc:sldChg chg="modSp add">
        <pc:chgData name="Alex Saravia" userId="8ec36e85f515b6b1" providerId="LiveId" clId="{DE0E1E6C-BFB6-1C48-BF29-DD4DAB7088BC}" dt="2020-01-20T01:06:57.364" v="457" actId="20577"/>
        <pc:sldMkLst>
          <pc:docMk/>
          <pc:sldMk cId="1202417905" sldId="299"/>
        </pc:sldMkLst>
        <pc:spChg chg="mod">
          <ac:chgData name="Alex Saravia" userId="8ec36e85f515b6b1" providerId="LiveId" clId="{DE0E1E6C-BFB6-1C48-BF29-DD4DAB7088BC}" dt="2020-01-20T01:06:57.364" v="457" actId="20577"/>
          <ac:spMkLst>
            <pc:docMk/>
            <pc:sldMk cId="1202417905" sldId="299"/>
            <ac:spMk id="2" creationId="{FC57A411-B2E6-AD43-ACF4-74152E7E15AC}"/>
          </ac:spMkLst>
        </pc:spChg>
        <pc:spChg chg="mod">
          <ac:chgData name="Alex Saravia" userId="8ec36e85f515b6b1" providerId="LiveId" clId="{DE0E1E6C-BFB6-1C48-BF29-DD4DAB7088BC}" dt="2020-01-20T01:04:32.284" v="428" actId="313"/>
          <ac:spMkLst>
            <pc:docMk/>
            <pc:sldMk cId="1202417905" sldId="299"/>
            <ac:spMk id="3" creationId="{19C88C35-82F9-A946-8760-B4D93118E49A}"/>
          </ac:spMkLst>
        </pc:spChg>
      </pc:sldChg>
      <pc:sldChg chg="add del">
        <pc:chgData name="Alex Saravia" userId="8ec36e85f515b6b1" providerId="LiveId" clId="{DE0E1E6C-BFB6-1C48-BF29-DD4DAB7088BC}" dt="2020-01-20T00:59:43.960" v="221"/>
        <pc:sldMkLst>
          <pc:docMk/>
          <pc:sldMk cId="1538373473" sldId="299"/>
        </pc:sldMkLst>
      </pc:sldChg>
      <pc:sldChg chg="modSp">
        <pc:chgData name="Alex Saravia" userId="8ec36e85f515b6b1" providerId="LiveId" clId="{DE0E1E6C-BFB6-1C48-BF29-DD4DAB7088BC}" dt="2020-01-20T01:08:18.926" v="460" actId="20577"/>
        <pc:sldMkLst>
          <pc:docMk/>
          <pc:sldMk cId="1202417905" sldId="300"/>
        </pc:sldMkLst>
        <pc:spChg chg="mod">
          <ac:chgData name="Alex Saravia" userId="8ec36e85f515b6b1" providerId="LiveId" clId="{DE0E1E6C-BFB6-1C48-BF29-DD4DAB7088BC}" dt="2020-01-20T01:08:18.926" v="460" actId="20577"/>
          <ac:spMkLst>
            <pc:docMk/>
            <pc:sldMk cId="1202417905" sldId="300"/>
            <ac:spMk id="3" creationId="{19C88C35-82F9-A946-8760-B4D93118E49A}"/>
          </ac:spMkLst>
        </pc:spChg>
      </pc:sldChg>
      <pc:sldChg chg="modSp add del">
        <pc:chgData name="Alex Saravia" userId="8ec36e85f515b6b1" providerId="LiveId" clId="{DE0E1E6C-BFB6-1C48-BF29-DD4DAB7088BC}" dt="2020-01-26T17:05:50.358" v="2583" actId="2696"/>
        <pc:sldMkLst>
          <pc:docMk/>
          <pc:sldMk cId="2401678034" sldId="301"/>
        </pc:sldMkLst>
        <pc:spChg chg="mod">
          <ac:chgData name="Alex Saravia" userId="8ec36e85f515b6b1" providerId="LiveId" clId="{DE0E1E6C-BFB6-1C48-BF29-DD4DAB7088BC}" dt="2020-01-20T01:11:55.625" v="466"/>
          <ac:spMkLst>
            <pc:docMk/>
            <pc:sldMk cId="2401678034" sldId="301"/>
            <ac:spMk id="2" creationId="{210CEF07-76FA-9240-9D8E-9B51098A35BB}"/>
          </ac:spMkLst>
        </pc:spChg>
        <pc:spChg chg="mod">
          <ac:chgData name="Alex Saravia" userId="8ec36e85f515b6b1" providerId="LiveId" clId="{DE0E1E6C-BFB6-1C48-BF29-DD4DAB7088BC}" dt="2020-01-26T17:05:32.012" v="2577"/>
          <ac:spMkLst>
            <pc:docMk/>
            <pc:sldMk cId="2401678034" sldId="301"/>
            <ac:spMk id="3" creationId="{8DE8E527-D8FF-FE48-A789-EA04E29F4AF1}"/>
          </ac:spMkLst>
        </pc:spChg>
      </pc:sldChg>
      <pc:sldChg chg="addSp delSp modSp add">
        <pc:chgData name="Alex Saravia" userId="8ec36e85f515b6b1" providerId="LiveId" clId="{DE0E1E6C-BFB6-1C48-BF29-DD4DAB7088BC}" dt="2020-01-26T15:54:50.568" v="2070"/>
        <pc:sldMkLst>
          <pc:docMk/>
          <pc:sldMk cId="4093252593" sldId="302"/>
        </pc:sldMkLst>
        <pc:spChg chg="mod">
          <ac:chgData name="Alex Saravia" userId="8ec36e85f515b6b1" providerId="LiveId" clId="{DE0E1E6C-BFB6-1C48-BF29-DD4DAB7088BC}" dt="2020-01-20T02:30:55.823" v="886" actId="20577"/>
          <ac:spMkLst>
            <pc:docMk/>
            <pc:sldMk cId="4093252593" sldId="302"/>
            <ac:spMk id="2" creationId="{EA058C03-FE5D-B548-8F1F-22EAE4A65F0C}"/>
          </ac:spMkLst>
        </pc:spChg>
        <pc:spChg chg="del">
          <ac:chgData name="Alex Saravia" userId="8ec36e85f515b6b1" providerId="LiveId" clId="{DE0E1E6C-BFB6-1C48-BF29-DD4DAB7088BC}" dt="2020-01-20T02:29:29.665" v="884"/>
          <ac:spMkLst>
            <pc:docMk/>
            <pc:sldMk cId="4093252593" sldId="302"/>
            <ac:spMk id="3" creationId="{D5A67FB0-5254-EF42-B8DC-5985804600D8}"/>
          </ac:spMkLst>
        </pc:spChg>
        <pc:graphicFrameChg chg="add mod">
          <ac:chgData name="Alex Saravia" userId="8ec36e85f515b6b1" providerId="LiveId" clId="{DE0E1E6C-BFB6-1C48-BF29-DD4DAB7088BC}" dt="2020-01-26T15:54:50.568" v="2070"/>
          <ac:graphicFrameMkLst>
            <pc:docMk/>
            <pc:sldMk cId="4093252593" sldId="302"/>
            <ac:graphicFrameMk id="4" creationId="{52FBE0D3-6F62-BE4D-9303-609C72CDC2A2}"/>
          </ac:graphicFrameMkLst>
        </pc:graphicFrameChg>
      </pc:sldChg>
      <pc:sldChg chg="addSp delSp modSp add">
        <pc:chgData name="Alex Saravia" userId="8ec36e85f515b6b1" providerId="LiveId" clId="{DE0E1E6C-BFB6-1C48-BF29-DD4DAB7088BC}" dt="2020-01-26T15:55:56.195" v="2082" actId="20577"/>
        <pc:sldMkLst>
          <pc:docMk/>
          <pc:sldMk cId="3441456801" sldId="303"/>
        </pc:sldMkLst>
        <pc:spChg chg="mod">
          <ac:chgData name="Alex Saravia" userId="8ec36e85f515b6b1" providerId="LiveId" clId="{DE0E1E6C-BFB6-1C48-BF29-DD4DAB7088BC}" dt="2020-01-20T02:34:10.097" v="941" actId="20577"/>
          <ac:spMkLst>
            <pc:docMk/>
            <pc:sldMk cId="3441456801" sldId="303"/>
            <ac:spMk id="2" creationId="{5170FE3A-DFDA-9543-BFBF-EDAAC2C65434}"/>
          </ac:spMkLst>
        </pc:spChg>
        <pc:spChg chg="add del mod">
          <ac:chgData name="Alex Saravia" userId="8ec36e85f515b6b1" providerId="LiveId" clId="{DE0E1E6C-BFB6-1C48-BF29-DD4DAB7088BC}" dt="2020-01-20T02:33:46.128" v="927" actId="12084"/>
          <ac:spMkLst>
            <pc:docMk/>
            <pc:sldMk cId="3441456801" sldId="303"/>
            <ac:spMk id="3" creationId="{0CBACE2D-4107-B740-848A-EA7ACE788421}"/>
          </ac:spMkLst>
        </pc:spChg>
        <pc:graphicFrameChg chg="add del mod">
          <ac:chgData name="Alex Saravia" userId="8ec36e85f515b6b1" providerId="LiveId" clId="{DE0E1E6C-BFB6-1C48-BF29-DD4DAB7088BC}" dt="2020-01-20T02:32:19.028" v="920" actId="12084"/>
          <ac:graphicFrameMkLst>
            <pc:docMk/>
            <pc:sldMk cId="3441456801" sldId="303"/>
            <ac:graphicFrameMk id="4" creationId="{9B95EEAC-CA3C-2F45-A751-E5E04D64779C}"/>
          </ac:graphicFrameMkLst>
        </pc:graphicFrameChg>
        <pc:graphicFrameChg chg="add del mod">
          <ac:chgData name="Alex Saravia" userId="8ec36e85f515b6b1" providerId="LiveId" clId="{DE0E1E6C-BFB6-1C48-BF29-DD4DAB7088BC}" dt="2020-01-20T02:32:39.403" v="922" actId="12084"/>
          <ac:graphicFrameMkLst>
            <pc:docMk/>
            <pc:sldMk cId="3441456801" sldId="303"/>
            <ac:graphicFrameMk id="5" creationId="{AB41C9B9-DAE7-DE44-B1C0-1264720662D0}"/>
          </ac:graphicFrameMkLst>
        </pc:graphicFrameChg>
        <pc:graphicFrameChg chg="add del mod">
          <ac:chgData name="Alex Saravia" userId="8ec36e85f515b6b1" providerId="LiveId" clId="{DE0E1E6C-BFB6-1C48-BF29-DD4DAB7088BC}" dt="2020-01-20T02:32:50.436" v="924" actId="12084"/>
          <ac:graphicFrameMkLst>
            <pc:docMk/>
            <pc:sldMk cId="3441456801" sldId="303"/>
            <ac:graphicFrameMk id="6" creationId="{938AFC28-2DDF-CB4B-8F87-6F68EF618E54}"/>
          </ac:graphicFrameMkLst>
        </pc:graphicFrameChg>
        <pc:graphicFrameChg chg="add del mod">
          <ac:chgData name="Alex Saravia" userId="8ec36e85f515b6b1" providerId="LiveId" clId="{DE0E1E6C-BFB6-1C48-BF29-DD4DAB7088BC}" dt="2020-01-20T02:33:02.185" v="926" actId="12084"/>
          <ac:graphicFrameMkLst>
            <pc:docMk/>
            <pc:sldMk cId="3441456801" sldId="303"/>
            <ac:graphicFrameMk id="7" creationId="{BF32FCD5-65EE-6F47-825E-65D2D08100C1}"/>
          </ac:graphicFrameMkLst>
        </pc:graphicFrameChg>
        <pc:graphicFrameChg chg="add mod">
          <ac:chgData name="Alex Saravia" userId="8ec36e85f515b6b1" providerId="LiveId" clId="{DE0E1E6C-BFB6-1C48-BF29-DD4DAB7088BC}" dt="2020-01-26T15:55:56.195" v="2082" actId="20577"/>
          <ac:graphicFrameMkLst>
            <pc:docMk/>
            <pc:sldMk cId="3441456801" sldId="303"/>
            <ac:graphicFrameMk id="8" creationId="{9F59AA3E-3E6C-7C46-B36C-B7ACBD4BB0A1}"/>
          </ac:graphicFrameMkLst>
        </pc:graphicFrameChg>
      </pc:sldChg>
      <pc:sldChg chg="addSp delSp modSp add">
        <pc:chgData name="Alex Saravia" userId="8ec36e85f515b6b1" providerId="LiveId" clId="{DE0E1E6C-BFB6-1C48-BF29-DD4DAB7088BC}" dt="2020-01-20T03:26:31.748" v="1131" actId="1076"/>
        <pc:sldMkLst>
          <pc:docMk/>
          <pc:sldMk cId="1485388178" sldId="304"/>
        </pc:sldMkLst>
        <pc:spChg chg="mod">
          <ac:chgData name="Alex Saravia" userId="8ec36e85f515b6b1" providerId="LiveId" clId="{DE0E1E6C-BFB6-1C48-BF29-DD4DAB7088BC}" dt="2020-01-20T03:23:30.459" v="1083" actId="20577"/>
          <ac:spMkLst>
            <pc:docMk/>
            <pc:sldMk cId="1485388178" sldId="304"/>
            <ac:spMk id="2" creationId="{FA7E0417-2915-A149-9438-7AFB89C10A86}"/>
          </ac:spMkLst>
        </pc:spChg>
        <pc:spChg chg="del">
          <ac:chgData name="Alex Saravia" userId="8ec36e85f515b6b1" providerId="LiveId" clId="{DE0E1E6C-BFB6-1C48-BF29-DD4DAB7088BC}" dt="2020-01-20T03:23:45.368" v="1084"/>
          <ac:spMkLst>
            <pc:docMk/>
            <pc:sldMk cId="1485388178" sldId="304"/>
            <ac:spMk id="3" creationId="{9343D774-C307-ED4C-8405-22137B646DAE}"/>
          </ac:spMkLst>
        </pc:spChg>
        <pc:spChg chg="add del mod">
          <ac:chgData name="Alex Saravia" userId="8ec36e85f515b6b1" providerId="LiveId" clId="{DE0E1E6C-BFB6-1C48-BF29-DD4DAB7088BC}" dt="2020-01-20T03:26:03.486" v="1123"/>
          <ac:spMkLst>
            <pc:docMk/>
            <pc:sldMk cId="1485388178" sldId="304"/>
            <ac:spMk id="6" creationId="{84F85400-6E1B-CE49-923D-79B2774ECE17}"/>
          </ac:spMkLst>
        </pc:spChg>
        <pc:graphicFrameChg chg="add del mod modGraphic">
          <ac:chgData name="Alex Saravia" userId="8ec36e85f515b6b1" providerId="LiveId" clId="{DE0E1E6C-BFB6-1C48-BF29-DD4DAB7088BC}" dt="2020-01-20T03:24:56.889" v="1102" actId="478"/>
          <ac:graphicFrameMkLst>
            <pc:docMk/>
            <pc:sldMk cId="1485388178" sldId="304"/>
            <ac:graphicFrameMk id="4" creationId="{F894E8F4-06D1-244B-A736-584AA336724E}"/>
          </ac:graphicFrameMkLst>
        </pc:graphicFrameChg>
        <pc:graphicFrameChg chg="add mod modGraphic">
          <ac:chgData name="Alex Saravia" userId="8ec36e85f515b6b1" providerId="LiveId" clId="{DE0E1E6C-BFB6-1C48-BF29-DD4DAB7088BC}" dt="2020-01-20T03:26:31.748" v="1131" actId="1076"/>
          <ac:graphicFrameMkLst>
            <pc:docMk/>
            <pc:sldMk cId="1485388178" sldId="304"/>
            <ac:graphicFrameMk id="7" creationId="{1E05B742-716B-6343-9E2A-F05F81C4B4B3}"/>
          </ac:graphicFrameMkLst>
        </pc:graphicFrameChg>
      </pc:sldChg>
      <pc:sldChg chg="add del">
        <pc:chgData name="Alex Saravia" userId="8ec36e85f515b6b1" providerId="LiveId" clId="{DE0E1E6C-BFB6-1C48-BF29-DD4DAB7088BC}" dt="2020-01-20T03:16:30.596" v="1046"/>
        <pc:sldMkLst>
          <pc:docMk/>
          <pc:sldMk cId="1492673020" sldId="304"/>
        </pc:sldMkLst>
      </pc:sldChg>
      <pc:sldChg chg="addSp delSp modSp add del">
        <pc:chgData name="Alex Saravia" userId="8ec36e85f515b6b1" providerId="LiveId" clId="{DE0E1E6C-BFB6-1C48-BF29-DD4DAB7088BC}" dt="2020-01-20T03:11:21.182" v="1044" actId="2696"/>
        <pc:sldMkLst>
          <pc:docMk/>
          <pc:sldMk cId="2566176384" sldId="304"/>
        </pc:sldMkLst>
        <pc:spChg chg="mod">
          <ac:chgData name="Alex Saravia" userId="8ec36e85f515b6b1" providerId="LiveId" clId="{DE0E1E6C-BFB6-1C48-BF29-DD4DAB7088BC}" dt="2020-01-20T03:09:20.898" v="1031" actId="20577"/>
          <ac:spMkLst>
            <pc:docMk/>
            <pc:sldMk cId="2566176384" sldId="304"/>
            <ac:spMk id="2" creationId="{BCF6C4E1-5F9E-9E46-A0DC-E24AB2B2494E}"/>
          </ac:spMkLst>
        </pc:spChg>
        <pc:spChg chg="del">
          <ac:chgData name="Alex Saravia" userId="8ec36e85f515b6b1" providerId="LiveId" clId="{DE0E1E6C-BFB6-1C48-BF29-DD4DAB7088BC}" dt="2020-01-20T03:08:39.703" v="955"/>
          <ac:spMkLst>
            <pc:docMk/>
            <pc:sldMk cId="2566176384" sldId="304"/>
            <ac:spMk id="3" creationId="{21C71707-3903-0245-B408-CB3D05E7EE40}"/>
          </ac:spMkLst>
        </pc:spChg>
        <pc:picChg chg="add mod">
          <ac:chgData name="Alex Saravia" userId="8ec36e85f515b6b1" providerId="LiveId" clId="{DE0E1E6C-BFB6-1C48-BF29-DD4DAB7088BC}" dt="2020-01-20T03:09:28.668" v="1033" actId="1076"/>
          <ac:picMkLst>
            <pc:docMk/>
            <pc:sldMk cId="2566176384" sldId="304"/>
            <ac:picMk id="4" creationId="{97F469FC-36CC-DC4B-A450-2F626F559798}"/>
          </ac:picMkLst>
        </pc:picChg>
      </pc:sldChg>
      <pc:sldChg chg="modSp add">
        <pc:chgData name="Alex Saravia" userId="8ec36e85f515b6b1" providerId="LiveId" clId="{DE0E1E6C-BFB6-1C48-BF29-DD4DAB7088BC}" dt="2020-01-20T03:25:19.319" v="1122" actId="20577"/>
        <pc:sldMkLst>
          <pc:docMk/>
          <pc:sldMk cId="2779363793" sldId="305"/>
        </pc:sldMkLst>
        <pc:spChg chg="mod">
          <ac:chgData name="Alex Saravia" userId="8ec36e85f515b6b1" providerId="LiveId" clId="{DE0E1E6C-BFB6-1C48-BF29-DD4DAB7088BC}" dt="2020-01-20T03:25:19.319" v="1122" actId="20577"/>
          <ac:spMkLst>
            <pc:docMk/>
            <pc:sldMk cId="2779363793" sldId="305"/>
            <ac:spMk id="2" creationId="{625A76B7-BF9B-6142-A2FB-31D443E2D507}"/>
          </ac:spMkLst>
        </pc:spChg>
      </pc:sldChg>
      <pc:sldChg chg="addSp delSp modSp add">
        <pc:chgData name="Alex Saravia" userId="8ec36e85f515b6b1" providerId="LiveId" clId="{DE0E1E6C-BFB6-1C48-BF29-DD4DAB7088BC}" dt="2020-01-20T03:27:14.026" v="1141" actId="14100"/>
        <pc:sldMkLst>
          <pc:docMk/>
          <pc:sldMk cId="279734038" sldId="306"/>
        </pc:sldMkLst>
        <pc:spChg chg="del">
          <ac:chgData name="Alex Saravia" userId="8ec36e85f515b6b1" providerId="LiveId" clId="{DE0E1E6C-BFB6-1C48-BF29-DD4DAB7088BC}" dt="2020-01-20T03:26:49.759" v="1133"/>
          <ac:spMkLst>
            <pc:docMk/>
            <pc:sldMk cId="279734038" sldId="306"/>
            <ac:spMk id="3" creationId="{2299034B-49FE-EA4E-942B-ACA0B48A7D56}"/>
          </ac:spMkLst>
        </pc:spChg>
        <pc:graphicFrameChg chg="add mod modGraphic">
          <ac:chgData name="Alex Saravia" userId="8ec36e85f515b6b1" providerId="LiveId" clId="{DE0E1E6C-BFB6-1C48-BF29-DD4DAB7088BC}" dt="2020-01-20T03:27:14.026" v="1141" actId="14100"/>
          <ac:graphicFrameMkLst>
            <pc:docMk/>
            <pc:sldMk cId="279734038" sldId="306"/>
            <ac:graphicFrameMk id="4" creationId="{7A9CA5D9-55E9-F841-AFB2-2FDEFFD4261C}"/>
          </ac:graphicFrameMkLst>
        </pc:graphicFrameChg>
      </pc:sldChg>
      <pc:sldChg chg="addSp delSp modSp add">
        <pc:chgData name="Alex Saravia" userId="8ec36e85f515b6b1" providerId="LiveId" clId="{DE0E1E6C-BFB6-1C48-BF29-DD4DAB7088BC}" dt="2020-01-20T03:30:29.323" v="1152" actId="1076"/>
        <pc:sldMkLst>
          <pc:docMk/>
          <pc:sldMk cId="2630876019" sldId="307"/>
        </pc:sldMkLst>
        <pc:spChg chg="del">
          <ac:chgData name="Alex Saravia" userId="8ec36e85f515b6b1" providerId="LiveId" clId="{DE0E1E6C-BFB6-1C48-BF29-DD4DAB7088BC}" dt="2020-01-20T03:29:40.782" v="1143"/>
          <ac:spMkLst>
            <pc:docMk/>
            <pc:sldMk cId="2630876019" sldId="307"/>
            <ac:spMk id="3" creationId="{9EAA69EC-0790-3441-9E42-D927ACB56DE4}"/>
          </ac:spMkLst>
        </pc:spChg>
        <pc:graphicFrameChg chg="add mod modGraphic">
          <ac:chgData name="Alex Saravia" userId="8ec36e85f515b6b1" providerId="LiveId" clId="{DE0E1E6C-BFB6-1C48-BF29-DD4DAB7088BC}" dt="2020-01-20T03:30:29.323" v="1152" actId="1076"/>
          <ac:graphicFrameMkLst>
            <pc:docMk/>
            <pc:sldMk cId="2630876019" sldId="307"/>
            <ac:graphicFrameMk id="4" creationId="{ECD9B72D-0B50-B844-891A-B717296B8629}"/>
          </ac:graphicFrameMkLst>
        </pc:graphicFrameChg>
      </pc:sldChg>
      <pc:sldChg chg="addSp delSp modSp add">
        <pc:chgData name="Alex Saravia" userId="8ec36e85f515b6b1" providerId="LiveId" clId="{DE0E1E6C-BFB6-1C48-BF29-DD4DAB7088BC}" dt="2020-01-20T03:31:52.992" v="1154"/>
        <pc:sldMkLst>
          <pc:docMk/>
          <pc:sldMk cId="1023771614" sldId="308"/>
        </pc:sldMkLst>
        <pc:spChg chg="del">
          <ac:chgData name="Alex Saravia" userId="8ec36e85f515b6b1" providerId="LiveId" clId="{DE0E1E6C-BFB6-1C48-BF29-DD4DAB7088BC}" dt="2020-01-20T03:31:52.992" v="1154"/>
          <ac:spMkLst>
            <pc:docMk/>
            <pc:sldMk cId="1023771614" sldId="308"/>
            <ac:spMk id="3" creationId="{3209732A-6E24-3647-B7DD-536140713523}"/>
          </ac:spMkLst>
        </pc:spChg>
        <pc:graphicFrameChg chg="add mod">
          <ac:chgData name="Alex Saravia" userId="8ec36e85f515b6b1" providerId="LiveId" clId="{DE0E1E6C-BFB6-1C48-BF29-DD4DAB7088BC}" dt="2020-01-20T03:31:52.992" v="1154"/>
          <ac:graphicFrameMkLst>
            <pc:docMk/>
            <pc:sldMk cId="1023771614" sldId="308"/>
            <ac:graphicFrameMk id="4" creationId="{C5522B71-E4A6-FD48-B9AB-D6FF387B4CB5}"/>
          </ac:graphicFrameMkLst>
        </pc:graphicFrameChg>
      </pc:sldChg>
      <pc:sldChg chg="addSp delSp modSp">
        <pc:chgData name="Alex Saravia" userId="8ec36e85f515b6b1" providerId="LiveId" clId="{DE0E1E6C-BFB6-1C48-BF29-DD4DAB7088BC}" dt="2020-01-20T04:37:12.372" v="1246" actId="1076"/>
        <pc:sldMkLst>
          <pc:docMk/>
          <pc:sldMk cId="2349087371" sldId="308"/>
        </pc:sldMkLst>
        <pc:spChg chg="mod">
          <ac:chgData name="Alex Saravia" userId="8ec36e85f515b6b1" providerId="LiveId" clId="{DE0E1E6C-BFB6-1C48-BF29-DD4DAB7088BC}" dt="2020-01-20T04:36:00.500" v="1230" actId="20577"/>
          <ac:spMkLst>
            <pc:docMk/>
            <pc:sldMk cId="2349087371" sldId="308"/>
            <ac:spMk id="2" creationId="{BCA51862-D93D-4D34-B558-318A571ECC66}"/>
          </ac:spMkLst>
        </pc:spChg>
        <pc:spChg chg="del">
          <ac:chgData name="Alex Saravia" userId="8ec36e85f515b6b1" providerId="LiveId" clId="{DE0E1E6C-BFB6-1C48-BF29-DD4DAB7088BC}" dt="2020-01-20T04:27:40.406" v="1160"/>
          <ac:spMkLst>
            <pc:docMk/>
            <pc:sldMk cId="2349087371" sldId="308"/>
            <ac:spMk id="7" creationId="{FEB2F97D-DA46-4FA1-83ED-D92EA244AC26}"/>
          </ac:spMkLst>
        </pc:spChg>
        <pc:picChg chg="add mod">
          <ac:chgData name="Alex Saravia" userId="8ec36e85f515b6b1" providerId="LiveId" clId="{DE0E1E6C-BFB6-1C48-BF29-DD4DAB7088BC}" dt="2020-01-20T04:37:12.372" v="1246" actId="1076"/>
          <ac:picMkLst>
            <pc:docMk/>
            <pc:sldMk cId="2349087371" sldId="308"/>
            <ac:picMk id="4" creationId="{B31FFD02-412F-A743-A949-868B191A0AF8}"/>
          </ac:picMkLst>
        </pc:picChg>
      </pc:sldChg>
      <pc:sldChg chg="addSp delSp modSp add">
        <pc:chgData name="Alex Saravia" userId="8ec36e85f515b6b1" providerId="LiveId" clId="{DE0E1E6C-BFB6-1C48-BF29-DD4DAB7088BC}" dt="2020-01-20T05:14:21.170" v="1340" actId="1076"/>
        <pc:sldMkLst>
          <pc:docMk/>
          <pc:sldMk cId="3921958367" sldId="309"/>
        </pc:sldMkLst>
        <pc:spChg chg="add del">
          <ac:chgData name="Alex Saravia" userId="8ec36e85f515b6b1" providerId="LiveId" clId="{DE0E1E6C-BFB6-1C48-BF29-DD4DAB7088BC}" dt="2020-01-20T05:12:46.321" v="1333"/>
          <ac:spMkLst>
            <pc:docMk/>
            <pc:sldMk cId="3921958367" sldId="309"/>
            <ac:spMk id="3" creationId="{533CBCBB-3E91-2346-BCD6-F94EF1FF1EFB}"/>
          </ac:spMkLst>
        </pc:spChg>
        <pc:graphicFrameChg chg="add del mod">
          <ac:chgData name="Alex Saravia" userId="8ec36e85f515b6b1" providerId="LiveId" clId="{DE0E1E6C-BFB6-1C48-BF29-DD4DAB7088BC}" dt="2020-01-20T03:32:48.378" v="1159"/>
          <ac:graphicFrameMkLst>
            <pc:docMk/>
            <pc:sldMk cId="3921958367" sldId="309"/>
            <ac:graphicFrameMk id="4" creationId="{650C8BB6-16C0-7A4F-ADE0-BE843F1D930B}"/>
          </ac:graphicFrameMkLst>
        </pc:graphicFrameChg>
        <pc:picChg chg="add mod">
          <ac:chgData name="Alex Saravia" userId="8ec36e85f515b6b1" providerId="LiveId" clId="{DE0E1E6C-BFB6-1C48-BF29-DD4DAB7088BC}" dt="2020-01-20T05:14:21.170" v="1340" actId="1076"/>
          <ac:picMkLst>
            <pc:docMk/>
            <pc:sldMk cId="3921958367" sldId="309"/>
            <ac:picMk id="5" creationId="{33F6C29D-2BFB-EA41-9280-9A5C9DD35021}"/>
          </ac:picMkLst>
        </pc:picChg>
        <pc:picChg chg="add del mod">
          <ac:chgData name="Alex Saravia" userId="8ec36e85f515b6b1" providerId="LiveId" clId="{DE0E1E6C-BFB6-1C48-BF29-DD4DAB7088BC}" dt="2020-01-20T03:32:48.378" v="1159"/>
          <ac:picMkLst>
            <pc:docMk/>
            <pc:sldMk cId="3921958367" sldId="309"/>
            <ac:picMk id="5121" creationId="{F79EEDB6-BBEF-784F-B4EF-76FAEDEFABC5}"/>
          </ac:picMkLst>
        </pc:picChg>
        <pc:picChg chg="add del mod">
          <ac:chgData name="Alex Saravia" userId="8ec36e85f515b6b1" providerId="LiveId" clId="{DE0E1E6C-BFB6-1C48-BF29-DD4DAB7088BC}" dt="2020-01-20T03:32:48.378" v="1159"/>
          <ac:picMkLst>
            <pc:docMk/>
            <pc:sldMk cId="3921958367" sldId="309"/>
            <ac:picMk id="5122" creationId="{D8F60403-726D-5D41-80B7-37E793D80EFA}"/>
          </ac:picMkLst>
        </pc:picChg>
        <pc:picChg chg="add del mod">
          <ac:chgData name="Alex Saravia" userId="8ec36e85f515b6b1" providerId="LiveId" clId="{DE0E1E6C-BFB6-1C48-BF29-DD4DAB7088BC}" dt="2020-01-20T03:32:48.378" v="1159"/>
          <ac:picMkLst>
            <pc:docMk/>
            <pc:sldMk cId="3921958367" sldId="309"/>
            <ac:picMk id="5123" creationId="{1C09CA57-8129-7044-959A-DE90EEBF68EE}"/>
          </ac:picMkLst>
        </pc:picChg>
        <pc:picChg chg="add del mod">
          <ac:chgData name="Alex Saravia" userId="8ec36e85f515b6b1" providerId="LiveId" clId="{DE0E1E6C-BFB6-1C48-BF29-DD4DAB7088BC}" dt="2020-01-20T03:32:48.378" v="1159"/>
          <ac:picMkLst>
            <pc:docMk/>
            <pc:sldMk cId="3921958367" sldId="309"/>
            <ac:picMk id="5124" creationId="{067E6541-E985-1A4C-8319-6FB1EAB2A4AA}"/>
          </ac:picMkLst>
        </pc:picChg>
        <pc:picChg chg="add del mod">
          <ac:chgData name="Alex Saravia" userId="8ec36e85f515b6b1" providerId="LiveId" clId="{DE0E1E6C-BFB6-1C48-BF29-DD4DAB7088BC}" dt="2020-01-20T03:32:48.378" v="1159"/>
          <ac:picMkLst>
            <pc:docMk/>
            <pc:sldMk cId="3921958367" sldId="309"/>
            <ac:picMk id="5125" creationId="{F4D0AA09-2569-7F48-978B-A643F4DCD26C}"/>
          </ac:picMkLst>
        </pc:picChg>
        <pc:picChg chg="add del mod">
          <ac:chgData name="Alex Saravia" userId="8ec36e85f515b6b1" providerId="LiveId" clId="{DE0E1E6C-BFB6-1C48-BF29-DD4DAB7088BC}" dt="2020-01-20T03:32:48.378" v="1159"/>
          <ac:picMkLst>
            <pc:docMk/>
            <pc:sldMk cId="3921958367" sldId="309"/>
            <ac:picMk id="5126" creationId="{88F8C538-45E9-5842-9B00-592AE0D8E65D}"/>
          </ac:picMkLst>
        </pc:picChg>
      </pc:sldChg>
      <pc:sldChg chg="add">
        <pc:chgData name="Alex Saravia" userId="8ec36e85f515b6b1" providerId="LiveId" clId="{DE0E1E6C-BFB6-1C48-BF29-DD4DAB7088BC}" dt="2020-01-20T04:55:16.971" v="1331"/>
        <pc:sldMkLst>
          <pc:docMk/>
          <pc:sldMk cId="778184991" sldId="311"/>
        </pc:sldMkLst>
      </pc:sldChg>
      <pc:sldChg chg="del">
        <pc:chgData name="Alex Saravia" userId="8ec36e85f515b6b1" providerId="LiveId" clId="{DE0E1E6C-BFB6-1C48-BF29-DD4DAB7088BC}" dt="2020-01-20T04:55:10.991" v="1329" actId="2696"/>
        <pc:sldMkLst>
          <pc:docMk/>
          <pc:sldMk cId="1485388178" sldId="311"/>
        </pc:sldMkLst>
      </pc:sldChg>
      <pc:sldChg chg="del">
        <pc:chgData name="Alex Saravia" userId="8ec36e85f515b6b1" providerId="LiveId" clId="{DE0E1E6C-BFB6-1C48-BF29-DD4DAB7088BC}" dt="2020-01-20T04:55:10.987" v="1328" actId="2696"/>
        <pc:sldMkLst>
          <pc:docMk/>
          <pc:sldMk cId="279734038" sldId="312"/>
        </pc:sldMkLst>
      </pc:sldChg>
      <pc:sldChg chg="add">
        <pc:chgData name="Alex Saravia" userId="8ec36e85f515b6b1" providerId="LiveId" clId="{DE0E1E6C-BFB6-1C48-BF29-DD4DAB7088BC}" dt="2020-01-20T04:55:16.971" v="1331"/>
        <pc:sldMkLst>
          <pc:docMk/>
          <pc:sldMk cId="876001539" sldId="312"/>
        </pc:sldMkLst>
      </pc:sldChg>
      <pc:sldChg chg="add">
        <pc:chgData name="Alex Saravia" userId="8ec36e85f515b6b1" providerId="LiveId" clId="{DE0E1E6C-BFB6-1C48-BF29-DD4DAB7088BC}" dt="2020-01-20T04:55:16.971" v="1331"/>
        <pc:sldMkLst>
          <pc:docMk/>
          <pc:sldMk cId="1883502752" sldId="313"/>
        </pc:sldMkLst>
      </pc:sldChg>
      <pc:sldChg chg="del">
        <pc:chgData name="Alex Saravia" userId="8ec36e85f515b6b1" providerId="LiveId" clId="{DE0E1E6C-BFB6-1C48-BF29-DD4DAB7088BC}" dt="2020-01-20T04:55:10.982" v="1327" actId="2696"/>
        <pc:sldMkLst>
          <pc:docMk/>
          <pc:sldMk cId="2630876019" sldId="313"/>
        </pc:sldMkLst>
      </pc:sldChg>
      <pc:sldChg chg="del">
        <pc:chgData name="Alex Saravia" userId="8ec36e85f515b6b1" providerId="LiveId" clId="{DE0E1E6C-BFB6-1C48-BF29-DD4DAB7088BC}" dt="2020-01-20T04:55:10.977" v="1326" actId="2696"/>
        <pc:sldMkLst>
          <pc:docMk/>
          <pc:sldMk cId="1023771614" sldId="314"/>
        </pc:sldMkLst>
      </pc:sldChg>
      <pc:sldChg chg="add">
        <pc:chgData name="Alex Saravia" userId="8ec36e85f515b6b1" providerId="LiveId" clId="{DE0E1E6C-BFB6-1C48-BF29-DD4DAB7088BC}" dt="2020-01-20T04:55:16.971" v="1331"/>
        <pc:sldMkLst>
          <pc:docMk/>
          <pc:sldMk cId="3660320898" sldId="314"/>
        </pc:sldMkLst>
      </pc:sldChg>
      <pc:sldChg chg="addSp delSp modSp add">
        <pc:chgData name="Alex Saravia" userId="8ec36e85f515b6b1" providerId="LiveId" clId="{DE0E1E6C-BFB6-1C48-BF29-DD4DAB7088BC}" dt="2020-01-20T04:36:47.075" v="1239" actId="1076"/>
        <pc:sldMkLst>
          <pc:docMk/>
          <pc:sldMk cId="2750862453" sldId="315"/>
        </pc:sldMkLst>
        <pc:spChg chg="mod">
          <ac:chgData name="Alex Saravia" userId="8ec36e85f515b6b1" providerId="LiveId" clId="{DE0E1E6C-BFB6-1C48-BF29-DD4DAB7088BC}" dt="2020-01-20T04:36:25.361" v="1235" actId="20577"/>
          <ac:spMkLst>
            <pc:docMk/>
            <pc:sldMk cId="2750862453" sldId="315"/>
            <ac:spMk id="2" creationId="{7B8FA506-CFF9-474A-9923-39CBEE39BC53}"/>
          </ac:spMkLst>
        </pc:spChg>
        <pc:spChg chg="del">
          <ac:chgData name="Alex Saravia" userId="8ec36e85f515b6b1" providerId="LiveId" clId="{DE0E1E6C-BFB6-1C48-BF29-DD4DAB7088BC}" dt="2020-01-20T04:33:11.986" v="1190"/>
          <ac:spMkLst>
            <pc:docMk/>
            <pc:sldMk cId="2750862453" sldId="315"/>
            <ac:spMk id="3" creationId="{FA4D7961-FA26-864C-B882-2F3ADE4CC099}"/>
          </ac:spMkLst>
        </pc:spChg>
        <pc:picChg chg="add mod modCrop">
          <ac:chgData name="Alex Saravia" userId="8ec36e85f515b6b1" providerId="LiveId" clId="{DE0E1E6C-BFB6-1C48-BF29-DD4DAB7088BC}" dt="2020-01-20T04:36:47.075" v="1239" actId="1076"/>
          <ac:picMkLst>
            <pc:docMk/>
            <pc:sldMk cId="2750862453" sldId="315"/>
            <ac:picMk id="5" creationId="{A483BF2D-44BD-A74F-B5F9-BFCA4723530F}"/>
          </ac:picMkLst>
        </pc:picChg>
      </pc:sldChg>
      <pc:sldChg chg="addSp delSp modSp add">
        <pc:chgData name="Alex Saravia" userId="8ec36e85f515b6b1" providerId="LiveId" clId="{DE0E1E6C-BFB6-1C48-BF29-DD4DAB7088BC}" dt="2020-01-20T04:36:14.065" v="1231"/>
        <pc:sldMkLst>
          <pc:docMk/>
          <pc:sldMk cId="3139065556" sldId="316"/>
        </pc:sldMkLst>
        <pc:spChg chg="mod">
          <ac:chgData name="Alex Saravia" userId="8ec36e85f515b6b1" providerId="LiveId" clId="{DE0E1E6C-BFB6-1C48-BF29-DD4DAB7088BC}" dt="2020-01-20T04:36:14.065" v="1231"/>
          <ac:spMkLst>
            <pc:docMk/>
            <pc:sldMk cId="3139065556" sldId="316"/>
            <ac:spMk id="2" creationId="{8D477DBF-5E0E-F644-B286-8EC4464307AB}"/>
          </ac:spMkLst>
        </pc:spChg>
        <pc:spChg chg="del">
          <ac:chgData name="Alex Saravia" userId="8ec36e85f515b6b1" providerId="LiveId" clId="{DE0E1E6C-BFB6-1C48-BF29-DD4DAB7088BC}" dt="2020-01-20T04:28:51.350" v="1171"/>
          <ac:spMkLst>
            <pc:docMk/>
            <pc:sldMk cId="3139065556" sldId="316"/>
            <ac:spMk id="3" creationId="{E6670540-1953-AF45-8959-45706ABD6DC8}"/>
          </ac:spMkLst>
        </pc:spChg>
        <pc:spChg chg="add del mod">
          <ac:chgData name="Alex Saravia" userId="8ec36e85f515b6b1" providerId="LiveId" clId="{DE0E1E6C-BFB6-1C48-BF29-DD4DAB7088BC}" dt="2020-01-20T04:30:18.957" v="1178"/>
          <ac:spMkLst>
            <pc:docMk/>
            <pc:sldMk cId="3139065556" sldId="316"/>
            <ac:spMk id="9" creationId="{D6F92526-7E08-C948-9650-C5A09990F9D7}"/>
          </ac:spMkLst>
        </pc:spChg>
        <pc:picChg chg="add del mod">
          <ac:chgData name="Alex Saravia" userId="8ec36e85f515b6b1" providerId="LiveId" clId="{DE0E1E6C-BFB6-1C48-BF29-DD4DAB7088BC}" dt="2020-01-20T04:28:58.755" v="1173" actId="478"/>
          <ac:picMkLst>
            <pc:docMk/>
            <pc:sldMk cId="3139065556" sldId="316"/>
            <ac:picMk id="4" creationId="{60F259F4-B12E-804F-B96F-A48B3569BFFB}"/>
          </ac:picMkLst>
        </pc:picChg>
        <pc:picChg chg="add del mod">
          <ac:chgData name="Alex Saravia" userId="8ec36e85f515b6b1" providerId="LiveId" clId="{DE0E1E6C-BFB6-1C48-BF29-DD4DAB7088BC}" dt="2020-01-20T04:30:03.738" v="1177" actId="478"/>
          <ac:picMkLst>
            <pc:docMk/>
            <pc:sldMk cId="3139065556" sldId="316"/>
            <ac:picMk id="6" creationId="{A6A30DF0-A44D-6B4A-B831-55669A4EDA2D}"/>
          </ac:picMkLst>
        </pc:picChg>
        <pc:picChg chg="add del mod">
          <ac:chgData name="Alex Saravia" userId="8ec36e85f515b6b1" providerId="LiveId" clId="{DE0E1E6C-BFB6-1C48-BF29-DD4DAB7088BC}" dt="2020-01-20T04:30:36.481" v="1184"/>
          <ac:picMkLst>
            <pc:docMk/>
            <pc:sldMk cId="3139065556" sldId="316"/>
            <ac:picMk id="7" creationId="{74CC128C-3FD5-4A49-9166-EC70FF1CFCAD}"/>
          </ac:picMkLst>
        </pc:picChg>
        <pc:picChg chg="add mod">
          <ac:chgData name="Alex Saravia" userId="8ec36e85f515b6b1" providerId="LiveId" clId="{DE0E1E6C-BFB6-1C48-BF29-DD4DAB7088BC}" dt="2020-01-20T04:30:47.485" v="1189" actId="1076"/>
          <ac:picMkLst>
            <pc:docMk/>
            <pc:sldMk cId="3139065556" sldId="316"/>
            <ac:picMk id="11" creationId="{E2F97186-51DC-EB42-939B-7554390F78DB}"/>
          </ac:picMkLst>
        </pc:picChg>
      </pc:sldChg>
      <pc:sldChg chg="addSp modSp add">
        <pc:chgData name="Alex Saravia" userId="8ec36e85f515b6b1" providerId="LiveId" clId="{DE0E1E6C-BFB6-1C48-BF29-DD4DAB7088BC}" dt="2020-01-20T04:36:16.320" v="1232"/>
        <pc:sldMkLst>
          <pc:docMk/>
          <pc:sldMk cId="4239658640" sldId="317"/>
        </pc:sldMkLst>
        <pc:spChg chg="mod">
          <ac:chgData name="Alex Saravia" userId="8ec36e85f515b6b1" providerId="LiveId" clId="{DE0E1E6C-BFB6-1C48-BF29-DD4DAB7088BC}" dt="2020-01-20T04:36:16.320" v="1232"/>
          <ac:spMkLst>
            <pc:docMk/>
            <pc:sldMk cId="4239658640" sldId="317"/>
            <ac:spMk id="2" creationId="{0D420C1B-F830-0545-A65E-3BE98206428A}"/>
          </ac:spMkLst>
        </pc:spChg>
        <pc:picChg chg="add mod">
          <ac:chgData name="Alex Saravia" userId="8ec36e85f515b6b1" providerId="LiveId" clId="{DE0E1E6C-BFB6-1C48-BF29-DD4DAB7088BC}" dt="2020-01-20T04:35:05.357" v="1208" actId="1076"/>
          <ac:picMkLst>
            <pc:docMk/>
            <pc:sldMk cId="4239658640" sldId="317"/>
            <ac:picMk id="4" creationId="{51F93FB9-D4E9-3848-8DB9-FCB34EC3AE95}"/>
          </ac:picMkLst>
        </pc:picChg>
      </pc:sldChg>
      <pc:sldChg chg="addSp delSp modSp add">
        <pc:chgData name="Alex Saravia" userId="8ec36e85f515b6b1" providerId="LiveId" clId="{DE0E1E6C-BFB6-1C48-BF29-DD4DAB7088BC}" dt="2020-01-20T04:37:01.776" v="1244" actId="14100"/>
        <pc:sldMkLst>
          <pc:docMk/>
          <pc:sldMk cId="2740482110" sldId="318"/>
        </pc:sldMkLst>
        <pc:spChg chg="mod">
          <ac:chgData name="Alex Saravia" userId="8ec36e85f515b6b1" providerId="LiveId" clId="{DE0E1E6C-BFB6-1C48-BF29-DD4DAB7088BC}" dt="2020-01-20T04:36:54.866" v="1242" actId="20577"/>
          <ac:spMkLst>
            <pc:docMk/>
            <pc:sldMk cId="2740482110" sldId="318"/>
            <ac:spMk id="2" creationId="{D8F704B4-3B62-0744-A1D8-FB7D007AFD82}"/>
          </ac:spMkLst>
        </pc:spChg>
        <pc:spChg chg="del">
          <ac:chgData name="Alex Saravia" userId="8ec36e85f515b6b1" providerId="LiveId" clId="{DE0E1E6C-BFB6-1C48-BF29-DD4DAB7088BC}" dt="2020-01-20T04:33:37.523" v="1195"/>
          <ac:spMkLst>
            <pc:docMk/>
            <pc:sldMk cId="2740482110" sldId="318"/>
            <ac:spMk id="3" creationId="{A6149609-A341-9748-8EFC-35A8FEF9B8C4}"/>
          </ac:spMkLst>
        </pc:spChg>
        <pc:picChg chg="add mod">
          <ac:chgData name="Alex Saravia" userId="8ec36e85f515b6b1" providerId="LiveId" clId="{DE0E1E6C-BFB6-1C48-BF29-DD4DAB7088BC}" dt="2020-01-20T04:37:01.776" v="1244" actId="14100"/>
          <ac:picMkLst>
            <pc:docMk/>
            <pc:sldMk cId="2740482110" sldId="318"/>
            <ac:picMk id="5" creationId="{EC5F3710-F138-1544-907B-C5E188D727C3}"/>
          </ac:picMkLst>
        </pc:picChg>
      </pc:sldChg>
      <pc:sldChg chg="addSp modSp add">
        <pc:chgData name="Alex Saravia" userId="8ec36e85f515b6b1" providerId="LiveId" clId="{DE0E1E6C-BFB6-1C48-BF29-DD4DAB7088BC}" dt="2020-01-26T15:08:44.965" v="1429" actId="1076"/>
        <pc:sldMkLst>
          <pc:docMk/>
          <pc:sldMk cId="640181712" sldId="319"/>
        </pc:sldMkLst>
        <pc:spChg chg="mod">
          <ac:chgData name="Alex Saravia" userId="8ec36e85f515b6b1" providerId="LiveId" clId="{DE0E1E6C-BFB6-1C48-BF29-DD4DAB7088BC}" dt="2020-01-20T05:17:06.361" v="1341" actId="313"/>
          <ac:spMkLst>
            <pc:docMk/>
            <pc:sldMk cId="640181712" sldId="319"/>
            <ac:spMk id="2" creationId="{4547FFF2-20B9-384F-95E3-012EE8699396}"/>
          </ac:spMkLst>
        </pc:spChg>
        <pc:spChg chg="mod">
          <ac:chgData name="Alex Saravia" userId="8ec36e85f515b6b1" providerId="LiveId" clId="{DE0E1E6C-BFB6-1C48-BF29-DD4DAB7088BC}" dt="2020-01-26T15:08:23.474" v="1423"/>
          <ac:spMkLst>
            <pc:docMk/>
            <pc:sldMk cId="640181712" sldId="319"/>
            <ac:spMk id="3" creationId="{7AF79961-FC77-944B-8656-8F39938F5B4F}"/>
          </ac:spMkLst>
        </pc:spChg>
        <pc:picChg chg="add mod">
          <ac:chgData name="Alex Saravia" userId="8ec36e85f515b6b1" providerId="LiveId" clId="{DE0E1E6C-BFB6-1C48-BF29-DD4DAB7088BC}" dt="2020-01-26T15:08:44.965" v="1429" actId="1076"/>
          <ac:picMkLst>
            <pc:docMk/>
            <pc:sldMk cId="640181712" sldId="319"/>
            <ac:picMk id="5" creationId="{A214E71C-2F88-8845-A4D2-379D79DBCDB3}"/>
          </ac:picMkLst>
        </pc:picChg>
      </pc:sldChg>
      <pc:sldChg chg="modSp add">
        <pc:chgData name="Alex Saravia" userId="8ec36e85f515b6b1" providerId="LiveId" clId="{DE0E1E6C-BFB6-1C48-BF29-DD4DAB7088BC}" dt="2020-01-20T04:44:55.040" v="1282" actId="20577"/>
        <pc:sldMkLst>
          <pc:docMk/>
          <pc:sldMk cId="500797738" sldId="320"/>
        </pc:sldMkLst>
        <pc:spChg chg="mod">
          <ac:chgData name="Alex Saravia" userId="8ec36e85f515b6b1" providerId="LiveId" clId="{DE0E1E6C-BFB6-1C48-BF29-DD4DAB7088BC}" dt="2020-01-20T04:44:55.040" v="1282" actId="20577"/>
          <ac:spMkLst>
            <pc:docMk/>
            <pc:sldMk cId="500797738" sldId="320"/>
            <ac:spMk id="2" creationId="{AE97A1D5-5DD2-7B4F-9030-1B8988DF7759}"/>
          </ac:spMkLst>
        </pc:spChg>
      </pc:sldChg>
      <pc:sldChg chg="addSp delSp modSp add">
        <pc:chgData name="Alex Saravia" userId="8ec36e85f515b6b1" providerId="LiveId" clId="{DE0E1E6C-BFB6-1C48-BF29-DD4DAB7088BC}" dt="2020-01-20T05:14:13.906" v="1339" actId="14100"/>
        <pc:sldMkLst>
          <pc:docMk/>
          <pc:sldMk cId="1179135404" sldId="325"/>
        </pc:sldMkLst>
        <pc:spChg chg="del">
          <ac:chgData name="Alex Saravia" userId="8ec36e85f515b6b1" providerId="LiveId" clId="{DE0E1E6C-BFB6-1C48-BF29-DD4DAB7088BC}" dt="2020-01-20T05:14:10.098" v="1338"/>
          <ac:spMkLst>
            <pc:docMk/>
            <pc:sldMk cId="1179135404" sldId="325"/>
            <ac:spMk id="3" creationId="{7FFF6D82-9C67-FE48-BD2A-F840BDC6C5C3}"/>
          </ac:spMkLst>
        </pc:spChg>
        <pc:picChg chg="add mod">
          <ac:chgData name="Alex Saravia" userId="8ec36e85f515b6b1" providerId="LiveId" clId="{DE0E1E6C-BFB6-1C48-BF29-DD4DAB7088BC}" dt="2020-01-20T05:14:13.906" v="1339" actId="14100"/>
          <ac:picMkLst>
            <pc:docMk/>
            <pc:sldMk cId="1179135404" sldId="325"/>
            <ac:picMk id="5" creationId="{3DFE840D-7C04-234C-9D1D-A372E10AE23D}"/>
          </ac:picMkLst>
        </pc:picChg>
      </pc:sldChg>
      <pc:sldChg chg="add del">
        <pc:chgData name="Alex Saravia" userId="8ec36e85f515b6b1" providerId="LiveId" clId="{DE0E1E6C-BFB6-1C48-BF29-DD4DAB7088BC}" dt="2020-01-20T04:55:19.198" v="1332" actId="2696"/>
        <pc:sldMkLst>
          <pc:docMk/>
          <pc:sldMk cId="2656099855" sldId="325"/>
        </pc:sldMkLst>
      </pc:sldChg>
      <pc:sldChg chg="addSp delSp modSp add">
        <pc:chgData name="Alex Saravia" userId="8ec36e85f515b6b1" providerId="LiveId" clId="{DE0E1E6C-BFB6-1C48-BF29-DD4DAB7088BC}" dt="2020-01-26T15:20:49.618" v="1448" actId="1076"/>
        <pc:sldMkLst>
          <pc:docMk/>
          <pc:sldMk cId="2721277526" sldId="326"/>
        </pc:sldMkLst>
        <pc:spChg chg="mod">
          <ac:chgData name="Alex Saravia" userId="8ec36e85f515b6b1" providerId="LiveId" clId="{DE0E1E6C-BFB6-1C48-BF29-DD4DAB7088BC}" dt="2020-01-20T05:17:31.063" v="1381" actId="20577"/>
          <ac:spMkLst>
            <pc:docMk/>
            <pc:sldMk cId="2721277526" sldId="326"/>
            <ac:spMk id="2" creationId="{1FD1BA5E-8621-7347-8843-3F649752EBFA}"/>
          </ac:spMkLst>
        </pc:spChg>
        <pc:spChg chg="del">
          <ac:chgData name="Alex Saravia" userId="8ec36e85f515b6b1" providerId="LiveId" clId="{DE0E1E6C-BFB6-1C48-BF29-DD4DAB7088BC}" dt="2020-01-26T15:11:13.263" v="1430"/>
          <ac:spMkLst>
            <pc:docMk/>
            <pc:sldMk cId="2721277526" sldId="326"/>
            <ac:spMk id="3" creationId="{87477464-80A3-D14D-AAE2-F52C9EBD9500}"/>
          </ac:spMkLst>
        </pc:spChg>
        <pc:spChg chg="add mod">
          <ac:chgData name="Alex Saravia" userId="8ec36e85f515b6b1" providerId="LiveId" clId="{DE0E1E6C-BFB6-1C48-BF29-DD4DAB7088BC}" dt="2020-01-26T15:19:26.525" v="1442" actId="478"/>
          <ac:spMkLst>
            <pc:docMk/>
            <pc:sldMk cId="2721277526" sldId="326"/>
            <ac:spMk id="6" creationId="{C9F1FFF9-A4C1-DB4E-98A7-6A134090567A}"/>
          </ac:spMkLst>
        </pc:spChg>
        <pc:picChg chg="add del mod">
          <ac:chgData name="Alex Saravia" userId="8ec36e85f515b6b1" providerId="LiveId" clId="{DE0E1E6C-BFB6-1C48-BF29-DD4DAB7088BC}" dt="2020-01-26T15:19:26.525" v="1442" actId="478"/>
          <ac:picMkLst>
            <pc:docMk/>
            <pc:sldMk cId="2721277526" sldId="326"/>
            <ac:picMk id="4" creationId="{CCCF75B8-58B5-3F49-AE9A-6DD0633AB527}"/>
          </ac:picMkLst>
        </pc:picChg>
        <pc:picChg chg="add">
          <ac:chgData name="Alex Saravia" userId="8ec36e85f515b6b1" providerId="LiveId" clId="{DE0E1E6C-BFB6-1C48-BF29-DD4DAB7088BC}" dt="2020-01-26T15:19:27.226" v="1443"/>
          <ac:picMkLst>
            <pc:docMk/>
            <pc:sldMk cId="2721277526" sldId="326"/>
            <ac:picMk id="7" creationId="{F021D4E5-6715-7D4C-8188-247ADE5FA79E}"/>
          </ac:picMkLst>
        </pc:picChg>
        <pc:picChg chg="add mod">
          <ac:chgData name="Alex Saravia" userId="8ec36e85f515b6b1" providerId="LiveId" clId="{DE0E1E6C-BFB6-1C48-BF29-DD4DAB7088BC}" dt="2020-01-26T15:20:49.618" v="1448" actId="1076"/>
          <ac:picMkLst>
            <pc:docMk/>
            <pc:sldMk cId="2721277526" sldId="326"/>
            <ac:picMk id="8" creationId="{B3BBFC1A-FC69-F143-893A-4D953CBD162B}"/>
          </ac:picMkLst>
        </pc:picChg>
      </pc:sldChg>
      <pc:sldChg chg="modSp add">
        <pc:chgData name="Alex Saravia" userId="8ec36e85f515b6b1" providerId="LiveId" clId="{DE0E1E6C-BFB6-1C48-BF29-DD4DAB7088BC}" dt="2020-01-26T15:25:58.903" v="1472" actId="20577"/>
        <pc:sldMkLst>
          <pc:docMk/>
          <pc:sldMk cId="3735721468" sldId="336"/>
        </pc:sldMkLst>
        <pc:spChg chg="mod">
          <ac:chgData name="Alex Saravia" userId="8ec36e85f515b6b1" providerId="LiveId" clId="{DE0E1E6C-BFB6-1C48-BF29-DD4DAB7088BC}" dt="2020-01-26T15:25:58.903" v="1472" actId="20577"/>
          <ac:spMkLst>
            <pc:docMk/>
            <pc:sldMk cId="3735721468" sldId="336"/>
            <ac:spMk id="2" creationId="{D65AB663-EFD4-6A4C-BF27-064994AD0933}"/>
          </ac:spMkLst>
        </pc:spChg>
      </pc:sldChg>
      <pc:sldChg chg="modSp modNotesTx">
        <pc:chgData name="Alex Saravia" userId="8ec36e85f515b6b1" providerId="LiveId" clId="{DE0E1E6C-BFB6-1C48-BF29-DD4DAB7088BC}" dt="2020-01-26T16:40:08.509" v="2265" actId="1076"/>
        <pc:sldMkLst>
          <pc:docMk/>
          <pc:sldMk cId="133057294" sldId="337"/>
        </pc:sldMkLst>
        <pc:picChg chg="mod">
          <ac:chgData name="Alex Saravia" userId="8ec36e85f515b6b1" providerId="LiveId" clId="{DE0E1E6C-BFB6-1C48-BF29-DD4DAB7088BC}" dt="2020-01-26T16:40:08.509" v="2265" actId="1076"/>
          <ac:picMkLst>
            <pc:docMk/>
            <pc:sldMk cId="133057294" sldId="337"/>
            <ac:picMk id="6" creationId="{1E77B920-3B23-4BBF-B645-81C937F7CCE7}"/>
          </ac:picMkLst>
        </pc:picChg>
      </pc:sldChg>
      <pc:sldChg chg="modSp add">
        <pc:chgData name="Alex Saravia" userId="8ec36e85f515b6b1" providerId="LiveId" clId="{DE0E1E6C-BFB6-1C48-BF29-DD4DAB7088BC}" dt="2020-01-26T15:26:26.137" v="1504" actId="20577"/>
        <pc:sldMkLst>
          <pc:docMk/>
          <pc:sldMk cId="2701772127" sldId="337"/>
        </pc:sldMkLst>
        <pc:spChg chg="mod">
          <ac:chgData name="Alex Saravia" userId="8ec36e85f515b6b1" providerId="LiveId" clId="{DE0E1E6C-BFB6-1C48-BF29-DD4DAB7088BC}" dt="2020-01-26T15:26:26.137" v="1504" actId="20577"/>
          <ac:spMkLst>
            <pc:docMk/>
            <pc:sldMk cId="2701772127" sldId="337"/>
            <ac:spMk id="2" creationId="{7F2D51DB-F0AC-2C4F-B194-7174CC32F66E}"/>
          </ac:spMkLst>
        </pc:spChg>
      </pc:sldChg>
      <pc:sldChg chg="add del">
        <pc:chgData name="Alex Saravia" userId="8ec36e85f515b6b1" providerId="LiveId" clId="{DE0E1E6C-BFB6-1C48-BF29-DD4DAB7088BC}" dt="2020-01-26T15:26:17.821" v="1487" actId="2696"/>
        <pc:sldMkLst>
          <pc:docMk/>
          <pc:sldMk cId="3680034650" sldId="337"/>
        </pc:sldMkLst>
      </pc:sldChg>
      <pc:sldChg chg="modSp add del">
        <pc:chgData name="Alex Saravia" userId="8ec36e85f515b6b1" providerId="LiveId" clId="{DE0E1E6C-BFB6-1C48-BF29-DD4DAB7088BC}" dt="2020-01-26T15:26:39.518" v="1520" actId="2696"/>
        <pc:sldMkLst>
          <pc:docMk/>
          <pc:sldMk cId="3754616484" sldId="338"/>
        </pc:sldMkLst>
        <pc:spChg chg="mod">
          <ac:chgData name="Alex Saravia" userId="8ec36e85f515b6b1" providerId="LiveId" clId="{DE0E1E6C-BFB6-1C48-BF29-DD4DAB7088BC}" dt="2020-01-26T15:26:37.778" v="1519" actId="20577"/>
          <ac:spMkLst>
            <pc:docMk/>
            <pc:sldMk cId="3754616484" sldId="338"/>
            <ac:spMk id="2" creationId="{34C6C3E2-B713-684F-AC74-710434583DAB}"/>
          </ac:spMkLst>
        </pc:spChg>
      </pc:sldChg>
      <pc:sldChg chg="del">
        <pc:chgData name="Alex Saravia" userId="8ec36e85f515b6b1" providerId="LiveId" clId="{DE0E1E6C-BFB6-1C48-BF29-DD4DAB7088BC}" dt="2020-01-26T17:04:00.223" v="2555" actId="2696"/>
        <pc:sldMkLst>
          <pc:docMk/>
          <pc:sldMk cId="3735721468" sldId="341"/>
        </pc:sldMkLst>
      </pc:sldChg>
      <pc:sldChg chg="addSp delSp modSp">
        <pc:chgData name="Alex Saravia" userId="8ec36e85f515b6b1" providerId="LiveId" clId="{DE0E1E6C-BFB6-1C48-BF29-DD4DAB7088BC}" dt="2020-01-26T17:29:21.659" v="2699" actId="27636"/>
        <pc:sldMkLst>
          <pc:docMk/>
          <pc:sldMk cId="2701772127" sldId="342"/>
        </pc:sldMkLst>
        <pc:spChg chg="mod">
          <ac:chgData name="Alex Saravia" userId="8ec36e85f515b6b1" providerId="LiveId" clId="{DE0E1E6C-BFB6-1C48-BF29-DD4DAB7088BC}" dt="2020-01-26T16:02:43.241" v="2125"/>
          <ac:spMkLst>
            <pc:docMk/>
            <pc:sldMk cId="2701772127" sldId="342"/>
            <ac:spMk id="2" creationId="{7F2D51DB-F0AC-2C4F-B194-7174CC32F66E}"/>
          </ac:spMkLst>
        </pc:spChg>
        <pc:spChg chg="add del mod">
          <ac:chgData name="Alex Saravia" userId="8ec36e85f515b6b1" providerId="LiveId" clId="{DE0E1E6C-BFB6-1C48-BF29-DD4DAB7088BC}" dt="2020-01-26T17:29:21.659" v="2699" actId="27636"/>
          <ac:spMkLst>
            <pc:docMk/>
            <pc:sldMk cId="2701772127" sldId="342"/>
            <ac:spMk id="3" creationId="{BB871205-A30E-0240-927C-9DB981F95C37}"/>
          </ac:spMkLst>
        </pc:spChg>
        <pc:spChg chg="add del">
          <ac:chgData name="Alex Saravia" userId="8ec36e85f515b6b1" providerId="LiveId" clId="{DE0E1E6C-BFB6-1C48-BF29-DD4DAB7088BC}" dt="2020-01-26T15:58:43.419" v="2084"/>
          <ac:spMkLst>
            <pc:docMk/>
            <pc:sldMk cId="2701772127" sldId="342"/>
            <ac:spMk id="4" creationId="{8BC881D2-2E56-3340-8663-0CBBFA9C6C44}"/>
          </ac:spMkLst>
        </pc:spChg>
        <pc:spChg chg="add del">
          <ac:chgData name="Alex Saravia" userId="8ec36e85f515b6b1" providerId="LiveId" clId="{DE0E1E6C-BFB6-1C48-BF29-DD4DAB7088BC}" dt="2020-01-26T15:58:43.419" v="2084"/>
          <ac:spMkLst>
            <pc:docMk/>
            <pc:sldMk cId="2701772127" sldId="342"/>
            <ac:spMk id="5" creationId="{0D30EE4E-3CF2-5547-B721-C97034612B15}"/>
          </ac:spMkLst>
        </pc:spChg>
        <pc:spChg chg="add del">
          <ac:chgData name="Alex Saravia" userId="8ec36e85f515b6b1" providerId="LiveId" clId="{DE0E1E6C-BFB6-1C48-BF29-DD4DAB7088BC}" dt="2020-01-26T15:58:43.419" v="2084"/>
          <ac:spMkLst>
            <pc:docMk/>
            <pc:sldMk cId="2701772127" sldId="342"/>
            <ac:spMk id="6" creationId="{2AC83201-C237-E442-B297-664F7F5BE3A6}"/>
          </ac:spMkLst>
        </pc:spChg>
        <pc:spChg chg="add del">
          <ac:chgData name="Alex Saravia" userId="8ec36e85f515b6b1" providerId="LiveId" clId="{DE0E1E6C-BFB6-1C48-BF29-DD4DAB7088BC}" dt="2020-01-26T15:58:58.239" v="2086"/>
          <ac:spMkLst>
            <pc:docMk/>
            <pc:sldMk cId="2701772127" sldId="342"/>
            <ac:spMk id="7" creationId="{924185BD-06AF-354A-AE3C-8477EEFD0DE7}"/>
          </ac:spMkLst>
        </pc:spChg>
      </pc:sldChg>
      <pc:sldChg chg="addSp delSp modSp add">
        <pc:chgData name="Alex Saravia" userId="8ec36e85f515b6b1" providerId="LiveId" clId="{DE0E1E6C-BFB6-1C48-BF29-DD4DAB7088BC}" dt="2020-01-26T16:52:21.664" v="2436" actId="20577"/>
        <pc:sldMkLst>
          <pc:docMk/>
          <pc:sldMk cId="1467653895" sldId="343"/>
        </pc:sldMkLst>
        <pc:spChg chg="mod">
          <ac:chgData name="Alex Saravia" userId="8ec36e85f515b6b1" providerId="LiveId" clId="{DE0E1E6C-BFB6-1C48-BF29-DD4DAB7088BC}" dt="2020-01-26T16:52:21.664" v="2436" actId="20577"/>
          <ac:spMkLst>
            <pc:docMk/>
            <pc:sldMk cId="1467653895" sldId="343"/>
            <ac:spMk id="3" creationId="{35D6C93F-3BE8-4F41-80D4-1463FEDF578A}"/>
          </ac:spMkLst>
        </pc:spChg>
        <pc:spChg chg="add del">
          <ac:chgData name="Alex Saravia" userId="8ec36e85f515b6b1" providerId="LiveId" clId="{DE0E1E6C-BFB6-1C48-BF29-DD4DAB7088BC}" dt="2020-01-26T16:00:00.432" v="2099"/>
          <ac:spMkLst>
            <pc:docMk/>
            <pc:sldMk cId="1467653895" sldId="343"/>
            <ac:spMk id="4" creationId="{9ABB0155-2F8D-A74C-8958-06BC01889DC4}"/>
          </ac:spMkLst>
        </pc:spChg>
      </pc:sldChg>
      <pc:sldChg chg="modSp add modNotesTx">
        <pc:chgData name="Alex Saravia" userId="8ec36e85f515b6b1" providerId="LiveId" clId="{DE0E1E6C-BFB6-1C48-BF29-DD4DAB7088BC}" dt="2020-01-26T17:29:21.638" v="2698" actId="27636"/>
        <pc:sldMkLst>
          <pc:docMk/>
          <pc:sldMk cId="2481117237" sldId="344"/>
        </pc:sldMkLst>
        <pc:spChg chg="mod">
          <ac:chgData name="Alex Saravia" userId="8ec36e85f515b6b1" providerId="LiveId" clId="{DE0E1E6C-BFB6-1C48-BF29-DD4DAB7088BC}" dt="2020-01-26T17:29:21.638" v="2698" actId="27636"/>
          <ac:spMkLst>
            <pc:docMk/>
            <pc:sldMk cId="2481117237" sldId="344"/>
            <ac:spMk id="3" creationId="{3619094C-F1C6-214E-B26A-414B934F8ADF}"/>
          </ac:spMkLst>
        </pc:spChg>
      </pc:sldChg>
      <pc:sldChg chg="modSp add del">
        <pc:chgData name="Alex Saravia" userId="8ec36e85f515b6b1" providerId="LiveId" clId="{DE0E1E6C-BFB6-1C48-BF29-DD4DAB7088BC}" dt="2020-01-26T16:42:30.740" v="2272" actId="2696"/>
        <pc:sldMkLst>
          <pc:docMk/>
          <pc:sldMk cId="66947272" sldId="345"/>
        </pc:sldMkLst>
        <pc:spChg chg="mod">
          <ac:chgData name="Alex Saravia" userId="8ec36e85f515b6b1" providerId="LiveId" clId="{DE0E1E6C-BFB6-1C48-BF29-DD4DAB7088BC}" dt="2020-01-26T16:42:25.968" v="2271" actId="20577"/>
          <ac:spMkLst>
            <pc:docMk/>
            <pc:sldMk cId="66947272" sldId="345"/>
            <ac:spMk id="3" creationId="{E6FEF8A5-60DC-B643-83E9-2B2E312A5FC3}"/>
          </ac:spMkLst>
        </pc:spChg>
      </pc:sldChg>
      <pc:sldChg chg="modSp add">
        <pc:chgData name="Alex Saravia" userId="8ec36e85f515b6b1" providerId="LiveId" clId="{DE0E1E6C-BFB6-1C48-BF29-DD4DAB7088BC}" dt="2020-01-26T16:03:00.668" v="2129"/>
        <pc:sldMkLst>
          <pc:docMk/>
          <pc:sldMk cId="3949208180" sldId="346"/>
        </pc:sldMkLst>
        <pc:spChg chg="mod">
          <ac:chgData name="Alex Saravia" userId="8ec36e85f515b6b1" providerId="LiveId" clId="{DE0E1E6C-BFB6-1C48-BF29-DD4DAB7088BC}" dt="2020-01-26T16:02:46.838" v="2127"/>
          <ac:spMkLst>
            <pc:docMk/>
            <pc:sldMk cId="3949208180" sldId="346"/>
            <ac:spMk id="2" creationId="{7119C375-0F2E-DE4A-8309-F426672BB855}"/>
          </ac:spMkLst>
        </pc:spChg>
        <pc:spChg chg="mod">
          <ac:chgData name="Alex Saravia" userId="8ec36e85f515b6b1" providerId="LiveId" clId="{DE0E1E6C-BFB6-1C48-BF29-DD4DAB7088BC}" dt="2020-01-26T16:03:00.668" v="2129"/>
          <ac:spMkLst>
            <pc:docMk/>
            <pc:sldMk cId="3949208180" sldId="346"/>
            <ac:spMk id="3" creationId="{8E29DA7A-A2DF-324A-9C2B-BF82932EC0B3}"/>
          </ac:spMkLst>
        </pc:spChg>
      </pc:sldChg>
      <pc:sldChg chg="addSp delSp modSp add">
        <pc:chgData name="Alex Saravia" userId="8ec36e85f515b6b1" providerId="LiveId" clId="{DE0E1E6C-BFB6-1C48-BF29-DD4DAB7088BC}" dt="2020-01-26T16:06:26.118" v="2262" actId="20577"/>
        <pc:sldMkLst>
          <pc:docMk/>
          <pc:sldMk cId="1796154053" sldId="347"/>
        </pc:sldMkLst>
        <pc:spChg chg="add del mod">
          <ac:chgData name="Alex Saravia" userId="8ec36e85f515b6b1" providerId="LiveId" clId="{DE0E1E6C-BFB6-1C48-BF29-DD4DAB7088BC}" dt="2020-01-26T16:06:26.118" v="2262" actId="20577"/>
          <ac:spMkLst>
            <pc:docMk/>
            <pc:sldMk cId="1796154053" sldId="347"/>
            <ac:spMk id="3" creationId="{A8D810A0-0993-4644-A470-7A8E02F8696F}"/>
          </ac:spMkLst>
        </pc:spChg>
        <pc:spChg chg="add del">
          <ac:chgData name="Alex Saravia" userId="8ec36e85f515b6b1" providerId="LiveId" clId="{DE0E1E6C-BFB6-1C48-BF29-DD4DAB7088BC}" dt="2020-01-26T16:03:23.561" v="2132"/>
          <ac:spMkLst>
            <pc:docMk/>
            <pc:sldMk cId="1796154053" sldId="347"/>
            <ac:spMk id="4" creationId="{15E83AD5-CF43-6C4B-8969-BAAAEFACD74E}"/>
          </ac:spMkLst>
        </pc:spChg>
      </pc:sldChg>
      <pc:sldChg chg="modSp add">
        <pc:chgData name="Alex Saravia" userId="8ec36e85f515b6b1" providerId="LiveId" clId="{DE0E1E6C-BFB6-1C48-BF29-DD4DAB7088BC}" dt="2020-01-26T16:03:50.182" v="2137"/>
        <pc:sldMkLst>
          <pc:docMk/>
          <pc:sldMk cId="3806819623" sldId="348"/>
        </pc:sldMkLst>
        <pc:spChg chg="mod">
          <ac:chgData name="Alex Saravia" userId="8ec36e85f515b6b1" providerId="LiveId" clId="{DE0E1E6C-BFB6-1C48-BF29-DD4DAB7088BC}" dt="2020-01-26T16:03:50.182" v="2137"/>
          <ac:spMkLst>
            <pc:docMk/>
            <pc:sldMk cId="3806819623" sldId="348"/>
            <ac:spMk id="3" creationId="{9278BAAA-9F68-6044-8145-165382168B8C}"/>
          </ac:spMkLst>
        </pc:spChg>
      </pc:sldChg>
      <pc:sldChg chg="addSp delSp modSp add">
        <pc:chgData name="Alex Saravia" userId="8ec36e85f515b6b1" providerId="LiveId" clId="{DE0E1E6C-BFB6-1C48-BF29-DD4DAB7088BC}" dt="2020-01-26T17:09:34.460" v="2604" actId="5793"/>
        <pc:sldMkLst>
          <pc:docMk/>
          <pc:sldMk cId="2325960939" sldId="349"/>
        </pc:sldMkLst>
        <pc:spChg chg="mod">
          <ac:chgData name="Alex Saravia" userId="8ec36e85f515b6b1" providerId="LiveId" clId="{DE0E1E6C-BFB6-1C48-BF29-DD4DAB7088BC}" dt="2020-01-26T17:09:34.460" v="2604" actId="5793"/>
          <ac:spMkLst>
            <pc:docMk/>
            <pc:sldMk cId="2325960939" sldId="349"/>
            <ac:spMk id="3" creationId="{73E4EE5F-EA6A-8C4E-B1AB-C91A634C9D53}"/>
          </ac:spMkLst>
        </pc:spChg>
        <pc:spChg chg="add del mod">
          <ac:chgData name="Alex Saravia" userId="8ec36e85f515b6b1" providerId="LiveId" clId="{DE0E1E6C-BFB6-1C48-BF29-DD4DAB7088BC}" dt="2020-01-26T17:00:19.458" v="2442" actId="478"/>
          <ac:spMkLst>
            <pc:docMk/>
            <pc:sldMk cId="2325960939" sldId="349"/>
            <ac:spMk id="4" creationId="{002A632F-E7AC-E949-8893-EC63B0870D2E}"/>
          </ac:spMkLst>
        </pc:spChg>
        <pc:spChg chg="add mod">
          <ac:chgData name="Alex Saravia" userId="8ec36e85f515b6b1" providerId="LiveId" clId="{DE0E1E6C-BFB6-1C48-BF29-DD4DAB7088BC}" dt="2020-01-26T17:00:15.743" v="2441" actId="1076"/>
          <ac:spMkLst>
            <pc:docMk/>
            <pc:sldMk cId="2325960939" sldId="349"/>
            <ac:spMk id="5" creationId="{7F8934D8-BFB6-3244-B926-4EEC598B27AC}"/>
          </ac:spMkLst>
        </pc:spChg>
        <pc:spChg chg="add del mod">
          <ac:chgData name="Alex Saravia" userId="8ec36e85f515b6b1" providerId="LiveId" clId="{DE0E1E6C-BFB6-1C48-BF29-DD4DAB7088BC}" dt="2020-01-26T17:01:54.560" v="2458"/>
          <ac:spMkLst>
            <pc:docMk/>
            <pc:sldMk cId="2325960939" sldId="349"/>
            <ac:spMk id="6" creationId="{FB922157-22F7-D941-9B95-6FBBE5C129D1}"/>
          </ac:spMkLst>
        </pc:spChg>
        <pc:picChg chg="add mod">
          <ac:chgData name="Alex Saravia" userId="8ec36e85f515b6b1" providerId="LiveId" clId="{DE0E1E6C-BFB6-1C48-BF29-DD4DAB7088BC}" dt="2020-01-26T17:02:28.840" v="2463" actId="1076"/>
          <ac:picMkLst>
            <pc:docMk/>
            <pc:sldMk cId="2325960939" sldId="349"/>
            <ac:picMk id="9" creationId="{3ED322A5-5C7D-874D-AA82-D78A61BC7FDB}"/>
          </ac:picMkLst>
        </pc:picChg>
        <pc:picChg chg="add del mod">
          <ac:chgData name="Alex Saravia" userId="8ec36e85f515b6b1" providerId="LiveId" clId="{DE0E1E6C-BFB6-1C48-BF29-DD4DAB7088BC}" dt="2020-01-26T17:09:15.425" v="2602" actId="478"/>
          <ac:picMkLst>
            <pc:docMk/>
            <pc:sldMk cId="2325960939" sldId="349"/>
            <ac:picMk id="5121" creationId="{C7B8C56F-7822-B843-A8BA-F1C0D1807448}"/>
          </ac:picMkLst>
        </pc:picChg>
        <pc:picChg chg="add del mod">
          <ac:chgData name="Alex Saravia" userId="8ec36e85f515b6b1" providerId="LiveId" clId="{DE0E1E6C-BFB6-1C48-BF29-DD4DAB7088BC}" dt="2020-01-26T17:08:58.883" v="2598" actId="478"/>
          <ac:picMkLst>
            <pc:docMk/>
            <pc:sldMk cId="2325960939" sldId="349"/>
            <ac:picMk id="5123" creationId="{60F9F4DD-6A02-6A4F-8852-FD0314E1E808}"/>
          </ac:picMkLst>
        </pc:picChg>
      </pc:sldChg>
      <pc:sldChg chg="modSp add del">
        <pc:chgData name="Alex Saravia" userId="8ec36e85f515b6b1" providerId="LiveId" clId="{DE0E1E6C-BFB6-1C48-BF29-DD4DAB7088BC}" dt="2020-01-26T17:02:51.760" v="2480" actId="2696"/>
        <pc:sldMkLst>
          <pc:docMk/>
          <pc:sldMk cId="632454820" sldId="350"/>
        </pc:sldMkLst>
        <pc:spChg chg="mod">
          <ac:chgData name="Alex Saravia" userId="8ec36e85f515b6b1" providerId="LiveId" clId="{DE0E1E6C-BFB6-1C48-BF29-DD4DAB7088BC}" dt="2020-01-26T17:02:40.207" v="2477" actId="20577"/>
          <ac:spMkLst>
            <pc:docMk/>
            <pc:sldMk cId="632454820" sldId="350"/>
            <ac:spMk id="2" creationId="{7D610824-26A7-3F4F-BB30-5F98FA2881A8}"/>
          </ac:spMkLst>
        </pc:spChg>
      </pc:sldChg>
      <pc:sldChg chg="modSp add ord">
        <pc:chgData name="Alex Saravia" userId="8ec36e85f515b6b1" providerId="LiveId" clId="{DE0E1E6C-BFB6-1C48-BF29-DD4DAB7088BC}" dt="2020-01-26T17:02:56.375" v="2492" actId="20577"/>
        <pc:sldMkLst>
          <pc:docMk/>
          <pc:sldMk cId="3606966386" sldId="351"/>
        </pc:sldMkLst>
        <pc:spChg chg="mod">
          <ac:chgData name="Alex Saravia" userId="8ec36e85f515b6b1" providerId="LiveId" clId="{DE0E1E6C-BFB6-1C48-BF29-DD4DAB7088BC}" dt="2020-01-26T17:02:56.375" v="2492" actId="20577"/>
          <ac:spMkLst>
            <pc:docMk/>
            <pc:sldMk cId="3606966386" sldId="351"/>
            <ac:spMk id="2" creationId="{D683F978-DCD5-4D3A-ACE9-DF08D63B398E}"/>
          </ac:spMkLst>
        </pc:spChg>
      </pc:sldChg>
      <pc:sldChg chg="add del">
        <pc:chgData name="Alex Saravia" userId="8ec36e85f515b6b1" providerId="LiveId" clId="{DE0E1E6C-BFB6-1C48-BF29-DD4DAB7088BC}" dt="2020-01-26T17:03:14.722" v="2495" actId="2696"/>
        <pc:sldMkLst>
          <pc:docMk/>
          <pc:sldMk cId="3115465443" sldId="352"/>
        </pc:sldMkLst>
      </pc:sldChg>
      <pc:sldChg chg="modSp add">
        <pc:chgData name="Alex Saravia" userId="8ec36e85f515b6b1" providerId="LiveId" clId="{DE0E1E6C-BFB6-1C48-BF29-DD4DAB7088BC}" dt="2020-01-26T17:03:23.434" v="2507" actId="20577"/>
        <pc:sldMkLst>
          <pc:docMk/>
          <pc:sldMk cId="3925100907" sldId="353"/>
        </pc:sldMkLst>
        <pc:spChg chg="mod">
          <ac:chgData name="Alex Saravia" userId="8ec36e85f515b6b1" providerId="LiveId" clId="{DE0E1E6C-BFB6-1C48-BF29-DD4DAB7088BC}" dt="2020-01-26T17:03:23.434" v="2507" actId="20577"/>
          <ac:spMkLst>
            <pc:docMk/>
            <pc:sldMk cId="3925100907" sldId="353"/>
            <ac:spMk id="2" creationId="{D683F978-DCD5-4D3A-ACE9-DF08D63B398E}"/>
          </ac:spMkLst>
        </pc:spChg>
      </pc:sldChg>
      <pc:sldChg chg="add del">
        <pc:chgData name="Alex Saravia" userId="8ec36e85f515b6b1" providerId="LiveId" clId="{DE0E1E6C-BFB6-1C48-BF29-DD4DAB7088BC}" dt="2020-01-26T17:03:38.066" v="2525" actId="2696"/>
        <pc:sldMkLst>
          <pc:docMk/>
          <pc:sldMk cId="556599801" sldId="354"/>
        </pc:sldMkLst>
      </pc:sldChg>
      <pc:sldChg chg="modSp add">
        <pc:chgData name="Alex Saravia" userId="8ec36e85f515b6b1" providerId="LiveId" clId="{DE0E1E6C-BFB6-1C48-BF29-DD4DAB7088BC}" dt="2020-01-26T17:03:35.053" v="2524" actId="20577"/>
        <pc:sldMkLst>
          <pc:docMk/>
          <pc:sldMk cId="3387198697" sldId="355"/>
        </pc:sldMkLst>
        <pc:spChg chg="mod">
          <ac:chgData name="Alex Saravia" userId="8ec36e85f515b6b1" providerId="LiveId" clId="{DE0E1E6C-BFB6-1C48-BF29-DD4DAB7088BC}" dt="2020-01-26T17:03:35.053" v="2524" actId="20577"/>
          <ac:spMkLst>
            <pc:docMk/>
            <pc:sldMk cId="3387198697" sldId="355"/>
            <ac:spMk id="2" creationId="{D683F978-DCD5-4D3A-ACE9-DF08D63B398E}"/>
          </ac:spMkLst>
        </pc:spChg>
      </pc:sldChg>
      <pc:sldChg chg="add">
        <pc:chgData name="Alex Saravia" userId="8ec36e85f515b6b1" providerId="LiveId" clId="{DE0E1E6C-BFB6-1C48-BF29-DD4DAB7088BC}" dt="2020-01-26T17:03:45.243" v="2526"/>
        <pc:sldMkLst>
          <pc:docMk/>
          <pc:sldMk cId="2752570863" sldId="356"/>
        </pc:sldMkLst>
      </pc:sldChg>
      <pc:sldChg chg="add">
        <pc:chgData name="Alex Saravia" userId="8ec36e85f515b6b1" providerId="LiveId" clId="{DE0E1E6C-BFB6-1C48-BF29-DD4DAB7088BC}" dt="2020-01-26T17:04:11.420" v="2560"/>
        <pc:sldMkLst>
          <pc:docMk/>
          <pc:sldMk cId="1184011124" sldId="357"/>
        </pc:sldMkLst>
      </pc:sldChg>
      <pc:sldChg chg="add del">
        <pc:chgData name="Alex Saravia" userId="8ec36e85f515b6b1" providerId="LiveId" clId="{DE0E1E6C-BFB6-1C48-BF29-DD4DAB7088BC}" dt="2020-01-26T17:04:07.051" v="2559"/>
        <pc:sldMkLst>
          <pc:docMk/>
          <pc:sldMk cId="2902229585" sldId="357"/>
        </pc:sldMkLst>
      </pc:sldChg>
      <pc:sldChg chg="addSp delSp modSp add">
        <pc:chgData name="Alex Saravia" userId="8ec36e85f515b6b1" providerId="LiveId" clId="{DE0E1E6C-BFB6-1C48-BF29-DD4DAB7088BC}" dt="2020-01-26T17:27:16.526" v="2681" actId="1076"/>
        <pc:sldMkLst>
          <pc:docMk/>
          <pc:sldMk cId="1508462513" sldId="358"/>
        </pc:sldMkLst>
        <pc:picChg chg="add del mod">
          <ac:chgData name="Alex Saravia" userId="8ec36e85f515b6b1" providerId="LiveId" clId="{DE0E1E6C-BFB6-1C48-BF29-DD4DAB7088BC}" dt="2020-01-26T17:23:13.838" v="2631" actId="478"/>
          <ac:picMkLst>
            <pc:docMk/>
            <pc:sldMk cId="1508462513" sldId="358"/>
            <ac:picMk id="5" creationId="{16A6CC7A-7E23-FF4C-8B44-696CBB42F065}"/>
          </ac:picMkLst>
        </pc:picChg>
        <pc:picChg chg="add mod modCrop">
          <ac:chgData name="Alex Saravia" userId="8ec36e85f515b6b1" providerId="LiveId" clId="{DE0E1E6C-BFB6-1C48-BF29-DD4DAB7088BC}" dt="2020-01-26T17:27:13.685" v="2675" actId="14100"/>
          <ac:picMkLst>
            <pc:docMk/>
            <pc:sldMk cId="1508462513" sldId="358"/>
            <ac:picMk id="7" creationId="{3DA5D690-A0F5-074D-AAE2-F2E0CC776065}"/>
          </ac:picMkLst>
        </pc:picChg>
        <pc:picChg chg="add mod modCrop">
          <ac:chgData name="Alex Saravia" userId="8ec36e85f515b6b1" providerId="LiveId" clId="{DE0E1E6C-BFB6-1C48-BF29-DD4DAB7088BC}" dt="2020-01-26T17:27:16.526" v="2681" actId="1076"/>
          <ac:picMkLst>
            <pc:docMk/>
            <pc:sldMk cId="1508462513" sldId="358"/>
            <ac:picMk id="9" creationId="{3BB2C0B4-7B1F-7A4A-960E-163C6C32E63E}"/>
          </ac:picMkLst>
        </pc:picChg>
        <pc:picChg chg="add mod modCrop">
          <ac:chgData name="Alex Saravia" userId="8ec36e85f515b6b1" providerId="LiveId" clId="{DE0E1E6C-BFB6-1C48-BF29-DD4DAB7088BC}" dt="2020-01-26T17:27:15.842" v="2680" actId="14100"/>
          <ac:picMkLst>
            <pc:docMk/>
            <pc:sldMk cId="1508462513" sldId="358"/>
            <ac:picMk id="11" creationId="{96C49D79-52CB-CA43-994E-52FB20EE6D33}"/>
          </ac:picMkLst>
        </pc:picChg>
      </pc:sldChg>
      <pc:sldChg chg="add del">
        <pc:chgData name="Alex Saravia" userId="8ec36e85f515b6b1" providerId="LiveId" clId="{DE0E1E6C-BFB6-1C48-BF29-DD4DAB7088BC}" dt="2020-01-26T17:04:06.463" v="2558"/>
        <pc:sldMkLst>
          <pc:docMk/>
          <pc:sldMk cId="1706391935" sldId="358"/>
        </pc:sldMkLst>
      </pc:sldChg>
      <pc:sldChg chg="addSp delSp modSp add delAnim modAnim">
        <pc:chgData name="Alex Saravia" userId="8ec36e85f515b6b1" providerId="LiveId" clId="{DE0E1E6C-BFB6-1C48-BF29-DD4DAB7088BC}" dt="2020-01-26T17:29:21.594" v="2696" actId="27636"/>
        <pc:sldMkLst>
          <pc:docMk/>
          <pc:sldMk cId="1462309217" sldId="359"/>
        </pc:sldMkLst>
        <pc:spChg chg="mod">
          <ac:chgData name="Alex Saravia" userId="8ec36e85f515b6b1" providerId="LiveId" clId="{DE0E1E6C-BFB6-1C48-BF29-DD4DAB7088BC}" dt="2020-01-26T17:29:21.594" v="2696" actId="27636"/>
          <ac:spMkLst>
            <pc:docMk/>
            <pc:sldMk cId="1462309217" sldId="359"/>
            <ac:spMk id="2" creationId="{FCC318B3-1D4A-4640-88F4-4DF1EB5C2F41}"/>
          </ac:spMkLst>
        </pc:spChg>
        <pc:spChg chg="del">
          <ac:chgData name="Alex Saravia" userId="8ec36e85f515b6b1" providerId="LiveId" clId="{DE0E1E6C-BFB6-1C48-BF29-DD4DAB7088BC}" dt="2020-01-26T17:04:39.762" v="2563"/>
          <ac:spMkLst>
            <pc:docMk/>
            <pc:sldMk cId="1462309217" sldId="359"/>
            <ac:spMk id="3" creationId="{D66241CF-9754-D342-BB15-0C85D0910338}"/>
          </ac:spMkLst>
        </pc:spChg>
        <pc:spChg chg="mod">
          <ac:chgData name="Alex Saravia" userId="8ec36e85f515b6b1" providerId="LiveId" clId="{DE0E1E6C-BFB6-1C48-BF29-DD4DAB7088BC}" dt="2020-01-26T17:05:45.688" v="2582" actId="12"/>
          <ac:spMkLst>
            <pc:docMk/>
            <pc:sldMk cId="1462309217" sldId="359"/>
            <ac:spMk id="4" creationId="{201AF14E-E872-8043-ACB6-B1A6A8AC1598}"/>
          </ac:spMkLst>
        </pc:spChg>
        <pc:picChg chg="add">
          <ac:chgData name="Alex Saravia" userId="8ec36e85f515b6b1" providerId="LiveId" clId="{DE0E1E6C-BFB6-1C48-BF29-DD4DAB7088BC}" dt="2020-01-26T17:04:39.762" v="2563"/>
          <ac:picMkLst>
            <pc:docMk/>
            <pc:sldMk cId="1462309217" sldId="359"/>
            <ac:picMk id="5" creationId="{D22735AE-A94D-6040-8A62-CE3E27181AE4}"/>
          </ac:picMkLst>
        </pc:picChg>
        <pc:picChg chg="add del">
          <ac:chgData name="Alex Saravia" userId="8ec36e85f515b6b1" providerId="LiveId" clId="{DE0E1E6C-BFB6-1C48-BF29-DD4DAB7088BC}" dt="2020-01-26T17:04:42.316" v="2565" actId="478"/>
          <ac:picMkLst>
            <pc:docMk/>
            <pc:sldMk cId="1462309217" sldId="359"/>
            <ac:picMk id="6" creationId="{25D1FB2F-8648-3F46-9B37-91A81B42DC9B}"/>
          </ac:picMkLst>
        </pc:picChg>
        <pc:picChg chg="add del">
          <ac:chgData name="Alex Saravia" userId="8ec36e85f515b6b1" providerId="LiveId" clId="{DE0E1E6C-BFB6-1C48-BF29-DD4DAB7088BC}" dt="2020-01-26T17:04:57.144" v="2567"/>
          <ac:picMkLst>
            <pc:docMk/>
            <pc:sldMk cId="1462309217" sldId="359"/>
            <ac:picMk id="7" creationId="{1CF49BD5-F29A-BB4E-806F-242B937A229C}"/>
          </ac:picMkLst>
        </pc:picChg>
        <pc:picChg chg="add del">
          <ac:chgData name="Alex Saravia" userId="8ec36e85f515b6b1" providerId="LiveId" clId="{DE0E1E6C-BFB6-1C48-BF29-DD4DAB7088BC}" dt="2020-01-26T17:05:09.090" v="2570"/>
          <ac:picMkLst>
            <pc:docMk/>
            <pc:sldMk cId="1462309217" sldId="359"/>
            <ac:picMk id="8" creationId="{90DEB4D8-4F02-6342-9498-FC47470EC12F}"/>
          </ac:picMkLst>
        </pc:picChg>
      </pc:sldChg>
      <pc:sldChg chg="add del">
        <pc:chgData name="Alex Saravia" userId="8ec36e85f515b6b1" providerId="LiveId" clId="{DE0E1E6C-BFB6-1C48-BF29-DD4DAB7088BC}" dt="2020-01-26T17:07:17.312" v="2594" actId="2696"/>
        <pc:sldMkLst>
          <pc:docMk/>
          <pc:sldMk cId="558392164" sldId="360"/>
        </pc:sldMkLst>
      </pc:sldChg>
      <pc:sldChg chg="add del">
        <pc:chgData name="Alex Saravia" userId="8ec36e85f515b6b1" providerId="LiveId" clId="{DE0E1E6C-BFB6-1C48-BF29-DD4DAB7088BC}" dt="2020-01-26T17:08:53.356" v="2597" actId="2696"/>
        <pc:sldMkLst>
          <pc:docMk/>
          <pc:sldMk cId="4290446370" sldId="360"/>
        </pc:sldMkLst>
      </pc:sldChg>
      <pc:sldChg chg="add del">
        <pc:chgData name="Alex Saravia" userId="8ec36e85f515b6b1" providerId="LiveId" clId="{DE0E1E6C-BFB6-1C48-BF29-DD4DAB7088BC}" dt="2020-01-26T17:07:16.384" v="2593" actId="2696"/>
        <pc:sldMkLst>
          <pc:docMk/>
          <pc:sldMk cId="1596836146" sldId="361"/>
        </pc:sldMkLst>
      </pc:sldChg>
      <pc:sldChg chg="modSp">
        <pc:chgData name="Alex Saravia" userId="8ec36e85f515b6b1" providerId="LiveId" clId="{DE0E1E6C-BFB6-1C48-BF29-DD4DAB7088BC}" dt="2020-01-26T17:29:16.303" v="2684" actId="1076"/>
        <pc:sldMkLst>
          <pc:docMk/>
          <pc:sldMk cId="2325960939" sldId="361"/>
        </pc:sldMkLst>
        <pc:picChg chg="mod">
          <ac:chgData name="Alex Saravia" userId="8ec36e85f515b6b1" providerId="LiveId" clId="{DE0E1E6C-BFB6-1C48-BF29-DD4DAB7088BC}" dt="2020-01-26T17:29:16.303" v="2684" actId="1076"/>
          <ac:picMkLst>
            <pc:docMk/>
            <pc:sldMk cId="2325960939" sldId="361"/>
            <ac:picMk id="9" creationId="{3ED322A5-5C7D-874D-AA82-D78A61BC7FDB}"/>
          </ac:picMkLst>
        </pc:picChg>
      </pc:sldChg>
      <pc:sldChg chg="modSp add del">
        <pc:chgData name="Alex Saravia" userId="8ec36e85f515b6b1" providerId="LiveId" clId="{DE0E1E6C-BFB6-1C48-BF29-DD4DAB7088BC}" dt="2020-01-26T17:07:03.250" v="2591" actId="2696"/>
        <pc:sldMkLst>
          <pc:docMk/>
          <pc:sldMk cId="3238958514" sldId="361"/>
        </pc:sldMkLst>
        <pc:spChg chg="mod">
          <ac:chgData name="Alex Saravia" userId="8ec36e85f515b6b1" providerId="LiveId" clId="{DE0E1E6C-BFB6-1C48-BF29-DD4DAB7088BC}" dt="2020-01-26T17:06:55.240" v="2590" actId="20577"/>
          <ac:spMkLst>
            <pc:docMk/>
            <pc:sldMk cId="3238958514" sldId="361"/>
            <ac:spMk id="4" creationId="{7CFBC5C9-109C-5949-A7CC-ED86D8845A51}"/>
          </ac:spMkLst>
        </pc:spChg>
      </pc:sldChg>
      <pc:sldChg chg="addSp delSp add del">
        <pc:chgData name="Alex Saravia" userId="8ec36e85f515b6b1" providerId="LiveId" clId="{DE0E1E6C-BFB6-1C48-BF29-DD4DAB7088BC}" dt="2020-01-26T17:09:12.722" v="2601" actId="2696"/>
        <pc:sldMkLst>
          <pc:docMk/>
          <pc:sldMk cId="3306312469" sldId="361"/>
        </pc:sldMkLst>
        <pc:spChg chg="add del">
          <ac:chgData name="Alex Saravia" userId="8ec36e85f515b6b1" providerId="LiveId" clId="{DE0E1E6C-BFB6-1C48-BF29-DD4DAB7088BC}" dt="2020-01-26T17:09:08.840" v="2600"/>
          <ac:spMkLst>
            <pc:docMk/>
            <pc:sldMk cId="3306312469" sldId="361"/>
            <ac:spMk id="3" creationId="{3F45D0C0-9B53-7A47-B28C-CADDD5CB26FF}"/>
          </ac:spMkLst>
        </pc:spChg>
        <pc:picChg chg="add del">
          <ac:chgData name="Alex Saravia" userId="8ec36e85f515b6b1" providerId="LiveId" clId="{DE0E1E6C-BFB6-1C48-BF29-DD4DAB7088BC}" dt="2020-01-26T17:09:08.840" v="2600"/>
          <ac:picMkLst>
            <pc:docMk/>
            <pc:sldMk cId="3306312469" sldId="361"/>
            <ac:picMk id="4" creationId="{01D72EC8-A815-DC44-9939-B6AD563CE194}"/>
          </ac:picMkLst>
        </pc:picChg>
      </pc:sldChg>
      <pc:sldChg chg="add del">
        <pc:chgData name="Alex Saravia" userId="8ec36e85f515b6b1" providerId="LiveId" clId="{DE0E1E6C-BFB6-1C48-BF29-DD4DAB7088BC}" dt="2020-01-26T17:29:21.209" v="2694"/>
        <pc:sldMkLst>
          <pc:docMk/>
          <pc:sldMk cId="3492534094" sldId="362"/>
        </pc:sldMkLst>
      </pc:sldChg>
    </pc:docChg>
  </pc:docChgLst>
  <pc:docChgLst>
    <pc:chgData name="Danny Cuichan" userId="579e0ad8f6fc4032" providerId="LiveId" clId="{33B0D3FA-BD65-4973-8495-97D296447097}"/>
    <pc:docChg chg="undo redo custSel addSld delSld modSld sldOrd">
      <pc:chgData name="Danny Cuichan" userId="579e0ad8f6fc4032" providerId="LiveId" clId="{33B0D3FA-BD65-4973-8495-97D296447097}" dt="2020-01-27T03:39:30.702" v="916" actId="20577"/>
      <pc:docMkLst>
        <pc:docMk/>
      </pc:docMkLst>
      <pc:sldChg chg="modSp">
        <pc:chgData name="Danny Cuichan" userId="579e0ad8f6fc4032" providerId="LiveId" clId="{33B0D3FA-BD65-4973-8495-97D296447097}" dt="2020-01-27T03:04:44.967" v="753" actId="2"/>
        <pc:sldMkLst>
          <pc:docMk/>
          <pc:sldMk cId="4192340626" sldId="280"/>
        </pc:sldMkLst>
        <pc:spChg chg="mod">
          <ac:chgData name="Danny Cuichan" userId="579e0ad8f6fc4032" providerId="LiveId" clId="{33B0D3FA-BD65-4973-8495-97D296447097}" dt="2020-01-27T03:04:44.967" v="753" actId="2"/>
          <ac:spMkLst>
            <pc:docMk/>
            <pc:sldMk cId="4192340626" sldId="280"/>
            <ac:spMk id="3" creationId="{E7EAB3A9-ED4D-453D-8CCC-65C08D996862}"/>
          </ac:spMkLst>
        </pc:spChg>
      </pc:sldChg>
      <pc:sldChg chg="modSp">
        <pc:chgData name="Danny Cuichan" userId="579e0ad8f6fc4032" providerId="LiveId" clId="{33B0D3FA-BD65-4973-8495-97D296447097}" dt="2020-01-27T03:04:51.395" v="754" actId="2"/>
        <pc:sldMkLst>
          <pc:docMk/>
          <pc:sldMk cId="4018041146" sldId="281"/>
        </pc:sldMkLst>
        <pc:spChg chg="mod">
          <ac:chgData name="Danny Cuichan" userId="579e0ad8f6fc4032" providerId="LiveId" clId="{33B0D3FA-BD65-4973-8495-97D296447097}" dt="2020-01-27T03:04:51.395" v="754" actId="2"/>
          <ac:spMkLst>
            <pc:docMk/>
            <pc:sldMk cId="4018041146" sldId="281"/>
            <ac:spMk id="3" creationId="{7564AFD6-646C-4CEC-A3BD-F8119DF87222}"/>
          </ac:spMkLst>
        </pc:spChg>
      </pc:sldChg>
      <pc:sldChg chg="modSp">
        <pc:chgData name="Danny Cuichan" userId="579e0ad8f6fc4032" providerId="LiveId" clId="{33B0D3FA-BD65-4973-8495-97D296447097}" dt="2020-01-27T02:34:18.999" v="433" actId="122"/>
        <pc:sldMkLst>
          <pc:docMk/>
          <pc:sldMk cId="4273681159" sldId="282"/>
        </pc:sldMkLst>
        <pc:spChg chg="mod">
          <ac:chgData name="Danny Cuichan" userId="579e0ad8f6fc4032" providerId="LiveId" clId="{33B0D3FA-BD65-4973-8495-97D296447097}" dt="2020-01-27T02:34:18.999" v="433" actId="122"/>
          <ac:spMkLst>
            <pc:docMk/>
            <pc:sldMk cId="4273681159" sldId="282"/>
            <ac:spMk id="4" creationId="{9ED54615-6821-4719-9FD6-F8E10AF05CD2}"/>
          </ac:spMkLst>
        </pc:spChg>
        <pc:picChg chg="mod">
          <ac:chgData name="Danny Cuichan" userId="579e0ad8f6fc4032" providerId="LiveId" clId="{33B0D3FA-BD65-4973-8495-97D296447097}" dt="2020-01-27T02:01:22.324" v="17" actId="1076"/>
          <ac:picMkLst>
            <pc:docMk/>
            <pc:sldMk cId="4273681159" sldId="282"/>
            <ac:picMk id="17" creationId="{3EFE4DAC-4428-440C-9927-7A351727F9A8}"/>
          </ac:picMkLst>
        </pc:picChg>
      </pc:sldChg>
      <pc:sldChg chg="modSp">
        <pc:chgData name="Danny Cuichan" userId="579e0ad8f6fc4032" providerId="LiveId" clId="{33B0D3FA-BD65-4973-8495-97D296447097}" dt="2020-01-27T02:09:42.707" v="124" actId="122"/>
        <pc:sldMkLst>
          <pc:docMk/>
          <pc:sldMk cId="2573573406" sldId="283"/>
        </pc:sldMkLst>
        <pc:spChg chg="mod">
          <ac:chgData name="Danny Cuichan" userId="579e0ad8f6fc4032" providerId="LiveId" clId="{33B0D3FA-BD65-4973-8495-97D296447097}" dt="2020-01-27T02:09:42.707" v="124" actId="122"/>
          <ac:spMkLst>
            <pc:docMk/>
            <pc:sldMk cId="2573573406" sldId="283"/>
            <ac:spMk id="4" creationId="{9ED54615-6821-4719-9FD6-F8E10AF05CD2}"/>
          </ac:spMkLst>
        </pc:spChg>
        <pc:picChg chg="mod">
          <ac:chgData name="Danny Cuichan" userId="579e0ad8f6fc4032" providerId="LiveId" clId="{33B0D3FA-BD65-4973-8495-97D296447097}" dt="2020-01-27T02:08:49.817" v="100" actId="1076"/>
          <ac:picMkLst>
            <pc:docMk/>
            <pc:sldMk cId="2573573406" sldId="283"/>
            <ac:picMk id="2" creationId="{00F6C0ED-E040-4015-A758-54A4B0B327E9}"/>
          </ac:picMkLst>
        </pc:picChg>
        <pc:picChg chg="mod">
          <ac:chgData name="Danny Cuichan" userId="579e0ad8f6fc4032" providerId="LiveId" clId="{33B0D3FA-BD65-4973-8495-97D296447097}" dt="2020-01-27T02:08:49.069" v="99" actId="1076"/>
          <ac:picMkLst>
            <pc:docMk/>
            <pc:sldMk cId="2573573406" sldId="283"/>
            <ac:picMk id="7" creationId="{D82538F1-2F67-4974-8782-AE605740D980}"/>
          </ac:picMkLst>
        </pc:picChg>
      </pc:sldChg>
      <pc:sldChg chg="modSp">
        <pc:chgData name="Danny Cuichan" userId="579e0ad8f6fc4032" providerId="LiveId" clId="{33B0D3FA-BD65-4973-8495-97D296447097}" dt="2020-01-27T02:47:52.267" v="602" actId="207"/>
        <pc:sldMkLst>
          <pc:docMk/>
          <pc:sldMk cId="942669230" sldId="284"/>
        </pc:sldMkLst>
        <pc:spChg chg="mod">
          <ac:chgData name="Danny Cuichan" userId="579e0ad8f6fc4032" providerId="LiveId" clId="{33B0D3FA-BD65-4973-8495-97D296447097}" dt="2020-01-27T02:33:03.282" v="411" actId="122"/>
          <ac:spMkLst>
            <pc:docMk/>
            <pc:sldMk cId="942669230" sldId="284"/>
            <ac:spMk id="15" creationId="{306091A1-4D42-42DD-B3FF-4115D0DD155F}"/>
          </ac:spMkLst>
        </pc:spChg>
        <pc:spChg chg="mod">
          <ac:chgData name="Danny Cuichan" userId="579e0ad8f6fc4032" providerId="LiveId" clId="{33B0D3FA-BD65-4973-8495-97D296447097}" dt="2020-01-27T02:33:04.267" v="412" actId="122"/>
          <ac:spMkLst>
            <pc:docMk/>
            <pc:sldMk cId="942669230" sldId="284"/>
            <ac:spMk id="16" creationId="{4D5C0D88-EC78-4F80-9EC2-3C490BC114FC}"/>
          </ac:spMkLst>
        </pc:spChg>
        <pc:spChg chg="mod">
          <ac:chgData name="Danny Cuichan" userId="579e0ad8f6fc4032" providerId="LiveId" clId="{33B0D3FA-BD65-4973-8495-97D296447097}" dt="2020-01-27T02:33:02.258" v="410" actId="122"/>
          <ac:spMkLst>
            <pc:docMk/>
            <pc:sldMk cId="942669230" sldId="284"/>
            <ac:spMk id="18" creationId="{37FC332F-7FB8-4D2F-BFD7-F9B08ED789AC}"/>
          </ac:spMkLst>
        </pc:spChg>
        <pc:spChg chg="mod">
          <ac:chgData name="Danny Cuichan" userId="579e0ad8f6fc4032" providerId="LiveId" clId="{33B0D3FA-BD65-4973-8495-97D296447097}" dt="2020-01-27T02:47:52.267" v="602" actId="207"/>
          <ac:spMkLst>
            <pc:docMk/>
            <pc:sldMk cId="942669230" sldId="284"/>
            <ac:spMk id="19" creationId="{6E8C7A61-2464-4F8C-92E5-F2AC56B469BA}"/>
          </ac:spMkLst>
        </pc:spChg>
      </pc:sldChg>
      <pc:sldChg chg="modSp">
        <pc:chgData name="Danny Cuichan" userId="579e0ad8f6fc4032" providerId="LiveId" clId="{33B0D3FA-BD65-4973-8495-97D296447097}" dt="2020-01-27T02:32:47.170" v="407" actId="1076"/>
        <pc:sldMkLst>
          <pc:docMk/>
          <pc:sldMk cId="2238068366" sldId="286"/>
        </pc:sldMkLst>
        <pc:spChg chg="mod">
          <ac:chgData name="Danny Cuichan" userId="579e0ad8f6fc4032" providerId="LiveId" clId="{33B0D3FA-BD65-4973-8495-97D296447097}" dt="2020-01-27T02:32:17.748" v="400" actId="122"/>
          <ac:spMkLst>
            <pc:docMk/>
            <pc:sldMk cId="2238068366" sldId="286"/>
            <ac:spMk id="4" creationId="{9ED54615-6821-4719-9FD6-F8E10AF05CD2}"/>
          </ac:spMkLst>
        </pc:spChg>
        <pc:picChg chg="mod">
          <ac:chgData name="Danny Cuichan" userId="579e0ad8f6fc4032" providerId="LiveId" clId="{33B0D3FA-BD65-4973-8495-97D296447097}" dt="2020-01-27T02:32:44.061" v="406" actId="1076"/>
          <ac:picMkLst>
            <pc:docMk/>
            <pc:sldMk cId="2238068366" sldId="286"/>
            <ac:picMk id="7" creationId="{D6C6B3F2-46CD-F049-9187-C3338B715F7F}"/>
          </ac:picMkLst>
        </pc:picChg>
        <pc:picChg chg="mod">
          <ac:chgData name="Danny Cuichan" userId="579e0ad8f6fc4032" providerId="LiveId" clId="{33B0D3FA-BD65-4973-8495-97D296447097}" dt="2020-01-27T02:32:47.170" v="407" actId="1076"/>
          <ac:picMkLst>
            <pc:docMk/>
            <pc:sldMk cId="2238068366" sldId="286"/>
            <ac:picMk id="9" creationId="{D3F191E5-15AF-1541-9905-D86D5A068902}"/>
          </ac:picMkLst>
        </pc:picChg>
      </pc:sldChg>
      <pc:sldChg chg="modSp">
        <pc:chgData name="Danny Cuichan" userId="579e0ad8f6fc4032" providerId="LiveId" clId="{33B0D3FA-BD65-4973-8495-97D296447097}" dt="2020-01-27T02:38:52.291" v="462" actId="1076"/>
        <pc:sldMkLst>
          <pc:docMk/>
          <pc:sldMk cId="2787661331" sldId="287"/>
        </pc:sldMkLst>
        <pc:spChg chg="mod">
          <ac:chgData name="Danny Cuichan" userId="579e0ad8f6fc4032" providerId="LiveId" clId="{33B0D3FA-BD65-4973-8495-97D296447097}" dt="2020-01-27T02:37:00.625" v="449" actId="122"/>
          <ac:spMkLst>
            <pc:docMk/>
            <pc:sldMk cId="2787661331" sldId="287"/>
            <ac:spMk id="4" creationId="{9ED54615-6821-4719-9FD6-F8E10AF05CD2}"/>
          </ac:spMkLst>
        </pc:spChg>
        <pc:spChg chg="mod">
          <ac:chgData name="Danny Cuichan" userId="579e0ad8f6fc4032" providerId="LiveId" clId="{33B0D3FA-BD65-4973-8495-97D296447097}" dt="2020-01-27T02:38:52.291" v="462" actId="1076"/>
          <ac:spMkLst>
            <pc:docMk/>
            <pc:sldMk cId="2787661331" sldId="287"/>
            <ac:spMk id="5" creationId="{0C04919E-017B-49A4-B24F-E5B22ABE0B7E}"/>
          </ac:spMkLst>
        </pc:spChg>
      </pc:sldChg>
      <pc:sldChg chg="addSp delSp modSp">
        <pc:chgData name="Danny Cuichan" userId="579e0ad8f6fc4032" providerId="LiveId" clId="{33B0D3FA-BD65-4973-8495-97D296447097}" dt="2020-01-27T02:34:04.401" v="429" actId="122"/>
        <pc:sldMkLst>
          <pc:docMk/>
          <pc:sldMk cId="2767515405" sldId="289"/>
        </pc:sldMkLst>
        <pc:spChg chg="mod">
          <ac:chgData name="Danny Cuichan" userId="579e0ad8f6fc4032" providerId="LiveId" clId="{33B0D3FA-BD65-4973-8495-97D296447097}" dt="2020-01-27T02:34:04.401" v="429" actId="122"/>
          <ac:spMkLst>
            <pc:docMk/>
            <pc:sldMk cId="2767515405" sldId="289"/>
            <ac:spMk id="2" creationId="{CD2F622F-14CC-4CF3-A0DF-7372C6C0B7C3}"/>
          </ac:spMkLst>
        </pc:spChg>
        <pc:spChg chg="add del mod">
          <ac:chgData name="Danny Cuichan" userId="579e0ad8f6fc4032" providerId="LiveId" clId="{33B0D3FA-BD65-4973-8495-97D296447097}" dt="2020-01-27T02:05:51.787" v="69"/>
          <ac:spMkLst>
            <pc:docMk/>
            <pc:sldMk cId="2767515405" sldId="289"/>
            <ac:spMk id="6" creationId="{8AA36317-0C17-4465-BB7C-F9480B8B868A}"/>
          </ac:spMkLst>
        </pc:spChg>
        <pc:picChg chg="del">
          <ac:chgData name="Danny Cuichan" userId="579e0ad8f6fc4032" providerId="LiveId" clId="{33B0D3FA-BD65-4973-8495-97D296447097}" dt="2020-01-27T02:05:35.227" v="68" actId="478"/>
          <ac:picMkLst>
            <pc:docMk/>
            <pc:sldMk cId="2767515405" sldId="289"/>
            <ac:picMk id="4" creationId="{174A63F8-3634-454B-88F7-15942D4E1EA5}"/>
          </ac:picMkLst>
        </pc:picChg>
        <pc:picChg chg="add mod">
          <ac:chgData name="Danny Cuichan" userId="579e0ad8f6fc4032" providerId="LiveId" clId="{33B0D3FA-BD65-4973-8495-97D296447097}" dt="2020-01-27T02:06:03.043" v="72" actId="14100"/>
          <ac:picMkLst>
            <pc:docMk/>
            <pc:sldMk cId="2767515405" sldId="289"/>
            <ac:picMk id="7" creationId="{68392A1F-9CA0-4512-A3C8-947D39559C5A}"/>
          </ac:picMkLst>
        </pc:picChg>
      </pc:sldChg>
      <pc:sldChg chg="modSp">
        <pc:chgData name="Danny Cuichan" userId="579e0ad8f6fc4032" providerId="LiveId" clId="{33B0D3FA-BD65-4973-8495-97D296447097}" dt="2020-01-27T03:01:12.413" v="740" actId="20577"/>
        <pc:sldMkLst>
          <pc:docMk/>
          <pc:sldMk cId="1843838567" sldId="290"/>
        </pc:sldMkLst>
        <pc:spChg chg="mod">
          <ac:chgData name="Danny Cuichan" userId="579e0ad8f6fc4032" providerId="LiveId" clId="{33B0D3FA-BD65-4973-8495-97D296447097}" dt="2020-01-27T02:34:14.901" v="432" actId="122"/>
          <ac:spMkLst>
            <pc:docMk/>
            <pc:sldMk cId="1843838567" sldId="290"/>
            <ac:spMk id="2" creationId="{0157BA5A-44ED-4813-A1BE-03F93E779BE4}"/>
          </ac:spMkLst>
        </pc:spChg>
        <pc:spChg chg="mod">
          <ac:chgData name="Danny Cuichan" userId="579e0ad8f6fc4032" providerId="LiveId" clId="{33B0D3FA-BD65-4973-8495-97D296447097}" dt="2020-01-27T03:00:49.926" v="705" actId="20577"/>
          <ac:spMkLst>
            <pc:docMk/>
            <pc:sldMk cId="1843838567" sldId="290"/>
            <ac:spMk id="9" creationId="{2C73E813-1FAE-4E15-9F32-4006ED804967}"/>
          </ac:spMkLst>
        </pc:spChg>
        <pc:spChg chg="mod">
          <ac:chgData name="Danny Cuichan" userId="579e0ad8f6fc4032" providerId="LiveId" clId="{33B0D3FA-BD65-4973-8495-97D296447097}" dt="2020-01-27T03:01:12.413" v="740" actId="20577"/>
          <ac:spMkLst>
            <pc:docMk/>
            <pc:sldMk cId="1843838567" sldId="290"/>
            <ac:spMk id="11" creationId="{FBE28ED4-BCF5-4D94-9C25-6E95760499D0}"/>
          </ac:spMkLst>
        </pc:spChg>
        <pc:picChg chg="mod">
          <ac:chgData name="Danny Cuichan" userId="579e0ad8f6fc4032" providerId="LiveId" clId="{33B0D3FA-BD65-4973-8495-97D296447097}" dt="2020-01-27T02:03:53.495" v="47" actId="14100"/>
          <ac:picMkLst>
            <pc:docMk/>
            <pc:sldMk cId="1843838567" sldId="290"/>
            <ac:picMk id="17" creationId="{97E8F021-1D23-4931-B1EB-40185C555FEB}"/>
          </ac:picMkLst>
        </pc:picChg>
        <pc:picChg chg="mod">
          <ac:chgData name="Danny Cuichan" userId="579e0ad8f6fc4032" providerId="LiveId" clId="{33B0D3FA-BD65-4973-8495-97D296447097}" dt="2020-01-27T03:00:41.746" v="690" actId="732"/>
          <ac:picMkLst>
            <pc:docMk/>
            <pc:sldMk cId="1843838567" sldId="290"/>
            <ac:picMk id="18" creationId="{095C0F02-1A7C-4FDD-9B1E-9F734DB8E560}"/>
          </ac:picMkLst>
        </pc:picChg>
      </pc:sldChg>
      <pc:sldChg chg="addSp delSp modSp">
        <pc:chgData name="Danny Cuichan" userId="579e0ad8f6fc4032" providerId="LiveId" clId="{33B0D3FA-BD65-4973-8495-97D296447097}" dt="2020-01-27T02:34:11.859" v="431" actId="1076"/>
        <pc:sldMkLst>
          <pc:docMk/>
          <pc:sldMk cId="2126671935" sldId="292"/>
        </pc:sldMkLst>
        <pc:spChg chg="mod">
          <ac:chgData name="Danny Cuichan" userId="579e0ad8f6fc4032" providerId="LiveId" clId="{33B0D3FA-BD65-4973-8495-97D296447097}" dt="2020-01-27T02:34:11.859" v="431" actId="1076"/>
          <ac:spMkLst>
            <pc:docMk/>
            <pc:sldMk cId="2126671935" sldId="292"/>
            <ac:spMk id="2" creationId="{0157BA5A-44ED-4813-A1BE-03F93E779BE4}"/>
          </ac:spMkLst>
        </pc:spChg>
        <pc:spChg chg="add del mod">
          <ac:chgData name="Danny Cuichan" userId="579e0ad8f6fc4032" providerId="LiveId" clId="{33B0D3FA-BD65-4973-8495-97D296447097}" dt="2020-01-27T02:05:14.006" v="65" actId="478"/>
          <ac:spMkLst>
            <pc:docMk/>
            <pc:sldMk cId="2126671935" sldId="292"/>
            <ac:spMk id="4" creationId="{5D047A29-E30B-4E9F-8CD2-25BB2DCCB003}"/>
          </ac:spMkLst>
        </pc:spChg>
        <pc:spChg chg="add del mod">
          <ac:chgData name="Danny Cuichan" userId="579e0ad8f6fc4032" providerId="LiveId" clId="{33B0D3FA-BD65-4973-8495-97D296447097}" dt="2020-01-27T02:05:15.521" v="66" actId="478"/>
          <ac:spMkLst>
            <pc:docMk/>
            <pc:sldMk cId="2126671935" sldId="292"/>
            <ac:spMk id="6" creationId="{6CD4ECC8-EF61-4AE2-B200-73CEBF8E5C09}"/>
          </ac:spMkLst>
        </pc:spChg>
        <pc:spChg chg="del">
          <ac:chgData name="Danny Cuichan" userId="579e0ad8f6fc4032" providerId="LiveId" clId="{33B0D3FA-BD65-4973-8495-97D296447097}" dt="2020-01-27T02:05:09.590" v="63" actId="478"/>
          <ac:spMkLst>
            <pc:docMk/>
            <pc:sldMk cId="2126671935" sldId="292"/>
            <ac:spMk id="9" creationId="{2C73E813-1FAE-4E15-9F32-4006ED804967}"/>
          </ac:spMkLst>
        </pc:spChg>
        <pc:spChg chg="del">
          <ac:chgData name="Danny Cuichan" userId="579e0ad8f6fc4032" providerId="LiveId" clId="{33B0D3FA-BD65-4973-8495-97D296447097}" dt="2020-01-27T02:05:11.997" v="64" actId="478"/>
          <ac:spMkLst>
            <pc:docMk/>
            <pc:sldMk cId="2126671935" sldId="292"/>
            <ac:spMk id="11" creationId="{FBE28ED4-BCF5-4D94-9C25-6E95760499D0}"/>
          </ac:spMkLst>
        </pc:spChg>
        <pc:spChg chg="add">
          <ac:chgData name="Danny Cuichan" userId="579e0ad8f6fc4032" providerId="LiveId" clId="{33B0D3FA-BD65-4973-8495-97D296447097}" dt="2020-01-27T02:05:28.770" v="67"/>
          <ac:spMkLst>
            <pc:docMk/>
            <pc:sldMk cId="2126671935" sldId="292"/>
            <ac:spMk id="12" creationId="{C0734441-F96F-4CA5-9F65-B4936141458C}"/>
          </ac:spMkLst>
        </pc:spChg>
        <pc:spChg chg="add">
          <ac:chgData name="Danny Cuichan" userId="579e0ad8f6fc4032" providerId="LiveId" clId="{33B0D3FA-BD65-4973-8495-97D296447097}" dt="2020-01-27T02:05:28.770" v="67"/>
          <ac:spMkLst>
            <pc:docMk/>
            <pc:sldMk cId="2126671935" sldId="292"/>
            <ac:spMk id="13" creationId="{5CCD8CE5-60FA-4DF9-B62A-5A7C25F8ACF4}"/>
          </ac:spMkLst>
        </pc:spChg>
        <pc:picChg chg="mod">
          <ac:chgData name="Danny Cuichan" userId="579e0ad8f6fc4032" providerId="LiveId" clId="{33B0D3FA-BD65-4973-8495-97D296447097}" dt="2020-01-27T02:04:38.294" v="59" actId="171"/>
          <ac:picMkLst>
            <pc:docMk/>
            <pc:sldMk cId="2126671935" sldId="292"/>
            <ac:picMk id="7" creationId="{F826C47B-B024-428C-9207-C83BF1BD1370}"/>
          </ac:picMkLst>
        </pc:picChg>
        <pc:picChg chg="mod">
          <ac:chgData name="Danny Cuichan" userId="579e0ad8f6fc4032" providerId="LiveId" clId="{33B0D3FA-BD65-4973-8495-97D296447097}" dt="2020-01-27T02:04:57.108" v="62" actId="1076"/>
          <ac:picMkLst>
            <pc:docMk/>
            <pc:sldMk cId="2126671935" sldId="292"/>
            <ac:picMk id="8" creationId="{B55A4BF7-332C-4300-84D7-FD538D324799}"/>
          </ac:picMkLst>
        </pc:picChg>
        <pc:picChg chg="add del mod">
          <ac:chgData name="Danny Cuichan" userId="579e0ad8f6fc4032" providerId="LiveId" clId="{33B0D3FA-BD65-4973-8495-97D296447097}" dt="2020-01-27T02:04:41.592" v="60" actId="478"/>
          <ac:picMkLst>
            <pc:docMk/>
            <pc:sldMk cId="2126671935" sldId="292"/>
            <ac:picMk id="10" creationId="{4F2B7C54-9D6E-42AD-9406-267E9F5914DA}"/>
          </ac:picMkLst>
        </pc:picChg>
      </pc:sldChg>
      <pc:sldChg chg="modSp">
        <pc:chgData name="Danny Cuichan" userId="579e0ad8f6fc4032" providerId="LiveId" clId="{33B0D3FA-BD65-4973-8495-97D296447097}" dt="2020-01-27T02:31:07.599" v="387" actId="1076"/>
        <pc:sldMkLst>
          <pc:docMk/>
          <pc:sldMk cId="4061211040" sldId="293"/>
        </pc:sldMkLst>
        <pc:spChg chg="mod">
          <ac:chgData name="Danny Cuichan" userId="579e0ad8f6fc4032" providerId="LiveId" clId="{33B0D3FA-BD65-4973-8495-97D296447097}" dt="2020-01-27T02:30:07.314" v="375" actId="122"/>
          <ac:spMkLst>
            <pc:docMk/>
            <pc:sldMk cId="4061211040" sldId="293"/>
            <ac:spMk id="7" creationId="{28E2837C-2AE0-45A3-869F-6A2BB21715AE}"/>
          </ac:spMkLst>
        </pc:spChg>
        <pc:spChg chg="mod">
          <ac:chgData name="Danny Cuichan" userId="579e0ad8f6fc4032" providerId="LiveId" clId="{33B0D3FA-BD65-4973-8495-97D296447097}" dt="2020-01-27T02:31:07.599" v="387" actId="1076"/>
          <ac:spMkLst>
            <pc:docMk/>
            <pc:sldMk cId="4061211040" sldId="293"/>
            <ac:spMk id="9" creationId="{A8EF9CA8-6AD4-4EF5-8AAB-80B3B896969A}"/>
          </ac:spMkLst>
        </pc:spChg>
        <pc:spChg chg="mod">
          <ac:chgData name="Danny Cuichan" userId="579e0ad8f6fc4032" providerId="LiveId" clId="{33B0D3FA-BD65-4973-8495-97D296447097}" dt="2020-01-27T02:31:07.599" v="387" actId="1076"/>
          <ac:spMkLst>
            <pc:docMk/>
            <pc:sldMk cId="4061211040" sldId="293"/>
            <ac:spMk id="11" creationId="{47CA76BC-DA2F-4ABC-AFBB-D7189873A6B2}"/>
          </ac:spMkLst>
        </pc:spChg>
        <pc:spChg chg="mod">
          <ac:chgData name="Danny Cuichan" userId="579e0ad8f6fc4032" providerId="LiveId" clId="{33B0D3FA-BD65-4973-8495-97D296447097}" dt="2020-01-27T02:31:07.599" v="387" actId="1076"/>
          <ac:spMkLst>
            <pc:docMk/>
            <pc:sldMk cId="4061211040" sldId="293"/>
            <ac:spMk id="15" creationId="{4408B13D-59C3-488C-A0ED-11378529F926}"/>
          </ac:spMkLst>
        </pc:spChg>
        <pc:picChg chg="mod">
          <ac:chgData name="Danny Cuichan" userId="579e0ad8f6fc4032" providerId="LiveId" clId="{33B0D3FA-BD65-4973-8495-97D296447097}" dt="2020-01-27T02:31:07.599" v="387" actId="1076"/>
          <ac:picMkLst>
            <pc:docMk/>
            <pc:sldMk cId="4061211040" sldId="293"/>
            <ac:picMk id="13" creationId="{0C8899E7-EBEE-4B93-85B3-E22131804749}"/>
          </ac:picMkLst>
        </pc:picChg>
        <pc:picChg chg="mod">
          <ac:chgData name="Danny Cuichan" userId="579e0ad8f6fc4032" providerId="LiveId" clId="{33B0D3FA-BD65-4973-8495-97D296447097}" dt="2020-01-27T02:31:07.599" v="387" actId="1076"/>
          <ac:picMkLst>
            <pc:docMk/>
            <pc:sldMk cId="4061211040" sldId="293"/>
            <ac:picMk id="14" creationId="{CD64118B-3ECE-4D78-BF7E-575EE2EC3830}"/>
          </ac:picMkLst>
        </pc:picChg>
        <pc:picChg chg="mod">
          <ac:chgData name="Danny Cuichan" userId="579e0ad8f6fc4032" providerId="LiveId" clId="{33B0D3FA-BD65-4973-8495-97D296447097}" dt="2020-01-27T02:31:07.599" v="387" actId="1076"/>
          <ac:picMkLst>
            <pc:docMk/>
            <pc:sldMk cId="4061211040" sldId="293"/>
            <ac:picMk id="18" creationId="{6B30DD3A-1E42-4B41-9799-4AF1573BD60F}"/>
          </ac:picMkLst>
        </pc:picChg>
      </pc:sldChg>
      <pc:sldChg chg="modSp">
        <pc:chgData name="Danny Cuichan" userId="579e0ad8f6fc4032" providerId="LiveId" clId="{33B0D3FA-BD65-4973-8495-97D296447097}" dt="2020-01-27T02:33:14.059" v="417" actId="122"/>
        <pc:sldMkLst>
          <pc:docMk/>
          <pc:sldMk cId="3967740576" sldId="294"/>
        </pc:sldMkLst>
        <pc:spChg chg="mod">
          <ac:chgData name="Danny Cuichan" userId="579e0ad8f6fc4032" providerId="LiveId" clId="{33B0D3FA-BD65-4973-8495-97D296447097}" dt="2020-01-27T02:33:10.625" v="414" actId="122"/>
          <ac:spMkLst>
            <pc:docMk/>
            <pc:sldMk cId="3967740576" sldId="294"/>
            <ac:spMk id="3" creationId="{870D732C-A01A-460E-BB2C-8F4E8BAB3D84}"/>
          </ac:spMkLst>
        </pc:spChg>
        <pc:spChg chg="mod">
          <ac:chgData name="Danny Cuichan" userId="579e0ad8f6fc4032" providerId="LiveId" clId="{33B0D3FA-BD65-4973-8495-97D296447097}" dt="2020-01-27T02:26:49.020" v="354" actId="404"/>
          <ac:spMkLst>
            <pc:docMk/>
            <pc:sldMk cId="3967740576" sldId="294"/>
            <ac:spMk id="4" creationId="{2A64733B-8F15-4520-A507-4701A1820B29}"/>
          </ac:spMkLst>
        </pc:spChg>
        <pc:spChg chg="mod">
          <ac:chgData name="Danny Cuichan" userId="579e0ad8f6fc4032" providerId="LiveId" clId="{33B0D3FA-BD65-4973-8495-97D296447097}" dt="2020-01-27T02:33:13.248" v="416" actId="122"/>
          <ac:spMkLst>
            <pc:docMk/>
            <pc:sldMk cId="3967740576" sldId="294"/>
            <ac:spMk id="5" creationId="{E2EB0F2E-5409-443E-B8C9-625C7A292E21}"/>
          </ac:spMkLst>
        </pc:spChg>
        <pc:spChg chg="mod">
          <ac:chgData name="Danny Cuichan" userId="579e0ad8f6fc4032" providerId="LiveId" clId="{33B0D3FA-BD65-4973-8495-97D296447097}" dt="2020-01-27T02:27:37.406" v="361" actId="255"/>
          <ac:spMkLst>
            <pc:docMk/>
            <pc:sldMk cId="3967740576" sldId="294"/>
            <ac:spMk id="6" creationId="{2980BEAF-71CA-4D17-A935-60308B9F2B83}"/>
          </ac:spMkLst>
        </pc:spChg>
        <pc:spChg chg="mod">
          <ac:chgData name="Danny Cuichan" userId="579e0ad8f6fc4032" providerId="LiveId" clId="{33B0D3FA-BD65-4973-8495-97D296447097}" dt="2020-01-27T02:33:11.790" v="415" actId="122"/>
          <ac:spMkLst>
            <pc:docMk/>
            <pc:sldMk cId="3967740576" sldId="294"/>
            <ac:spMk id="7" creationId="{BC7ECB64-DA8E-40B7-804A-614F33E70903}"/>
          </ac:spMkLst>
        </pc:spChg>
        <pc:spChg chg="mod">
          <ac:chgData name="Danny Cuichan" userId="579e0ad8f6fc4032" providerId="LiveId" clId="{33B0D3FA-BD65-4973-8495-97D296447097}" dt="2020-01-27T02:27:12.889" v="355" actId="207"/>
          <ac:spMkLst>
            <pc:docMk/>
            <pc:sldMk cId="3967740576" sldId="294"/>
            <ac:spMk id="8" creationId="{19A18E0A-7081-4397-B3C7-2A240CA79805}"/>
          </ac:spMkLst>
        </pc:spChg>
        <pc:spChg chg="mod">
          <ac:chgData name="Danny Cuichan" userId="579e0ad8f6fc4032" providerId="LiveId" clId="{33B0D3FA-BD65-4973-8495-97D296447097}" dt="2020-01-27T02:33:14.059" v="417" actId="122"/>
          <ac:spMkLst>
            <pc:docMk/>
            <pc:sldMk cId="3967740576" sldId="294"/>
            <ac:spMk id="9" creationId="{9E2432A0-7547-4CFC-8103-627C5CF182DF}"/>
          </ac:spMkLst>
        </pc:spChg>
        <pc:spChg chg="mod">
          <ac:chgData name="Danny Cuichan" userId="579e0ad8f6fc4032" providerId="LiveId" clId="{33B0D3FA-BD65-4973-8495-97D296447097}" dt="2020-01-27T02:27:22.379" v="359" actId="255"/>
          <ac:spMkLst>
            <pc:docMk/>
            <pc:sldMk cId="3967740576" sldId="294"/>
            <ac:spMk id="10" creationId="{B3C8A9F0-6E29-4356-99B6-09305A17F5F2}"/>
          </ac:spMkLst>
        </pc:spChg>
      </pc:sldChg>
      <pc:sldChg chg="modSp">
        <pc:chgData name="Danny Cuichan" userId="579e0ad8f6fc4032" providerId="LiveId" clId="{33B0D3FA-BD65-4973-8495-97D296447097}" dt="2020-01-27T02:35:14.846" v="437" actId="1076"/>
        <pc:sldMkLst>
          <pc:docMk/>
          <pc:sldMk cId="2474993713" sldId="296"/>
        </pc:sldMkLst>
        <pc:spChg chg="mod">
          <ac:chgData name="Danny Cuichan" userId="579e0ad8f6fc4032" providerId="LiveId" clId="{33B0D3FA-BD65-4973-8495-97D296447097}" dt="2020-01-27T02:35:06.894" v="435" actId="1076"/>
          <ac:spMkLst>
            <pc:docMk/>
            <pc:sldMk cId="2474993713" sldId="296"/>
            <ac:spMk id="2" creationId="{7167C058-ABB8-A24D-B98E-997F7BB1D8FC}"/>
          </ac:spMkLst>
        </pc:spChg>
        <pc:picChg chg="mod">
          <ac:chgData name="Danny Cuichan" userId="579e0ad8f6fc4032" providerId="LiveId" clId="{33B0D3FA-BD65-4973-8495-97D296447097}" dt="2020-01-27T02:35:14.846" v="437" actId="1076"/>
          <ac:picMkLst>
            <pc:docMk/>
            <pc:sldMk cId="2474993713" sldId="296"/>
            <ac:picMk id="10" creationId="{7B94A04E-BFAD-FC47-A344-8AAB02E78ACA}"/>
          </ac:picMkLst>
        </pc:picChg>
      </pc:sldChg>
      <pc:sldChg chg="modSp">
        <pc:chgData name="Danny Cuichan" userId="579e0ad8f6fc4032" providerId="LiveId" clId="{33B0D3FA-BD65-4973-8495-97D296447097}" dt="2020-01-27T02:33:19.173" v="418" actId="122"/>
        <pc:sldMkLst>
          <pc:docMk/>
          <pc:sldMk cId="1792538776" sldId="298"/>
        </pc:sldMkLst>
        <pc:spChg chg="mod">
          <ac:chgData name="Danny Cuichan" userId="579e0ad8f6fc4032" providerId="LiveId" clId="{33B0D3FA-BD65-4973-8495-97D296447097}" dt="2020-01-27T02:33:19.173" v="418" actId="122"/>
          <ac:spMkLst>
            <pc:docMk/>
            <pc:sldMk cId="1792538776" sldId="298"/>
            <ac:spMk id="2" creationId="{61984996-4F50-43E9-8AEB-960A0B560B33}"/>
          </ac:spMkLst>
        </pc:spChg>
      </pc:sldChg>
      <pc:sldChg chg="modSp">
        <pc:chgData name="Danny Cuichan" userId="579e0ad8f6fc4032" providerId="LiveId" clId="{33B0D3FA-BD65-4973-8495-97D296447097}" dt="2020-01-27T02:33:07.670" v="413" actId="122"/>
        <pc:sldMkLst>
          <pc:docMk/>
          <pc:sldMk cId="2715382457" sldId="299"/>
        </pc:sldMkLst>
        <pc:spChg chg="mod">
          <ac:chgData name="Danny Cuichan" userId="579e0ad8f6fc4032" providerId="LiveId" clId="{33B0D3FA-BD65-4973-8495-97D296447097}" dt="2020-01-27T02:33:07.670" v="413" actId="122"/>
          <ac:spMkLst>
            <pc:docMk/>
            <pc:sldMk cId="2715382457" sldId="299"/>
            <ac:spMk id="2" creationId="{A75DE124-6DEC-4F6A-A7EF-75AE57373F59}"/>
          </ac:spMkLst>
        </pc:spChg>
        <pc:spChg chg="mod">
          <ac:chgData name="Danny Cuichan" userId="579e0ad8f6fc4032" providerId="LiveId" clId="{33B0D3FA-BD65-4973-8495-97D296447097}" dt="2020-01-27T02:29:33.055" v="369" actId="207"/>
          <ac:spMkLst>
            <pc:docMk/>
            <pc:sldMk cId="2715382457" sldId="299"/>
            <ac:spMk id="14" creationId="{9FF74315-99D0-4718-A832-3EC78CF13CDD}"/>
          </ac:spMkLst>
        </pc:spChg>
        <pc:picChg chg="mod">
          <ac:chgData name="Danny Cuichan" userId="579e0ad8f6fc4032" providerId="LiveId" clId="{33B0D3FA-BD65-4973-8495-97D296447097}" dt="2020-01-27T02:29:20.088" v="365" actId="1076"/>
          <ac:picMkLst>
            <pc:docMk/>
            <pc:sldMk cId="2715382457" sldId="299"/>
            <ac:picMk id="12" creationId="{2AE95109-324F-4215-AD3A-5A573ADA1382}"/>
          </ac:picMkLst>
        </pc:picChg>
        <pc:picChg chg="mod">
          <ac:chgData name="Danny Cuichan" userId="579e0ad8f6fc4032" providerId="LiveId" clId="{33B0D3FA-BD65-4973-8495-97D296447097}" dt="2020-01-27T02:29:16.590" v="364" actId="1076"/>
          <ac:picMkLst>
            <pc:docMk/>
            <pc:sldMk cId="2715382457" sldId="299"/>
            <ac:picMk id="13" creationId="{8D4649B7-A5A2-44D4-B952-3C5E957311CA}"/>
          </ac:picMkLst>
        </pc:picChg>
      </pc:sldChg>
      <pc:sldChg chg="modSp">
        <pc:chgData name="Danny Cuichan" userId="579e0ad8f6fc4032" providerId="LiveId" clId="{33B0D3FA-BD65-4973-8495-97D296447097}" dt="2020-01-27T03:05:13.796" v="760" actId="20577"/>
        <pc:sldMkLst>
          <pc:docMk/>
          <pc:sldMk cId="1202417905" sldId="300"/>
        </pc:sldMkLst>
        <pc:spChg chg="mod">
          <ac:chgData name="Danny Cuichan" userId="579e0ad8f6fc4032" providerId="LiveId" clId="{33B0D3FA-BD65-4973-8495-97D296447097}" dt="2020-01-27T02:32:52.485" v="408" actId="122"/>
          <ac:spMkLst>
            <pc:docMk/>
            <pc:sldMk cId="1202417905" sldId="300"/>
            <ac:spMk id="2" creationId="{FC57A411-B2E6-AD43-ACF4-74152E7E15AC}"/>
          </ac:spMkLst>
        </pc:spChg>
        <pc:spChg chg="mod">
          <ac:chgData name="Danny Cuichan" userId="579e0ad8f6fc4032" providerId="LiveId" clId="{33B0D3FA-BD65-4973-8495-97D296447097}" dt="2020-01-27T03:05:13.796" v="760" actId="20577"/>
          <ac:spMkLst>
            <pc:docMk/>
            <pc:sldMk cId="1202417905" sldId="300"/>
            <ac:spMk id="3" creationId="{19C88C35-82F9-A946-8760-B4D93118E49A}"/>
          </ac:spMkLst>
        </pc:spChg>
      </pc:sldChg>
      <pc:sldChg chg="modSp">
        <pc:chgData name="Danny Cuichan" userId="579e0ad8f6fc4032" providerId="LiveId" clId="{33B0D3FA-BD65-4973-8495-97D296447097}" dt="2020-01-27T03:28:12.516" v="833" actId="1076"/>
        <pc:sldMkLst>
          <pc:docMk/>
          <pc:sldMk cId="4093252593" sldId="302"/>
        </pc:sldMkLst>
        <pc:spChg chg="mod">
          <ac:chgData name="Danny Cuichan" userId="579e0ad8f6fc4032" providerId="LiveId" clId="{33B0D3FA-BD65-4973-8495-97D296447097}" dt="2020-01-27T02:35:31.159" v="439" actId="122"/>
          <ac:spMkLst>
            <pc:docMk/>
            <pc:sldMk cId="4093252593" sldId="302"/>
            <ac:spMk id="2" creationId="{EA058C03-FE5D-B548-8F1F-22EAE4A65F0C}"/>
          </ac:spMkLst>
        </pc:spChg>
        <pc:graphicFrameChg chg="mod">
          <ac:chgData name="Danny Cuichan" userId="579e0ad8f6fc4032" providerId="LiveId" clId="{33B0D3FA-BD65-4973-8495-97D296447097}" dt="2020-01-27T03:28:12.516" v="833" actId="1076"/>
          <ac:graphicFrameMkLst>
            <pc:docMk/>
            <pc:sldMk cId="4093252593" sldId="302"/>
            <ac:graphicFrameMk id="4" creationId="{52FBE0D3-6F62-BE4D-9303-609C72CDC2A2}"/>
          </ac:graphicFrameMkLst>
        </pc:graphicFrameChg>
      </pc:sldChg>
      <pc:sldChg chg="modSp modNotesTx">
        <pc:chgData name="Danny Cuichan" userId="579e0ad8f6fc4032" providerId="LiveId" clId="{33B0D3FA-BD65-4973-8495-97D296447097}" dt="2020-01-27T03:16:09.814" v="793" actId="6549"/>
        <pc:sldMkLst>
          <pc:docMk/>
          <pc:sldMk cId="3441456801" sldId="303"/>
        </pc:sldMkLst>
        <pc:spChg chg="mod">
          <ac:chgData name="Danny Cuichan" userId="579e0ad8f6fc4032" providerId="LiveId" clId="{33B0D3FA-BD65-4973-8495-97D296447097}" dt="2020-01-27T02:35:27.926" v="438" actId="122"/>
          <ac:spMkLst>
            <pc:docMk/>
            <pc:sldMk cId="3441456801" sldId="303"/>
            <ac:spMk id="2" creationId="{5170FE3A-DFDA-9543-BFBF-EDAAC2C65434}"/>
          </ac:spMkLst>
        </pc:spChg>
        <pc:graphicFrameChg chg="mod">
          <ac:chgData name="Danny Cuichan" userId="579e0ad8f6fc4032" providerId="LiveId" clId="{33B0D3FA-BD65-4973-8495-97D296447097}" dt="2020-01-27T03:08:17.042" v="765" actId="2"/>
          <ac:graphicFrameMkLst>
            <pc:docMk/>
            <pc:sldMk cId="3441456801" sldId="303"/>
            <ac:graphicFrameMk id="8" creationId="{9F59AA3E-3E6C-7C46-B36C-B7ACBD4BB0A1}"/>
          </ac:graphicFrameMkLst>
        </pc:graphicFrameChg>
      </pc:sldChg>
      <pc:sldChg chg="modSp modNotesTx">
        <pc:chgData name="Danny Cuichan" userId="579e0ad8f6fc4032" providerId="LiveId" clId="{33B0D3FA-BD65-4973-8495-97D296447097}" dt="2020-01-27T03:13:52.146" v="792" actId="20577"/>
        <pc:sldMkLst>
          <pc:docMk/>
          <pc:sldMk cId="568995055" sldId="304"/>
        </pc:sldMkLst>
        <pc:picChg chg="mod">
          <ac:chgData name="Danny Cuichan" userId="579e0ad8f6fc4032" providerId="LiveId" clId="{33B0D3FA-BD65-4973-8495-97D296447097}" dt="2020-01-27T02:17:23.612" v="206"/>
          <ac:picMkLst>
            <pc:docMk/>
            <pc:sldMk cId="568995055" sldId="304"/>
            <ac:picMk id="5" creationId="{D5E485DA-81BA-4BCD-8344-C7C7C53E0B0D}"/>
          </ac:picMkLst>
        </pc:picChg>
      </pc:sldChg>
      <pc:sldChg chg="addSp delSp modSp del">
        <pc:chgData name="Danny Cuichan" userId="579e0ad8f6fc4032" providerId="LiveId" clId="{33B0D3FA-BD65-4973-8495-97D296447097}" dt="2020-01-27T02:26:07.547" v="351" actId="47"/>
        <pc:sldMkLst>
          <pc:docMk/>
          <pc:sldMk cId="4077975541" sldId="305"/>
        </pc:sldMkLst>
        <pc:spChg chg="add del mod">
          <ac:chgData name="Danny Cuichan" userId="579e0ad8f6fc4032" providerId="LiveId" clId="{33B0D3FA-BD65-4973-8495-97D296447097}" dt="2020-01-27T02:20:08.609" v="238" actId="21"/>
          <ac:spMkLst>
            <pc:docMk/>
            <pc:sldMk cId="4077975541" sldId="305"/>
            <ac:spMk id="7" creationId="{FC542378-5C99-47D9-960D-A6A627A3FC9A}"/>
          </ac:spMkLst>
        </pc:spChg>
        <pc:picChg chg="add del">
          <ac:chgData name="Danny Cuichan" userId="579e0ad8f6fc4032" providerId="LiveId" clId="{33B0D3FA-BD65-4973-8495-97D296447097}" dt="2020-01-27T02:20:11.545" v="239" actId="21"/>
          <ac:picMkLst>
            <pc:docMk/>
            <pc:sldMk cId="4077975541" sldId="305"/>
            <ac:picMk id="4" creationId="{35EF3119-3C02-ED48-8ADD-9E5EE726128B}"/>
          </ac:picMkLst>
        </pc:picChg>
        <pc:picChg chg="del mod">
          <ac:chgData name="Danny Cuichan" userId="579e0ad8f6fc4032" providerId="LiveId" clId="{33B0D3FA-BD65-4973-8495-97D296447097}" dt="2020-01-27T02:20:01.539" v="235" actId="21"/>
          <ac:picMkLst>
            <pc:docMk/>
            <pc:sldMk cId="4077975541" sldId="305"/>
            <ac:picMk id="9" creationId="{FBDCE520-97AD-438F-8AE5-DE51DE03C82B}"/>
          </ac:picMkLst>
        </pc:picChg>
      </pc:sldChg>
      <pc:sldChg chg="modSp">
        <pc:chgData name="Danny Cuichan" userId="579e0ad8f6fc4032" providerId="LiveId" clId="{33B0D3FA-BD65-4973-8495-97D296447097}" dt="2020-01-27T02:33:38.952" v="423" actId="122"/>
        <pc:sldMkLst>
          <pc:docMk/>
          <pc:sldMk cId="2349087371" sldId="308"/>
        </pc:sldMkLst>
        <pc:spChg chg="mod">
          <ac:chgData name="Danny Cuichan" userId="579e0ad8f6fc4032" providerId="LiveId" clId="{33B0D3FA-BD65-4973-8495-97D296447097}" dt="2020-01-27T02:33:38.952" v="423" actId="122"/>
          <ac:spMkLst>
            <pc:docMk/>
            <pc:sldMk cId="2349087371" sldId="308"/>
            <ac:spMk id="2" creationId="{BCA51862-D93D-4D34-B558-318A571ECC66}"/>
          </ac:spMkLst>
        </pc:spChg>
      </pc:sldChg>
      <pc:sldChg chg="modSp">
        <pc:chgData name="Danny Cuichan" userId="579e0ad8f6fc4032" providerId="LiveId" clId="{33B0D3FA-BD65-4973-8495-97D296447097}" dt="2020-01-27T02:59:04.683" v="683" actId="2"/>
        <pc:sldMkLst>
          <pc:docMk/>
          <pc:sldMk cId="3921958367" sldId="309"/>
        </pc:sldMkLst>
        <pc:spChg chg="mod">
          <ac:chgData name="Danny Cuichan" userId="579e0ad8f6fc4032" providerId="LiveId" clId="{33B0D3FA-BD65-4973-8495-97D296447097}" dt="2020-01-27T02:59:04.683" v="683" actId="2"/>
          <ac:spMkLst>
            <pc:docMk/>
            <pc:sldMk cId="3921958367" sldId="309"/>
            <ac:spMk id="2" creationId="{2136D18E-EECD-2D40-81A1-FB992DCD7738}"/>
          </ac:spMkLst>
        </pc:spChg>
        <pc:picChg chg="mod">
          <ac:chgData name="Danny Cuichan" userId="579e0ad8f6fc4032" providerId="LiveId" clId="{33B0D3FA-BD65-4973-8495-97D296447097}" dt="2020-01-27T02:24:25.634" v="324" actId="1076"/>
          <ac:picMkLst>
            <pc:docMk/>
            <pc:sldMk cId="3921958367" sldId="309"/>
            <ac:picMk id="5" creationId="{33F6C29D-2BFB-EA41-9280-9A5C9DD35021}"/>
          </ac:picMkLst>
        </pc:picChg>
      </pc:sldChg>
      <pc:sldChg chg="modSp">
        <pc:chgData name="Danny Cuichan" userId="579e0ad8f6fc4032" providerId="LiveId" clId="{33B0D3FA-BD65-4973-8495-97D296447097}" dt="2020-01-27T02:15:47.320" v="191" actId="1076"/>
        <pc:sldMkLst>
          <pc:docMk/>
          <pc:sldMk cId="778184991" sldId="311"/>
        </pc:sldMkLst>
        <pc:picChg chg="mod">
          <ac:chgData name="Danny Cuichan" userId="579e0ad8f6fc4032" providerId="LiveId" clId="{33B0D3FA-BD65-4973-8495-97D296447097}" dt="2020-01-27T02:15:47.320" v="191" actId="1076"/>
          <ac:picMkLst>
            <pc:docMk/>
            <pc:sldMk cId="778184991" sldId="311"/>
            <ac:picMk id="14" creationId="{308BFF56-8534-4B89-99B0-5A915B42E652}"/>
          </ac:picMkLst>
        </pc:picChg>
      </pc:sldChg>
      <pc:sldChg chg="modSp">
        <pc:chgData name="Danny Cuichan" userId="579e0ad8f6fc4032" providerId="LiveId" clId="{33B0D3FA-BD65-4973-8495-97D296447097}" dt="2020-01-27T02:33:32.897" v="420" actId="122"/>
        <pc:sldMkLst>
          <pc:docMk/>
          <pc:sldMk cId="2750862453" sldId="315"/>
        </pc:sldMkLst>
        <pc:spChg chg="mod">
          <ac:chgData name="Danny Cuichan" userId="579e0ad8f6fc4032" providerId="LiveId" clId="{33B0D3FA-BD65-4973-8495-97D296447097}" dt="2020-01-27T02:33:32.897" v="420" actId="122"/>
          <ac:spMkLst>
            <pc:docMk/>
            <pc:sldMk cId="2750862453" sldId="315"/>
            <ac:spMk id="2" creationId="{7B8FA506-CFF9-474A-9923-39CBEE39BC53}"/>
          </ac:spMkLst>
        </pc:spChg>
      </pc:sldChg>
      <pc:sldChg chg="modSp">
        <pc:chgData name="Danny Cuichan" userId="579e0ad8f6fc4032" providerId="LiveId" clId="{33B0D3FA-BD65-4973-8495-97D296447097}" dt="2020-01-27T02:33:37.898" v="422" actId="122"/>
        <pc:sldMkLst>
          <pc:docMk/>
          <pc:sldMk cId="3139065556" sldId="316"/>
        </pc:sldMkLst>
        <pc:spChg chg="mod">
          <ac:chgData name="Danny Cuichan" userId="579e0ad8f6fc4032" providerId="LiveId" clId="{33B0D3FA-BD65-4973-8495-97D296447097}" dt="2020-01-27T02:33:37.898" v="422" actId="122"/>
          <ac:spMkLst>
            <pc:docMk/>
            <pc:sldMk cId="3139065556" sldId="316"/>
            <ac:spMk id="2" creationId="{8D477DBF-5E0E-F644-B286-8EC4464307AB}"/>
          </ac:spMkLst>
        </pc:spChg>
      </pc:sldChg>
      <pc:sldChg chg="addSp delSp modSp">
        <pc:chgData name="Danny Cuichan" userId="579e0ad8f6fc4032" providerId="LiveId" clId="{33B0D3FA-BD65-4973-8495-97D296447097}" dt="2020-01-27T02:33:35.938" v="421" actId="122"/>
        <pc:sldMkLst>
          <pc:docMk/>
          <pc:sldMk cId="4239658640" sldId="317"/>
        </pc:sldMkLst>
        <pc:spChg chg="mod">
          <ac:chgData name="Danny Cuichan" userId="579e0ad8f6fc4032" providerId="LiveId" clId="{33B0D3FA-BD65-4973-8495-97D296447097}" dt="2020-01-27T02:33:35.938" v="421" actId="122"/>
          <ac:spMkLst>
            <pc:docMk/>
            <pc:sldMk cId="4239658640" sldId="317"/>
            <ac:spMk id="2" creationId="{0D420C1B-F830-0545-A65E-3BE98206428A}"/>
          </ac:spMkLst>
        </pc:spChg>
        <pc:spChg chg="del">
          <ac:chgData name="Danny Cuichan" userId="579e0ad8f6fc4032" providerId="LiveId" clId="{33B0D3FA-BD65-4973-8495-97D296447097}" dt="2020-01-27T02:21:16.925" v="249"/>
          <ac:spMkLst>
            <pc:docMk/>
            <pc:sldMk cId="4239658640" sldId="317"/>
            <ac:spMk id="3" creationId="{FB417EA1-5E1D-1C4F-BF53-491202EA4361}"/>
          </ac:spMkLst>
        </pc:spChg>
        <pc:picChg chg="del">
          <ac:chgData name="Danny Cuichan" userId="579e0ad8f6fc4032" providerId="LiveId" clId="{33B0D3FA-BD65-4973-8495-97D296447097}" dt="2020-01-27T02:21:15.449" v="248" actId="21"/>
          <ac:picMkLst>
            <pc:docMk/>
            <pc:sldMk cId="4239658640" sldId="317"/>
            <ac:picMk id="4" creationId="{51F93FB9-D4E9-3848-8DB9-FCB34EC3AE95}"/>
          </ac:picMkLst>
        </pc:picChg>
        <pc:picChg chg="add mod">
          <ac:chgData name="Danny Cuichan" userId="579e0ad8f6fc4032" providerId="LiveId" clId="{33B0D3FA-BD65-4973-8495-97D296447097}" dt="2020-01-27T02:21:23.824" v="251" actId="14100"/>
          <ac:picMkLst>
            <pc:docMk/>
            <pc:sldMk cId="4239658640" sldId="317"/>
            <ac:picMk id="5" creationId="{2C8D89F6-C676-48BA-BDE4-72FCB105281C}"/>
          </ac:picMkLst>
        </pc:picChg>
      </pc:sldChg>
      <pc:sldChg chg="modSp">
        <pc:chgData name="Danny Cuichan" userId="579e0ad8f6fc4032" providerId="LiveId" clId="{33B0D3FA-BD65-4973-8495-97D296447097}" dt="2020-01-27T02:33:29.998" v="419" actId="122"/>
        <pc:sldMkLst>
          <pc:docMk/>
          <pc:sldMk cId="2740482110" sldId="318"/>
        </pc:sldMkLst>
        <pc:spChg chg="mod">
          <ac:chgData name="Danny Cuichan" userId="579e0ad8f6fc4032" providerId="LiveId" clId="{33B0D3FA-BD65-4973-8495-97D296447097}" dt="2020-01-27T02:33:29.998" v="419" actId="122"/>
          <ac:spMkLst>
            <pc:docMk/>
            <pc:sldMk cId="2740482110" sldId="318"/>
            <ac:spMk id="2" creationId="{D8F704B4-3B62-0744-A1D8-FB7D007AFD82}"/>
          </ac:spMkLst>
        </pc:spChg>
      </pc:sldChg>
      <pc:sldChg chg="addSp delSp modSp">
        <pc:chgData name="Danny Cuichan" userId="579e0ad8f6fc4032" providerId="LiveId" clId="{33B0D3FA-BD65-4973-8495-97D296447097}" dt="2020-01-27T02:22:31.721" v="282" actId="1076"/>
        <pc:sldMkLst>
          <pc:docMk/>
          <pc:sldMk cId="640181712" sldId="319"/>
        </pc:sldMkLst>
        <pc:spChg chg="mod">
          <ac:chgData name="Danny Cuichan" userId="579e0ad8f6fc4032" providerId="LiveId" clId="{33B0D3FA-BD65-4973-8495-97D296447097}" dt="2020-01-27T02:22:23.393" v="279" actId="20577"/>
          <ac:spMkLst>
            <pc:docMk/>
            <pc:sldMk cId="640181712" sldId="319"/>
            <ac:spMk id="2" creationId="{4547FFF2-20B9-384F-95E3-012EE8699396}"/>
          </ac:spMkLst>
        </pc:spChg>
        <pc:spChg chg="del">
          <ac:chgData name="Danny Cuichan" userId="579e0ad8f6fc4032" providerId="LiveId" clId="{33B0D3FA-BD65-4973-8495-97D296447097}" dt="2020-01-27T02:21:45.849" v="254"/>
          <ac:spMkLst>
            <pc:docMk/>
            <pc:sldMk cId="640181712" sldId="319"/>
            <ac:spMk id="3" creationId="{7AF79961-FC77-944B-8656-8F39938F5B4F}"/>
          </ac:spMkLst>
        </pc:spChg>
        <pc:picChg chg="del">
          <ac:chgData name="Danny Cuichan" userId="579e0ad8f6fc4032" providerId="LiveId" clId="{33B0D3FA-BD65-4973-8495-97D296447097}" dt="2020-01-27T02:21:44.078" v="253" actId="21"/>
          <ac:picMkLst>
            <pc:docMk/>
            <pc:sldMk cId="640181712" sldId="319"/>
            <ac:picMk id="5" creationId="{A214E71C-2F88-8845-A4D2-379D79DBCDB3}"/>
          </ac:picMkLst>
        </pc:picChg>
        <pc:picChg chg="add mod">
          <ac:chgData name="Danny Cuichan" userId="579e0ad8f6fc4032" providerId="LiveId" clId="{33B0D3FA-BD65-4973-8495-97D296447097}" dt="2020-01-27T02:22:31.721" v="282" actId="1076"/>
          <ac:picMkLst>
            <pc:docMk/>
            <pc:sldMk cId="640181712" sldId="319"/>
            <ac:picMk id="6" creationId="{22F0EC4C-9FFD-472D-90A0-0D683A666524}"/>
          </ac:picMkLst>
        </pc:picChg>
      </pc:sldChg>
      <pc:sldChg chg="addSp delSp modSp">
        <pc:chgData name="Danny Cuichan" userId="579e0ad8f6fc4032" providerId="LiveId" clId="{33B0D3FA-BD65-4973-8495-97D296447097}" dt="2020-01-27T02:21:36.886" v="252"/>
        <pc:sldMkLst>
          <pc:docMk/>
          <pc:sldMk cId="500797738" sldId="320"/>
        </pc:sldMkLst>
        <pc:spChg chg="del">
          <ac:chgData name="Danny Cuichan" userId="579e0ad8f6fc4032" providerId="LiveId" clId="{33B0D3FA-BD65-4973-8495-97D296447097}" dt="2020-01-27T02:21:36.886" v="252"/>
          <ac:spMkLst>
            <pc:docMk/>
            <pc:sldMk cId="500797738" sldId="320"/>
            <ac:spMk id="3" creationId="{D27CCC6A-68C5-1142-B814-D6FEF61634B2}"/>
          </ac:spMkLst>
        </pc:spChg>
        <pc:spChg chg="add mod">
          <ac:chgData name="Danny Cuichan" userId="579e0ad8f6fc4032" providerId="LiveId" clId="{33B0D3FA-BD65-4973-8495-97D296447097}" dt="2020-01-27T02:21:36.886" v="252"/>
          <ac:spMkLst>
            <pc:docMk/>
            <pc:sldMk cId="500797738" sldId="320"/>
            <ac:spMk id="4" creationId="{0777FF5D-4845-44A7-B434-7ECD132BA6BC}"/>
          </ac:spMkLst>
        </pc:spChg>
      </pc:sldChg>
      <pc:sldChg chg="addSp delSp modSp">
        <pc:chgData name="Danny Cuichan" userId="579e0ad8f6fc4032" providerId="LiveId" clId="{33B0D3FA-BD65-4973-8495-97D296447097}" dt="2020-01-27T02:10:10.491" v="130"/>
        <pc:sldMkLst>
          <pc:docMk/>
          <pc:sldMk cId="1690142523" sldId="321"/>
        </pc:sldMkLst>
        <pc:spChg chg="add del mod">
          <ac:chgData name="Danny Cuichan" userId="579e0ad8f6fc4032" providerId="LiveId" clId="{33B0D3FA-BD65-4973-8495-97D296447097}" dt="2020-01-27T02:10:08.018" v="128" actId="478"/>
          <ac:spMkLst>
            <pc:docMk/>
            <pc:sldMk cId="1690142523" sldId="321"/>
            <ac:spMk id="3" creationId="{716A9EA9-989A-47FB-A75B-6467715A613C}"/>
          </ac:spMkLst>
        </pc:spChg>
        <pc:spChg chg="add del mod">
          <ac:chgData name="Danny Cuichan" userId="579e0ad8f6fc4032" providerId="LiveId" clId="{33B0D3FA-BD65-4973-8495-97D296447097}" dt="2020-01-27T02:10:08.018" v="128" actId="478"/>
          <ac:spMkLst>
            <pc:docMk/>
            <pc:sldMk cId="1690142523" sldId="321"/>
            <ac:spMk id="4" creationId="{9ED54615-6821-4719-9FD6-F8E10AF05CD2}"/>
          </ac:spMkLst>
        </pc:spChg>
        <pc:spChg chg="add del">
          <ac:chgData name="Danny Cuichan" userId="579e0ad8f6fc4032" providerId="LiveId" clId="{33B0D3FA-BD65-4973-8495-97D296447097}" dt="2020-01-27T02:10:07.349" v="127"/>
          <ac:spMkLst>
            <pc:docMk/>
            <pc:sldMk cId="1690142523" sldId="321"/>
            <ac:spMk id="7" creationId="{72540C70-4099-4574-80D4-5C01B9E21EE3}"/>
          </ac:spMkLst>
        </pc:spChg>
        <pc:spChg chg="add del">
          <ac:chgData name="Danny Cuichan" userId="579e0ad8f6fc4032" providerId="LiveId" clId="{33B0D3FA-BD65-4973-8495-97D296447097}" dt="2020-01-27T02:10:10.491" v="130"/>
          <ac:spMkLst>
            <pc:docMk/>
            <pc:sldMk cId="1690142523" sldId="321"/>
            <ac:spMk id="8" creationId="{241534C6-64AE-4640-9389-C1B20B681B97}"/>
          </ac:spMkLst>
        </pc:spChg>
        <pc:picChg chg="mod">
          <ac:chgData name="Danny Cuichan" userId="579e0ad8f6fc4032" providerId="LiveId" clId="{33B0D3FA-BD65-4973-8495-97D296447097}" dt="2020-01-27T02:09:22.033" v="119" actId="1076"/>
          <ac:picMkLst>
            <pc:docMk/>
            <pc:sldMk cId="1690142523" sldId="321"/>
            <ac:picMk id="5" creationId="{7DE97356-81B4-4A47-925E-34CACC606EC5}"/>
          </ac:picMkLst>
        </pc:picChg>
        <pc:picChg chg="mod">
          <ac:chgData name="Danny Cuichan" userId="579e0ad8f6fc4032" providerId="LiveId" clId="{33B0D3FA-BD65-4973-8495-97D296447097}" dt="2020-01-27T02:08:49.823" v="101" actId="1076"/>
          <ac:picMkLst>
            <pc:docMk/>
            <pc:sldMk cId="1690142523" sldId="321"/>
            <ac:picMk id="10" creationId="{05B9A5F0-C80E-456A-9FAA-FF6D558653E5}"/>
          </ac:picMkLst>
        </pc:picChg>
      </pc:sldChg>
      <pc:sldChg chg="modSp">
        <pc:chgData name="Danny Cuichan" userId="579e0ad8f6fc4032" providerId="LiveId" clId="{33B0D3FA-BD65-4973-8495-97D296447097}" dt="2020-01-27T02:59:05.458" v="684" actId="2"/>
        <pc:sldMkLst>
          <pc:docMk/>
          <pc:sldMk cId="1179135404" sldId="325"/>
        </pc:sldMkLst>
        <pc:spChg chg="mod">
          <ac:chgData name="Danny Cuichan" userId="579e0ad8f6fc4032" providerId="LiveId" clId="{33B0D3FA-BD65-4973-8495-97D296447097}" dt="2020-01-27T02:59:05.458" v="684" actId="2"/>
          <ac:spMkLst>
            <pc:docMk/>
            <pc:sldMk cId="1179135404" sldId="325"/>
            <ac:spMk id="2" creationId="{E4AA960A-E7DB-524B-ADBD-32BA49D2ECA8}"/>
          </ac:spMkLst>
        </pc:spChg>
        <pc:picChg chg="mod">
          <ac:chgData name="Danny Cuichan" userId="579e0ad8f6fc4032" providerId="LiveId" clId="{33B0D3FA-BD65-4973-8495-97D296447097}" dt="2020-01-27T02:25:16.287" v="350" actId="1076"/>
          <ac:picMkLst>
            <pc:docMk/>
            <pc:sldMk cId="1179135404" sldId="325"/>
            <ac:picMk id="5" creationId="{3DFE840D-7C04-234C-9D1D-A372E10AE23D}"/>
          </ac:picMkLst>
        </pc:picChg>
      </pc:sldChg>
      <pc:sldChg chg="modSp">
        <pc:chgData name="Danny Cuichan" userId="579e0ad8f6fc4032" providerId="LiveId" clId="{33B0D3FA-BD65-4973-8495-97D296447097}" dt="2020-01-27T02:23:42.832" v="301" actId="1076"/>
        <pc:sldMkLst>
          <pc:docMk/>
          <pc:sldMk cId="2721277526" sldId="326"/>
        </pc:sldMkLst>
        <pc:spChg chg="mod">
          <ac:chgData name="Danny Cuichan" userId="579e0ad8f6fc4032" providerId="LiveId" clId="{33B0D3FA-BD65-4973-8495-97D296447097}" dt="2020-01-27T02:22:37.603" v="284" actId="122"/>
          <ac:spMkLst>
            <pc:docMk/>
            <pc:sldMk cId="2721277526" sldId="326"/>
            <ac:spMk id="2" creationId="{1FD1BA5E-8621-7347-8843-3F649752EBFA}"/>
          </ac:spMkLst>
        </pc:spChg>
        <pc:picChg chg="mod">
          <ac:chgData name="Danny Cuichan" userId="579e0ad8f6fc4032" providerId="LiveId" clId="{33B0D3FA-BD65-4973-8495-97D296447097}" dt="2020-01-27T02:23:42.832" v="301" actId="1076"/>
          <ac:picMkLst>
            <pc:docMk/>
            <pc:sldMk cId="2721277526" sldId="326"/>
            <ac:picMk id="8" creationId="{B3BBFC1A-FC69-F143-893A-4D953CBD162B}"/>
          </ac:picMkLst>
        </pc:picChg>
      </pc:sldChg>
      <pc:sldChg chg="modSp">
        <pc:chgData name="Danny Cuichan" userId="579e0ad8f6fc4032" providerId="LiveId" clId="{33B0D3FA-BD65-4973-8495-97D296447097}" dt="2020-01-27T02:16:13.537" v="195" actId="122"/>
        <pc:sldMkLst>
          <pc:docMk/>
          <pc:sldMk cId="2015528475" sldId="332"/>
        </pc:sldMkLst>
        <pc:spChg chg="mod">
          <ac:chgData name="Danny Cuichan" userId="579e0ad8f6fc4032" providerId="LiveId" clId="{33B0D3FA-BD65-4973-8495-97D296447097}" dt="2020-01-27T02:16:13.537" v="195" actId="122"/>
          <ac:spMkLst>
            <pc:docMk/>
            <pc:sldMk cId="2015528475" sldId="332"/>
            <ac:spMk id="2" creationId="{FA7E0417-2915-A149-9438-7AFB89C10A86}"/>
          </ac:spMkLst>
        </pc:spChg>
        <pc:picChg chg="mod">
          <ac:chgData name="Danny Cuichan" userId="579e0ad8f6fc4032" providerId="LiveId" clId="{33B0D3FA-BD65-4973-8495-97D296447097}" dt="2020-01-27T02:16:03.377" v="193" actId="1076"/>
          <ac:picMkLst>
            <pc:docMk/>
            <pc:sldMk cId="2015528475" sldId="332"/>
            <ac:picMk id="9" creationId="{547D7CE6-E67E-4EB2-AC72-A0306688AF05}"/>
          </ac:picMkLst>
        </pc:picChg>
        <pc:picChg chg="mod">
          <ac:chgData name="Danny Cuichan" userId="579e0ad8f6fc4032" providerId="LiveId" clId="{33B0D3FA-BD65-4973-8495-97D296447097}" dt="2020-01-27T02:15:58.894" v="192" actId="1076"/>
          <ac:picMkLst>
            <pc:docMk/>
            <pc:sldMk cId="2015528475" sldId="332"/>
            <ac:picMk id="13" creationId="{93F5DD48-FB23-406F-A3DA-A8478FFEB9A1}"/>
          </ac:picMkLst>
        </pc:picChg>
      </pc:sldChg>
      <pc:sldChg chg="modSp">
        <pc:chgData name="Danny Cuichan" userId="579e0ad8f6fc4032" providerId="LiveId" clId="{33B0D3FA-BD65-4973-8495-97D296447097}" dt="2020-01-27T02:34:00.361" v="428" actId="122"/>
        <pc:sldMkLst>
          <pc:docMk/>
          <pc:sldMk cId="1883452799" sldId="334"/>
        </pc:sldMkLst>
        <pc:spChg chg="mod">
          <ac:chgData name="Danny Cuichan" userId="579e0ad8f6fc4032" providerId="LiveId" clId="{33B0D3FA-BD65-4973-8495-97D296447097}" dt="2020-01-27T02:34:00.361" v="428" actId="122"/>
          <ac:spMkLst>
            <pc:docMk/>
            <pc:sldMk cId="1883452799" sldId="334"/>
            <ac:spMk id="2" creationId="{0157BA5A-44ED-4813-A1BE-03F93E779BE4}"/>
          </ac:spMkLst>
        </pc:spChg>
        <pc:picChg chg="mod">
          <ac:chgData name="Danny Cuichan" userId="579e0ad8f6fc4032" providerId="LiveId" clId="{33B0D3FA-BD65-4973-8495-97D296447097}" dt="2020-01-27T02:06:26.028" v="76" actId="1076"/>
          <ac:picMkLst>
            <pc:docMk/>
            <pc:sldMk cId="1883452799" sldId="334"/>
            <ac:picMk id="10" creationId="{3C5D7640-869A-4642-9C05-9CCCCD961B12}"/>
          </ac:picMkLst>
        </pc:picChg>
        <pc:picChg chg="mod">
          <ac:chgData name="Danny Cuichan" userId="579e0ad8f6fc4032" providerId="LiveId" clId="{33B0D3FA-BD65-4973-8495-97D296447097}" dt="2020-01-27T02:06:25.682" v="75" actId="1076"/>
          <ac:picMkLst>
            <pc:docMk/>
            <pc:sldMk cId="1883452799" sldId="334"/>
            <ac:picMk id="12" creationId="{04FA318D-4CD1-4B66-A549-9790BFBEFB2A}"/>
          </ac:picMkLst>
        </pc:picChg>
      </pc:sldChg>
      <pc:sldChg chg="modSp">
        <pc:chgData name="Danny Cuichan" userId="579e0ad8f6fc4032" providerId="LiveId" clId="{33B0D3FA-BD65-4973-8495-97D296447097}" dt="2020-01-27T02:33:54.505" v="426" actId="122"/>
        <pc:sldMkLst>
          <pc:docMk/>
          <pc:sldMk cId="2171083291" sldId="335"/>
        </pc:sldMkLst>
        <pc:spChg chg="mod">
          <ac:chgData name="Danny Cuichan" userId="579e0ad8f6fc4032" providerId="LiveId" clId="{33B0D3FA-BD65-4973-8495-97D296447097}" dt="2020-01-27T02:33:54.505" v="426" actId="122"/>
          <ac:spMkLst>
            <pc:docMk/>
            <pc:sldMk cId="2171083291" sldId="335"/>
            <ac:spMk id="2" creationId="{0157BA5A-44ED-4813-A1BE-03F93E779BE4}"/>
          </ac:spMkLst>
        </pc:spChg>
      </pc:sldChg>
      <pc:sldChg chg="modSp modNotesTx">
        <pc:chgData name="Danny Cuichan" userId="579e0ad8f6fc4032" providerId="LiveId" clId="{33B0D3FA-BD65-4973-8495-97D296447097}" dt="2020-01-27T03:04:58.387" v="758" actId="2"/>
        <pc:sldMkLst>
          <pc:docMk/>
          <pc:sldMk cId="133057294" sldId="337"/>
        </pc:sldMkLst>
        <pc:picChg chg="mod">
          <ac:chgData name="Danny Cuichan" userId="579e0ad8f6fc4032" providerId="LiveId" clId="{33B0D3FA-BD65-4973-8495-97D296447097}" dt="2020-01-27T02:00:18.619" v="6" actId="14100"/>
          <ac:picMkLst>
            <pc:docMk/>
            <pc:sldMk cId="133057294" sldId="337"/>
            <ac:picMk id="6" creationId="{1E77B920-3B23-4BBF-B645-81C937F7CCE7}"/>
          </ac:picMkLst>
        </pc:picChg>
      </pc:sldChg>
      <pc:sldChg chg="modSp">
        <pc:chgData name="Danny Cuichan" userId="579e0ad8f6fc4032" providerId="LiveId" clId="{33B0D3FA-BD65-4973-8495-97D296447097}" dt="2020-01-27T02:33:57.597" v="427" actId="122"/>
        <pc:sldMkLst>
          <pc:docMk/>
          <pc:sldMk cId="3266650632" sldId="338"/>
        </pc:sldMkLst>
        <pc:spChg chg="mod">
          <ac:chgData name="Danny Cuichan" userId="579e0ad8f6fc4032" providerId="LiveId" clId="{33B0D3FA-BD65-4973-8495-97D296447097}" dt="2020-01-27T02:33:57.597" v="427" actId="122"/>
          <ac:spMkLst>
            <pc:docMk/>
            <pc:sldMk cId="3266650632" sldId="338"/>
            <ac:spMk id="2" creationId="{9FCC6927-D1FB-4015-9F5E-AA1B8323A1DF}"/>
          </ac:spMkLst>
        </pc:spChg>
        <pc:picChg chg="mod">
          <ac:chgData name="Danny Cuichan" userId="579e0ad8f6fc4032" providerId="LiveId" clId="{33B0D3FA-BD65-4973-8495-97D296447097}" dt="2020-01-27T02:08:54.399" v="110" actId="14100"/>
          <ac:picMkLst>
            <pc:docMk/>
            <pc:sldMk cId="3266650632" sldId="338"/>
            <ac:picMk id="4" creationId="{3C9AE72B-9981-4F9E-B690-71403E7D971B}"/>
          </ac:picMkLst>
        </pc:picChg>
      </pc:sldChg>
      <pc:sldChg chg="modSp">
        <pc:chgData name="Danny Cuichan" userId="579e0ad8f6fc4032" providerId="LiveId" clId="{33B0D3FA-BD65-4973-8495-97D296447097}" dt="2020-01-27T02:16:42.409" v="200" actId="1076"/>
        <pc:sldMkLst>
          <pc:docMk/>
          <pc:sldMk cId="3927243665" sldId="339"/>
        </pc:sldMkLst>
        <pc:spChg chg="mod">
          <ac:chgData name="Danny Cuichan" userId="579e0ad8f6fc4032" providerId="LiveId" clId="{33B0D3FA-BD65-4973-8495-97D296447097}" dt="2020-01-27T02:16:30.945" v="198" actId="14100"/>
          <ac:spMkLst>
            <pc:docMk/>
            <pc:sldMk cId="3927243665" sldId="339"/>
            <ac:spMk id="5" creationId="{E20C123A-083D-4D1E-A3AF-24E74D3A9A7E}"/>
          </ac:spMkLst>
        </pc:spChg>
        <pc:picChg chg="mod">
          <ac:chgData name="Danny Cuichan" userId="579e0ad8f6fc4032" providerId="LiveId" clId="{33B0D3FA-BD65-4973-8495-97D296447097}" dt="2020-01-27T02:16:42.409" v="200" actId="1076"/>
          <ac:picMkLst>
            <pc:docMk/>
            <pc:sldMk cId="3927243665" sldId="339"/>
            <ac:picMk id="7" creationId="{AEC7B2BA-40E6-4211-8A50-43284CC55D7E}"/>
          </ac:picMkLst>
        </pc:picChg>
      </pc:sldChg>
      <pc:sldChg chg="modSp del">
        <pc:chgData name="Danny Cuichan" userId="579e0ad8f6fc4032" providerId="LiveId" clId="{33B0D3FA-BD65-4973-8495-97D296447097}" dt="2020-01-27T02:19:17.177" v="224" actId="47"/>
        <pc:sldMkLst>
          <pc:docMk/>
          <pc:sldMk cId="3595554631" sldId="340"/>
        </pc:sldMkLst>
        <pc:spChg chg="mod">
          <ac:chgData name="Danny Cuichan" userId="579e0ad8f6fc4032" providerId="LiveId" clId="{33B0D3FA-BD65-4973-8495-97D296447097}" dt="2020-01-27T02:17:06.903" v="205" actId="14100"/>
          <ac:spMkLst>
            <pc:docMk/>
            <pc:sldMk cId="3595554631" sldId="340"/>
            <ac:spMk id="5" creationId="{C64EADEC-B0A1-4601-BA4E-32AFC37E59B8}"/>
          </ac:spMkLst>
        </pc:spChg>
        <pc:picChg chg="mod">
          <ac:chgData name="Danny Cuichan" userId="579e0ad8f6fc4032" providerId="LiveId" clId="{33B0D3FA-BD65-4973-8495-97D296447097}" dt="2020-01-27T02:16:54.752" v="201" actId="1076"/>
          <ac:picMkLst>
            <pc:docMk/>
            <pc:sldMk cId="3595554631" sldId="340"/>
            <ac:picMk id="8" creationId="{BF3419AA-F28F-4D0D-8F37-B620DEC254D5}"/>
          </ac:picMkLst>
        </pc:picChg>
        <pc:picChg chg="mod">
          <ac:chgData name="Danny Cuichan" userId="579e0ad8f6fc4032" providerId="LiveId" clId="{33B0D3FA-BD65-4973-8495-97D296447097}" dt="2020-01-27T02:16:57.993" v="202" actId="1076"/>
          <ac:picMkLst>
            <pc:docMk/>
            <pc:sldMk cId="3595554631" sldId="340"/>
            <ac:picMk id="9" creationId="{C8104D8C-C0E0-44EF-85F2-C895E0C48B67}"/>
          </ac:picMkLst>
        </pc:picChg>
      </pc:sldChg>
      <pc:sldChg chg="del">
        <pc:chgData name="Danny Cuichan" userId="579e0ad8f6fc4032" providerId="LiveId" clId="{33B0D3FA-BD65-4973-8495-97D296447097}" dt="2020-01-27T02:41:40.178" v="537" actId="47"/>
        <pc:sldMkLst>
          <pc:docMk/>
          <pc:sldMk cId="2701772127" sldId="342"/>
        </pc:sldMkLst>
      </pc:sldChg>
      <pc:sldChg chg="addSp delSp modSp">
        <pc:chgData name="Danny Cuichan" userId="579e0ad8f6fc4032" providerId="LiveId" clId="{33B0D3FA-BD65-4973-8495-97D296447097}" dt="2020-01-27T02:39:18.861" v="471" actId="21"/>
        <pc:sldMkLst>
          <pc:docMk/>
          <pc:sldMk cId="1467653895" sldId="343"/>
        </pc:sldMkLst>
        <pc:spChg chg="del">
          <ac:chgData name="Danny Cuichan" userId="579e0ad8f6fc4032" providerId="LiveId" clId="{33B0D3FA-BD65-4973-8495-97D296447097}" dt="2020-01-27T02:38:11.691" v="453" actId="478"/>
          <ac:spMkLst>
            <pc:docMk/>
            <pc:sldMk cId="1467653895" sldId="343"/>
            <ac:spMk id="2" creationId="{EEA95A98-91DB-A64E-8A04-6FCE9AD48CC9}"/>
          </ac:spMkLst>
        </pc:spChg>
        <pc:spChg chg="mod">
          <ac:chgData name="Danny Cuichan" userId="579e0ad8f6fc4032" providerId="LiveId" clId="{33B0D3FA-BD65-4973-8495-97D296447097}" dt="2020-01-27T02:39:11.392" v="469" actId="14100"/>
          <ac:spMkLst>
            <pc:docMk/>
            <pc:sldMk cId="1467653895" sldId="343"/>
            <ac:spMk id="3" creationId="{35D6C93F-3BE8-4F41-80D4-1463FEDF578A}"/>
          </ac:spMkLst>
        </pc:spChg>
        <pc:spChg chg="add">
          <ac:chgData name="Danny Cuichan" userId="579e0ad8f6fc4032" providerId="LiveId" clId="{33B0D3FA-BD65-4973-8495-97D296447097}" dt="2020-01-27T02:38:12.350" v="454"/>
          <ac:spMkLst>
            <pc:docMk/>
            <pc:sldMk cId="1467653895" sldId="343"/>
            <ac:spMk id="4" creationId="{245E0CA5-2743-4929-A7B4-584A47659091}"/>
          </ac:spMkLst>
        </pc:spChg>
        <pc:spChg chg="add del mod">
          <ac:chgData name="Danny Cuichan" userId="579e0ad8f6fc4032" providerId="LiveId" clId="{33B0D3FA-BD65-4973-8495-97D296447097}" dt="2020-01-27T02:39:18.861" v="471" actId="21"/>
          <ac:spMkLst>
            <pc:docMk/>
            <pc:sldMk cId="1467653895" sldId="343"/>
            <ac:spMk id="5" creationId="{9621B911-40FB-4E05-BA33-522DD3EEE9C6}"/>
          </ac:spMkLst>
        </pc:spChg>
      </pc:sldChg>
      <pc:sldChg chg="addSp delSp modSp">
        <pc:chgData name="Danny Cuichan" userId="579e0ad8f6fc4032" providerId="LiveId" clId="{33B0D3FA-BD65-4973-8495-97D296447097}" dt="2020-01-27T02:39:39.668" v="476" actId="21"/>
        <pc:sldMkLst>
          <pc:docMk/>
          <pc:sldMk cId="2481117237" sldId="344"/>
        </pc:sldMkLst>
        <pc:spChg chg="del">
          <ac:chgData name="Danny Cuichan" userId="579e0ad8f6fc4032" providerId="LiveId" clId="{33B0D3FA-BD65-4973-8495-97D296447097}" dt="2020-01-27T02:38:16.107" v="455" actId="478"/>
          <ac:spMkLst>
            <pc:docMk/>
            <pc:sldMk cId="2481117237" sldId="344"/>
            <ac:spMk id="2" creationId="{798967C7-00ED-DD45-9309-4D1C5A88EC8E}"/>
          </ac:spMkLst>
        </pc:spChg>
        <pc:spChg chg="mod">
          <ac:chgData name="Danny Cuichan" userId="579e0ad8f6fc4032" providerId="LiveId" clId="{33B0D3FA-BD65-4973-8495-97D296447097}" dt="2020-01-27T02:39:27.507" v="475" actId="255"/>
          <ac:spMkLst>
            <pc:docMk/>
            <pc:sldMk cId="2481117237" sldId="344"/>
            <ac:spMk id="3" creationId="{3619094C-F1C6-214E-B26A-414B934F8ADF}"/>
          </ac:spMkLst>
        </pc:spChg>
        <pc:spChg chg="add">
          <ac:chgData name="Danny Cuichan" userId="579e0ad8f6fc4032" providerId="LiveId" clId="{33B0D3FA-BD65-4973-8495-97D296447097}" dt="2020-01-27T02:38:16.613" v="456"/>
          <ac:spMkLst>
            <pc:docMk/>
            <pc:sldMk cId="2481117237" sldId="344"/>
            <ac:spMk id="4" creationId="{3E8808C3-5322-430C-9409-3C26F51FBF26}"/>
          </ac:spMkLst>
        </pc:spChg>
        <pc:spChg chg="add del">
          <ac:chgData name="Danny Cuichan" userId="579e0ad8f6fc4032" providerId="LiveId" clId="{33B0D3FA-BD65-4973-8495-97D296447097}" dt="2020-01-27T02:39:39.668" v="476" actId="21"/>
          <ac:spMkLst>
            <pc:docMk/>
            <pc:sldMk cId="2481117237" sldId="344"/>
            <ac:spMk id="5" creationId="{D717B9F2-0DD9-4B0E-B9A6-D2FF9417198A}"/>
          </ac:spMkLst>
        </pc:spChg>
      </pc:sldChg>
      <pc:sldChg chg="addSp delSp modSp">
        <pc:chgData name="Danny Cuichan" userId="579e0ad8f6fc4032" providerId="LiveId" clId="{33B0D3FA-BD65-4973-8495-97D296447097}" dt="2020-01-27T03:04:41.705" v="751" actId="2"/>
        <pc:sldMkLst>
          <pc:docMk/>
          <pc:sldMk cId="3949208180" sldId="346"/>
        </pc:sldMkLst>
        <pc:spChg chg="del">
          <ac:chgData name="Danny Cuichan" userId="579e0ad8f6fc4032" providerId="LiveId" clId="{33B0D3FA-BD65-4973-8495-97D296447097}" dt="2020-01-27T02:39:57.880" v="479" actId="478"/>
          <ac:spMkLst>
            <pc:docMk/>
            <pc:sldMk cId="3949208180" sldId="346"/>
            <ac:spMk id="2" creationId="{7119C375-0F2E-DE4A-8309-F426672BB855}"/>
          </ac:spMkLst>
        </pc:spChg>
        <pc:spChg chg="mod">
          <ac:chgData name="Danny Cuichan" userId="579e0ad8f6fc4032" providerId="LiveId" clId="{33B0D3FA-BD65-4973-8495-97D296447097}" dt="2020-01-27T03:04:41.705" v="751" actId="2"/>
          <ac:spMkLst>
            <pc:docMk/>
            <pc:sldMk cId="3949208180" sldId="346"/>
            <ac:spMk id="3" creationId="{8E29DA7A-A2DF-324A-9C2B-BF82932EC0B3}"/>
          </ac:spMkLst>
        </pc:spChg>
        <pc:spChg chg="add del">
          <ac:chgData name="Danny Cuichan" userId="579e0ad8f6fc4032" providerId="LiveId" clId="{33B0D3FA-BD65-4973-8495-97D296447097}" dt="2020-01-27T02:40:24.061" v="520" actId="21"/>
          <ac:spMkLst>
            <pc:docMk/>
            <pc:sldMk cId="3949208180" sldId="346"/>
            <ac:spMk id="4" creationId="{F4A3041C-4461-4368-A29F-4DC5FD7E199B}"/>
          </ac:spMkLst>
        </pc:spChg>
        <pc:spChg chg="add del mod">
          <ac:chgData name="Danny Cuichan" userId="579e0ad8f6fc4032" providerId="LiveId" clId="{33B0D3FA-BD65-4973-8495-97D296447097}" dt="2020-01-27T02:40:01.604" v="482" actId="478"/>
          <ac:spMkLst>
            <pc:docMk/>
            <pc:sldMk cId="3949208180" sldId="346"/>
            <ac:spMk id="6" creationId="{24DA551A-0A93-45C4-BC4E-954C10F55929}"/>
          </ac:spMkLst>
        </pc:spChg>
        <pc:spChg chg="add del">
          <ac:chgData name="Danny Cuichan" userId="579e0ad8f6fc4032" providerId="LiveId" clId="{33B0D3FA-BD65-4973-8495-97D296447097}" dt="2020-01-27T02:39:59.299" v="481"/>
          <ac:spMkLst>
            <pc:docMk/>
            <pc:sldMk cId="3949208180" sldId="346"/>
            <ac:spMk id="7" creationId="{47CFC4A1-DBE9-4AED-8FBF-49D34DC87B4F}"/>
          </ac:spMkLst>
        </pc:spChg>
        <pc:spChg chg="add mod">
          <ac:chgData name="Danny Cuichan" userId="579e0ad8f6fc4032" providerId="LiveId" clId="{33B0D3FA-BD65-4973-8495-97D296447097}" dt="2020-01-27T02:40:20.802" v="519" actId="20577"/>
          <ac:spMkLst>
            <pc:docMk/>
            <pc:sldMk cId="3949208180" sldId="346"/>
            <ac:spMk id="8" creationId="{F3F7454D-75D9-4991-A06A-EE36A988C09F}"/>
          </ac:spMkLst>
        </pc:spChg>
      </pc:sldChg>
      <pc:sldChg chg="addSp delSp modSp">
        <pc:chgData name="Danny Cuichan" userId="579e0ad8f6fc4032" providerId="LiveId" clId="{33B0D3FA-BD65-4973-8495-97D296447097}" dt="2020-01-27T02:40:48.337" v="529" actId="21"/>
        <pc:sldMkLst>
          <pc:docMk/>
          <pc:sldMk cId="1796154053" sldId="347"/>
        </pc:sldMkLst>
        <pc:spChg chg="del">
          <ac:chgData name="Danny Cuichan" userId="579e0ad8f6fc4032" providerId="LiveId" clId="{33B0D3FA-BD65-4973-8495-97D296447097}" dt="2020-01-27T02:40:32.111" v="523" actId="478"/>
          <ac:spMkLst>
            <pc:docMk/>
            <pc:sldMk cId="1796154053" sldId="347"/>
            <ac:spMk id="2" creationId="{1F071317-6225-6F49-B5DB-0C6122A3DF46}"/>
          </ac:spMkLst>
        </pc:spChg>
        <pc:spChg chg="mod">
          <ac:chgData name="Danny Cuichan" userId="579e0ad8f6fc4032" providerId="LiveId" clId="{33B0D3FA-BD65-4973-8495-97D296447097}" dt="2020-01-27T02:40:29.305" v="522" actId="14100"/>
          <ac:spMkLst>
            <pc:docMk/>
            <pc:sldMk cId="1796154053" sldId="347"/>
            <ac:spMk id="3" creationId="{A8D810A0-0993-4644-A470-7A8E02F8696F}"/>
          </ac:spMkLst>
        </pc:spChg>
        <pc:spChg chg="add del">
          <ac:chgData name="Danny Cuichan" userId="579e0ad8f6fc4032" providerId="LiveId" clId="{33B0D3FA-BD65-4973-8495-97D296447097}" dt="2020-01-27T02:40:48.337" v="529" actId="21"/>
          <ac:spMkLst>
            <pc:docMk/>
            <pc:sldMk cId="1796154053" sldId="347"/>
            <ac:spMk id="4" creationId="{2509E40C-7E50-4358-B41B-339EE4ED288A}"/>
          </ac:spMkLst>
        </pc:spChg>
        <pc:spChg chg="add">
          <ac:chgData name="Danny Cuichan" userId="579e0ad8f6fc4032" providerId="LiveId" clId="{33B0D3FA-BD65-4973-8495-97D296447097}" dt="2020-01-27T02:40:38.217" v="524"/>
          <ac:spMkLst>
            <pc:docMk/>
            <pc:sldMk cId="1796154053" sldId="347"/>
            <ac:spMk id="5" creationId="{FA03249F-697F-4883-BCAD-EC281785F932}"/>
          </ac:spMkLst>
        </pc:spChg>
      </pc:sldChg>
      <pc:sldChg chg="addSp delSp modSp">
        <pc:chgData name="Danny Cuichan" userId="579e0ad8f6fc4032" providerId="LiveId" clId="{33B0D3FA-BD65-4973-8495-97D296447097}" dt="2020-01-27T03:04:43.755" v="752" actId="2"/>
        <pc:sldMkLst>
          <pc:docMk/>
          <pc:sldMk cId="3806819623" sldId="348"/>
        </pc:sldMkLst>
        <pc:spChg chg="del">
          <ac:chgData name="Danny Cuichan" userId="579e0ad8f6fc4032" providerId="LiveId" clId="{33B0D3FA-BD65-4973-8495-97D296447097}" dt="2020-01-27T02:41:11.196" v="535" actId="478"/>
          <ac:spMkLst>
            <pc:docMk/>
            <pc:sldMk cId="3806819623" sldId="348"/>
            <ac:spMk id="2" creationId="{C717024B-B210-6E42-B8EE-C95D016C5580}"/>
          </ac:spMkLst>
        </pc:spChg>
        <pc:spChg chg="mod">
          <ac:chgData name="Danny Cuichan" userId="579e0ad8f6fc4032" providerId="LiveId" clId="{33B0D3FA-BD65-4973-8495-97D296447097}" dt="2020-01-27T03:04:43.755" v="752" actId="2"/>
          <ac:spMkLst>
            <pc:docMk/>
            <pc:sldMk cId="3806819623" sldId="348"/>
            <ac:spMk id="3" creationId="{9278BAAA-9F68-6044-8145-165382168B8C}"/>
          </ac:spMkLst>
        </pc:spChg>
        <pc:spChg chg="add del">
          <ac:chgData name="Danny Cuichan" userId="579e0ad8f6fc4032" providerId="LiveId" clId="{33B0D3FA-BD65-4973-8495-97D296447097}" dt="2020-01-27T02:40:45.642" v="527"/>
          <ac:spMkLst>
            <pc:docMk/>
            <pc:sldMk cId="3806819623" sldId="348"/>
            <ac:spMk id="4" creationId="{1E328955-7813-43F3-8D0B-D38DAFFFE28E}"/>
          </ac:spMkLst>
        </pc:spChg>
        <pc:spChg chg="add del">
          <ac:chgData name="Danny Cuichan" userId="579e0ad8f6fc4032" providerId="LiveId" clId="{33B0D3FA-BD65-4973-8495-97D296447097}" dt="2020-01-27T02:41:02.553" v="534" actId="478"/>
          <ac:spMkLst>
            <pc:docMk/>
            <pc:sldMk cId="3806819623" sldId="348"/>
            <ac:spMk id="5" creationId="{43CB7B08-88D9-4602-A690-2F3715F31AAD}"/>
          </ac:spMkLst>
        </pc:spChg>
        <pc:spChg chg="add">
          <ac:chgData name="Danny Cuichan" userId="579e0ad8f6fc4032" providerId="LiveId" clId="{33B0D3FA-BD65-4973-8495-97D296447097}" dt="2020-01-27T02:41:11.756" v="536"/>
          <ac:spMkLst>
            <pc:docMk/>
            <pc:sldMk cId="3806819623" sldId="348"/>
            <ac:spMk id="6" creationId="{4774B229-E005-47AA-8A4C-79A89F564B68}"/>
          </ac:spMkLst>
        </pc:spChg>
      </pc:sldChg>
      <pc:sldChg chg="modSp modNotesTx">
        <pc:chgData name="Danny Cuichan" userId="579e0ad8f6fc4032" providerId="LiveId" clId="{33B0D3FA-BD65-4973-8495-97D296447097}" dt="2020-01-27T03:39:30.702" v="916" actId="20577"/>
        <pc:sldMkLst>
          <pc:docMk/>
          <pc:sldMk cId="1272736479" sldId="349"/>
        </pc:sldMkLst>
        <pc:spChg chg="mod">
          <ac:chgData name="Danny Cuichan" userId="579e0ad8f6fc4032" providerId="LiveId" clId="{33B0D3FA-BD65-4973-8495-97D296447097}" dt="2020-01-27T02:37:09.697" v="452" actId="122"/>
          <ac:spMkLst>
            <pc:docMk/>
            <pc:sldMk cId="1272736479" sldId="349"/>
            <ac:spMk id="4" creationId="{56B7338A-D75F-43A1-848B-2713DB0A7C7B}"/>
          </ac:spMkLst>
        </pc:spChg>
      </pc:sldChg>
      <pc:sldChg chg="modSp">
        <pc:chgData name="Danny Cuichan" userId="579e0ad8f6fc4032" providerId="LiveId" clId="{33B0D3FA-BD65-4973-8495-97D296447097}" dt="2020-01-27T02:37:07.062" v="451" actId="122"/>
        <pc:sldMkLst>
          <pc:docMk/>
          <pc:sldMk cId="2236172019" sldId="350"/>
        </pc:sldMkLst>
        <pc:spChg chg="mod">
          <ac:chgData name="Danny Cuichan" userId="579e0ad8f6fc4032" providerId="LiveId" clId="{33B0D3FA-BD65-4973-8495-97D296447097}" dt="2020-01-27T02:37:07.062" v="451" actId="122"/>
          <ac:spMkLst>
            <pc:docMk/>
            <pc:sldMk cId="2236172019" sldId="350"/>
            <ac:spMk id="2" creationId="{5CACAEE4-DF50-44AF-8C7F-12B1A1BAECA1}"/>
          </ac:spMkLst>
        </pc:spChg>
      </pc:sldChg>
      <pc:sldChg chg="modSp">
        <pc:chgData name="Danny Cuichan" userId="579e0ad8f6fc4032" providerId="LiveId" clId="{33B0D3FA-BD65-4973-8495-97D296447097}" dt="2020-01-27T02:37:03.237" v="450" actId="122"/>
        <pc:sldMkLst>
          <pc:docMk/>
          <pc:sldMk cId="419319983" sldId="351"/>
        </pc:sldMkLst>
        <pc:spChg chg="mod">
          <ac:chgData name="Danny Cuichan" userId="579e0ad8f6fc4032" providerId="LiveId" clId="{33B0D3FA-BD65-4973-8495-97D296447097}" dt="2020-01-27T02:37:03.237" v="450" actId="122"/>
          <ac:spMkLst>
            <pc:docMk/>
            <pc:sldMk cId="419319983" sldId="351"/>
            <ac:spMk id="2" creationId="{A1744ED8-2A01-4EC7-A791-D4D49CEED009}"/>
          </ac:spMkLst>
        </pc:spChg>
      </pc:sldChg>
      <pc:sldChg chg="modSp ord">
        <pc:chgData name="Danny Cuichan" userId="579e0ad8f6fc4032" providerId="LiveId" clId="{33B0D3FA-BD65-4973-8495-97D296447097}" dt="2020-01-27T02:36:30.425" v="445"/>
        <pc:sldMkLst>
          <pc:docMk/>
          <pc:sldMk cId="1508462513" sldId="358"/>
        </pc:sldMkLst>
        <pc:spChg chg="mod">
          <ac:chgData name="Danny Cuichan" userId="579e0ad8f6fc4032" providerId="LiveId" clId="{33B0D3FA-BD65-4973-8495-97D296447097}" dt="2020-01-27T02:35:47.118" v="443" actId="122"/>
          <ac:spMkLst>
            <pc:docMk/>
            <pc:sldMk cId="1508462513" sldId="358"/>
            <ac:spMk id="4" creationId="{2847E53F-2066-514D-81E8-6A41FA611780}"/>
          </ac:spMkLst>
        </pc:spChg>
        <pc:spChg chg="mod">
          <ac:chgData name="Danny Cuichan" userId="579e0ad8f6fc4032" providerId="LiveId" clId="{33B0D3FA-BD65-4973-8495-97D296447097}" dt="2020-01-27T02:35:45.872" v="442" actId="122"/>
          <ac:spMkLst>
            <pc:docMk/>
            <pc:sldMk cId="1508462513" sldId="358"/>
            <ac:spMk id="5" creationId="{160D7EB1-E88C-4C4A-9EBE-9123EF791346}"/>
          </ac:spMkLst>
        </pc:spChg>
        <pc:spChg chg="mod">
          <ac:chgData name="Danny Cuichan" userId="579e0ad8f6fc4032" providerId="LiveId" clId="{33B0D3FA-BD65-4973-8495-97D296447097}" dt="2020-01-27T02:35:45.872" v="442" actId="122"/>
          <ac:spMkLst>
            <pc:docMk/>
            <pc:sldMk cId="1508462513" sldId="358"/>
            <ac:spMk id="10" creationId="{C4DA3AA3-E22D-624F-8966-DD399E49E2FB}"/>
          </ac:spMkLst>
        </pc:spChg>
      </pc:sldChg>
      <pc:sldChg chg="modSp">
        <pc:chgData name="Danny Cuichan" userId="579e0ad8f6fc4032" providerId="LiveId" clId="{33B0D3FA-BD65-4973-8495-97D296447097}" dt="2020-01-27T02:34:52.605" v="434" actId="122"/>
        <pc:sldMkLst>
          <pc:docMk/>
          <pc:sldMk cId="1462309217" sldId="359"/>
        </pc:sldMkLst>
        <pc:spChg chg="mod">
          <ac:chgData name="Danny Cuichan" userId="579e0ad8f6fc4032" providerId="LiveId" clId="{33B0D3FA-BD65-4973-8495-97D296447097}" dt="2020-01-27T02:34:52.605" v="434" actId="122"/>
          <ac:spMkLst>
            <pc:docMk/>
            <pc:sldMk cId="1462309217" sldId="359"/>
            <ac:spMk id="2" creationId="{FCC318B3-1D4A-4640-88F4-4DF1EB5C2F41}"/>
          </ac:spMkLst>
        </pc:spChg>
      </pc:sldChg>
      <pc:sldChg chg="addSp delSp modSp">
        <pc:chgData name="Danny Cuichan" userId="579e0ad8f6fc4032" providerId="LiveId" clId="{33B0D3FA-BD65-4973-8495-97D296447097}" dt="2020-01-27T02:01:00.138" v="13" actId="14100"/>
        <pc:sldMkLst>
          <pc:docMk/>
          <pc:sldMk cId="2325960939" sldId="361"/>
        </pc:sldMkLst>
        <pc:graphicFrameChg chg="add">
          <ac:chgData name="Danny Cuichan" userId="579e0ad8f6fc4032" providerId="LiveId" clId="{33B0D3FA-BD65-4973-8495-97D296447097}" dt="2020-01-27T02:00:47.097" v="8"/>
          <ac:graphicFrameMkLst>
            <pc:docMk/>
            <pc:sldMk cId="2325960939" sldId="361"/>
            <ac:graphicFrameMk id="4" creationId="{C459DD2F-DC19-4D9C-95B7-E0E1D5D67883}"/>
          </ac:graphicFrameMkLst>
        </pc:graphicFrameChg>
        <pc:picChg chg="add mod">
          <ac:chgData name="Danny Cuichan" userId="579e0ad8f6fc4032" providerId="LiveId" clId="{33B0D3FA-BD65-4973-8495-97D296447097}" dt="2020-01-27T02:01:00.138" v="13" actId="14100"/>
          <ac:picMkLst>
            <pc:docMk/>
            <pc:sldMk cId="2325960939" sldId="361"/>
            <ac:picMk id="2" creationId="{058414B2-FC02-491A-9258-6890469DEDEE}"/>
          </ac:picMkLst>
        </pc:picChg>
        <pc:picChg chg="del">
          <ac:chgData name="Danny Cuichan" userId="579e0ad8f6fc4032" providerId="LiveId" clId="{33B0D3FA-BD65-4973-8495-97D296447097}" dt="2020-01-27T02:00:23.594" v="7" actId="478"/>
          <ac:picMkLst>
            <pc:docMk/>
            <pc:sldMk cId="2325960939" sldId="361"/>
            <ac:picMk id="9" creationId="{3ED322A5-5C7D-874D-AA82-D78A61BC7FDB}"/>
          </ac:picMkLst>
        </pc:picChg>
      </pc:sldChg>
      <pc:sldChg chg="addSp delSp modSp">
        <pc:chgData name="Danny Cuichan" userId="579e0ad8f6fc4032" providerId="LiveId" clId="{33B0D3FA-BD65-4973-8495-97D296447097}" dt="2020-01-27T03:02:01.950" v="743"/>
        <pc:sldMkLst>
          <pc:docMk/>
          <pc:sldMk cId="583581113" sldId="365"/>
        </pc:sldMkLst>
        <pc:spChg chg="del mod">
          <ac:chgData name="Danny Cuichan" userId="579e0ad8f6fc4032" providerId="LiveId" clId="{33B0D3FA-BD65-4973-8495-97D296447097}" dt="2020-01-27T03:01:54.861" v="741" actId="478"/>
          <ac:spMkLst>
            <pc:docMk/>
            <pc:sldMk cId="583581113" sldId="365"/>
            <ac:spMk id="4" creationId="{9ED54615-6821-4719-9FD6-F8E10AF05CD2}"/>
          </ac:spMkLst>
        </pc:spChg>
        <pc:spChg chg="add del mod">
          <ac:chgData name="Danny Cuichan" userId="579e0ad8f6fc4032" providerId="LiveId" clId="{33B0D3FA-BD65-4973-8495-97D296447097}" dt="2020-01-27T03:01:56.814" v="742" actId="478"/>
          <ac:spMkLst>
            <pc:docMk/>
            <pc:sldMk cId="583581113" sldId="365"/>
            <ac:spMk id="5" creationId="{CBA4F8BB-2F31-4676-B0F1-56926E0702E9}"/>
          </ac:spMkLst>
        </pc:spChg>
        <pc:spChg chg="add">
          <ac:chgData name="Danny Cuichan" userId="579e0ad8f6fc4032" providerId="LiveId" clId="{33B0D3FA-BD65-4973-8495-97D296447097}" dt="2020-01-27T03:02:01.950" v="743"/>
          <ac:spMkLst>
            <pc:docMk/>
            <pc:sldMk cId="583581113" sldId="365"/>
            <ac:spMk id="9" creationId="{34E776A3-79E9-41FD-A40E-CB0D4EF3E6E6}"/>
          </ac:spMkLst>
        </pc:spChg>
        <pc:picChg chg="mod">
          <ac:chgData name="Danny Cuichan" userId="579e0ad8f6fc4032" providerId="LiveId" clId="{33B0D3FA-BD65-4973-8495-97D296447097}" dt="2020-01-27T02:09:07.457" v="115" actId="1076"/>
          <ac:picMkLst>
            <pc:docMk/>
            <pc:sldMk cId="583581113" sldId="365"/>
            <ac:picMk id="7" creationId="{FFCEB372-8145-A248-BA64-D101E1A085D3}"/>
          </ac:picMkLst>
        </pc:picChg>
      </pc:sldChg>
      <pc:sldChg chg="addSp delSp modSp">
        <pc:chgData name="Danny Cuichan" userId="579e0ad8f6fc4032" providerId="LiveId" clId="{33B0D3FA-BD65-4973-8495-97D296447097}" dt="2020-01-27T03:02:07.991" v="745"/>
        <pc:sldMkLst>
          <pc:docMk/>
          <pc:sldMk cId="1927581857" sldId="366"/>
        </pc:sldMkLst>
        <pc:spChg chg="del">
          <ac:chgData name="Danny Cuichan" userId="579e0ad8f6fc4032" providerId="LiveId" clId="{33B0D3FA-BD65-4973-8495-97D296447097}" dt="2020-01-27T02:10:36.184" v="135"/>
          <ac:spMkLst>
            <pc:docMk/>
            <pc:sldMk cId="1927581857" sldId="366"/>
            <ac:spMk id="3" creationId="{E6E4FAF0-6CC6-1347-9C53-069161B8AC82}"/>
          </ac:spMkLst>
        </pc:spChg>
        <pc:spChg chg="del">
          <ac:chgData name="Danny Cuichan" userId="579e0ad8f6fc4032" providerId="LiveId" clId="{33B0D3FA-BD65-4973-8495-97D296447097}" dt="2020-01-27T02:10:27.128" v="131" actId="478"/>
          <ac:spMkLst>
            <pc:docMk/>
            <pc:sldMk cId="1927581857" sldId="366"/>
            <ac:spMk id="4" creationId="{9ED54615-6821-4719-9FD6-F8E10AF05CD2}"/>
          </ac:spMkLst>
        </pc:spChg>
        <pc:spChg chg="add del mod">
          <ac:chgData name="Danny Cuichan" userId="579e0ad8f6fc4032" providerId="LiveId" clId="{33B0D3FA-BD65-4973-8495-97D296447097}" dt="2020-01-27T02:10:30.058" v="132" actId="478"/>
          <ac:spMkLst>
            <pc:docMk/>
            <pc:sldMk cId="1927581857" sldId="366"/>
            <ac:spMk id="5" creationId="{82FE70DB-52FD-4A6B-B2BB-CC09EDC587B8}"/>
          </ac:spMkLst>
        </pc:spChg>
        <pc:spChg chg="add del">
          <ac:chgData name="Danny Cuichan" userId="579e0ad8f6fc4032" providerId="LiveId" clId="{33B0D3FA-BD65-4973-8495-97D296447097}" dt="2020-01-27T02:14:43.899" v="181" actId="478"/>
          <ac:spMkLst>
            <pc:docMk/>
            <pc:sldMk cId="1927581857" sldId="366"/>
            <ac:spMk id="7" creationId="{C4C2CDEE-BD54-4869-AD9B-8CAF62BA75D1}"/>
          </ac:spMkLst>
        </pc:spChg>
        <pc:spChg chg="add del mod">
          <ac:chgData name="Danny Cuichan" userId="579e0ad8f6fc4032" providerId="LiveId" clId="{33B0D3FA-BD65-4973-8495-97D296447097}" dt="2020-01-27T02:14:45.782" v="182" actId="478"/>
          <ac:spMkLst>
            <pc:docMk/>
            <pc:sldMk cId="1927581857" sldId="366"/>
            <ac:spMk id="10" creationId="{DAA8046A-18A0-4F82-8261-D427C0A04F31}"/>
          </ac:spMkLst>
        </pc:spChg>
        <pc:spChg chg="add del">
          <ac:chgData name="Danny Cuichan" userId="579e0ad8f6fc4032" providerId="LiveId" clId="{33B0D3FA-BD65-4973-8495-97D296447097}" dt="2020-01-27T03:02:06.618" v="744" actId="478"/>
          <ac:spMkLst>
            <pc:docMk/>
            <pc:sldMk cId="1927581857" sldId="366"/>
            <ac:spMk id="11" creationId="{B8AF73F7-6EFD-4795-8C7F-1285C5800F9B}"/>
          </ac:spMkLst>
        </pc:spChg>
        <pc:spChg chg="add">
          <ac:chgData name="Danny Cuichan" userId="579e0ad8f6fc4032" providerId="LiveId" clId="{33B0D3FA-BD65-4973-8495-97D296447097}" dt="2020-01-27T03:02:07.991" v="745"/>
          <ac:spMkLst>
            <pc:docMk/>
            <pc:sldMk cId="1927581857" sldId="366"/>
            <ac:spMk id="12" creationId="{636A2ADA-EE5A-43DB-8AD6-96E5337A6CC9}"/>
          </ac:spMkLst>
        </pc:spChg>
        <pc:picChg chg="del">
          <ac:chgData name="Danny Cuichan" userId="579e0ad8f6fc4032" providerId="LiveId" clId="{33B0D3FA-BD65-4973-8495-97D296447097}" dt="2020-01-27T02:10:35.641" v="134" actId="21"/>
          <ac:picMkLst>
            <pc:docMk/>
            <pc:sldMk cId="1927581857" sldId="366"/>
            <ac:picMk id="6" creationId="{FA646EC6-E9D2-404E-9C52-6C28A00C00F7}"/>
          </ac:picMkLst>
        </pc:picChg>
        <pc:picChg chg="add mod">
          <ac:chgData name="Danny Cuichan" userId="579e0ad8f6fc4032" providerId="LiveId" clId="{33B0D3FA-BD65-4973-8495-97D296447097}" dt="2020-01-27T02:14:59.627" v="184" actId="14100"/>
          <ac:picMkLst>
            <pc:docMk/>
            <pc:sldMk cId="1927581857" sldId="366"/>
            <ac:picMk id="8" creationId="{A9DD9F38-0F41-4185-A2DC-8E499C2B90E1}"/>
          </ac:picMkLst>
        </pc:picChg>
      </pc:sldChg>
      <pc:sldChg chg="addSp delSp modSp">
        <pc:chgData name="Danny Cuichan" userId="579e0ad8f6fc4032" providerId="LiveId" clId="{33B0D3FA-BD65-4973-8495-97D296447097}" dt="2020-01-27T03:02:17.507" v="747"/>
        <pc:sldMkLst>
          <pc:docMk/>
          <pc:sldMk cId="237193372" sldId="367"/>
        </pc:sldMkLst>
        <pc:spChg chg="del">
          <ac:chgData name="Danny Cuichan" userId="579e0ad8f6fc4032" providerId="LiveId" clId="{33B0D3FA-BD65-4973-8495-97D296447097}" dt="2020-01-27T02:11:14.380" v="139"/>
          <ac:spMkLst>
            <pc:docMk/>
            <pc:sldMk cId="237193372" sldId="367"/>
            <ac:spMk id="3" creationId="{E6E4FAF0-6CC6-1347-9C53-069161B8AC82}"/>
          </ac:spMkLst>
        </pc:spChg>
        <pc:spChg chg="del">
          <ac:chgData name="Danny Cuichan" userId="579e0ad8f6fc4032" providerId="LiveId" clId="{33B0D3FA-BD65-4973-8495-97D296447097}" dt="2020-01-27T02:11:20.238" v="141" actId="478"/>
          <ac:spMkLst>
            <pc:docMk/>
            <pc:sldMk cId="237193372" sldId="367"/>
            <ac:spMk id="4" creationId="{9ED54615-6821-4719-9FD6-F8E10AF05CD2}"/>
          </ac:spMkLst>
        </pc:spChg>
        <pc:spChg chg="add del mod">
          <ac:chgData name="Danny Cuichan" userId="579e0ad8f6fc4032" providerId="LiveId" clId="{33B0D3FA-BD65-4973-8495-97D296447097}" dt="2020-01-27T02:11:22.184" v="142" actId="478"/>
          <ac:spMkLst>
            <pc:docMk/>
            <pc:sldMk cId="237193372" sldId="367"/>
            <ac:spMk id="7" creationId="{494C768D-3979-4789-ADD6-16512B03098B}"/>
          </ac:spMkLst>
        </pc:spChg>
        <pc:spChg chg="add del">
          <ac:chgData name="Danny Cuichan" userId="579e0ad8f6fc4032" providerId="LiveId" clId="{33B0D3FA-BD65-4973-8495-97D296447097}" dt="2020-01-27T02:14:11.364" v="176" actId="478"/>
          <ac:spMkLst>
            <pc:docMk/>
            <pc:sldMk cId="237193372" sldId="367"/>
            <ac:spMk id="8" creationId="{2D194DA3-8DDF-4B05-B8B2-AD716CC559E5}"/>
          </ac:spMkLst>
        </pc:spChg>
        <pc:spChg chg="add del mod">
          <ac:chgData name="Danny Cuichan" userId="579e0ad8f6fc4032" providerId="LiveId" clId="{33B0D3FA-BD65-4973-8495-97D296447097}" dt="2020-01-27T02:14:13.499" v="178" actId="478"/>
          <ac:spMkLst>
            <pc:docMk/>
            <pc:sldMk cId="237193372" sldId="367"/>
            <ac:spMk id="10" creationId="{06F23C34-6FEA-4EFA-9BFE-F60313C74AC3}"/>
          </ac:spMkLst>
        </pc:spChg>
        <pc:spChg chg="add del mod">
          <ac:chgData name="Danny Cuichan" userId="579e0ad8f6fc4032" providerId="LiveId" clId="{33B0D3FA-BD65-4973-8495-97D296447097}" dt="2020-01-27T03:02:16.924" v="746" actId="478"/>
          <ac:spMkLst>
            <pc:docMk/>
            <pc:sldMk cId="237193372" sldId="367"/>
            <ac:spMk id="11" creationId="{C6D93BA1-9773-480A-9A58-207AF6B5E959}"/>
          </ac:spMkLst>
        </pc:spChg>
        <pc:spChg chg="add">
          <ac:chgData name="Danny Cuichan" userId="579e0ad8f6fc4032" providerId="LiveId" clId="{33B0D3FA-BD65-4973-8495-97D296447097}" dt="2020-01-27T03:02:17.507" v="747"/>
          <ac:spMkLst>
            <pc:docMk/>
            <pc:sldMk cId="237193372" sldId="367"/>
            <ac:spMk id="12" creationId="{5FB92E87-2FCB-43BD-B2C4-E145012E8533}"/>
          </ac:spMkLst>
        </pc:spChg>
        <pc:picChg chg="del">
          <ac:chgData name="Danny Cuichan" userId="579e0ad8f6fc4032" providerId="LiveId" clId="{33B0D3FA-BD65-4973-8495-97D296447097}" dt="2020-01-27T02:11:12.294" v="138" actId="21"/>
          <ac:picMkLst>
            <pc:docMk/>
            <pc:sldMk cId="237193372" sldId="367"/>
            <ac:picMk id="5" creationId="{9D26E3ED-E26E-4847-A211-43285E990E96}"/>
          </ac:picMkLst>
        </pc:picChg>
        <pc:picChg chg="add mod">
          <ac:chgData name="Danny Cuichan" userId="579e0ad8f6fc4032" providerId="LiveId" clId="{33B0D3FA-BD65-4973-8495-97D296447097}" dt="2020-01-27T02:14:38.346" v="180" actId="14100"/>
          <ac:picMkLst>
            <pc:docMk/>
            <pc:sldMk cId="237193372" sldId="367"/>
            <ac:picMk id="6" creationId="{87821854-579A-4AB7-AF22-24AF7721F760}"/>
          </ac:picMkLst>
        </pc:picChg>
      </pc:sldChg>
      <pc:sldChg chg="addSp delSp modSp">
        <pc:chgData name="Danny Cuichan" userId="579e0ad8f6fc4032" providerId="LiveId" clId="{33B0D3FA-BD65-4973-8495-97D296447097}" dt="2020-01-27T03:22:31.110" v="797"/>
        <pc:sldMkLst>
          <pc:docMk/>
          <pc:sldMk cId="1832941146" sldId="368"/>
        </pc:sldMkLst>
        <pc:spChg chg="del">
          <ac:chgData name="Danny Cuichan" userId="579e0ad8f6fc4032" providerId="LiveId" clId="{33B0D3FA-BD65-4973-8495-97D296447097}" dt="2020-01-27T02:11:55.051" v="145"/>
          <ac:spMkLst>
            <pc:docMk/>
            <pc:sldMk cId="1832941146" sldId="368"/>
            <ac:spMk id="3" creationId="{E6E4FAF0-6CC6-1347-9C53-069161B8AC82}"/>
          </ac:spMkLst>
        </pc:spChg>
        <pc:spChg chg="del">
          <ac:chgData name="Danny Cuichan" userId="579e0ad8f6fc4032" providerId="LiveId" clId="{33B0D3FA-BD65-4973-8495-97D296447097}" dt="2020-01-27T02:12:00.645" v="147" actId="478"/>
          <ac:spMkLst>
            <pc:docMk/>
            <pc:sldMk cId="1832941146" sldId="368"/>
            <ac:spMk id="4" creationId="{9ED54615-6821-4719-9FD6-F8E10AF05CD2}"/>
          </ac:spMkLst>
        </pc:spChg>
        <pc:spChg chg="add del mod">
          <ac:chgData name="Danny Cuichan" userId="579e0ad8f6fc4032" providerId="LiveId" clId="{33B0D3FA-BD65-4973-8495-97D296447097}" dt="2020-01-27T02:12:03.216" v="148" actId="478"/>
          <ac:spMkLst>
            <pc:docMk/>
            <pc:sldMk cId="1832941146" sldId="368"/>
            <ac:spMk id="7" creationId="{E20EA99C-7EF0-4E49-AD20-3AB71C1C954F}"/>
          </ac:spMkLst>
        </pc:spChg>
        <pc:spChg chg="add del mod">
          <ac:chgData name="Danny Cuichan" userId="579e0ad8f6fc4032" providerId="LiveId" clId="{33B0D3FA-BD65-4973-8495-97D296447097}" dt="2020-01-27T02:13:55.343" v="173" actId="478"/>
          <ac:spMkLst>
            <pc:docMk/>
            <pc:sldMk cId="1832941146" sldId="368"/>
            <ac:spMk id="9" creationId="{788DFC3C-B685-4B59-8EF7-032A64128AE7}"/>
          </ac:spMkLst>
        </pc:spChg>
        <pc:spChg chg="add del mod">
          <ac:chgData name="Danny Cuichan" userId="579e0ad8f6fc4032" providerId="LiveId" clId="{33B0D3FA-BD65-4973-8495-97D296447097}" dt="2020-01-27T02:13:58.249" v="174" actId="478"/>
          <ac:spMkLst>
            <pc:docMk/>
            <pc:sldMk cId="1832941146" sldId="368"/>
            <ac:spMk id="11" creationId="{2FE887E1-4F9D-4FFA-9300-A33715BFDAE9}"/>
          </ac:spMkLst>
        </pc:spChg>
        <pc:spChg chg="add del">
          <ac:chgData name="Danny Cuichan" userId="579e0ad8f6fc4032" providerId="LiveId" clId="{33B0D3FA-BD65-4973-8495-97D296447097}" dt="2020-01-27T03:22:21.731" v="794" actId="478"/>
          <ac:spMkLst>
            <pc:docMk/>
            <pc:sldMk cId="1832941146" sldId="368"/>
            <ac:spMk id="12" creationId="{64ADB2ED-4F58-4784-A75C-0965218BDF43}"/>
          </ac:spMkLst>
        </pc:spChg>
        <pc:spChg chg="add del mod">
          <ac:chgData name="Danny Cuichan" userId="579e0ad8f6fc4032" providerId="LiveId" clId="{33B0D3FA-BD65-4973-8495-97D296447097}" dt="2020-01-27T03:22:24.892" v="796" actId="478"/>
          <ac:spMkLst>
            <pc:docMk/>
            <pc:sldMk cId="1832941146" sldId="368"/>
            <ac:spMk id="14" creationId="{DE63839E-2FA5-4B55-B913-CA6D1EFBF206}"/>
          </ac:spMkLst>
        </pc:spChg>
        <pc:spChg chg="add mod">
          <ac:chgData name="Danny Cuichan" userId="579e0ad8f6fc4032" providerId="LiveId" clId="{33B0D3FA-BD65-4973-8495-97D296447097}" dt="2020-01-27T03:22:31.110" v="797"/>
          <ac:spMkLst>
            <pc:docMk/>
            <pc:sldMk cId="1832941146" sldId="368"/>
            <ac:spMk id="15" creationId="{68B7A964-A836-41B1-A605-99C9720CDDFC}"/>
          </ac:spMkLst>
        </pc:spChg>
        <pc:picChg chg="add mod">
          <ac:chgData name="Danny Cuichan" userId="579e0ad8f6fc4032" providerId="LiveId" clId="{33B0D3FA-BD65-4973-8495-97D296447097}" dt="2020-01-27T02:11:58.038" v="146" actId="14100"/>
          <ac:picMkLst>
            <pc:docMk/>
            <pc:sldMk cId="1832941146" sldId="368"/>
            <ac:picMk id="5" creationId="{903924CE-F94C-4228-A91B-DD77AF64BE75}"/>
          </ac:picMkLst>
        </pc:picChg>
        <pc:picChg chg="del">
          <ac:chgData name="Danny Cuichan" userId="579e0ad8f6fc4032" providerId="LiveId" clId="{33B0D3FA-BD65-4973-8495-97D296447097}" dt="2020-01-27T02:11:52.891" v="144" actId="21"/>
          <ac:picMkLst>
            <pc:docMk/>
            <pc:sldMk cId="1832941146" sldId="368"/>
            <ac:picMk id="6" creationId="{3EF47CE8-498E-C649-800C-F9CD13424CB0}"/>
          </ac:picMkLst>
        </pc:picChg>
        <pc:picChg chg="add del">
          <ac:chgData name="Danny Cuichan" userId="579e0ad8f6fc4032" providerId="LiveId" clId="{33B0D3FA-BD65-4973-8495-97D296447097}" dt="2020-01-27T02:12:04.723" v="150"/>
          <ac:picMkLst>
            <pc:docMk/>
            <pc:sldMk cId="1832941146" sldId="368"/>
            <ac:picMk id="8" creationId="{481ADC44-DFF0-456C-AE18-A2D1359FE582}"/>
          </ac:picMkLst>
        </pc:picChg>
      </pc:sldChg>
      <pc:sldChg chg="addSp delSp modSp">
        <pc:chgData name="Danny Cuichan" userId="579e0ad8f6fc4032" providerId="LiveId" clId="{33B0D3FA-BD65-4973-8495-97D296447097}" dt="2020-01-27T03:22:41.612" v="800"/>
        <pc:sldMkLst>
          <pc:docMk/>
          <pc:sldMk cId="3825411790" sldId="369"/>
        </pc:sldMkLst>
        <pc:spChg chg="add del mod">
          <ac:chgData name="Danny Cuichan" userId="579e0ad8f6fc4032" providerId="LiveId" clId="{33B0D3FA-BD65-4973-8495-97D296447097}" dt="2020-01-27T02:12:33.729" v="156"/>
          <ac:spMkLst>
            <pc:docMk/>
            <pc:sldMk cId="3825411790" sldId="369"/>
            <ac:spMk id="2" creationId="{94BF951C-B6BE-46E4-BC78-59A1009CC28D}"/>
          </ac:spMkLst>
        </pc:spChg>
        <pc:spChg chg="del mod">
          <ac:chgData name="Danny Cuichan" userId="579e0ad8f6fc4032" providerId="LiveId" clId="{33B0D3FA-BD65-4973-8495-97D296447097}" dt="2020-01-27T03:22:38.754" v="798" actId="478"/>
          <ac:spMkLst>
            <pc:docMk/>
            <pc:sldMk cId="3825411790" sldId="369"/>
            <ac:spMk id="4" creationId="{9ED54615-6821-4719-9FD6-F8E10AF05CD2}"/>
          </ac:spMkLst>
        </pc:spChg>
        <pc:spChg chg="add del">
          <ac:chgData name="Danny Cuichan" userId="579e0ad8f6fc4032" providerId="LiveId" clId="{33B0D3FA-BD65-4973-8495-97D296447097}" dt="2020-01-27T02:13:37.294" v="168"/>
          <ac:spMkLst>
            <pc:docMk/>
            <pc:sldMk cId="3825411790" sldId="369"/>
            <ac:spMk id="8" creationId="{1C13C256-14C3-46A9-9359-73203EDD0CFE}"/>
          </ac:spMkLst>
        </pc:spChg>
        <pc:spChg chg="add del mod">
          <ac:chgData name="Danny Cuichan" userId="579e0ad8f6fc4032" providerId="LiveId" clId="{33B0D3FA-BD65-4973-8495-97D296447097}" dt="2020-01-27T03:22:41.086" v="799" actId="478"/>
          <ac:spMkLst>
            <pc:docMk/>
            <pc:sldMk cId="3825411790" sldId="369"/>
            <ac:spMk id="9" creationId="{A4BEDEC5-814E-4E94-9C53-A8AB0E9E5173}"/>
          </ac:spMkLst>
        </pc:spChg>
        <pc:spChg chg="add">
          <ac:chgData name="Danny Cuichan" userId="579e0ad8f6fc4032" providerId="LiveId" clId="{33B0D3FA-BD65-4973-8495-97D296447097}" dt="2020-01-27T03:22:41.612" v="800"/>
          <ac:spMkLst>
            <pc:docMk/>
            <pc:sldMk cId="3825411790" sldId="369"/>
            <ac:spMk id="10" creationId="{3A76CEDA-0308-4BEA-ABCF-6BD6629DE33A}"/>
          </ac:spMkLst>
        </pc:spChg>
        <pc:picChg chg="mod">
          <ac:chgData name="Danny Cuichan" userId="579e0ad8f6fc4032" providerId="LiveId" clId="{33B0D3FA-BD65-4973-8495-97D296447097}" dt="2020-01-27T02:13:08.346" v="164" actId="1076"/>
          <ac:picMkLst>
            <pc:docMk/>
            <pc:sldMk cId="3825411790" sldId="369"/>
            <ac:picMk id="5" creationId="{32CEB613-E631-9443-B685-EDBD73E2A455}"/>
          </ac:picMkLst>
        </pc:picChg>
        <pc:picChg chg="add mod">
          <ac:chgData name="Danny Cuichan" userId="579e0ad8f6fc4032" providerId="LiveId" clId="{33B0D3FA-BD65-4973-8495-97D296447097}" dt="2020-01-27T02:13:19.715" v="166" actId="1076"/>
          <ac:picMkLst>
            <pc:docMk/>
            <pc:sldMk cId="3825411790" sldId="369"/>
            <ac:picMk id="6" creationId="{4E3BA326-0CA3-48DC-A203-C214B2E9D435}"/>
          </ac:picMkLst>
        </pc:picChg>
        <pc:picChg chg="del">
          <ac:chgData name="Danny Cuichan" userId="579e0ad8f6fc4032" providerId="LiveId" clId="{33B0D3FA-BD65-4973-8495-97D296447097}" dt="2020-01-27T02:12:32.379" v="155" actId="21"/>
          <ac:picMkLst>
            <pc:docMk/>
            <pc:sldMk cId="3825411790" sldId="369"/>
            <ac:picMk id="7" creationId="{1E9659FB-BE08-C442-9075-3C4807B9EA5B}"/>
          </ac:picMkLst>
        </pc:picChg>
      </pc:sldChg>
      <pc:sldChg chg="addSp delSp modSp">
        <pc:chgData name="Danny Cuichan" userId="579e0ad8f6fc4032" providerId="LiveId" clId="{33B0D3FA-BD65-4973-8495-97D296447097}" dt="2020-01-27T03:22:49.798" v="803"/>
        <pc:sldMkLst>
          <pc:docMk/>
          <pc:sldMk cId="431582300" sldId="370"/>
        </pc:sldMkLst>
        <pc:spChg chg="add del mod">
          <ac:chgData name="Danny Cuichan" userId="579e0ad8f6fc4032" providerId="LiveId" clId="{33B0D3FA-BD65-4973-8495-97D296447097}" dt="2020-01-27T02:15:12.411" v="186" actId="478"/>
          <ac:spMkLst>
            <pc:docMk/>
            <pc:sldMk cId="431582300" sldId="370"/>
            <ac:spMk id="3" creationId="{EA656D2D-578C-4FC1-9649-5B973F051333}"/>
          </ac:spMkLst>
        </pc:spChg>
        <pc:spChg chg="del">
          <ac:chgData name="Danny Cuichan" userId="579e0ad8f6fc4032" providerId="LiveId" clId="{33B0D3FA-BD65-4973-8495-97D296447097}" dt="2020-01-27T02:15:10.851" v="185" actId="478"/>
          <ac:spMkLst>
            <pc:docMk/>
            <pc:sldMk cId="431582300" sldId="370"/>
            <ac:spMk id="4" creationId="{9ED54615-6821-4719-9FD6-F8E10AF05CD2}"/>
          </ac:spMkLst>
        </pc:spChg>
        <pc:spChg chg="add del">
          <ac:chgData name="Danny Cuichan" userId="579e0ad8f6fc4032" providerId="LiveId" clId="{33B0D3FA-BD65-4973-8495-97D296447097}" dt="2020-01-27T03:22:46.693" v="801" actId="478"/>
          <ac:spMkLst>
            <pc:docMk/>
            <pc:sldMk cId="431582300" sldId="370"/>
            <ac:spMk id="6" creationId="{060B0022-AE2F-4CAB-823C-6DADF70AC7BF}"/>
          </ac:spMkLst>
        </pc:spChg>
        <pc:spChg chg="add del mod">
          <ac:chgData name="Danny Cuichan" userId="579e0ad8f6fc4032" providerId="LiveId" clId="{33B0D3FA-BD65-4973-8495-97D296447097}" dt="2020-01-27T03:22:49.065" v="802" actId="478"/>
          <ac:spMkLst>
            <pc:docMk/>
            <pc:sldMk cId="431582300" sldId="370"/>
            <ac:spMk id="7" creationId="{0D331FB0-C199-49A4-85FB-787445433906}"/>
          </ac:spMkLst>
        </pc:spChg>
        <pc:spChg chg="add">
          <ac:chgData name="Danny Cuichan" userId="579e0ad8f6fc4032" providerId="LiveId" clId="{33B0D3FA-BD65-4973-8495-97D296447097}" dt="2020-01-27T03:22:49.798" v="803"/>
          <ac:spMkLst>
            <pc:docMk/>
            <pc:sldMk cId="431582300" sldId="370"/>
            <ac:spMk id="9" creationId="{4AB05BED-EDB3-44FD-B51B-81B5A3BEA68C}"/>
          </ac:spMkLst>
        </pc:spChg>
        <pc:picChg chg="mod">
          <ac:chgData name="Danny Cuichan" userId="579e0ad8f6fc4032" providerId="LiveId" clId="{33B0D3FA-BD65-4973-8495-97D296447097}" dt="2020-01-27T02:15:23.314" v="188" actId="1076"/>
          <ac:picMkLst>
            <pc:docMk/>
            <pc:sldMk cId="431582300" sldId="370"/>
            <ac:picMk id="8" creationId="{E7DE8786-D5EE-604F-8516-BDC9D1D6B41E}"/>
          </ac:picMkLst>
        </pc:picChg>
      </pc:sldChg>
      <pc:sldChg chg="addSp delSp modSp add">
        <pc:chgData name="Danny Cuichan" userId="579e0ad8f6fc4032" providerId="LiveId" clId="{33B0D3FA-BD65-4973-8495-97D296447097}" dt="2020-01-27T02:19:11.177" v="223" actId="1076"/>
        <pc:sldMkLst>
          <pc:docMk/>
          <pc:sldMk cId="971220866" sldId="372"/>
        </pc:sldMkLst>
        <pc:spChg chg="add del mod">
          <ac:chgData name="Danny Cuichan" userId="579e0ad8f6fc4032" providerId="LiveId" clId="{33B0D3FA-BD65-4973-8495-97D296447097}" dt="2020-01-27T02:18:38.588" v="215"/>
          <ac:spMkLst>
            <pc:docMk/>
            <pc:sldMk cId="971220866" sldId="372"/>
            <ac:spMk id="3" creationId="{BB1F386B-4F84-45DD-B459-136BB6D9D571}"/>
          </ac:spMkLst>
        </pc:spChg>
        <pc:spChg chg="mod">
          <ac:chgData name="Danny Cuichan" userId="579e0ad8f6fc4032" providerId="LiveId" clId="{33B0D3FA-BD65-4973-8495-97D296447097}" dt="2020-01-27T02:18:21.926" v="211"/>
          <ac:spMkLst>
            <pc:docMk/>
            <pc:sldMk cId="971220866" sldId="372"/>
            <ac:spMk id="4" creationId="{9ED54615-6821-4719-9FD6-F8E10AF05CD2}"/>
          </ac:spMkLst>
        </pc:spChg>
        <pc:spChg chg="add del mod">
          <ac:chgData name="Danny Cuichan" userId="579e0ad8f6fc4032" providerId="LiveId" clId="{33B0D3FA-BD65-4973-8495-97D296447097}" dt="2020-01-27T02:18:52.823" v="218"/>
          <ac:spMkLst>
            <pc:docMk/>
            <pc:sldMk cId="971220866" sldId="372"/>
            <ac:spMk id="11" creationId="{164E2C3C-8CB5-4080-9114-7875531910B7}"/>
          </ac:spMkLst>
        </pc:spChg>
        <pc:picChg chg="del">
          <ac:chgData name="Danny Cuichan" userId="579e0ad8f6fc4032" providerId="LiveId" clId="{33B0D3FA-BD65-4973-8495-97D296447097}" dt="2020-01-27T02:18:34.191" v="214" actId="478"/>
          <ac:picMkLst>
            <pc:docMk/>
            <pc:sldMk cId="971220866" sldId="372"/>
            <ac:picMk id="5" creationId="{32CEB613-E631-9443-B685-EDBD73E2A455}"/>
          </ac:picMkLst>
        </pc:picChg>
        <pc:picChg chg="del">
          <ac:chgData name="Danny Cuichan" userId="579e0ad8f6fc4032" providerId="LiveId" clId="{33B0D3FA-BD65-4973-8495-97D296447097}" dt="2020-01-27T02:18:49.816" v="217" actId="478"/>
          <ac:picMkLst>
            <pc:docMk/>
            <pc:sldMk cId="971220866" sldId="372"/>
            <ac:picMk id="6" creationId="{4E3BA326-0CA3-48DC-A203-C214B2E9D435}"/>
          </ac:picMkLst>
        </pc:picChg>
        <pc:picChg chg="add del">
          <ac:chgData name="Danny Cuichan" userId="579e0ad8f6fc4032" providerId="LiveId" clId="{33B0D3FA-BD65-4973-8495-97D296447097}" dt="2020-01-27T02:18:32.979" v="213"/>
          <ac:picMkLst>
            <pc:docMk/>
            <pc:sldMk cId="971220866" sldId="372"/>
            <ac:picMk id="7" creationId="{D882AC3E-222F-4B50-8900-8664206DD630}"/>
          </ac:picMkLst>
        </pc:picChg>
        <pc:picChg chg="add del">
          <ac:chgData name="Danny Cuichan" userId="579e0ad8f6fc4032" providerId="LiveId" clId="{33B0D3FA-BD65-4973-8495-97D296447097}" dt="2020-01-27T02:18:32.979" v="213"/>
          <ac:picMkLst>
            <pc:docMk/>
            <pc:sldMk cId="971220866" sldId="372"/>
            <ac:picMk id="8" creationId="{FC33EF34-DC61-490E-BBBD-A7717E8FCEE0}"/>
          </ac:picMkLst>
        </pc:picChg>
        <pc:picChg chg="add mod">
          <ac:chgData name="Danny Cuichan" userId="579e0ad8f6fc4032" providerId="LiveId" clId="{33B0D3FA-BD65-4973-8495-97D296447097}" dt="2020-01-27T02:19:08.904" v="222" actId="1076"/>
          <ac:picMkLst>
            <pc:docMk/>
            <pc:sldMk cId="971220866" sldId="372"/>
            <ac:picMk id="9" creationId="{8A5F897F-C25C-4FD3-93CA-276239E1FAE6}"/>
          </ac:picMkLst>
        </pc:picChg>
        <pc:picChg chg="add mod">
          <ac:chgData name="Danny Cuichan" userId="579e0ad8f6fc4032" providerId="LiveId" clId="{33B0D3FA-BD65-4973-8495-97D296447097}" dt="2020-01-27T02:19:11.177" v="223" actId="1076"/>
          <ac:picMkLst>
            <pc:docMk/>
            <pc:sldMk cId="971220866" sldId="372"/>
            <ac:picMk id="12" creationId="{941D9319-24BC-4394-9761-FB7CED89270A}"/>
          </ac:picMkLst>
        </pc:picChg>
      </pc:sldChg>
      <pc:sldChg chg="add del">
        <pc:chgData name="Danny Cuichan" userId="579e0ad8f6fc4032" providerId="LiveId" clId="{33B0D3FA-BD65-4973-8495-97D296447097}" dt="2020-01-27T02:18:08.500" v="209"/>
        <pc:sldMkLst>
          <pc:docMk/>
          <pc:sldMk cId="3229460276" sldId="372"/>
        </pc:sldMkLst>
      </pc:sldChg>
      <pc:sldChg chg="addSp delSp modSp add">
        <pc:chgData name="Danny Cuichan" userId="579e0ad8f6fc4032" providerId="LiveId" clId="{33B0D3FA-BD65-4973-8495-97D296447097}" dt="2020-01-27T02:33:43.406" v="425" actId="1076"/>
        <pc:sldMkLst>
          <pc:docMk/>
          <pc:sldMk cId="4244866810" sldId="373"/>
        </pc:sldMkLst>
        <pc:spChg chg="mod">
          <ac:chgData name="Danny Cuichan" userId="579e0ad8f6fc4032" providerId="LiveId" clId="{33B0D3FA-BD65-4973-8495-97D296447097}" dt="2020-01-27T02:33:43.406" v="425" actId="1076"/>
          <ac:spMkLst>
            <pc:docMk/>
            <pc:sldMk cId="4244866810" sldId="373"/>
            <ac:spMk id="2" creationId="{0157BA5A-44ED-4813-A1BE-03F93E779BE4}"/>
          </ac:spMkLst>
        </pc:spChg>
        <pc:spChg chg="add del mod">
          <ac:chgData name="Danny Cuichan" userId="579e0ad8f6fc4032" providerId="LiveId" clId="{33B0D3FA-BD65-4973-8495-97D296447097}" dt="2020-01-27T02:20:04.455" v="236"/>
          <ac:spMkLst>
            <pc:docMk/>
            <pc:sldMk cId="4244866810" sldId="373"/>
            <ac:spMk id="3" creationId="{721FD025-94B6-4911-A17C-EF2BF9DBD053}"/>
          </ac:spMkLst>
        </pc:spChg>
        <pc:spChg chg="add del mod">
          <ac:chgData name="Danny Cuichan" userId="579e0ad8f6fc4032" providerId="LiveId" clId="{33B0D3FA-BD65-4973-8495-97D296447097}" dt="2020-01-27T02:20:13.845" v="240"/>
          <ac:spMkLst>
            <pc:docMk/>
            <pc:sldMk cId="4244866810" sldId="373"/>
            <ac:spMk id="4" creationId="{DF7E4EAE-2505-4A33-A37B-3B3F36CFB2C7}"/>
          </ac:spMkLst>
        </pc:spChg>
        <pc:spChg chg="mod">
          <ac:chgData name="Danny Cuichan" userId="579e0ad8f6fc4032" providerId="LiveId" clId="{33B0D3FA-BD65-4973-8495-97D296447097}" dt="2020-01-27T02:20:21.938" v="241" actId="1076"/>
          <ac:spMkLst>
            <pc:docMk/>
            <pc:sldMk cId="4244866810" sldId="373"/>
            <ac:spMk id="12" creationId="{C0734441-F96F-4CA5-9F65-B4936141458C}"/>
          </ac:spMkLst>
        </pc:spChg>
        <pc:spChg chg="mod">
          <ac:chgData name="Danny Cuichan" userId="579e0ad8f6fc4032" providerId="LiveId" clId="{33B0D3FA-BD65-4973-8495-97D296447097}" dt="2020-01-27T02:20:21.938" v="241" actId="1076"/>
          <ac:spMkLst>
            <pc:docMk/>
            <pc:sldMk cId="4244866810" sldId="373"/>
            <ac:spMk id="13" creationId="{5CCD8CE5-60FA-4DF9-B62A-5A7C25F8ACF4}"/>
          </ac:spMkLst>
        </pc:spChg>
        <pc:picChg chg="del">
          <ac:chgData name="Danny Cuichan" userId="579e0ad8f6fc4032" providerId="LiveId" clId="{33B0D3FA-BD65-4973-8495-97D296447097}" dt="2020-01-27T02:19:57.175" v="233" actId="478"/>
          <ac:picMkLst>
            <pc:docMk/>
            <pc:sldMk cId="4244866810" sldId="373"/>
            <ac:picMk id="7" creationId="{F826C47B-B024-428C-9207-C83BF1BD1370}"/>
          </ac:picMkLst>
        </pc:picChg>
        <pc:picChg chg="del">
          <ac:chgData name="Danny Cuichan" userId="579e0ad8f6fc4032" providerId="LiveId" clId="{33B0D3FA-BD65-4973-8495-97D296447097}" dt="2020-01-27T02:19:58.120" v="234" actId="478"/>
          <ac:picMkLst>
            <pc:docMk/>
            <pc:sldMk cId="4244866810" sldId="373"/>
            <ac:picMk id="8" creationId="{B55A4BF7-332C-4300-84D7-FD538D324799}"/>
          </ac:picMkLst>
        </pc:picChg>
        <pc:picChg chg="add mod">
          <ac:chgData name="Danny Cuichan" userId="579e0ad8f6fc4032" providerId="LiveId" clId="{33B0D3FA-BD65-4973-8495-97D296447097}" dt="2020-01-27T02:20:39.328" v="244" actId="1076"/>
          <ac:picMkLst>
            <pc:docMk/>
            <pc:sldMk cId="4244866810" sldId="373"/>
            <ac:picMk id="9" creationId="{7E6874AA-E8F2-4796-83E2-61114C76A212}"/>
          </ac:picMkLst>
        </pc:picChg>
        <pc:picChg chg="add mod">
          <ac:chgData name="Danny Cuichan" userId="579e0ad8f6fc4032" providerId="LiveId" clId="{33B0D3FA-BD65-4973-8495-97D296447097}" dt="2020-01-27T02:21:02.294" v="247" actId="1076"/>
          <ac:picMkLst>
            <pc:docMk/>
            <pc:sldMk cId="4244866810" sldId="373"/>
            <ac:picMk id="10" creationId="{912B1ACC-0601-4488-9272-4A445C4CF054}"/>
          </ac:picMkLst>
        </pc:picChg>
      </pc:sldChg>
      <pc:sldChg chg="modSp add ord">
        <pc:chgData name="Danny Cuichan" userId="579e0ad8f6fc4032" providerId="LiveId" clId="{33B0D3FA-BD65-4973-8495-97D296447097}" dt="2020-01-27T03:07:03.065" v="761" actId="6549"/>
        <pc:sldMkLst>
          <pc:docMk/>
          <pc:sldMk cId="1117221014" sldId="374"/>
        </pc:sldMkLst>
        <pc:spChg chg="mod">
          <ac:chgData name="Danny Cuichan" userId="579e0ad8f6fc4032" providerId="LiveId" clId="{33B0D3FA-BD65-4973-8495-97D296447097}" dt="2020-01-27T03:07:03.065" v="761" actId="6549"/>
          <ac:spMkLst>
            <pc:docMk/>
            <pc:sldMk cId="1117221014" sldId="374"/>
            <ac:spMk id="5" creationId="{0C04919E-017B-49A4-B24F-E5B22ABE0B7E}"/>
          </ac:spMkLst>
        </pc:spChg>
      </pc:sldChg>
      <pc:sldChg chg="modSp add">
        <pc:chgData name="Danny Cuichan" userId="579e0ad8f6fc4032" providerId="LiveId" clId="{33B0D3FA-BD65-4973-8495-97D296447097}" dt="2020-01-27T02:53:45.928" v="682" actId="123"/>
        <pc:sldMkLst>
          <pc:docMk/>
          <pc:sldMk cId="1147732513" sldId="375"/>
        </pc:sldMkLst>
        <pc:spChg chg="mod">
          <ac:chgData name="Danny Cuichan" userId="579e0ad8f6fc4032" providerId="LiveId" clId="{33B0D3FA-BD65-4973-8495-97D296447097}" dt="2020-01-27T02:53:45.928" v="682" actId="123"/>
          <ac:spMkLst>
            <pc:docMk/>
            <pc:sldMk cId="1147732513" sldId="375"/>
            <ac:spMk id="5" creationId="{0C04919E-017B-49A4-B24F-E5B22ABE0B7E}"/>
          </ac:spMkLst>
        </pc:spChg>
      </pc:sldChg>
      <pc:sldChg chg="addSp modSp add ord">
        <pc:chgData name="Danny Cuichan" userId="579e0ad8f6fc4032" providerId="LiveId" clId="{33B0D3FA-BD65-4973-8495-97D296447097}" dt="2020-01-27T03:31:55.236" v="907" actId="122"/>
        <pc:sldMkLst>
          <pc:docMk/>
          <pc:sldMk cId="3928986057" sldId="376"/>
        </pc:sldMkLst>
        <pc:spChg chg="mod">
          <ac:chgData name="Danny Cuichan" userId="579e0ad8f6fc4032" providerId="LiveId" clId="{33B0D3FA-BD65-4973-8495-97D296447097}" dt="2020-01-27T03:31:55.236" v="907" actId="122"/>
          <ac:spMkLst>
            <pc:docMk/>
            <pc:sldMk cId="3928986057" sldId="376"/>
            <ac:spMk id="2" creationId="{0A6A87C4-F862-4F26-B948-6E2BCA259F93}"/>
          </ac:spMkLst>
        </pc:spChg>
        <pc:spChg chg="mod">
          <ac:chgData name="Danny Cuichan" userId="579e0ad8f6fc4032" providerId="LiveId" clId="{33B0D3FA-BD65-4973-8495-97D296447097}" dt="2020-01-27T03:31:37.342" v="899" actId="14100"/>
          <ac:spMkLst>
            <pc:docMk/>
            <pc:sldMk cId="3928986057" sldId="376"/>
            <ac:spMk id="3" creationId="{2CE79993-660B-432C-8B84-1D160C7FBC04}"/>
          </ac:spMkLst>
        </pc:spChg>
        <pc:picChg chg="add mod">
          <ac:chgData name="Danny Cuichan" userId="579e0ad8f6fc4032" providerId="LiveId" clId="{33B0D3FA-BD65-4973-8495-97D296447097}" dt="2020-01-27T03:31:45.513" v="903" actId="1076"/>
          <ac:picMkLst>
            <pc:docMk/>
            <pc:sldMk cId="3928986057" sldId="376"/>
            <ac:picMk id="4" creationId="{E967D255-F786-49C8-9038-01E3A5484B67}"/>
          </ac:picMkLst>
        </pc:picChg>
      </pc:sldChg>
    </pc:docChg>
  </pc:docChgLst>
  <pc:docChgLst>
    <pc:chgData name="Danny Cuichan" userId="579e0ad8f6fc4032" providerId="LiveId" clId="{EDDD7139-B35F-4BDA-8006-6C7D6CF878CA}"/>
    <pc:docChg chg="undo custSel addSld delSld modSld sldOrd">
      <pc:chgData name="Danny Cuichan" userId="579e0ad8f6fc4032" providerId="LiveId" clId="{EDDD7139-B35F-4BDA-8006-6C7D6CF878CA}" dt="2020-01-28T23:46:58.061" v="631"/>
      <pc:docMkLst>
        <pc:docMk/>
      </pc:docMkLst>
      <pc:sldChg chg="modSp modNotesTx">
        <pc:chgData name="Danny Cuichan" userId="579e0ad8f6fc4032" providerId="LiveId" clId="{EDDD7139-B35F-4BDA-8006-6C7D6CF878CA}" dt="2020-01-28T23:10:35.140" v="201" actId="6549"/>
        <pc:sldMkLst>
          <pc:docMk/>
          <pc:sldMk cId="4206936090" sldId="265"/>
        </pc:sldMkLst>
        <pc:spChg chg="mod">
          <ac:chgData name="Danny Cuichan" userId="579e0ad8f6fc4032" providerId="LiveId" clId="{EDDD7139-B35F-4BDA-8006-6C7D6CF878CA}" dt="2020-01-28T23:10:13.675" v="200" actId="6549"/>
          <ac:spMkLst>
            <pc:docMk/>
            <pc:sldMk cId="4206936090" sldId="265"/>
            <ac:spMk id="4" creationId="{6FF8F509-2C28-478D-B420-F0B2EAA5058F}"/>
          </ac:spMkLst>
        </pc:spChg>
      </pc:sldChg>
      <pc:sldChg chg="modSp">
        <pc:chgData name="Danny Cuichan" userId="579e0ad8f6fc4032" providerId="LiveId" clId="{EDDD7139-B35F-4BDA-8006-6C7D6CF878CA}" dt="2020-01-28T22:13:50.034" v="9" actId="255"/>
        <pc:sldMkLst>
          <pc:docMk/>
          <pc:sldMk cId="4192340626" sldId="280"/>
        </pc:sldMkLst>
        <pc:spChg chg="mod">
          <ac:chgData name="Danny Cuichan" userId="579e0ad8f6fc4032" providerId="LiveId" clId="{EDDD7139-B35F-4BDA-8006-6C7D6CF878CA}" dt="2020-01-28T22:13:50.034" v="9" actId="255"/>
          <ac:spMkLst>
            <pc:docMk/>
            <pc:sldMk cId="4192340626" sldId="280"/>
            <ac:spMk id="3" creationId="{E7EAB3A9-ED4D-453D-8CCC-65C08D996862}"/>
          </ac:spMkLst>
        </pc:spChg>
      </pc:sldChg>
      <pc:sldChg chg="modSp modNotesTx">
        <pc:chgData name="Danny Cuichan" userId="579e0ad8f6fc4032" providerId="LiveId" clId="{EDDD7139-B35F-4BDA-8006-6C7D6CF878CA}" dt="2020-01-28T22:13:58.629" v="10" actId="6549"/>
        <pc:sldMkLst>
          <pc:docMk/>
          <pc:sldMk cId="4018041146" sldId="281"/>
        </pc:sldMkLst>
        <pc:spChg chg="mod">
          <ac:chgData name="Danny Cuichan" userId="579e0ad8f6fc4032" providerId="LiveId" clId="{EDDD7139-B35F-4BDA-8006-6C7D6CF878CA}" dt="2020-01-28T22:12:46.048" v="4" actId="403"/>
          <ac:spMkLst>
            <pc:docMk/>
            <pc:sldMk cId="4018041146" sldId="281"/>
            <ac:spMk id="3" creationId="{7564AFD6-646C-4CEC-A3BD-F8119DF87222}"/>
          </ac:spMkLst>
        </pc:spChg>
      </pc:sldChg>
      <pc:sldChg chg="modSp">
        <pc:chgData name="Danny Cuichan" userId="579e0ad8f6fc4032" providerId="LiveId" clId="{EDDD7139-B35F-4BDA-8006-6C7D6CF878CA}" dt="2020-01-28T23:19:45.185" v="472" actId="404"/>
        <pc:sldMkLst>
          <pc:docMk/>
          <pc:sldMk cId="942669230" sldId="284"/>
        </pc:sldMkLst>
        <pc:spChg chg="mod">
          <ac:chgData name="Danny Cuichan" userId="579e0ad8f6fc4032" providerId="LiveId" clId="{EDDD7139-B35F-4BDA-8006-6C7D6CF878CA}" dt="2020-01-28T23:19:45.185" v="472" actId="404"/>
          <ac:spMkLst>
            <pc:docMk/>
            <pc:sldMk cId="942669230" sldId="284"/>
            <ac:spMk id="19" creationId="{6E8C7A61-2464-4F8C-92E5-F2AC56B469BA}"/>
          </ac:spMkLst>
        </pc:spChg>
        <pc:grpChg chg="mod">
          <ac:chgData name="Danny Cuichan" userId="579e0ad8f6fc4032" providerId="LiveId" clId="{EDDD7139-B35F-4BDA-8006-6C7D6CF878CA}" dt="2020-01-28T23:19:24.954" v="465" actId="1076"/>
          <ac:grpSpMkLst>
            <pc:docMk/>
            <pc:sldMk cId="942669230" sldId="284"/>
            <ac:grpSpMk id="23" creationId="{4A36DA44-821B-4DD6-8A5F-889BAF38D5A5}"/>
          </ac:grpSpMkLst>
        </pc:grpChg>
      </pc:sldChg>
      <pc:sldChg chg="addSp delSp modSp delAnim modAnim">
        <pc:chgData name="Danny Cuichan" userId="579e0ad8f6fc4032" providerId="LiveId" clId="{EDDD7139-B35F-4BDA-8006-6C7D6CF878CA}" dt="2020-01-28T23:39:36.357" v="584" actId="1076"/>
        <pc:sldMkLst>
          <pc:docMk/>
          <pc:sldMk cId="2238068366" sldId="286"/>
        </pc:sldMkLst>
        <pc:spChg chg="add del mod">
          <ac:chgData name="Danny Cuichan" userId="579e0ad8f6fc4032" providerId="LiveId" clId="{EDDD7139-B35F-4BDA-8006-6C7D6CF878CA}" dt="2020-01-28T23:38:02.430" v="577"/>
          <ac:spMkLst>
            <pc:docMk/>
            <pc:sldMk cId="2238068366" sldId="286"/>
            <ac:spMk id="3" creationId="{C30789E1-1D69-40BA-BF35-1F4290677184}"/>
          </ac:spMkLst>
        </pc:spChg>
        <pc:picChg chg="add mod modCrop">
          <ac:chgData name="Danny Cuichan" userId="579e0ad8f6fc4032" providerId="LiveId" clId="{EDDD7139-B35F-4BDA-8006-6C7D6CF878CA}" dt="2020-01-28T23:39:36.357" v="584" actId="1076"/>
          <ac:picMkLst>
            <pc:docMk/>
            <pc:sldMk cId="2238068366" sldId="286"/>
            <ac:picMk id="5" creationId="{1876CE3A-54FF-4518-B405-D88D1CD56FDA}"/>
          </ac:picMkLst>
        </pc:picChg>
        <pc:picChg chg="del">
          <ac:chgData name="Danny Cuichan" userId="579e0ad8f6fc4032" providerId="LiveId" clId="{EDDD7139-B35F-4BDA-8006-6C7D6CF878CA}" dt="2020-01-28T23:37:34.685" v="576" actId="478"/>
          <ac:picMkLst>
            <pc:docMk/>
            <pc:sldMk cId="2238068366" sldId="286"/>
            <ac:picMk id="7" creationId="{D6C6B3F2-46CD-F049-9187-C3338B715F7F}"/>
          </ac:picMkLst>
        </pc:picChg>
        <pc:picChg chg="mod">
          <ac:chgData name="Danny Cuichan" userId="579e0ad8f6fc4032" providerId="LiveId" clId="{EDDD7139-B35F-4BDA-8006-6C7D6CF878CA}" dt="2020-01-28T23:39:36.357" v="584" actId="1076"/>
          <ac:picMkLst>
            <pc:docMk/>
            <pc:sldMk cId="2238068366" sldId="286"/>
            <ac:picMk id="9" creationId="{D3F191E5-15AF-1541-9905-D86D5A068902}"/>
          </ac:picMkLst>
        </pc:picChg>
      </pc:sldChg>
      <pc:sldChg chg="addSp delSp modSp modNotesTx">
        <pc:chgData name="Danny Cuichan" userId="579e0ad8f6fc4032" providerId="LiveId" clId="{EDDD7139-B35F-4BDA-8006-6C7D6CF878CA}" dt="2020-01-28T23:07:08.656" v="153" actId="1076"/>
        <pc:sldMkLst>
          <pc:docMk/>
          <pc:sldMk cId="1843838567" sldId="290"/>
        </pc:sldMkLst>
        <pc:spChg chg="mod">
          <ac:chgData name="Danny Cuichan" userId="579e0ad8f6fc4032" providerId="LiveId" clId="{EDDD7139-B35F-4BDA-8006-6C7D6CF878CA}" dt="2020-01-28T23:06:29.189" v="136"/>
          <ac:spMkLst>
            <pc:docMk/>
            <pc:sldMk cId="1843838567" sldId="290"/>
            <ac:spMk id="2" creationId="{0157BA5A-44ED-4813-A1BE-03F93E779BE4}"/>
          </ac:spMkLst>
        </pc:spChg>
        <pc:spChg chg="add del mod">
          <ac:chgData name="Danny Cuichan" userId="579e0ad8f6fc4032" providerId="LiveId" clId="{EDDD7139-B35F-4BDA-8006-6C7D6CF878CA}" dt="2020-01-28T23:07:08.656" v="153" actId="1076"/>
          <ac:spMkLst>
            <pc:docMk/>
            <pc:sldMk cId="1843838567" sldId="290"/>
            <ac:spMk id="7" creationId="{2360A875-09B4-413D-B10A-40554005613C}"/>
          </ac:spMkLst>
        </pc:spChg>
        <pc:spChg chg="add mod">
          <ac:chgData name="Danny Cuichan" userId="579e0ad8f6fc4032" providerId="LiveId" clId="{EDDD7139-B35F-4BDA-8006-6C7D6CF878CA}" dt="2020-01-28T23:06:04.109" v="130" actId="571"/>
          <ac:spMkLst>
            <pc:docMk/>
            <pc:sldMk cId="1843838567" sldId="290"/>
            <ac:spMk id="8" creationId="{7D7043BB-90A0-4423-9EB5-B818252F004D}"/>
          </ac:spMkLst>
        </pc:spChg>
        <pc:spChg chg="add mod">
          <ac:chgData name="Danny Cuichan" userId="579e0ad8f6fc4032" providerId="LiveId" clId="{EDDD7139-B35F-4BDA-8006-6C7D6CF878CA}" dt="2020-01-28T23:06:03.636" v="129" actId="571"/>
          <ac:spMkLst>
            <pc:docMk/>
            <pc:sldMk cId="1843838567" sldId="290"/>
            <ac:spMk id="10" creationId="{656433BC-410A-4D69-BC4B-EFDA405B0040}"/>
          </ac:spMkLst>
        </pc:spChg>
      </pc:sldChg>
      <pc:sldChg chg="addSp delSp modSp">
        <pc:chgData name="Danny Cuichan" userId="579e0ad8f6fc4032" providerId="LiveId" clId="{EDDD7139-B35F-4BDA-8006-6C7D6CF878CA}" dt="2020-01-28T23:07:17.656" v="158"/>
        <pc:sldMkLst>
          <pc:docMk/>
          <pc:sldMk cId="2126671935" sldId="292"/>
        </pc:sldMkLst>
        <pc:spChg chg="del mod">
          <ac:chgData name="Danny Cuichan" userId="579e0ad8f6fc4032" providerId="LiveId" clId="{EDDD7139-B35F-4BDA-8006-6C7D6CF878CA}" dt="2020-01-28T23:07:14.387" v="154" actId="478"/>
          <ac:spMkLst>
            <pc:docMk/>
            <pc:sldMk cId="2126671935" sldId="292"/>
            <ac:spMk id="2" creationId="{0157BA5A-44ED-4813-A1BE-03F93E779BE4}"/>
          </ac:spMkLst>
        </pc:spChg>
        <pc:spChg chg="add del mod">
          <ac:chgData name="Danny Cuichan" userId="579e0ad8f6fc4032" providerId="LiveId" clId="{EDDD7139-B35F-4BDA-8006-6C7D6CF878CA}" dt="2020-01-28T23:07:17.355" v="157" actId="478"/>
          <ac:spMkLst>
            <pc:docMk/>
            <pc:sldMk cId="2126671935" sldId="292"/>
            <ac:spMk id="4" creationId="{73286176-DD15-4FA0-814A-FD19BCA9EC9D}"/>
          </ac:spMkLst>
        </pc:spChg>
        <pc:spChg chg="add del">
          <ac:chgData name="Danny Cuichan" userId="579e0ad8f6fc4032" providerId="LiveId" clId="{EDDD7139-B35F-4BDA-8006-6C7D6CF878CA}" dt="2020-01-28T23:07:15.435" v="156"/>
          <ac:spMkLst>
            <pc:docMk/>
            <pc:sldMk cId="2126671935" sldId="292"/>
            <ac:spMk id="9" creationId="{0E4BEE76-A513-417B-A67E-A61F9CD3B003}"/>
          </ac:spMkLst>
        </pc:spChg>
        <pc:spChg chg="add del">
          <ac:chgData name="Danny Cuichan" userId="579e0ad8f6fc4032" providerId="LiveId" clId="{EDDD7139-B35F-4BDA-8006-6C7D6CF878CA}" dt="2020-01-28T23:07:15.435" v="156"/>
          <ac:spMkLst>
            <pc:docMk/>
            <pc:sldMk cId="2126671935" sldId="292"/>
            <ac:spMk id="10" creationId="{FD76809E-5156-4992-86B8-B1B807F05315}"/>
          </ac:spMkLst>
        </pc:spChg>
        <pc:spChg chg="add">
          <ac:chgData name="Danny Cuichan" userId="579e0ad8f6fc4032" providerId="LiveId" clId="{EDDD7139-B35F-4BDA-8006-6C7D6CF878CA}" dt="2020-01-28T23:07:17.656" v="158"/>
          <ac:spMkLst>
            <pc:docMk/>
            <pc:sldMk cId="2126671935" sldId="292"/>
            <ac:spMk id="11" creationId="{4B98F168-13EA-44C2-8988-EB44EE083EF6}"/>
          </ac:spMkLst>
        </pc:spChg>
        <pc:spChg chg="add">
          <ac:chgData name="Danny Cuichan" userId="579e0ad8f6fc4032" providerId="LiveId" clId="{EDDD7139-B35F-4BDA-8006-6C7D6CF878CA}" dt="2020-01-28T23:07:17.656" v="158"/>
          <ac:spMkLst>
            <pc:docMk/>
            <pc:sldMk cId="2126671935" sldId="292"/>
            <ac:spMk id="14" creationId="{C45877E3-4FFF-47BB-9692-414D266E29BD}"/>
          </ac:spMkLst>
        </pc:spChg>
      </pc:sldChg>
      <pc:sldChg chg="modSp modNotesTx">
        <pc:chgData name="Danny Cuichan" userId="579e0ad8f6fc4032" providerId="LiveId" clId="{EDDD7139-B35F-4BDA-8006-6C7D6CF878CA}" dt="2020-01-28T23:23:25.730" v="527" actId="20577"/>
        <pc:sldMkLst>
          <pc:docMk/>
          <pc:sldMk cId="3967740576" sldId="294"/>
        </pc:sldMkLst>
        <pc:spChg chg="mod">
          <ac:chgData name="Danny Cuichan" userId="579e0ad8f6fc4032" providerId="LiveId" clId="{EDDD7139-B35F-4BDA-8006-6C7D6CF878CA}" dt="2020-01-28T23:20:08.128" v="475" actId="403"/>
          <ac:spMkLst>
            <pc:docMk/>
            <pc:sldMk cId="3967740576" sldId="294"/>
            <ac:spMk id="4" creationId="{2A64733B-8F15-4520-A507-4701A1820B29}"/>
          </ac:spMkLst>
        </pc:spChg>
        <pc:spChg chg="mod">
          <ac:chgData name="Danny Cuichan" userId="579e0ad8f6fc4032" providerId="LiveId" clId="{EDDD7139-B35F-4BDA-8006-6C7D6CF878CA}" dt="2020-01-28T23:23:06.309" v="525" actId="404"/>
          <ac:spMkLst>
            <pc:docMk/>
            <pc:sldMk cId="3967740576" sldId="294"/>
            <ac:spMk id="6" creationId="{2980BEAF-71CA-4D17-A935-60308B9F2B83}"/>
          </ac:spMkLst>
        </pc:spChg>
        <pc:spChg chg="mod">
          <ac:chgData name="Danny Cuichan" userId="579e0ad8f6fc4032" providerId="LiveId" clId="{EDDD7139-B35F-4BDA-8006-6C7D6CF878CA}" dt="2020-01-28T23:22:46.577" v="523" actId="1076"/>
          <ac:spMkLst>
            <pc:docMk/>
            <pc:sldMk cId="3967740576" sldId="294"/>
            <ac:spMk id="9" creationId="{9E2432A0-7547-4CFC-8103-627C5CF182DF}"/>
          </ac:spMkLst>
        </pc:spChg>
        <pc:spChg chg="mod">
          <ac:chgData name="Danny Cuichan" userId="579e0ad8f6fc4032" providerId="LiveId" clId="{EDDD7139-B35F-4BDA-8006-6C7D6CF878CA}" dt="2020-01-28T23:20:27.717" v="477" actId="14100"/>
          <ac:spMkLst>
            <pc:docMk/>
            <pc:sldMk cId="3967740576" sldId="294"/>
            <ac:spMk id="10" creationId="{B3C8A9F0-6E29-4356-99B6-09305A17F5F2}"/>
          </ac:spMkLst>
        </pc:spChg>
      </pc:sldChg>
      <pc:sldChg chg="ord">
        <pc:chgData name="Danny Cuichan" userId="579e0ad8f6fc4032" providerId="LiveId" clId="{EDDD7139-B35F-4BDA-8006-6C7D6CF878CA}" dt="2020-01-28T23:25:11.944" v="548"/>
        <pc:sldMkLst>
          <pc:docMk/>
          <pc:sldMk cId="287238954" sldId="297"/>
        </pc:sldMkLst>
      </pc:sldChg>
      <pc:sldChg chg="modSp modNotesTx">
        <pc:chgData name="Danny Cuichan" userId="579e0ad8f6fc4032" providerId="LiveId" clId="{EDDD7139-B35F-4BDA-8006-6C7D6CF878CA}" dt="2020-01-28T23:24:16.864" v="541" actId="6549"/>
        <pc:sldMkLst>
          <pc:docMk/>
          <pc:sldMk cId="1202417905" sldId="300"/>
        </pc:sldMkLst>
        <pc:spChg chg="mod">
          <ac:chgData name="Danny Cuichan" userId="579e0ad8f6fc4032" providerId="LiveId" clId="{EDDD7139-B35F-4BDA-8006-6C7D6CF878CA}" dt="2020-01-28T23:24:06.881" v="539" actId="255"/>
          <ac:spMkLst>
            <pc:docMk/>
            <pc:sldMk cId="1202417905" sldId="300"/>
            <ac:spMk id="3" creationId="{19C88C35-82F9-A946-8760-B4D93118E49A}"/>
          </ac:spMkLst>
        </pc:spChg>
      </pc:sldChg>
      <pc:sldChg chg="modSp ord modNotesTx">
        <pc:chgData name="Danny Cuichan" userId="579e0ad8f6fc4032" providerId="LiveId" clId="{EDDD7139-B35F-4BDA-8006-6C7D6CF878CA}" dt="2020-01-28T23:46:58.061" v="631"/>
        <pc:sldMkLst>
          <pc:docMk/>
          <pc:sldMk cId="4093252593" sldId="302"/>
        </pc:sldMkLst>
        <pc:graphicFrameChg chg="mod">
          <ac:chgData name="Danny Cuichan" userId="579e0ad8f6fc4032" providerId="LiveId" clId="{EDDD7139-B35F-4BDA-8006-6C7D6CF878CA}" dt="2020-01-28T23:46:58.061" v="631"/>
          <ac:graphicFrameMkLst>
            <pc:docMk/>
            <pc:sldMk cId="4093252593" sldId="302"/>
            <ac:graphicFrameMk id="4" creationId="{52FBE0D3-6F62-BE4D-9303-609C72CDC2A2}"/>
          </ac:graphicFrameMkLst>
        </pc:graphicFrameChg>
      </pc:sldChg>
      <pc:sldChg chg="addSp delSp modSp">
        <pc:chgData name="Danny Cuichan" userId="579e0ad8f6fc4032" providerId="LiveId" clId="{EDDD7139-B35F-4BDA-8006-6C7D6CF878CA}" dt="2020-01-28T23:07:40.549" v="164"/>
        <pc:sldMkLst>
          <pc:docMk/>
          <pc:sldMk cId="1883452799" sldId="334"/>
        </pc:sldMkLst>
        <pc:spChg chg="del mod">
          <ac:chgData name="Danny Cuichan" userId="579e0ad8f6fc4032" providerId="LiveId" clId="{EDDD7139-B35F-4BDA-8006-6C7D6CF878CA}" dt="2020-01-28T23:07:36.695" v="162" actId="478"/>
          <ac:spMkLst>
            <pc:docMk/>
            <pc:sldMk cId="1883452799" sldId="334"/>
            <ac:spMk id="2" creationId="{0157BA5A-44ED-4813-A1BE-03F93E779BE4}"/>
          </ac:spMkLst>
        </pc:spChg>
        <pc:spChg chg="add del mod">
          <ac:chgData name="Danny Cuichan" userId="579e0ad8f6fc4032" providerId="LiveId" clId="{EDDD7139-B35F-4BDA-8006-6C7D6CF878CA}" dt="2020-01-28T23:07:38.583" v="163" actId="478"/>
          <ac:spMkLst>
            <pc:docMk/>
            <pc:sldMk cId="1883452799" sldId="334"/>
            <ac:spMk id="4" creationId="{51EEF1FB-F4A8-40C8-9059-F11F230314CA}"/>
          </ac:spMkLst>
        </pc:spChg>
        <pc:spChg chg="add">
          <ac:chgData name="Danny Cuichan" userId="579e0ad8f6fc4032" providerId="LiveId" clId="{EDDD7139-B35F-4BDA-8006-6C7D6CF878CA}" dt="2020-01-28T23:07:32.418" v="160"/>
          <ac:spMkLst>
            <pc:docMk/>
            <pc:sldMk cId="1883452799" sldId="334"/>
            <ac:spMk id="6" creationId="{E4380826-FCC8-45C9-BE25-1391B13D55E6}"/>
          </ac:spMkLst>
        </pc:spChg>
        <pc:spChg chg="add mod">
          <ac:chgData name="Danny Cuichan" userId="579e0ad8f6fc4032" providerId="LiveId" clId="{EDDD7139-B35F-4BDA-8006-6C7D6CF878CA}" dt="2020-01-28T23:07:40.549" v="164"/>
          <ac:spMkLst>
            <pc:docMk/>
            <pc:sldMk cId="1883452799" sldId="334"/>
            <ac:spMk id="7" creationId="{811AD733-FE97-4EDD-BA0D-EBFAE3546C2B}"/>
          </ac:spMkLst>
        </pc:spChg>
      </pc:sldChg>
      <pc:sldChg chg="addSp delSp modSp">
        <pc:chgData name="Danny Cuichan" userId="579e0ad8f6fc4032" providerId="LiveId" clId="{EDDD7139-B35F-4BDA-8006-6C7D6CF878CA}" dt="2020-01-28T23:08:26.391" v="178" actId="14100"/>
        <pc:sldMkLst>
          <pc:docMk/>
          <pc:sldMk cId="2171083291" sldId="335"/>
        </pc:sldMkLst>
        <pc:spChg chg="del">
          <ac:chgData name="Danny Cuichan" userId="579e0ad8f6fc4032" providerId="LiveId" clId="{EDDD7139-B35F-4BDA-8006-6C7D6CF878CA}" dt="2020-01-28T23:07:47.087" v="165" actId="478"/>
          <ac:spMkLst>
            <pc:docMk/>
            <pc:sldMk cId="2171083291" sldId="335"/>
            <ac:spMk id="2" creationId="{0157BA5A-44ED-4813-A1BE-03F93E779BE4}"/>
          </ac:spMkLst>
        </pc:spChg>
        <pc:spChg chg="mod">
          <ac:chgData name="Danny Cuichan" userId="579e0ad8f6fc4032" providerId="LiveId" clId="{EDDD7139-B35F-4BDA-8006-6C7D6CF878CA}" dt="2020-01-28T23:08:26.391" v="178" actId="14100"/>
          <ac:spMkLst>
            <pc:docMk/>
            <pc:sldMk cId="2171083291" sldId="335"/>
            <ac:spMk id="5" creationId="{BE84FB18-E5F7-4585-8EB8-81D75CD10409}"/>
          </ac:spMkLst>
        </pc:spChg>
        <pc:spChg chg="add del mod">
          <ac:chgData name="Danny Cuichan" userId="579e0ad8f6fc4032" providerId="LiveId" clId="{EDDD7139-B35F-4BDA-8006-6C7D6CF878CA}" dt="2020-01-28T23:07:49.205" v="166" actId="478"/>
          <ac:spMkLst>
            <pc:docMk/>
            <pc:sldMk cId="2171083291" sldId="335"/>
            <ac:spMk id="9" creationId="{B057223C-045F-48BC-A83F-E80CE3C77232}"/>
          </ac:spMkLst>
        </pc:spChg>
        <pc:spChg chg="add">
          <ac:chgData name="Danny Cuichan" userId="579e0ad8f6fc4032" providerId="LiveId" clId="{EDDD7139-B35F-4BDA-8006-6C7D6CF878CA}" dt="2020-01-28T23:07:49.505" v="167"/>
          <ac:spMkLst>
            <pc:docMk/>
            <pc:sldMk cId="2171083291" sldId="335"/>
            <ac:spMk id="12" creationId="{91D1A52C-F7B2-4DB3-806A-4EE7C855F9A1}"/>
          </ac:spMkLst>
        </pc:spChg>
        <pc:spChg chg="add del mod ord">
          <ac:chgData name="Danny Cuichan" userId="579e0ad8f6fc4032" providerId="LiveId" clId="{EDDD7139-B35F-4BDA-8006-6C7D6CF878CA}" dt="2020-01-28T23:08:21.449" v="177" actId="167"/>
          <ac:spMkLst>
            <pc:docMk/>
            <pc:sldMk cId="2171083291" sldId="335"/>
            <ac:spMk id="13" creationId="{3CE57990-6388-4258-8E97-4ACDBC59C93F}"/>
          </ac:spMkLst>
        </pc:spChg>
        <pc:grpChg chg="mod">
          <ac:chgData name="Danny Cuichan" userId="579e0ad8f6fc4032" providerId="LiveId" clId="{EDDD7139-B35F-4BDA-8006-6C7D6CF878CA}" dt="2020-01-28T23:08:11.189" v="172" actId="1076"/>
          <ac:grpSpMkLst>
            <pc:docMk/>
            <pc:sldMk cId="2171083291" sldId="335"/>
            <ac:grpSpMk id="3" creationId="{C3953A14-AA41-4C1A-99FE-58D0A5738765}"/>
          </ac:grpSpMkLst>
        </pc:grpChg>
        <pc:picChg chg="mod">
          <ac:chgData name="Danny Cuichan" userId="579e0ad8f6fc4032" providerId="LiveId" clId="{EDDD7139-B35F-4BDA-8006-6C7D6CF878CA}" dt="2020-01-28T23:08:01.262" v="169" actId="1076"/>
          <ac:picMkLst>
            <pc:docMk/>
            <pc:sldMk cId="2171083291" sldId="335"/>
            <ac:picMk id="8" creationId="{9E156E0E-B9E0-4927-AFF0-CEEB8C9B444D}"/>
          </ac:picMkLst>
        </pc:picChg>
        <pc:picChg chg="mod">
          <ac:chgData name="Danny Cuichan" userId="579e0ad8f6fc4032" providerId="LiveId" clId="{EDDD7139-B35F-4BDA-8006-6C7D6CF878CA}" dt="2020-01-28T23:08:03.545" v="170" actId="1076"/>
          <ac:picMkLst>
            <pc:docMk/>
            <pc:sldMk cId="2171083291" sldId="335"/>
            <ac:picMk id="11" creationId="{A34174B4-D0A5-4E0D-B6AB-89B27FE059EE}"/>
          </ac:picMkLst>
        </pc:picChg>
      </pc:sldChg>
      <pc:sldChg chg="addSp delSp modSp modNotesTx">
        <pc:chgData name="Danny Cuichan" userId="579e0ad8f6fc4032" providerId="LiveId" clId="{EDDD7139-B35F-4BDA-8006-6C7D6CF878CA}" dt="2020-01-28T23:05:11.221" v="99" actId="6549"/>
        <pc:sldMkLst>
          <pc:docMk/>
          <pc:sldMk cId="133057294" sldId="337"/>
        </pc:sldMkLst>
        <pc:spChg chg="add del mod">
          <ac:chgData name="Danny Cuichan" userId="579e0ad8f6fc4032" providerId="LiveId" clId="{EDDD7139-B35F-4BDA-8006-6C7D6CF878CA}" dt="2020-01-28T23:04:36.012" v="93"/>
          <ac:spMkLst>
            <pc:docMk/>
            <pc:sldMk cId="133057294" sldId="337"/>
            <ac:spMk id="3" creationId="{96F83253-D916-4A09-A0C2-CE544658F5D2}"/>
          </ac:spMkLst>
        </pc:spChg>
        <pc:spChg chg="del">
          <ac:chgData name="Danny Cuichan" userId="579e0ad8f6fc4032" providerId="LiveId" clId="{EDDD7139-B35F-4BDA-8006-6C7D6CF878CA}" dt="2020-01-28T23:04:39.117" v="94" actId="478"/>
          <ac:spMkLst>
            <pc:docMk/>
            <pc:sldMk cId="133057294" sldId="337"/>
            <ac:spMk id="4" creationId="{F9FBF6D6-9DBC-41DA-AE67-C20F58D2D410}"/>
          </ac:spMkLst>
        </pc:spChg>
        <pc:picChg chg="del">
          <ac:chgData name="Danny Cuichan" userId="579e0ad8f6fc4032" providerId="LiveId" clId="{EDDD7139-B35F-4BDA-8006-6C7D6CF878CA}" dt="2020-01-28T23:04:29.165" v="91" actId="478"/>
          <ac:picMkLst>
            <pc:docMk/>
            <pc:sldMk cId="133057294" sldId="337"/>
            <ac:picMk id="6" creationId="{1E77B920-3B23-4BBF-B645-81C937F7CCE7}"/>
          </ac:picMkLst>
        </pc:picChg>
        <pc:picChg chg="add">
          <ac:chgData name="Danny Cuichan" userId="579e0ad8f6fc4032" providerId="LiveId" clId="{EDDD7139-B35F-4BDA-8006-6C7D6CF878CA}" dt="2020-01-28T23:04:29.619" v="92"/>
          <ac:picMkLst>
            <pc:docMk/>
            <pc:sldMk cId="133057294" sldId="337"/>
            <ac:picMk id="7" creationId="{7A6E0103-850D-42FC-A8A4-EEB5585179E3}"/>
          </ac:picMkLst>
        </pc:picChg>
        <pc:picChg chg="add mod">
          <ac:chgData name="Danny Cuichan" userId="579e0ad8f6fc4032" providerId="LiveId" clId="{EDDD7139-B35F-4BDA-8006-6C7D6CF878CA}" dt="2020-01-28T23:05:02.278" v="98" actId="14100"/>
          <ac:picMkLst>
            <pc:docMk/>
            <pc:sldMk cId="133057294" sldId="337"/>
            <ac:picMk id="8" creationId="{FB48A08C-A675-4108-A110-9AB32FFB5F3B}"/>
          </ac:picMkLst>
        </pc:picChg>
      </pc:sldChg>
      <pc:sldChg chg="modSp">
        <pc:chgData name="Danny Cuichan" userId="579e0ad8f6fc4032" providerId="LiveId" clId="{EDDD7139-B35F-4BDA-8006-6C7D6CF878CA}" dt="2020-01-28T23:27:35.656" v="565" actId="255"/>
        <pc:sldMkLst>
          <pc:docMk/>
          <pc:sldMk cId="3949208180" sldId="346"/>
        </pc:sldMkLst>
        <pc:spChg chg="mod">
          <ac:chgData name="Danny Cuichan" userId="579e0ad8f6fc4032" providerId="LiveId" clId="{EDDD7139-B35F-4BDA-8006-6C7D6CF878CA}" dt="2020-01-28T23:27:35.656" v="565" actId="255"/>
          <ac:spMkLst>
            <pc:docMk/>
            <pc:sldMk cId="3949208180" sldId="346"/>
            <ac:spMk id="3" creationId="{8E29DA7A-A2DF-324A-9C2B-BF82932EC0B3}"/>
          </ac:spMkLst>
        </pc:spChg>
      </pc:sldChg>
      <pc:sldChg chg="modSp">
        <pc:chgData name="Danny Cuichan" userId="579e0ad8f6fc4032" providerId="LiveId" clId="{EDDD7139-B35F-4BDA-8006-6C7D6CF878CA}" dt="2020-01-28T23:27:59.665" v="570" actId="255"/>
        <pc:sldMkLst>
          <pc:docMk/>
          <pc:sldMk cId="1796154053" sldId="347"/>
        </pc:sldMkLst>
        <pc:spChg chg="mod">
          <ac:chgData name="Danny Cuichan" userId="579e0ad8f6fc4032" providerId="LiveId" clId="{EDDD7139-B35F-4BDA-8006-6C7D6CF878CA}" dt="2020-01-28T23:27:59.665" v="570" actId="255"/>
          <ac:spMkLst>
            <pc:docMk/>
            <pc:sldMk cId="1796154053" sldId="347"/>
            <ac:spMk id="3" creationId="{A8D810A0-0993-4644-A470-7A8E02F8696F}"/>
          </ac:spMkLst>
        </pc:spChg>
      </pc:sldChg>
      <pc:sldChg chg="addSp delSp modSp modNotesTx">
        <pc:chgData name="Danny Cuichan" userId="579e0ad8f6fc4032" providerId="LiveId" clId="{EDDD7139-B35F-4BDA-8006-6C7D6CF878CA}" dt="2020-01-28T22:34:24.349" v="90" actId="6549"/>
        <pc:sldMkLst>
          <pc:docMk/>
          <pc:sldMk cId="2325960939" sldId="361"/>
        </pc:sldMkLst>
        <pc:spChg chg="add mod">
          <ac:chgData name="Danny Cuichan" userId="579e0ad8f6fc4032" providerId="LiveId" clId="{EDDD7139-B35F-4BDA-8006-6C7D6CF878CA}" dt="2020-01-28T22:17:04.999" v="49" actId="1076"/>
          <ac:spMkLst>
            <pc:docMk/>
            <pc:sldMk cId="2325960939" sldId="361"/>
            <ac:spMk id="3" creationId="{368BF356-7144-4718-A07D-4F468B268288}"/>
          </ac:spMkLst>
        </pc:spChg>
        <pc:spChg chg="add del mod">
          <ac:chgData name="Danny Cuichan" userId="579e0ad8f6fc4032" providerId="LiveId" clId="{EDDD7139-B35F-4BDA-8006-6C7D6CF878CA}" dt="2020-01-28T22:14:33.913" v="13" actId="478"/>
          <ac:spMkLst>
            <pc:docMk/>
            <pc:sldMk cId="2325960939" sldId="361"/>
            <ac:spMk id="4" creationId="{78DB5C99-4F09-414E-8DA9-B6FDE4DB93A8}"/>
          </ac:spMkLst>
        </pc:spChg>
        <pc:graphicFrameChg chg="add">
          <ac:chgData name="Danny Cuichan" userId="579e0ad8f6fc4032" providerId="LiveId" clId="{EDDD7139-B35F-4BDA-8006-6C7D6CF878CA}" dt="2020-01-28T22:29:12.024" v="56"/>
          <ac:graphicFrameMkLst>
            <pc:docMk/>
            <pc:sldMk cId="2325960939" sldId="361"/>
            <ac:graphicFrameMk id="6" creationId="{623EA787-894A-4B98-9220-BD91C97157E7}"/>
          </ac:graphicFrameMkLst>
        </pc:graphicFrameChg>
        <pc:picChg chg="del mod modCrop">
          <ac:chgData name="Danny Cuichan" userId="579e0ad8f6fc4032" providerId="LiveId" clId="{EDDD7139-B35F-4BDA-8006-6C7D6CF878CA}" dt="2020-01-28T22:29:14.481" v="57" actId="478"/>
          <ac:picMkLst>
            <pc:docMk/>
            <pc:sldMk cId="2325960939" sldId="361"/>
            <ac:picMk id="2" creationId="{058414B2-FC02-491A-9258-6890469DEDEE}"/>
          </ac:picMkLst>
        </pc:picChg>
        <pc:picChg chg="add del mod modCrop">
          <ac:chgData name="Danny Cuichan" userId="579e0ad8f6fc4032" providerId="LiveId" clId="{EDDD7139-B35F-4BDA-8006-6C7D6CF878CA}" dt="2020-01-28T22:32:31.227" v="76" actId="478"/>
          <ac:picMkLst>
            <pc:docMk/>
            <pc:sldMk cId="2325960939" sldId="361"/>
            <ac:picMk id="7" creationId="{2ABB9866-4620-475F-B10C-DE31BF6F9BDD}"/>
          </ac:picMkLst>
        </pc:picChg>
        <pc:picChg chg="add mod modCrop">
          <ac:chgData name="Danny Cuichan" userId="579e0ad8f6fc4032" providerId="LiveId" clId="{EDDD7139-B35F-4BDA-8006-6C7D6CF878CA}" dt="2020-01-28T22:32:57.425" v="83" actId="14100"/>
          <ac:picMkLst>
            <pc:docMk/>
            <pc:sldMk cId="2325960939" sldId="361"/>
            <ac:picMk id="8" creationId="{5A1F23B0-D634-498F-80CA-423C1E663664}"/>
          </ac:picMkLst>
        </pc:picChg>
      </pc:sldChg>
      <pc:sldChg chg="addSp modSp modNotesTx">
        <pc:chgData name="Danny Cuichan" userId="579e0ad8f6fc4032" providerId="LiveId" clId="{EDDD7139-B35F-4BDA-8006-6C7D6CF878CA}" dt="2020-01-28T23:12:57.534" v="319" actId="6549"/>
        <pc:sldMkLst>
          <pc:docMk/>
          <pc:sldMk cId="1832941146" sldId="368"/>
        </pc:sldMkLst>
        <pc:spChg chg="add mod">
          <ac:chgData name="Danny Cuichan" userId="579e0ad8f6fc4032" providerId="LiveId" clId="{EDDD7139-B35F-4BDA-8006-6C7D6CF878CA}" dt="2020-01-28T23:12:21.099" v="282" actId="20577"/>
          <ac:spMkLst>
            <pc:docMk/>
            <pc:sldMk cId="1832941146" sldId="368"/>
            <ac:spMk id="4" creationId="{7C8872B0-BC77-4AD9-B0A4-95DB794E77E5}"/>
          </ac:spMkLst>
        </pc:spChg>
      </pc:sldChg>
      <pc:sldChg chg="addSp delSp modSp">
        <pc:chgData name="Danny Cuichan" userId="579e0ad8f6fc4032" providerId="LiveId" clId="{EDDD7139-B35F-4BDA-8006-6C7D6CF878CA}" dt="2020-01-28T23:12:33.086" v="307" actId="20577"/>
        <pc:sldMkLst>
          <pc:docMk/>
          <pc:sldMk cId="3825411790" sldId="369"/>
        </pc:sldMkLst>
        <pc:spChg chg="add del">
          <ac:chgData name="Danny Cuichan" userId="579e0ad8f6fc4032" providerId="LiveId" clId="{EDDD7139-B35F-4BDA-8006-6C7D6CF878CA}" dt="2020-01-28T23:11:46.042" v="208"/>
          <ac:spMkLst>
            <pc:docMk/>
            <pc:sldMk cId="3825411790" sldId="369"/>
            <ac:spMk id="7" creationId="{D6E991A9-CA0E-431A-B1AE-5F0B066CF863}"/>
          </ac:spMkLst>
        </pc:spChg>
        <pc:spChg chg="add mod">
          <ac:chgData name="Danny Cuichan" userId="579e0ad8f6fc4032" providerId="LiveId" clId="{EDDD7139-B35F-4BDA-8006-6C7D6CF878CA}" dt="2020-01-28T23:12:33.086" v="307" actId="20577"/>
          <ac:spMkLst>
            <pc:docMk/>
            <pc:sldMk cId="3825411790" sldId="369"/>
            <ac:spMk id="8" creationId="{9E397D6B-E99F-4449-A8B5-74B1B13DC550}"/>
          </ac:spMkLst>
        </pc:spChg>
      </pc:sldChg>
      <pc:sldChg chg="addSp delSp modSp">
        <pc:chgData name="Danny Cuichan" userId="579e0ad8f6fc4032" providerId="LiveId" clId="{EDDD7139-B35F-4BDA-8006-6C7D6CF878CA}" dt="2020-01-28T23:12:48.756" v="318" actId="20577"/>
        <pc:sldMkLst>
          <pc:docMk/>
          <pc:sldMk cId="431582300" sldId="370"/>
        </pc:sldMkLst>
        <pc:spChg chg="add del">
          <ac:chgData name="Danny Cuichan" userId="579e0ad8f6fc4032" providerId="LiveId" clId="{EDDD7139-B35F-4BDA-8006-6C7D6CF878CA}" dt="2020-01-28T23:11:45.404" v="207"/>
          <ac:spMkLst>
            <pc:docMk/>
            <pc:sldMk cId="431582300" sldId="370"/>
            <ac:spMk id="4" creationId="{2F35227E-BF8B-4CD3-9CC1-F8D899E81938}"/>
          </ac:spMkLst>
        </pc:spChg>
        <pc:spChg chg="add mod">
          <ac:chgData name="Danny Cuichan" userId="579e0ad8f6fc4032" providerId="LiveId" clId="{EDDD7139-B35F-4BDA-8006-6C7D6CF878CA}" dt="2020-01-28T23:12:48.756" v="318" actId="20577"/>
          <ac:spMkLst>
            <pc:docMk/>
            <pc:sldMk cId="431582300" sldId="370"/>
            <ac:spMk id="5" creationId="{C8CD4D0C-6C68-4990-BEB3-E39DF1231312}"/>
          </ac:spMkLst>
        </pc:spChg>
      </pc:sldChg>
      <pc:sldChg chg="modSp modNotesTx">
        <pc:chgData name="Danny Cuichan" userId="579e0ad8f6fc4032" providerId="LiveId" clId="{EDDD7139-B35F-4BDA-8006-6C7D6CF878CA}" dt="2020-01-28T23:13:46.271" v="379" actId="6549"/>
        <pc:sldMkLst>
          <pc:docMk/>
          <pc:sldMk cId="4244866810" sldId="373"/>
        </pc:sldMkLst>
        <pc:spChg chg="mod">
          <ac:chgData name="Danny Cuichan" userId="579e0ad8f6fc4032" providerId="LiveId" clId="{EDDD7139-B35F-4BDA-8006-6C7D6CF878CA}" dt="2020-01-28T23:13:20.765" v="344" actId="20577"/>
          <ac:spMkLst>
            <pc:docMk/>
            <pc:sldMk cId="4244866810" sldId="373"/>
            <ac:spMk id="12" creationId="{C0734441-F96F-4CA5-9F65-B4936141458C}"/>
          </ac:spMkLst>
        </pc:spChg>
        <pc:spChg chg="mod">
          <ac:chgData name="Danny Cuichan" userId="579e0ad8f6fc4032" providerId="LiveId" clId="{EDDD7139-B35F-4BDA-8006-6C7D6CF878CA}" dt="2020-01-28T23:13:37.154" v="378" actId="20577"/>
          <ac:spMkLst>
            <pc:docMk/>
            <pc:sldMk cId="4244866810" sldId="373"/>
            <ac:spMk id="13" creationId="{5CCD8CE5-60FA-4DF9-B62A-5A7C25F8ACF4}"/>
          </ac:spMkLst>
        </pc:spChg>
      </pc:sldChg>
      <pc:sldChg chg="modSp">
        <pc:chgData name="Danny Cuichan" userId="579e0ad8f6fc4032" providerId="LiveId" clId="{EDDD7139-B35F-4BDA-8006-6C7D6CF878CA}" dt="2020-01-28T23:26:25.716" v="554" actId="255"/>
        <pc:sldMkLst>
          <pc:docMk/>
          <pc:sldMk cId="1117221014" sldId="374"/>
        </pc:sldMkLst>
        <pc:spChg chg="mod">
          <ac:chgData name="Danny Cuichan" userId="579e0ad8f6fc4032" providerId="LiveId" clId="{EDDD7139-B35F-4BDA-8006-6C7D6CF878CA}" dt="2020-01-28T23:26:25.716" v="554" actId="255"/>
          <ac:spMkLst>
            <pc:docMk/>
            <pc:sldMk cId="1117221014" sldId="374"/>
            <ac:spMk id="5" creationId="{0C04919E-017B-49A4-B24F-E5B22ABE0B7E}"/>
          </ac:spMkLst>
        </pc:spChg>
      </pc:sldChg>
      <pc:sldChg chg="modSp modNotesTx">
        <pc:chgData name="Danny Cuichan" userId="579e0ad8f6fc4032" providerId="LiveId" clId="{EDDD7139-B35F-4BDA-8006-6C7D6CF878CA}" dt="2020-01-28T23:28:40.316" v="573" actId="6549"/>
        <pc:sldMkLst>
          <pc:docMk/>
          <pc:sldMk cId="1147732513" sldId="375"/>
        </pc:sldMkLst>
        <pc:spChg chg="mod">
          <ac:chgData name="Danny Cuichan" userId="579e0ad8f6fc4032" providerId="LiveId" clId="{EDDD7139-B35F-4BDA-8006-6C7D6CF878CA}" dt="2020-01-28T23:26:45.289" v="558" actId="255"/>
          <ac:spMkLst>
            <pc:docMk/>
            <pc:sldMk cId="1147732513" sldId="375"/>
            <ac:spMk id="5" creationId="{0C04919E-017B-49A4-B24F-E5B22ABE0B7E}"/>
          </ac:spMkLst>
        </pc:spChg>
      </pc:sldChg>
      <pc:sldChg chg="modSp add modNotesTx">
        <pc:chgData name="Danny Cuichan" userId="579e0ad8f6fc4032" providerId="LiveId" clId="{EDDD7139-B35F-4BDA-8006-6C7D6CF878CA}" dt="2020-01-28T22:14:01.481" v="11" actId="6549"/>
        <pc:sldMkLst>
          <pc:docMk/>
          <pc:sldMk cId="963368461" sldId="377"/>
        </pc:sldMkLst>
        <pc:spChg chg="mod">
          <ac:chgData name="Danny Cuichan" userId="579e0ad8f6fc4032" providerId="LiveId" clId="{EDDD7139-B35F-4BDA-8006-6C7D6CF878CA}" dt="2020-01-28T22:13:20.244" v="8" actId="255"/>
          <ac:spMkLst>
            <pc:docMk/>
            <pc:sldMk cId="963368461" sldId="377"/>
            <ac:spMk id="3" creationId="{7564AFD6-646C-4CEC-A3BD-F8119DF87222}"/>
          </ac:spMkLst>
        </pc:spChg>
      </pc:sldChg>
      <pc:sldChg chg="addSp delSp modSp add modNotesTx">
        <pc:chgData name="Danny Cuichan" userId="579e0ad8f6fc4032" providerId="LiveId" clId="{EDDD7139-B35F-4BDA-8006-6C7D6CF878CA}" dt="2020-01-28T22:34:21.875" v="89" actId="6549"/>
        <pc:sldMkLst>
          <pc:docMk/>
          <pc:sldMk cId="2112061646" sldId="378"/>
        </pc:sldMkLst>
        <pc:graphicFrameChg chg="add">
          <ac:chgData name="Danny Cuichan" userId="579e0ad8f6fc4032" providerId="LiveId" clId="{EDDD7139-B35F-4BDA-8006-6C7D6CF878CA}" dt="2020-01-28T22:30:20.682" v="68"/>
          <ac:graphicFrameMkLst>
            <pc:docMk/>
            <pc:sldMk cId="2112061646" sldId="378"/>
            <ac:graphicFrameMk id="6" creationId="{5511CCF5-700A-4C0B-BEB8-D4B807A77E83}"/>
          </ac:graphicFrameMkLst>
        </pc:graphicFrameChg>
        <pc:picChg chg="del mod modCrop">
          <ac:chgData name="Danny Cuichan" userId="579e0ad8f6fc4032" providerId="LiveId" clId="{EDDD7139-B35F-4BDA-8006-6C7D6CF878CA}" dt="2020-01-28T22:30:19.959" v="67" actId="478"/>
          <ac:picMkLst>
            <pc:docMk/>
            <pc:sldMk cId="2112061646" sldId="378"/>
            <ac:picMk id="2" creationId="{058414B2-FC02-491A-9258-6890469DEDEE}"/>
          </ac:picMkLst>
        </pc:picChg>
        <pc:picChg chg="add del mod modCrop">
          <ac:chgData name="Danny Cuichan" userId="579e0ad8f6fc4032" providerId="LiveId" clId="{EDDD7139-B35F-4BDA-8006-6C7D6CF878CA}" dt="2020-01-28T22:33:15.059" v="84" actId="478"/>
          <ac:picMkLst>
            <pc:docMk/>
            <pc:sldMk cId="2112061646" sldId="378"/>
            <ac:picMk id="4" creationId="{5787FB24-B973-4BD2-94AB-275D88E1AAAA}"/>
          </ac:picMkLst>
        </pc:picChg>
        <pc:picChg chg="add mod modCrop">
          <ac:chgData name="Danny Cuichan" userId="579e0ad8f6fc4032" providerId="LiveId" clId="{EDDD7139-B35F-4BDA-8006-6C7D6CF878CA}" dt="2020-01-28T22:33:33.889" v="88" actId="1076"/>
          <ac:picMkLst>
            <pc:docMk/>
            <pc:sldMk cId="2112061646" sldId="378"/>
            <ac:picMk id="7" creationId="{1EE34321-E224-4E0D-8C26-D7EFCC8BD96C}"/>
          </ac:picMkLst>
        </pc:picChg>
      </pc:sldChg>
      <pc:sldChg chg="add del">
        <pc:chgData name="Danny Cuichan" userId="579e0ad8f6fc4032" providerId="LiveId" clId="{EDDD7139-B35F-4BDA-8006-6C7D6CF878CA}" dt="2020-01-28T23:23:36.515" v="530" actId="47"/>
        <pc:sldMkLst>
          <pc:docMk/>
          <pc:sldMk cId="3794870631" sldId="379"/>
        </pc:sldMkLst>
      </pc:sldChg>
      <pc:sldChg chg="modSp add ord modNotesTx">
        <pc:chgData name="Danny Cuichan" userId="579e0ad8f6fc4032" providerId="LiveId" clId="{EDDD7139-B35F-4BDA-8006-6C7D6CF878CA}" dt="2020-01-28T23:24:13.516" v="540" actId="6549"/>
        <pc:sldMkLst>
          <pc:docMk/>
          <pc:sldMk cId="3820900899" sldId="380"/>
        </pc:sldMkLst>
        <pc:spChg chg="mod">
          <ac:chgData name="Danny Cuichan" userId="579e0ad8f6fc4032" providerId="LiveId" clId="{EDDD7139-B35F-4BDA-8006-6C7D6CF878CA}" dt="2020-01-28T23:23:53.219" v="535" actId="403"/>
          <ac:spMkLst>
            <pc:docMk/>
            <pc:sldMk cId="3820900899" sldId="380"/>
            <ac:spMk id="3" creationId="{19C88C35-82F9-A946-8760-B4D93118E49A}"/>
          </ac:spMkLst>
        </pc:spChg>
      </pc:sldChg>
      <pc:sldChg chg="modSp add">
        <pc:chgData name="Danny Cuichan" userId="579e0ad8f6fc4032" providerId="LiveId" clId="{EDDD7139-B35F-4BDA-8006-6C7D6CF878CA}" dt="2020-01-28T23:26:34.442" v="556" actId="255"/>
        <pc:sldMkLst>
          <pc:docMk/>
          <pc:sldMk cId="793158285" sldId="381"/>
        </pc:sldMkLst>
        <pc:spChg chg="mod">
          <ac:chgData name="Danny Cuichan" userId="579e0ad8f6fc4032" providerId="LiveId" clId="{EDDD7139-B35F-4BDA-8006-6C7D6CF878CA}" dt="2020-01-28T23:26:34.442" v="556" actId="255"/>
          <ac:spMkLst>
            <pc:docMk/>
            <pc:sldMk cId="793158285" sldId="381"/>
            <ac:spMk id="5" creationId="{0C04919E-017B-49A4-B24F-E5B22ABE0B7E}"/>
          </ac:spMkLst>
        </pc:spChg>
      </pc:sldChg>
      <pc:sldChg chg="add del">
        <pc:chgData name="Danny Cuichan" userId="579e0ad8f6fc4032" providerId="LiveId" clId="{EDDD7139-B35F-4BDA-8006-6C7D6CF878CA}" dt="2020-01-28T23:26:14.171" v="551"/>
        <pc:sldMkLst>
          <pc:docMk/>
          <pc:sldMk cId="2774745278" sldId="382"/>
        </pc:sldMkLst>
      </pc:sldChg>
      <pc:sldChg chg="modSp add modNotesTx">
        <pc:chgData name="Danny Cuichan" userId="579e0ad8f6fc4032" providerId="LiveId" clId="{EDDD7139-B35F-4BDA-8006-6C7D6CF878CA}" dt="2020-01-28T23:28:43.545" v="575" actId="6549"/>
        <pc:sldMkLst>
          <pc:docMk/>
          <pc:sldMk cId="3110727130" sldId="382"/>
        </pc:sldMkLst>
        <pc:spChg chg="mod">
          <ac:chgData name="Danny Cuichan" userId="579e0ad8f6fc4032" providerId="LiveId" clId="{EDDD7139-B35F-4BDA-8006-6C7D6CF878CA}" dt="2020-01-28T23:26:57.602" v="560" actId="255"/>
          <ac:spMkLst>
            <pc:docMk/>
            <pc:sldMk cId="3110727130" sldId="382"/>
            <ac:spMk id="5" creationId="{0C04919E-017B-49A4-B24F-E5B22ABE0B7E}"/>
          </ac:spMkLst>
        </pc:spChg>
      </pc:sldChg>
      <pc:sldChg chg="modSp add">
        <pc:chgData name="Danny Cuichan" userId="579e0ad8f6fc4032" providerId="LiveId" clId="{EDDD7139-B35F-4BDA-8006-6C7D6CF878CA}" dt="2020-01-28T23:27:41.605" v="566" actId="255"/>
        <pc:sldMkLst>
          <pc:docMk/>
          <pc:sldMk cId="2024248706" sldId="383"/>
        </pc:sldMkLst>
        <pc:spChg chg="mod">
          <ac:chgData name="Danny Cuichan" userId="579e0ad8f6fc4032" providerId="LiveId" clId="{EDDD7139-B35F-4BDA-8006-6C7D6CF878CA}" dt="2020-01-28T23:27:41.605" v="566" actId="255"/>
          <ac:spMkLst>
            <pc:docMk/>
            <pc:sldMk cId="2024248706" sldId="383"/>
            <ac:spMk id="3" creationId="{8E29DA7A-A2DF-324A-9C2B-BF82932EC0B3}"/>
          </ac:spMkLst>
        </pc:spChg>
      </pc:sldChg>
      <pc:sldChg chg="modSp add">
        <pc:chgData name="Danny Cuichan" userId="579e0ad8f6fc4032" providerId="LiveId" clId="{EDDD7139-B35F-4BDA-8006-6C7D6CF878CA}" dt="2020-01-28T23:28:08.679" v="572" actId="255"/>
        <pc:sldMkLst>
          <pc:docMk/>
          <pc:sldMk cId="2246771629" sldId="384"/>
        </pc:sldMkLst>
        <pc:spChg chg="mod">
          <ac:chgData name="Danny Cuichan" userId="579e0ad8f6fc4032" providerId="LiveId" clId="{EDDD7139-B35F-4BDA-8006-6C7D6CF878CA}" dt="2020-01-28T23:28:08.679" v="572" actId="255"/>
          <ac:spMkLst>
            <pc:docMk/>
            <pc:sldMk cId="2246771629" sldId="384"/>
            <ac:spMk id="3" creationId="{A8D810A0-0993-4644-A470-7A8E02F8696F}"/>
          </ac:spMkLst>
        </pc:spChg>
      </pc:sldChg>
    </pc:docChg>
  </pc:docChgLst>
  <pc:docChgLst>
    <pc:chgData name="Alex Saravia" userId="8ec36e85f515b6b1" providerId="LiveId" clId="{921760EF-63F1-AE4C-9F14-9494F0E3AF66}"/>
    <pc:docChg chg="undo custSel addSld delSld modSld sldOrd">
      <pc:chgData name="Alex Saravia" userId="8ec36e85f515b6b1" providerId="LiveId" clId="{921760EF-63F1-AE4C-9F14-9494F0E3AF66}" dt="2020-01-30T17:39:29.948" v="472" actId="20577"/>
      <pc:docMkLst>
        <pc:docMk/>
      </pc:docMkLst>
      <pc:sldChg chg="modSp">
        <pc:chgData name="Alex Saravia" userId="8ec36e85f515b6b1" providerId="LiveId" clId="{921760EF-63F1-AE4C-9F14-9494F0E3AF66}" dt="2020-01-30T16:03:30.598" v="289" actId="14100"/>
        <pc:sldMkLst>
          <pc:docMk/>
          <pc:sldMk cId="942669230" sldId="284"/>
        </pc:sldMkLst>
        <pc:spChg chg="mod">
          <ac:chgData name="Alex Saravia" userId="8ec36e85f515b6b1" providerId="LiveId" clId="{921760EF-63F1-AE4C-9F14-9494F0E3AF66}" dt="2020-01-30T14:48:47.492" v="84" actId="27636"/>
          <ac:spMkLst>
            <pc:docMk/>
            <pc:sldMk cId="942669230" sldId="284"/>
            <ac:spMk id="19" creationId="{6E8C7A61-2464-4F8C-92E5-F2AC56B469BA}"/>
          </ac:spMkLst>
        </pc:spChg>
        <pc:picChg chg="mod">
          <ac:chgData name="Alex Saravia" userId="8ec36e85f515b6b1" providerId="LiveId" clId="{921760EF-63F1-AE4C-9F14-9494F0E3AF66}" dt="2020-01-30T16:03:30.598" v="289" actId="14100"/>
          <ac:picMkLst>
            <pc:docMk/>
            <pc:sldMk cId="942669230" sldId="284"/>
            <ac:picMk id="6" creationId="{3EE00DFB-3E75-4A1F-A18A-9F739F326219}"/>
          </ac:picMkLst>
        </pc:picChg>
        <pc:picChg chg="mod">
          <ac:chgData name="Alex Saravia" userId="8ec36e85f515b6b1" providerId="LiveId" clId="{921760EF-63F1-AE4C-9F14-9494F0E3AF66}" dt="2020-01-30T16:03:24.461" v="287" actId="14100"/>
          <ac:picMkLst>
            <pc:docMk/>
            <pc:sldMk cId="942669230" sldId="284"/>
            <ac:picMk id="14" creationId="{E340117C-54B5-4B52-AB59-890DE26F0988}"/>
          </ac:picMkLst>
        </pc:picChg>
      </pc:sldChg>
      <pc:sldChg chg="modSp">
        <pc:chgData name="Alex Saravia" userId="8ec36e85f515b6b1" providerId="LiveId" clId="{921760EF-63F1-AE4C-9F14-9494F0E3AF66}" dt="2020-01-30T15:35:53.945" v="127" actId="20577"/>
        <pc:sldMkLst>
          <pc:docMk/>
          <pc:sldMk cId="2474993713" sldId="296"/>
        </pc:sldMkLst>
        <pc:spChg chg="mod">
          <ac:chgData name="Alex Saravia" userId="8ec36e85f515b6b1" providerId="LiveId" clId="{921760EF-63F1-AE4C-9F14-9494F0E3AF66}" dt="2020-01-30T15:35:53.945" v="127" actId="20577"/>
          <ac:spMkLst>
            <pc:docMk/>
            <pc:sldMk cId="2474993713" sldId="296"/>
            <ac:spMk id="2" creationId="{7167C058-ABB8-A24D-B98E-997F7BB1D8FC}"/>
          </ac:spMkLst>
        </pc:spChg>
      </pc:sldChg>
      <pc:sldChg chg="modSp">
        <pc:chgData name="Alex Saravia" userId="8ec36e85f515b6b1" providerId="LiveId" clId="{921760EF-63F1-AE4C-9F14-9494F0E3AF66}" dt="2020-01-30T17:10:02.707" v="359" actId="20577"/>
        <pc:sldMkLst>
          <pc:docMk/>
          <pc:sldMk cId="1792538776" sldId="298"/>
        </pc:sldMkLst>
        <pc:graphicFrameChg chg="mod">
          <ac:chgData name="Alex Saravia" userId="8ec36e85f515b6b1" providerId="LiveId" clId="{921760EF-63F1-AE4C-9F14-9494F0E3AF66}" dt="2020-01-30T17:10:02.707" v="359" actId="20577"/>
          <ac:graphicFrameMkLst>
            <pc:docMk/>
            <pc:sldMk cId="1792538776" sldId="298"/>
            <ac:graphicFrameMk id="19" creationId="{4B150BB8-BECC-4663-967B-81BAB832E55E}"/>
          </ac:graphicFrameMkLst>
        </pc:graphicFrameChg>
      </pc:sldChg>
      <pc:sldChg chg="del">
        <pc:chgData name="Alex Saravia" userId="8ec36e85f515b6b1" providerId="LiveId" clId="{921760EF-63F1-AE4C-9F14-9494F0E3AF66}" dt="2020-01-30T16:09:39.725" v="301" actId="2696"/>
        <pc:sldMkLst>
          <pc:docMk/>
          <pc:sldMk cId="1202417905" sldId="300"/>
        </pc:sldMkLst>
      </pc:sldChg>
      <pc:sldChg chg="modSp">
        <pc:chgData name="Alex Saravia" userId="8ec36e85f515b6b1" providerId="LiveId" clId="{921760EF-63F1-AE4C-9F14-9494F0E3AF66}" dt="2020-01-30T16:49:55.520" v="356" actId="20577"/>
        <pc:sldMkLst>
          <pc:docMk/>
          <pc:sldMk cId="4093252593" sldId="302"/>
        </pc:sldMkLst>
        <pc:graphicFrameChg chg="mod">
          <ac:chgData name="Alex Saravia" userId="8ec36e85f515b6b1" providerId="LiveId" clId="{921760EF-63F1-AE4C-9F14-9494F0E3AF66}" dt="2020-01-30T16:49:55.520" v="356" actId="20577"/>
          <ac:graphicFrameMkLst>
            <pc:docMk/>
            <pc:sldMk cId="4093252593" sldId="302"/>
            <ac:graphicFrameMk id="4" creationId="{52FBE0D3-6F62-BE4D-9303-609C72CDC2A2}"/>
          </ac:graphicFrameMkLst>
        </pc:graphicFrameChg>
      </pc:sldChg>
      <pc:sldChg chg="modAnim">
        <pc:chgData name="Alex Saravia" userId="8ec36e85f515b6b1" providerId="LiveId" clId="{921760EF-63F1-AE4C-9F14-9494F0E3AF66}" dt="2020-01-30T16:15:32.195" v="314"/>
        <pc:sldMkLst>
          <pc:docMk/>
          <pc:sldMk cId="568995055" sldId="304"/>
        </pc:sldMkLst>
      </pc:sldChg>
      <pc:sldChg chg="modSp">
        <pc:chgData name="Alex Saravia" userId="8ec36e85f515b6b1" providerId="LiveId" clId="{921760EF-63F1-AE4C-9F14-9494F0E3AF66}" dt="2020-01-30T15:05:56.253" v="104" actId="14100"/>
        <pc:sldMkLst>
          <pc:docMk/>
          <pc:sldMk cId="2349087371" sldId="308"/>
        </pc:sldMkLst>
        <pc:picChg chg="mod">
          <ac:chgData name="Alex Saravia" userId="8ec36e85f515b6b1" providerId="LiveId" clId="{921760EF-63F1-AE4C-9F14-9494F0E3AF66}" dt="2020-01-30T15:05:56.253" v="104" actId="14100"/>
          <ac:picMkLst>
            <pc:docMk/>
            <pc:sldMk cId="2349087371" sldId="308"/>
            <ac:picMk id="4" creationId="{B31FFD02-412F-A743-A949-868B191A0AF8}"/>
          </ac:picMkLst>
        </pc:picChg>
      </pc:sldChg>
      <pc:sldChg chg="modSp">
        <pc:chgData name="Alex Saravia" userId="8ec36e85f515b6b1" providerId="LiveId" clId="{921760EF-63F1-AE4C-9F14-9494F0E3AF66}" dt="2020-01-30T16:02:40.749" v="285" actId="14100"/>
        <pc:sldMkLst>
          <pc:docMk/>
          <pc:sldMk cId="3921958367" sldId="309"/>
        </pc:sldMkLst>
        <pc:picChg chg="mod modCrop">
          <ac:chgData name="Alex Saravia" userId="8ec36e85f515b6b1" providerId="LiveId" clId="{921760EF-63F1-AE4C-9F14-9494F0E3AF66}" dt="2020-01-30T16:02:40.749" v="285" actId="14100"/>
          <ac:picMkLst>
            <pc:docMk/>
            <pc:sldMk cId="3921958367" sldId="309"/>
            <ac:picMk id="5" creationId="{33F6C29D-2BFB-EA41-9280-9A5C9DD35021}"/>
          </ac:picMkLst>
        </pc:picChg>
      </pc:sldChg>
      <pc:sldChg chg="addSp delSp modSp">
        <pc:chgData name="Alex Saravia" userId="8ec36e85f515b6b1" providerId="LiveId" clId="{921760EF-63F1-AE4C-9F14-9494F0E3AF66}" dt="2020-01-29T23:40:55.959" v="82" actId="14100"/>
        <pc:sldMkLst>
          <pc:docMk/>
          <pc:sldMk cId="2750862453" sldId="315"/>
        </pc:sldMkLst>
        <pc:spChg chg="add mod">
          <ac:chgData name="Alex Saravia" userId="8ec36e85f515b6b1" providerId="LiveId" clId="{921760EF-63F1-AE4C-9F14-9494F0E3AF66}" dt="2020-01-29T23:36:29.737" v="80" actId="478"/>
          <ac:spMkLst>
            <pc:docMk/>
            <pc:sldMk cId="2750862453" sldId="315"/>
            <ac:spMk id="4" creationId="{CA3BE3F5-DEF1-4D4C-9EC7-581CBE695294}"/>
          </ac:spMkLst>
        </pc:spChg>
        <pc:picChg chg="del">
          <ac:chgData name="Alex Saravia" userId="8ec36e85f515b6b1" providerId="LiveId" clId="{921760EF-63F1-AE4C-9F14-9494F0E3AF66}" dt="2020-01-29T23:36:29.737" v="80" actId="478"/>
          <ac:picMkLst>
            <pc:docMk/>
            <pc:sldMk cId="2750862453" sldId="315"/>
            <ac:picMk id="5" creationId="{A483BF2D-44BD-A74F-B5F9-BFCA4723530F}"/>
          </ac:picMkLst>
        </pc:picChg>
        <pc:picChg chg="add mod">
          <ac:chgData name="Alex Saravia" userId="8ec36e85f515b6b1" providerId="LiveId" clId="{921760EF-63F1-AE4C-9F14-9494F0E3AF66}" dt="2020-01-29T23:40:55.959" v="82" actId="14100"/>
          <ac:picMkLst>
            <pc:docMk/>
            <pc:sldMk cId="2750862453" sldId="315"/>
            <ac:picMk id="7" creationId="{C48BFAE4-93A9-0847-88CC-972157C2EF54}"/>
          </ac:picMkLst>
        </pc:picChg>
      </pc:sldChg>
      <pc:sldChg chg="modSp">
        <pc:chgData name="Alex Saravia" userId="8ec36e85f515b6b1" providerId="LiveId" clId="{921760EF-63F1-AE4C-9F14-9494F0E3AF66}" dt="2020-01-30T15:07:34.255" v="107" actId="732"/>
        <pc:sldMkLst>
          <pc:docMk/>
          <pc:sldMk cId="3139065556" sldId="316"/>
        </pc:sldMkLst>
        <pc:picChg chg="mod modCrop">
          <ac:chgData name="Alex Saravia" userId="8ec36e85f515b6b1" providerId="LiveId" clId="{921760EF-63F1-AE4C-9F14-9494F0E3AF66}" dt="2020-01-30T15:07:34.255" v="107" actId="732"/>
          <ac:picMkLst>
            <pc:docMk/>
            <pc:sldMk cId="3139065556" sldId="316"/>
            <ac:picMk id="5" creationId="{56EA2F0E-A446-9E48-AA6E-2E70678C87B3}"/>
          </ac:picMkLst>
        </pc:picChg>
      </pc:sldChg>
      <pc:sldChg chg="addSp delSp modSp">
        <pc:chgData name="Alex Saravia" userId="8ec36e85f515b6b1" providerId="LiveId" clId="{921760EF-63F1-AE4C-9F14-9494F0E3AF66}" dt="2020-01-30T16:00:56.329" v="274" actId="14100"/>
        <pc:sldMkLst>
          <pc:docMk/>
          <pc:sldMk cId="4239658640" sldId="317"/>
        </pc:sldMkLst>
        <pc:spChg chg="del">
          <ac:chgData name="Alex Saravia" userId="8ec36e85f515b6b1" providerId="LiveId" clId="{921760EF-63F1-AE4C-9F14-9494F0E3AF66}" dt="2020-01-29T23:07:45.595" v="1"/>
          <ac:spMkLst>
            <pc:docMk/>
            <pc:sldMk cId="4239658640" sldId="317"/>
            <ac:spMk id="4" creationId="{EEA67388-2B65-B441-99D6-13D09412BB25}"/>
          </ac:spMkLst>
        </pc:spChg>
        <pc:picChg chg="add mod modCrop">
          <ac:chgData name="Alex Saravia" userId="8ec36e85f515b6b1" providerId="LiveId" clId="{921760EF-63F1-AE4C-9F14-9494F0E3AF66}" dt="2020-01-30T16:00:56.329" v="274" actId="14100"/>
          <ac:picMkLst>
            <pc:docMk/>
            <pc:sldMk cId="4239658640" sldId="317"/>
            <ac:picMk id="5" creationId="{8F7E1E3A-B02A-3146-BD3A-83CF82C7DC14}"/>
          </ac:picMkLst>
        </pc:picChg>
        <pc:picChg chg="del">
          <ac:chgData name="Alex Saravia" userId="8ec36e85f515b6b1" providerId="LiveId" clId="{921760EF-63F1-AE4C-9F14-9494F0E3AF66}" dt="2020-01-29T23:07:34.212" v="0" actId="478"/>
          <ac:picMkLst>
            <pc:docMk/>
            <pc:sldMk cId="4239658640" sldId="317"/>
            <ac:picMk id="8" creationId="{6D6B9F87-0F38-8240-A00A-E3CB8E683CFE}"/>
          </ac:picMkLst>
        </pc:picChg>
      </pc:sldChg>
      <pc:sldChg chg="modSp">
        <pc:chgData name="Alex Saravia" userId="8ec36e85f515b6b1" providerId="LiveId" clId="{921760EF-63F1-AE4C-9F14-9494F0E3AF66}" dt="2020-01-30T15:05:45.693" v="103" actId="14100"/>
        <pc:sldMkLst>
          <pc:docMk/>
          <pc:sldMk cId="2740482110" sldId="318"/>
        </pc:sldMkLst>
        <pc:picChg chg="mod modCrop">
          <ac:chgData name="Alex Saravia" userId="8ec36e85f515b6b1" providerId="LiveId" clId="{921760EF-63F1-AE4C-9F14-9494F0E3AF66}" dt="2020-01-30T15:05:45.693" v="103" actId="14100"/>
          <ac:picMkLst>
            <pc:docMk/>
            <pc:sldMk cId="2740482110" sldId="318"/>
            <ac:picMk id="5" creationId="{EC5F3710-F138-1544-907B-C5E188D727C3}"/>
          </ac:picMkLst>
        </pc:picChg>
      </pc:sldChg>
      <pc:sldChg chg="modSp">
        <pc:chgData name="Alex Saravia" userId="8ec36e85f515b6b1" providerId="LiveId" clId="{921760EF-63F1-AE4C-9F14-9494F0E3AF66}" dt="2020-01-30T16:31:09.456" v="345" actId="1076"/>
        <pc:sldMkLst>
          <pc:docMk/>
          <pc:sldMk cId="640181712" sldId="319"/>
        </pc:sldMkLst>
        <pc:spChg chg="mod">
          <ac:chgData name="Alex Saravia" userId="8ec36e85f515b6b1" providerId="LiveId" clId="{921760EF-63F1-AE4C-9F14-9494F0E3AF66}" dt="2020-01-30T16:30:55.705" v="343" actId="20577"/>
          <ac:spMkLst>
            <pc:docMk/>
            <pc:sldMk cId="640181712" sldId="319"/>
            <ac:spMk id="2" creationId="{4547FFF2-20B9-384F-95E3-012EE8699396}"/>
          </ac:spMkLst>
        </pc:spChg>
        <pc:picChg chg="mod">
          <ac:chgData name="Alex Saravia" userId="8ec36e85f515b6b1" providerId="LiveId" clId="{921760EF-63F1-AE4C-9F14-9494F0E3AF66}" dt="2020-01-30T16:31:09.456" v="345" actId="1076"/>
          <ac:picMkLst>
            <pc:docMk/>
            <pc:sldMk cId="640181712" sldId="319"/>
            <ac:picMk id="6" creationId="{22F0EC4C-9FFD-472D-90A0-0D683A666524}"/>
          </ac:picMkLst>
        </pc:picChg>
      </pc:sldChg>
      <pc:sldChg chg="modSp">
        <pc:chgData name="Alex Saravia" userId="8ec36e85f515b6b1" providerId="LiveId" clId="{921760EF-63F1-AE4C-9F14-9494F0E3AF66}" dt="2020-01-30T16:07:10.439" v="298" actId="1035"/>
        <pc:sldMkLst>
          <pc:docMk/>
          <pc:sldMk cId="1179135404" sldId="325"/>
        </pc:sldMkLst>
        <pc:picChg chg="mod">
          <ac:chgData name="Alex Saravia" userId="8ec36e85f515b6b1" providerId="LiveId" clId="{921760EF-63F1-AE4C-9F14-9494F0E3AF66}" dt="2020-01-30T16:07:10.439" v="298" actId="1035"/>
          <ac:picMkLst>
            <pc:docMk/>
            <pc:sldMk cId="1179135404" sldId="325"/>
            <ac:picMk id="5" creationId="{3DFE840D-7C04-234C-9D1D-A372E10AE23D}"/>
          </ac:picMkLst>
        </pc:picChg>
      </pc:sldChg>
      <pc:sldChg chg="modSp">
        <pc:chgData name="Alex Saravia" userId="8ec36e85f515b6b1" providerId="LiveId" clId="{921760EF-63F1-AE4C-9F14-9494F0E3AF66}" dt="2020-01-29T23:09:59.418" v="7" actId="1036"/>
        <pc:sldMkLst>
          <pc:docMk/>
          <pc:sldMk cId="2721277526" sldId="326"/>
        </pc:sldMkLst>
        <pc:picChg chg="mod">
          <ac:chgData name="Alex Saravia" userId="8ec36e85f515b6b1" providerId="LiveId" clId="{921760EF-63F1-AE4C-9F14-9494F0E3AF66}" dt="2020-01-29T23:09:59.418" v="7" actId="1036"/>
          <ac:picMkLst>
            <pc:docMk/>
            <pc:sldMk cId="2721277526" sldId="326"/>
            <ac:picMk id="8" creationId="{B3BBFC1A-FC69-F143-893A-4D953CBD162B}"/>
          </ac:picMkLst>
        </pc:picChg>
      </pc:sldChg>
      <pc:sldChg chg="modNotesTx">
        <pc:chgData name="Alex Saravia" userId="8ec36e85f515b6b1" providerId="LiveId" clId="{921760EF-63F1-AE4C-9F14-9494F0E3AF66}" dt="2020-01-30T16:09:17.018" v="299" actId="20577"/>
        <pc:sldMkLst>
          <pc:docMk/>
          <pc:sldMk cId="2171083291" sldId="335"/>
        </pc:sldMkLst>
      </pc:sldChg>
      <pc:sldChg chg="ord">
        <pc:chgData name="Alex Saravia" userId="8ec36e85f515b6b1" providerId="LiveId" clId="{921760EF-63F1-AE4C-9F14-9494F0E3AF66}" dt="2020-01-30T14:48:50.381" v="85"/>
        <pc:sldMkLst>
          <pc:docMk/>
          <pc:sldMk cId="4111030645" sldId="336"/>
        </pc:sldMkLst>
      </pc:sldChg>
      <pc:sldChg chg="addSp delSp modSp ord">
        <pc:chgData name="Alex Saravia" userId="8ec36e85f515b6b1" providerId="LiveId" clId="{921760EF-63F1-AE4C-9F14-9494F0E3AF66}" dt="2020-01-30T14:48:53.095" v="86"/>
        <pc:sldMkLst>
          <pc:docMk/>
          <pc:sldMk cId="133057294" sldId="337"/>
        </pc:sldMkLst>
        <pc:spChg chg="add mod">
          <ac:chgData name="Alex Saravia" userId="8ec36e85f515b6b1" providerId="LiveId" clId="{921760EF-63F1-AE4C-9F14-9494F0E3AF66}" dt="2020-01-29T23:29:50.918" v="8" actId="478"/>
          <ac:spMkLst>
            <pc:docMk/>
            <pc:sldMk cId="133057294" sldId="337"/>
            <ac:spMk id="3" creationId="{07B2C165-A755-7241-BA50-294806B98380}"/>
          </ac:spMkLst>
        </pc:spChg>
        <pc:picChg chg="add mod">
          <ac:chgData name="Alex Saravia" userId="8ec36e85f515b6b1" providerId="LiveId" clId="{921760EF-63F1-AE4C-9F14-9494F0E3AF66}" dt="2020-01-29T23:30:41.763" v="18" actId="1076"/>
          <ac:picMkLst>
            <pc:docMk/>
            <pc:sldMk cId="133057294" sldId="337"/>
            <ac:picMk id="5" creationId="{2BF2B9F0-F239-8447-A6C5-D50022C242BD}"/>
          </ac:picMkLst>
        </pc:picChg>
        <pc:picChg chg="del">
          <ac:chgData name="Alex Saravia" userId="8ec36e85f515b6b1" providerId="LiveId" clId="{921760EF-63F1-AE4C-9F14-9494F0E3AF66}" dt="2020-01-29T23:29:50.918" v="8" actId="478"/>
          <ac:picMkLst>
            <pc:docMk/>
            <pc:sldMk cId="133057294" sldId="337"/>
            <ac:picMk id="8" creationId="{FB48A08C-A675-4108-A110-9AB32FFB5F3B}"/>
          </ac:picMkLst>
        </pc:picChg>
      </pc:sldChg>
      <pc:sldChg chg="modSp">
        <pc:chgData name="Alex Saravia" userId="8ec36e85f515b6b1" providerId="LiveId" clId="{921760EF-63F1-AE4C-9F14-9494F0E3AF66}" dt="2020-01-30T17:32:19.359" v="455" actId="20577"/>
        <pc:sldMkLst>
          <pc:docMk/>
          <pc:sldMk cId="1796154053" sldId="347"/>
        </pc:sldMkLst>
        <pc:spChg chg="mod">
          <ac:chgData name="Alex Saravia" userId="8ec36e85f515b6b1" providerId="LiveId" clId="{921760EF-63F1-AE4C-9F14-9494F0E3AF66}" dt="2020-01-30T17:32:19.359" v="455" actId="20577"/>
          <ac:spMkLst>
            <pc:docMk/>
            <pc:sldMk cId="1796154053" sldId="347"/>
            <ac:spMk id="3" creationId="{A8D810A0-0993-4644-A470-7A8E02F8696F}"/>
          </ac:spMkLst>
        </pc:spChg>
        <pc:spChg chg="mod">
          <ac:chgData name="Alex Saravia" userId="8ec36e85f515b6b1" providerId="LiveId" clId="{921760EF-63F1-AE4C-9F14-9494F0E3AF66}" dt="2020-01-30T17:32:17.335" v="454" actId="14100"/>
          <ac:spMkLst>
            <pc:docMk/>
            <pc:sldMk cId="1796154053" sldId="347"/>
            <ac:spMk id="5" creationId="{FA03249F-697F-4883-BCAD-EC281785F932}"/>
          </ac:spMkLst>
        </pc:spChg>
      </pc:sldChg>
      <pc:sldChg chg="modSp">
        <pc:chgData name="Alex Saravia" userId="8ec36e85f515b6b1" providerId="LiveId" clId="{921760EF-63F1-AE4C-9F14-9494F0E3AF66}" dt="2020-01-30T15:34:26.627" v="114" actId="20577"/>
        <pc:sldMkLst>
          <pc:docMk/>
          <pc:sldMk cId="1462309217" sldId="359"/>
        </pc:sldMkLst>
        <pc:spChg chg="mod">
          <ac:chgData name="Alex Saravia" userId="8ec36e85f515b6b1" providerId="LiveId" clId="{921760EF-63F1-AE4C-9F14-9494F0E3AF66}" dt="2020-01-30T15:34:26.627" v="114" actId="20577"/>
          <ac:spMkLst>
            <pc:docMk/>
            <pc:sldMk cId="1462309217" sldId="359"/>
            <ac:spMk id="4" creationId="{201AF14E-E872-8043-ACB6-B1A6A8AC1598}"/>
          </ac:spMkLst>
        </pc:spChg>
      </pc:sldChg>
      <pc:sldChg chg="ord">
        <pc:chgData name="Alex Saravia" userId="8ec36e85f515b6b1" providerId="LiveId" clId="{921760EF-63F1-AE4C-9F14-9494F0E3AF66}" dt="2020-01-30T16:42:26.807" v="351"/>
        <pc:sldMkLst>
          <pc:docMk/>
          <pc:sldMk cId="971220866" sldId="372"/>
        </pc:sldMkLst>
      </pc:sldChg>
      <pc:sldChg chg="addSp delSp modSp">
        <pc:chgData name="Alex Saravia" userId="8ec36e85f515b6b1" providerId="LiveId" clId="{921760EF-63F1-AE4C-9F14-9494F0E3AF66}" dt="2020-01-30T15:59:35.231" v="257" actId="1076"/>
        <pc:sldMkLst>
          <pc:docMk/>
          <pc:sldMk cId="4244866810" sldId="373"/>
        </pc:sldMkLst>
        <pc:spChg chg="add del mod">
          <ac:chgData name="Alex Saravia" userId="8ec36e85f515b6b1" providerId="LiveId" clId="{921760EF-63F1-AE4C-9F14-9494F0E3AF66}" dt="2020-01-30T15:59:17.216" v="252" actId="478"/>
          <ac:spMkLst>
            <pc:docMk/>
            <pc:sldMk cId="4244866810" sldId="373"/>
            <ac:spMk id="4" creationId="{F7205F50-B7FE-B14E-AF38-F2782A725922}"/>
          </ac:spMkLst>
        </pc:spChg>
        <pc:spChg chg="add del mod">
          <ac:chgData name="Alex Saravia" userId="8ec36e85f515b6b1" providerId="LiveId" clId="{921760EF-63F1-AE4C-9F14-9494F0E3AF66}" dt="2020-01-30T15:59:18.923" v="253" actId="478"/>
          <ac:spMkLst>
            <pc:docMk/>
            <pc:sldMk cId="4244866810" sldId="373"/>
            <ac:spMk id="6" creationId="{B3371C76-CFCB-C548-B649-AD362BCF2361}"/>
          </ac:spMkLst>
        </pc:spChg>
        <pc:spChg chg="mod">
          <ac:chgData name="Alex Saravia" userId="8ec36e85f515b6b1" providerId="LiveId" clId="{921760EF-63F1-AE4C-9F14-9494F0E3AF66}" dt="2020-01-30T15:59:35.231" v="257" actId="1076"/>
          <ac:spMkLst>
            <pc:docMk/>
            <pc:sldMk cId="4244866810" sldId="373"/>
            <ac:spMk id="12" creationId="{C0734441-F96F-4CA5-9F65-B4936141458C}"/>
          </ac:spMkLst>
        </pc:spChg>
        <pc:spChg chg="del">
          <ac:chgData name="Alex Saravia" userId="8ec36e85f515b6b1" providerId="LiveId" clId="{921760EF-63F1-AE4C-9F14-9494F0E3AF66}" dt="2020-01-30T15:57:31.538" v="250" actId="478"/>
          <ac:spMkLst>
            <pc:docMk/>
            <pc:sldMk cId="4244866810" sldId="373"/>
            <ac:spMk id="13" creationId="{5CCD8CE5-60FA-4DF9-B62A-5A7C25F8ACF4}"/>
          </ac:spMkLst>
        </pc:spChg>
        <pc:picChg chg="mod">
          <ac:chgData name="Alex Saravia" userId="8ec36e85f515b6b1" providerId="LiveId" clId="{921760EF-63F1-AE4C-9F14-9494F0E3AF66}" dt="2020-01-30T15:59:30.135" v="256" actId="1076"/>
          <ac:picMkLst>
            <pc:docMk/>
            <pc:sldMk cId="4244866810" sldId="373"/>
            <ac:picMk id="9" creationId="{7E6874AA-E8F2-4796-83E2-61114C76A212}"/>
          </ac:picMkLst>
        </pc:picChg>
        <pc:picChg chg="del">
          <ac:chgData name="Alex Saravia" userId="8ec36e85f515b6b1" providerId="LiveId" clId="{921760EF-63F1-AE4C-9F14-9494F0E3AF66}" dt="2020-01-30T15:57:32.250" v="251" actId="478"/>
          <ac:picMkLst>
            <pc:docMk/>
            <pc:sldMk cId="4244866810" sldId="373"/>
            <ac:picMk id="10" creationId="{912B1ACC-0601-4488-9272-4A445C4CF054}"/>
          </ac:picMkLst>
        </pc:picChg>
      </pc:sldChg>
      <pc:sldChg chg="modSp">
        <pc:chgData name="Alex Saravia" userId="8ec36e85f515b6b1" providerId="LiveId" clId="{921760EF-63F1-AE4C-9F14-9494F0E3AF66}" dt="2020-01-30T15:50:13.709" v="219" actId="20577"/>
        <pc:sldMkLst>
          <pc:docMk/>
          <pc:sldMk cId="1117221014" sldId="374"/>
        </pc:sldMkLst>
        <pc:spChg chg="mod">
          <ac:chgData name="Alex Saravia" userId="8ec36e85f515b6b1" providerId="LiveId" clId="{921760EF-63F1-AE4C-9F14-9494F0E3AF66}" dt="2020-01-30T15:50:13.709" v="219" actId="20577"/>
          <ac:spMkLst>
            <pc:docMk/>
            <pc:sldMk cId="1117221014" sldId="374"/>
            <ac:spMk id="5" creationId="{0C04919E-017B-49A4-B24F-E5B22ABE0B7E}"/>
          </ac:spMkLst>
        </pc:spChg>
      </pc:sldChg>
      <pc:sldChg chg="modSp">
        <pc:chgData name="Alex Saravia" userId="8ec36e85f515b6b1" providerId="LiveId" clId="{921760EF-63F1-AE4C-9F14-9494F0E3AF66}" dt="2020-01-30T17:23:40.071" v="365" actId="20577"/>
        <pc:sldMkLst>
          <pc:docMk/>
          <pc:sldMk cId="1147732513" sldId="375"/>
        </pc:sldMkLst>
        <pc:spChg chg="mod">
          <ac:chgData name="Alex Saravia" userId="8ec36e85f515b6b1" providerId="LiveId" clId="{921760EF-63F1-AE4C-9F14-9494F0E3AF66}" dt="2020-01-30T17:23:40.071" v="365" actId="20577"/>
          <ac:spMkLst>
            <pc:docMk/>
            <pc:sldMk cId="1147732513" sldId="375"/>
            <ac:spMk id="5" creationId="{0C04919E-017B-49A4-B24F-E5B22ABE0B7E}"/>
          </ac:spMkLst>
        </pc:spChg>
      </pc:sldChg>
      <pc:sldChg chg="addSp delSp modSp modNotesTx">
        <pc:chgData name="Alex Saravia" userId="8ec36e85f515b6b1" providerId="LiveId" clId="{921760EF-63F1-AE4C-9F14-9494F0E3AF66}" dt="2020-01-30T15:45:13.593" v="214"/>
        <pc:sldMkLst>
          <pc:docMk/>
          <pc:sldMk cId="3928986057" sldId="376"/>
        </pc:sldMkLst>
        <pc:spChg chg="mod">
          <ac:chgData name="Alex Saravia" userId="8ec36e85f515b6b1" providerId="LiveId" clId="{921760EF-63F1-AE4C-9F14-9494F0E3AF66}" dt="2020-01-30T15:45:10.360" v="212" actId="20577"/>
          <ac:spMkLst>
            <pc:docMk/>
            <pc:sldMk cId="3928986057" sldId="376"/>
            <ac:spMk id="3" creationId="{2CE79993-660B-432C-8B84-1D160C7FBC04}"/>
          </ac:spMkLst>
        </pc:spChg>
        <pc:spChg chg="add del mod">
          <ac:chgData name="Alex Saravia" userId="8ec36e85f515b6b1" providerId="LiveId" clId="{921760EF-63F1-AE4C-9F14-9494F0E3AF66}" dt="2020-01-30T15:43:51.634" v="153" actId="478"/>
          <ac:spMkLst>
            <pc:docMk/>
            <pc:sldMk cId="3928986057" sldId="376"/>
            <ac:spMk id="5" creationId="{70237CA4-3905-1143-AD59-04C15DCD59ED}"/>
          </ac:spMkLst>
        </pc:spChg>
        <pc:spChg chg="add del mod">
          <ac:chgData name="Alex Saravia" userId="8ec36e85f515b6b1" providerId="LiveId" clId="{921760EF-63F1-AE4C-9F14-9494F0E3AF66}" dt="2020-01-30T15:45:13.593" v="214"/>
          <ac:spMkLst>
            <pc:docMk/>
            <pc:sldMk cId="3928986057" sldId="376"/>
            <ac:spMk id="6" creationId="{7C4CBB64-5687-DE46-844A-88FE481230B7}"/>
          </ac:spMkLst>
        </pc:spChg>
      </pc:sldChg>
      <pc:sldChg chg="del">
        <pc:chgData name="Alex Saravia" userId="8ec36e85f515b6b1" providerId="LiveId" clId="{921760EF-63F1-AE4C-9F14-9494F0E3AF66}" dt="2020-01-30T16:09:39.107" v="300" actId="2696"/>
        <pc:sldMkLst>
          <pc:docMk/>
          <pc:sldMk cId="3820900899" sldId="380"/>
        </pc:sldMkLst>
      </pc:sldChg>
      <pc:sldChg chg="modSp">
        <pc:chgData name="Alex Saravia" userId="8ec36e85f515b6b1" providerId="LiveId" clId="{921760EF-63F1-AE4C-9F14-9494F0E3AF66}" dt="2020-01-30T17:39:29.948" v="472" actId="20577"/>
        <pc:sldMkLst>
          <pc:docMk/>
          <pc:sldMk cId="2024248706" sldId="383"/>
        </pc:sldMkLst>
        <pc:spChg chg="mod">
          <ac:chgData name="Alex Saravia" userId="8ec36e85f515b6b1" providerId="LiveId" clId="{921760EF-63F1-AE4C-9F14-9494F0E3AF66}" dt="2020-01-30T17:39:29.948" v="472" actId="20577"/>
          <ac:spMkLst>
            <pc:docMk/>
            <pc:sldMk cId="2024248706" sldId="383"/>
            <ac:spMk id="3" creationId="{8E29DA7A-A2DF-324A-9C2B-BF82932EC0B3}"/>
          </ac:spMkLst>
        </pc:spChg>
      </pc:sldChg>
      <pc:sldChg chg="modSp ord">
        <pc:chgData name="Alex Saravia" userId="8ec36e85f515b6b1" providerId="LiveId" clId="{921760EF-63F1-AE4C-9F14-9494F0E3AF66}" dt="2020-01-30T17:31:55.505" v="448" actId="20577"/>
        <pc:sldMkLst>
          <pc:docMk/>
          <pc:sldMk cId="2246771629" sldId="384"/>
        </pc:sldMkLst>
        <pc:spChg chg="mod">
          <ac:chgData name="Alex Saravia" userId="8ec36e85f515b6b1" providerId="LiveId" clId="{921760EF-63F1-AE4C-9F14-9494F0E3AF66}" dt="2020-01-30T17:31:55.505" v="448" actId="20577"/>
          <ac:spMkLst>
            <pc:docMk/>
            <pc:sldMk cId="2246771629" sldId="384"/>
            <ac:spMk id="3" creationId="{A8D810A0-0993-4644-A470-7A8E02F8696F}"/>
          </ac:spMkLst>
        </pc:spChg>
      </pc:sldChg>
      <pc:sldChg chg="addSp delSp modSp">
        <pc:chgData name="Alex Saravia" userId="8ec36e85f515b6b1" providerId="LiveId" clId="{921760EF-63F1-AE4C-9F14-9494F0E3AF66}" dt="2020-01-29T23:33:43.170" v="79"/>
        <pc:sldMkLst>
          <pc:docMk/>
          <pc:sldMk cId="3088638168" sldId="385"/>
        </pc:sldMkLst>
        <pc:spChg chg="mod">
          <ac:chgData name="Alex Saravia" userId="8ec36e85f515b6b1" providerId="LiveId" clId="{921760EF-63F1-AE4C-9F14-9494F0E3AF66}" dt="2020-01-29T23:33:43.170" v="79"/>
          <ac:spMkLst>
            <pc:docMk/>
            <pc:sldMk cId="3088638168" sldId="385"/>
            <ac:spMk id="7" creationId="{311848CB-80FD-43BC-8979-67FE5C84F0D7}"/>
          </ac:spMkLst>
        </pc:spChg>
        <pc:picChg chg="add del">
          <ac:chgData name="Alex Saravia" userId="8ec36e85f515b6b1" providerId="LiveId" clId="{921760EF-63F1-AE4C-9F14-9494F0E3AF66}" dt="2020-01-29T23:31:39.319" v="20"/>
          <ac:picMkLst>
            <pc:docMk/>
            <pc:sldMk cId="3088638168" sldId="385"/>
            <ac:picMk id="1026" creationId="{BD7C12A0-AA3A-DB4A-9021-CA2C60581F05}"/>
          </ac:picMkLst>
        </pc:picChg>
      </pc:sldChg>
      <pc:sldChg chg="ord">
        <pc:chgData name="Alex Saravia" userId="8ec36e85f515b6b1" providerId="LiveId" clId="{921760EF-63F1-AE4C-9F14-9494F0E3AF66}" dt="2020-01-30T16:42:22.121" v="350"/>
        <pc:sldMkLst>
          <pc:docMk/>
          <pc:sldMk cId="3326850964" sldId="388"/>
        </pc:sldMkLst>
      </pc:sldChg>
      <pc:sldChg chg="add del">
        <pc:chgData name="Alex Saravia" userId="8ec36e85f515b6b1" providerId="LiveId" clId="{921760EF-63F1-AE4C-9F14-9494F0E3AF66}" dt="2020-01-30T15:54:11.856" v="225"/>
        <pc:sldMkLst>
          <pc:docMk/>
          <pc:sldMk cId="1367644111" sldId="389"/>
        </pc:sldMkLst>
      </pc:sldChg>
      <pc:sldChg chg="modSp add">
        <pc:chgData name="Alex Saravia" userId="8ec36e85f515b6b1" providerId="LiveId" clId="{921760EF-63F1-AE4C-9F14-9494F0E3AF66}" dt="2020-01-30T16:11:14.818" v="305" actId="1076"/>
        <pc:sldMkLst>
          <pc:docMk/>
          <pc:sldMk cId="4001741904" sldId="389"/>
        </pc:sldMkLst>
        <pc:picChg chg="mod modCrop">
          <ac:chgData name="Alex Saravia" userId="8ec36e85f515b6b1" providerId="LiveId" clId="{921760EF-63F1-AE4C-9F14-9494F0E3AF66}" dt="2020-01-30T16:11:14.818" v="305" actId="1076"/>
          <ac:picMkLst>
            <pc:docMk/>
            <pc:sldMk cId="4001741904" sldId="389"/>
            <ac:picMk id="5" creationId="{D5E485DA-81BA-4BCD-8344-C7C7C53E0B0D}"/>
          </ac:picMkLst>
        </pc:picChg>
      </pc:sldChg>
      <pc:sldChg chg="add del">
        <pc:chgData name="Alex Saravia" userId="8ec36e85f515b6b1" providerId="LiveId" clId="{921760EF-63F1-AE4C-9F14-9494F0E3AF66}" dt="2020-01-30T15:54:11.489" v="224"/>
        <pc:sldMkLst>
          <pc:docMk/>
          <pc:sldMk cId="1909434089" sldId="390"/>
        </pc:sldMkLst>
      </pc:sldChg>
      <pc:sldChg chg="modSp add">
        <pc:chgData name="Alex Saravia" userId="8ec36e85f515b6b1" providerId="LiveId" clId="{921760EF-63F1-AE4C-9F14-9494F0E3AF66}" dt="2020-01-30T16:15:55.981" v="316" actId="732"/>
        <pc:sldMkLst>
          <pc:docMk/>
          <pc:sldMk cId="2849045920" sldId="390"/>
        </pc:sldMkLst>
        <pc:picChg chg="mod modCrop">
          <ac:chgData name="Alex Saravia" userId="8ec36e85f515b6b1" providerId="LiveId" clId="{921760EF-63F1-AE4C-9F14-9494F0E3AF66}" dt="2020-01-30T16:15:55.981" v="316" actId="732"/>
          <ac:picMkLst>
            <pc:docMk/>
            <pc:sldMk cId="2849045920" sldId="390"/>
            <ac:picMk id="5" creationId="{D5E485DA-81BA-4BCD-8344-C7C7C53E0B0D}"/>
          </ac:picMkLst>
        </pc:picChg>
      </pc:sldChg>
      <pc:sldChg chg="add del">
        <pc:chgData name="Alex Saravia" userId="8ec36e85f515b6b1" providerId="LiveId" clId="{921760EF-63F1-AE4C-9F14-9494F0E3AF66}" dt="2020-01-30T15:54:11.078" v="223"/>
        <pc:sldMkLst>
          <pc:docMk/>
          <pc:sldMk cId="647336788" sldId="391"/>
        </pc:sldMkLst>
      </pc:sldChg>
      <pc:sldChg chg="modSp add">
        <pc:chgData name="Alex Saravia" userId="8ec36e85f515b6b1" providerId="LiveId" clId="{921760EF-63F1-AE4C-9F14-9494F0E3AF66}" dt="2020-01-30T16:16:27.670" v="321" actId="732"/>
        <pc:sldMkLst>
          <pc:docMk/>
          <pc:sldMk cId="3532294352" sldId="391"/>
        </pc:sldMkLst>
        <pc:picChg chg="mod modCrop">
          <ac:chgData name="Alex Saravia" userId="8ec36e85f515b6b1" providerId="LiveId" clId="{921760EF-63F1-AE4C-9F14-9494F0E3AF66}" dt="2020-01-30T16:16:27.670" v="321" actId="732"/>
          <ac:picMkLst>
            <pc:docMk/>
            <pc:sldMk cId="3532294352" sldId="391"/>
            <ac:picMk id="5" creationId="{D5E485DA-81BA-4BCD-8344-C7C7C53E0B0D}"/>
          </ac:picMkLst>
        </pc:picChg>
      </pc:sldChg>
      <pc:sldChg chg="modSp add">
        <pc:chgData name="Alex Saravia" userId="8ec36e85f515b6b1" providerId="LiveId" clId="{921760EF-63F1-AE4C-9F14-9494F0E3AF66}" dt="2020-01-30T15:56:40.145" v="248" actId="1076"/>
        <pc:sldMkLst>
          <pc:docMk/>
          <pc:sldMk cId="4068878326" sldId="392"/>
        </pc:sldMkLst>
        <pc:picChg chg="mod modCrop">
          <ac:chgData name="Alex Saravia" userId="8ec36e85f515b6b1" providerId="LiveId" clId="{921760EF-63F1-AE4C-9F14-9494F0E3AF66}" dt="2020-01-30T15:56:40.145" v="248" actId="1076"/>
          <ac:picMkLst>
            <pc:docMk/>
            <pc:sldMk cId="4068878326" sldId="392"/>
            <ac:picMk id="11" creationId="{F0B898EB-807A-4CA4-BE4B-D2C027E6F553}"/>
          </ac:picMkLst>
        </pc:picChg>
      </pc:sldChg>
      <pc:sldChg chg="addSp delSp modSp add">
        <pc:chgData name="Alex Saravia" userId="8ec36e85f515b6b1" providerId="LiveId" clId="{921760EF-63F1-AE4C-9F14-9494F0E3AF66}" dt="2020-01-30T16:00:04.713" v="269" actId="1036"/>
        <pc:sldMkLst>
          <pc:docMk/>
          <pc:sldMk cId="1525266304" sldId="393"/>
        </pc:sldMkLst>
        <pc:spChg chg="add del mod">
          <ac:chgData name="Alex Saravia" userId="8ec36e85f515b6b1" providerId="LiveId" clId="{921760EF-63F1-AE4C-9F14-9494F0E3AF66}" dt="2020-01-30T15:59:42.276" v="261" actId="478"/>
          <ac:spMkLst>
            <pc:docMk/>
            <pc:sldMk cId="1525266304" sldId="393"/>
            <ac:spMk id="4" creationId="{AF26287D-BA08-D04D-97EC-A36F7450CA54}"/>
          </ac:spMkLst>
        </pc:spChg>
        <pc:spChg chg="add del mod">
          <ac:chgData name="Alex Saravia" userId="8ec36e85f515b6b1" providerId="LiveId" clId="{921760EF-63F1-AE4C-9F14-9494F0E3AF66}" dt="2020-01-30T15:59:43.217" v="262" actId="478"/>
          <ac:spMkLst>
            <pc:docMk/>
            <pc:sldMk cId="1525266304" sldId="393"/>
            <ac:spMk id="6" creationId="{23913E68-F8F7-8448-ACA0-17FEA696434B}"/>
          </ac:spMkLst>
        </pc:spChg>
        <pc:spChg chg="del">
          <ac:chgData name="Alex Saravia" userId="8ec36e85f515b6b1" providerId="LiveId" clId="{921760EF-63F1-AE4C-9F14-9494F0E3AF66}" dt="2020-01-30T15:59:39.692" v="258" actId="478"/>
          <ac:spMkLst>
            <pc:docMk/>
            <pc:sldMk cId="1525266304" sldId="393"/>
            <ac:spMk id="12" creationId="{C0734441-F96F-4CA5-9F65-B4936141458C}"/>
          </ac:spMkLst>
        </pc:spChg>
        <pc:spChg chg="mod">
          <ac:chgData name="Alex Saravia" userId="8ec36e85f515b6b1" providerId="LiveId" clId="{921760EF-63F1-AE4C-9F14-9494F0E3AF66}" dt="2020-01-30T16:00:04.713" v="269" actId="1036"/>
          <ac:spMkLst>
            <pc:docMk/>
            <pc:sldMk cId="1525266304" sldId="393"/>
            <ac:spMk id="13" creationId="{5CCD8CE5-60FA-4DF9-B62A-5A7C25F8ACF4}"/>
          </ac:spMkLst>
        </pc:spChg>
        <pc:picChg chg="del">
          <ac:chgData name="Alex Saravia" userId="8ec36e85f515b6b1" providerId="LiveId" clId="{921760EF-63F1-AE4C-9F14-9494F0E3AF66}" dt="2020-01-30T15:59:40.494" v="259" actId="478"/>
          <ac:picMkLst>
            <pc:docMk/>
            <pc:sldMk cId="1525266304" sldId="393"/>
            <ac:picMk id="9" creationId="{7E6874AA-E8F2-4796-83E2-61114C76A212}"/>
          </ac:picMkLst>
        </pc:picChg>
        <pc:picChg chg="mod">
          <ac:chgData name="Alex Saravia" userId="8ec36e85f515b6b1" providerId="LiveId" clId="{921760EF-63F1-AE4C-9F14-9494F0E3AF66}" dt="2020-01-30T15:59:52.576" v="265" actId="1076"/>
          <ac:picMkLst>
            <pc:docMk/>
            <pc:sldMk cId="1525266304" sldId="393"/>
            <ac:picMk id="10" creationId="{912B1ACC-0601-4488-9272-4A445C4CF054}"/>
          </ac:picMkLst>
        </pc:picChg>
      </pc:sldChg>
      <pc:sldChg chg="addSp delSp modSp add">
        <pc:chgData name="Alex Saravia" userId="8ec36e85f515b6b1" providerId="LiveId" clId="{921760EF-63F1-AE4C-9F14-9494F0E3AF66}" dt="2020-01-30T16:31:19.755" v="348" actId="14100"/>
        <pc:sldMkLst>
          <pc:docMk/>
          <pc:sldMk cId="961622054" sldId="394"/>
        </pc:sldMkLst>
        <pc:spChg chg="mod">
          <ac:chgData name="Alex Saravia" userId="8ec36e85f515b6b1" providerId="LiveId" clId="{921760EF-63F1-AE4C-9F14-9494F0E3AF66}" dt="2020-01-30T16:30:49.169" v="337" actId="20577"/>
          <ac:spMkLst>
            <pc:docMk/>
            <pc:sldMk cId="961622054" sldId="394"/>
            <ac:spMk id="2" creationId="{4547FFF2-20B9-384F-95E3-012EE8699396}"/>
          </ac:spMkLst>
        </pc:spChg>
        <pc:spChg chg="add del mod">
          <ac:chgData name="Alex Saravia" userId="8ec36e85f515b6b1" providerId="LiveId" clId="{921760EF-63F1-AE4C-9F14-9494F0E3AF66}" dt="2020-01-30T16:30:02.429" v="325"/>
          <ac:spMkLst>
            <pc:docMk/>
            <pc:sldMk cId="961622054" sldId="394"/>
            <ac:spMk id="5" creationId="{61C001E4-030D-0F47-9DF8-1FA59F65389D}"/>
          </ac:spMkLst>
        </pc:spChg>
        <pc:picChg chg="add del mod">
          <ac:chgData name="Alex Saravia" userId="8ec36e85f515b6b1" providerId="LiveId" clId="{921760EF-63F1-AE4C-9F14-9494F0E3AF66}" dt="2020-01-30T16:29:17.569" v="324" actId="478"/>
          <ac:picMkLst>
            <pc:docMk/>
            <pc:sldMk cId="961622054" sldId="394"/>
            <ac:picMk id="4" creationId="{500D306F-FC2A-B544-9536-67EBF4BBA1E2}"/>
          </ac:picMkLst>
        </pc:picChg>
        <pc:picChg chg="del mod">
          <ac:chgData name="Alex Saravia" userId="8ec36e85f515b6b1" providerId="LiveId" clId="{921760EF-63F1-AE4C-9F14-9494F0E3AF66}" dt="2020-01-30T16:29:12.475" v="322" actId="478"/>
          <ac:picMkLst>
            <pc:docMk/>
            <pc:sldMk cId="961622054" sldId="394"/>
            <ac:picMk id="6" creationId="{22F0EC4C-9FFD-472D-90A0-0D683A666524}"/>
          </ac:picMkLst>
        </pc:picChg>
        <pc:picChg chg="add del mod">
          <ac:chgData name="Alex Saravia" userId="8ec36e85f515b6b1" providerId="LiveId" clId="{921760EF-63F1-AE4C-9F14-9494F0E3AF66}" dt="2020-01-30T16:29:13.905" v="323" actId="478"/>
          <ac:picMkLst>
            <pc:docMk/>
            <pc:sldMk cId="961622054" sldId="394"/>
            <ac:picMk id="7" creationId="{1FB035C3-37D8-A44E-BC69-A703EE4E6F1A}"/>
          </ac:picMkLst>
        </pc:picChg>
        <pc:picChg chg="add mod">
          <ac:chgData name="Alex Saravia" userId="8ec36e85f515b6b1" providerId="LiveId" clId="{921760EF-63F1-AE4C-9F14-9494F0E3AF66}" dt="2020-01-30T16:31:19.755" v="348" actId="14100"/>
          <ac:picMkLst>
            <pc:docMk/>
            <pc:sldMk cId="961622054" sldId="394"/>
            <ac:picMk id="9" creationId="{CF2BD745-C20A-2B4E-95BA-308D12C56E0F}"/>
          </ac:picMkLst>
        </pc:picChg>
      </pc:sldChg>
    </pc:docChg>
  </pc:docChgLst>
  <pc:docChgLst>
    <pc:chgData name="Alex Saravia" userId="8ec36e85f515b6b1" providerId="LiveId" clId="{686D97AA-DAD0-2649-8A99-2C4E70434F2D}"/>
    <pc:docChg chg="undo custSel delSld modSld">
      <pc:chgData name="Alex Saravia" userId="8ec36e85f515b6b1" providerId="LiveId" clId="{686D97AA-DAD0-2649-8A99-2C4E70434F2D}" dt="2020-01-27T17:53:32.664" v="932" actId="20577"/>
      <pc:docMkLst>
        <pc:docMk/>
      </pc:docMkLst>
      <pc:sldChg chg="modSp">
        <pc:chgData name="Alex Saravia" userId="8ec36e85f515b6b1" providerId="LiveId" clId="{686D97AA-DAD0-2649-8A99-2C4E70434F2D}" dt="2020-01-27T02:59:11.625" v="206" actId="20577"/>
        <pc:sldMkLst>
          <pc:docMk/>
          <pc:sldMk cId="1547415503" sldId="259"/>
        </pc:sldMkLst>
        <pc:spChg chg="mod">
          <ac:chgData name="Alex Saravia" userId="8ec36e85f515b6b1" providerId="LiveId" clId="{686D97AA-DAD0-2649-8A99-2C4E70434F2D}" dt="2020-01-27T02:59:11.625" v="206" actId="20577"/>
          <ac:spMkLst>
            <pc:docMk/>
            <pc:sldMk cId="1547415503" sldId="259"/>
            <ac:spMk id="5" creationId="{0DEBE979-E08E-43A2-9DA5-A34F9E589B3C}"/>
          </ac:spMkLst>
        </pc:spChg>
      </pc:sldChg>
      <pc:sldChg chg="modSp">
        <pc:chgData name="Alex Saravia" userId="8ec36e85f515b6b1" providerId="LiveId" clId="{686D97AA-DAD0-2649-8A99-2C4E70434F2D}" dt="2020-01-27T02:32:57.612" v="3" actId="123"/>
        <pc:sldMkLst>
          <pc:docMk/>
          <pc:sldMk cId="4192340626" sldId="280"/>
        </pc:sldMkLst>
        <pc:spChg chg="mod">
          <ac:chgData name="Alex Saravia" userId="8ec36e85f515b6b1" providerId="LiveId" clId="{686D97AA-DAD0-2649-8A99-2C4E70434F2D}" dt="2020-01-27T02:32:57.612" v="3" actId="123"/>
          <ac:spMkLst>
            <pc:docMk/>
            <pc:sldMk cId="4192340626" sldId="280"/>
            <ac:spMk id="3" creationId="{E7EAB3A9-ED4D-453D-8CCC-65C08D996862}"/>
          </ac:spMkLst>
        </pc:spChg>
      </pc:sldChg>
      <pc:sldChg chg="addSp delSp modSp">
        <pc:chgData name="Alex Saravia" userId="8ec36e85f515b6b1" providerId="LiveId" clId="{686D97AA-DAD0-2649-8A99-2C4E70434F2D}" dt="2020-01-27T17:48:12.578" v="576" actId="27636"/>
        <pc:sldMkLst>
          <pc:docMk/>
          <pc:sldMk cId="942669230" sldId="284"/>
        </pc:sldMkLst>
        <pc:spChg chg="add del mod">
          <ac:chgData name="Alex Saravia" userId="8ec36e85f515b6b1" providerId="LiveId" clId="{686D97AA-DAD0-2649-8A99-2C4E70434F2D}" dt="2020-01-27T02:44:36.293" v="52"/>
          <ac:spMkLst>
            <pc:docMk/>
            <pc:sldMk cId="942669230" sldId="284"/>
            <ac:spMk id="2" creationId="{0DE61371-D8E2-EC41-B58B-864DFE02BBB9}"/>
          </ac:spMkLst>
        </pc:spChg>
        <pc:spChg chg="mod">
          <ac:chgData name="Alex Saravia" userId="8ec36e85f515b6b1" providerId="LiveId" clId="{686D97AA-DAD0-2649-8A99-2C4E70434F2D}" dt="2020-01-27T02:44:31.412" v="49" actId="120"/>
          <ac:spMkLst>
            <pc:docMk/>
            <pc:sldMk cId="942669230" sldId="284"/>
            <ac:spMk id="15" creationId="{306091A1-4D42-42DD-B3FF-4115D0DD155F}"/>
          </ac:spMkLst>
        </pc:spChg>
        <pc:spChg chg="mod">
          <ac:chgData name="Alex Saravia" userId="8ec36e85f515b6b1" providerId="LiveId" clId="{686D97AA-DAD0-2649-8A99-2C4E70434F2D}" dt="2020-01-27T02:44:29.215" v="48" actId="120"/>
          <ac:spMkLst>
            <pc:docMk/>
            <pc:sldMk cId="942669230" sldId="284"/>
            <ac:spMk id="16" creationId="{4D5C0D88-EC78-4F80-9EC2-3C490BC114FC}"/>
          </ac:spMkLst>
        </pc:spChg>
        <pc:spChg chg="mod">
          <ac:chgData name="Alex Saravia" userId="8ec36e85f515b6b1" providerId="LiveId" clId="{686D97AA-DAD0-2649-8A99-2C4E70434F2D}" dt="2020-01-27T02:42:36.983" v="29" actId="1076"/>
          <ac:spMkLst>
            <pc:docMk/>
            <pc:sldMk cId="942669230" sldId="284"/>
            <ac:spMk id="17" creationId="{8DA1B31E-DB7E-4F1D-9F3D-90DCC1367568}"/>
          </ac:spMkLst>
        </pc:spChg>
        <pc:spChg chg="mod">
          <ac:chgData name="Alex Saravia" userId="8ec36e85f515b6b1" providerId="LiveId" clId="{686D97AA-DAD0-2649-8A99-2C4E70434F2D}" dt="2020-01-27T02:44:33.744" v="50" actId="120"/>
          <ac:spMkLst>
            <pc:docMk/>
            <pc:sldMk cId="942669230" sldId="284"/>
            <ac:spMk id="18" creationId="{37FC332F-7FB8-4D2F-BFD7-F9B08ED789AC}"/>
          </ac:spMkLst>
        </pc:spChg>
        <pc:spChg chg="mod">
          <ac:chgData name="Alex Saravia" userId="8ec36e85f515b6b1" providerId="LiveId" clId="{686D97AA-DAD0-2649-8A99-2C4E70434F2D}" dt="2020-01-27T17:48:12.578" v="576" actId="27636"/>
          <ac:spMkLst>
            <pc:docMk/>
            <pc:sldMk cId="942669230" sldId="284"/>
            <ac:spMk id="19" creationId="{6E8C7A61-2464-4F8C-92E5-F2AC56B469BA}"/>
          </ac:spMkLst>
        </pc:spChg>
        <pc:grpChg chg="mod">
          <ac:chgData name="Alex Saravia" userId="8ec36e85f515b6b1" providerId="LiveId" clId="{686D97AA-DAD0-2649-8A99-2C4E70434F2D}" dt="2020-01-27T02:42:49.876" v="32" actId="1076"/>
          <ac:grpSpMkLst>
            <pc:docMk/>
            <pc:sldMk cId="942669230" sldId="284"/>
            <ac:grpSpMk id="23" creationId="{4A36DA44-821B-4DD6-8A5F-889BAF38D5A5}"/>
          </ac:grpSpMkLst>
        </pc:grpChg>
        <pc:picChg chg="mod">
          <ac:chgData name="Alex Saravia" userId="8ec36e85f515b6b1" providerId="LiveId" clId="{686D97AA-DAD0-2649-8A99-2C4E70434F2D}" dt="2020-01-27T02:42:27.980" v="27" actId="1076"/>
          <ac:picMkLst>
            <pc:docMk/>
            <pc:sldMk cId="942669230" sldId="284"/>
            <ac:picMk id="6" creationId="{3EE00DFB-3E75-4A1F-A18A-9F739F326219}"/>
          </ac:picMkLst>
        </pc:picChg>
        <pc:picChg chg="mod">
          <ac:chgData name="Alex Saravia" userId="8ec36e85f515b6b1" providerId="LiveId" clId="{686D97AA-DAD0-2649-8A99-2C4E70434F2D}" dt="2020-01-27T02:42:26.502" v="26" actId="1076"/>
          <ac:picMkLst>
            <pc:docMk/>
            <pc:sldMk cId="942669230" sldId="284"/>
            <ac:picMk id="14" creationId="{E340117C-54B5-4B52-AB59-890DE26F0988}"/>
          </ac:picMkLst>
        </pc:picChg>
      </pc:sldChg>
      <pc:sldChg chg="modNotesTx">
        <pc:chgData name="Alex Saravia" userId="8ec36e85f515b6b1" providerId="LiveId" clId="{686D97AA-DAD0-2649-8A99-2C4E70434F2D}" dt="2020-01-27T17:53:32.664" v="932" actId="20577"/>
        <pc:sldMkLst>
          <pc:docMk/>
          <pc:sldMk cId="2238068366" sldId="286"/>
        </pc:sldMkLst>
      </pc:sldChg>
      <pc:sldChg chg="del">
        <pc:chgData name="Alex Saravia" userId="8ec36e85f515b6b1" providerId="LiveId" clId="{686D97AA-DAD0-2649-8A99-2C4E70434F2D}" dt="2020-01-27T03:09:06.764" v="236" actId="2696"/>
        <pc:sldMkLst>
          <pc:docMk/>
          <pc:sldMk cId="2787661331" sldId="287"/>
        </pc:sldMkLst>
      </pc:sldChg>
      <pc:sldChg chg="modSp">
        <pc:chgData name="Alex Saravia" userId="8ec36e85f515b6b1" providerId="LiveId" clId="{686D97AA-DAD0-2649-8A99-2C4E70434F2D}" dt="2020-01-27T02:45:11.984" v="58" actId="20577"/>
        <pc:sldMkLst>
          <pc:docMk/>
          <pc:sldMk cId="4061211040" sldId="293"/>
        </pc:sldMkLst>
        <pc:spChg chg="mod">
          <ac:chgData name="Alex Saravia" userId="8ec36e85f515b6b1" providerId="LiveId" clId="{686D97AA-DAD0-2649-8A99-2C4E70434F2D}" dt="2020-01-27T02:45:11.984" v="58" actId="20577"/>
          <ac:spMkLst>
            <pc:docMk/>
            <pc:sldMk cId="4061211040" sldId="293"/>
            <ac:spMk id="7" creationId="{28E2837C-2AE0-45A3-869F-6A2BB21715AE}"/>
          </ac:spMkLst>
        </pc:spChg>
      </pc:sldChg>
      <pc:sldChg chg="modSp">
        <pc:chgData name="Alex Saravia" userId="8ec36e85f515b6b1" providerId="LiveId" clId="{686D97AA-DAD0-2649-8A99-2C4E70434F2D}" dt="2020-01-27T02:44:45.847" v="56" actId="120"/>
        <pc:sldMkLst>
          <pc:docMk/>
          <pc:sldMk cId="3967740576" sldId="294"/>
        </pc:sldMkLst>
        <pc:spChg chg="mod">
          <ac:chgData name="Alex Saravia" userId="8ec36e85f515b6b1" providerId="LiveId" clId="{686D97AA-DAD0-2649-8A99-2C4E70434F2D}" dt="2020-01-27T02:44:39.328" v="53" actId="120"/>
          <ac:spMkLst>
            <pc:docMk/>
            <pc:sldMk cId="3967740576" sldId="294"/>
            <ac:spMk id="3" creationId="{870D732C-A01A-460E-BB2C-8F4E8BAB3D84}"/>
          </ac:spMkLst>
        </pc:spChg>
        <pc:spChg chg="mod">
          <ac:chgData name="Alex Saravia" userId="8ec36e85f515b6b1" providerId="LiveId" clId="{686D97AA-DAD0-2649-8A99-2C4E70434F2D}" dt="2020-01-27T02:43:32.154" v="37" actId="1076"/>
          <ac:spMkLst>
            <pc:docMk/>
            <pc:sldMk cId="3967740576" sldId="294"/>
            <ac:spMk id="4" creationId="{2A64733B-8F15-4520-A507-4701A1820B29}"/>
          </ac:spMkLst>
        </pc:spChg>
        <pc:spChg chg="mod">
          <ac:chgData name="Alex Saravia" userId="8ec36e85f515b6b1" providerId="LiveId" clId="{686D97AA-DAD0-2649-8A99-2C4E70434F2D}" dt="2020-01-27T02:44:43.566" v="55" actId="120"/>
          <ac:spMkLst>
            <pc:docMk/>
            <pc:sldMk cId="3967740576" sldId="294"/>
            <ac:spMk id="5" creationId="{E2EB0F2E-5409-443E-B8C9-625C7A292E21}"/>
          </ac:spMkLst>
        </pc:spChg>
        <pc:spChg chg="mod">
          <ac:chgData name="Alex Saravia" userId="8ec36e85f515b6b1" providerId="LiveId" clId="{686D97AA-DAD0-2649-8A99-2C4E70434F2D}" dt="2020-01-27T02:44:41.557" v="54" actId="120"/>
          <ac:spMkLst>
            <pc:docMk/>
            <pc:sldMk cId="3967740576" sldId="294"/>
            <ac:spMk id="7" creationId="{BC7ECB64-DA8E-40B7-804A-614F33E70903}"/>
          </ac:spMkLst>
        </pc:spChg>
        <pc:spChg chg="mod">
          <ac:chgData name="Alex Saravia" userId="8ec36e85f515b6b1" providerId="LiveId" clId="{686D97AA-DAD0-2649-8A99-2C4E70434F2D}" dt="2020-01-27T02:43:27.871" v="36" actId="1076"/>
          <ac:spMkLst>
            <pc:docMk/>
            <pc:sldMk cId="3967740576" sldId="294"/>
            <ac:spMk id="8" creationId="{19A18E0A-7081-4397-B3C7-2A240CA79805}"/>
          </ac:spMkLst>
        </pc:spChg>
        <pc:spChg chg="mod">
          <ac:chgData name="Alex Saravia" userId="8ec36e85f515b6b1" providerId="LiveId" clId="{686D97AA-DAD0-2649-8A99-2C4E70434F2D}" dt="2020-01-27T02:44:45.847" v="56" actId="120"/>
          <ac:spMkLst>
            <pc:docMk/>
            <pc:sldMk cId="3967740576" sldId="294"/>
            <ac:spMk id="9" creationId="{9E2432A0-7547-4CFC-8103-627C5CF182DF}"/>
          </ac:spMkLst>
        </pc:spChg>
      </pc:sldChg>
      <pc:sldChg chg="addSp delSp modSp">
        <pc:chgData name="Alex Saravia" userId="8ec36e85f515b6b1" providerId="LiveId" clId="{686D97AA-DAD0-2649-8A99-2C4E70434F2D}" dt="2020-01-27T02:34:23.519" v="5" actId="14100"/>
        <pc:sldMkLst>
          <pc:docMk/>
          <pc:sldMk cId="1792538776" sldId="298"/>
        </pc:sldMkLst>
        <pc:spChg chg="add mod">
          <ac:chgData name="Alex Saravia" userId="8ec36e85f515b6b1" providerId="LiveId" clId="{686D97AA-DAD0-2649-8A99-2C4E70434F2D}" dt="2020-01-27T02:34:15.744" v="4" actId="478"/>
          <ac:spMkLst>
            <pc:docMk/>
            <pc:sldMk cId="1792538776" sldId="298"/>
            <ac:spMk id="3" creationId="{22127EDC-79BD-4649-875F-AFDFBE5C074B}"/>
          </ac:spMkLst>
        </pc:spChg>
        <pc:graphicFrameChg chg="del">
          <ac:chgData name="Alex Saravia" userId="8ec36e85f515b6b1" providerId="LiveId" clId="{686D97AA-DAD0-2649-8A99-2C4E70434F2D}" dt="2020-01-27T02:34:15.744" v="4" actId="478"/>
          <ac:graphicFrameMkLst>
            <pc:docMk/>
            <pc:sldMk cId="1792538776" sldId="298"/>
            <ac:graphicFrameMk id="18" creationId="{4B9F7301-E8F5-40BF-9902-7C6BE8F2301B}"/>
          </ac:graphicFrameMkLst>
        </pc:graphicFrameChg>
        <pc:graphicFrameChg chg="mod">
          <ac:chgData name="Alex Saravia" userId="8ec36e85f515b6b1" providerId="LiveId" clId="{686D97AA-DAD0-2649-8A99-2C4E70434F2D}" dt="2020-01-27T02:34:23.519" v="5" actId="14100"/>
          <ac:graphicFrameMkLst>
            <pc:docMk/>
            <pc:sldMk cId="1792538776" sldId="298"/>
            <ac:graphicFrameMk id="19" creationId="{4B150BB8-BECC-4663-967B-81BAB832E55E}"/>
          </ac:graphicFrameMkLst>
        </pc:graphicFrameChg>
      </pc:sldChg>
      <pc:sldChg chg="modSp">
        <pc:chgData name="Alex Saravia" userId="8ec36e85f515b6b1" providerId="LiveId" clId="{686D97AA-DAD0-2649-8A99-2C4E70434F2D}" dt="2020-01-27T03:04:13.661" v="216" actId="20577"/>
        <pc:sldMkLst>
          <pc:docMk/>
          <pc:sldMk cId="1202417905" sldId="300"/>
        </pc:sldMkLst>
        <pc:spChg chg="mod">
          <ac:chgData name="Alex Saravia" userId="8ec36e85f515b6b1" providerId="LiveId" clId="{686D97AA-DAD0-2649-8A99-2C4E70434F2D}" dt="2020-01-27T03:04:13.661" v="216" actId="20577"/>
          <ac:spMkLst>
            <pc:docMk/>
            <pc:sldMk cId="1202417905" sldId="300"/>
            <ac:spMk id="3" creationId="{19C88C35-82F9-A946-8760-B4D93118E49A}"/>
          </ac:spMkLst>
        </pc:spChg>
      </pc:sldChg>
      <pc:sldChg chg="modSp modNotesTx">
        <pc:chgData name="Alex Saravia" userId="8ec36e85f515b6b1" providerId="LiveId" clId="{686D97AA-DAD0-2649-8A99-2C4E70434F2D}" dt="2020-01-27T17:49:07.197" v="682" actId="20577"/>
        <pc:sldMkLst>
          <pc:docMk/>
          <pc:sldMk cId="4093252593" sldId="302"/>
        </pc:sldMkLst>
        <pc:spChg chg="mod">
          <ac:chgData name="Alex Saravia" userId="8ec36e85f515b6b1" providerId="LiveId" clId="{686D97AA-DAD0-2649-8A99-2C4E70434F2D}" dt="2020-01-27T03:04:29.979" v="217" actId="1076"/>
          <ac:spMkLst>
            <pc:docMk/>
            <pc:sldMk cId="4093252593" sldId="302"/>
            <ac:spMk id="2" creationId="{EA058C03-FE5D-B548-8F1F-22EAE4A65F0C}"/>
          </ac:spMkLst>
        </pc:spChg>
        <pc:graphicFrameChg chg="mod">
          <ac:chgData name="Alex Saravia" userId="8ec36e85f515b6b1" providerId="LiveId" clId="{686D97AA-DAD0-2649-8A99-2C4E70434F2D}" dt="2020-01-27T03:05:06.602" v="225"/>
          <ac:graphicFrameMkLst>
            <pc:docMk/>
            <pc:sldMk cId="4093252593" sldId="302"/>
            <ac:graphicFrameMk id="4" creationId="{52FBE0D3-6F62-BE4D-9303-609C72CDC2A2}"/>
          </ac:graphicFrameMkLst>
        </pc:graphicFrameChg>
      </pc:sldChg>
      <pc:sldChg chg="del">
        <pc:chgData name="Alex Saravia" userId="8ec36e85f515b6b1" providerId="LiveId" clId="{686D97AA-DAD0-2649-8A99-2C4E70434F2D}" dt="2020-01-27T16:46:24.739" v="481" actId="2696"/>
        <pc:sldMkLst>
          <pc:docMk/>
          <pc:sldMk cId="3441456801" sldId="303"/>
        </pc:sldMkLst>
      </pc:sldChg>
      <pc:sldChg chg="addSp delSp modSp">
        <pc:chgData name="Alex Saravia" userId="8ec36e85f515b6b1" providerId="LiveId" clId="{686D97AA-DAD0-2649-8A99-2C4E70434F2D}" dt="2020-01-27T03:55:48.735" v="474" actId="1076"/>
        <pc:sldMkLst>
          <pc:docMk/>
          <pc:sldMk cId="3139065556" sldId="316"/>
        </pc:sldMkLst>
        <pc:spChg chg="add mod">
          <ac:chgData name="Alex Saravia" userId="8ec36e85f515b6b1" providerId="LiveId" clId="{686D97AA-DAD0-2649-8A99-2C4E70434F2D}" dt="2020-01-27T03:55:41.890" v="471" actId="478"/>
          <ac:spMkLst>
            <pc:docMk/>
            <pc:sldMk cId="3139065556" sldId="316"/>
            <ac:spMk id="4" creationId="{BEB14C01-033A-4141-A9C1-39B538107E3C}"/>
          </ac:spMkLst>
        </pc:spChg>
        <pc:picChg chg="add mod">
          <ac:chgData name="Alex Saravia" userId="8ec36e85f515b6b1" providerId="LiveId" clId="{686D97AA-DAD0-2649-8A99-2C4E70434F2D}" dt="2020-01-27T03:55:48.735" v="474" actId="1076"/>
          <ac:picMkLst>
            <pc:docMk/>
            <pc:sldMk cId="3139065556" sldId="316"/>
            <ac:picMk id="5" creationId="{56EA2F0E-A446-9E48-AA6E-2E70678C87B3}"/>
          </ac:picMkLst>
        </pc:picChg>
        <pc:picChg chg="del">
          <ac:chgData name="Alex Saravia" userId="8ec36e85f515b6b1" providerId="LiveId" clId="{686D97AA-DAD0-2649-8A99-2C4E70434F2D}" dt="2020-01-27T03:55:41.890" v="471" actId="478"/>
          <ac:picMkLst>
            <pc:docMk/>
            <pc:sldMk cId="3139065556" sldId="316"/>
            <ac:picMk id="11" creationId="{E2F97186-51DC-EB42-939B-7554390F78DB}"/>
          </ac:picMkLst>
        </pc:picChg>
      </pc:sldChg>
      <pc:sldChg chg="addSp delSp modSp">
        <pc:chgData name="Alex Saravia" userId="8ec36e85f515b6b1" providerId="LiveId" clId="{686D97AA-DAD0-2649-8A99-2C4E70434F2D}" dt="2020-01-27T03:56:57.841" v="480" actId="1076"/>
        <pc:sldMkLst>
          <pc:docMk/>
          <pc:sldMk cId="4239658640" sldId="317"/>
        </pc:sldMkLst>
        <pc:spChg chg="add del mod">
          <ac:chgData name="Alex Saravia" userId="8ec36e85f515b6b1" providerId="LiveId" clId="{686D97AA-DAD0-2649-8A99-2C4E70434F2D}" dt="2020-01-27T03:56:24.754" v="477"/>
          <ac:spMkLst>
            <pc:docMk/>
            <pc:sldMk cId="4239658640" sldId="317"/>
            <ac:spMk id="4" creationId="{EEA67388-2B65-B441-99D6-13D09412BB25}"/>
          </ac:spMkLst>
        </pc:spChg>
        <pc:picChg chg="del">
          <ac:chgData name="Alex Saravia" userId="8ec36e85f515b6b1" providerId="LiveId" clId="{686D97AA-DAD0-2649-8A99-2C4E70434F2D}" dt="2020-01-27T03:56:06.667" v="475" actId="478"/>
          <ac:picMkLst>
            <pc:docMk/>
            <pc:sldMk cId="4239658640" sldId="317"/>
            <ac:picMk id="5" creationId="{2C8D89F6-C676-48BA-BDE4-72FCB105281C}"/>
          </ac:picMkLst>
        </pc:picChg>
        <pc:picChg chg="add del mod">
          <ac:chgData name="Alex Saravia" userId="8ec36e85f515b6b1" providerId="LiveId" clId="{686D97AA-DAD0-2649-8A99-2C4E70434F2D}" dt="2020-01-27T03:56:24.754" v="477"/>
          <ac:picMkLst>
            <pc:docMk/>
            <pc:sldMk cId="4239658640" sldId="317"/>
            <ac:picMk id="7" creationId="{1A57B9BF-4353-0B47-97E4-309B710A20C1}"/>
          </ac:picMkLst>
        </pc:picChg>
        <pc:picChg chg="add mod">
          <ac:chgData name="Alex Saravia" userId="8ec36e85f515b6b1" providerId="LiveId" clId="{686D97AA-DAD0-2649-8A99-2C4E70434F2D}" dt="2020-01-27T03:56:57.841" v="480" actId="1076"/>
          <ac:picMkLst>
            <pc:docMk/>
            <pc:sldMk cId="4239658640" sldId="317"/>
            <ac:picMk id="8" creationId="{6D6B9F87-0F38-8240-A00A-E3CB8E683CFE}"/>
          </ac:picMkLst>
        </pc:picChg>
      </pc:sldChg>
      <pc:sldChg chg="modNotesTx">
        <pc:chgData name="Alex Saravia" userId="8ec36e85f515b6b1" providerId="LiveId" clId="{686D97AA-DAD0-2649-8A99-2C4E70434F2D}" dt="2020-01-27T02:37:39.888" v="8" actId="20577"/>
        <pc:sldMkLst>
          <pc:docMk/>
          <pc:sldMk cId="133057294" sldId="337"/>
        </pc:sldMkLst>
      </pc:sldChg>
      <pc:sldChg chg="del">
        <pc:chgData name="Alex Saravia" userId="8ec36e85f515b6b1" providerId="LiveId" clId="{686D97AA-DAD0-2649-8A99-2C4E70434F2D}" dt="2020-01-27T03:09:08.438" v="237" actId="2696"/>
        <pc:sldMkLst>
          <pc:docMk/>
          <pc:sldMk cId="1467653895" sldId="343"/>
        </pc:sldMkLst>
      </pc:sldChg>
      <pc:sldChg chg="modSp del">
        <pc:chgData name="Alex Saravia" userId="8ec36e85f515b6b1" providerId="LiveId" clId="{686D97AA-DAD0-2649-8A99-2C4E70434F2D}" dt="2020-01-27T03:09:12.582" v="238" actId="2696"/>
        <pc:sldMkLst>
          <pc:docMk/>
          <pc:sldMk cId="2481117237" sldId="344"/>
        </pc:sldMkLst>
        <pc:spChg chg="mod">
          <ac:chgData name="Alex Saravia" userId="8ec36e85f515b6b1" providerId="LiveId" clId="{686D97AA-DAD0-2649-8A99-2C4E70434F2D}" dt="2020-01-27T01:06:26.698" v="2" actId="27636"/>
          <ac:spMkLst>
            <pc:docMk/>
            <pc:sldMk cId="2481117237" sldId="344"/>
            <ac:spMk id="3" creationId="{3619094C-F1C6-214E-B26A-414B934F8ADF}"/>
          </ac:spMkLst>
        </pc:spChg>
      </pc:sldChg>
      <pc:sldChg chg="modSp">
        <pc:chgData name="Alex Saravia" userId="8ec36e85f515b6b1" providerId="LiveId" clId="{686D97AA-DAD0-2649-8A99-2C4E70434F2D}" dt="2020-01-27T03:17:26.360" v="277" actId="27636"/>
        <pc:sldMkLst>
          <pc:docMk/>
          <pc:sldMk cId="3949208180" sldId="346"/>
        </pc:sldMkLst>
        <pc:spChg chg="mod">
          <ac:chgData name="Alex Saravia" userId="8ec36e85f515b6b1" providerId="LiveId" clId="{686D97AA-DAD0-2649-8A99-2C4E70434F2D}" dt="2020-01-27T03:17:26.360" v="277" actId="27636"/>
          <ac:spMkLst>
            <pc:docMk/>
            <pc:sldMk cId="3949208180" sldId="346"/>
            <ac:spMk id="3" creationId="{8E29DA7A-A2DF-324A-9C2B-BF82932EC0B3}"/>
          </ac:spMkLst>
        </pc:spChg>
      </pc:sldChg>
      <pc:sldChg chg="modSp">
        <pc:chgData name="Alex Saravia" userId="8ec36e85f515b6b1" providerId="LiveId" clId="{686D97AA-DAD0-2649-8A99-2C4E70434F2D}" dt="2020-01-27T03:17:17.661" v="272"/>
        <pc:sldMkLst>
          <pc:docMk/>
          <pc:sldMk cId="1796154053" sldId="347"/>
        </pc:sldMkLst>
        <pc:spChg chg="mod">
          <ac:chgData name="Alex Saravia" userId="8ec36e85f515b6b1" providerId="LiveId" clId="{686D97AA-DAD0-2649-8A99-2C4E70434F2D}" dt="2020-01-27T03:17:17.661" v="272"/>
          <ac:spMkLst>
            <pc:docMk/>
            <pc:sldMk cId="1796154053" sldId="347"/>
            <ac:spMk id="3" creationId="{A8D810A0-0993-4644-A470-7A8E02F8696F}"/>
          </ac:spMkLst>
        </pc:spChg>
      </pc:sldChg>
      <pc:sldChg chg="modSp del">
        <pc:chgData name="Alex Saravia" userId="8ec36e85f515b6b1" providerId="LiveId" clId="{686D97AA-DAD0-2649-8A99-2C4E70434F2D}" dt="2020-01-27T03:17:11.329" v="271" actId="2696"/>
        <pc:sldMkLst>
          <pc:docMk/>
          <pc:sldMk cId="3806819623" sldId="348"/>
        </pc:sldMkLst>
        <pc:spChg chg="mod">
          <ac:chgData name="Alex Saravia" userId="8ec36e85f515b6b1" providerId="LiveId" clId="{686D97AA-DAD0-2649-8A99-2C4E70434F2D}" dt="2020-01-27T03:17:00.173" v="265"/>
          <ac:spMkLst>
            <pc:docMk/>
            <pc:sldMk cId="3806819623" sldId="348"/>
            <ac:spMk id="3" creationId="{9278BAAA-9F68-6044-8145-165382168B8C}"/>
          </ac:spMkLst>
        </pc:spChg>
      </pc:sldChg>
      <pc:sldChg chg="modNotesTx">
        <pc:chgData name="Alex Saravia" userId="8ec36e85f515b6b1" providerId="LiveId" clId="{686D97AA-DAD0-2649-8A99-2C4E70434F2D}" dt="2020-01-27T03:37:44.188" v="462" actId="313"/>
        <pc:sldMkLst>
          <pc:docMk/>
          <pc:sldMk cId="1272736479" sldId="349"/>
        </pc:sldMkLst>
      </pc:sldChg>
      <pc:sldChg chg="modSp">
        <pc:chgData name="Alex Saravia" userId="8ec36e85f515b6b1" providerId="LiveId" clId="{686D97AA-DAD0-2649-8A99-2C4E70434F2D}" dt="2020-01-27T03:38:52.728" v="470" actId="1076"/>
        <pc:sldMkLst>
          <pc:docMk/>
          <pc:sldMk cId="1508462513" sldId="358"/>
        </pc:sldMkLst>
        <pc:spChg chg="mod">
          <ac:chgData name="Alex Saravia" userId="8ec36e85f515b6b1" providerId="LiveId" clId="{686D97AA-DAD0-2649-8A99-2C4E70434F2D}" dt="2020-01-27T03:38:40.936" v="468" actId="1076"/>
          <ac:spMkLst>
            <pc:docMk/>
            <pc:sldMk cId="1508462513" sldId="358"/>
            <ac:spMk id="4" creationId="{2847E53F-2066-514D-81E8-6A41FA611780}"/>
          </ac:spMkLst>
        </pc:spChg>
        <pc:spChg chg="mod">
          <ac:chgData name="Alex Saravia" userId="8ec36e85f515b6b1" providerId="LiveId" clId="{686D97AA-DAD0-2649-8A99-2C4E70434F2D}" dt="2020-01-27T03:38:46.277" v="469" actId="1076"/>
          <ac:spMkLst>
            <pc:docMk/>
            <pc:sldMk cId="1508462513" sldId="358"/>
            <ac:spMk id="5" creationId="{160D7EB1-E88C-4C4A-9EBE-9123EF791346}"/>
          </ac:spMkLst>
        </pc:spChg>
        <pc:spChg chg="mod">
          <ac:chgData name="Alex Saravia" userId="8ec36e85f515b6b1" providerId="LiveId" clId="{686D97AA-DAD0-2649-8A99-2C4E70434F2D}" dt="2020-01-27T03:38:52.728" v="470" actId="1076"/>
          <ac:spMkLst>
            <pc:docMk/>
            <pc:sldMk cId="1508462513" sldId="358"/>
            <ac:spMk id="10" creationId="{C4DA3AA3-E22D-624F-8966-DD399E49E2FB}"/>
          </ac:spMkLst>
        </pc:spChg>
      </pc:sldChg>
      <pc:sldChg chg="modSp">
        <pc:chgData name="Alex Saravia" userId="8ec36e85f515b6b1" providerId="LiveId" clId="{686D97AA-DAD0-2649-8A99-2C4E70434F2D}" dt="2020-01-27T02:47:36.152" v="73" actId="20577"/>
        <pc:sldMkLst>
          <pc:docMk/>
          <pc:sldMk cId="1462309217" sldId="359"/>
        </pc:sldMkLst>
        <pc:spChg chg="mod">
          <ac:chgData name="Alex Saravia" userId="8ec36e85f515b6b1" providerId="LiveId" clId="{686D97AA-DAD0-2649-8A99-2C4E70434F2D}" dt="2020-01-27T02:47:05.424" v="70" actId="14100"/>
          <ac:spMkLst>
            <pc:docMk/>
            <pc:sldMk cId="1462309217" sldId="359"/>
            <ac:spMk id="2" creationId="{FCC318B3-1D4A-4640-88F4-4DF1EB5C2F41}"/>
          </ac:spMkLst>
        </pc:spChg>
        <pc:spChg chg="mod">
          <ac:chgData name="Alex Saravia" userId="8ec36e85f515b6b1" providerId="LiveId" clId="{686D97AA-DAD0-2649-8A99-2C4E70434F2D}" dt="2020-01-27T02:47:36.152" v="73" actId="20577"/>
          <ac:spMkLst>
            <pc:docMk/>
            <pc:sldMk cId="1462309217" sldId="359"/>
            <ac:spMk id="4" creationId="{201AF14E-E872-8043-ACB6-B1A6A8AC1598}"/>
          </ac:spMkLst>
        </pc:spChg>
      </pc:sldChg>
      <pc:sldChg chg="modSp setBg">
        <pc:chgData name="Alex Saravia" userId="8ec36e85f515b6b1" providerId="LiveId" clId="{686D97AA-DAD0-2649-8A99-2C4E70434F2D}" dt="2020-01-27T01:06:24.968" v="1" actId="27636"/>
        <pc:sldMkLst>
          <pc:docMk/>
          <pc:sldMk cId="4210770411" sldId="363"/>
        </pc:sldMkLst>
        <pc:spChg chg="mod">
          <ac:chgData name="Alex Saravia" userId="8ec36e85f515b6b1" providerId="LiveId" clId="{686D97AA-DAD0-2649-8A99-2C4E70434F2D}" dt="2020-01-27T01:06:24.968" v="1" actId="27636"/>
          <ac:spMkLst>
            <pc:docMk/>
            <pc:sldMk cId="4210770411" sldId="363"/>
            <ac:spMk id="2" creationId="{EBE0B46D-D141-B146-9B57-DA8BB6F15A35}"/>
          </ac:spMkLst>
        </pc:spChg>
      </pc:sldChg>
      <pc:sldChg chg="modSp">
        <pc:chgData name="Alex Saravia" userId="8ec36e85f515b6b1" providerId="LiveId" clId="{686D97AA-DAD0-2649-8A99-2C4E70434F2D}" dt="2020-01-27T02:50:19.050" v="102" actId="1076"/>
        <pc:sldMkLst>
          <pc:docMk/>
          <pc:sldMk cId="3807239403" sldId="364"/>
        </pc:sldMkLst>
        <pc:spChg chg="mod">
          <ac:chgData name="Alex Saravia" userId="8ec36e85f515b6b1" providerId="LiveId" clId="{686D97AA-DAD0-2649-8A99-2C4E70434F2D}" dt="2020-01-27T02:50:10.883" v="101" actId="1076"/>
          <ac:spMkLst>
            <pc:docMk/>
            <pc:sldMk cId="3807239403" sldId="364"/>
            <ac:spMk id="3" creationId="{A28137D8-9585-42C3-B389-865C3681BE29}"/>
          </ac:spMkLst>
        </pc:spChg>
        <pc:spChg chg="mod">
          <ac:chgData name="Alex Saravia" userId="8ec36e85f515b6b1" providerId="LiveId" clId="{686D97AA-DAD0-2649-8A99-2C4E70434F2D}" dt="2020-01-27T02:50:19.050" v="102" actId="1076"/>
          <ac:spMkLst>
            <pc:docMk/>
            <pc:sldMk cId="3807239403" sldId="364"/>
            <ac:spMk id="9" creationId="{58A3CA2D-3036-43F5-AFAC-21073C5DEFBD}"/>
          </ac:spMkLst>
        </pc:spChg>
      </pc:sldChg>
      <pc:sldChg chg="modSp">
        <pc:chgData name="Alex Saravia" userId="8ec36e85f515b6b1" providerId="LiveId" clId="{686D97AA-DAD0-2649-8A99-2C4E70434F2D}" dt="2020-01-27T03:01:12.464" v="209" actId="1076"/>
        <pc:sldMkLst>
          <pc:docMk/>
          <pc:sldMk cId="1927581857" sldId="366"/>
        </pc:sldMkLst>
        <pc:spChg chg="mod">
          <ac:chgData name="Alex Saravia" userId="8ec36e85f515b6b1" providerId="LiveId" clId="{686D97AA-DAD0-2649-8A99-2C4E70434F2D}" dt="2020-01-27T03:01:12.464" v="209" actId="1076"/>
          <ac:spMkLst>
            <pc:docMk/>
            <pc:sldMk cId="1927581857" sldId="366"/>
            <ac:spMk id="11" creationId="{B8AF73F7-6EFD-4795-8C7F-1285C5800F9B}"/>
          </ac:spMkLst>
        </pc:spChg>
      </pc:sldChg>
      <pc:sldChg chg="modSp">
        <pc:chgData name="Alex Saravia" userId="8ec36e85f515b6b1" providerId="LiveId" clId="{686D97AA-DAD0-2649-8A99-2C4E70434F2D}" dt="2020-01-27T03:01:16.965" v="210" actId="1076"/>
        <pc:sldMkLst>
          <pc:docMk/>
          <pc:sldMk cId="237193372" sldId="367"/>
        </pc:sldMkLst>
        <pc:spChg chg="mod">
          <ac:chgData name="Alex Saravia" userId="8ec36e85f515b6b1" providerId="LiveId" clId="{686D97AA-DAD0-2649-8A99-2C4E70434F2D}" dt="2020-01-27T03:01:16.965" v="210" actId="1076"/>
          <ac:spMkLst>
            <pc:docMk/>
            <pc:sldMk cId="237193372" sldId="367"/>
            <ac:spMk id="11" creationId="{C6D93BA1-9773-480A-9A58-207AF6B5E959}"/>
          </ac:spMkLst>
        </pc:spChg>
      </pc:sldChg>
      <pc:sldChg chg="modSp">
        <pc:chgData name="Alex Saravia" userId="8ec36e85f515b6b1" providerId="LiveId" clId="{686D97AA-DAD0-2649-8A99-2C4E70434F2D}" dt="2020-01-27T03:01:28.303" v="215" actId="20577"/>
        <pc:sldMkLst>
          <pc:docMk/>
          <pc:sldMk cId="1832941146" sldId="368"/>
        </pc:sldMkLst>
        <pc:spChg chg="mod">
          <ac:chgData name="Alex Saravia" userId="8ec36e85f515b6b1" providerId="LiveId" clId="{686D97AA-DAD0-2649-8A99-2C4E70434F2D}" dt="2020-01-27T03:01:28.303" v="215" actId="20577"/>
          <ac:spMkLst>
            <pc:docMk/>
            <pc:sldMk cId="1832941146" sldId="368"/>
            <ac:spMk id="12" creationId="{64ADB2ED-4F58-4784-A75C-0965218BDF43}"/>
          </ac:spMkLst>
        </pc:spChg>
      </pc:sldChg>
      <pc:sldChg chg="addSp delSp modSp">
        <pc:chgData name="Alex Saravia" userId="8ec36e85f515b6b1" providerId="LiveId" clId="{686D97AA-DAD0-2649-8A99-2C4E70434F2D}" dt="2020-01-27T03:19:31.979" v="320" actId="1076"/>
        <pc:sldMkLst>
          <pc:docMk/>
          <pc:sldMk cId="3372108363" sldId="371"/>
        </pc:sldMkLst>
        <pc:spChg chg="add del mod">
          <ac:chgData name="Alex Saravia" userId="8ec36e85f515b6b1" providerId="LiveId" clId="{686D97AA-DAD0-2649-8A99-2C4E70434F2D}" dt="2020-01-27T02:52:08.052" v="105" actId="478"/>
          <ac:spMkLst>
            <pc:docMk/>
            <pc:sldMk cId="3372108363" sldId="371"/>
            <ac:spMk id="8" creationId="{16076FC1-CA71-D645-A0FB-DA7C02DA808C}"/>
          </ac:spMkLst>
        </pc:spChg>
        <pc:spChg chg="add del mod">
          <ac:chgData name="Alex Saravia" userId="8ec36e85f515b6b1" providerId="LiveId" clId="{686D97AA-DAD0-2649-8A99-2C4E70434F2D}" dt="2020-01-27T03:18:53.735" v="312" actId="478"/>
          <ac:spMkLst>
            <pc:docMk/>
            <pc:sldMk cId="3372108363" sldId="371"/>
            <ac:spMk id="11" creationId="{B5FC9811-FC30-A446-95F1-2B7506C02320}"/>
          </ac:spMkLst>
        </pc:spChg>
        <pc:spChg chg="add mod">
          <ac:chgData name="Alex Saravia" userId="8ec36e85f515b6b1" providerId="LiveId" clId="{686D97AA-DAD0-2649-8A99-2C4E70434F2D}" dt="2020-01-27T03:19:18.289" v="318" actId="1076"/>
          <ac:spMkLst>
            <pc:docMk/>
            <pc:sldMk cId="3372108363" sldId="371"/>
            <ac:spMk id="12" creationId="{593EBA80-674E-BF43-87DE-4A99E6DF9FC9}"/>
          </ac:spMkLst>
        </pc:spChg>
        <pc:spChg chg="add mod">
          <ac:chgData name="Alex Saravia" userId="8ec36e85f515b6b1" providerId="LiveId" clId="{686D97AA-DAD0-2649-8A99-2C4E70434F2D}" dt="2020-01-27T03:18:07.632" v="280" actId="20577"/>
          <ac:spMkLst>
            <pc:docMk/>
            <pc:sldMk cId="3372108363" sldId="371"/>
            <ac:spMk id="13" creationId="{B5AF4E5D-2117-2E41-9073-BAA8726374C3}"/>
          </ac:spMkLst>
        </pc:spChg>
        <pc:spChg chg="add mod">
          <ac:chgData name="Alex Saravia" userId="8ec36e85f515b6b1" providerId="LiveId" clId="{686D97AA-DAD0-2649-8A99-2C4E70434F2D}" dt="2020-01-27T03:19:31.979" v="320" actId="1076"/>
          <ac:spMkLst>
            <pc:docMk/>
            <pc:sldMk cId="3372108363" sldId="371"/>
            <ac:spMk id="14" creationId="{A83BF0B9-FE84-5748-9084-476218F12483}"/>
          </ac:spMkLst>
        </pc:spChg>
        <pc:picChg chg="add mod">
          <ac:chgData name="Alex Saravia" userId="8ec36e85f515b6b1" providerId="LiveId" clId="{686D97AA-DAD0-2649-8A99-2C4E70434F2D}" dt="2020-01-27T02:39:26.006" v="20" actId="1076"/>
          <ac:picMkLst>
            <pc:docMk/>
            <pc:sldMk cId="3372108363" sldId="371"/>
            <ac:picMk id="3" creationId="{377E48E4-7AA6-AE40-B798-8D8D00110281}"/>
          </ac:picMkLst>
        </pc:picChg>
        <pc:picChg chg="add mod">
          <ac:chgData name="Alex Saravia" userId="8ec36e85f515b6b1" providerId="LiveId" clId="{686D97AA-DAD0-2649-8A99-2C4E70434F2D}" dt="2020-01-27T02:56:52.335" v="146" actId="14100"/>
          <ac:picMkLst>
            <pc:docMk/>
            <pc:sldMk cId="3372108363" sldId="371"/>
            <ac:picMk id="5" creationId="{64D67E6C-3FEF-5F44-BB51-3975D3F3E96F}"/>
          </ac:picMkLst>
        </pc:picChg>
        <pc:picChg chg="add mod">
          <ac:chgData name="Alex Saravia" userId="8ec36e85f515b6b1" providerId="LiveId" clId="{686D97AA-DAD0-2649-8A99-2C4E70434F2D}" dt="2020-01-27T02:57:12.609" v="150" actId="1076"/>
          <ac:picMkLst>
            <pc:docMk/>
            <pc:sldMk cId="3372108363" sldId="371"/>
            <ac:picMk id="7" creationId="{FB7C17BF-54B5-914B-94FA-F9ACF2056F36}"/>
          </ac:picMkLst>
        </pc:picChg>
        <pc:picChg chg="add del mod">
          <ac:chgData name="Alex Saravia" userId="8ec36e85f515b6b1" providerId="LiveId" clId="{686D97AA-DAD0-2649-8A99-2C4E70434F2D}" dt="2020-01-27T02:56:04.648" v="113" actId="478"/>
          <ac:picMkLst>
            <pc:docMk/>
            <pc:sldMk cId="3372108363" sldId="371"/>
            <ac:picMk id="10" creationId="{F93FC1A3-CCB7-EF49-A870-5D4CF4B4BF05}"/>
          </ac:picMkLst>
        </pc:picChg>
      </pc:sldChg>
      <pc:sldChg chg="modSp">
        <pc:chgData name="Alex Saravia" userId="8ec36e85f515b6b1" providerId="LiveId" clId="{686D97AA-DAD0-2649-8A99-2C4E70434F2D}" dt="2020-01-27T03:31:58.093" v="377" actId="20577"/>
        <pc:sldMkLst>
          <pc:docMk/>
          <pc:sldMk cId="1117221014" sldId="374"/>
        </pc:sldMkLst>
        <pc:spChg chg="mod">
          <ac:chgData name="Alex Saravia" userId="8ec36e85f515b6b1" providerId="LiveId" clId="{686D97AA-DAD0-2649-8A99-2C4E70434F2D}" dt="2020-01-27T03:31:58.093" v="377" actId="20577"/>
          <ac:spMkLst>
            <pc:docMk/>
            <pc:sldMk cId="1117221014" sldId="374"/>
            <ac:spMk id="5" creationId="{0C04919E-017B-49A4-B24F-E5B22ABE0B7E}"/>
          </ac:spMkLst>
        </pc:spChg>
      </pc:sldChg>
      <pc:sldChg chg="modSp">
        <pc:chgData name="Alex Saravia" userId="8ec36e85f515b6b1" providerId="LiveId" clId="{686D97AA-DAD0-2649-8A99-2C4E70434F2D}" dt="2020-01-27T03:10:49.739" v="263" actId="20577"/>
        <pc:sldMkLst>
          <pc:docMk/>
          <pc:sldMk cId="1147732513" sldId="375"/>
        </pc:sldMkLst>
        <pc:spChg chg="mod">
          <ac:chgData name="Alex Saravia" userId="8ec36e85f515b6b1" providerId="LiveId" clId="{686D97AA-DAD0-2649-8A99-2C4E70434F2D}" dt="2020-01-27T03:10:49.739" v="263" actId="20577"/>
          <ac:spMkLst>
            <pc:docMk/>
            <pc:sldMk cId="1147732513" sldId="375"/>
            <ac:spMk id="5" creationId="{0C04919E-017B-49A4-B24F-E5B22ABE0B7E}"/>
          </ac:spMkLst>
        </pc:spChg>
      </pc:sldChg>
    </pc:docChg>
  </pc:docChgLst>
  <pc:docChgLst>
    <pc:chgData name="Danny Cuichan" userId="579e0ad8f6fc4032" providerId="LiveId" clId="{54F73891-C70C-4040-9E91-6F4D7F0ABBFF}"/>
    <pc:docChg chg="undo custSel addSld delSld modSld sldOrd">
      <pc:chgData name="Danny Cuichan" userId="579e0ad8f6fc4032" providerId="LiveId" clId="{54F73891-C70C-4040-9E91-6F4D7F0ABBFF}" dt="2020-01-30T16:40:34.968" v="508"/>
      <pc:docMkLst>
        <pc:docMk/>
      </pc:docMkLst>
      <pc:sldChg chg="addSp delSp modSp">
        <pc:chgData name="Danny Cuichan" userId="579e0ad8f6fc4032" providerId="LiveId" clId="{54F73891-C70C-4040-9E91-6F4D7F0ABBFF}" dt="2020-01-29T21:30:07.149" v="37" actId="21"/>
        <pc:sldMkLst>
          <pc:docMk/>
          <pc:sldMk cId="1547415503" sldId="259"/>
        </pc:sldMkLst>
        <pc:picChg chg="add del ord">
          <ac:chgData name="Danny Cuichan" userId="579e0ad8f6fc4032" providerId="LiveId" clId="{54F73891-C70C-4040-9E91-6F4D7F0ABBFF}" dt="2020-01-29T21:30:07.149" v="37" actId="21"/>
          <ac:picMkLst>
            <pc:docMk/>
            <pc:sldMk cId="1547415503" sldId="259"/>
            <ac:picMk id="2" creationId="{F6EFE156-9658-41BF-9DD6-94457D95F09D}"/>
          </ac:picMkLst>
        </pc:picChg>
      </pc:sldChg>
      <pc:sldChg chg="modSp">
        <pc:chgData name="Danny Cuichan" userId="579e0ad8f6fc4032" providerId="LiveId" clId="{54F73891-C70C-4040-9E91-6F4D7F0ABBFF}" dt="2020-01-29T21:48:44.339" v="96"/>
        <pc:sldMkLst>
          <pc:docMk/>
          <pc:sldMk cId="4206936090" sldId="265"/>
        </pc:sldMkLst>
        <pc:spChg chg="mod">
          <ac:chgData name="Danny Cuichan" userId="579e0ad8f6fc4032" providerId="LiveId" clId="{54F73891-C70C-4040-9E91-6F4D7F0ABBFF}" dt="2020-01-29T21:48:44.339" v="96"/>
          <ac:spMkLst>
            <pc:docMk/>
            <pc:sldMk cId="4206936090" sldId="265"/>
            <ac:spMk id="4" creationId="{6FF8F509-2C28-478D-B420-F0B2EAA5058F}"/>
          </ac:spMkLst>
        </pc:spChg>
      </pc:sldChg>
      <pc:sldChg chg="modSp">
        <pc:chgData name="Danny Cuichan" userId="579e0ad8f6fc4032" providerId="LiveId" clId="{54F73891-C70C-4040-9E91-6F4D7F0ABBFF}" dt="2020-01-29T20:44:55.908" v="1" actId="14100"/>
        <pc:sldMkLst>
          <pc:docMk/>
          <pc:sldMk cId="4018041146" sldId="281"/>
        </pc:sldMkLst>
        <pc:spChg chg="mod">
          <ac:chgData name="Danny Cuichan" userId="579e0ad8f6fc4032" providerId="LiveId" clId="{54F73891-C70C-4040-9E91-6F4D7F0ABBFF}" dt="2020-01-29T20:44:55.908" v="1" actId="14100"/>
          <ac:spMkLst>
            <pc:docMk/>
            <pc:sldMk cId="4018041146" sldId="281"/>
            <ac:spMk id="3" creationId="{7564AFD6-646C-4CEC-A3BD-F8119DF87222}"/>
          </ac:spMkLst>
        </pc:spChg>
      </pc:sldChg>
      <pc:sldChg chg="modSp">
        <pc:chgData name="Danny Cuichan" userId="579e0ad8f6fc4032" providerId="LiveId" clId="{54F73891-C70C-4040-9E91-6F4D7F0ABBFF}" dt="2020-01-29T21:20:39.580" v="34" actId="20577"/>
        <pc:sldMkLst>
          <pc:docMk/>
          <pc:sldMk cId="1843838567" sldId="290"/>
        </pc:sldMkLst>
        <pc:spChg chg="mod">
          <ac:chgData name="Danny Cuichan" userId="579e0ad8f6fc4032" providerId="LiveId" clId="{54F73891-C70C-4040-9E91-6F4D7F0ABBFF}" dt="2020-01-29T21:20:39.580" v="34" actId="20577"/>
          <ac:spMkLst>
            <pc:docMk/>
            <pc:sldMk cId="1843838567" sldId="290"/>
            <ac:spMk id="7" creationId="{2360A875-09B4-413D-B10A-40554005613C}"/>
          </ac:spMkLst>
        </pc:spChg>
      </pc:sldChg>
      <pc:sldChg chg="addSp delSp modSp modAnim">
        <pc:chgData name="Danny Cuichan" userId="579e0ad8f6fc4032" providerId="LiveId" clId="{54F73891-C70C-4040-9E91-6F4D7F0ABBFF}" dt="2020-01-30T16:40:34.968" v="508"/>
        <pc:sldMkLst>
          <pc:docMk/>
          <pc:sldMk cId="568995055" sldId="304"/>
        </pc:sldMkLst>
        <pc:graphicFrameChg chg="add del mod">
          <ac:chgData name="Danny Cuichan" userId="579e0ad8f6fc4032" providerId="LiveId" clId="{54F73891-C70C-4040-9E91-6F4D7F0ABBFF}" dt="2020-01-30T16:32:41.457" v="482"/>
          <ac:graphicFrameMkLst>
            <pc:docMk/>
            <pc:sldMk cId="568995055" sldId="304"/>
            <ac:graphicFrameMk id="2" creationId="{F334A251-C588-4315-8141-C0D066F6D7D6}"/>
          </ac:graphicFrameMkLst>
        </pc:graphicFrameChg>
        <pc:graphicFrameChg chg="add del mod">
          <ac:chgData name="Danny Cuichan" userId="579e0ad8f6fc4032" providerId="LiveId" clId="{54F73891-C70C-4040-9E91-6F4D7F0ABBFF}" dt="2020-01-30T16:32:41.457" v="482"/>
          <ac:graphicFrameMkLst>
            <pc:docMk/>
            <pc:sldMk cId="568995055" sldId="304"/>
            <ac:graphicFrameMk id="6" creationId="{5B1ABDB2-1CDE-45C4-BB54-79AA8C777228}"/>
          </ac:graphicFrameMkLst>
        </pc:graphicFrameChg>
        <pc:graphicFrameChg chg="add del mod">
          <ac:chgData name="Danny Cuichan" userId="579e0ad8f6fc4032" providerId="LiveId" clId="{54F73891-C70C-4040-9E91-6F4D7F0ABBFF}" dt="2020-01-30T16:32:41.457" v="482"/>
          <ac:graphicFrameMkLst>
            <pc:docMk/>
            <pc:sldMk cId="568995055" sldId="304"/>
            <ac:graphicFrameMk id="7" creationId="{CDA107CF-27D7-4181-BF8A-2B517D1D9528}"/>
          </ac:graphicFrameMkLst>
        </pc:graphicFrameChg>
        <pc:graphicFrameChg chg="add del mod">
          <ac:chgData name="Danny Cuichan" userId="579e0ad8f6fc4032" providerId="LiveId" clId="{54F73891-C70C-4040-9E91-6F4D7F0ABBFF}" dt="2020-01-30T16:32:41.457" v="482"/>
          <ac:graphicFrameMkLst>
            <pc:docMk/>
            <pc:sldMk cId="568995055" sldId="304"/>
            <ac:graphicFrameMk id="8" creationId="{1CF5D3A9-A12D-46DE-9B75-462223A401EE}"/>
          </ac:graphicFrameMkLst>
        </pc:graphicFrameChg>
        <pc:graphicFrameChg chg="add del mod">
          <ac:chgData name="Danny Cuichan" userId="579e0ad8f6fc4032" providerId="LiveId" clId="{54F73891-C70C-4040-9E91-6F4D7F0ABBFF}" dt="2020-01-30T16:32:41.457" v="482"/>
          <ac:graphicFrameMkLst>
            <pc:docMk/>
            <pc:sldMk cId="568995055" sldId="304"/>
            <ac:graphicFrameMk id="9" creationId="{98991173-C9B6-4EAD-9346-D795E088AADF}"/>
          </ac:graphicFrameMkLst>
        </pc:graphicFrameChg>
        <pc:graphicFrameChg chg="add del mod">
          <ac:chgData name="Danny Cuichan" userId="579e0ad8f6fc4032" providerId="LiveId" clId="{54F73891-C70C-4040-9E91-6F4D7F0ABBFF}" dt="2020-01-30T16:32:41.457" v="482"/>
          <ac:graphicFrameMkLst>
            <pc:docMk/>
            <pc:sldMk cId="568995055" sldId="304"/>
            <ac:graphicFrameMk id="10" creationId="{4BB981E8-888A-4E2D-8718-6295E883285D}"/>
          </ac:graphicFrameMkLst>
        </pc:graphicFrameChg>
        <pc:picChg chg="mod">
          <ac:chgData name="Danny Cuichan" userId="579e0ad8f6fc4032" providerId="LiveId" clId="{54F73891-C70C-4040-9E91-6F4D7F0ABBFF}" dt="2020-01-30T16:37:06.128" v="502" actId="1076"/>
          <ac:picMkLst>
            <pc:docMk/>
            <pc:sldMk cId="568995055" sldId="304"/>
            <ac:picMk id="5" creationId="{D5E485DA-81BA-4BCD-8344-C7C7C53E0B0D}"/>
          </ac:picMkLst>
        </pc:picChg>
      </pc:sldChg>
      <pc:sldChg chg="ord">
        <pc:chgData name="Danny Cuichan" userId="579e0ad8f6fc4032" providerId="LiveId" clId="{54F73891-C70C-4040-9E91-6F4D7F0ABBFF}" dt="2020-01-29T23:15:45.132" v="434"/>
        <pc:sldMkLst>
          <pc:docMk/>
          <pc:sldMk cId="2750862453" sldId="315"/>
        </pc:sldMkLst>
      </pc:sldChg>
      <pc:sldChg chg="ord">
        <pc:chgData name="Danny Cuichan" userId="579e0ad8f6fc4032" providerId="LiveId" clId="{54F73891-C70C-4040-9E91-6F4D7F0ABBFF}" dt="2020-01-29T23:15:50.659" v="436"/>
        <pc:sldMkLst>
          <pc:docMk/>
          <pc:sldMk cId="2740482110" sldId="318"/>
        </pc:sldMkLst>
      </pc:sldChg>
      <pc:sldChg chg="addSp delSp modSp add">
        <pc:chgData name="Danny Cuichan" userId="579e0ad8f6fc4032" providerId="LiveId" clId="{54F73891-C70C-4040-9E91-6F4D7F0ABBFF}" dt="2020-01-29T22:21:29.742" v="418" actId="1076"/>
        <pc:sldMkLst>
          <pc:docMk/>
          <pc:sldMk cId="1682680258" sldId="332"/>
        </pc:sldMkLst>
        <pc:spChg chg="add del mod">
          <ac:chgData name="Danny Cuichan" userId="579e0ad8f6fc4032" providerId="LiveId" clId="{54F73891-C70C-4040-9E91-6F4D7F0ABBFF}" dt="2020-01-29T22:13:30.845" v="332"/>
          <ac:spMkLst>
            <pc:docMk/>
            <pc:sldMk cId="1682680258" sldId="332"/>
            <ac:spMk id="4" creationId="{0B4911AB-CE3E-42B6-A8A5-43F4D20ED90C}"/>
          </ac:spMkLst>
        </pc:spChg>
        <pc:spChg chg="add del mod">
          <ac:chgData name="Danny Cuichan" userId="579e0ad8f6fc4032" providerId="LiveId" clId="{54F73891-C70C-4040-9E91-6F4D7F0ABBFF}" dt="2020-01-29T22:17:50.815" v="399" actId="478"/>
          <ac:spMkLst>
            <pc:docMk/>
            <pc:sldMk cId="1682680258" sldId="332"/>
            <ac:spMk id="8" creationId="{2682394B-637A-48D7-87FC-0D218A9CB65F}"/>
          </ac:spMkLst>
        </pc:spChg>
        <pc:spChg chg="add del mod">
          <ac:chgData name="Danny Cuichan" userId="579e0ad8f6fc4032" providerId="LiveId" clId="{54F73891-C70C-4040-9E91-6F4D7F0ABBFF}" dt="2020-01-29T22:20:02.017" v="410"/>
          <ac:spMkLst>
            <pc:docMk/>
            <pc:sldMk cId="1682680258" sldId="332"/>
            <ac:spMk id="12" creationId="{5B1493C2-164A-4CC0-A8DA-688D7EDAB535}"/>
          </ac:spMkLst>
        </pc:spChg>
        <pc:spChg chg="add del mod">
          <ac:chgData name="Danny Cuichan" userId="579e0ad8f6fc4032" providerId="LiveId" clId="{54F73891-C70C-4040-9E91-6F4D7F0ABBFF}" dt="2020-01-29T22:21:17.642" v="416"/>
          <ac:spMkLst>
            <pc:docMk/>
            <pc:sldMk cId="1682680258" sldId="332"/>
            <ac:spMk id="17" creationId="{682F7988-29EF-4164-A6AA-AC5D37F3663B}"/>
          </ac:spMkLst>
        </pc:spChg>
        <pc:picChg chg="add del mod">
          <ac:chgData name="Danny Cuichan" userId="579e0ad8f6fc4032" providerId="LiveId" clId="{54F73891-C70C-4040-9E91-6F4D7F0ABBFF}" dt="2020-01-29T22:12:56.664" v="331"/>
          <ac:picMkLst>
            <pc:docMk/>
            <pc:sldMk cId="1682680258" sldId="332"/>
            <ac:picMk id="5" creationId="{C48ABDB9-2228-4A11-8A8A-B645BC8EF882}"/>
          </ac:picMkLst>
        </pc:picChg>
        <pc:picChg chg="add del mod">
          <ac:chgData name="Danny Cuichan" userId="579e0ad8f6fc4032" providerId="LiveId" clId="{54F73891-C70C-4040-9E91-6F4D7F0ABBFF}" dt="2020-01-29T22:19:59.475" v="407" actId="478"/>
          <ac:picMkLst>
            <pc:docMk/>
            <pc:sldMk cId="1682680258" sldId="332"/>
            <ac:picMk id="6" creationId="{C27CF4B8-D35B-48EF-AAA9-1EBD60E0E1BB}"/>
          </ac:picMkLst>
        </pc:picChg>
        <pc:picChg chg="mod">
          <ac:chgData name="Danny Cuichan" userId="579e0ad8f6fc4032" providerId="LiveId" clId="{54F73891-C70C-4040-9E91-6F4D7F0ABBFF}" dt="2020-01-29T22:18:27.166" v="406" actId="1076"/>
          <ac:picMkLst>
            <pc:docMk/>
            <pc:sldMk cId="1682680258" sldId="332"/>
            <ac:picMk id="9" creationId="{547D7CE6-E67E-4EB2-AC72-A0306688AF05}"/>
          </ac:picMkLst>
        </pc:picChg>
        <pc:picChg chg="add del mod">
          <ac:chgData name="Danny Cuichan" userId="579e0ad8f6fc4032" providerId="LiveId" clId="{54F73891-C70C-4040-9E91-6F4D7F0ABBFF}" dt="2020-01-29T22:17:50.402" v="398"/>
          <ac:picMkLst>
            <pc:docMk/>
            <pc:sldMk cId="1682680258" sldId="332"/>
            <ac:picMk id="10" creationId="{58F54DA6-D7FB-4543-8409-AE1FC9FDEA8C}"/>
          </ac:picMkLst>
        </pc:picChg>
        <pc:picChg chg="del">
          <ac:chgData name="Danny Cuichan" userId="579e0ad8f6fc4032" providerId="LiveId" clId="{54F73891-C70C-4040-9E91-6F4D7F0ABBFF}" dt="2020-01-29T22:12:51.155" v="329" actId="478"/>
          <ac:picMkLst>
            <pc:docMk/>
            <pc:sldMk cId="1682680258" sldId="332"/>
            <ac:picMk id="13" creationId="{93F5DD48-FB23-406F-A3DA-A8478FFEB9A1}"/>
          </ac:picMkLst>
        </pc:picChg>
        <pc:picChg chg="add del">
          <ac:chgData name="Danny Cuichan" userId="579e0ad8f6fc4032" providerId="LiveId" clId="{54F73891-C70C-4040-9E91-6F4D7F0ABBFF}" dt="2020-01-29T22:20:00.661" v="409"/>
          <ac:picMkLst>
            <pc:docMk/>
            <pc:sldMk cId="1682680258" sldId="332"/>
            <ac:picMk id="14" creationId="{FE52277E-2D29-4453-B44C-0E4958E02BF6}"/>
          </ac:picMkLst>
        </pc:picChg>
        <pc:picChg chg="add del mod">
          <ac:chgData name="Danny Cuichan" userId="579e0ad8f6fc4032" providerId="LiveId" clId="{54F73891-C70C-4040-9E91-6F4D7F0ABBFF}" dt="2020-01-29T22:21:16.048" v="415" actId="478"/>
          <ac:picMkLst>
            <pc:docMk/>
            <pc:sldMk cId="1682680258" sldId="332"/>
            <ac:picMk id="15" creationId="{D3F34B0B-8C0A-44B9-BAB8-3AD2FDD297D7}"/>
          </ac:picMkLst>
        </pc:picChg>
        <pc:picChg chg="add mod">
          <ac:chgData name="Danny Cuichan" userId="579e0ad8f6fc4032" providerId="LiveId" clId="{54F73891-C70C-4040-9E91-6F4D7F0ABBFF}" dt="2020-01-29T22:21:29.742" v="418" actId="1076"/>
          <ac:picMkLst>
            <pc:docMk/>
            <pc:sldMk cId="1682680258" sldId="332"/>
            <ac:picMk id="18" creationId="{567A8445-9885-4A40-A243-0ABB51D36EF6}"/>
          </ac:picMkLst>
        </pc:picChg>
      </pc:sldChg>
      <pc:sldChg chg="del">
        <pc:chgData name="Danny Cuichan" userId="579e0ad8f6fc4032" providerId="LiveId" clId="{54F73891-C70C-4040-9E91-6F4D7F0ABBFF}" dt="2020-01-29T22:04:26.923" v="327" actId="2696"/>
        <pc:sldMkLst>
          <pc:docMk/>
          <pc:sldMk cId="2015528475" sldId="332"/>
        </pc:sldMkLst>
      </pc:sldChg>
      <pc:sldChg chg="addSp delSp modSp">
        <pc:chgData name="Danny Cuichan" userId="579e0ad8f6fc4032" providerId="LiveId" clId="{54F73891-C70C-4040-9E91-6F4D7F0ABBFF}" dt="2020-01-29T21:41:57.421" v="92" actId="14100"/>
        <pc:sldMkLst>
          <pc:docMk/>
          <pc:sldMk cId="3266650632" sldId="338"/>
        </pc:sldMkLst>
        <pc:spChg chg="add del mod">
          <ac:chgData name="Danny Cuichan" userId="579e0ad8f6fc4032" providerId="LiveId" clId="{54F73891-C70C-4040-9E91-6F4D7F0ABBFF}" dt="2020-01-29T21:41:47.975" v="91"/>
          <ac:spMkLst>
            <pc:docMk/>
            <pc:sldMk cId="3266650632" sldId="338"/>
            <ac:spMk id="5" creationId="{15024840-30FB-4EC9-8013-81FCBFD33E0F}"/>
          </ac:spMkLst>
        </pc:spChg>
        <pc:picChg chg="del">
          <ac:chgData name="Danny Cuichan" userId="579e0ad8f6fc4032" providerId="LiveId" clId="{54F73891-C70C-4040-9E91-6F4D7F0ABBFF}" dt="2020-01-29T21:41:42.042" v="89" actId="478"/>
          <ac:picMkLst>
            <pc:docMk/>
            <pc:sldMk cId="3266650632" sldId="338"/>
            <ac:picMk id="4" creationId="{3C9AE72B-9981-4F9E-B690-71403E7D971B}"/>
          </ac:picMkLst>
        </pc:picChg>
        <pc:picChg chg="add">
          <ac:chgData name="Danny Cuichan" userId="579e0ad8f6fc4032" providerId="LiveId" clId="{54F73891-C70C-4040-9E91-6F4D7F0ABBFF}" dt="2020-01-29T21:41:44.380" v="90"/>
          <ac:picMkLst>
            <pc:docMk/>
            <pc:sldMk cId="3266650632" sldId="338"/>
            <ac:picMk id="6" creationId="{DBABAC0F-6BA8-4E54-899D-9EF0AC629782}"/>
          </ac:picMkLst>
        </pc:picChg>
        <pc:picChg chg="add mod">
          <ac:chgData name="Danny Cuichan" userId="579e0ad8f6fc4032" providerId="LiveId" clId="{54F73891-C70C-4040-9E91-6F4D7F0ABBFF}" dt="2020-01-29T21:41:57.421" v="92" actId="14100"/>
          <ac:picMkLst>
            <pc:docMk/>
            <pc:sldMk cId="3266650632" sldId="338"/>
            <ac:picMk id="7" creationId="{AED9D780-D428-45D0-AE5A-AFA7341D4AFE}"/>
          </ac:picMkLst>
        </pc:picChg>
      </pc:sldChg>
      <pc:sldChg chg="ord">
        <pc:chgData name="Danny Cuichan" userId="579e0ad8f6fc4032" providerId="LiveId" clId="{54F73891-C70C-4040-9E91-6F4D7F0ABBFF}" dt="2020-01-29T22:35:48.305" v="428" actId="20578"/>
        <pc:sldMkLst>
          <pc:docMk/>
          <pc:sldMk cId="971220866" sldId="372"/>
        </pc:sldMkLst>
      </pc:sldChg>
      <pc:sldChg chg="addSp delSp modSp">
        <pc:chgData name="Danny Cuichan" userId="579e0ad8f6fc4032" providerId="LiveId" clId="{54F73891-C70C-4040-9E91-6F4D7F0ABBFF}" dt="2020-01-29T21:02:57" v="7" actId="1076"/>
        <pc:sldMkLst>
          <pc:docMk/>
          <pc:sldMk cId="2112061646" sldId="378"/>
        </pc:sldMkLst>
        <pc:graphicFrameChg chg="add">
          <ac:chgData name="Danny Cuichan" userId="579e0ad8f6fc4032" providerId="LiveId" clId="{54F73891-C70C-4040-9E91-6F4D7F0ABBFF}" dt="2020-01-29T21:02:38.257" v="3"/>
          <ac:graphicFrameMkLst>
            <pc:docMk/>
            <pc:sldMk cId="2112061646" sldId="378"/>
            <ac:graphicFrameMk id="6" creationId="{77B1746F-2179-490F-AE7B-7CB883B47B3A}"/>
          </ac:graphicFrameMkLst>
        </pc:graphicFrameChg>
        <pc:picChg chg="add mod modCrop">
          <ac:chgData name="Danny Cuichan" userId="579e0ad8f6fc4032" providerId="LiveId" clId="{54F73891-C70C-4040-9E91-6F4D7F0ABBFF}" dt="2020-01-29T21:02:57" v="7" actId="1076"/>
          <ac:picMkLst>
            <pc:docMk/>
            <pc:sldMk cId="2112061646" sldId="378"/>
            <ac:picMk id="2" creationId="{1712E1A0-CA81-4DAD-828F-4A957E7B58FC}"/>
          </ac:picMkLst>
        </pc:picChg>
        <pc:picChg chg="del">
          <ac:chgData name="Danny Cuichan" userId="579e0ad8f6fc4032" providerId="LiveId" clId="{54F73891-C70C-4040-9E91-6F4D7F0ABBFF}" dt="2020-01-29T21:02:37.118" v="2" actId="478"/>
          <ac:picMkLst>
            <pc:docMk/>
            <pc:sldMk cId="2112061646" sldId="378"/>
            <ac:picMk id="7" creationId="{1EE34321-E224-4E0D-8C26-D7EFCC8BD96C}"/>
          </ac:picMkLst>
        </pc:picChg>
      </pc:sldChg>
      <pc:sldChg chg="add del">
        <pc:chgData name="Danny Cuichan" userId="579e0ad8f6fc4032" providerId="LiveId" clId="{54F73891-C70C-4040-9E91-6F4D7F0ABBFF}" dt="2020-01-29T21:30:11.995" v="39"/>
        <pc:sldMkLst>
          <pc:docMk/>
          <pc:sldMk cId="1815106926" sldId="385"/>
        </pc:sldMkLst>
      </pc:sldChg>
      <pc:sldChg chg="addSp delSp modSp add ord">
        <pc:chgData name="Danny Cuichan" userId="579e0ad8f6fc4032" providerId="LiveId" clId="{54F73891-C70C-4040-9E91-6F4D7F0ABBFF}" dt="2020-01-29T21:31:31.545" v="88"/>
        <pc:sldMkLst>
          <pc:docMk/>
          <pc:sldMk cId="3088638168" sldId="385"/>
        </pc:sldMkLst>
        <pc:spChg chg="del">
          <ac:chgData name="Danny Cuichan" userId="579e0ad8f6fc4032" providerId="LiveId" clId="{54F73891-C70C-4040-9E91-6F4D7F0ABBFF}" dt="2020-01-29T21:30:19.525" v="43"/>
          <ac:spMkLst>
            <pc:docMk/>
            <pc:sldMk cId="3088638168" sldId="385"/>
            <ac:spMk id="2" creationId="{EE74E785-795B-4F1E-B17C-A144DF542DD8}"/>
          </ac:spMkLst>
        </pc:spChg>
        <pc:spChg chg="del">
          <ac:chgData name="Danny Cuichan" userId="579e0ad8f6fc4032" providerId="LiveId" clId="{54F73891-C70C-4040-9E91-6F4D7F0ABBFF}" dt="2020-01-29T21:30:19.525" v="43"/>
          <ac:spMkLst>
            <pc:docMk/>
            <pc:sldMk cId="3088638168" sldId="385"/>
            <ac:spMk id="3" creationId="{273BD824-C10A-4C44-9730-F8275139E3DC}"/>
          </ac:spMkLst>
        </pc:spChg>
        <pc:spChg chg="del">
          <ac:chgData name="Danny Cuichan" userId="579e0ad8f6fc4032" providerId="LiveId" clId="{54F73891-C70C-4040-9E91-6F4D7F0ABBFF}" dt="2020-01-29T21:30:19.525" v="43"/>
          <ac:spMkLst>
            <pc:docMk/>
            <pc:sldMk cId="3088638168" sldId="385"/>
            <ac:spMk id="4" creationId="{03B78061-8DEC-4D36-A643-6B3F00677DFA}"/>
          </ac:spMkLst>
        </pc:spChg>
        <pc:spChg chg="del">
          <ac:chgData name="Danny Cuichan" userId="579e0ad8f6fc4032" providerId="LiveId" clId="{54F73891-C70C-4040-9E91-6F4D7F0ABBFF}" dt="2020-01-29T21:30:19.525" v="43"/>
          <ac:spMkLst>
            <pc:docMk/>
            <pc:sldMk cId="3088638168" sldId="385"/>
            <ac:spMk id="5" creationId="{D8E75479-1044-40DD-9B1E-BD566ED4116C}"/>
          </ac:spMkLst>
        </pc:spChg>
        <pc:spChg chg="del">
          <ac:chgData name="Danny Cuichan" userId="579e0ad8f6fc4032" providerId="LiveId" clId="{54F73891-C70C-4040-9E91-6F4D7F0ABBFF}" dt="2020-01-29T21:30:19.525" v="43"/>
          <ac:spMkLst>
            <pc:docMk/>
            <pc:sldMk cId="3088638168" sldId="385"/>
            <ac:spMk id="6" creationId="{89E95C25-0D4A-4F60-ABDC-00577FD43F4E}"/>
          </ac:spMkLst>
        </pc:spChg>
        <pc:spChg chg="add mod">
          <ac:chgData name="Danny Cuichan" userId="579e0ad8f6fc4032" providerId="LiveId" clId="{54F73891-C70C-4040-9E91-6F4D7F0ABBFF}" dt="2020-01-29T21:30:40.777" v="86" actId="20577"/>
          <ac:spMkLst>
            <pc:docMk/>
            <pc:sldMk cId="3088638168" sldId="385"/>
            <ac:spMk id="7" creationId="{311848CB-80FD-43BC-8979-67FE5C84F0D7}"/>
          </ac:spMkLst>
        </pc:spChg>
        <pc:spChg chg="add del mod">
          <ac:chgData name="Danny Cuichan" userId="579e0ad8f6fc4032" providerId="LiveId" clId="{54F73891-C70C-4040-9E91-6F4D7F0ABBFF}" dt="2020-01-29T21:30:21.162" v="44"/>
          <ac:spMkLst>
            <pc:docMk/>
            <pc:sldMk cId="3088638168" sldId="385"/>
            <ac:spMk id="8" creationId="{C366793E-24E2-4F02-BF1E-E8DFD4B1602D}"/>
          </ac:spMkLst>
        </pc:spChg>
        <pc:picChg chg="add mod">
          <ac:chgData name="Danny Cuichan" userId="579e0ad8f6fc4032" providerId="LiveId" clId="{54F73891-C70C-4040-9E91-6F4D7F0ABBFF}" dt="2020-01-29T21:31:31.545" v="88"/>
          <ac:picMkLst>
            <pc:docMk/>
            <pc:sldMk cId="3088638168" sldId="385"/>
            <ac:picMk id="9" creationId="{76A515BE-323D-4F1C-9BE7-29A346FF4100}"/>
          </ac:picMkLst>
        </pc:picChg>
      </pc:sldChg>
      <pc:sldChg chg="add del">
        <pc:chgData name="Danny Cuichan" userId="579e0ad8f6fc4032" providerId="LiveId" clId="{54F73891-C70C-4040-9E91-6F4D7F0ABBFF}" dt="2020-01-29T22:01:05.598" v="326" actId="47"/>
        <pc:sldMkLst>
          <pc:docMk/>
          <pc:sldMk cId="384325560" sldId="386"/>
        </pc:sldMkLst>
      </pc:sldChg>
      <pc:sldChg chg="add del">
        <pc:chgData name="Danny Cuichan" userId="579e0ad8f6fc4032" providerId="LiveId" clId="{54F73891-C70C-4040-9E91-6F4D7F0ABBFF}" dt="2020-01-29T21:55:35.469" v="98"/>
        <pc:sldMkLst>
          <pc:docMk/>
          <pc:sldMk cId="3003493412" sldId="386"/>
        </pc:sldMkLst>
      </pc:sldChg>
      <pc:sldChg chg="add del">
        <pc:chgData name="Danny Cuichan" userId="579e0ad8f6fc4032" providerId="LiveId" clId="{54F73891-C70C-4040-9E91-6F4D7F0ABBFF}" dt="2020-01-29T21:57:44.187" v="150" actId="47"/>
        <pc:sldMkLst>
          <pc:docMk/>
          <pc:sldMk cId="3390685605" sldId="386"/>
        </pc:sldMkLst>
      </pc:sldChg>
      <pc:sldChg chg="addSp delSp modSp add del ord">
        <pc:chgData name="Danny Cuichan" userId="579e0ad8f6fc4032" providerId="LiveId" clId="{54F73891-C70C-4040-9E91-6F4D7F0ABBFF}" dt="2020-01-29T21:57:38.520" v="147" actId="2696"/>
        <pc:sldMkLst>
          <pc:docMk/>
          <pc:sldMk cId="3561313807" sldId="386"/>
        </pc:sldMkLst>
        <pc:spChg chg="del">
          <ac:chgData name="Danny Cuichan" userId="579e0ad8f6fc4032" providerId="LiveId" clId="{54F73891-C70C-4040-9E91-6F4D7F0ABBFF}" dt="2020-01-29T21:55:46.349" v="102"/>
          <ac:spMkLst>
            <pc:docMk/>
            <pc:sldMk cId="3561313807" sldId="386"/>
            <ac:spMk id="2" creationId="{3A016720-B129-4026-AC27-592027617DB8}"/>
          </ac:spMkLst>
        </pc:spChg>
        <pc:spChg chg="del">
          <ac:chgData name="Danny Cuichan" userId="579e0ad8f6fc4032" providerId="LiveId" clId="{54F73891-C70C-4040-9E91-6F4D7F0ABBFF}" dt="2020-01-29T21:55:46.349" v="102"/>
          <ac:spMkLst>
            <pc:docMk/>
            <pc:sldMk cId="3561313807" sldId="386"/>
            <ac:spMk id="3" creationId="{135F5CF0-B4ED-46D1-9322-6E307329A507}"/>
          </ac:spMkLst>
        </pc:spChg>
        <pc:spChg chg="add mod">
          <ac:chgData name="Danny Cuichan" userId="579e0ad8f6fc4032" providerId="LiveId" clId="{54F73891-C70C-4040-9E91-6F4D7F0ABBFF}" dt="2020-01-29T21:56:44.609" v="145" actId="20577"/>
          <ac:spMkLst>
            <pc:docMk/>
            <pc:sldMk cId="3561313807" sldId="386"/>
            <ac:spMk id="4" creationId="{F6941785-3797-4472-857C-CAAD14980ED4}"/>
          </ac:spMkLst>
        </pc:spChg>
        <pc:picChg chg="add mod">
          <ac:chgData name="Danny Cuichan" userId="579e0ad8f6fc4032" providerId="LiveId" clId="{54F73891-C70C-4040-9E91-6F4D7F0ABBFF}" dt="2020-01-29T21:56:51.131" v="146" actId="14100"/>
          <ac:picMkLst>
            <pc:docMk/>
            <pc:sldMk cId="3561313807" sldId="386"/>
            <ac:picMk id="5" creationId="{88FA2F3E-A10F-4B36-934A-F39A9CDC9B78}"/>
          </ac:picMkLst>
        </pc:picChg>
        <pc:picChg chg="add mod ord">
          <ac:chgData name="Danny Cuichan" userId="579e0ad8f6fc4032" providerId="LiveId" clId="{54F73891-C70C-4040-9E91-6F4D7F0ABBFF}" dt="2020-01-29T21:56:21.363" v="110" actId="167"/>
          <ac:picMkLst>
            <pc:docMk/>
            <pc:sldMk cId="3561313807" sldId="386"/>
            <ac:picMk id="6" creationId="{D56E3E2C-6481-44C9-A935-E12922EAA893}"/>
          </ac:picMkLst>
        </pc:picChg>
      </pc:sldChg>
      <pc:sldChg chg="add del">
        <pc:chgData name="Danny Cuichan" userId="579e0ad8f6fc4032" providerId="LiveId" clId="{54F73891-C70C-4040-9E91-6F4D7F0ABBFF}" dt="2020-01-29T22:14:57.416" v="340" actId="2696"/>
        <pc:sldMkLst>
          <pc:docMk/>
          <pc:sldMk cId="1078268304" sldId="387"/>
        </pc:sldMkLst>
      </pc:sldChg>
      <pc:sldChg chg="add del">
        <pc:chgData name="Danny Cuichan" userId="579e0ad8f6fc4032" providerId="LiveId" clId="{54F73891-C70C-4040-9E91-6F4D7F0ABBFF}" dt="2020-01-29T22:14:51.199" v="338" actId="2696"/>
        <pc:sldMkLst>
          <pc:docMk/>
          <pc:sldMk cId="1160485186" sldId="387"/>
        </pc:sldMkLst>
      </pc:sldChg>
      <pc:sldChg chg="modSp add">
        <pc:chgData name="Danny Cuichan" userId="579e0ad8f6fc4032" providerId="LiveId" clId="{54F73891-C70C-4040-9E91-6F4D7F0ABBFF}" dt="2020-01-29T22:15:15.752" v="342" actId="122"/>
        <pc:sldMkLst>
          <pc:docMk/>
          <pc:sldMk cId="1255633151" sldId="387"/>
        </pc:sldMkLst>
        <pc:spChg chg="mod">
          <ac:chgData name="Danny Cuichan" userId="579e0ad8f6fc4032" providerId="LiveId" clId="{54F73891-C70C-4040-9E91-6F4D7F0ABBFF}" dt="2020-01-29T22:15:15.752" v="342" actId="122"/>
          <ac:spMkLst>
            <pc:docMk/>
            <pc:sldMk cId="1255633151" sldId="387"/>
            <ac:spMk id="4" creationId="{F6941785-3797-4472-857C-CAAD14980ED4}"/>
          </ac:spMkLst>
        </pc:spChg>
      </pc:sldChg>
      <pc:sldChg chg="addSp delSp modSp add del">
        <pc:chgData name="Danny Cuichan" userId="579e0ad8f6fc4032" providerId="LiveId" clId="{54F73891-C70C-4040-9E91-6F4D7F0ABBFF}" dt="2020-01-29T22:01:00.591" v="323" actId="2696"/>
        <pc:sldMkLst>
          <pc:docMk/>
          <pc:sldMk cId="3826263979" sldId="387"/>
        </pc:sldMkLst>
        <pc:spChg chg="add mod">
          <ac:chgData name="Danny Cuichan" userId="579e0ad8f6fc4032" providerId="LiveId" clId="{54F73891-C70C-4040-9E91-6F4D7F0ABBFF}" dt="2020-01-29T22:00:27.301" v="317" actId="20577"/>
          <ac:spMkLst>
            <pc:docMk/>
            <pc:sldMk cId="3826263979" sldId="387"/>
            <ac:spMk id="7" creationId="{6B5A8C43-1E2F-4F4E-9354-8475F8E4C086}"/>
          </ac:spMkLst>
        </pc:spChg>
        <pc:picChg chg="del">
          <ac:chgData name="Danny Cuichan" userId="579e0ad8f6fc4032" providerId="LiveId" clId="{54F73891-C70C-4040-9E91-6F4D7F0ABBFF}" dt="2020-01-29T22:00:29.429" v="318" actId="478"/>
          <ac:picMkLst>
            <pc:docMk/>
            <pc:sldMk cId="3826263979" sldId="387"/>
            <ac:picMk id="5" creationId="{88FA2F3E-A10F-4B36-934A-F39A9CDC9B78}"/>
          </ac:picMkLst>
        </pc:picChg>
        <pc:picChg chg="mod">
          <ac:chgData name="Danny Cuichan" userId="579e0ad8f6fc4032" providerId="LiveId" clId="{54F73891-C70C-4040-9E91-6F4D7F0ABBFF}" dt="2020-01-29T22:00:54.278" v="322" actId="1076"/>
          <ac:picMkLst>
            <pc:docMk/>
            <pc:sldMk cId="3826263979" sldId="387"/>
            <ac:picMk id="6" creationId="{D56E3E2C-6481-44C9-A935-E12922EAA893}"/>
          </ac:picMkLst>
        </pc:picChg>
      </pc:sldChg>
      <pc:sldChg chg="delSp modSp add del ord">
        <pc:chgData name="Danny Cuichan" userId="579e0ad8f6fc4032" providerId="LiveId" clId="{54F73891-C70C-4040-9E91-6F4D7F0ABBFF}" dt="2020-01-29T22:01:00.591" v="323" actId="2696"/>
        <pc:sldMkLst>
          <pc:docMk/>
          <pc:sldMk cId="1090466641" sldId="388"/>
        </pc:sldMkLst>
        <pc:spChg chg="mod">
          <ac:chgData name="Danny Cuichan" userId="579e0ad8f6fc4032" providerId="LiveId" clId="{54F73891-C70C-4040-9E91-6F4D7F0ABBFF}" dt="2020-01-29T22:00:05.469" v="267" actId="122"/>
          <ac:spMkLst>
            <pc:docMk/>
            <pc:sldMk cId="1090466641" sldId="388"/>
            <ac:spMk id="4" creationId="{F6941785-3797-4472-857C-CAAD14980ED4}"/>
          </ac:spMkLst>
        </pc:spChg>
        <pc:picChg chg="mod">
          <ac:chgData name="Danny Cuichan" userId="579e0ad8f6fc4032" providerId="LiveId" clId="{54F73891-C70C-4040-9E91-6F4D7F0ABBFF}" dt="2020-01-29T22:00:03.558" v="266" actId="1076"/>
          <ac:picMkLst>
            <pc:docMk/>
            <pc:sldMk cId="1090466641" sldId="388"/>
            <ac:picMk id="5" creationId="{88FA2F3E-A10F-4B36-934A-F39A9CDC9B78}"/>
          </ac:picMkLst>
        </pc:picChg>
        <pc:picChg chg="del">
          <ac:chgData name="Danny Cuichan" userId="579e0ad8f6fc4032" providerId="LiveId" clId="{54F73891-C70C-4040-9E91-6F4D7F0ABBFF}" dt="2020-01-29T21:59:53.657" v="263" actId="478"/>
          <ac:picMkLst>
            <pc:docMk/>
            <pc:sldMk cId="1090466641" sldId="388"/>
            <ac:picMk id="6" creationId="{D56E3E2C-6481-44C9-A935-E12922EAA893}"/>
          </ac:picMkLst>
        </pc:picChg>
      </pc:sldChg>
      <pc:sldChg chg="add del">
        <pc:chgData name="Danny Cuichan" userId="579e0ad8f6fc4032" providerId="LiveId" clId="{54F73891-C70C-4040-9E91-6F4D7F0ABBFF}" dt="2020-01-29T22:14:51.199" v="338" actId="2696"/>
        <pc:sldMkLst>
          <pc:docMk/>
          <pc:sldMk cId="1118805286" sldId="388"/>
        </pc:sldMkLst>
      </pc:sldChg>
      <pc:sldChg chg="add ord">
        <pc:chgData name="Danny Cuichan" userId="579e0ad8f6fc4032" providerId="LiveId" clId="{54F73891-C70C-4040-9E91-6F4D7F0ABBFF}" dt="2020-01-29T22:35:49.507" v="430" actId="20578"/>
        <pc:sldMkLst>
          <pc:docMk/>
          <pc:sldMk cId="3326850964" sldId="388"/>
        </pc:sldMkLst>
      </pc:sldChg>
    </pc:docChg>
  </pc:docChgLst>
  <pc:docChgLst>
    <pc:chgData name="Alex Saravia" userId="8ec36e85f515b6b1" providerId="LiveId" clId="{B8165735-2B19-044C-8FD2-D43311FF48E7}"/>
    <pc:docChg chg="undo custSel addSld delSld modSld sldOrd modMainMaster">
      <pc:chgData name="Alex Saravia" userId="8ec36e85f515b6b1" providerId="LiveId" clId="{B8165735-2B19-044C-8FD2-D43311FF48E7}" dt="2020-01-27T01:02:45.417" v="555" actId="123"/>
      <pc:docMkLst>
        <pc:docMk/>
      </pc:docMkLst>
      <pc:sldChg chg="modSp add del setBg">
        <pc:chgData name="Alex Saravia" userId="8ec36e85f515b6b1" providerId="LiveId" clId="{B8165735-2B19-044C-8FD2-D43311FF48E7}" dt="2020-01-26T23:24:38.471" v="246"/>
        <pc:sldMkLst>
          <pc:docMk/>
          <pc:sldMk cId="1148673083" sldId="256"/>
        </pc:sldMkLst>
        <pc:spChg chg="mod">
          <ac:chgData name="Alex Saravia" userId="8ec36e85f515b6b1" providerId="LiveId" clId="{B8165735-2B19-044C-8FD2-D43311FF48E7}" dt="2020-01-26T23:24:38.471" v="246"/>
          <ac:spMkLst>
            <pc:docMk/>
            <pc:sldMk cId="1148673083" sldId="256"/>
            <ac:spMk id="3" creationId="{A28137D8-9585-42C3-B389-865C3681BE29}"/>
          </ac:spMkLst>
        </pc:spChg>
      </pc:sldChg>
      <pc:sldChg chg="modSp add del">
        <pc:chgData name="Alex Saravia" userId="8ec36e85f515b6b1" providerId="LiveId" clId="{B8165735-2B19-044C-8FD2-D43311FF48E7}" dt="2020-01-27T00:48:42.600" v="362" actId="2696"/>
        <pc:sldMkLst>
          <pc:docMk/>
          <pc:sldMk cId="1978600073" sldId="256"/>
        </pc:sldMkLst>
        <pc:spChg chg="mod">
          <ac:chgData name="Alex Saravia" userId="8ec36e85f515b6b1" providerId="LiveId" clId="{B8165735-2B19-044C-8FD2-D43311FF48E7}" dt="2020-01-26T23:09:13.117" v="17" actId="27636"/>
          <ac:spMkLst>
            <pc:docMk/>
            <pc:sldMk cId="1978600073" sldId="256"/>
            <ac:spMk id="3" creationId="{A28137D8-9585-42C3-B389-865C3681BE29}"/>
          </ac:spMkLst>
        </pc:spChg>
        <pc:picChg chg="mod">
          <ac:chgData name="Alex Saravia" userId="8ec36e85f515b6b1" providerId="LiveId" clId="{B8165735-2B19-044C-8FD2-D43311FF48E7}" dt="2020-01-26T23:13:04.297" v="66" actId="1076"/>
          <ac:picMkLst>
            <pc:docMk/>
            <pc:sldMk cId="1978600073" sldId="256"/>
            <ac:picMk id="6" creationId="{E27B696C-0904-4F63-85B8-4AA5B1492BCB}"/>
          </ac:picMkLst>
        </pc:picChg>
      </pc:sldChg>
      <pc:sldChg chg="modSp">
        <pc:chgData name="Alex Saravia" userId="8ec36e85f515b6b1" providerId="LiveId" clId="{B8165735-2B19-044C-8FD2-D43311FF48E7}" dt="2020-01-27T00:44:41.384" v="299" actId="20577"/>
        <pc:sldMkLst>
          <pc:docMk/>
          <pc:sldMk cId="4206936090" sldId="265"/>
        </pc:sldMkLst>
        <pc:spChg chg="mod">
          <ac:chgData name="Alex Saravia" userId="8ec36e85f515b6b1" providerId="LiveId" clId="{B8165735-2B19-044C-8FD2-D43311FF48E7}" dt="2020-01-27T00:44:41.384" v="299" actId="20577"/>
          <ac:spMkLst>
            <pc:docMk/>
            <pc:sldMk cId="4206936090" sldId="265"/>
            <ac:spMk id="4" creationId="{6FF8F509-2C28-478D-B420-F0B2EAA5058F}"/>
          </ac:spMkLst>
        </pc:spChg>
        <pc:spChg chg="mod">
          <ac:chgData name="Alex Saravia" userId="8ec36e85f515b6b1" providerId="LiveId" clId="{B8165735-2B19-044C-8FD2-D43311FF48E7}" dt="2020-01-26T23:10:40.686" v="54" actId="27636"/>
          <ac:spMkLst>
            <pc:docMk/>
            <pc:sldMk cId="4206936090" sldId="265"/>
            <ac:spMk id="5" creationId="{1BEA9052-65B5-430B-9C67-56EEDB328F78}"/>
          </ac:spMkLst>
        </pc:spChg>
      </pc:sldChg>
      <pc:sldChg chg="modSp">
        <pc:chgData name="Alex Saravia" userId="8ec36e85f515b6b1" providerId="LiveId" clId="{B8165735-2B19-044C-8FD2-D43311FF48E7}" dt="2020-01-27T01:02:39.346" v="554" actId="403"/>
        <pc:sldMkLst>
          <pc:docMk/>
          <pc:sldMk cId="4192340626" sldId="280"/>
        </pc:sldMkLst>
        <pc:spChg chg="mod">
          <ac:chgData name="Alex Saravia" userId="8ec36e85f515b6b1" providerId="LiveId" clId="{B8165735-2B19-044C-8FD2-D43311FF48E7}" dt="2020-01-27T01:02:39.346" v="554" actId="403"/>
          <ac:spMkLst>
            <pc:docMk/>
            <pc:sldMk cId="4192340626" sldId="280"/>
            <ac:spMk id="3" creationId="{E7EAB3A9-ED4D-453D-8CCC-65C08D996862}"/>
          </ac:spMkLst>
        </pc:spChg>
      </pc:sldChg>
      <pc:sldChg chg="modSp">
        <pc:chgData name="Alex Saravia" userId="8ec36e85f515b6b1" providerId="LiveId" clId="{B8165735-2B19-044C-8FD2-D43311FF48E7}" dt="2020-01-27T01:02:45.417" v="555" actId="123"/>
        <pc:sldMkLst>
          <pc:docMk/>
          <pc:sldMk cId="4018041146" sldId="281"/>
        </pc:sldMkLst>
        <pc:spChg chg="mod">
          <ac:chgData name="Alex Saravia" userId="8ec36e85f515b6b1" providerId="LiveId" clId="{B8165735-2B19-044C-8FD2-D43311FF48E7}" dt="2020-01-27T01:02:45.417" v="555" actId="123"/>
          <ac:spMkLst>
            <pc:docMk/>
            <pc:sldMk cId="4018041146" sldId="281"/>
            <ac:spMk id="3" creationId="{7564AFD6-646C-4CEC-A3BD-F8119DF87222}"/>
          </ac:spMkLst>
        </pc:spChg>
      </pc:sldChg>
      <pc:sldChg chg="modSp">
        <pc:chgData name="Alex Saravia" userId="8ec36e85f515b6b1" providerId="LiveId" clId="{B8165735-2B19-044C-8FD2-D43311FF48E7}" dt="2020-01-27T01:00:20.355" v="530" actId="1076"/>
        <pc:sldMkLst>
          <pc:docMk/>
          <pc:sldMk cId="2573573406" sldId="283"/>
        </pc:sldMkLst>
        <pc:picChg chg="mod">
          <ac:chgData name="Alex Saravia" userId="8ec36e85f515b6b1" providerId="LiveId" clId="{B8165735-2B19-044C-8FD2-D43311FF48E7}" dt="2020-01-27T01:00:20.355" v="530" actId="1076"/>
          <ac:picMkLst>
            <pc:docMk/>
            <pc:sldMk cId="2573573406" sldId="283"/>
            <ac:picMk id="2" creationId="{00F6C0ED-E040-4015-A758-54A4B0B327E9}"/>
          </ac:picMkLst>
        </pc:picChg>
        <pc:picChg chg="mod">
          <ac:chgData name="Alex Saravia" userId="8ec36e85f515b6b1" providerId="LiveId" clId="{B8165735-2B19-044C-8FD2-D43311FF48E7}" dt="2020-01-27T01:00:15.463" v="528" actId="1076"/>
          <ac:picMkLst>
            <pc:docMk/>
            <pc:sldMk cId="2573573406" sldId="283"/>
            <ac:picMk id="7" creationId="{D82538F1-2F67-4974-8782-AE605740D980}"/>
          </ac:picMkLst>
        </pc:picChg>
      </pc:sldChg>
      <pc:sldChg chg="modSp">
        <pc:chgData name="Alex Saravia" userId="8ec36e85f515b6b1" providerId="LiveId" clId="{B8165735-2B19-044C-8FD2-D43311FF48E7}" dt="2020-01-27T00:50:00.816" v="373"/>
        <pc:sldMkLst>
          <pc:docMk/>
          <pc:sldMk cId="942669230" sldId="284"/>
        </pc:sldMkLst>
        <pc:spChg chg="mod">
          <ac:chgData name="Alex Saravia" userId="8ec36e85f515b6b1" providerId="LiveId" clId="{B8165735-2B19-044C-8FD2-D43311FF48E7}" dt="2020-01-27T00:49:41.131" v="369" actId="255"/>
          <ac:spMkLst>
            <pc:docMk/>
            <pc:sldMk cId="942669230" sldId="284"/>
            <ac:spMk id="15" creationId="{306091A1-4D42-42DD-B3FF-4115D0DD155F}"/>
          </ac:spMkLst>
        </pc:spChg>
        <pc:spChg chg="mod">
          <ac:chgData name="Alex Saravia" userId="8ec36e85f515b6b1" providerId="LiveId" clId="{B8165735-2B19-044C-8FD2-D43311FF48E7}" dt="2020-01-27T00:50:00.816" v="373"/>
          <ac:spMkLst>
            <pc:docMk/>
            <pc:sldMk cId="942669230" sldId="284"/>
            <ac:spMk id="16" creationId="{4D5C0D88-EC78-4F80-9EC2-3C490BC114FC}"/>
          </ac:spMkLst>
        </pc:spChg>
        <pc:spChg chg="mod">
          <ac:chgData name="Alex Saravia" userId="8ec36e85f515b6b1" providerId="LiveId" clId="{B8165735-2B19-044C-8FD2-D43311FF48E7}" dt="2020-01-26T23:10:28.506" v="53"/>
          <ac:spMkLst>
            <pc:docMk/>
            <pc:sldMk cId="942669230" sldId="284"/>
            <ac:spMk id="17" creationId="{8DA1B31E-DB7E-4F1D-9F3D-90DCC1367568}"/>
          </ac:spMkLst>
        </pc:spChg>
        <pc:spChg chg="mod">
          <ac:chgData name="Alex Saravia" userId="8ec36e85f515b6b1" providerId="LiveId" clId="{B8165735-2B19-044C-8FD2-D43311FF48E7}" dt="2020-01-27T00:49:55.157" v="371"/>
          <ac:spMkLst>
            <pc:docMk/>
            <pc:sldMk cId="942669230" sldId="284"/>
            <ac:spMk id="18" creationId="{37FC332F-7FB8-4D2F-BFD7-F9B08ED789AC}"/>
          </ac:spMkLst>
        </pc:spChg>
      </pc:sldChg>
      <pc:sldChg chg="modSp">
        <pc:chgData name="Alex Saravia" userId="8ec36e85f515b6b1" providerId="LiveId" clId="{B8165735-2B19-044C-8FD2-D43311FF48E7}" dt="2020-01-26T23:17:14.235" v="92" actId="14100"/>
        <pc:sldMkLst>
          <pc:docMk/>
          <pc:sldMk cId="2238068366" sldId="286"/>
        </pc:sldMkLst>
        <pc:picChg chg="mod modCrop">
          <ac:chgData name="Alex Saravia" userId="8ec36e85f515b6b1" providerId="LiveId" clId="{B8165735-2B19-044C-8FD2-D43311FF48E7}" dt="2020-01-26T23:16:52.639" v="91" actId="732"/>
          <ac:picMkLst>
            <pc:docMk/>
            <pc:sldMk cId="2238068366" sldId="286"/>
            <ac:picMk id="7" creationId="{D6C6B3F2-46CD-F049-9187-C3338B715F7F}"/>
          </ac:picMkLst>
        </pc:picChg>
        <pc:picChg chg="mod">
          <ac:chgData name="Alex Saravia" userId="8ec36e85f515b6b1" providerId="LiveId" clId="{B8165735-2B19-044C-8FD2-D43311FF48E7}" dt="2020-01-26T23:17:14.235" v="92" actId="14100"/>
          <ac:picMkLst>
            <pc:docMk/>
            <pc:sldMk cId="2238068366" sldId="286"/>
            <ac:picMk id="9" creationId="{D3F191E5-15AF-1541-9905-D86D5A068902}"/>
          </ac:picMkLst>
        </pc:picChg>
      </pc:sldChg>
      <pc:sldChg chg="modSp">
        <pc:chgData name="Alex Saravia" userId="8ec36e85f515b6b1" providerId="LiveId" clId="{B8165735-2B19-044C-8FD2-D43311FF48E7}" dt="2020-01-26T23:10:28.506" v="53"/>
        <pc:sldMkLst>
          <pc:docMk/>
          <pc:sldMk cId="2787661331" sldId="287"/>
        </pc:sldMkLst>
        <pc:spChg chg="mod">
          <ac:chgData name="Alex Saravia" userId="8ec36e85f515b6b1" providerId="LiveId" clId="{B8165735-2B19-044C-8FD2-D43311FF48E7}" dt="2020-01-26T23:10:28.506" v="53"/>
          <ac:spMkLst>
            <pc:docMk/>
            <pc:sldMk cId="2787661331" sldId="287"/>
            <ac:spMk id="5" creationId="{0C04919E-017B-49A4-B24F-E5B22ABE0B7E}"/>
          </ac:spMkLst>
        </pc:spChg>
      </pc:sldChg>
      <pc:sldChg chg="modSp">
        <pc:chgData name="Alex Saravia" userId="8ec36e85f515b6b1" providerId="LiveId" clId="{B8165735-2B19-044C-8FD2-D43311FF48E7}" dt="2020-01-27T00:43:27.117" v="270" actId="1076"/>
        <pc:sldMkLst>
          <pc:docMk/>
          <pc:sldMk cId="2767515405" sldId="289"/>
        </pc:sldMkLst>
        <pc:spChg chg="mod">
          <ac:chgData name="Alex Saravia" userId="8ec36e85f515b6b1" providerId="LiveId" clId="{B8165735-2B19-044C-8FD2-D43311FF48E7}" dt="2020-01-27T00:43:22.899" v="269" actId="207"/>
          <ac:spMkLst>
            <pc:docMk/>
            <pc:sldMk cId="2767515405" sldId="289"/>
            <ac:spMk id="2" creationId="{CD2F622F-14CC-4CF3-A0DF-7372C6C0B7C3}"/>
          </ac:spMkLst>
        </pc:spChg>
        <pc:spChg chg="mod">
          <ac:chgData name="Alex Saravia" userId="8ec36e85f515b6b1" providerId="LiveId" clId="{B8165735-2B19-044C-8FD2-D43311FF48E7}" dt="2020-01-27T00:43:27.117" v="270" actId="1076"/>
          <ac:spMkLst>
            <pc:docMk/>
            <pc:sldMk cId="2767515405" sldId="289"/>
            <ac:spMk id="5" creationId="{AFE54444-6D55-4200-B4EC-214C4B0B3846}"/>
          </ac:spMkLst>
        </pc:spChg>
      </pc:sldChg>
      <pc:sldChg chg="modSp">
        <pc:chgData name="Alex Saravia" userId="8ec36e85f515b6b1" providerId="LiveId" clId="{B8165735-2B19-044C-8FD2-D43311FF48E7}" dt="2020-01-27T00:50:13.892" v="381"/>
        <pc:sldMkLst>
          <pc:docMk/>
          <pc:sldMk cId="3967740576" sldId="294"/>
        </pc:sldMkLst>
        <pc:spChg chg="mod">
          <ac:chgData name="Alex Saravia" userId="8ec36e85f515b6b1" providerId="LiveId" clId="{B8165735-2B19-044C-8FD2-D43311FF48E7}" dt="2020-01-27T00:50:06.914" v="375"/>
          <ac:spMkLst>
            <pc:docMk/>
            <pc:sldMk cId="3967740576" sldId="294"/>
            <ac:spMk id="3" creationId="{870D732C-A01A-460E-BB2C-8F4E8BAB3D84}"/>
          </ac:spMkLst>
        </pc:spChg>
        <pc:spChg chg="mod">
          <ac:chgData name="Alex Saravia" userId="8ec36e85f515b6b1" providerId="LiveId" clId="{B8165735-2B19-044C-8FD2-D43311FF48E7}" dt="2020-01-26T23:10:41.286" v="59" actId="27636"/>
          <ac:spMkLst>
            <pc:docMk/>
            <pc:sldMk cId="3967740576" sldId="294"/>
            <ac:spMk id="4" creationId="{2A64733B-8F15-4520-A507-4701A1820B29}"/>
          </ac:spMkLst>
        </pc:spChg>
        <pc:spChg chg="mod">
          <ac:chgData name="Alex Saravia" userId="8ec36e85f515b6b1" providerId="LiveId" clId="{B8165735-2B19-044C-8FD2-D43311FF48E7}" dt="2020-01-27T00:50:11.803" v="379"/>
          <ac:spMkLst>
            <pc:docMk/>
            <pc:sldMk cId="3967740576" sldId="294"/>
            <ac:spMk id="5" creationId="{E2EB0F2E-5409-443E-B8C9-625C7A292E21}"/>
          </ac:spMkLst>
        </pc:spChg>
        <pc:spChg chg="mod">
          <ac:chgData name="Alex Saravia" userId="8ec36e85f515b6b1" providerId="LiveId" clId="{B8165735-2B19-044C-8FD2-D43311FF48E7}" dt="2020-01-26T23:10:41.323" v="60" actId="27636"/>
          <ac:spMkLst>
            <pc:docMk/>
            <pc:sldMk cId="3967740576" sldId="294"/>
            <ac:spMk id="6" creationId="{2980BEAF-71CA-4D17-A935-60308B9F2B83}"/>
          </ac:spMkLst>
        </pc:spChg>
        <pc:spChg chg="mod">
          <ac:chgData name="Alex Saravia" userId="8ec36e85f515b6b1" providerId="LiveId" clId="{B8165735-2B19-044C-8FD2-D43311FF48E7}" dt="2020-01-27T00:50:09.669" v="377"/>
          <ac:spMkLst>
            <pc:docMk/>
            <pc:sldMk cId="3967740576" sldId="294"/>
            <ac:spMk id="7" creationId="{BC7ECB64-DA8E-40B7-804A-614F33E70903}"/>
          </ac:spMkLst>
        </pc:spChg>
        <pc:spChg chg="mod">
          <ac:chgData name="Alex Saravia" userId="8ec36e85f515b6b1" providerId="LiveId" clId="{B8165735-2B19-044C-8FD2-D43311FF48E7}" dt="2020-01-27T00:50:13.892" v="381"/>
          <ac:spMkLst>
            <pc:docMk/>
            <pc:sldMk cId="3967740576" sldId="294"/>
            <ac:spMk id="9" creationId="{9E2432A0-7547-4CFC-8103-627C5CF182DF}"/>
          </ac:spMkLst>
        </pc:spChg>
        <pc:spChg chg="mod">
          <ac:chgData name="Alex Saravia" userId="8ec36e85f515b6b1" providerId="LiveId" clId="{B8165735-2B19-044C-8FD2-D43311FF48E7}" dt="2020-01-26T23:10:41.060" v="58" actId="27636"/>
          <ac:spMkLst>
            <pc:docMk/>
            <pc:sldMk cId="3967740576" sldId="294"/>
            <ac:spMk id="10" creationId="{B3C8A9F0-6E29-4356-99B6-09305A17F5F2}"/>
          </ac:spMkLst>
        </pc:spChg>
      </pc:sldChg>
      <pc:sldChg chg="modSp">
        <pc:chgData name="Alex Saravia" userId="8ec36e85f515b6b1" providerId="LiveId" clId="{B8165735-2B19-044C-8FD2-D43311FF48E7}" dt="2020-01-27T00:51:26.494" v="398" actId="1076"/>
        <pc:sldMkLst>
          <pc:docMk/>
          <pc:sldMk cId="2474993713" sldId="296"/>
        </pc:sldMkLst>
        <pc:picChg chg="mod">
          <ac:chgData name="Alex Saravia" userId="8ec36e85f515b6b1" providerId="LiveId" clId="{B8165735-2B19-044C-8FD2-D43311FF48E7}" dt="2020-01-27T00:51:26.494" v="398" actId="1076"/>
          <ac:picMkLst>
            <pc:docMk/>
            <pc:sldMk cId="2474993713" sldId="296"/>
            <ac:picMk id="10" creationId="{7B94A04E-BFAD-FC47-A344-8AAB02E78ACA}"/>
          </ac:picMkLst>
        </pc:picChg>
      </pc:sldChg>
      <pc:sldChg chg="modSp">
        <pc:chgData name="Alex Saravia" userId="8ec36e85f515b6b1" providerId="LiveId" clId="{B8165735-2B19-044C-8FD2-D43311FF48E7}" dt="2020-01-27T00:57:57.844" v="452" actId="123"/>
        <pc:sldMkLst>
          <pc:docMk/>
          <pc:sldMk cId="1202417905" sldId="300"/>
        </pc:sldMkLst>
        <pc:spChg chg="mod">
          <ac:chgData name="Alex Saravia" userId="8ec36e85f515b6b1" providerId="LiveId" clId="{B8165735-2B19-044C-8FD2-D43311FF48E7}" dt="2020-01-27T00:57:57.844" v="452" actId="123"/>
          <ac:spMkLst>
            <pc:docMk/>
            <pc:sldMk cId="1202417905" sldId="300"/>
            <ac:spMk id="3" creationId="{19C88C35-82F9-A946-8760-B4D93118E49A}"/>
          </ac:spMkLst>
        </pc:spChg>
      </pc:sldChg>
      <pc:sldChg chg="modSp">
        <pc:chgData name="Alex Saravia" userId="8ec36e85f515b6b1" providerId="LiveId" clId="{B8165735-2B19-044C-8FD2-D43311FF48E7}" dt="2020-01-27T00:52:45.601" v="407" actId="255"/>
        <pc:sldMkLst>
          <pc:docMk/>
          <pc:sldMk cId="3441456801" sldId="303"/>
        </pc:sldMkLst>
        <pc:graphicFrameChg chg="mod">
          <ac:chgData name="Alex Saravia" userId="8ec36e85f515b6b1" providerId="LiveId" clId="{B8165735-2B19-044C-8FD2-D43311FF48E7}" dt="2020-01-27T00:52:45.601" v="407" actId="255"/>
          <ac:graphicFrameMkLst>
            <pc:docMk/>
            <pc:sldMk cId="3441456801" sldId="303"/>
            <ac:graphicFrameMk id="8" creationId="{9F59AA3E-3E6C-7C46-B36C-B7ACBD4BB0A1}"/>
          </ac:graphicFrameMkLst>
        </pc:graphicFrameChg>
      </pc:sldChg>
      <pc:sldChg chg="addSp modSp">
        <pc:chgData name="Alex Saravia" userId="8ec36e85f515b6b1" providerId="LiveId" clId="{B8165735-2B19-044C-8FD2-D43311FF48E7}" dt="2020-01-27T01:02:02.462" v="548" actId="20577"/>
        <pc:sldMkLst>
          <pc:docMk/>
          <pc:sldMk cId="4077975541" sldId="305"/>
        </pc:sldMkLst>
        <pc:spChg chg="mod">
          <ac:chgData name="Alex Saravia" userId="8ec36e85f515b6b1" providerId="LiveId" clId="{B8165735-2B19-044C-8FD2-D43311FF48E7}" dt="2020-01-27T01:02:02.462" v="548" actId="20577"/>
          <ac:spMkLst>
            <pc:docMk/>
            <pc:sldMk cId="4077975541" sldId="305"/>
            <ac:spMk id="2" creationId="{69743C94-F2C2-43EB-9F87-294B2A887B4F}"/>
          </ac:spMkLst>
        </pc:spChg>
        <pc:spChg chg="add mod">
          <ac:chgData name="Alex Saravia" userId="8ec36e85f515b6b1" providerId="LiveId" clId="{B8165735-2B19-044C-8FD2-D43311FF48E7}" dt="2020-01-27T01:01:35.846" v="541" actId="1076"/>
          <ac:spMkLst>
            <pc:docMk/>
            <pc:sldMk cId="4077975541" sldId="305"/>
            <ac:spMk id="3" creationId="{B53672C9-919F-4E45-A527-2CB355D4917F}"/>
          </ac:spMkLst>
        </pc:spChg>
        <pc:spChg chg="add mod">
          <ac:chgData name="Alex Saravia" userId="8ec36e85f515b6b1" providerId="LiveId" clId="{B8165735-2B19-044C-8FD2-D43311FF48E7}" dt="2020-01-27T01:01:54.640" v="546" actId="20577"/>
          <ac:spMkLst>
            <pc:docMk/>
            <pc:sldMk cId="4077975541" sldId="305"/>
            <ac:spMk id="6" creationId="{EDC5D0AE-E0E7-AA40-916C-6B417D9220DF}"/>
          </ac:spMkLst>
        </pc:spChg>
        <pc:picChg chg="add mod">
          <ac:chgData name="Alex Saravia" userId="8ec36e85f515b6b1" providerId="LiveId" clId="{B8165735-2B19-044C-8FD2-D43311FF48E7}" dt="2020-01-27T01:00:55.938" v="535" actId="1076"/>
          <ac:picMkLst>
            <pc:docMk/>
            <pc:sldMk cId="4077975541" sldId="305"/>
            <ac:picMk id="4" creationId="{35EF3119-3C02-ED48-8ADD-9E5EE726128B}"/>
          </ac:picMkLst>
        </pc:picChg>
        <pc:picChg chg="mod">
          <ac:chgData name="Alex Saravia" userId="8ec36e85f515b6b1" providerId="LiveId" clId="{B8165735-2B19-044C-8FD2-D43311FF48E7}" dt="2020-01-27T01:01:30.121" v="540" actId="1076"/>
          <ac:picMkLst>
            <pc:docMk/>
            <pc:sldMk cId="4077975541" sldId="305"/>
            <ac:picMk id="9" creationId="{FBDCE520-97AD-438F-8AE5-DE51DE03C82B}"/>
          </ac:picMkLst>
        </pc:picChg>
      </pc:sldChg>
      <pc:sldChg chg="del">
        <pc:chgData name="Alex Saravia" userId="8ec36e85f515b6b1" providerId="LiveId" clId="{B8165735-2B19-044C-8FD2-D43311FF48E7}" dt="2020-01-27T01:02:06.041" v="549" actId="2696"/>
        <pc:sldMkLst>
          <pc:docMk/>
          <pc:sldMk cId="2486054173" sldId="307"/>
        </pc:sldMkLst>
      </pc:sldChg>
      <pc:sldChg chg="modSp">
        <pc:chgData name="Alex Saravia" userId="8ec36e85f515b6b1" providerId="LiveId" clId="{B8165735-2B19-044C-8FD2-D43311FF48E7}" dt="2020-01-27T00:49:21.913" v="365" actId="14100"/>
        <pc:sldMkLst>
          <pc:docMk/>
          <pc:sldMk cId="3921958367" sldId="309"/>
        </pc:sldMkLst>
        <pc:picChg chg="mod">
          <ac:chgData name="Alex Saravia" userId="8ec36e85f515b6b1" providerId="LiveId" clId="{B8165735-2B19-044C-8FD2-D43311FF48E7}" dt="2020-01-27T00:49:21.913" v="365" actId="14100"/>
          <ac:picMkLst>
            <pc:docMk/>
            <pc:sldMk cId="3921958367" sldId="309"/>
            <ac:picMk id="5" creationId="{33F6C29D-2BFB-EA41-9280-9A5C9DD35021}"/>
          </ac:picMkLst>
        </pc:picChg>
      </pc:sldChg>
      <pc:sldChg chg="modSp">
        <pc:chgData name="Alex Saravia" userId="8ec36e85f515b6b1" providerId="LiveId" clId="{B8165735-2B19-044C-8FD2-D43311FF48E7}" dt="2020-01-27T00:47:36.220" v="350" actId="1076"/>
        <pc:sldMkLst>
          <pc:docMk/>
          <pc:sldMk cId="778184991" sldId="311"/>
        </pc:sldMkLst>
        <pc:spChg chg="mod">
          <ac:chgData name="Alex Saravia" userId="8ec36e85f515b6b1" providerId="LiveId" clId="{B8165735-2B19-044C-8FD2-D43311FF48E7}" dt="2020-01-27T00:47:24.381" v="345" actId="14100"/>
          <ac:spMkLst>
            <pc:docMk/>
            <pc:sldMk cId="778184991" sldId="311"/>
            <ac:spMk id="2" creationId="{FA7E0417-2915-A149-9438-7AFB89C10A86}"/>
          </ac:spMkLst>
        </pc:spChg>
        <pc:picChg chg="mod">
          <ac:chgData name="Alex Saravia" userId="8ec36e85f515b6b1" providerId="LiveId" clId="{B8165735-2B19-044C-8FD2-D43311FF48E7}" dt="2020-01-27T00:47:36.220" v="350" actId="1076"/>
          <ac:picMkLst>
            <pc:docMk/>
            <pc:sldMk cId="778184991" sldId="311"/>
            <ac:picMk id="14" creationId="{308BFF56-8534-4B89-99B0-5A915B42E652}"/>
          </ac:picMkLst>
        </pc:picChg>
      </pc:sldChg>
      <pc:sldChg chg="modSp">
        <pc:chgData name="Alex Saravia" userId="8ec36e85f515b6b1" providerId="LiveId" clId="{B8165735-2B19-044C-8FD2-D43311FF48E7}" dt="2020-01-27T00:49:06.856" v="364" actId="1076"/>
        <pc:sldMkLst>
          <pc:docMk/>
          <pc:sldMk cId="2740482110" sldId="318"/>
        </pc:sldMkLst>
        <pc:picChg chg="mod">
          <ac:chgData name="Alex Saravia" userId="8ec36e85f515b6b1" providerId="LiveId" clId="{B8165735-2B19-044C-8FD2-D43311FF48E7}" dt="2020-01-27T00:49:06.856" v="364" actId="1076"/>
          <ac:picMkLst>
            <pc:docMk/>
            <pc:sldMk cId="2740482110" sldId="318"/>
            <ac:picMk id="5" creationId="{EC5F3710-F138-1544-907B-C5E188D727C3}"/>
          </ac:picMkLst>
        </pc:picChg>
      </pc:sldChg>
      <pc:sldChg chg="modSp">
        <pc:chgData name="Alex Saravia" userId="8ec36e85f515b6b1" providerId="LiveId" clId="{B8165735-2B19-044C-8FD2-D43311FF48E7}" dt="2020-01-27T00:58:36.800" v="500" actId="20577"/>
        <pc:sldMkLst>
          <pc:docMk/>
          <pc:sldMk cId="640181712" sldId="319"/>
        </pc:sldMkLst>
        <pc:spChg chg="mod">
          <ac:chgData name="Alex Saravia" userId="8ec36e85f515b6b1" providerId="LiveId" clId="{B8165735-2B19-044C-8FD2-D43311FF48E7}" dt="2020-01-27T00:58:36.800" v="500" actId="20577"/>
          <ac:spMkLst>
            <pc:docMk/>
            <pc:sldMk cId="640181712" sldId="319"/>
            <ac:spMk id="2" creationId="{4547FFF2-20B9-384F-95E3-012EE8699396}"/>
          </ac:spMkLst>
        </pc:spChg>
      </pc:sldChg>
      <pc:sldChg chg="modSp">
        <pc:chgData name="Alex Saravia" userId="8ec36e85f515b6b1" providerId="LiveId" clId="{B8165735-2B19-044C-8FD2-D43311FF48E7}" dt="2020-01-27T00:58:53.568" v="512" actId="20577"/>
        <pc:sldMkLst>
          <pc:docMk/>
          <pc:sldMk cId="500797738" sldId="320"/>
        </pc:sldMkLst>
        <pc:spChg chg="mod">
          <ac:chgData name="Alex Saravia" userId="8ec36e85f515b6b1" providerId="LiveId" clId="{B8165735-2B19-044C-8FD2-D43311FF48E7}" dt="2020-01-27T00:58:53.568" v="512" actId="20577"/>
          <ac:spMkLst>
            <pc:docMk/>
            <pc:sldMk cId="500797738" sldId="320"/>
            <ac:spMk id="2" creationId="{AE97A1D5-5DD2-7B4F-9030-1B8988DF7759}"/>
          </ac:spMkLst>
        </pc:spChg>
      </pc:sldChg>
      <pc:sldChg chg="modSp">
        <pc:chgData name="Alex Saravia" userId="8ec36e85f515b6b1" providerId="LiveId" clId="{B8165735-2B19-044C-8FD2-D43311FF48E7}" dt="2020-01-27T01:00:03.929" v="526" actId="1076"/>
        <pc:sldMkLst>
          <pc:docMk/>
          <pc:sldMk cId="1690142523" sldId="321"/>
        </pc:sldMkLst>
        <pc:picChg chg="mod">
          <ac:chgData name="Alex Saravia" userId="8ec36e85f515b6b1" providerId="LiveId" clId="{B8165735-2B19-044C-8FD2-D43311FF48E7}" dt="2020-01-27T01:00:03.929" v="526" actId="1076"/>
          <ac:picMkLst>
            <pc:docMk/>
            <pc:sldMk cId="1690142523" sldId="321"/>
            <ac:picMk id="5" creationId="{7DE97356-81B4-4A47-925E-34CACC606EC5}"/>
          </ac:picMkLst>
        </pc:picChg>
        <pc:picChg chg="mod">
          <ac:chgData name="Alex Saravia" userId="8ec36e85f515b6b1" providerId="LiveId" clId="{B8165735-2B19-044C-8FD2-D43311FF48E7}" dt="2020-01-27T00:59:56.665" v="524" actId="1076"/>
          <ac:picMkLst>
            <pc:docMk/>
            <pc:sldMk cId="1690142523" sldId="321"/>
            <ac:picMk id="10" creationId="{05B9A5F0-C80E-456A-9FAA-FF6D558653E5}"/>
          </ac:picMkLst>
        </pc:picChg>
      </pc:sldChg>
      <pc:sldChg chg="del">
        <pc:chgData name="Alex Saravia" userId="8ec36e85f515b6b1" providerId="LiveId" clId="{B8165735-2B19-044C-8FD2-D43311FF48E7}" dt="2020-01-27T00:45:27.550" v="309" actId="2696"/>
        <pc:sldMkLst>
          <pc:docMk/>
          <pc:sldMk cId="925197597" sldId="322"/>
        </pc:sldMkLst>
      </pc:sldChg>
      <pc:sldChg chg="modSp del">
        <pc:chgData name="Alex Saravia" userId="8ec36e85f515b6b1" providerId="LiveId" clId="{B8165735-2B19-044C-8FD2-D43311FF48E7}" dt="2020-01-27T00:46:15.081" v="322" actId="2696"/>
        <pc:sldMkLst>
          <pc:docMk/>
          <pc:sldMk cId="3611342960" sldId="323"/>
        </pc:sldMkLst>
        <pc:spChg chg="mod">
          <ac:chgData name="Alex Saravia" userId="8ec36e85f515b6b1" providerId="LiveId" clId="{B8165735-2B19-044C-8FD2-D43311FF48E7}" dt="2020-01-26T23:10:40.707" v="55" actId="27636"/>
          <ac:spMkLst>
            <pc:docMk/>
            <pc:sldMk cId="3611342960" sldId="323"/>
            <ac:spMk id="4" creationId="{9ED54615-6821-4719-9FD6-F8E10AF05CD2}"/>
          </ac:spMkLst>
        </pc:spChg>
      </pc:sldChg>
      <pc:sldChg chg="modSp">
        <pc:chgData name="Alex Saravia" userId="8ec36e85f515b6b1" providerId="LiveId" clId="{B8165735-2B19-044C-8FD2-D43311FF48E7}" dt="2020-01-27T00:49:27.913" v="367" actId="1076"/>
        <pc:sldMkLst>
          <pc:docMk/>
          <pc:sldMk cId="1179135404" sldId="325"/>
        </pc:sldMkLst>
        <pc:picChg chg="mod">
          <ac:chgData name="Alex Saravia" userId="8ec36e85f515b6b1" providerId="LiveId" clId="{B8165735-2B19-044C-8FD2-D43311FF48E7}" dt="2020-01-27T00:49:27.913" v="367" actId="1076"/>
          <ac:picMkLst>
            <pc:docMk/>
            <pc:sldMk cId="1179135404" sldId="325"/>
            <ac:picMk id="5" creationId="{3DFE840D-7C04-234C-9D1D-A372E10AE23D}"/>
          </ac:picMkLst>
        </pc:picChg>
      </pc:sldChg>
      <pc:sldChg chg="del">
        <pc:chgData name="Alex Saravia" userId="8ec36e85f515b6b1" providerId="LiveId" clId="{B8165735-2B19-044C-8FD2-D43311FF48E7}" dt="2020-01-27T00:45:46.292" v="314" actId="2696"/>
        <pc:sldMkLst>
          <pc:docMk/>
          <pc:sldMk cId="2591200437" sldId="328"/>
        </pc:sldMkLst>
      </pc:sldChg>
      <pc:sldChg chg="modSp del">
        <pc:chgData name="Alex Saravia" userId="8ec36e85f515b6b1" providerId="LiveId" clId="{B8165735-2B19-044C-8FD2-D43311FF48E7}" dt="2020-01-27T00:46:57.006" v="336" actId="2696"/>
        <pc:sldMkLst>
          <pc:docMk/>
          <pc:sldMk cId="3419407301" sldId="330"/>
        </pc:sldMkLst>
        <pc:spChg chg="mod">
          <ac:chgData name="Alex Saravia" userId="8ec36e85f515b6b1" providerId="LiveId" clId="{B8165735-2B19-044C-8FD2-D43311FF48E7}" dt="2020-01-27T00:46:24.466" v="323" actId="1076"/>
          <ac:spMkLst>
            <pc:docMk/>
            <pc:sldMk cId="3419407301" sldId="330"/>
            <ac:spMk id="4" creationId="{9ED54615-6821-4719-9FD6-F8E10AF05CD2}"/>
          </ac:spMkLst>
        </pc:spChg>
      </pc:sldChg>
      <pc:sldChg chg="modSp del">
        <pc:chgData name="Alex Saravia" userId="8ec36e85f515b6b1" providerId="LiveId" clId="{B8165735-2B19-044C-8FD2-D43311FF48E7}" dt="2020-01-27T00:47:19.644" v="344" actId="2696"/>
        <pc:sldMkLst>
          <pc:docMk/>
          <pc:sldMk cId="1855249409" sldId="331"/>
        </pc:sldMkLst>
        <pc:spChg chg="mod">
          <ac:chgData name="Alex Saravia" userId="8ec36e85f515b6b1" providerId="LiveId" clId="{B8165735-2B19-044C-8FD2-D43311FF48E7}" dt="2020-01-26T23:10:40.756" v="57" actId="27636"/>
          <ac:spMkLst>
            <pc:docMk/>
            <pc:sldMk cId="1855249409" sldId="331"/>
            <ac:spMk id="4" creationId="{9ED54615-6821-4719-9FD6-F8E10AF05CD2}"/>
          </ac:spMkLst>
        </pc:spChg>
      </pc:sldChg>
      <pc:sldChg chg="modSp">
        <pc:chgData name="Alex Saravia" userId="8ec36e85f515b6b1" providerId="LiveId" clId="{B8165735-2B19-044C-8FD2-D43311FF48E7}" dt="2020-01-27T00:48:00.960" v="355" actId="14100"/>
        <pc:sldMkLst>
          <pc:docMk/>
          <pc:sldMk cId="2015528475" sldId="332"/>
        </pc:sldMkLst>
        <pc:spChg chg="mod">
          <ac:chgData name="Alex Saravia" userId="8ec36e85f515b6b1" providerId="LiveId" clId="{B8165735-2B19-044C-8FD2-D43311FF48E7}" dt="2020-01-27T00:48:00.960" v="355" actId="14100"/>
          <ac:spMkLst>
            <pc:docMk/>
            <pc:sldMk cId="2015528475" sldId="332"/>
            <ac:spMk id="2" creationId="{FA7E0417-2915-A149-9438-7AFB89C10A86}"/>
          </ac:spMkLst>
        </pc:spChg>
        <pc:picChg chg="mod">
          <ac:chgData name="Alex Saravia" userId="8ec36e85f515b6b1" providerId="LiveId" clId="{B8165735-2B19-044C-8FD2-D43311FF48E7}" dt="2020-01-27T00:47:48.478" v="351" actId="14100"/>
          <ac:picMkLst>
            <pc:docMk/>
            <pc:sldMk cId="2015528475" sldId="332"/>
            <ac:picMk id="9" creationId="{547D7CE6-E67E-4EB2-AC72-A0306688AF05}"/>
          </ac:picMkLst>
        </pc:picChg>
        <pc:picChg chg="mod">
          <ac:chgData name="Alex Saravia" userId="8ec36e85f515b6b1" providerId="LiveId" clId="{B8165735-2B19-044C-8FD2-D43311FF48E7}" dt="2020-01-27T00:47:55.014" v="354" actId="1076"/>
          <ac:picMkLst>
            <pc:docMk/>
            <pc:sldMk cId="2015528475" sldId="332"/>
            <ac:picMk id="13" creationId="{93F5DD48-FB23-406F-A3DA-A8478FFEB9A1}"/>
          </ac:picMkLst>
        </pc:picChg>
      </pc:sldChg>
      <pc:sldChg chg="del">
        <pc:chgData name="Alex Saravia" userId="8ec36e85f515b6b1" providerId="LiveId" clId="{B8165735-2B19-044C-8FD2-D43311FF48E7}" dt="2020-01-27T00:46:04.747" v="318" actId="2696"/>
        <pc:sldMkLst>
          <pc:docMk/>
          <pc:sldMk cId="1664079501" sldId="333"/>
        </pc:sldMkLst>
      </pc:sldChg>
      <pc:sldChg chg="delSp modSp">
        <pc:chgData name="Alex Saravia" userId="8ec36e85f515b6b1" providerId="LiveId" clId="{B8165735-2B19-044C-8FD2-D43311FF48E7}" dt="2020-01-27T00:43:05.753" v="266" actId="1076"/>
        <pc:sldMkLst>
          <pc:docMk/>
          <pc:sldMk cId="1883452799" sldId="334"/>
        </pc:sldMkLst>
        <pc:picChg chg="mod">
          <ac:chgData name="Alex Saravia" userId="8ec36e85f515b6b1" providerId="LiveId" clId="{B8165735-2B19-044C-8FD2-D43311FF48E7}" dt="2020-01-27T00:43:05.753" v="266" actId="1076"/>
          <ac:picMkLst>
            <pc:docMk/>
            <pc:sldMk cId="1883452799" sldId="334"/>
            <ac:picMk id="12" creationId="{04FA318D-4CD1-4B66-A549-9790BFBEFB2A}"/>
          </ac:picMkLst>
        </pc:picChg>
        <pc:picChg chg="del">
          <ac:chgData name="Alex Saravia" userId="8ec36e85f515b6b1" providerId="LiveId" clId="{B8165735-2B19-044C-8FD2-D43311FF48E7}" dt="2020-01-27T00:43:00.167" v="263" actId="478"/>
          <ac:picMkLst>
            <pc:docMk/>
            <pc:sldMk cId="1883452799" sldId="334"/>
            <ac:picMk id="14" creationId="{C209AEE2-C084-4754-9087-FFB59EE7B9AD}"/>
          </ac:picMkLst>
        </pc:picChg>
      </pc:sldChg>
      <pc:sldChg chg="modSp">
        <pc:chgData name="Alex Saravia" userId="8ec36e85f515b6b1" providerId="LiveId" clId="{B8165735-2B19-044C-8FD2-D43311FF48E7}" dt="2020-01-27T00:43:58.062" v="277" actId="1076"/>
        <pc:sldMkLst>
          <pc:docMk/>
          <pc:sldMk cId="2171083291" sldId="335"/>
        </pc:sldMkLst>
        <pc:spChg chg="mod">
          <ac:chgData name="Alex Saravia" userId="8ec36e85f515b6b1" providerId="LiveId" clId="{B8165735-2B19-044C-8FD2-D43311FF48E7}" dt="2020-01-27T00:43:36.961" v="271" actId="1076"/>
          <ac:spMkLst>
            <pc:docMk/>
            <pc:sldMk cId="2171083291" sldId="335"/>
            <ac:spMk id="5" creationId="{BE84FB18-E5F7-4585-8EB8-81D75CD10409}"/>
          </ac:spMkLst>
        </pc:spChg>
        <pc:grpChg chg="mod">
          <ac:chgData name="Alex Saravia" userId="8ec36e85f515b6b1" providerId="LiveId" clId="{B8165735-2B19-044C-8FD2-D43311FF48E7}" dt="2020-01-27T00:43:39.647" v="272" actId="1076"/>
          <ac:grpSpMkLst>
            <pc:docMk/>
            <pc:sldMk cId="2171083291" sldId="335"/>
            <ac:grpSpMk id="3" creationId="{C3953A14-AA41-4C1A-99FE-58D0A5738765}"/>
          </ac:grpSpMkLst>
        </pc:grpChg>
        <pc:picChg chg="mod">
          <ac:chgData name="Alex Saravia" userId="8ec36e85f515b6b1" providerId="LiveId" clId="{B8165735-2B19-044C-8FD2-D43311FF48E7}" dt="2020-01-27T00:43:58.062" v="277" actId="1076"/>
          <ac:picMkLst>
            <pc:docMk/>
            <pc:sldMk cId="2171083291" sldId="335"/>
            <ac:picMk id="8" creationId="{9E156E0E-B9E0-4927-AFF0-CEEB8C9B444D}"/>
          </ac:picMkLst>
        </pc:picChg>
        <pc:picChg chg="mod">
          <ac:chgData name="Alex Saravia" userId="8ec36e85f515b6b1" providerId="LiveId" clId="{B8165735-2B19-044C-8FD2-D43311FF48E7}" dt="2020-01-27T00:43:53.326" v="276" actId="14100"/>
          <ac:picMkLst>
            <pc:docMk/>
            <pc:sldMk cId="2171083291" sldId="335"/>
            <ac:picMk id="11" creationId="{A34174B4-D0A5-4E0D-B6AB-89B27FE059EE}"/>
          </ac:picMkLst>
        </pc:picChg>
      </pc:sldChg>
      <pc:sldChg chg="modSp">
        <pc:chgData name="Alex Saravia" userId="8ec36e85f515b6b1" providerId="LiveId" clId="{B8165735-2B19-044C-8FD2-D43311FF48E7}" dt="2020-01-27T00:44:07.998" v="279" actId="1076"/>
        <pc:sldMkLst>
          <pc:docMk/>
          <pc:sldMk cId="3266650632" sldId="338"/>
        </pc:sldMkLst>
        <pc:picChg chg="mod">
          <ac:chgData name="Alex Saravia" userId="8ec36e85f515b6b1" providerId="LiveId" clId="{B8165735-2B19-044C-8FD2-D43311FF48E7}" dt="2020-01-27T00:44:07.998" v="279" actId="1076"/>
          <ac:picMkLst>
            <pc:docMk/>
            <pc:sldMk cId="3266650632" sldId="338"/>
            <ac:picMk id="4" creationId="{3C9AE72B-9981-4F9E-B690-71403E7D971B}"/>
          </ac:picMkLst>
        </pc:picChg>
      </pc:sldChg>
      <pc:sldChg chg="modSp">
        <pc:chgData name="Alex Saravia" userId="8ec36e85f515b6b1" providerId="LiveId" clId="{B8165735-2B19-044C-8FD2-D43311FF48E7}" dt="2020-01-27T00:48:09.151" v="357" actId="1076"/>
        <pc:sldMkLst>
          <pc:docMk/>
          <pc:sldMk cId="3927243665" sldId="339"/>
        </pc:sldMkLst>
        <pc:picChg chg="mod">
          <ac:chgData name="Alex Saravia" userId="8ec36e85f515b6b1" providerId="LiveId" clId="{B8165735-2B19-044C-8FD2-D43311FF48E7}" dt="2020-01-27T00:48:09.151" v="357" actId="1076"/>
          <ac:picMkLst>
            <pc:docMk/>
            <pc:sldMk cId="3927243665" sldId="339"/>
            <ac:picMk id="7" creationId="{AEC7B2BA-40E6-4211-8A50-43284CC55D7E}"/>
          </ac:picMkLst>
        </pc:picChg>
      </pc:sldChg>
      <pc:sldChg chg="modSp">
        <pc:chgData name="Alex Saravia" userId="8ec36e85f515b6b1" providerId="LiveId" clId="{B8165735-2B19-044C-8FD2-D43311FF48E7}" dt="2020-01-27T00:48:15.721" v="359" actId="1076"/>
        <pc:sldMkLst>
          <pc:docMk/>
          <pc:sldMk cId="3595554631" sldId="340"/>
        </pc:sldMkLst>
        <pc:picChg chg="mod">
          <ac:chgData name="Alex Saravia" userId="8ec36e85f515b6b1" providerId="LiveId" clId="{B8165735-2B19-044C-8FD2-D43311FF48E7}" dt="2020-01-27T00:48:14.319" v="358" actId="1076"/>
          <ac:picMkLst>
            <pc:docMk/>
            <pc:sldMk cId="3595554631" sldId="340"/>
            <ac:picMk id="8" creationId="{BF3419AA-F28F-4D0D-8F37-B620DEC254D5}"/>
          </ac:picMkLst>
        </pc:picChg>
        <pc:picChg chg="mod">
          <ac:chgData name="Alex Saravia" userId="8ec36e85f515b6b1" providerId="LiveId" clId="{B8165735-2B19-044C-8FD2-D43311FF48E7}" dt="2020-01-27T00:48:15.721" v="359" actId="1076"/>
          <ac:picMkLst>
            <pc:docMk/>
            <pc:sldMk cId="3595554631" sldId="340"/>
            <ac:picMk id="9" creationId="{C8104D8C-C0E0-44EF-85F2-C895E0C48B67}"/>
          </ac:picMkLst>
        </pc:picChg>
      </pc:sldChg>
      <pc:sldChg chg="modSp">
        <pc:chgData name="Alex Saravia" userId="8ec36e85f515b6b1" providerId="LiveId" clId="{B8165735-2B19-044C-8FD2-D43311FF48E7}" dt="2020-01-27T00:57:27.008" v="448"/>
        <pc:sldMkLst>
          <pc:docMk/>
          <pc:sldMk cId="2701772127" sldId="342"/>
        </pc:sldMkLst>
        <pc:spChg chg="mod">
          <ac:chgData name="Alex Saravia" userId="8ec36e85f515b6b1" providerId="LiveId" clId="{B8165735-2B19-044C-8FD2-D43311FF48E7}" dt="2020-01-27T00:57:27.008" v="448"/>
          <ac:spMkLst>
            <pc:docMk/>
            <pc:sldMk cId="2701772127" sldId="342"/>
            <ac:spMk id="3" creationId="{BB871205-A30E-0240-927C-9DB981F95C37}"/>
          </ac:spMkLst>
        </pc:spChg>
      </pc:sldChg>
      <pc:sldChg chg="modSp">
        <pc:chgData name="Alex Saravia" userId="8ec36e85f515b6b1" providerId="LiveId" clId="{B8165735-2B19-044C-8FD2-D43311FF48E7}" dt="2020-01-26T23:10:41.663" v="63" actId="27636"/>
        <pc:sldMkLst>
          <pc:docMk/>
          <pc:sldMk cId="1467653895" sldId="343"/>
        </pc:sldMkLst>
        <pc:spChg chg="mod">
          <ac:chgData name="Alex Saravia" userId="8ec36e85f515b6b1" providerId="LiveId" clId="{B8165735-2B19-044C-8FD2-D43311FF48E7}" dt="2020-01-26T23:10:41.663" v="63" actId="27636"/>
          <ac:spMkLst>
            <pc:docMk/>
            <pc:sldMk cId="1467653895" sldId="343"/>
            <ac:spMk id="3" creationId="{35D6C93F-3BE8-4F41-80D4-1463FEDF578A}"/>
          </ac:spMkLst>
        </pc:spChg>
      </pc:sldChg>
      <pc:sldChg chg="modSp">
        <pc:chgData name="Alex Saravia" userId="8ec36e85f515b6b1" providerId="LiveId" clId="{B8165735-2B19-044C-8FD2-D43311FF48E7}" dt="2020-01-27T00:57:31.195" v="450"/>
        <pc:sldMkLst>
          <pc:docMk/>
          <pc:sldMk cId="2481117237" sldId="344"/>
        </pc:sldMkLst>
        <pc:spChg chg="mod">
          <ac:chgData name="Alex Saravia" userId="8ec36e85f515b6b1" providerId="LiveId" clId="{B8165735-2B19-044C-8FD2-D43311FF48E7}" dt="2020-01-27T00:57:31.195" v="450"/>
          <ac:spMkLst>
            <pc:docMk/>
            <pc:sldMk cId="2481117237" sldId="344"/>
            <ac:spMk id="3" creationId="{3619094C-F1C6-214E-B26A-414B934F8ADF}"/>
          </ac:spMkLst>
        </pc:spChg>
      </pc:sldChg>
      <pc:sldChg chg="modSp">
        <pc:chgData name="Alex Saravia" userId="8ec36e85f515b6b1" providerId="LiveId" clId="{B8165735-2B19-044C-8FD2-D43311FF48E7}" dt="2020-01-27T00:57:00.539" v="444" actId="123"/>
        <pc:sldMkLst>
          <pc:docMk/>
          <pc:sldMk cId="3949208180" sldId="346"/>
        </pc:sldMkLst>
        <pc:spChg chg="mod">
          <ac:chgData name="Alex Saravia" userId="8ec36e85f515b6b1" providerId="LiveId" clId="{B8165735-2B19-044C-8FD2-D43311FF48E7}" dt="2020-01-27T00:57:00.539" v="444" actId="123"/>
          <ac:spMkLst>
            <pc:docMk/>
            <pc:sldMk cId="3949208180" sldId="346"/>
            <ac:spMk id="3" creationId="{8E29DA7A-A2DF-324A-9C2B-BF82932EC0B3}"/>
          </ac:spMkLst>
        </pc:spChg>
      </pc:sldChg>
      <pc:sldChg chg="modSp">
        <pc:chgData name="Alex Saravia" userId="8ec36e85f515b6b1" providerId="LiveId" clId="{B8165735-2B19-044C-8FD2-D43311FF48E7}" dt="2020-01-27T00:57:06.916" v="445" actId="123"/>
        <pc:sldMkLst>
          <pc:docMk/>
          <pc:sldMk cId="1796154053" sldId="347"/>
        </pc:sldMkLst>
        <pc:spChg chg="mod">
          <ac:chgData name="Alex Saravia" userId="8ec36e85f515b6b1" providerId="LiveId" clId="{B8165735-2B19-044C-8FD2-D43311FF48E7}" dt="2020-01-27T00:57:06.916" v="445" actId="123"/>
          <ac:spMkLst>
            <pc:docMk/>
            <pc:sldMk cId="1796154053" sldId="347"/>
            <ac:spMk id="3" creationId="{A8D810A0-0993-4644-A470-7A8E02F8696F}"/>
          </ac:spMkLst>
        </pc:spChg>
      </pc:sldChg>
      <pc:sldChg chg="modSp">
        <pc:chgData name="Alex Saravia" userId="8ec36e85f515b6b1" providerId="LiveId" clId="{B8165735-2B19-044C-8FD2-D43311FF48E7}" dt="2020-01-27T00:57:11.189" v="446" actId="123"/>
        <pc:sldMkLst>
          <pc:docMk/>
          <pc:sldMk cId="3806819623" sldId="348"/>
        </pc:sldMkLst>
        <pc:spChg chg="mod">
          <ac:chgData name="Alex Saravia" userId="8ec36e85f515b6b1" providerId="LiveId" clId="{B8165735-2B19-044C-8FD2-D43311FF48E7}" dt="2020-01-27T00:57:11.189" v="446" actId="123"/>
          <ac:spMkLst>
            <pc:docMk/>
            <pc:sldMk cId="3806819623" sldId="348"/>
            <ac:spMk id="3" creationId="{9278BAAA-9F68-6044-8145-165382168B8C}"/>
          </ac:spMkLst>
        </pc:spChg>
      </pc:sldChg>
      <pc:sldChg chg="modSp">
        <pc:chgData name="Alex Saravia" userId="8ec36e85f515b6b1" providerId="LiveId" clId="{B8165735-2B19-044C-8FD2-D43311FF48E7}" dt="2020-01-26T23:20:25.276" v="206" actId="1076"/>
        <pc:sldMkLst>
          <pc:docMk/>
          <pc:sldMk cId="1272736479" sldId="349"/>
        </pc:sldMkLst>
        <pc:picChg chg="mod">
          <ac:chgData name="Alex Saravia" userId="8ec36e85f515b6b1" providerId="LiveId" clId="{B8165735-2B19-044C-8FD2-D43311FF48E7}" dt="2020-01-26T23:20:17.623" v="204" actId="1076"/>
          <ac:picMkLst>
            <pc:docMk/>
            <pc:sldMk cId="1272736479" sldId="349"/>
            <ac:picMk id="6" creationId="{5449400E-5F11-49DB-8A84-30FB29C13DBF}"/>
          </ac:picMkLst>
        </pc:picChg>
        <pc:picChg chg="mod">
          <ac:chgData name="Alex Saravia" userId="8ec36e85f515b6b1" providerId="LiveId" clId="{B8165735-2B19-044C-8FD2-D43311FF48E7}" dt="2020-01-26T23:20:14.580" v="203" actId="1076"/>
          <ac:picMkLst>
            <pc:docMk/>
            <pc:sldMk cId="1272736479" sldId="349"/>
            <ac:picMk id="7" creationId="{547D5723-C0D2-4C16-8D92-95BE9A96D69E}"/>
          </ac:picMkLst>
        </pc:picChg>
        <pc:picChg chg="mod">
          <ac:chgData name="Alex Saravia" userId="8ec36e85f515b6b1" providerId="LiveId" clId="{B8165735-2B19-044C-8FD2-D43311FF48E7}" dt="2020-01-26T23:20:22.947" v="205" actId="1076"/>
          <ac:picMkLst>
            <pc:docMk/>
            <pc:sldMk cId="1272736479" sldId="349"/>
            <ac:picMk id="8" creationId="{2E5920E8-8AAC-4B9C-8555-EAE054219D4B}"/>
          </ac:picMkLst>
        </pc:picChg>
        <pc:picChg chg="mod">
          <ac:chgData name="Alex Saravia" userId="8ec36e85f515b6b1" providerId="LiveId" clId="{B8165735-2B19-044C-8FD2-D43311FF48E7}" dt="2020-01-26T23:20:25.276" v="206" actId="1076"/>
          <ac:picMkLst>
            <pc:docMk/>
            <pc:sldMk cId="1272736479" sldId="349"/>
            <ac:picMk id="9" creationId="{4A262AA2-88B9-46FF-B270-83915AF31E1C}"/>
          </ac:picMkLst>
        </pc:picChg>
      </pc:sldChg>
      <pc:sldChg chg="addSp delSp modSp">
        <pc:chgData name="Alex Saravia" userId="8ec36e85f515b6b1" providerId="LiveId" clId="{B8165735-2B19-044C-8FD2-D43311FF48E7}" dt="2020-01-26T23:19:50.114" v="202" actId="14100"/>
        <pc:sldMkLst>
          <pc:docMk/>
          <pc:sldMk cId="1508462513" sldId="358"/>
        </pc:sldMkLst>
        <pc:spChg chg="del">
          <ac:chgData name="Alex Saravia" userId="8ec36e85f515b6b1" providerId="LiveId" clId="{B8165735-2B19-044C-8FD2-D43311FF48E7}" dt="2020-01-26T23:17:46.148" v="93" actId="478"/>
          <ac:spMkLst>
            <pc:docMk/>
            <pc:sldMk cId="1508462513" sldId="358"/>
            <ac:spMk id="2" creationId="{FF274D2E-D348-D042-B7AC-03C05A144A1F}"/>
          </ac:spMkLst>
        </pc:spChg>
        <pc:spChg chg="del">
          <ac:chgData name="Alex Saravia" userId="8ec36e85f515b6b1" providerId="LiveId" clId="{B8165735-2B19-044C-8FD2-D43311FF48E7}" dt="2020-01-26T23:17:48.925" v="94" actId="478"/>
          <ac:spMkLst>
            <pc:docMk/>
            <pc:sldMk cId="1508462513" sldId="358"/>
            <ac:spMk id="3" creationId="{5036BE4F-5FD5-8745-84DE-8F84942A28A9}"/>
          </ac:spMkLst>
        </pc:spChg>
        <pc:spChg chg="add mod">
          <ac:chgData name="Alex Saravia" userId="8ec36e85f515b6b1" providerId="LiveId" clId="{B8165735-2B19-044C-8FD2-D43311FF48E7}" dt="2020-01-26T23:18:20.080" v="125" actId="1076"/>
          <ac:spMkLst>
            <pc:docMk/>
            <pc:sldMk cId="1508462513" sldId="358"/>
            <ac:spMk id="4" creationId="{2847E53F-2066-514D-81E8-6A41FA611780}"/>
          </ac:spMkLst>
        </pc:spChg>
        <pc:spChg chg="add mod">
          <ac:chgData name="Alex Saravia" userId="8ec36e85f515b6b1" providerId="LiveId" clId="{B8165735-2B19-044C-8FD2-D43311FF48E7}" dt="2020-01-26T23:19:30.194" v="198" actId="14100"/>
          <ac:spMkLst>
            <pc:docMk/>
            <pc:sldMk cId="1508462513" sldId="358"/>
            <ac:spMk id="5" creationId="{160D7EB1-E88C-4C4A-9EBE-9123EF791346}"/>
          </ac:spMkLst>
        </pc:spChg>
        <pc:spChg chg="add mod">
          <ac:chgData name="Alex Saravia" userId="8ec36e85f515b6b1" providerId="LiveId" clId="{B8165735-2B19-044C-8FD2-D43311FF48E7}" dt="2020-01-26T23:19:50.114" v="202" actId="14100"/>
          <ac:spMkLst>
            <pc:docMk/>
            <pc:sldMk cId="1508462513" sldId="358"/>
            <ac:spMk id="10" creationId="{C4DA3AA3-E22D-624F-8966-DD399E49E2FB}"/>
          </ac:spMkLst>
        </pc:spChg>
        <pc:picChg chg="mod">
          <ac:chgData name="Alex Saravia" userId="8ec36e85f515b6b1" providerId="LiveId" clId="{B8165735-2B19-044C-8FD2-D43311FF48E7}" dt="2020-01-26T23:18:00.821" v="99" actId="1076"/>
          <ac:picMkLst>
            <pc:docMk/>
            <pc:sldMk cId="1508462513" sldId="358"/>
            <ac:picMk id="7" creationId="{3DA5D690-A0F5-074D-AAE2-F2E0CC776065}"/>
          </ac:picMkLst>
        </pc:picChg>
        <pc:picChg chg="mod">
          <ac:chgData name="Alex Saravia" userId="8ec36e85f515b6b1" providerId="LiveId" clId="{B8165735-2B19-044C-8FD2-D43311FF48E7}" dt="2020-01-26T23:19:41.217" v="200" actId="1076"/>
          <ac:picMkLst>
            <pc:docMk/>
            <pc:sldMk cId="1508462513" sldId="358"/>
            <ac:picMk id="9" creationId="{3BB2C0B4-7B1F-7A4A-960E-163C6C32E63E}"/>
          </ac:picMkLst>
        </pc:picChg>
        <pc:picChg chg="mod">
          <ac:chgData name="Alex Saravia" userId="8ec36e85f515b6b1" providerId="LiveId" clId="{B8165735-2B19-044C-8FD2-D43311FF48E7}" dt="2020-01-26T23:17:56.725" v="97" actId="1076"/>
          <ac:picMkLst>
            <pc:docMk/>
            <pc:sldMk cId="1508462513" sldId="358"/>
            <ac:picMk id="11" creationId="{96C49D79-52CB-CA43-994E-52FB20EE6D33}"/>
          </ac:picMkLst>
        </pc:picChg>
      </pc:sldChg>
      <pc:sldChg chg="modSp">
        <pc:chgData name="Alex Saravia" userId="8ec36e85f515b6b1" providerId="LiveId" clId="{B8165735-2B19-044C-8FD2-D43311FF48E7}" dt="2020-01-27T00:51:16.617" v="396" actId="1076"/>
        <pc:sldMkLst>
          <pc:docMk/>
          <pc:sldMk cId="1462309217" sldId="359"/>
        </pc:sldMkLst>
        <pc:spChg chg="mod">
          <ac:chgData name="Alex Saravia" userId="8ec36e85f515b6b1" providerId="LiveId" clId="{B8165735-2B19-044C-8FD2-D43311FF48E7}" dt="2020-01-27T00:51:11.594" v="395" actId="404"/>
          <ac:spMkLst>
            <pc:docMk/>
            <pc:sldMk cId="1462309217" sldId="359"/>
            <ac:spMk id="2" creationId="{FCC318B3-1D4A-4640-88F4-4DF1EB5C2F41}"/>
          </ac:spMkLst>
        </pc:spChg>
        <pc:spChg chg="mod">
          <ac:chgData name="Alex Saravia" userId="8ec36e85f515b6b1" providerId="LiveId" clId="{B8165735-2B19-044C-8FD2-D43311FF48E7}" dt="2020-01-27T00:51:16.617" v="396" actId="1076"/>
          <ac:spMkLst>
            <pc:docMk/>
            <pc:sldMk cId="1462309217" sldId="359"/>
            <ac:spMk id="4" creationId="{201AF14E-E872-8043-ACB6-B1A6A8AC1598}"/>
          </ac:spMkLst>
        </pc:spChg>
        <pc:picChg chg="mod modCrop">
          <ac:chgData name="Alex Saravia" userId="8ec36e85f515b6b1" providerId="LiveId" clId="{B8165735-2B19-044C-8FD2-D43311FF48E7}" dt="2020-01-26T23:15:27.178" v="76" actId="1076"/>
          <ac:picMkLst>
            <pc:docMk/>
            <pc:sldMk cId="1462309217" sldId="359"/>
            <ac:picMk id="5" creationId="{D22735AE-A94D-6040-8A62-CE3E27181AE4}"/>
          </ac:picMkLst>
        </pc:picChg>
      </pc:sldChg>
      <pc:sldChg chg="add del">
        <pc:chgData name="Alex Saravia" userId="8ec36e85f515b6b1" providerId="LiveId" clId="{B8165735-2B19-044C-8FD2-D43311FF48E7}" dt="2020-01-27T00:55:40.827" v="409" actId="2696"/>
        <pc:sldMkLst>
          <pc:docMk/>
          <pc:sldMk cId="3969441616" sldId="362"/>
        </pc:sldMkLst>
      </pc:sldChg>
      <pc:sldChg chg="modSp add setBg">
        <pc:chgData name="Alex Saravia" userId="8ec36e85f515b6b1" providerId="LiveId" clId="{B8165735-2B19-044C-8FD2-D43311FF48E7}" dt="2020-01-27T00:56:46.958" v="443" actId="20577"/>
        <pc:sldMkLst>
          <pc:docMk/>
          <pc:sldMk cId="4210770411" sldId="363"/>
        </pc:sldMkLst>
        <pc:spChg chg="mod">
          <ac:chgData name="Alex Saravia" userId="8ec36e85f515b6b1" providerId="LiveId" clId="{B8165735-2B19-044C-8FD2-D43311FF48E7}" dt="2020-01-27T00:56:36.430" v="419" actId="20577"/>
          <ac:spMkLst>
            <pc:docMk/>
            <pc:sldMk cId="4210770411" sldId="363"/>
            <ac:spMk id="2" creationId="{EBE0B46D-D141-B146-9B57-DA8BB6F15A35}"/>
          </ac:spMkLst>
        </pc:spChg>
        <pc:spChg chg="mod">
          <ac:chgData name="Alex Saravia" userId="8ec36e85f515b6b1" providerId="LiveId" clId="{B8165735-2B19-044C-8FD2-D43311FF48E7}" dt="2020-01-27T00:56:46.958" v="443" actId="20577"/>
          <ac:spMkLst>
            <pc:docMk/>
            <pc:sldMk cId="4210770411" sldId="363"/>
            <ac:spMk id="3" creationId="{5A973C11-40A4-3144-AB76-DA8EC947037A}"/>
          </ac:spMkLst>
        </pc:spChg>
      </pc:sldChg>
      <pc:sldChg chg="add del">
        <pc:chgData name="Alex Saravia" userId="8ec36e85f515b6b1" providerId="LiveId" clId="{B8165735-2B19-044C-8FD2-D43311FF48E7}" dt="2020-01-26T23:21:28.814" v="213" actId="2696"/>
        <pc:sldMkLst>
          <pc:docMk/>
          <pc:sldMk cId="4287132220" sldId="363"/>
        </pc:sldMkLst>
      </pc:sldChg>
      <pc:sldChg chg="add del">
        <pc:chgData name="Alex Saravia" userId="8ec36e85f515b6b1" providerId="LiveId" clId="{B8165735-2B19-044C-8FD2-D43311FF48E7}" dt="2020-01-26T23:20:57.009" v="210"/>
        <pc:sldMkLst>
          <pc:docMk/>
          <pc:sldMk cId="1836751985" sldId="364"/>
        </pc:sldMkLst>
      </pc:sldChg>
      <pc:sldChg chg="addSp delSp modSp add setBg">
        <pc:chgData name="Alex Saravia" userId="8ec36e85f515b6b1" providerId="LiveId" clId="{B8165735-2B19-044C-8FD2-D43311FF48E7}" dt="2020-01-27T00:48:39.524" v="361"/>
        <pc:sldMkLst>
          <pc:docMk/>
          <pc:sldMk cId="3807239403" sldId="364"/>
        </pc:sldMkLst>
        <pc:spChg chg="mod">
          <ac:chgData name="Alex Saravia" userId="8ec36e85f515b6b1" providerId="LiveId" clId="{B8165735-2B19-044C-8FD2-D43311FF48E7}" dt="2020-01-26T23:21:20.898" v="212" actId="27636"/>
          <ac:spMkLst>
            <pc:docMk/>
            <pc:sldMk cId="3807239403" sldId="364"/>
            <ac:spMk id="3" creationId="{A28137D8-9585-42C3-B389-865C3681BE29}"/>
          </ac:spMkLst>
        </pc:spChg>
        <pc:spChg chg="add del mod">
          <ac:chgData name="Alex Saravia" userId="8ec36e85f515b6b1" providerId="LiveId" clId="{B8165735-2B19-044C-8FD2-D43311FF48E7}" dt="2020-01-26T23:24:39.302" v="247" actId="767"/>
          <ac:spMkLst>
            <pc:docMk/>
            <pc:sldMk cId="3807239403" sldId="364"/>
            <ac:spMk id="4" creationId="{3EB32CC6-AE34-184C-872D-B0FB5577F227}"/>
          </ac:spMkLst>
        </pc:spChg>
        <pc:picChg chg="add mod">
          <ac:chgData name="Alex Saravia" userId="8ec36e85f515b6b1" providerId="LiveId" clId="{B8165735-2B19-044C-8FD2-D43311FF48E7}" dt="2020-01-27T00:41:21.637" v="262" actId="1076"/>
          <ac:picMkLst>
            <pc:docMk/>
            <pc:sldMk cId="3807239403" sldId="364"/>
            <ac:picMk id="5" creationId="{54705D21-DFAE-0F4D-B672-BAE29A4C2750}"/>
          </ac:picMkLst>
        </pc:picChg>
        <pc:picChg chg="del">
          <ac:chgData name="Alex Saravia" userId="8ec36e85f515b6b1" providerId="LiveId" clId="{B8165735-2B19-044C-8FD2-D43311FF48E7}" dt="2020-01-27T00:40:55.724" v="256" actId="478"/>
          <ac:picMkLst>
            <pc:docMk/>
            <pc:sldMk cId="3807239403" sldId="364"/>
            <ac:picMk id="6" creationId="{E27B696C-0904-4F63-85B8-4AA5B1492BCB}"/>
          </ac:picMkLst>
        </pc:picChg>
      </pc:sldChg>
      <pc:sldChg chg="addSp delSp modSp add">
        <pc:chgData name="Alex Saravia" userId="8ec36e85f515b6b1" providerId="LiveId" clId="{B8165735-2B19-044C-8FD2-D43311FF48E7}" dt="2020-01-27T00:59:48.960" v="522" actId="1076"/>
        <pc:sldMkLst>
          <pc:docMk/>
          <pc:sldMk cId="583581113" sldId="365"/>
        </pc:sldMkLst>
        <pc:spChg chg="add mod">
          <ac:chgData name="Alex Saravia" userId="8ec36e85f515b6b1" providerId="LiveId" clId="{B8165735-2B19-044C-8FD2-D43311FF48E7}" dt="2020-01-27T00:45:18.273" v="306" actId="478"/>
          <ac:spMkLst>
            <pc:docMk/>
            <pc:sldMk cId="583581113" sldId="365"/>
            <ac:spMk id="3" creationId="{E6E4FAF0-6CC6-1347-9C53-069161B8AC82}"/>
          </ac:spMkLst>
        </pc:spChg>
        <pc:picChg chg="del">
          <ac:chgData name="Alex Saravia" userId="8ec36e85f515b6b1" providerId="LiveId" clId="{B8165735-2B19-044C-8FD2-D43311FF48E7}" dt="2020-01-27T00:45:15.832" v="305" actId="478"/>
          <ac:picMkLst>
            <pc:docMk/>
            <pc:sldMk cId="583581113" sldId="365"/>
            <ac:picMk id="5" creationId="{7DE97356-81B4-4A47-925E-34CACC606EC5}"/>
          </ac:picMkLst>
        </pc:picChg>
        <pc:picChg chg="add mod">
          <ac:chgData name="Alex Saravia" userId="8ec36e85f515b6b1" providerId="LiveId" clId="{B8165735-2B19-044C-8FD2-D43311FF48E7}" dt="2020-01-27T00:59:48.960" v="522" actId="1076"/>
          <ac:picMkLst>
            <pc:docMk/>
            <pc:sldMk cId="583581113" sldId="365"/>
            <ac:picMk id="7" creationId="{FFCEB372-8145-A248-BA64-D101E1A085D3}"/>
          </ac:picMkLst>
        </pc:picChg>
        <pc:picChg chg="add mod">
          <ac:chgData name="Alex Saravia" userId="8ec36e85f515b6b1" providerId="LiveId" clId="{B8165735-2B19-044C-8FD2-D43311FF48E7}" dt="2020-01-27T00:59:45.370" v="520" actId="1076"/>
          <ac:picMkLst>
            <pc:docMk/>
            <pc:sldMk cId="583581113" sldId="365"/>
            <ac:picMk id="8" creationId="{816765B8-4A75-784B-97A4-140C7FD5696C}"/>
          </ac:picMkLst>
        </pc:picChg>
        <pc:picChg chg="del">
          <ac:chgData name="Alex Saravia" userId="8ec36e85f515b6b1" providerId="LiveId" clId="{B8165735-2B19-044C-8FD2-D43311FF48E7}" dt="2020-01-27T00:45:18.273" v="306" actId="478"/>
          <ac:picMkLst>
            <pc:docMk/>
            <pc:sldMk cId="583581113" sldId="365"/>
            <ac:picMk id="10" creationId="{05B9A5F0-C80E-456A-9FAA-FF6D558653E5}"/>
          </ac:picMkLst>
        </pc:picChg>
      </pc:sldChg>
      <pc:sldChg chg="add del">
        <pc:chgData name="Alex Saravia" userId="8ec36e85f515b6b1" providerId="LiveId" clId="{B8165735-2B19-044C-8FD2-D43311FF48E7}" dt="2020-01-26T23:26:25.966" v="255"/>
        <pc:sldMkLst>
          <pc:docMk/>
          <pc:sldMk cId="2831373701" sldId="365"/>
        </pc:sldMkLst>
      </pc:sldChg>
      <pc:sldChg chg="addSp delSp modSp add">
        <pc:chgData name="Alex Saravia" userId="8ec36e85f515b6b1" providerId="LiveId" clId="{B8165735-2B19-044C-8FD2-D43311FF48E7}" dt="2020-01-27T00:59:36.803" v="518" actId="1076"/>
        <pc:sldMkLst>
          <pc:docMk/>
          <pc:sldMk cId="1927581857" sldId="366"/>
        </pc:sldMkLst>
        <pc:picChg chg="add mod">
          <ac:chgData name="Alex Saravia" userId="8ec36e85f515b6b1" providerId="LiveId" clId="{B8165735-2B19-044C-8FD2-D43311FF48E7}" dt="2020-01-27T00:59:36.803" v="518" actId="1076"/>
          <ac:picMkLst>
            <pc:docMk/>
            <pc:sldMk cId="1927581857" sldId="366"/>
            <ac:picMk id="6" creationId="{FA646EC6-E9D2-404E-9C52-6C28A00C00F7}"/>
          </ac:picMkLst>
        </pc:picChg>
        <pc:picChg chg="del">
          <ac:chgData name="Alex Saravia" userId="8ec36e85f515b6b1" providerId="LiveId" clId="{B8165735-2B19-044C-8FD2-D43311FF48E7}" dt="2020-01-27T00:45:37.855" v="311" actId="478"/>
          <ac:picMkLst>
            <pc:docMk/>
            <pc:sldMk cId="1927581857" sldId="366"/>
            <ac:picMk id="7" creationId="{FFCEB372-8145-A248-BA64-D101E1A085D3}"/>
          </ac:picMkLst>
        </pc:picChg>
        <pc:picChg chg="del">
          <ac:chgData name="Alex Saravia" userId="8ec36e85f515b6b1" providerId="LiveId" clId="{B8165735-2B19-044C-8FD2-D43311FF48E7}" dt="2020-01-27T00:45:39.439" v="312" actId="478"/>
          <ac:picMkLst>
            <pc:docMk/>
            <pc:sldMk cId="1927581857" sldId="366"/>
            <ac:picMk id="8" creationId="{816765B8-4A75-784B-97A4-140C7FD5696C}"/>
          </ac:picMkLst>
        </pc:picChg>
      </pc:sldChg>
      <pc:sldChg chg="addSp delSp modSp add">
        <pc:chgData name="Alex Saravia" userId="8ec36e85f515b6b1" providerId="LiveId" clId="{B8165735-2B19-044C-8FD2-D43311FF48E7}" dt="2020-01-27T00:59:30.262" v="516" actId="1076"/>
        <pc:sldMkLst>
          <pc:docMk/>
          <pc:sldMk cId="237193372" sldId="367"/>
        </pc:sldMkLst>
        <pc:picChg chg="add mod">
          <ac:chgData name="Alex Saravia" userId="8ec36e85f515b6b1" providerId="LiveId" clId="{B8165735-2B19-044C-8FD2-D43311FF48E7}" dt="2020-01-27T00:59:30.262" v="516" actId="1076"/>
          <ac:picMkLst>
            <pc:docMk/>
            <pc:sldMk cId="237193372" sldId="367"/>
            <ac:picMk id="5" creationId="{9D26E3ED-E26E-4847-A211-43285E990E96}"/>
          </ac:picMkLst>
        </pc:picChg>
        <pc:picChg chg="del">
          <ac:chgData name="Alex Saravia" userId="8ec36e85f515b6b1" providerId="LiveId" clId="{B8165735-2B19-044C-8FD2-D43311FF48E7}" dt="2020-01-27T00:45:59.314" v="316" actId="478"/>
          <ac:picMkLst>
            <pc:docMk/>
            <pc:sldMk cId="237193372" sldId="367"/>
            <ac:picMk id="6" creationId="{FA646EC6-E9D2-404E-9C52-6C28A00C00F7}"/>
          </ac:picMkLst>
        </pc:picChg>
      </pc:sldChg>
      <pc:sldChg chg="addSp delSp modSp add">
        <pc:chgData name="Alex Saravia" userId="8ec36e85f515b6b1" providerId="LiveId" clId="{B8165735-2B19-044C-8FD2-D43311FF48E7}" dt="2020-01-27T00:59:20.279" v="514" actId="1076"/>
        <pc:sldMkLst>
          <pc:docMk/>
          <pc:sldMk cId="1832941146" sldId="368"/>
        </pc:sldMkLst>
        <pc:picChg chg="del">
          <ac:chgData name="Alex Saravia" userId="8ec36e85f515b6b1" providerId="LiveId" clId="{B8165735-2B19-044C-8FD2-D43311FF48E7}" dt="2020-01-27T00:46:13.117" v="321" actId="478"/>
          <ac:picMkLst>
            <pc:docMk/>
            <pc:sldMk cId="1832941146" sldId="368"/>
            <ac:picMk id="5" creationId="{9D26E3ED-E26E-4847-A211-43285E990E96}"/>
          </ac:picMkLst>
        </pc:picChg>
        <pc:picChg chg="add mod">
          <ac:chgData name="Alex Saravia" userId="8ec36e85f515b6b1" providerId="LiveId" clId="{B8165735-2B19-044C-8FD2-D43311FF48E7}" dt="2020-01-27T00:59:20.279" v="514" actId="1076"/>
          <ac:picMkLst>
            <pc:docMk/>
            <pc:sldMk cId="1832941146" sldId="368"/>
            <ac:picMk id="6" creationId="{3EF47CE8-498E-C649-800C-F9CD13424CB0}"/>
          </ac:picMkLst>
        </pc:picChg>
      </pc:sldChg>
      <pc:sldChg chg="addSp delSp modSp add">
        <pc:chgData name="Alex Saravia" userId="8ec36e85f515b6b1" providerId="LiveId" clId="{B8165735-2B19-044C-8FD2-D43311FF48E7}" dt="2020-01-27T00:46:54.608" v="335"/>
        <pc:sldMkLst>
          <pc:docMk/>
          <pc:sldMk cId="3825411790" sldId="369"/>
        </pc:sldMkLst>
        <pc:spChg chg="del mod">
          <ac:chgData name="Alex Saravia" userId="8ec36e85f515b6b1" providerId="LiveId" clId="{B8165735-2B19-044C-8FD2-D43311FF48E7}" dt="2020-01-27T00:46:53.925" v="334" actId="478"/>
          <ac:spMkLst>
            <pc:docMk/>
            <pc:sldMk cId="3825411790" sldId="369"/>
            <ac:spMk id="3" creationId="{E6E4FAF0-6CC6-1347-9C53-069161B8AC82}"/>
          </ac:spMkLst>
        </pc:spChg>
        <pc:spChg chg="mod">
          <ac:chgData name="Alex Saravia" userId="8ec36e85f515b6b1" providerId="LiveId" clId="{B8165735-2B19-044C-8FD2-D43311FF48E7}" dt="2020-01-27T00:46:40.132" v="331" actId="27636"/>
          <ac:spMkLst>
            <pc:docMk/>
            <pc:sldMk cId="3825411790" sldId="369"/>
            <ac:spMk id="4" creationId="{9ED54615-6821-4719-9FD6-F8E10AF05CD2}"/>
          </ac:spMkLst>
        </pc:spChg>
        <pc:picChg chg="add">
          <ac:chgData name="Alex Saravia" userId="8ec36e85f515b6b1" providerId="LiveId" clId="{B8165735-2B19-044C-8FD2-D43311FF48E7}" dt="2020-01-27T00:46:54.608" v="335"/>
          <ac:picMkLst>
            <pc:docMk/>
            <pc:sldMk cId="3825411790" sldId="369"/>
            <ac:picMk id="5" creationId="{32CEB613-E631-9443-B685-EDBD73E2A455}"/>
          </ac:picMkLst>
        </pc:picChg>
        <pc:picChg chg="del">
          <ac:chgData name="Alex Saravia" userId="8ec36e85f515b6b1" providerId="LiveId" clId="{B8165735-2B19-044C-8FD2-D43311FF48E7}" dt="2020-01-27T00:46:50.068" v="332" actId="478"/>
          <ac:picMkLst>
            <pc:docMk/>
            <pc:sldMk cId="3825411790" sldId="369"/>
            <ac:picMk id="6" creationId="{3EF47CE8-498E-C649-800C-F9CD13424CB0}"/>
          </ac:picMkLst>
        </pc:picChg>
        <pc:picChg chg="add">
          <ac:chgData name="Alex Saravia" userId="8ec36e85f515b6b1" providerId="LiveId" clId="{B8165735-2B19-044C-8FD2-D43311FF48E7}" dt="2020-01-27T00:46:54.608" v="335"/>
          <ac:picMkLst>
            <pc:docMk/>
            <pc:sldMk cId="3825411790" sldId="369"/>
            <ac:picMk id="7" creationId="{1E9659FB-BE08-C442-9075-3C4807B9EA5B}"/>
          </ac:picMkLst>
        </pc:picChg>
      </pc:sldChg>
      <pc:sldChg chg="addSp delSp modSp add">
        <pc:chgData name="Alex Saravia" userId="8ec36e85f515b6b1" providerId="LiveId" clId="{B8165735-2B19-044C-8FD2-D43311FF48E7}" dt="2020-01-27T00:47:17.699" v="343" actId="14100"/>
        <pc:sldMkLst>
          <pc:docMk/>
          <pc:sldMk cId="431582300" sldId="370"/>
        </pc:sldMkLst>
        <pc:spChg chg="add del mod">
          <ac:chgData name="Alex Saravia" userId="8ec36e85f515b6b1" providerId="LiveId" clId="{B8165735-2B19-044C-8FD2-D43311FF48E7}" dt="2020-01-27T00:47:13.317" v="340" actId="478"/>
          <ac:spMkLst>
            <pc:docMk/>
            <pc:sldMk cId="431582300" sldId="370"/>
            <ac:spMk id="3" creationId="{B61091BF-7552-8B40-8409-F78FAF2B821D}"/>
          </ac:spMkLst>
        </pc:spChg>
        <pc:picChg chg="del">
          <ac:chgData name="Alex Saravia" userId="8ec36e85f515b6b1" providerId="LiveId" clId="{B8165735-2B19-044C-8FD2-D43311FF48E7}" dt="2020-01-27T00:47:08.083" v="338" actId="478"/>
          <ac:picMkLst>
            <pc:docMk/>
            <pc:sldMk cId="431582300" sldId="370"/>
            <ac:picMk id="5" creationId="{32CEB613-E631-9443-B685-EDBD73E2A455}"/>
          </ac:picMkLst>
        </pc:picChg>
        <pc:picChg chg="del">
          <ac:chgData name="Alex Saravia" userId="8ec36e85f515b6b1" providerId="LiveId" clId="{B8165735-2B19-044C-8FD2-D43311FF48E7}" dt="2020-01-27T00:47:14.659" v="341" actId="478"/>
          <ac:picMkLst>
            <pc:docMk/>
            <pc:sldMk cId="431582300" sldId="370"/>
            <ac:picMk id="7" creationId="{1E9659FB-BE08-C442-9075-3C4807B9EA5B}"/>
          </ac:picMkLst>
        </pc:picChg>
        <pc:picChg chg="add mod">
          <ac:chgData name="Alex Saravia" userId="8ec36e85f515b6b1" providerId="LiveId" clId="{B8165735-2B19-044C-8FD2-D43311FF48E7}" dt="2020-01-27T00:47:17.699" v="343" actId="14100"/>
          <ac:picMkLst>
            <pc:docMk/>
            <pc:sldMk cId="431582300" sldId="370"/>
            <ac:picMk id="8" creationId="{E7DE8786-D5EE-604F-8516-BDC9D1D6B41E}"/>
          </ac:picMkLst>
        </pc:picChg>
      </pc:sldChg>
      <pc:sldChg chg="add del">
        <pc:chgData name="Alex Saravia" userId="8ec36e85f515b6b1" providerId="LiveId" clId="{B8165735-2B19-044C-8FD2-D43311FF48E7}" dt="2020-01-27T01:02:27.355" v="551"/>
        <pc:sldMkLst>
          <pc:docMk/>
          <pc:sldMk cId="3003178379" sldId="371"/>
        </pc:sldMkLst>
      </pc:sldChg>
      <pc:sldChg chg="add ord">
        <pc:chgData name="Alex Saravia" userId="8ec36e85f515b6b1" providerId="LiveId" clId="{B8165735-2B19-044C-8FD2-D43311FF48E7}" dt="2020-01-27T01:02:30.462" v="553"/>
        <pc:sldMkLst>
          <pc:docMk/>
          <pc:sldMk cId="3372108363" sldId="371"/>
        </pc:sldMkLst>
      </pc:sldChg>
      <pc:sldMasterChg chg="modSldLayout">
        <pc:chgData name="Alex Saravia" userId="8ec36e85f515b6b1" providerId="LiveId" clId="{B8165735-2B19-044C-8FD2-D43311FF48E7}" dt="2020-01-26T23:10:28.506" v="53"/>
        <pc:sldMasterMkLst>
          <pc:docMk/>
          <pc:sldMasterMk cId="2746058586" sldId="2147483740"/>
        </pc:sldMasterMkLst>
        <pc:sldLayoutChg chg="addSp delSp">
          <pc:chgData name="Alex Saravia" userId="8ec36e85f515b6b1" providerId="LiveId" clId="{B8165735-2B19-044C-8FD2-D43311FF48E7}" dt="2020-01-26T23:10:28.506" v="53"/>
          <pc:sldLayoutMkLst>
            <pc:docMk/>
            <pc:sldMasterMk cId="2746058586" sldId="2147483740"/>
            <pc:sldLayoutMk cId="1226822720" sldId="2147483743"/>
          </pc:sldLayoutMkLst>
          <pc:spChg chg="add del">
            <ac:chgData name="Alex Saravia" userId="8ec36e85f515b6b1" providerId="LiveId" clId="{B8165735-2B19-044C-8FD2-D43311FF48E7}" dt="2020-01-26T23:10:28.506" v="53"/>
            <ac:spMkLst>
              <pc:docMk/>
              <pc:sldMasterMk cId="2746058586" sldId="2147483740"/>
              <pc:sldLayoutMk cId="1226822720" sldId="2147483743"/>
              <ac:spMk id="7" creationId="{00000000-0000-0000-0000-000000000000}"/>
            </ac:spMkLst>
          </pc:spChg>
        </pc:sldLayoutChg>
        <pc:sldLayoutChg chg="addSp delSp">
          <pc:chgData name="Alex Saravia" userId="8ec36e85f515b6b1" providerId="LiveId" clId="{B8165735-2B19-044C-8FD2-D43311FF48E7}" dt="2020-01-26T23:10:28.506" v="53"/>
          <pc:sldLayoutMkLst>
            <pc:docMk/>
            <pc:sldMasterMk cId="2746058586" sldId="2147483740"/>
            <pc:sldLayoutMk cId="4109207223" sldId="2147483744"/>
          </pc:sldLayoutMkLst>
          <pc:spChg chg="add del">
            <ac:chgData name="Alex Saravia" userId="8ec36e85f515b6b1" providerId="LiveId" clId="{B8165735-2B19-044C-8FD2-D43311FF48E7}" dt="2020-01-26T23:10:28.506" v="53"/>
            <ac:spMkLst>
              <pc:docMk/>
              <pc:sldMasterMk cId="2746058586" sldId="2147483740"/>
              <pc:sldLayoutMk cId="4109207223" sldId="2147483744"/>
              <ac:spMk id="8" creationId="{00000000-0000-0000-0000-000000000000}"/>
            </ac:spMkLst>
          </pc:spChg>
        </pc:sldLayoutChg>
        <pc:sldLayoutChg chg="addSp delSp">
          <pc:chgData name="Alex Saravia" userId="8ec36e85f515b6b1" providerId="LiveId" clId="{B8165735-2B19-044C-8FD2-D43311FF48E7}" dt="2020-01-26T23:10:28.506" v="53"/>
          <pc:sldLayoutMkLst>
            <pc:docMk/>
            <pc:sldMasterMk cId="2746058586" sldId="2147483740"/>
            <pc:sldLayoutMk cId="4166222005" sldId="2147483745"/>
          </pc:sldLayoutMkLst>
          <pc:spChg chg="add del">
            <ac:chgData name="Alex Saravia" userId="8ec36e85f515b6b1" providerId="LiveId" clId="{B8165735-2B19-044C-8FD2-D43311FF48E7}" dt="2020-01-26T23:10:28.506" v="53"/>
            <ac:spMkLst>
              <pc:docMk/>
              <pc:sldMasterMk cId="2746058586" sldId="2147483740"/>
              <pc:sldLayoutMk cId="4166222005" sldId="2147483745"/>
              <ac:spMk id="9" creationId="{00000000-0000-0000-0000-000000000000}"/>
            </ac:spMkLst>
          </pc:spChg>
        </pc:sldLayoutChg>
        <pc:sldLayoutChg chg="addSp delSp">
          <pc:chgData name="Alex Saravia" userId="8ec36e85f515b6b1" providerId="LiveId" clId="{B8165735-2B19-044C-8FD2-D43311FF48E7}" dt="2020-01-26T23:10:28.506" v="53"/>
          <pc:sldLayoutMkLst>
            <pc:docMk/>
            <pc:sldMasterMk cId="2746058586" sldId="2147483740"/>
            <pc:sldLayoutMk cId="3648386303" sldId="2147483746"/>
          </pc:sldLayoutMkLst>
          <pc:spChg chg="add del">
            <ac:chgData name="Alex Saravia" userId="8ec36e85f515b6b1" providerId="LiveId" clId="{B8165735-2B19-044C-8FD2-D43311FF48E7}" dt="2020-01-26T23:10:28.506" v="53"/>
            <ac:spMkLst>
              <pc:docMk/>
              <pc:sldMasterMk cId="2746058586" sldId="2147483740"/>
              <pc:sldLayoutMk cId="3648386303" sldId="2147483746"/>
              <ac:spMk id="6" creationId="{00000000-0000-0000-0000-000000000000}"/>
            </ac:spMkLst>
          </pc:spChg>
        </pc:sldLayoutChg>
        <pc:sldLayoutChg chg="addSp delSp">
          <pc:chgData name="Alex Saravia" userId="8ec36e85f515b6b1" providerId="LiveId" clId="{B8165735-2B19-044C-8FD2-D43311FF48E7}" dt="2020-01-26T23:10:28.506" v="53"/>
          <pc:sldLayoutMkLst>
            <pc:docMk/>
            <pc:sldMasterMk cId="2746058586" sldId="2147483740"/>
            <pc:sldLayoutMk cId="2156238854" sldId="2147483747"/>
          </pc:sldLayoutMkLst>
          <pc:spChg chg="add del">
            <ac:chgData name="Alex Saravia" userId="8ec36e85f515b6b1" providerId="LiveId" clId="{B8165735-2B19-044C-8FD2-D43311FF48E7}" dt="2020-01-26T23:10:28.506" v="53"/>
            <ac:spMkLst>
              <pc:docMk/>
              <pc:sldMasterMk cId="2746058586" sldId="2147483740"/>
              <pc:sldLayoutMk cId="2156238854" sldId="2147483747"/>
              <ac:spMk id="12" creationId="{00000000-0000-0000-0000-000000000000}"/>
            </ac:spMkLst>
          </pc:spChg>
        </pc:sldLayoutChg>
        <pc:sldLayoutChg chg="addSp delSp">
          <pc:chgData name="Alex Saravia" userId="8ec36e85f515b6b1" providerId="LiveId" clId="{B8165735-2B19-044C-8FD2-D43311FF48E7}" dt="2020-01-26T23:10:28.506" v="53"/>
          <pc:sldLayoutMkLst>
            <pc:docMk/>
            <pc:sldMasterMk cId="2746058586" sldId="2147483740"/>
            <pc:sldLayoutMk cId="243551698" sldId="2147483748"/>
          </pc:sldLayoutMkLst>
          <pc:spChg chg="add del">
            <ac:chgData name="Alex Saravia" userId="8ec36e85f515b6b1" providerId="LiveId" clId="{B8165735-2B19-044C-8FD2-D43311FF48E7}" dt="2020-01-26T23:10:28.506" v="53"/>
            <ac:spMkLst>
              <pc:docMk/>
              <pc:sldMasterMk cId="2746058586" sldId="2147483740"/>
              <pc:sldLayoutMk cId="243551698" sldId="2147483748"/>
              <ac:spMk id="9" creationId="{00000000-0000-0000-0000-000000000000}"/>
            </ac:spMkLst>
          </pc:spChg>
        </pc:sldLayoutChg>
        <pc:sldLayoutChg chg="addSp delSp">
          <pc:chgData name="Alex Saravia" userId="8ec36e85f515b6b1" providerId="LiveId" clId="{B8165735-2B19-044C-8FD2-D43311FF48E7}" dt="2020-01-26T23:10:28.506" v="53"/>
          <pc:sldLayoutMkLst>
            <pc:docMk/>
            <pc:sldMasterMk cId="2746058586" sldId="2147483740"/>
            <pc:sldLayoutMk cId="3054173723" sldId="2147483749"/>
          </pc:sldLayoutMkLst>
          <pc:spChg chg="add del">
            <ac:chgData name="Alex Saravia" userId="8ec36e85f515b6b1" providerId="LiveId" clId="{B8165735-2B19-044C-8FD2-D43311FF48E7}" dt="2020-01-26T23:10:28.506" v="53"/>
            <ac:spMkLst>
              <pc:docMk/>
              <pc:sldMasterMk cId="2746058586" sldId="2147483740"/>
              <pc:sldLayoutMk cId="3054173723" sldId="2147483749"/>
              <ac:spMk id="10" creationId="{00000000-0000-0000-0000-000000000000}"/>
            </ac:spMkLst>
          </pc:spChg>
        </pc:sldLayoutChg>
      </pc:sldMasterChg>
      <pc:sldMasterChg chg="setBg modSldLayout">
        <pc:chgData name="Alex Saravia" userId="8ec36e85f515b6b1" providerId="LiveId" clId="{B8165735-2B19-044C-8FD2-D43311FF48E7}" dt="2020-01-26T23:24:27.514" v="239"/>
        <pc:sldMasterMkLst>
          <pc:docMk/>
          <pc:sldMasterMk cId="3609259116" sldId="2147483752"/>
        </pc:sldMasterMkLst>
        <pc:sldLayoutChg chg="setBg">
          <pc:chgData name="Alex Saravia" userId="8ec36e85f515b6b1" providerId="LiveId" clId="{B8165735-2B19-044C-8FD2-D43311FF48E7}" dt="2020-01-26T23:11:31.236" v="64"/>
          <pc:sldLayoutMkLst>
            <pc:docMk/>
            <pc:sldMasterMk cId="3609259116" sldId="2147483752"/>
            <pc:sldLayoutMk cId="3961137699" sldId="2147483753"/>
          </pc:sldLayoutMkLst>
        </pc:sldLayoutChg>
        <pc:sldLayoutChg chg="setBg">
          <pc:chgData name="Alex Saravia" userId="8ec36e85f515b6b1" providerId="LiveId" clId="{B8165735-2B19-044C-8FD2-D43311FF48E7}" dt="2020-01-26T23:24:27.514" v="239"/>
          <pc:sldLayoutMkLst>
            <pc:docMk/>
            <pc:sldMasterMk cId="3609259116" sldId="2147483752"/>
            <pc:sldLayoutMk cId="21827299" sldId="2147483755"/>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1BFC44-6ABC-C74A-A94A-7337CCB7EC22}" type="doc">
      <dgm:prSet loTypeId="urn:microsoft.com/office/officeart/2005/8/layout/pyramid1" loCatId="" qsTypeId="urn:microsoft.com/office/officeart/2005/8/quickstyle/simple1" qsCatId="simple" csTypeId="urn:microsoft.com/office/officeart/2005/8/colors/accent1_2" csCatId="accent1" phldr="1"/>
      <dgm:spPr/>
      <dgm:t>
        <a:bodyPr/>
        <a:lstStyle/>
        <a:p>
          <a:endParaRPr lang="es-ES"/>
        </a:p>
      </dgm:t>
    </dgm:pt>
    <dgm:pt modelId="{7B9A1655-281E-3E4C-9DB8-DB9B7D18DD1E}">
      <dgm:prSet custT="1"/>
      <dgm:spPr/>
      <dgm:t>
        <a:bodyPr/>
        <a:lstStyle/>
        <a:p>
          <a:endParaRPr lang="es-ES_tradnl" sz="1800" b="1"/>
        </a:p>
        <a:p>
          <a:r>
            <a:rPr lang="es-ES_tradnl" sz="1800" b="1"/>
            <a:t>Capa de aplicación</a:t>
          </a:r>
          <a:endParaRPr lang="es-ES" sz="1800"/>
        </a:p>
      </dgm:t>
    </dgm:pt>
    <dgm:pt modelId="{C1A314D2-58FC-E34D-AED8-B764EC83B209}" type="parTrans" cxnId="{89D5D958-53BD-2E43-BCAE-91DF2A2F9C24}">
      <dgm:prSet/>
      <dgm:spPr/>
      <dgm:t>
        <a:bodyPr/>
        <a:lstStyle/>
        <a:p>
          <a:endParaRPr lang="es-ES"/>
        </a:p>
      </dgm:t>
    </dgm:pt>
    <dgm:pt modelId="{2AB83438-513B-044A-8700-5372B9C8EB7F}" type="sibTrans" cxnId="{89D5D958-53BD-2E43-BCAE-91DF2A2F9C24}">
      <dgm:prSet/>
      <dgm:spPr/>
      <dgm:t>
        <a:bodyPr/>
        <a:lstStyle/>
        <a:p>
          <a:endParaRPr lang="es-ES"/>
        </a:p>
      </dgm:t>
    </dgm:pt>
    <dgm:pt modelId="{211F6608-40EF-4D6F-8367-4B7A413FE53A}">
      <dgm:prSet custT="1"/>
      <dgm:spPr/>
      <dgm:t>
        <a:bodyPr/>
        <a:lstStyle/>
        <a:p>
          <a:pPr algn="l">
            <a:buFont typeface="Times New Roman" panose="02020603050405020304" pitchFamily="18" charset="0"/>
            <a:buChar char="•"/>
          </a:pPr>
          <a:r>
            <a:rPr lang="es-ES_tradnl" sz="1800"/>
            <a:t>La información presentada en la EIM, corresponden a las características de una ciudad inteligente en los ámbitos de "Smart Living" y "Smart Environment".</a:t>
          </a:r>
          <a:endParaRPr lang="es-ES" sz="1800"/>
        </a:p>
      </dgm:t>
    </dgm:pt>
    <dgm:pt modelId="{BBDD003C-362F-4343-85C8-5CD6A588805C}" type="parTrans" cxnId="{67FB25B6-CC06-4BB7-8726-8787B3C7B611}">
      <dgm:prSet/>
      <dgm:spPr/>
      <dgm:t>
        <a:bodyPr/>
        <a:lstStyle/>
        <a:p>
          <a:endParaRPr lang="es-ES"/>
        </a:p>
      </dgm:t>
    </dgm:pt>
    <dgm:pt modelId="{A7F3CC04-AF8E-4FEC-8535-80FC3323CE04}" type="sibTrans" cxnId="{67FB25B6-CC06-4BB7-8726-8787B3C7B611}">
      <dgm:prSet/>
      <dgm:spPr/>
      <dgm:t>
        <a:bodyPr/>
        <a:lstStyle/>
        <a:p>
          <a:endParaRPr lang="es-ES"/>
        </a:p>
      </dgm:t>
    </dgm:pt>
    <dgm:pt modelId="{39C83A32-CF0D-4F00-92E7-51BD4AA9577F}">
      <dgm:prSet custT="1"/>
      <dgm:spPr/>
      <dgm:t>
        <a:bodyPr/>
        <a:lstStyle/>
        <a:p>
          <a:pPr>
            <a:buFont typeface="Times New Roman" panose="02020603050405020304" pitchFamily="18" charset="0"/>
            <a:buChar char="•"/>
          </a:pPr>
          <a:r>
            <a:rPr lang="es-ES_tradnl" sz="1800" b="1"/>
            <a:t>Capa de datos y soporte</a:t>
          </a:r>
          <a:endParaRPr lang="es-ES" sz="1800"/>
        </a:p>
      </dgm:t>
    </dgm:pt>
    <dgm:pt modelId="{E58D6657-BF86-4D37-A42C-C19DF1AF2A2E}" type="parTrans" cxnId="{E69831CA-8739-4BC8-8AD2-4D469BB5AD97}">
      <dgm:prSet/>
      <dgm:spPr/>
      <dgm:t>
        <a:bodyPr/>
        <a:lstStyle/>
        <a:p>
          <a:endParaRPr lang="es-ES"/>
        </a:p>
      </dgm:t>
    </dgm:pt>
    <dgm:pt modelId="{777D1A89-8D32-4FA8-A3B7-0BA8319CB846}" type="sibTrans" cxnId="{E69831CA-8739-4BC8-8AD2-4D469BB5AD97}">
      <dgm:prSet/>
      <dgm:spPr/>
      <dgm:t>
        <a:bodyPr/>
        <a:lstStyle/>
        <a:p>
          <a:endParaRPr lang="es-ES"/>
        </a:p>
      </dgm:t>
    </dgm:pt>
    <dgm:pt modelId="{7CD2B0B6-95C2-49F9-AD8F-7ECEC163F01A}">
      <dgm:prSet custT="1"/>
      <dgm:spPr/>
      <dgm:t>
        <a:bodyPr/>
        <a:lstStyle/>
        <a:p>
          <a:pPr algn="l">
            <a:buFont typeface="Times New Roman" panose="02020603050405020304" pitchFamily="18" charset="0"/>
            <a:buChar char="•"/>
          </a:pPr>
          <a:r>
            <a:rPr lang="es-ES_tradnl" sz="1800"/>
            <a:t>Aplica HTTP para gestionar los recursos de la aplicación web y sincronizar el reloj mediante NTP.</a:t>
          </a:r>
          <a:endParaRPr lang="es-ES" sz="1800"/>
        </a:p>
      </dgm:t>
    </dgm:pt>
    <dgm:pt modelId="{6F4E32C0-6DBD-4270-89C3-EFDA98647763}" type="parTrans" cxnId="{1AC414CA-49FF-4D01-8ADB-2526FAB45DD4}">
      <dgm:prSet/>
      <dgm:spPr/>
      <dgm:t>
        <a:bodyPr/>
        <a:lstStyle/>
        <a:p>
          <a:endParaRPr lang="es-ES"/>
        </a:p>
      </dgm:t>
    </dgm:pt>
    <dgm:pt modelId="{F49FB0C7-81A8-4898-9516-ED23A7240168}" type="sibTrans" cxnId="{1AC414CA-49FF-4D01-8ADB-2526FAB45DD4}">
      <dgm:prSet/>
      <dgm:spPr/>
      <dgm:t>
        <a:bodyPr/>
        <a:lstStyle/>
        <a:p>
          <a:endParaRPr lang="es-ES"/>
        </a:p>
      </dgm:t>
    </dgm:pt>
    <dgm:pt modelId="{5DF5A5EA-26BA-4F96-9C2B-00961F01EAF5}">
      <dgm:prSet custT="1"/>
      <dgm:spPr/>
      <dgm:t>
        <a:bodyPr/>
        <a:lstStyle/>
        <a:p>
          <a:pPr>
            <a:buFont typeface="Times New Roman" panose="02020603050405020304" pitchFamily="18" charset="0"/>
            <a:buChar char="•"/>
          </a:pPr>
          <a:r>
            <a:rPr lang="es-ES_tradnl" sz="1800" b="1"/>
            <a:t>Capa de red</a:t>
          </a:r>
          <a:endParaRPr lang="es-ES" sz="1800"/>
        </a:p>
      </dgm:t>
    </dgm:pt>
    <dgm:pt modelId="{26D2A871-73FA-4AA3-86A0-BCC93A42AC0C}" type="parTrans" cxnId="{123E593D-7424-450D-8E35-E7C68B5E49E3}">
      <dgm:prSet/>
      <dgm:spPr/>
      <dgm:t>
        <a:bodyPr/>
        <a:lstStyle/>
        <a:p>
          <a:endParaRPr lang="es-ES"/>
        </a:p>
      </dgm:t>
    </dgm:pt>
    <dgm:pt modelId="{8DB078E5-9D73-4F81-BB5F-9329F2E335E8}" type="sibTrans" cxnId="{123E593D-7424-450D-8E35-E7C68B5E49E3}">
      <dgm:prSet/>
      <dgm:spPr/>
      <dgm:t>
        <a:bodyPr/>
        <a:lstStyle/>
        <a:p>
          <a:endParaRPr lang="es-ES"/>
        </a:p>
      </dgm:t>
    </dgm:pt>
    <dgm:pt modelId="{A43C9140-89F4-478F-A0DC-5722E6FA6D42}">
      <dgm:prSet custT="1"/>
      <dgm:spPr/>
      <dgm:t>
        <a:bodyPr/>
        <a:lstStyle/>
        <a:p>
          <a:pPr algn="l">
            <a:buFont typeface="Times New Roman" panose="02020603050405020304" pitchFamily="18" charset="0"/>
            <a:buChar char="•"/>
          </a:pPr>
          <a:r>
            <a:rPr lang="es-ES_tradnl" sz="1800"/>
            <a:t>Aplica WLAN (</a:t>
          </a:r>
          <a:r>
            <a:rPr lang="es-ES_tradnl" sz="1800" err="1"/>
            <a:t>WiFi</a:t>
          </a:r>
          <a:r>
            <a:rPr lang="es-ES_tradnl" sz="1800"/>
            <a:t>) para registrar los datos a </a:t>
          </a:r>
          <a:r>
            <a:rPr lang="es-ES_tradnl" sz="1800" err="1"/>
            <a:t>Firebase</a:t>
          </a:r>
          <a:r>
            <a:rPr lang="es-ES_tradnl" sz="1800"/>
            <a:t> (MEM) y LPWAN (LoRa) para la comunicación a larga distancia entre EIM y MEM.</a:t>
          </a:r>
          <a:endParaRPr lang="es-ES" sz="1800"/>
        </a:p>
      </dgm:t>
    </dgm:pt>
    <dgm:pt modelId="{0BF1FC92-D6E2-4B4D-A44A-1942A6E1E1DD}" type="parTrans" cxnId="{C11161FB-CEEE-4B47-AF6A-C112B84450CB}">
      <dgm:prSet/>
      <dgm:spPr/>
      <dgm:t>
        <a:bodyPr/>
        <a:lstStyle/>
        <a:p>
          <a:endParaRPr lang="es-ES"/>
        </a:p>
      </dgm:t>
    </dgm:pt>
    <dgm:pt modelId="{0CBE0DB7-8A4F-4D02-B429-DDF58339483B}" type="sibTrans" cxnId="{C11161FB-CEEE-4B47-AF6A-C112B84450CB}">
      <dgm:prSet/>
      <dgm:spPr/>
      <dgm:t>
        <a:bodyPr/>
        <a:lstStyle/>
        <a:p>
          <a:endParaRPr lang="es-ES"/>
        </a:p>
      </dgm:t>
    </dgm:pt>
    <dgm:pt modelId="{5B9E8ECC-26CB-40AE-ACC8-7FF92F19B520}">
      <dgm:prSet custT="1"/>
      <dgm:spPr/>
      <dgm:t>
        <a:bodyPr/>
        <a:lstStyle/>
        <a:p>
          <a:pPr>
            <a:buFont typeface="Times New Roman" panose="02020603050405020304" pitchFamily="18" charset="0"/>
            <a:buChar char="•"/>
          </a:pPr>
          <a:r>
            <a:rPr lang="es-ES_tradnl" sz="1800" b="1"/>
            <a:t>Capa de detección</a:t>
          </a:r>
          <a:endParaRPr lang="es-ES" sz="1800"/>
        </a:p>
      </dgm:t>
    </dgm:pt>
    <dgm:pt modelId="{31BF60A8-8F92-4612-B328-87F94E6524D4}" type="parTrans" cxnId="{6758D90B-B8DC-4C2C-967F-3D7E17F3DBC1}">
      <dgm:prSet/>
      <dgm:spPr/>
      <dgm:t>
        <a:bodyPr/>
        <a:lstStyle/>
        <a:p>
          <a:endParaRPr lang="es-ES"/>
        </a:p>
      </dgm:t>
    </dgm:pt>
    <dgm:pt modelId="{083E5340-C71C-4756-B58F-A8363310A8C4}" type="sibTrans" cxnId="{6758D90B-B8DC-4C2C-967F-3D7E17F3DBC1}">
      <dgm:prSet/>
      <dgm:spPr/>
      <dgm:t>
        <a:bodyPr/>
        <a:lstStyle/>
        <a:p>
          <a:endParaRPr lang="es-ES"/>
        </a:p>
      </dgm:t>
    </dgm:pt>
    <dgm:pt modelId="{38CE369F-A6F2-46AA-80A7-BF92483A1CD0}">
      <dgm:prSet custT="1"/>
      <dgm:spPr/>
      <dgm:t>
        <a:bodyPr/>
        <a:lstStyle/>
        <a:p>
          <a:pPr algn="l">
            <a:buFont typeface="Times New Roman" panose="02020603050405020304" pitchFamily="18" charset="0"/>
            <a:buChar char="•"/>
          </a:pPr>
          <a:r>
            <a:rPr lang="es-ES_tradnl" sz="1800"/>
            <a:t>Micro Estación </a:t>
          </a:r>
          <a:r>
            <a:rPr lang="es-ES" sz="1800"/>
            <a:t>Meteorológica </a:t>
          </a:r>
          <a:r>
            <a:rPr lang="es-ES_tradnl" sz="1800"/>
            <a:t>(Sensores meteorológicos)</a:t>
          </a:r>
          <a:endParaRPr lang="es-ES" sz="1800"/>
        </a:p>
      </dgm:t>
    </dgm:pt>
    <dgm:pt modelId="{E6238241-D4F7-4E3A-A1BA-96A1C92025DC}" type="parTrans" cxnId="{B73800DF-7282-49EE-8EF1-E81331C92B4B}">
      <dgm:prSet/>
      <dgm:spPr/>
      <dgm:t>
        <a:bodyPr/>
        <a:lstStyle/>
        <a:p>
          <a:endParaRPr lang="es-ES"/>
        </a:p>
      </dgm:t>
    </dgm:pt>
    <dgm:pt modelId="{2B3255FF-79CF-4DAE-918D-FA39DC51D636}" type="sibTrans" cxnId="{B73800DF-7282-49EE-8EF1-E81331C92B4B}">
      <dgm:prSet/>
      <dgm:spPr/>
      <dgm:t>
        <a:bodyPr/>
        <a:lstStyle/>
        <a:p>
          <a:endParaRPr lang="es-ES"/>
        </a:p>
      </dgm:t>
    </dgm:pt>
    <dgm:pt modelId="{8D4F46BE-8316-4618-B997-3BE5A86C9331}">
      <dgm:prSet custT="1"/>
      <dgm:spPr/>
      <dgm:t>
        <a:bodyPr/>
        <a:lstStyle/>
        <a:p>
          <a:pPr>
            <a:buFont typeface="Times New Roman" panose="02020603050405020304" pitchFamily="18" charset="0"/>
            <a:buChar char="•"/>
          </a:pPr>
          <a:r>
            <a:rPr lang="es-ES_tradnl" sz="1800" b="1"/>
            <a:t>Infraestructura física de la ciudad</a:t>
          </a:r>
          <a:endParaRPr lang="es-ES" sz="1800"/>
        </a:p>
      </dgm:t>
    </dgm:pt>
    <dgm:pt modelId="{B06C391F-CE4F-49CC-B84E-0AB334885463}" type="parTrans" cxnId="{3C6B13E7-4A47-4FCA-B737-0007BDFA2B35}">
      <dgm:prSet/>
      <dgm:spPr/>
      <dgm:t>
        <a:bodyPr/>
        <a:lstStyle/>
        <a:p>
          <a:endParaRPr lang="es-ES"/>
        </a:p>
      </dgm:t>
    </dgm:pt>
    <dgm:pt modelId="{D67E8B31-5595-459E-8963-82981614D04E}" type="sibTrans" cxnId="{3C6B13E7-4A47-4FCA-B737-0007BDFA2B35}">
      <dgm:prSet/>
      <dgm:spPr/>
      <dgm:t>
        <a:bodyPr/>
        <a:lstStyle/>
        <a:p>
          <a:endParaRPr lang="es-ES"/>
        </a:p>
      </dgm:t>
    </dgm:pt>
    <dgm:pt modelId="{8A8CD287-3E7B-472E-9D2C-3ECC3A57B4B3}">
      <dgm:prSet custT="1"/>
      <dgm:spPr/>
      <dgm:t>
        <a:bodyPr lIns="0" rIns="0"/>
        <a:lstStyle/>
        <a:p>
          <a:pPr algn="l">
            <a:buFont typeface="Times New Roman" panose="02020603050405020304" pitchFamily="18" charset="0"/>
            <a:buChar char="•"/>
          </a:pPr>
          <a:r>
            <a:rPr lang="es-ES_tradnl" sz="1700"/>
            <a:t>Parte de la infraestructura del campus UFA-ESPE donde se utilizan áreas con menor sombra para aprovechar la energía fotovoltaica </a:t>
          </a:r>
          <a:endParaRPr lang="es-ES" sz="1700"/>
        </a:p>
      </dgm:t>
    </dgm:pt>
    <dgm:pt modelId="{D39D1569-A44C-413A-A1AF-A388C88E61CC}" type="parTrans" cxnId="{54A1CE9A-8C2F-4FA0-8B27-BEB4F6CC50AE}">
      <dgm:prSet/>
      <dgm:spPr/>
      <dgm:t>
        <a:bodyPr/>
        <a:lstStyle/>
        <a:p>
          <a:endParaRPr lang="es-ES"/>
        </a:p>
      </dgm:t>
    </dgm:pt>
    <dgm:pt modelId="{E7112438-7F7C-4743-849B-4D1E2E0429C3}" type="sibTrans" cxnId="{54A1CE9A-8C2F-4FA0-8B27-BEB4F6CC50AE}">
      <dgm:prSet/>
      <dgm:spPr/>
      <dgm:t>
        <a:bodyPr/>
        <a:lstStyle/>
        <a:p>
          <a:endParaRPr lang="es-ES"/>
        </a:p>
      </dgm:t>
    </dgm:pt>
    <dgm:pt modelId="{450E7284-EB06-4EBA-BACA-A9AAC356E934}">
      <dgm:prSet custT="1"/>
      <dgm:spPr/>
      <dgm:t>
        <a:bodyPr/>
        <a:lstStyle/>
        <a:p>
          <a:pPr algn="l">
            <a:buFont typeface="Times New Roman" panose="02020603050405020304" pitchFamily="18" charset="0"/>
            <a:buChar char="•"/>
          </a:pPr>
          <a:r>
            <a:rPr lang="es-ES_tradnl" sz="1800"/>
            <a:t>Aplica Websockets para la comunicación entre el hardware y la aplicación Web.</a:t>
          </a:r>
          <a:endParaRPr lang="es-ES" sz="1800"/>
        </a:p>
      </dgm:t>
    </dgm:pt>
    <dgm:pt modelId="{C1ABCA50-9294-421B-B7BF-D861CF292217}" type="parTrans" cxnId="{FC889D42-4B89-42B0-9C1F-602AAD6EFEF5}">
      <dgm:prSet/>
      <dgm:spPr/>
      <dgm:t>
        <a:bodyPr/>
        <a:lstStyle/>
        <a:p>
          <a:endParaRPr lang="es-ES"/>
        </a:p>
      </dgm:t>
    </dgm:pt>
    <dgm:pt modelId="{D2D45D93-8EAF-4C54-94DA-2763A1250F12}" type="sibTrans" cxnId="{FC889D42-4B89-42B0-9C1F-602AAD6EFEF5}">
      <dgm:prSet/>
      <dgm:spPr/>
      <dgm:t>
        <a:bodyPr/>
        <a:lstStyle/>
        <a:p>
          <a:endParaRPr lang="es-ES"/>
        </a:p>
      </dgm:t>
    </dgm:pt>
    <dgm:pt modelId="{C06A27BD-C5B8-6841-8DEA-94CB762FA1DA}" type="pres">
      <dgm:prSet presAssocID="{6D1BFC44-6ABC-C74A-A94A-7337CCB7EC22}" presName="Name0" presStyleCnt="0">
        <dgm:presLayoutVars>
          <dgm:dir/>
          <dgm:animLvl val="lvl"/>
          <dgm:resizeHandles val="exact"/>
        </dgm:presLayoutVars>
      </dgm:prSet>
      <dgm:spPr/>
    </dgm:pt>
    <dgm:pt modelId="{2837A10E-42B6-0C44-8EC6-CD31CB0F30CF}" type="pres">
      <dgm:prSet presAssocID="{7B9A1655-281E-3E4C-9DB8-DB9B7D18DD1E}" presName="Name8" presStyleCnt="0"/>
      <dgm:spPr/>
    </dgm:pt>
    <dgm:pt modelId="{FA49E137-8989-6D44-B39D-6BCECF6505B2}" type="pres">
      <dgm:prSet presAssocID="{7B9A1655-281E-3E4C-9DB8-DB9B7D18DD1E}" presName="acctBkgd" presStyleLbl="alignAcc1" presStyleIdx="0" presStyleCnt="5"/>
      <dgm:spPr/>
    </dgm:pt>
    <dgm:pt modelId="{DBCD0106-9A48-CC44-A46D-150F12089700}" type="pres">
      <dgm:prSet presAssocID="{7B9A1655-281E-3E4C-9DB8-DB9B7D18DD1E}" presName="acctTx" presStyleLbl="alignAcc1" presStyleIdx="0" presStyleCnt="5">
        <dgm:presLayoutVars>
          <dgm:bulletEnabled val="1"/>
        </dgm:presLayoutVars>
      </dgm:prSet>
      <dgm:spPr/>
    </dgm:pt>
    <dgm:pt modelId="{D1F4BF41-62FD-E144-B7B2-ABDFD845FB14}" type="pres">
      <dgm:prSet presAssocID="{7B9A1655-281E-3E4C-9DB8-DB9B7D18DD1E}" presName="level" presStyleLbl="node1" presStyleIdx="0" presStyleCnt="5">
        <dgm:presLayoutVars>
          <dgm:chMax val="1"/>
          <dgm:bulletEnabled val="1"/>
        </dgm:presLayoutVars>
      </dgm:prSet>
      <dgm:spPr/>
    </dgm:pt>
    <dgm:pt modelId="{DBF5972E-557A-3343-829B-91C49646CCBD}" type="pres">
      <dgm:prSet presAssocID="{7B9A1655-281E-3E4C-9DB8-DB9B7D18DD1E}" presName="levelTx" presStyleLbl="revTx" presStyleIdx="0" presStyleCnt="0">
        <dgm:presLayoutVars>
          <dgm:chMax val="1"/>
          <dgm:bulletEnabled val="1"/>
        </dgm:presLayoutVars>
      </dgm:prSet>
      <dgm:spPr/>
    </dgm:pt>
    <dgm:pt modelId="{AE554991-ABF1-49F8-98F3-34F1834EAE90}" type="pres">
      <dgm:prSet presAssocID="{39C83A32-CF0D-4F00-92E7-51BD4AA9577F}" presName="Name8" presStyleCnt="0"/>
      <dgm:spPr/>
    </dgm:pt>
    <dgm:pt modelId="{DD7E1715-BEC7-4EFA-9A65-7165FF1924DF}" type="pres">
      <dgm:prSet presAssocID="{39C83A32-CF0D-4F00-92E7-51BD4AA9577F}" presName="acctBkgd" presStyleLbl="alignAcc1" presStyleIdx="1" presStyleCnt="5"/>
      <dgm:spPr/>
    </dgm:pt>
    <dgm:pt modelId="{2FFEF477-FA01-43F1-B6AF-597B1C0E32DD}" type="pres">
      <dgm:prSet presAssocID="{39C83A32-CF0D-4F00-92E7-51BD4AA9577F}" presName="acctTx" presStyleLbl="alignAcc1" presStyleIdx="1" presStyleCnt="5">
        <dgm:presLayoutVars>
          <dgm:bulletEnabled val="1"/>
        </dgm:presLayoutVars>
      </dgm:prSet>
      <dgm:spPr/>
    </dgm:pt>
    <dgm:pt modelId="{952FA430-37B0-4D49-88CD-011983ABB619}" type="pres">
      <dgm:prSet presAssocID="{39C83A32-CF0D-4F00-92E7-51BD4AA9577F}" presName="level" presStyleLbl="node1" presStyleIdx="1" presStyleCnt="5">
        <dgm:presLayoutVars>
          <dgm:chMax val="1"/>
          <dgm:bulletEnabled val="1"/>
        </dgm:presLayoutVars>
      </dgm:prSet>
      <dgm:spPr/>
    </dgm:pt>
    <dgm:pt modelId="{0FFC4951-E58A-4625-B620-14BE51DE0265}" type="pres">
      <dgm:prSet presAssocID="{39C83A32-CF0D-4F00-92E7-51BD4AA9577F}" presName="levelTx" presStyleLbl="revTx" presStyleIdx="0" presStyleCnt="0">
        <dgm:presLayoutVars>
          <dgm:chMax val="1"/>
          <dgm:bulletEnabled val="1"/>
        </dgm:presLayoutVars>
      </dgm:prSet>
      <dgm:spPr/>
    </dgm:pt>
    <dgm:pt modelId="{CA78B341-27C2-48E8-8E00-9E731BD4CAB3}" type="pres">
      <dgm:prSet presAssocID="{5DF5A5EA-26BA-4F96-9C2B-00961F01EAF5}" presName="Name8" presStyleCnt="0"/>
      <dgm:spPr/>
    </dgm:pt>
    <dgm:pt modelId="{33E6DB0B-869F-41C6-A2EE-7C4C7DF79923}" type="pres">
      <dgm:prSet presAssocID="{5DF5A5EA-26BA-4F96-9C2B-00961F01EAF5}" presName="acctBkgd" presStyleLbl="alignAcc1" presStyleIdx="2" presStyleCnt="5"/>
      <dgm:spPr/>
    </dgm:pt>
    <dgm:pt modelId="{311914D7-E123-4321-BBC2-697DA8916970}" type="pres">
      <dgm:prSet presAssocID="{5DF5A5EA-26BA-4F96-9C2B-00961F01EAF5}" presName="acctTx" presStyleLbl="alignAcc1" presStyleIdx="2" presStyleCnt="5">
        <dgm:presLayoutVars>
          <dgm:bulletEnabled val="1"/>
        </dgm:presLayoutVars>
      </dgm:prSet>
      <dgm:spPr/>
    </dgm:pt>
    <dgm:pt modelId="{53220F9D-2ABF-4774-BA3E-BE18035F3FD8}" type="pres">
      <dgm:prSet presAssocID="{5DF5A5EA-26BA-4F96-9C2B-00961F01EAF5}" presName="level" presStyleLbl="node1" presStyleIdx="2" presStyleCnt="5">
        <dgm:presLayoutVars>
          <dgm:chMax val="1"/>
          <dgm:bulletEnabled val="1"/>
        </dgm:presLayoutVars>
      </dgm:prSet>
      <dgm:spPr/>
    </dgm:pt>
    <dgm:pt modelId="{1B74889D-9D3A-4B9D-8F5E-66E1E763B3BD}" type="pres">
      <dgm:prSet presAssocID="{5DF5A5EA-26BA-4F96-9C2B-00961F01EAF5}" presName="levelTx" presStyleLbl="revTx" presStyleIdx="0" presStyleCnt="0">
        <dgm:presLayoutVars>
          <dgm:chMax val="1"/>
          <dgm:bulletEnabled val="1"/>
        </dgm:presLayoutVars>
      </dgm:prSet>
      <dgm:spPr/>
    </dgm:pt>
    <dgm:pt modelId="{985D5D10-B2D7-4AF9-BB5E-F37CE96CE844}" type="pres">
      <dgm:prSet presAssocID="{5B9E8ECC-26CB-40AE-ACC8-7FF92F19B520}" presName="Name8" presStyleCnt="0"/>
      <dgm:spPr/>
    </dgm:pt>
    <dgm:pt modelId="{9A9BC2DF-5C79-46E9-9E75-A5A6E5491EC5}" type="pres">
      <dgm:prSet presAssocID="{5B9E8ECC-26CB-40AE-ACC8-7FF92F19B520}" presName="acctBkgd" presStyleLbl="alignAcc1" presStyleIdx="3" presStyleCnt="5"/>
      <dgm:spPr/>
    </dgm:pt>
    <dgm:pt modelId="{58C65018-7303-40EC-8131-51BBCA6551EA}" type="pres">
      <dgm:prSet presAssocID="{5B9E8ECC-26CB-40AE-ACC8-7FF92F19B520}" presName="acctTx" presStyleLbl="alignAcc1" presStyleIdx="3" presStyleCnt="5">
        <dgm:presLayoutVars>
          <dgm:bulletEnabled val="1"/>
        </dgm:presLayoutVars>
      </dgm:prSet>
      <dgm:spPr/>
    </dgm:pt>
    <dgm:pt modelId="{B61582D4-7E9C-4801-B855-455D8FB45694}" type="pres">
      <dgm:prSet presAssocID="{5B9E8ECC-26CB-40AE-ACC8-7FF92F19B520}" presName="level" presStyleLbl="node1" presStyleIdx="3" presStyleCnt="5">
        <dgm:presLayoutVars>
          <dgm:chMax val="1"/>
          <dgm:bulletEnabled val="1"/>
        </dgm:presLayoutVars>
      </dgm:prSet>
      <dgm:spPr/>
    </dgm:pt>
    <dgm:pt modelId="{DDC6E835-BDB7-4FCB-9C0F-114BE0D64090}" type="pres">
      <dgm:prSet presAssocID="{5B9E8ECC-26CB-40AE-ACC8-7FF92F19B520}" presName="levelTx" presStyleLbl="revTx" presStyleIdx="0" presStyleCnt="0">
        <dgm:presLayoutVars>
          <dgm:chMax val="1"/>
          <dgm:bulletEnabled val="1"/>
        </dgm:presLayoutVars>
      </dgm:prSet>
      <dgm:spPr/>
    </dgm:pt>
    <dgm:pt modelId="{314E7476-F20A-493D-A7ED-989A5553B242}" type="pres">
      <dgm:prSet presAssocID="{8D4F46BE-8316-4618-B997-3BE5A86C9331}" presName="Name8" presStyleCnt="0"/>
      <dgm:spPr/>
    </dgm:pt>
    <dgm:pt modelId="{EE2F493D-524E-4E98-9AF2-5235BDFD8C6A}" type="pres">
      <dgm:prSet presAssocID="{8D4F46BE-8316-4618-B997-3BE5A86C9331}" presName="acctBkgd" presStyleLbl="alignAcc1" presStyleIdx="4" presStyleCnt="5"/>
      <dgm:spPr/>
    </dgm:pt>
    <dgm:pt modelId="{B7C25106-950D-4F92-A8AB-BBCCBE3D34A7}" type="pres">
      <dgm:prSet presAssocID="{8D4F46BE-8316-4618-B997-3BE5A86C9331}" presName="acctTx" presStyleLbl="alignAcc1" presStyleIdx="4" presStyleCnt="5">
        <dgm:presLayoutVars>
          <dgm:bulletEnabled val="1"/>
        </dgm:presLayoutVars>
      </dgm:prSet>
      <dgm:spPr/>
    </dgm:pt>
    <dgm:pt modelId="{EB7A29F7-53F3-48ED-BE72-D2AF56E48B4D}" type="pres">
      <dgm:prSet presAssocID="{8D4F46BE-8316-4618-B997-3BE5A86C9331}" presName="level" presStyleLbl="node1" presStyleIdx="4" presStyleCnt="5" custScaleX="98789">
        <dgm:presLayoutVars>
          <dgm:chMax val="1"/>
          <dgm:bulletEnabled val="1"/>
        </dgm:presLayoutVars>
      </dgm:prSet>
      <dgm:spPr/>
    </dgm:pt>
    <dgm:pt modelId="{317E3959-D58A-477A-BFCE-AA4527771167}" type="pres">
      <dgm:prSet presAssocID="{8D4F46BE-8316-4618-B997-3BE5A86C9331}" presName="levelTx" presStyleLbl="revTx" presStyleIdx="0" presStyleCnt="0">
        <dgm:presLayoutVars>
          <dgm:chMax val="1"/>
          <dgm:bulletEnabled val="1"/>
        </dgm:presLayoutVars>
      </dgm:prSet>
      <dgm:spPr/>
    </dgm:pt>
  </dgm:ptLst>
  <dgm:cxnLst>
    <dgm:cxn modelId="{6758D90B-B8DC-4C2C-967F-3D7E17F3DBC1}" srcId="{6D1BFC44-6ABC-C74A-A94A-7337CCB7EC22}" destId="{5B9E8ECC-26CB-40AE-ACC8-7FF92F19B520}" srcOrd="3" destOrd="0" parTransId="{31BF60A8-8F92-4612-B328-87F94E6524D4}" sibTransId="{083E5340-C71C-4756-B58F-A8363310A8C4}"/>
    <dgm:cxn modelId="{572BC20D-8B0E-4100-B020-1800EA95B359}" type="presOf" srcId="{5DF5A5EA-26BA-4F96-9C2B-00961F01EAF5}" destId="{53220F9D-2ABF-4774-BA3E-BE18035F3FD8}" srcOrd="0" destOrd="0" presId="urn:microsoft.com/office/officeart/2005/8/layout/pyramid1"/>
    <dgm:cxn modelId="{10946319-6EE6-4943-8D99-C11C4970A303}" type="presOf" srcId="{A43C9140-89F4-478F-A0DC-5722E6FA6D42}" destId="{311914D7-E123-4321-BBC2-697DA8916970}" srcOrd="1" destOrd="0" presId="urn:microsoft.com/office/officeart/2005/8/layout/pyramid1"/>
    <dgm:cxn modelId="{10F1331B-CB9F-44E6-93B8-E7FDB9A9B816}" type="presOf" srcId="{38CE369F-A6F2-46AA-80A7-BF92483A1CD0}" destId="{58C65018-7303-40EC-8131-51BBCA6551EA}" srcOrd="1" destOrd="0" presId="urn:microsoft.com/office/officeart/2005/8/layout/pyramid1"/>
    <dgm:cxn modelId="{84D66838-A685-436D-A957-63EE590C720C}" type="presOf" srcId="{38CE369F-A6F2-46AA-80A7-BF92483A1CD0}" destId="{9A9BC2DF-5C79-46E9-9E75-A5A6E5491EC5}" srcOrd="0" destOrd="0" presId="urn:microsoft.com/office/officeart/2005/8/layout/pyramid1"/>
    <dgm:cxn modelId="{123E593D-7424-450D-8E35-E7C68B5E49E3}" srcId="{6D1BFC44-6ABC-C74A-A94A-7337CCB7EC22}" destId="{5DF5A5EA-26BA-4F96-9C2B-00961F01EAF5}" srcOrd="2" destOrd="0" parTransId="{26D2A871-73FA-4AA3-86A0-BCC93A42AC0C}" sibTransId="{8DB078E5-9D73-4F81-BB5F-9329F2E335E8}"/>
    <dgm:cxn modelId="{C2C0FD3D-95EA-4458-BD0E-1D10C2C4CA42}" type="presOf" srcId="{7CD2B0B6-95C2-49F9-AD8F-7ECEC163F01A}" destId="{2FFEF477-FA01-43F1-B6AF-597B1C0E32DD}" srcOrd="1" destOrd="0" presId="urn:microsoft.com/office/officeart/2005/8/layout/pyramid1"/>
    <dgm:cxn modelId="{5465AD40-CDCE-449E-B642-5F8CDE403941}" type="presOf" srcId="{7CD2B0B6-95C2-49F9-AD8F-7ECEC163F01A}" destId="{DD7E1715-BEC7-4EFA-9A65-7165FF1924DF}" srcOrd="0" destOrd="0" presId="urn:microsoft.com/office/officeart/2005/8/layout/pyramid1"/>
    <dgm:cxn modelId="{10B1455B-3E99-40CE-B64C-6B1EC2F60877}" type="presOf" srcId="{450E7284-EB06-4EBA-BACA-A9AAC356E934}" destId="{DD7E1715-BEC7-4EFA-9A65-7165FF1924DF}" srcOrd="0" destOrd="1" presId="urn:microsoft.com/office/officeart/2005/8/layout/pyramid1"/>
    <dgm:cxn modelId="{FC889D42-4B89-42B0-9C1F-602AAD6EFEF5}" srcId="{39C83A32-CF0D-4F00-92E7-51BD4AA9577F}" destId="{450E7284-EB06-4EBA-BACA-A9AAC356E934}" srcOrd="1" destOrd="0" parTransId="{C1ABCA50-9294-421B-B7BF-D861CF292217}" sibTransId="{D2D45D93-8EAF-4C54-94DA-2763A1250F12}"/>
    <dgm:cxn modelId="{EE76CB6E-2A12-4447-9347-33E3BCFF8EDE}" type="presOf" srcId="{8A8CD287-3E7B-472E-9D2C-3ECC3A57B4B3}" destId="{EE2F493D-524E-4E98-9AF2-5235BDFD8C6A}" srcOrd="0" destOrd="0" presId="urn:microsoft.com/office/officeart/2005/8/layout/pyramid1"/>
    <dgm:cxn modelId="{235D0E6F-BA52-4A63-89B9-36BAEF007563}" type="presOf" srcId="{8D4F46BE-8316-4618-B997-3BE5A86C9331}" destId="{EB7A29F7-53F3-48ED-BE72-D2AF56E48B4D}" srcOrd="0" destOrd="0" presId="urn:microsoft.com/office/officeart/2005/8/layout/pyramid1"/>
    <dgm:cxn modelId="{04831271-1975-F341-99F0-7D85BA3AD57B}" type="presOf" srcId="{7B9A1655-281E-3E4C-9DB8-DB9B7D18DD1E}" destId="{D1F4BF41-62FD-E144-B7B2-ABDFD845FB14}" srcOrd="0" destOrd="0" presId="urn:microsoft.com/office/officeart/2005/8/layout/pyramid1"/>
    <dgm:cxn modelId="{ACCA3A51-1C3B-490A-940F-2018829A2BB9}" type="presOf" srcId="{5DF5A5EA-26BA-4F96-9C2B-00961F01EAF5}" destId="{1B74889D-9D3A-4B9D-8F5E-66E1E763B3BD}" srcOrd="1" destOrd="0" presId="urn:microsoft.com/office/officeart/2005/8/layout/pyramid1"/>
    <dgm:cxn modelId="{A4498857-30D8-4E57-85C5-EE1BEB2E5C4F}" type="presOf" srcId="{450E7284-EB06-4EBA-BACA-A9AAC356E934}" destId="{2FFEF477-FA01-43F1-B6AF-597B1C0E32DD}" srcOrd="1" destOrd="1" presId="urn:microsoft.com/office/officeart/2005/8/layout/pyramid1"/>
    <dgm:cxn modelId="{89D5D958-53BD-2E43-BCAE-91DF2A2F9C24}" srcId="{6D1BFC44-6ABC-C74A-A94A-7337CCB7EC22}" destId="{7B9A1655-281E-3E4C-9DB8-DB9B7D18DD1E}" srcOrd="0" destOrd="0" parTransId="{C1A314D2-58FC-E34D-AED8-B764EC83B209}" sibTransId="{2AB83438-513B-044A-8700-5372B9C8EB7F}"/>
    <dgm:cxn modelId="{DEA5AA7F-6904-4232-8A24-09F6899B11EA}" type="presOf" srcId="{A43C9140-89F4-478F-A0DC-5722E6FA6D42}" destId="{33E6DB0B-869F-41C6-A2EE-7C4C7DF79923}" srcOrd="0" destOrd="0" presId="urn:microsoft.com/office/officeart/2005/8/layout/pyramid1"/>
    <dgm:cxn modelId="{4979E985-E725-4ED3-A508-361634D42C34}" type="presOf" srcId="{5B9E8ECC-26CB-40AE-ACC8-7FF92F19B520}" destId="{B61582D4-7E9C-4801-B855-455D8FB45694}" srcOrd="0" destOrd="0" presId="urn:microsoft.com/office/officeart/2005/8/layout/pyramid1"/>
    <dgm:cxn modelId="{A024B195-AA70-A847-B248-B2FC86E1FA71}" type="presOf" srcId="{7B9A1655-281E-3E4C-9DB8-DB9B7D18DD1E}" destId="{DBF5972E-557A-3343-829B-91C49646CCBD}" srcOrd="1" destOrd="0" presId="urn:microsoft.com/office/officeart/2005/8/layout/pyramid1"/>
    <dgm:cxn modelId="{47748999-CAA0-4DCB-8890-6FEA6F04A072}" type="presOf" srcId="{8D4F46BE-8316-4618-B997-3BE5A86C9331}" destId="{317E3959-D58A-477A-BFCE-AA4527771167}" srcOrd="1" destOrd="0" presId="urn:microsoft.com/office/officeart/2005/8/layout/pyramid1"/>
    <dgm:cxn modelId="{54A1CE9A-8C2F-4FA0-8B27-BEB4F6CC50AE}" srcId="{8D4F46BE-8316-4618-B997-3BE5A86C9331}" destId="{8A8CD287-3E7B-472E-9D2C-3ECC3A57B4B3}" srcOrd="0" destOrd="0" parTransId="{D39D1569-A44C-413A-A1AF-A388C88E61CC}" sibTransId="{E7112438-7F7C-4743-849B-4D1E2E0429C3}"/>
    <dgm:cxn modelId="{64CC8BAB-5529-4F4F-8427-30BE92B5C005}" type="presOf" srcId="{211F6608-40EF-4D6F-8367-4B7A413FE53A}" destId="{DBCD0106-9A48-CC44-A46D-150F12089700}" srcOrd="1" destOrd="0" presId="urn:microsoft.com/office/officeart/2005/8/layout/pyramid1"/>
    <dgm:cxn modelId="{78B86DAD-2EDC-564B-807B-EBCC801D2941}" type="presOf" srcId="{6D1BFC44-6ABC-C74A-A94A-7337CCB7EC22}" destId="{C06A27BD-C5B8-6841-8DEA-94CB762FA1DA}" srcOrd="0" destOrd="0" presId="urn:microsoft.com/office/officeart/2005/8/layout/pyramid1"/>
    <dgm:cxn modelId="{D9F164B1-09CB-4E9F-AAEF-C3EBD814BACD}" type="presOf" srcId="{39C83A32-CF0D-4F00-92E7-51BD4AA9577F}" destId="{952FA430-37B0-4D49-88CD-011983ABB619}" srcOrd="0" destOrd="0" presId="urn:microsoft.com/office/officeart/2005/8/layout/pyramid1"/>
    <dgm:cxn modelId="{EAFB0FB3-9595-4CE8-BC5B-452A9603DBB3}" type="presOf" srcId="{8A8CD287-3E7B-472E-9D2C-3ECC3A57B4B3}" destId="{B7C25106-950D-4F92-A8AB-BBCCBE3D34A7}" srcOrd="1" destOrd="0" presId="urn:microsoft.com/office/officeart/2005/8/layout/pyramid1"/>
    <dgm:cxn modelId="{67FB25B6-CC06-4BB7-8726-8787B3C7B611}" srcId="{7B9A1655-281E-3E4C-9DB8-DB9B7D18DD1E}" destId="{211F6608-40EF-4D6F-8367-4B7A413FE53A}" srcOrd="0" destOrd="0" parTransId="{BBDD003C-362F-4343-85C8-5CD6A588805C}" sibTransId="{A7F3CC04-AF8E-4FEC-8535-80FC3323CE04}"/>
    <dgm:cxn modelId="{CE99A3B8-D4C4-4F0B-8546-C3166DEE0123}" type="presOf" srcId="{5B9E8ECC-26CB-40AE-ACC8-7FF92F19B520}" destId="{DDC6E835-BDB7-4FCB-9C0F-114BE0D64090}" srcOrd="1" destOrd="0" presId="urn:microsoft.com/office/officeart/2005/8/layout/pyramid1"/>
    <dgm:cxn modelId="{7667B8BC-746A-4B43-A574-F4F571F92E7E}" type="presOf" srcId="{39C83A32-CF0D-4F00-92E7-51BD4AA9577F}" destId="{0FFC4951-E58A-4625-B620-14BE51DE0265}" srcOrd="1" destOrd="0" presId="urn:microsoft.com/office/officeart/2005/8/layout/pyramid1"/>
    <dgm:cxn modelId="{FC7048C6-EF69-4BF1-BAB0-613A87204AA9}" type="presOf" srcId="{211F6608-40EF-4D6F-8367-4B7A413FE53A}" destId="{FA49E137-8989-6D44-B39D-6BCECF6505B2}" srcOrd="0" destOrd="0" presId="urn:microsoft.com/office/officeart/2005/8/layout/pyramid1"/>
    <dgm:cxn modelId="{1AC414CA-49FF-4D01-8ADB-2526FAB45DD4}" srcId="{39C83A32-CF0D-4F00-92E7-51BD4AA9577F}" destId="{7CD2B0B6-95C2-49F9-AD8F-7ECEC163F01A}" srcOrd="0" destOrd="0" parTransId="{6F4E32C0-6DBD-4270-89C3-EFDA98647763}" sibTransId="{F49FB0C7-81A8-4898-9516-ED23A7240168}"/>
    <dgm:cxn modelId="{E69831CA-8739-4BC8-8AD2-4D469BB5AD97}" srcId="{6D1BFC44-6ABC-C74A-A94A-7337CCB7EC22}" destId="{39C83A32-CF0D-4F00-92E7-51BD4AA9577F}" srcOrd="1" destOrd="0" parTransId="{E58D6657-BF86-4D37-A42C-C19DF1AF2A2E}" sibTransId="{777D1A89-8D32-4FA8-A3B7-0BA8319CB846}"/>
    <dgm:cxn modelId="{B73800DF-7282-49EE-8EF1-E81331C92B4B}" srcId="{5B9E8ECC-26CB-40AE-ACC8-7FF92F19B520}" destId="{38CE369F-A6F2-46AA-80A7-BF92483A1CD0}" srcOrd="0" destOrd="0" parTransId="{E6238241-D4F7-4E3A-A1BA-96A1C92025DC}" sibTransId="{2B3255FF-79CF-4DAE-918D-FA39DC51D636}"/>
    <dgm:cxn modelId="{3C6B13E7-4A47-4FCA-B737-0007BDFA2B35}" srcId="{6D1BFC44-6ABC-C74A-A94A-7337CCB7EC22}" destId="{8D4F46BE-8316-4618-B997-3BE5A86C9331}" srcOrd="4" destOrd="0" parTransId="{B06C391F-CE4F-49CC-B84E-0AB334885463}" sibTransId="{D67E8B31-5595-459E-8963-82981614D04E}"/>
    <dgm:cxn modelId="{C11161FB-CEEE-4B47-AF6A-C112B84450CB}" srcId="{5DF5A5EA-26BA-4F96-9C2B-00961F01EAF5}" destId="{A43C9140-89F4-478F-A0DC-5722E6FA6D42}" srcOrd="0" destOrd="0" parTransId="{0BF1FC92-D6E2-4B4D-A44A-1942A6E1E1DD}" sibTransId="{0CBE0DB7-8A4F-4D02-B429-DDF58339483B}"/>
    <dgm:cxn modelId="{911C1FFF-2C87-F541-AC14-4E542C0984C1}" type="presParOf" srcId="{C06A27BD-C5B8-6841-8DEA-94CB762FA1DA}" destId="{2837A10E-42B6-0C44-8EC6-CD31CB0F30CF}" srcOrd="0" destOrd="0" presId="urn:microsoft.com/office/officeart/2005/8/layout/pyramid1"/>
    <dgm:cxn modelId="{8FAEBB63-ACE2-A643-8DF7-81F10845B873}" type="presParOf" srcId="{2837A10E-42B6-0C44-8EC6-CD31CB0F30CF}" destId="{FA49E137-8989-6D44-B39D-6BCECF6505B2}" srcOrd="0" destOrd="0" presId="urn:microsoft.com/office/officeart/2005/8/layout/pyramid1"/>
    <dgm:cxn modelId="{A62961F9-0977-4242-8474-9B3EEBDE8B85}" type="presParOf" srcId="{2837A10E-42B6-0C44-8EC6-CD31CB0F30CF}" destId="{DBCD0106-9A48-CC44-A46D-150F12089700}" srcOrd="1" destOrd="0" presId="urn:microsoft.com/office/officeart/2005/8/layout/pyramid1"/>
    <dgm:cxn modelId="{BFD04580-EBA0-3248-A70B-1C5826B4935D}" type="presParOf" srcId="{2837A10E-42B6-0C44-8EC6-CD31CB0F30CF}" destId="{D1F4BF41-62FD-E144-B7B2-ABDFD845FB14}" srcOrd="2" destOrd="0" presId="urn:microsoft.com/office/officeart/2005/8/layout/pyramid1"/>
    <dgm:cxn modelId="{97718217-7F6E-5142-AF41-37E8E4AD87D0}" type="presParOf" srcId="{2837A10E-42B6-0C44-8EC6-CD31CB0F30CF}" destId="{DBF5972E-557A-3343-829B-91C49646CCBD}" srcOrd="3" destOrd="0" presId="urn:microsoft.com/office/officeart/2005/8/layout/pyramid1"/>
    <dgm:cxn modelId="{58C658E9-CC7C-4C43-A7D6-AD4BFEB1DE5F}" type="presParOf" srcId="{C06A27BD-C5B8-6841-8DEA-94CB762FA1DA}" destId="{AE554991-ABF1-49F8-98F3-34F1834EAE90}" srcOrd="1" destOrd="0" presId="urn:microsoft.com/office/officeart/2005/8/layout/pyramid1"/>
    <dgm:cxn modelId="{205522BB-94C2-45FD-8BA9-F363DC3E6716}" type="presParOf" srcId="{AE554991-ABF1-49F8-98F3-34F1834EAE90}" destId="{DD7E1715-BEC7-4EFA-9A65-7165FF1924DF}" srcOrd="0" destOrd="0" presId="urn:microsoft.com/office/officeart/2005/8/layout/pyramid1"/>
    <dgm:cxn modelId="{65289934-B140-4924-B2A0-FAE3EDA0EA1C}" type="presParOf" srcId="{AE554991-ABF1-49F8-98F3-34F1834EAE90}" destId="{2FFEF477-FA01-43F1-B6AF-597B1C0E32DD}" srcOrd="1" destOrd="0" presId="urn:microsoft.com/office/officeart/2005/8/layout/pyramid1"/>
    <dgm:cxn modelId="{F74BECF1-E5A3-4817-87DF-DDEB5EC2F646}" type="presParOf" srcId="{AE554991-ABF1-49F8-98F3-34F1834EAE90}" destId="{952FA430-37B0-4D49-88CD-011983ABB619}" srcOrd="2" destOrd="0" presId="urn:microsoft.com/office/officeart/2005/8/layout/pyramid1"/>
    <dgm:cxn modelId="{DAB1B5E3-0CBB-4C33-B06C-3DF7D16BB108}" type="presParOf" srcId="{AE554991-ABF1-49F8-98F3-34F1834EAE90}" destId="{0FFC4951-E58A-4625-B620-14BE51DE0265}" srcOrd="3" destOrd="0" presId="urn:microsoft.com/office/officeart/2005/8/layout/pyramid1"/>
    <dgm:cxn modelId="{A561DE75-5901-47E9-ABF4-3097FC78BDA4}" type="presParOf" srcId="{C06A27BD-C5B8-6841-8DEA-94CB762FA1DA}" destId="{CA78B341-27C2-48E8-8E00-9E731BD4CAB3}" srcOrd="2" destOrd="0" presId="urn:microsoft.com/office/officeart/2005/8/layout/pyramid1"/>
    <dgm:cxn modelId="{98C8BD27-48EA-44AB-A85A-219C9B0439B0}" type="presParOf" srcId="{CA78B341-27C2-48E8-8E00-9E731BD4CAB3}" destId="{33E6DB0B-869F-41C6-A2EE-7C4C7DF79923}" srcOrd="0" destOrd="0" presId="urn:microsoft.com/office/officeart/2005/8/layout/pyramid1"/>
    <dgm:cxn modelId="{EC719CEB-F84B-4CE5-BCAD-96893EF29286}" type="presParOf" srcId="{CA78B341-27C2-48E8-8E00-9E731BD4CAB3}" destId="{311914D7-E123-4321-BBC2-697DA8916970}" srcOrd="1" destOrd="0" presId="urn:microsoft.com/office/officeart/2005/8/layout/pyramid1"/>
    <dgm:cxn modelId="{9823B077-626B-43A6-A94E-221ABB242629}" type="presParOf" srcId="{CA78B341-27C2-48E8-8E00-9E731BD4CAB3}" destId="{53220F9D-2ABF-4774-BA3E-BE18035F3FD8}" srcOrd="2" destOrd="0" presId="urn:microsoft.com/office/officeart/2005/8/layout/pyramid1"/>
    <dgm:cxn modelId="{AF54EF66-08C2-4F98-9510-44150F8FF1CC}" type="presParOf" srcId="{CA78B341-27C2-48E8-8E00-9E731BD4CAB3}" destId="{1B74889D-9D3A-4B9D-8F5E-66E1E763B3BD}" srcOrd="3" destOrd="0" presId="urn:microsoft.com/office/officeart/2005/8/layout/pyramid1"/>
    <dgm:cxn modelId="{7B071867-492A-4FCA-A1A9-7EA2714DE0EC}" type="presParOf" srcId="{C06A27BD-C5B8-6841-8DEA-94CB762FA1DA}" destId="{985D5D10-B2D7-4AF9-BB5E-F37CE96CE844}" srcOrd="3" destOrd="0" presId="urn:microsoft.com/office/officeart/2005/8/layout/pyramid1"/>
    <dgm:cxn modelId="{F7779D5C-8E5A-4609-8C31-AE2CC3E352F9}" type="presParOf" srcId="{985D5D10-B2D7-4AF9-BB5E-F37CE96CE844}" destId="{9A9BC2DF-5C79-46E9-9E75-A5A6E5491EC5}" srcOrd="0" destOrd="0" presId="urn:microsoft.com/office/officeart/2005/8/layout/pyramid1"/>
    <dgm:cxn modelId="{1E0FC5FC-CB7F-42D4-B40E-D1F615C62D39}" type="presParOf" srcId="{985D5D10-B2D7-4AF9-BB5E-F37CE96CE844}" destId="{58C65018-7303-40EC-8131-51BBCA6551EA}" srcOrd="1" destOrd="0" presId="urn:microsoft.com/office/officeart/2005/8/layout/pyramid1"/>
    <dgm:cxn modelId="{3FD53AF1-C360-4FD6-92E2-CABC16E86B16}" type="presParOf" srcId="{985D5D10-B2D7-4AF9-BB5E-F37CE96CE844}" destId="{B61582D4-7E9C-4801-B855-455D8FB45694}" srcOrd="2" destOrd="0" presId="urn:microsoft.com/office/officeart/2005/8/layout/pyramid1"/>
    <dgm:cxn modelId="{9539E6D9-0A27-46A7-9D67-492D562EA0F4}" type="presParOf" srcId="{985D5D10-B2D7-4AF9-BB5E-F37CE96CE844}" destId="{DDC6E835-BDB7-4FCB-9C0F-114BE0D64090}" srcOrd="3" destOrd="0" presId="urn:microsoft.com/office/officeart/2005/8/layout/pyramid1"/>
    <dgm:cxn modelId="{20198E42-B7A2-4AA2-A9F3-822EE6624C49}" type="presParOf" srcId="{C06A27BD-C5B8-6841-8DEA-94CB762FA1DA}" destId="{314E7476-F20A-493D-A7ED-989A5553B242}" srcOrd="4" destOrd="0" presId="urn:microsoft.com/office/officeart/2005/8/layout/pyramid1"/>
    <dgm:cxn modelId="{F85F2C39-7197-46D4-9979-F7062FC8A9C1}" type="presParOf" srcId="{314E7476-F20A-493D-A7ED-989A5553B242}" destId="{EE2F493D-524E-4E98-9AF2-5235BDFD8C6A}" srcOrd="0" destOrd="0" presId="urn:microsoft.com/office/officeart/2005/8/layout/pyramid1"/>
    <dgm:cxn modelId="{5653B285-136C-4C01-B268-B8B25CD2B4CE}" type="presParOf" srcId="{314E7476-F20A-493D-A7ED-989A5553B242}" destId="{B7C25106-950D-4F92-A8AB-BBCCBE3D34A7}" srcOrd="1" destOrd="0" presId="urn:microsoft.com/office/officeart/2005/8/layout/pyramid1"/>
    <dgm:cxn modelId="{7BCCD7BD-A5A7-439A-8DBB-472857F37FB4}" type="presParOf" srcId="{314E7476-F20A-493D-A7ED-989A5553B242}" destId="{EB7A29F7-53F3-48ED-BE72-D2AF56E48B4D}" srcOrd="2" destOrd="0" presId="urn:microsoft.com/office/officeart/2005/8/layout/pyramid1"/>
    <dgm:cxn modelId="{B44BF1F2-4C19-4649-8836-F1EABB2032D6}" type="presParOf" srcId="{314E7476-F20A-493D-A7ED-989A5553B242}" destId="{317E3959-D58A-477A-BFCE-AA4527771167}" srcOrd="3"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33F4944-8F23-4FA1-B388-F4C7EC6F1FCC}" type="doc">
      <dgm:prSet loTypeId="urn:microsoft.com/office/officeart/2008/layout/HorizontalMultiLevelHierarchy" loCatId="hierarchy" qsTypeId="urn:microsoft.com/office/officeart/2005/8/quickstyle/simple3" qsCatId="simple" csTypeId="urn:microsoft.com/office/officeart/2005/8/colors/colorful4" csCatId="colorful" phldr="1"/>
      <dgm:spPr/>
      <dgm:t>
        <a:bodyPr/>
        <a:lstStyle/>
        <a:p>
          <a:endParaRPr lang="es-ES"/>
        </a:p>
      </dgm:t>
    </dgm:pt>
    <dgm:pt modelId="{CDB982F2-E73D-4EBF-9DC4-9FADE13E4F16}">
      <dgm:prSet phldrT="[Texto]" custT="1"/>
      <dgm:spPr/>
      <dgm:t>
        <a:bodyPr/>
        <a:lstStyle/>
        <a:p>
          <a:r>
            <a:rPr lang="es-ES" sz="1600" b="1"/>
            <a:t>Realización de la instalación</a:t>
          </a:r>
        </a:p>
      </dgm:t>
    </dgm:pt>
    <dgm:pt modelId="{F0A45907-D36C-4904-A562-723498A96E31}" type="parTrans" cxnId="{57DAA30D-DD85-40CF-8550-98DAA9B87EE5}">
      <dgm:prSet/>
      <dgm:spPr/>
      <dgm:t>
        <a:bodyPr/>
        <a:lstStyle/>
        <a:p>
          <a:endParaRPr lang="es-ES"/>
        </a:p>
      </dgm:t>
    </dgm:pt>
    <dgm:pt modelId="{E9A7830A-CC76-447B-B41E-9352C1382F8E}" type="sibTrans" cxnId="{57DAA30D-DD85-40CF-8550-98DAA9B87EE5}">
      <dgm:prSet/>
      <dgm:spPr/>
      <dgm:t>
        <a:bodyPr/>
        <a:lstStyle/>
        <a:p>
          <a:endParaRPr lang="es-ES"/>
        </a:p>
      </dgm:t>
    </dgm:pt>
    <dgm:pt modelId="{368E139C-42BF-4FE1-8201-F43AF7F7081A}">
      <dgm:prSet custT="1"/>
      <dgm:spPr/>
      <dgm:t>
        <a:bodyPr/>
        <a:lstStyle/>
        <a:p>
          <a:r>
            <a:rPr lang="es-ES" sz="1400"/>
            <a:t>Ubicación</a:t>
          </a:r>
        </a:p>
      </dgm:t>
    </dgm:pt>
    <dgm:pt modelId="{D2C3AFA3-5EBD-408B-A344-6EFE0B6CEEA5}" type="parTrans" cxnId="{93BCA65C-AC63-477D-B220-1C80CD96D4E8}">
      <dgm:prSet/>
      <dgm:spPr/>
      <dgm:t>
        <a:bodyPr/>
        <a:lstStyle/>
        <a:p>
          <a:endParaRPr lang="es-ES"/>
        </a:p>
      </dgm:t>
    </dgm:pt>
    <dgm:pt modelId="{77B8D1A4-C54D-4039-9943-D17FEE028EDC}" type="sibTrans" cxnId="{93BCA65C-AC63-477D-B220-1C80CD96D4E8}">
      <dgm:prSet/>
      <dgm:spPr/>
      <dgm:t>
        <a:bodyPr/>
        <a:lstStyle/>
        <a:p>
          <a:endParaRPr lang="es-ES"/>
        </a:p>
      </dgm:t>
    </dgm:pt>
    <dgm:pt modelId="{30192315-F305-4181-9EE6-E8C5BEFF15F9}">
      <dgm:prSet custT="1"/>
      <dgm:spPr/>
      <dgm:t>
        <a:bodyPr/>
        <a:lstStyle/>
        <a:p>
          <a:r>
            <a:rPr lang="es-ES" sz="1400"/>
            <a:t>Determinación del consumo</a:t>
          </a:r>
        </a:p>
      </dgm:t>
    </dgm:pt>
    <dgm:pt modelId="{43378001-8C18-4AEF-981C-86C707B1EA50}" type="parTrans" cxnId="{40ED7E51-9228-4A20-B3DC-A3A2568FCC86}">
      <dgm:prSet/>
      <dgm:spPr/>
      <dgm:t>
        <a:bodyPr/>
        <a:lstStyle/>
        <a:p>
          <a:endParaRPr lang="es-ES"/>
        </a:p>
      </dgm:t>
    </dgm:pt>
    <dgm:pt modelId="{9A5B3490-3498-44F6-BB5B-367B5BBE7F61}" type="sibTrans" cxnId="{40ED7E51-9228-4A20-B3DC-A3A2568FCC86}">
      <dgm:prSet/>
      <dgm:spPr/>
      <dgm:t>
        <a:bodyPr/>
        <a:lstStyle/>
        <a:p>
          <a:endParaRPr lang="es-ES"/>
        </a:p>
      </dgm:t>
    </dgm:pt>
    <dgm:pt modelId="{EB22FF5B-89B2-44C4-AFB5-83BB8964B119}">
      <dgm:prSet custT="1"/>
      <dgm:spPr/>
      <dgm:t>
        <a:bodyPr/>
        <a:lstStyle/>
        <a:p>
          <a:r>
            <a:rPr lang="es-ES" sz="1400"/>
            <a:t>Tensión de trabajo o tipo (AC/DC)</a:t>
          </a:r>
        </a:p>
      </dgm:t>
    </dgm:pt>
    <dgm:pt modelId="{DA83D077-544A-4D68-8BF4-EAD874272F14}" type="parTrans" cxnId="{02B39484-39F7-4F22-BEA7-01FB1809D241}">
      <dgm:prSet/>
      <dgm:spPr/>
      <dgm:t>
        <a:bodyPr/>
        <a:lstStyle/>
        <a:p>
          <a:endParaRPr lang="es-ES"/>
        </a:p>
      </dgm:t>
    </dgm:pt>
    <dgm:pt modelId="{EFA57EE9-E081-4421-B1DB-29D0F0464944}" type="sibTrans" cxnId="{02B39484-39F7-4F22-BEA7-01FB1809D241}">
      <dgm:prSet/>
      <dgm:spPr/>
      <dgm:t>
        <a:bodyPr/>
        <a:lstStyle/>
        <a:p>
          <a:endParaRPr lang="es-ES"/>
        </a:p>
      </dgm:t>
    </dgm:pt>
    <dgm:pt modelId="{A55B1B31-FB5A-4F53-BFB7-C2A9D8B8FF86}">
      <dgm:prSet custT="1"/>
      <dgm:spPr/>
      <dgm:t>
        <a:bodyPr/>
        <a:lstStyle/>
        <a:p>
          <a:r>
            <a:rPr lang="es-ES" sz="1400"/>
            <a:t>Autonomía</a:t>
          </a:r>
        </a:p>
      </dgm:t>
    </dgm:pt>
    <dgm:pt modelId="{4D7CB1BA-B472-4976-897C-27365A74C5FD}" type="parTrans" cxnId="{A68A5A64-21DC-4AAE-91A0-B9E670454E18}">
      <dgm:prSet/>
      <dgm:spPr/>
      <dgm:t>
        <a:bodyPr/>
        <a:lstStyle/>
        <a:p>
          <a:endParaRPr lang="es-ES"/>
        </a:p>
      </dgm:t>
    </dgm:pt>
    <dgm:pt modelId="{A35BD312-0278-490D-97AD-E93D7A6EA35C}" type="sibTrans" cxnId="{A68A5A64-21DC-4AAE-91A0-B9E670454E18}">
      <dgm:prSet/>
      <dgm:spPr/>
      <dgm:t>
        <a:bodyPr/>
        <a:lstStyle/>
        <a:p>
          <a:endParaRPr lang="es-ES"/>
        </a:p>
      </dgm:t>
    </dgm:pt>
    <dgm:pt modelId="{FFD52E2A-7AC5-4629-82AA-B776A3102F52}">
      <dgm:prSet custT="1"/>
      <dgm:spPr/>
      <dgm:t>
        <a:bodyPr/>
        <a:lstStyle/>
        <a:p>
          <a:r>
            <a:rPr lang="es-ES" sz="1400"/>
            <a:t>Dimensionado de la instalación</a:t>
          </a:r>
        </a:p>
      </dgm:t>
    </dgm:pt>
    <dgm:pt modelId="{C29AB8D4-53DC-4E6A-94DC-7B291C57C557}" type="parTrans" cxnId="{C185CB06-096C-471D-8624-A6AC7F6312B0}">
      <dgm:prSet/>
      <dgm:spPr/>
      <dgm:t>
        <a:bodyPr/>
        <a:lstStyle/>
        <a:p>
          <a:endParaRPr lang="es-ES"/>
        </a:p>
      </dgm:t>
    </dgm:pt>
    <dgm:pt modelId="{9F5637C6-21B3-48AD-90CB-248CCE6C9987}" type="sibTrans" cxnId="{C185CB06-096C-471D-8624-A6AC7F6312B0}">
      <dgm:prSet/>
      <dgm:spPr/>
      <dgm:t>
        <a:bodyPr/>
        <a:lstStyle/>
        <a:p>
          <a:endParaRPr lang="es-ES"/>
        </a:p>
      </dgm:t>
    </dgm:pt>
    <dgm:pt modelId="{D6B2EE63-A6AB-4278-9000-CE0F17C0A508}">
      <dgm:prSet custT="1"/>
      <dgm:spPr/>
      <dgm:t>
        <a:bodyPr/>
        <a:lstStyle/>
        <a:p>
          <a:r>
            <a:rPr lang="es-ES" sz="1400"/>
            <a:t>Paneles solares</a:t>
          </a:r>
        </a:p>
      </dgm:t>
    </dgm:pt>
    <dgm:pt modelId="{441A1E46-A436-4C1B-8BC0-2539EDA38E06}" type="parTrans" cxnId="{0199598F-A988-4F83-870F-9AF2E298065A}">
      <dgm:prSet/>
      <dgm:spPr/>
      <dgm:t>
        <a:bodyPr/>
        <a:lstStyle/>
        <a:p>
          <a:endParaRPr lang="es-ES"/>
        </a:p>
      </dgm:t>
    </dgm:pt>
    <dgm:pt modelId="{C6D27295-6FD0-49D8-B0D9-E2E8515FF8A8}" type="sibTrans" cxnId="{0199598F-A988-4F83-870F-9AF2E298065A}">
      <dgm:prSet/>
      <dgm:spPr/>
      <dgm:t>
        <a:bodyPr/>
        <a:lstStyle/>
        <a:p>
          <a:endParaRPr lang="es-ES"/>
        </a:p>
      </dgm:t>
    </dgm:pt>
    <dgm:pt modelId="{5FBEA538-B89D-41B1-B30B-D04FFC1BC109}">
      <dgm:prSet custT="1"/>
      <dgm:spPr/>
      <dgm:t>
        <a:bodyPr/>
        <a:lstStyle/>
        <a:p>
          <a:r>
            <a:rPr lang="es-ES" sz="1400"/>
            <a:t>Orientación</a:t>
          </a:r>
        </a:p>
      </dgm:t>
    </dgm:pt>
    <dgm:pt modelId="{0F4AC206-5F25-44B0-84DB-C029DCD61807}" type="parTrans" cxnId="{188E69DC-E4C0-4AB5-ABD9-DA6ECC68C688}">
      <dgm:prSet/>
      <dgm:spPr/>
      <dgm:t>
        <a:bodyPr/>
        <a:lstStyle/>
        <a:p>
          <a:endParaRPr lang="es-ES"/>
        </a:p>
      </dgm:t>
    </dgm:pt>
    <dgm:pt modelId="{6761C095-B15B-4CED-9D18-C608FE63F897}" type="sibTrans" cxnId="{188E69DC-E4C0-4AB5-ABD9-DA6ECC68C688}">
      <dgm:prSet/>
      <dgm:spPr/>
      <dgm:t>
        <a:bodyPr/>
        <a:lstStyle/>
        <a:p>
          <a:endParaRPr lang="es-ES"/>
        </a:p>
      </dgm:t>
    </dgm:pt>
    <dgm:pt modelId="{1425B288-3809-4EEE-9743-BA238A5E608B}">
      <dgm:prSet custT="1"/>
      <dgm:spPr/>
      <dgm:t>
        <a:bodyPr/>
        <a:lstStyle/>
        <a:p>
          <a:r>
            <a:rPr lang="es-ES" sz="1400"/>
            <a:t>Radiación</a:t>
          </a:r>
        </a:p>
      </dgm:t>
    </dgm:pt>
    <dgm:pt modelId="{DFD5CFDC-A3AB-43A3-8159-BD6A30439D63}" type="parTrans" cxnId="{DD5C6E9D-B825-4239-BC86-E3AA5D021762}">
      <dgm:prSet/>
      <dgm:spPr/>
      <dgm:t>
        <a:bodyPr/>
        <a:lstStyle/>
        <a:p>
          <a:endParaRPr lang="es-ES"/>
        </a:p>
      </dgm:t>
    </dgm:pt>
    <dgm:pt modelId="{C84B31B4-CD4D-4211-8A8C-38EF60D2B393}" type="sibTrans" cxnId="{DD5C6E9D-B825-4239-BC86-E3AA5D021762}">
      <dgm:prSet/>
      <dgm:spPr/>
      <dgm:t>
        <a:bodyPr/>
        <a:lstStyle/>
        <a:p>
          <a:endParaRPr lang="es-ES"/>
        </a:p>
      </dgm:t>
    </dgm:pt>
    <dgm:pt modelId="{7339D22C-DA81-4B6C-B233-06A0591B299B}">
      <dgm:prSet custT="1"/>
      <dgm:spPr/>
      <dgm:t>
        <a:bodyPr/>
        <a:lstStyle/>
        <a:p>
          <a:r>
            <a:rPr lang="es-ES" sz="1400"/>
            <a:t>Numero de Paneles</a:t>
          </a:r>
        </a:p>
      </dgm:t>
    </dgm:pt>
    <dgm:pt modelId="{334EB627-96B4-4AE6-84FD-46EB7477B0FD}" type="parTrans" cxnId="{998F7DAD-9C46-4885-BA5E-5702CBC00180}">
      <dgm:prSet/>
      <dgm:spPr/>
      <dgm:t>
        <a:bodyPr/>
        <a:lstStyle/>
        <a:p>
          <a:endParaRPr lang="es-ES"/>
        </a:p>
      </dgm:t>
    </dgm:pt>
    <dgm:pt modelId="{BF43163C-F79D-4099-A9D1-13947D2BCE68}" type="sibTrans" cxnId="{998F7DAD-9C46-4885-BA5E-5702CBC00180}">
      <dgm:prSet/>
      <dgm:spPr/>
      <dgm:t>
        <a:bodyPr/>
        <a:lstStyle/>
        <a:p>
          <a:endParaRPr lang="es-ES"/>
        </a:p>
      </dgm:t>
    </dgm:pt>
    <dgm:pt modelId="{64D80481-0BD7-4F9C-89C9-6EE004FA4809}">
      <dgm:prSet custT="1"/>
      <dgm:spPr/>
      <dgm:t>
        <a:bodyPr/>
        <a:lstStyle/>
        <a:p>
          <a:r>
            <a:rPr lang="es-ES" sz="1400"/>
            <a:t>Cálculo de Baterías</a:t>
          </a:r>
        </a:p>
      </dgm:t>
    </dgm:pt>
    <dgm:pt modelId="{C9410DCA-73CC-4447-B335-EB9B79BB3C41}" type="parTrans" cxnId="{F2715EC9-B4A3-4EBF-99CB-650614BECFE3}">
      <dgm:prSet/>
      <dgm:spPr/>
      <dgm:t>
        <a:bodyPr/>
        <a:lstStyle/>
        <a:p>
          <a:endParaRPr lang="es-ES"/>
        </a:p>
      </dgm:t>
    </dgm:pt>
    <dgm:pt modelId="{43D64319-DECA-443E-8DF1-D73ED64235E9}" type="sibTrans" cxnId="{F2715EC9-B4A3-4EBF-99CB-650614BECFE3}">
      <dgm:prSet/>
      <dgm:spPr/>
      <dgm:t>
        <a:bodyPr/>
        <a:lstStyle/>
        <a:p>
          <a:endParaRPr lang="es-ES"/>
        </a:p>
      </dgm:t>
    </dgm:pt>
    <dgm:pt modelId="{7B029FE8-D1E1-402D-A957-7A7079263D34}">
      <dgm:prSet custT="1"/>
      <dgm:spPr/>
      <dgm:t>
        <a:bodyPr/>
        <a:lstStyle/>
        <a:p>
          <a:r>
            <a:rPr lang="es-ES" sz="1400"/>
            <a:t>Elección del regulador</a:t>
          </a:r>
        </a:p>
      </dgm:t>
    </dgm:pt>
    <dgm:pt modelId="{C5DBE3BC-3DD8-4F00-A2D3-B7EAD486995D}" type="parTrans" cxnId="{78796DBF-DBDC-4160-9B45-4CCBBBDA9780}">
      <dgm:prSet/>
      <dgm:spPr/>
      <dgm:t>
        <a:bodyPr/>
        <a:lstStyle/>
        <a:p>
          <a:endParaRPr lang="es-ES"/>
        </a:p>
      </dgm:t>
    </dgm:pt>
    <dgm:pt modelId="{9E7CCF26-68CC-456C-9803-2346EAF4AF00}" type="sibTrans" cxnId="{78796DBF-DBDC-4160-9B45-4CCBBBDA9780}">
      <dgm:prSet/>
      <dgm:spPr/>
      <dgm:t>
        <a:bodyPr/>
        <a:lstStyle/>
        <a:p>
          <a:endParaRPr lang="es-ES"/>
        </a:p>
      </dgm:t>
    </dgm:pt>
    <dgm:pt modelId="{F71BE760-DDF5-4D7C-B63B-B929D8970514}">
      <dgm:prSet custT="1"/>
      <dgm:spPr/>
      <dgm:t>
        <a:bodyPr/>
        <a:lstStyle/>
        <a:p>
          <a:r>
            <a:rPr lang="es-ES" sz="1400"/>
            <a:t>Cálculos del inversor si es necesario</a:t>
          </a:r>
        </a:p>
      </dgm:t>
    </dgm:pt>
    <dgm:pt modelId="{C2E7A45D-5DAB-4A7F-ADF1-19F62FB8FA4F}" type="parTrans" cxnId="{D8D7DAEF-BBD3-48AD-B79E-3F9CC831D4F1}">
      <dgm:prSet/>
      <dgm:spPr/>
      <dgm:t>
        <a:bodyPr/>
        <a:lstStyle/>
        <a:p>
          <a:endParaRPr lang="es-ES"/>
        </a:p>
      </dgm:t>
    </dgm:pt>
    <dgm:pt modelId="{91E3803C-B0E9-40E7-9305-88776682CE19}" type="sibTrans" cxnId="{D8D7DAEF-BBD3-48AD-B79E-3F9CC831D4F1}">
      <dgm:prSet/>
      <dgm:spPr/>
      <dgm:t>
        <a:bodyPr/>
        <a:lstStyle/>
        <a:p>
          <a:endParaRPr lang="es-ES"/>
        </a:p>
      </dgm:t>
    </dgm:pt>
    <dgm:pt modelId="{A87118FD-83D2-4FA9-90D9-AD2F6A29DC5A}">
      <dgm:prSet custT="1"/>
      <dgm:spPr/>
      <dgm:t>
        <a:bodyPr/>
        <a:lstStyle/>
        <a:p>
          <a:r>
            <a:rPr lang="es-ES" sz="1400"/>
            <a:t>Documentación</a:t>
          </a:r>
        </a:p>
      </dgm:t>
    </dgm:pt>
    <dgm:pt modelId="{6E86DF67-9199-4740-957B-3CAE7A43809E}" type="parTrans" cxnId="{274B0DA9-78F4-47A1-923F-1C7E4D84A04E}">
      <dgm:prSet/>
      <dgm:spPr/>
      <dgm:t>
        <a:bodyPr/>
        <a:lstStyle/>
        <a:p>
          <a:endParaRPr lang="es-ES"/>
        </a:p>
      </dgm:t>
    </dgm:pt>
    <dgm:pt modelId="{92803E4F-CC22-44D1-9A90-3318E492AB35}" type="sibTrans" cxnId="{274B0DA9-78F4-47A1-923F-1C7E4D84A04E}">
      <dgm:prSet/>
      <dgm:spPr/>
      <dgm:t>
        <a:bodyPr/>
        <a:lstStyle/>
        <a:p>
          <a:endParaRPr lang="es-ES"/>
        </a:p>
      </dgm:t>
    </dgm:pt>
    <dgm:pt modelId="{0D8F7C41-153A-4AD6-AD8B-1AA92736CAA8}">
      <dgm:prSet custT="1"/>
      <dgm:spPr/>
      <dgm:t>
        <a:bodyPr/>
        <a:lstStyle/>
        <a:p>
          <a:r>
            <a:rPr lang="es-ES" sz="1400"/>
            <a:t>Normas vigentes</a:t>
          </a:r>
        </a:p>
      </dgm:t>
    </dgm:pt>
    <dgm:pt modelId="{F98AE565-3139-4C7B-B410-DB835285B71A}" type="parTrans" cxnId="{5CE0C98B-C71C-4F31-9132-6B6C48B4DD5E}">
      <dgm:prSet/>
      <dgm:spPr/>
      <dgm:t>
        <a:bodyPr/>
        <a:lstStyle/>
        <a:p>
          <a:endParaRPr lang="es-ES"/>
        </a:p>
      </dgm:t>
    </dgm:pt>
    <dgm:pt modelId="{C1C87790-BDE0-4868-AB21-855ED647C891}" type="sibTrans" cxnId="{5CE0C98B-C71C-4F31-9132-6B6C48B4DD5E}">
      <dgm:prSet/>
      <dgm:spPr/>
      <dgm:t>
        <a:bodyPr/>
        <a:lstStyle/>
        <a:p>
          <a:endParaRPr lang="es-ES"/>
        </a:p>
      </dgm:t>
    </dgm:pt>
    <dgm:pt modelId="{BDC401CE-3C64-4307-B663-38388FFB5E7C}">
      <dgm:prSet custT="1"/>
      <dgm:spPr/>
      <dgm:t>
        <a:bodyPr/>
        <a:lstStyle/>
        <a:p>
          <a:r>
            <a:rPr lang="es-ES" sz="1400"/>
            <a:t>NEC 11: capítulo 14</a:t>
          </a:r>
        </a:p>
      </dgm:t>
    </dgm:pt>
    <dgm:pt modelId="{2AAAC378-B565-44B8-926D-D624B1B13D4F}" type="parTrans" cxnId="{E56DAE3C-67F6-4E74-958A-4498487A75A7}">
      <dgm:prSet/>
      <dgm:spPr/>
      <dgm:t>
        <a:bodyPr/>
        <a:lstStyle/>
        <a:p>
          <a:endParaRPr lang="es-ES"/>
        </a:p>
      </dgm:t>
    </dgm:pt>
    <dgm:pt modelId="{CA3DA3F1-B216-4DD1-8B3F-FA2BB7EDE132}" type="sibTrans" cxnId="{E56DAE3C-67F6-4E74-958A-4498487A75A7}">
      <dgm:prSet/>
      <dgm:spPr/>
      <dgm:t>
        <a:bodyPr/>
        <a:lstStyle/>
        <a:p>
          <a:endParaRPr lang="es-ES"/>
        </a:p>
      </dgm:t>
    </dgm:pt>
    <dgm:pt modelId="{7D99C61A-D238-42A0-8F63-64CE9DDF3466}">
      <dgm:prSet custT="1"/>
      <dgm:spPr/>
      <dgm:t>
        <a:bodyPr/>
        <a:lstStyle/>
        <a:p>
          <a:r>
            <a:rPr lang="es-ES" sz="1400"/>
            <a:t>Posible generador auxiliar</a:t>
          </a:r>
        </a:p>
      </dgm:t>
    </dgm:pt>
    <dgm:pt modelId="{6BE8E5FC-F9D2-4DA4-B650-92051C9D7865}" type="parTrans" cxnId="{66E65820-2816-7F4E-AD87-2092D87E7393}">
      <dgm:prSet/>
      <dgm:spPr/>
      <dgm:t>
        <a:bodyPr/>
        <a:lstStyle/>
        <a:p>
          <a:endParaRPr lang="es-ES"/>
        </a:p>
      </dgm:t>
    </dgm:pt>
    <dgm:pt modelId="{77898686-B76D-430D-9419-2468EB290BCC}" type="sibTrans" cxnId="{66E65820-2816-7F4E-AD87-2092D87E7393}">
      <dgm:prSet/>
      <dgm:spPr/>
      <dgm:t>
        <a:bodyPr/>
        <a:lstStyle/>
        <a:p>
          <a:endParaRPr lang="es-ES"/>
        </a:p>
      </dgm:t>
    </dgm:pt>
    <dgm:pt modelId="{908EC189-9F91-4F58-82CF-BC055F6DF868}" type="pres">
      <dgm:prSet presAssocID="{D33F4944-8F23-4FA1-B388-F4C7EC6F1FCC}" presName="Name0" presStyleCnt="0">
        <dgm:presLayoutVars>
          <dgm:chPref val="1"/>
          <dgm:dir/>
          <dgm:animOne val="branch"/>
          <dgm:animLvl val="lvl"/>
          <dgm:resizeHandles val="exact"/>
        </dgm:presLayoutVars>
      </dgm:prSet>
      <dgm:spPr/>
    </dgm:pt>
    <dgm:pt modelId="{013D46D8-0AF6-4673-8240-E881F9A29369}" type="pres">
      <dgm:prSet presAssocID="{CDB982F2-E73D-4EBF-9DC4-9FADE13E4F16}" presName="root1" presStyleCnt="0"/>
      <dgm:spPr/>
    </dgm:pt>
    <dgm:pt modelId="{0ED7751D-9660-4F85-8FAA-4C7346A5F454}" type="pres">
      <dgm:prSet presAssocID="{CDB982F2-E73D-4EBF-9DC4-9FADE13E4F16}" presName="LevelOneTextNode" presStyleLbl="node0" presStyleIdx="0" presStyleCnt="1">
        <dgm:presLayoutVars>
          <dgm:chPref val="3"/>
        </dgm:presLayoutVars>
      </dgm:prSet>
      <dgm:spPr/>
    </dgm:pt>
    <dgm:pt modelId="{D421A47D-8983-4713-9475-1BFE0B27E547}" type="pres">
      <dgm:prSet presAssocID="{CDB982F2-E73D-4EBF-9DC4-9FADE13E4F16}" presName="level2hierChild" presStyleCnt="0"/>
      <dgm:spPr/>
    </dgm:pt>
    <dgm:pt modelId="{A86E7BEA-1B1E-4251-85B0-44B24BCF8FFB}" type="pres">
      <dgm:prSet presAssocID="{D2C3AFA3-5EBD-408B-A344-6EFE0B6CEEA5}" presName="conn2-1" presStyleLbl="parChTrans1D2" presStyleIdx="0" presStyleCnt="8"/>
      <dgm:spPr/>
    </dgm:pt>
    <dgm:pt modelId="{3BEAD32D-904E-4816-91BD-A9A2D7C62EEC}" type="pres">
      <dgm:prSet presAssocID="{D2C3AFA3-5EBD-408B-A344-6EFE0B6CEEA5}" presName="connTx" presStyleLbl="parChTrans1D2" presStyleIdx="0" presStyleCnt="8"/>
      <dgm:spPr/>
    </dgm:pt>
    <dgm:pt modelId="{CC26F3B8-4041-47F1-85D4-B5157DBC3657}" type="pres">
      <dgm:prSet presAssocID="{368E139C-42BF-4FE1-8201-F43AF7F7081A}" presName="root2" presStyleCnt="0"/>
      <dgm:spPr/>
    </dgm:pt>
    <dgm:pt modelId="{83E955C9-5D05-4FBB-A26B-7302D25B06C7}" type="pres">
      <dgm:prSet presAssocID="{368E139C-42BF-4FE1-8201-F43AF7F7081A}" presName="LevelTwoTextNode" presStyleLbl="node2" presStyleIdx="0" presStyleCnt="8">
        <dgm:presLayoutVars>
          <dgm:chPref val="3"/>
        </dgm:presLayoutVars>
      </dgm:prSet>
      <dgm:spPr/>
    </dgm:pt>
    <dgm:pt modelId="{B661E9C7-0E44-4447-9432-A18E05852F49}" type="pres">
      <dgm:prSet presAssocID="{368E139C-42BF-4FE1-8201-F43AF7F7081A}" presName="level3hierChild" presStyleCnt="0"/>
      <dgm:spPr/>
    </dgm:pt>
    <dgm:pt modelId="{306AC1FF-A307-45E6-AD04-098AE5C741DD}" type="pres">
      <dgm:prSet presAssocID="{43378001-8C18-4AEF-981C-86C707B1EA50}" presName="conn2-1" presStyleLbl="parChTrans1D2" presStyleIdx="1" presStyleCnt="8"/>
      <dgm:spPr/>
    </dgm:pt>
    <dgm:pt modelId="{E9FF061D-F2F1-462A-9B61-57DE2D1D5F59}" type="pres">
      <dgm:prSet presAssocID="{43378001-8C18-4AEF-981C-86C707B1EA50}" presName="connTx" presStyleLbl="parChTrans1D2" presStyleIdx="1" presStyleCnt="8"/>
      <dgm:spPr/>
    </dgm:pt>
    <dgm:pt modelId="{20D4578E-9334-4FF9-B9A1-7CAEA11DC41B}" type="pres">
      <dgm:prSet presAssocID="{30192315-F305-4181-9EE6-E8C5BEFF15F9}" presName="root2" presStyleCnt="0"/>
      <dgm:spPr/>
    </dgm:pt>
    <dgm:pt modelId="{9D4443AF-906C-44AC-8100-2C6AC8F9D769}" type="pres">
      <dgm:prSet presAssocID="{30192315-F305-4181-9EE6-E8C5BEFF15F9}" presName="LevelTwoTextNode" presStyleLbl="node2" presStyleIdx="1" presStyleCnt="8">
        <dgm:presLayoutVars>
          <dgm:chPref val="3"/>
        </dgm:presLayoutVars>
      </dgm:prSet>
      <dgm:spPr/>
    </dgm:pt>
    <dgm:pt modelId="{2ED451B4-D37F-4A8B-86FD-A1F8F88214F4}" type="pres">
      <dgm:prSet presAssocID="{30192315-F305-4181-9EE6-E8C5BEFF15F9}" presName="level3hierChild" presStyleCnt="0"/>
      <dgm:spPr/>
    </dgm:pt>
    <dgm:pt modelId="{F747AB1D-9DFB-4776-B484-F761BC211EC5}" type="pres">
      <dgm:prSet presAssocID="{DA83D077-544A-4D68-8BF4-EAD874272F14}" presName="conn2-1" presStyleLbl="parChTrans1D2" presStyleIdx="2" presStyleCnt="8"/>
      <dgm:spPr/>
    </dgm:pt>
    <dgm:pt modelId="{E483A995-3A4E-40DB-9A05-E86013DF4D96}" type="pres">
      <dgm:prSet presAssocID="{DA83D077-544A-4D68-8BF4-EAD874272F14}" presName="connTx" presStyleLbl="parChTrans1D2" presStyleIdx="2" presStyleCnt="8"/>
      <dgm:spPr/>
    </dgm:pt>
    <dgm:pt modelId="{C28F1993-F46F-4E39-9C6D-6F36F7B2C376}" type="pres">
      <dgm:prSet presAssocID="{EB22FF5B-89B2-44C4-AFB5-83BB8964B119}" presName="root2" presStyleCnt="0"/>
      <dgm:spPr/>
    </dgm:pt>
    <dgm:pt modelId="{C60F0595-C08A-4317-8F6F-5AF8F11F4124}" type="pres">
      <dgm:prSet presAssocID="{EB22FF5B-89B2-44C4-AFB5-83BB8964B119}" presName="LevelTwoTextNode" presStyleLbl="node2" presStyleIdx="2" presStyleCnt="8" custScaleX="116775">
        <dgm:presLayoutVars>
          <dgm:chPref val="3"/>
        </dgm:presLayoutVars>
      </dgm:prSet>
      <dgm:spPr/>
    </dgm:pt>
    <dgm:pt modelId="{139E2E34-05BF-4CAB-9C0A-AA18E2C792E1}" type="pres">
      <dgm:prSet presAssocID="{EB22FF5B-89B2-44C4-AFB5-83BB8964B119}" presName="level3hierChild" presStyleCnt="0"/>
      <dgm:spPr/>
    </dgm:pt>
    <dgm:pt modelId="{284DE4DB-37D6-4791-A217-9789C4A0C8A6}" type="pres">
      <dgm:prSet presAssocID="{6BE8E5FC-F9D2-4DA4-B650-92051C9D7865}" presName="conn2-1" presStyleLbl="parChTrans1D2" presStyleIdx="3" presStyleCnt="8"/>
      <dgm:spPr/>
    </dgm:pt>
    <dgm:pt modelId="{9ABABD33-68B7-4D7F-B881-021DCB334318}" type="pres">
      <dgm:prSet presAssocID="{6BE8E5FC-F9D2-4DA4-B650-92051C9D7865}" presName="connTx" presStyleLbl="parChTrans1D2" presStyleIdx="3" presStyleCnt="8"/>
      <dgm:spPr/>
    </dgm:pt>
    <dgm:pt modelId="{8941198C-F16F-403C-BD7F-16A408D4097C}" type="pres">
      <dgm:prSet presAssocID="{7D99C61A-D238-42A0-8F63-64CE9DDF3466}" presName="root2" presStyleCnt="0"/>
      <dgm:spPr/>
    </dgm:pt>
    <dgm:pt modelId="{FC0693A3-69D1-40A0-AE99-31740BBB6297}" type="pres">
      <dgm:prSet presAssocID="{7D99C61A-D238-42A0-8F63-64CE9DDF3466}" presName="LevelTwoTextNode" presStyleLbl="node2" presStyleIdx="3" presStyleCnt="8" custScaleX="111788">
        <dgm:presLayoutVars>
          <dgm:chPref val="3"/>
        </dgm:presLayoutVars>
      </dgm:prSet>
      <dgm:spPr/>
    </dgm:pt>
    <dgm:pt modelId="{88CA5A26-306C-459B-B099-9A4D00264170}" type="pres">
      <dgm:prSet presAssocID="{7D99C61A-D238-42A0-8F63-64CE9DDF3466}" presName="level3hierChild" presStyleCnt="0"/>
      <dgm:spPr/>
    </dgm:pt>
    <dgm:pt modelId="{2F9573ED-A3D6-4284-B474-F50081FFA1A1}" type="pres">
      <dgm:prSet presAssocID="{4D7CB1BA-B472-4976-897C-27365A74C5FD}" presName="conn2-1" presStyleLbl="parChTrans1D2" presStyleIdx="4" presStyleCnt="8"/>
      <dgm:spPr/>
    </dgm:pt>
    <dgm:pt modelId="{6DF458CD-0B16-4239-8636-5ACEF0E84AD7}" type="pres">
      <dgm:prSet presAssocID="{4D7CB1BA-B472-4976-897C-27365A74C5FD}" presName="connTx" presStyleLbl="parChTrans1D2" presStyleIdx="4" presStyleCnt="8"/>
      <dgm:spPr/>
    </dgm:pt>
    <dgm:pt modelId="{5CE22C47-911A-4FB2-89CE-9F11E4F7A2E5}" type="pres">
      <dgm:prSet presAssocID="{A55B1B31-FB5A-4F53-BFB7-C2A9D8B8FF86}" presName="root2" presStyleCnt="0"/>
      <dgm:spPr/>
    </dgm:pt>
    <dgm:pt modelId="{A78D4AC1-3BC5-4414-8621-109D6D58DE5E}" type="pres">
      <dgm:prSet presAssocID="{A55B1B31-FB5A-4F53-BFB7-C2A9D8B8FF86}" presName="LevelTwoTextNode" presStyleLbl="node2" presStyleIdx="4" presStyleCnt="8">
        <dgm:presLayoutVars>
          <dgm:chPref val="3"/>
        </dgm:presLayoutVars>
      </dgm:prSet>
      <dgm:spPr/>
    </dgm:pt>
    <dgm:pt modelId="{CCCBF359-3F55-40F8-A002-B992B40DDC5E}" type="pres">
      <dgm:prSet presAssocID="{A55B1B31-FB5A-4F53-BFB7-C2A9D8B8FF86}" presName="level3hierChild" presStyleCnt="0"/>
      <dgm:spPr/>
    </dgm:pt>
    <dgm:pt modelId="{C87048F4-C64D-4320-BD64-866D705735B1}" type="pres">
      <dgm:prSet presAssocID="{C29AB8D4-53DC-4E6A-94DC-7B291C57C557}" presName="conn2-1" presStyleLbl="parChTrans1D2" presStyleIdx="5" presStyleCnt="8"/>
      <dgm:spPr/>
    </dgm:pt>
    <dgm:pt modelId="{26E4E9BE-1C83-460C-9456-B85A4C65B7D5}" type="pres">
      <dgm:prSet presAssocID="{C29AB8D4-53DC-4E6A-94DC-7B291C57C557}" presName="connTx" presStyleLbl="parChTrans1D2" presStyleIdx="5" presStyleCnt="8"/>
      <dgm:spPr/>
    </dgm:pt>
    <dgm:pt modelId="{E5AD8855-B19D-4649-B2F7-57B59EEC80B1}" type="pres">
      <dgm:prSet presAssocID="{FFD52E2A-7AC5-4629-82AA-B776A3102F52}" presName="root2" presStyleCnt="0"/>
      <dgm:spPr/>
    </dgm:pt>
    <dgm:pt modelId="{5E550D15-B3FE-4065-B786-FCA587A6A7A9}" type="pres">
      <dgm:prSet presAssocID="{FFD52E2A-7AC5-4629-82AA-B776A3102F52}" presName="LevelTwoTextNode" presStyleLbl="node2" presStyleIdx="5" presStyleCnt="8">
        <dgm:presLayoutVars>
          <dgm:chPref val="3"/>
        </dgm:presLayoutVars>
      </dgm:prSet>
      <dgm:spPr/>
    </dgm:pt>
    <dgm:pt modelId="{0E1E66FD-BCC3-48B5-882F-B482C7A46749}" type="pres">
      <dgm:prSet presAssocID="{FFD52E2A-7AC5-4629-82AA-B776A3102F52}" presName="level3hierChild" presStyleCnt="0"/>
      <dgm:spPr/>
    </dgm:pt>
    <dgm:pt modelId="{D47DE146-2436-4074-95AB-BF675FA0C03E}" type="pres">
      <dgm:prSet presAssocID="{441A1E46-A436-4C1B-8BC0-2539EDA38E06}" presName="conn2-1" presStyleLbl="parChTrans1D3" presStyleIdx="0" presStyleCnt="5"/>
      <dgm:spPr/>
    </dgm:pt>
    <dgm:pt modelId="{10280BFF-AFBB-4EC0-9826-DC8AA128F25B}" type="pres">
      <dgm:prSet presAssocID="{441A1E46-A436-4C1B-8BC0-2539EDA38E06}" presName="connTx" presStyleLbl="parChTrans1D3" presStyleIdx="0" presStyleCnt="5"/>
      <dgm:spPr/>
    </dgm:pt>
    <dgm:pt modelId="{22A15C38-0E04-4FE9-B33C-62FC8220374A}" type="pres">
      <dgm:prSet presAssocID="{D6B2EE63-A6AB-4278-9000-CE0F17C0A508}" presName="root2" presStyleCnt="0"/>
      <dgm:spPr/>
    </dgm:pt>
    <dgm:pt modelId="{A6827A6F-F235-4AC6-B1B1-5BA0A413DFF4}" type="pres">
      <dgm:prSet presAssocID="{D6B2EE63-A6AB-4278-9000-CE0F17C0A508}" presName="LevelTwoTextNode" presStyleLbl="node3" presStyleIdx="0" presStyleCnt="5">
        <dgm:presLayoutVars>
          <dgm:chPref val="3"/>
        </dgm:presLayoutVars>
      </dgm:prSet>
      <dgm:spPr/>
    </dgm:pt>
    <dgm:pt modelId="{A9767424-BF9C-4C48-8C5F-AC922617EF81}" type="pres">
      <dgm:prSet presAssocID="{D6B2EE63-A6AB-4278-9000-CE0F17C0A508}" presName="level3hierChild" presStyleCnt="0"/>
      <dgm:spPr/>
    </dgm:pt>
    <dgm:pt modelId="{B62E6DA9-7760-4235-ADD8-244A1198673C}" type="pres">
      <dgm:prSet presAssocID="{0F4AC206-5F25-44B0-84DB-C029DCD61807}" presName="conn2-1" presStyleLbl="parChTrans1D4" presStyleIdx="0" presStyleCnt="3"/>
      <dgm:spPr/>
    </dgm:pt>
    <dgm:pt modelId="{48E0D97D-7F1D-4864-B7C3-683F3D557AC2}" type="pres">
      <dgm:prSet presAssocID="{0F4AC206-5F25-44B0-84DB-C029DCD61807}" presName="connTx" presStyleLbl="parChTrans1D4" presStyleIdx="0" presStyleCnt="3"/>
      <dgm:spPr/>
    </dgm:pt>
    <dgm:pt modelId="{BAA4C23C-8F6F-4D48-A6D2-7B52ACD37100}" type="pres">
      <dgm:prSet presAssocID="{5FBEA538-B89D-41B1-B30B-D04FFC1BC109}" presName="root2" presStyleCnt="0"/>
      <dgm:spPr/>
    </dgm:pt>
    <dgm:pt modelId="{069DEC91-AAE9-4066-BBE1-57390EDD9520}" type="pres">
      <dgm:prSet presAssocID="{5FBEA538-B89D-41B1-B30B-D04FFC1BC109}" presName="LevelTwoTextNode" presStyleLbl="node4" presStyleIdx="0" presStyleCnt="3" custLinFactNeighborX="342" custLinFactNeighborY="-276">
        <dgm:presLayoutVars>
          <dgm:chPref val="3"/>
        </dgm:presLayoutVars>
      </dgm:prSet>
      <dgm:spPr/>
    </dgm:pt>
    <dgm:pt modelId="{A31AA30C-333B-4369-B0E3-AA3585F02E70}" type="pres">
      <dgm:prSet presAssocID="{5FBEA538-B89D-41B1-B30B-D04FFC1BC109}" presName="level3hierChild" presStyleCnt="0"/>
      <dgm:spPr/>
    </dgm:pt>
    <dgm:pt modelId="{83974EF9-79D6-4967-B480-2A809F45D2A8}" type="pres">
      <dgm:prSet presAssocID="{DFD5CFDC-A3AB-43A3-8159-BD6A30439D63}" presName="conn2-1" presStyleLbl="parChTrans1D4" presStyleIdx="1" presStyleCnt="3"/>
      <dgm:spPr/>
    </dgm:pt>
    <dgm:pt modelId="{D387F11F-6905-4DF1-93D6-F2BA4E1D07BB}" type="pres">
      <dgm:prSet presAssocID="{DFD5CFDC-A3AB-43A3-8159-BD6A30439D63}" presName="connTx" presStyleLbl="parChTrans1D4" presStyleIdx="1" presStyleCnt="3"/>
      <dgm:spPr/>
    </dgm:pt>
    <dgm:pt modelId="{B3CB545C-A0DF-4A45-83C0-AC9670223DD9}" type="pres">
      <dgm:prSet presAssocID="{1425B288-3809-4EEE-9743-BA238A5E608B}" presName="root2" presStyleCnt="0"/>
      <dgm:spPr/>
    </dgm:pt>
    <dgm:pt modelId="{67406C69-90DC-4B93-84D6-E906A8669FBE}" type="pres">
      <dgm:prSet presAssocID="{1425B288-3809-4EEE-9743-BA238A5E608B}" presName="LevelTwoTextNode" presStyleLbl="node4" presStyleIdx="1" presStyleCnt="3" custLinFactNeighborX="342" custLinFactNeighborY="-276">
        <dgm:presLayoutVars>
          <dgm:chPref val="3"/>
        </dgm:presLayoutVars>
      </dgm:prSet>
      <dgm:spPr/>
    </dgm:pt>
    <dgm:pt modelId="{17873253-7D65-4C91-A9DB-C67DC7D75A70}" type="pres">
      <dgm:prSet presAssocID="{1425B288-3809-4EEE-9743-BA238A5E608B}" presName="level3hierChild" presStyleCnt="0"/>
      <dgm:spPr/>
    </dgm:pt>
    <dgm:pt modelId="{7EDE2DBE-085D-4ECF-810B-ADB471918FE7}" type="pres">
      <dgm:prSet presAssocID="{334EB627-96B4-4AE6-84FD-46EB7477B0FD}" presName="conn2-1" presStyleLbl="parChTrans1D4" presStyleIdx="2" presStyleCnt="3"/>
      <dgm:spPr/>
    </dgm:pt>
    <dgm:pt modelId="{06DF5903-1CB1-4718-81F2-A22AD9812DBF}" type="pres">
      <dgm:prSet presAssocID="{334EB627-96B4-4AE6-84FD-46EB7477B0FD}" presName="connTx" presStyleLbl="parChTrans1D4" presStyleIdx="2" presStyleCnt="3"/>
      <dgm:spPr/>
    </dgm:pt>
    <dgm:pt modelId="{957F0123-B088-4880-B62C-BEB04CCC795F}" type="pres">
      <dgm:prSet presAssocID="{7339D22C-DA81-4B6C-B233-06A0591B299B}" presName="root2" presStyleCnt="0"/>
      <dgm:spPr/>
    </dgm:pt>
    <dgm:pt modelId="{FCB7D096-9700-4CC0-9C1C-CC91EF136514}" type="pres">
      <dgm:prSet presAssocID="{7339D22C-DA81-4B6C-B233-06A0591B299B}" presName="LevelTwoTextNode" presStyleLbl="node4" presStyleIdx="2" presStyleCnt="3" custLinFactNeighborX="342" custLinFactNeighborY="-276">
        <dgm:presLayoutVars>
          <dgm:chPref val="3"/>
        </dgm:presLayoutVars>
      </dgm:prSet>
      <dgm:spPr/>
    </dgm:pt>
    <dgm:pt modelId="{7AC211F8-1D9C-48D4-9A88-EB2EDEF00026}" type="pres">
      <dgm:prSet presAssocID="{7339D22C-DA81-4B6C-B233-06A0591B299B}" presName="level3hierChild" presStyleCnt="0"/>
      <dgm:spPr/>
    </dgm:pt>
    <dgm:pt modelId="{7E6A0C75-9CFD-4C74-BA7B-0CEEDDD4BD16}" type="pres">
      <dgm:prSet presAssocID="{C9410DCA-73CC-4447-B335-EB9B79BB3C41}" presName="conn2-1" presStyleLbl="parChTrans1D3" presStyleIdx="1" presStyleCnt="5"/>
      <dgm:spPr/>
    </dgm:pt>
    <dgm:pt modelId="{849CE032-D3BA-4F85-8087-2EC7A14A6B73}" type="pres">
      <dgm:prSet presAssocID="{C9410DCA-73CC-4447-B335-EB9B79BB3C41}" presName="connTx" presStyleLbl="parChTrans1D3" presStyleIdx="1" presStyleCnt="5"/>
      <dgm:spPr/>
    </dgm:pt>
    <dgm:pt modelId="{7A219A7F-B87F-41D4-A004-56D32AC34690}" type="pres">
      <dgm:prSet presAssocID="{64D80481-0BD7-4F9C-89C9-6EE004FA4809}" presName="root2" presStyleCnt="0"/>
      <dgm:spPr/>
    </dgm:pt>
    <dgm:pt modelId="{34F95C2B-47B3-4D04-9789-BEA78B7663B8}" type="pres">
      <dgm:prSet presAssocID="{64D80481-0BD7-4F9C-89C9-6EE004FA4809}" presName="LevelTwoTextNode" presStyleLbl="node3" presStyleIdx="1" presStyleCnt="5">
        <dgm:presLayoutVars>
          <dgm:chPref val="3"/>
        </dgm:presLayoutVars>
      </dgm:prSet>
      <dgm:spPr/>
    </dgm:pt>
    <dgm:pt modelId="{0E17AC54-9526-4192-934E-B8A67EAADF11}" type="pres">
      <dgm:prSet presAssocID="{64D80481-0BD7-4F9C-89C9-6EE004FA4809}" presName="level3hierChild" presStyleCnt="0"/>
      <dgm:spPr/>
    </dgm:pt>
    <dgm:pt modelId="{29B982FC-F3A0-4234-AAE9-3D64D487A013}" type="pres">
      <dgm:prSet presAssocID="{C5DBE3BC-3DD8-4F00-A2D3-B7EAD486995D}" presName="conn2-1" presStyleLbl="parChTrans1D3" presStyleIdx="2" presStyleCnt="5"/>
      <dgm:spPr/>
    </dgm:pt>
    <dgm:pt modelId="{66B429C8-D0F6-4C0F-8ADE-CC67223E2938}" type="pres">
      <dgm:prSet presAssocID="{C5DBE3BC-3DD8-4F00-A2D3-B7EAD486995D}" presName="connTx" presStyleLbl="parChTrans1D3" presStyleIdx="2" presStyleCnt="5"/>
      <dgm:spPr/>
    </dgm:pt>
    <dgm:pt modelId="{705B1D99-FD65-4C78-8761-78FA0676B721}" type="pres">
      <dgm:prSet presAssocID="{7B029FE8-D1E1-402D-A957-7A7079263D34}" presName="root2" presStyleCnt="0"/>
      <dgm:spPr/>
    </dgm:pt>
    <dgm:pt modelId="{4D7A016E-127A-48B3-91B0-EB435D32FADA}" type="pres">
      <dgm:prSet presAssocID="{7B029FE8-D1E1-402D-A957-7A7079263D34}" presName="LevelTwoTextNode" presStyleLbl="node3" presStyleIdx="2" presStyleCnt="5">
        <dgm:presLayoutVars>
          <dgm:chPref val="3"/>
        </dgm:presLayoutVars>
      </dgm:prSet>
      <dgm:spPr/>
    </dgm:pt>
    <dgm:pt modelId="{04184438-9478-431B-9770-B80B6BB4FF88}" type="pres">
      <dgm:prSet presAssocID="{7B029FE8-D1E1-402D-A957-7A7079263D34}" presName="level3hierChild" presStyleCnt="0"/>
      <dgm:spPr/>
    </dgm:pt>
    <dgm:pt modelId="{7015A6E7-57AD-4D4B-B36F-EE84ACD7191E}" type="pres">
      <dgm:prSet presAssocID="{C2E7A45D-5DAB-4A7F-ADF1-19F62FB8FA4F}" presName="conn2-1" presStyleLbl="parChTrans1D3" presStyleIdx="3" presStyleCnt="5"/>
      <dgm:spPr/>
    </dgm:pt>
    <dgm:pt modelId="{1FE2001B-D0B1-457D-B8FB-C1CBDFBA2B10}" type="pres">
      <dgm:prSet presAssocID="{C2E7A45D-5DAB-4A7F-ADF1-19F62FB8FA4F}" presName="connTx" presStyleLbl="parChTrans1D3" presStyleIdx="3" presStyleCnt="5"/>
      <dgm:spPr/>
    </dgm:pt>
    <dgm:pt modelId="{6A4F7E9D-3811-4E95-9FBD-6776F2BC9164}" type="pres">
      <dgm:prSet presAssocID="{F71BE760-DDF5-4D7C-B63B-B929D8970514}" presName="root2" presStyleCnt="0"/>
      <dgm:spPr/>
    </dgm:pt>
    <dgm:pt modelId="{949A4676-9367-4511-9866-F521C10DD5B8}" type="pres">
      <dgm:prSet presAssocID="{F71BE760-DDF5-4D7C-B63B-B929D8970514}" presName="LevelTwoTextNode" presStyleLbl="node3" presStyleIdx="3" presStyleCnt="5" custScaleX="138548">
        <dgm:presLayoutVars>
          <dgm:chPref val="3"/>
        </dgm:presLayoutVars>
      </dgm:prSet>
      <dgm:spPr/>
    </dgm:pt>
    <dgm:pt modelId="{6D5D5514-1F63-4DE1-BE40-AB0319AB27DB}" type="pres">
      <dgm:prSet presAssocID="{F71BE760-DDF5-4D7C-B63B-B929D8970514}" presName="level3hierChild" presStyleCnt="0"/>
      <dgm:spPr/>
    </dgm:pt>
    <dgm:pt modelId="{6FEDD937-B3FA-4B70-9F62-C126EE3B88F0}" type="pres">
      <dgm:prSet presAssocID="{6E86DF67-9199-4740-957B-3CAE7A43809E}" presName="conn2-1" presStyleLbl="parChTrans1D2" presStyleIdx="6" presStyleCnt="8"/>
      <dgm:spPr/>
    </dgm:pt>
    <dgm:pt modelId="{431BDCB0-067A-4B4E-9726-9AAD26FBA252}" type="pres">
      <dgm:prSet presAssocID="{6E86DF67-9199-4740-957B-3CAE7A43809E}" presName="connTx" presStyleLbl="parChTrans1D2" presStyleIdx="6" presStyleCnt="8"/>
      <dgm:spPr/>
    </dgm:pt>
    <dgm:pt modelId="{E90097E0-DC92-4470-AA4E-C0103E756616}" type="pres">
      <dgm:prSet presAssocID="{A87118FD-83D2-4FA9-90D9-AD2F6A29DC5A}" presName="root2" presStyleCnt="0"/>
      <dgm:spPr/>
    </dgm:pt>
    <dgm:pt modelId="{00741471-8FAE-4E72-8F34-1B7917FD77C4}" type="pres">
      <dgm:prSet presAssocID="{A87118FD-83D2-4FA9-90D9-AD2F6A29DC5A}" presName="LevelTwoTextNode" presStyleLbl="node2" presStyleIdx="6" presStyleCnt="8">
        <dgm:presLayoutVars>
          <dgm:chPref val="3"/>
        </dgm:presLayoutVars>
      </dgm:prSet>
      <dgm:spPr/>
    </dgm:pt>
    <dgm:pt modelId="{AE6BCB47-544C-49A1-9EF2-AAAC187D3AE4}" type="pres">
      <dgm:prSet presAssocID="{A87118FD-83D2-4FA9-90D9-AD2F6A29DC5A}" presName="level3hierChild" presStyleCnt="0"/>
      <dgm:spPr/>
    </dgm:pt>
    <dgm:pt modelId="{5D1071D2-98CE-4122-A949-5D9186E08284}" type="pres">
      <dgm:prSet presAssocID="{F98AE565-3139-4C7B-B410-DB835285B71A}" presName="conn2-1" presStyleLbl="parChTrans1D2" presStyleIdx="7" presStyleCnt="8"/>
      <dgm:spPr/>
    </dgm:pt>
    <dgm:pt modelId="{E9B44BE3-DF4E-477C-8DE5-4F533C4F2A14}" type="pres">
      <dgm:prSet presAssocID="{F98AE565-3139-4C7B-B410-DB835285B71A}" presName="connTx" presStyleLbl="parChTrans1D2" presStyleIdx="7" presStyleCnt="8"/>
      <dgm:spPr/>
    </dgm:pt>
    <dgm:pt modelId="{EC7E0BE7-6CD4-4281-A8D6-A38587253F07}" type="pres">
      <dgm:prSet presAssocID="{0D8F7C41-153A-4AD6-AD8B-1AA92736CAA8}" presName="root2" presStyleCnt="0"/>
      <dgm:spPr/>
    </dgm:pt>
    <dgm:pt modelId="{2B29EED8-E1C1-4962-86E9-E9FDEE8CFD17}" type="pres">
      <dgm:prSet presAssocID="{0D8F7C41-153A-4AD6-AD8B-1AA92736CAA8}" presName="LevelTwoTextNode" presStyleLbl="node2" presStyleIdx="7" presStyleCnt="8">
        <dgm:presLayoutVars>
          <dgm:chPref val="3"/>
        </dgm:presLayoutVars>
      </dgm:prSet>
      <dgm:spPr/>
    </dgm:pt>
    <dgm:pt modelId="{2011E9B6-03A6-4E71-B222-72A837BA1EA3}" type="pres">
      <dgm:prSet presAssocID="{0D8F7C41-153A-4AD6-AD8B-1AA92736CAA8}" presName="level3hierChild" presStyleCnt="0"/>
      <dgm:spPr/>
    </dgm:pt>
    <dgm:pt modelId="{B3C0C284-4EA5-4431-92F8-D0BEE975E4CC}" type="pres">
      <dgm:prSet presAssocID="{2AAAC378-B565-44B8-926D-D624B1B13D4F}" presName="conn2-1" presStyleLbl="parChTrans1D3" presStyleIdx="4" presStyleCnt="5"/>
      <dgm:spPr/>
    </dgm:pt>
    <dgm:pt modelId="{2807F290-68FD-4428-B48D-00DDC972ED14}" type="pres">
      <dgm:prSet presAssocID="{2AAAC378-B565-44B8-926D-D624B1B13D4F}" presName="connTx" presStyleLbl="parChTrans1D3" presStyleIdx="4" presStyleCnt="5"/>
      <dgm:spPr/>
    </dgm:pt>
    <dgm:pt modelId="{F2F286AE-4028-4C13-B186-9F26C2B3675B}" type="pres">
      <dgm:prSet presAssocID="{BDC401CE-3C64-4307-B663-38388FFB5E7C}" presName="root2" presStyleCnt="0"/>
      <dgm:spPr/>
    </dgm:pt>
    <dgm:pt modelId="{C9B47437-861F-4E3C-8212-4368FC0F7D54}" type="pres">
      <dgm:prSet presAssocID="{BDC401CE-3C64-4307-B663-38388FFB5E7C}" presName="LevelTwoTextNode" presStyleLbl="node3" presStyleIdx="4" presStyleCnt="5" custScaleX="136848">
        <dgm:presLayoutVars>
          <dgm:chPref val="3"/>
        </dgm:presLayoutVars>
      </dgm:prSet>
      <dgm:spPr/>
    </dgm:pt>
    <dgm:pt modelId="{F64EC0CC-B31F-4FCA-88DA-F64B151B6F15}" type="pres">
      <dgm:prSet presAssocID="{BDC401CE-3C64-4307-B663-38388FFB5E7C}" presName="level3hierChild" presStyleCnt="0"/>
      <dgm:spPr/>
    </dgm:pt>
  </dgm:ptLst>
  <dgm:cxnLst>
    <dgm:cxn modelId="{079FFD02-A77A-43C8-A587-11F5086C2405}" type="presOf" srcId="{2AAAC378-B565-44B8-926D-D624B1B13D4F}" destId="{B3C0C284-4EA5-4431-92F8-D0BEE975E4CC}" srcOrd="0" destOrd="0" presId="urn:microsoft.com/office/officeart/2008/layout/HorizontalMultiLevelHierarchy"/>
    <dgm:cxn modelId="{C185CB06-096C-471D-8624-A6AC7F6312B0}" srcId="{CDB982F2-E73D-4EBF-9DC4-9FADE13E4F16}" destId="{FFD52E2A-7AC5-4629-82AA-B776A3102F52}" srcOrd="5" destOrd="0" parTransId="{C29AB8D4-53DC-4E6A-94DC-7B291C57C557}" sibTransId="{9F5637C6-21B3-48AD-90CB-248CCE6C9987}"/>
    <dgm:cxn modelId="{03322208-7F04-46ED-889E-B75899A81FFE}" type="presOf" srcId="{D2C3AFA3-5EBD-408B-A344-6EFE0B6CEEA5}" destId="{A86E7BEA-1B1E-4251-85B0-44B24BCF8FFB}" srcOrd="0" destOrd="0" presId="urn:microsoft.com/office/officeart/2008/layout/HorizontalMultiLevelHierarchy"/>
    <dgm:cxn modelId="{FCBB550D-59B2-4B03-BC5F-79F0E06C5295}" type="presOf" srcId="{43378001-8C18-4AEF-981C-86C707B1EA50}" destId="{306AC1FF-A307-45E6-AD04-098AE5C741DD}" srcOrd="0" destOrd="0" presId="urn:microsoft.com/office/officeart/2008/layout/HorizontalMultiLevelHierarchy"/>
    <dgm:cxn modelId="{57DAA30D-DD85-40CF-8550-98DAA9B87EE5}" srcId="{D33F4944-8F23-4FA1-B388-F4C7EC6F1FCC}" destId="{CDB982F2-E73D-4EBF-9DC4-9FADE13E4F16}" srcOrd="0" destOrd="0" parTransId="{F0A45907-D36C-4904-A562-723498A96E31}" sibTransId="{E9A7830A-CC76-447B-B41E-9352C1382F8E}"/>
    <dgm:cxn modelId="{A4ADD712-4B86-4B78-AB62-3EC01E4F7738}" type="presOf" srcId="{C2E7A45D-5DAB-4A7F-ADF1-19F62FB8FA4F}" destId="{7015A6E7-57AD-4D4B-B36F-EE84ACD7191E}" srcOrd="0" destOrd="0" presId="urn:microsoft.com/office/officeart/2008/layout/HorizontalMultiLevelHierarchy"/>
    <dgm:cxn modelId="{D1AD8718-E06B-4B21-A2E6-7C1E89DD5FA2}" type="presOf" srcId="{4D7CB1BA-B472-4976-897C-27365A74C5FD}" destId="{2F9573ED-A3D6-4284-B474-F50081FFA1A1}" srcOrd="0" destOrd="0" presId="urn:microsoft.com/office/officeart/2008/layout/HorizontalMultiLevelHierarchy"/>
    <dgm:cxn modelId="{38E7E31B-488E-47AB-B8D1-5AEEE7C33253}" type="presOf" srcId="{5FBEA538-B89D-41B1-B30B-D04FFC1BC109}" destId="{069DEC91-AAE9-4066-BBE1-57390EDD9520}" srcOrd="0" destOrd="0" presId="urn:microsoft.com/office/officeart/2008/layout/HorizontalMultiLevelHierarchy"/>
    <dgm:cxn modelId="{431A0C1E-5BC5-40F4-B1CB-10FB75E1DE6A}" type="presOf" srcId="{30192315-F305-4181-9EE6-E8C5BEFF15F9}" destId="{9D4443AF-906C-44AC-8100-2C6AC8F9D769}" srcOrd="0" destOrd="0" presId="urn:microsoft.com/office/officeart/2008/layout/HorizontalMultiLevelHierarchy"/>
    <dgm:cxn modelId="{20CF4120-4C62-443D-B367-AA7CD3196825}" type="presOf" srcId="{D33F4944-8F23-4FA1-B388-F4C7EC6F1FCC}" destId="{908EC189-9F91-4F58-82CF-BC055F6DF868}" srcOrd="0" destOrd="0" presId="urn:microsoft.com/office/officeart/2008/layout/HorizontalMultiLevelHierarchy"/>
    <dgm:cxn modelId="{66E65820-2816-7F4E-AD87-2092D87E7393}" srcId="{CDB982F2-E73D-4EBF-9DC4-9FADE13E4F16}" destId="{7D99C61A-D238-42A0-8F63-64CE9DDF3466}" srcOrd="3" destOrd="0" parTransId="{6BE8E5FC-F9D2-4DA4-B650-92051C9D7865}" sibTransId="{77898686-B76D-430D-9419-2468EB290BCC}"/>
    <dgm:cxn modelId="{46491228-9D52-4E7C-BC80-0272A8AEDA6D}" type="presOf" srcId="{C29AB8D4-53DC-4E6A-94DC-7B291C57C557}" destId="{26E4E9BE-1C83-460C-9456-B85A4C65B7D5}" srcOrd="1" destOrd="0" presId="urn:microsoft.com/office/officeart/2008/layout/HorizontalMultiLevelHierarchy"/>
    <dgm:cxn modelId="{3B86912F-141E-445B-AA3C-F041CEEA53F9}" type="presOf" srcId="{C9410DCA-73CC-4447-B335-EB9B79BB3C41}" destId="{7E6A0C75-9CFD-4C74-BA7B-0CEEDDD4BD16}" srcOrd="0" destOrd="0" presId="urn:microsoft.com/office/officeart/2008/layout/HorizontalMultiLevelHierarchy"/>
    <dgm:cxn modelId="{0D85D833-E121-4F21-B51A-40EB69165920}" type="presOf" srcId="{C5DBE3BC-3DD8-4F00-A2D3-B7EAD486995D}" destId="{29B982FC-F3A0-4234-AAE9-3D64D487A013}" srcOrd="0" destOrd="0" presId="urn:microsoft.com/office/officeart/2008/layout/HorizontalMultiLevelHierarchy"/>
    <dgm:cxn modelId="{EA672935-E463-4E8E-941A-D36E2619990B}" type="presOf" srcId="{CDB982F2-E73D-4EBF-9DC4-9FADE13E4F16}" destId="{0ED7751D-9660-4F85-8FAA-4C7346A5F454}" srcOrd="0" destOrd="0" presId="urn:microsoft.com/office/officeart/2008/layout/HorizontalMultiLevelHierarchy"/>
    <dgm:cxn modelId="{DFB74435-00E4-4321-B8A8-98807E7CF217}" type="presOf" srcId="{A87118FD-83D2-4FA9-90D9-AD2F6A29DC5A}" destId="{00741471-8FAE-4E72-8F34-1B7917FD77C4}" srcOrd="0" destOrd="0" presId="urn:microsoft.com/office/officeart/2008/layout/HorizontalMultiLevelHierarchy"/>
    <dgm:cxn modelId="{0F7A2736-DE04-408A-9698-18F328E31CD0}" type="presOf" srcId="{FFD52E2A-7AC5-4629-82AA-B776A3102F52}" destId="{5E550D15-B3FE-4065-B786-FCA587A6A7A9}" srcOrd="0" destOrd="0" presId="urn:microsoft.com/office/officeart/2008/layout/HorizontalMultiLevelHierarchy"/>
    <dgm:cxn modelId="{30548237-74EB-4AB4-A482-F53EB8BAEE4C}" type="presOf" srcId="{43378001-8C18-4AEF-981C-86C707B1EA50}" destId="{E9FF061D-F2F1-462A-9B61-57DE2D1D5F59}" srcOrd="1" destOrd="0" presId="urn:microsoft.com/office/officeart/2008/layout/HorizontalMultiLevelHierarchy"/>
    <dgm:cxn modelId="{38EEEC3A-AA23-4A72-B864-64A3FD497E1F}" type="presOf" srcId="{441A1E46-A436-4C1B-8BC0-2539EDA38E06}" destId="{D47DE146-2436-4074-95AB-BF675FA0C03E}" srcOrd="0" destOrd="0" presId="urn:microsoft.com/office/officeart/2008/layout/HorizontalMultiLevelHierarchy"/>
    <dgm:cxn modelId="{6B2A6C3C-646C-4B75-8556-E98DEC9D6FC6}" type="presOf" srcId="{DFD5CFDC-A3AB-43A3-8159-BD6A30439D63}" destId="{83974EF9-79D6-4967-B480-2A809F45D2A8}" srcOrd="0" destOrd="0" presId="urn:microsoft.com/office/officeart/2008/layout/HorizontalMultiLevelHierarchy"/>
    <dgm:cxn modelId="{E56DAE3C-67F6-4E74-958A-4498487A75A7}" srcId="{0D8F7C41-153A-4AD6-AD8B-1AA92736CAA8}" destId="{BDC401CE-3C64-4307-B663-38388FFB5E7C}" srcOrd="0" destOrd="0" parTransId="{2AAAC378-B565-44B8-926D-D624B1B13D4F}" sibTransId="{CA3DA3F1-B216-4DD1-8B3F-FA2BB7EDE132}"/>
    <dgm:cxn modelId="{8A5D9A40-F91A-41A2-A702-EB334810C0E6}" type="presOf" srcId="{C29AB8D4-53DC-4E6A-94DC-7B291C57C557}" destId="{C87048F4-C64D-4320-BD64-866D705735B1}" srcOrd="0" destOrd="0" presId="urn:microsoft.com/office/officeart/2008/layout/HorizontalMultiLevelHierarchy"/>
    <dgm:cxn modelId="{93BCA65C-AC63-477D-B220-1C80CD96D4E8}" srcId="{CDB982F2-E73D-4EBF-9DC4-9FADE13E4F16}" destId="{368E139C-42BF-4FE1-8201-F43AF7F7081A}" srcOrd="0" destOrd="0" parTransId="{D2C3AFA3-5EBD-408B-A344-6EFE0B6CEEA5}" sibTransId="{77B8D1A4-C54D-4039-9943-D17FEE028EDC}"/>
    <dgm:cxn modelId="{858D365F-64DA-4E20-86A1-DFAAF6F9AA88}" type="presOf" srcId="{64D80481-0BD7-4F9C-89C9-6EE004FA4809}" destId="{34F95C2B-47B3-4D04-9789-BEA78B7663B8}" srcOrd="0" destOrd="0" presId="urn:microsoft.com/office/officeart/2008/layout/HorizontalMultiLevelHierarchy"/>
    <dgm:cxn modelId="{5DB46563-AA7F-418B-917E-DB3E7200174D}" type="presOf" srcId="{A55B1B31-FB5A-4F53-BFB7-C2A9D8B8FF86}" destId="{A78D4AC1-3BC5-4414-8621-109D6D58DE5E}" srcOrd="0" destOrd="0" presId="urn:microsoft.com/office/officeart/2008/layout/HorizontalMultiLevelHierarchy"/>
    <dgm:cxn modelId="{A68A5A64-21DC-4AAE-91A0-B9E670454E18}" srcId="{CDB982F2-E73D-4EBF-9DC4-9FADE13E4F16}" destId="{A55B1B31-FB5A-4F53-BFB7-C2A9D8B8FF86}" srcOrd="4" destOrd="0" parTransId="{4D7CB1BA-B472-4976-897C-27365A74C5FD}" sibTransId="{A35BD312-0278-490D-97AD-E93D7A6EA35C}"/>
    <dgm:cxn modelId="{DE612C49-A1D4-4F63-9687-26FEB834E82E}" type="presOf" srcId="{7B029FE8-D1E1-402D-A957-7A7079263D34}" destId="{4D7A016E-127A-48B3-91B0-EB435D32FADA}" srcOrd="0" destOrd="0" presId="urn:microsoft.com/office/officeart/2008/layout/HorizontalMultiLevelHierarchy"/>
    <dgm:cxn modelId="{46703549-E0DB-5146-A2B2-6FF9F78C99DB}" type="presOf" srcId="{7D99C61A-D238-42A0-8F63-64CE9DDF3466}" destId="{FC0693A3-69D1-40A0-AE99-31740BBB6297}" srcOrd="0" destOrd="0" presId="urn:microsoft.com/office/officeart/2008/layout/HorizontalMultiLevelHierarchy"/>
    <dgm:cxn modelId="{40ED7E51-9228-4A20-B3DC-A3A2568FCC86}" srcId="{CDB982F2-E73D-4EBF-9DC4-9FADE13E4F16}" destId="{30192315-F305-4181-9EE6-E8C5BEFF15F9}" srcOrd="1" destOrd="0" parTransId="{43378001-8C18-4AEF-981C-86C707B1EA50}" sibTransId="{9A5B3490-3498-44F6-BB5B-367B5BBE7F61}"/>
    <dgm:cxn modelId="{ED8E8B51-D3E7-4D52-BFC3-00DFACEDF02A}" type="presOf" srcId="{DA83D077-544A-4D68-8BF4-EAD874272F14}" destId="{E483A995-3A4E-40DB-9A05-E86013DF4D96}" srcOrd="1" destOrd="0" presId="urn:microsoft.com/office/officeart/2008/layout/HorizontalMultiLevelHierarchy"/>
    <dgm:cxn modelId="{3EC85454-2CE1-4B74-B700-7D7FDE368794}" type="presOf" srcId="{C2E7A45D-5DAB-4A7F-ADF1-19F62FB8FA4F}" destId="{1FE2001B-D0B1-457D-B8FB-C1CBDFBA2B10}" srcOrd="1" destOrd="0" presId="urn:microsoft.com/office/officeart/2008/layout/HorizontalMultiLevelHierarchy"/>
    <dgm:cxn modelId="{AD181D56-1F5F-4287-B161-511626C759FA}" type="presOf" srcId="{0D8F7C41-153A-4AD6-AD8B-1AA92736CAA8}" destId="{2B29EED8-E1C1-4962-86E9-E9FDEE8CFD17}" srcOrd="0" destOrd="0" presId="urn:microsoft.com/office/officeart/2008/layout/HorizontalMultiLevelHierarchy"/>
    <dgm:cxn modelId="{4CB8737A-06A6-4FBC-BD60-C27FA4919529}" type="presOf" srcId="{F98AE565-3139-4C7B-B410-DB835285B71A}" destId="{5D1071D2-98CE-4122-A949-5D9186E08284}" srcOrd="0" destOrd="0" presId="urn:microsoft.com/office/officeart/2008/layout/HorizontalMultiLevelHierarchy"/>
    <dgm:cxn modelId="{15DDA07C-59BB-4246-A2C9-27665E247BE5}" type="presOf" srcId="{2AAAC378-B565-44B8-926D-D624B1B13D4F}" destId="{2807F290-68FD-4428-B48D-00DDC972ED14}" srcOrd="1" destOrd="0" presId="urn:microsoft.com/office/officeart/2008/layout/HorizontalMultiLevelHierarchy"/>
    <dgm:cxn modelId="{B92A997D-2914-4EB1-A3E8-2CB8582A0555}" type="presOf" srcId="{334EB627-96B4-4AE6-84FD-46EB7477B0FD}" destId="{06DF5903-1CB1-4718-81F2-A22AD9812DBF}" srcOrd="1" destOrd="0" presId="urn:microsoft.com/office/officeart/2008/layout/HorizontalMultiLevelHierarchy"/>
    <dgm:cxn modelId="{02B39484-39F7-4F22-BEA7-01FB1809D241}" srcId="{CDB982F2-E73D-4EBF-9DC4-9FADE13E4F16}" destId="{EB22FF5B-89B2-44C4-AFB5-83BB8964B119}" srcOrd="2" destOrd="0" parTransId="{DA83D077-544A-4D68-8BF4-EAD874272F14}" sibTransId="{EFA57EE9-E081-4421-B1DB-29D0F0464944}"/>
    <dgm:cxn modelId="{F13DE08A-2023-4964-8BE5-9F5B85EE2EDA}" type="presOf" srcId="{F98AE565-3139-4C7B-B410-DB835285B71A}" destId="{E9B44BE3-DF4E-477C-8DE5-4F533C4F2A14}" srcOrd="1" destOrd="0" presId="urn:microsoft.com/office/officeart/2008/layout/HorizontalMultiLevelHierarchy"/>
    <dgm:cxn modelId="{5CE0C98B-C71C-4F31-9132-6B6C48B4DD5E}" srcId="{CDB982F2-E73D-4EBF-9DC4-9FADE13E4F16}" destId="{0D8F7C41-153A-4AD6-AD8B-1AA92736CAA8}" srcOrd="7" destOrd="0" parTransId="{F98AE565-3139-4C7B-B410-DB835285B71A}" sibTransId="{C1C87790-BDE0-4868-AB21-855ED647C891}"/>
    <dgm:cxn modelId="{0199598F-A988-4F83-870F-9AF2E298065A}" srcId="{FFD52E2A-7AC5-4629-82AA-B776A3102F52}" destId="{D6B2EE63-A6AB-4278-9000-CE0F17C0A508}" srcOrd="0" destOrd="0" parTransId="{441A1E46-A436-4C1B-8BC0-2539EDA38E06}" sibTransId="{C6D27295-6FD0-49D8-B0D9-E2E8515FF8A8}"/>
    <dgm:cxn modelId="{9B675D90-A5EB-4554-A91F-6DE416BEA8DB}" type="presOf" srcId="{DFD5CFDC-A3AB-43A3-8159-BD6A30439D63}" destId="{D387F11F-6905-4DF1-93D6-F2BA4E1D07BB}" srcOrd="1" destOrd="0" presId="urn:microsoft.com/office/officeart/2008/layout/HorizontalMultiLevelHierarchy"/>
    <dgm:cxn modelId="{2B5E2F92-D190-4485-8CB0-BA5080B0B10D}" type="presOf" srcId="{0F4AC206-5F25-44B0-84DB-C029DCD61807}" destId="{48E0D97D-7F1D-4864-B7C3-683F3D557AC2}" srcOrd="1" destOrd="0" presId="urn:microsoft.com/office/officeart/2008/layout/HorizontalMultiLevelHierarchy"/>
    <dgm:cxn modelId="{3C0D2F99-8BB2-4A2B-BB1C-4C19830FA32C}" type="presOf" srcId="{EB22FF5B-89B2-44C4-AFB5-83BB8964B119}" destId="{C60F0595-C08A-4317-8F6F-5AF8F11F4124}" srcOrd="0" destOrd="0" presId="urn:microsoft.com/office/officeart/2008/layout/HorizontalMultiLevelHierarchy"/>
    <dgm:cxn modelId="{0103649A-BFED-4AF0-8726-CC5C61A78506}" type="presOf" srcId="{DA83D077-544A-4D68-8BF4-EAD874272F14}" destId="{F747AB1D-9DFB-4776-B484-F761BC211EC5}" srcOrd="0" destOrd="0" presId="urn:microsoft.com/office/officeart/2008/layout/HorizontalMultiLevelHierarchy"/>
    <dgm:cxn modelId="{1B7F9E9A-6A52-458D-8EB7-CED36D74E3CD}" type="presOf" srcId="{368E139C-42BF-4FE1-8201-F43AF7F7081A}" destId="{83E955C9-5D05-4FBB-A26B-7302D25B06C7}" srcOrd="0" destOrd="0" presId="urn:microsoft.com/office/officeart/2008/layout/HorizontalMultiLevelHierarchy"/>
    <dgm:cxn modelId="{DD5C6E9D-B825-4239-BC86-E3AA5D021762}" srcId="{D6B2EE63-A6AB-4278-9000-CE0F17C0A508}" destId="{1425B288-3809-4EEE-9743-BA238A5E608B}" srcOrd="1" destOrd="0" parTransId="{DFD5CFDC-A3AB-43A3-8159-BD6A30439D63}" sibTransId="{C84B31B4-CD4D-4211-8A8C-38EF60D2B393}"/>
    <dgm:cxn modelId="{3564C1A2-1709-46B7-B7AB-5835E00B123E}" type="presOf" srcId="{6E86DF67-9199-4740-957B-3CAE7A43809E}" destId="{431BDCB0-067A-4B4E-9726-9AAD26FBA252}" srcOrd="1" destOrd="0" presId="urn:microsoft.com/office/officeart/2008/layout/HorizontalMultiLevelHierarchy"/>
    <dgm:cxn modelId="{2AD51AA3-A4CF-4CE7-A70B-C4B81EE814B1}" type="presOf" srcId="{334EB627-96B4-4AE6-84FD-46EB7477B0FD}" destId="{7EDE2DBE-085D-4ECF-810B-ADB471918FE7}" srcOrd="0" destOrd="0" presId="urn:microsoft.com/office/officeart/2008/layout/HorizontalMultiLevelHierarchy"/>
    <dgm:cxn modelId="{274B0DA9-78F4-47A1-923F-1C7E4D84A04E}" srcId="{CDB982F2-E73D-4EBF-9DC4-9FADE13E4F16}" destId="{A87118FD-83D2-4FA9-90D9-AD2F6A29DC5A}" srcOrd="6" destOrd="0" parTransId="{6E86DF67-9199-4740-957B-3CAE7A43809E}" sibTransId="{92803E4F-CC22-44D1-9A90-3318E492AB35}"/>
    <dgm:cxn modelId="{998F7DAD-9C46-4885-BA5E-5702CBC00180}" srcId="{D6B2EE63-A6AB-4278-9000-CE0F17C0A508}" destId="{7339D22C-DA81-4B6C-B233-06A0591B299B}" srcOrd="2" destOrd="0" parTransId="{334EB627-96B4-4AE6-84FD-46EB7477B0FD}" sibTransId="{BF43163C-F79D-4099-A9D1-13947D2BCE68}"/>
    <dgm:cxn modelId="{DC4A36B7-D4EB-4F65-BA20-B77249CA15B5}" type="presOf" srcId="{441A1E46-A436-4C1B-8BC0-2539EDA38E06}" destId="{10280BFF-AFBB-4EC0-9826-DC8AA128F25B}" srcOrd="1" destOrd="0" presId="urn:microsoft.com/office/officeart/2008/layout/HorizontalMultiLevelHierarchy"/>
    <dgm:cxn modelId="{6E5D46BB-309F-0845-8620-A8E24BBBE85A}" type="presOf" srcId="{6BE8E5FC-F9D2-4DA4-B650-92051C9D7865}" destId="{9ABABD33-68B7-4D7F-B881-021DCB334318}" srcOrd="1" destOrd="0" presId="urn:microsoft.com/office/officeart/2008/layout/HorizontalMultiLevelHierarchy"/>
    <dgm:cxn modelId="{78796DBF-DBDC-4160-9B45-4CCBBBDA9780}" srcId="{FFD52E2A-7AC5-4629-82AA-B776A3102F52}" destId="{7B029FE8-D1E1-402D-A957-7A7079263D34}" srcOrd="2" destOrd="0" parTransId="{C5DBE3BC-3DD8-4F00-A2D3-B7EAD486995D}" sibTransId="{9E7CCF26-68CC-456C-9803-2346EAF4AF00}"/>
    <dgm:cxn modelId="{AE5E62C0-D9F1-4953-8874-2B5A37EF7BD5}" type="presOf" srcId="{4D7CB1BA-B472-4976-897C-27365A74C5FD}" destId="{6DF458CD-0B16-4239-8636-5ACEF0E84AD7}" srcOrd="1" destOrd="0" presId="urn:microsoft.com/office/officeart/2008/layout/HorizontalMultiLevelHierarchy"/>
    <dgm:cxn modelId="{F2715EC9-B4A3-4EBF-99CB-650614BECFE3}" srcId="{FFD52E2A-7AC5-4629-82AA-B776A3102F52}" destId="{64D80481-0BD7-4F9C-89C9-6EE004FA4809}" srcOrd="1" destOrd="0" parTransId="{C9410DCA-73CC-4447-B335-EB9B79BB3C41}" sibTransId="{43D64319-DECA-443E-8DF1-D73ED64235E9}"/>
    <dgm:cxn modelId="{8F2287C9-9A25-4A9D-919E-FFD336CF0EEB}" type="presOf" srcId="{C9410DCA-73CC-4447-B335-EB9B79BB3C41}" destId="{849CE032-D3BA-4F85-8087-2EC7A14A6B73}" srcOrd="1" destOrd="0" presId="urn:microsoft.com/office/officeart/2008/layout/HorizontalMultiLevelHierarchy"/>
    <dgm:cxn modelId="{192B52CB-9D79-4574-AC36-499EA97DAB9D}" type="presOf" srcId="{F71BE760-DDF5-4D7C-B63B-B929D8970514}" destId="{949A4676-9367-4511-9866-F521C10DD5B8}" srcOrd="0" destOrd="0" presId="urn:microsoft.com/office/officeart/2008/layout/HorizontalMultiLevelHierarchy"/>
    <dgm:cxn modelId="{EA0CBFCD-7EA4-4AEE-A613-A2B764D7337F}" type="presOf" srcId="{6E86DF67-9199-4740-957B-3CAE7A43809E}" destId="{6FEDD937-B3FA-4B70-9F62-C126EE3B88F0}" srcOrd="0" destOrd="0" presId="urn:microsoft.com/office/officeart/2008/layout/HorizontalMultiLevelHierarchy"/>
    <dgm:cxn modelId="{188E69DC-E4C0-4AB5-ABD9-DA6ECC68C688}" srcId="{D6B2EE63-A6AB-4278-9000-CE0F17C0A508}" destId="{5FBEA538-B89D-41B1-B30B-D04FFC1BC109}" srcOrd="0" destOrd="0" parTransId="{0F4AC206-5F25-44B0-84DB-C029DCD61807}" sibTransId="{6761C095-B15B-4CED-9D18-C608FE63F897}"/>
    <dgm:cxn modelId="{DA6356DC-1AF7-4314-BF02-EA41F8A1070E}" type="presOf" srcId="{D6B2EE63-A6AB-4278-9000-CE0F17C0A508}" destId="{A6827A6F-F235-4AC6-B1B1-5BA0A413DFF4}" srcOrd="0" destOrd="0" presId="urn:microsoft.com/office/officeart/2008/layout/HorizontalMultiLevelHierarchy"/>
    <dgm:cxn modelId="{BF5131E6-64C7-4880-9F5C-EB70D3590CB9}" type="presOf" srcId="{1425B288-3809-4EEE-9743-BA238A5E608B}" destId="{67406C69-90DC-4B93-84D6-E906A8669FBE}" srcOrd="0" destOrd="0" presId="urn:microsoft.com/office/officeart/2008/layout/HorizontalMultiLevelHierarchy"/>
    <dgm:cxn modelId="{959BA4EB-5AF0-4C50-B9FC-6D17ADB837FC}" type="presOf" srcId="{0F4AC206-5F25-44B0-84DB-C029DCD61807}" destId="{B62E6DA9-7760-4235-ADD8-244A1198673C}" srcOrd="0" destOrd="0" presId="urn:microsoft.com/office/officeart/2008/layout/HorizontalMultiLevelHierarchy"/>
    <dgm:cxn modelId="{C49B92EC-410F-4A4F-9FF1-3BC664D1CD6D}" type="presOf" srcId="{D2C3AFA3-5EBD-408B-A344-6EFE0B6CEEA5}" destId="{3BEAD32D-904E-4816-91BD-A9A2D7C62EEC}" srcOrd="1" destOrd="0" presId="urn:microsoft.com/office/officeart/2008/layout/HorizontalMultiLevelHierarchy"/>
    <dgm:cxn modelId="{1F82E3EC-02A0-4B99-AF6E-581BB490F74B}" type="presOf" srcId="{BDC401CE-3C64-4307-B663-38388FFB5E7C}" destId="{C9B47437-861F-4E3C-8212-4368FC0F7D54}" srcOrd="0" destOrd="0" presId="urn:microsoft.com/office/officeart/2008/layout/HorizontalMultiLevelHierarchy"/>
    <dgm:cxn modelId="{D8D7DAEF-BBD3-48AD-B79E-3F9CC831D4F1}" srcId="{FFD52E2A-7AC5-4629-82AA-B776A3102F52}" destId="{F71BE760-DDF5-4D7C-B63B-B929D8970514}" srcOrd="3" destOrd="0" parTransId="{C2E7A45D-5DAB-4A7F-ADF1-19F62FB8FA4F}" sibTransId="{91E3803C-B0E9-40E7-9305-88776682CE19}"/>
    <dgm:cxn modelId="{07B93CF5-E67C-4B4B-AC4E-8B7FD5AE0979}" type="presOf" srcId="{C5DBE3BC-3DD8-4F00-A2D3-B7EAD486995D}" destId="{66B429C8-D0F6-4C0F-8ADE-CC67223E2938}" srcOrd="1" destOrd="0" presId="urn:microsoft.com/office/officeart/2008/layout/HorizontalMultiLevelHierarchy"/>
    <dgm:cxn modelId="{305C23F6-31D2-4686-89A5-B6EBF6E37E87}" type="presOf" srcId="{7339D22C-DA81-4B6C-B233-06A0591B299B}" destId="{FCB7D096-9700-4CC0-9C1C-CC91EF136514}" srcOrd="0" destOrd="0" presId="urn:microsoft.com/office/officeart/2008/layout/HorizontalMultiLevelHierarchy"/>
    <dgm:cxn modelId="{55A7A6FE-E1F3-B94C-AAF7-F55EE0DBF01D}" type="presOf" srcId="{6BE8E5FC-F9D2-4DA4-B650-92051C9D7865}" destId="{284DE4DB-37D6-4791-A217-9789C4A0C8A6}" srcOrd="0" destOrd="0" presId="urn:microsoft.com/office/officeart/2008/layout/HorizontalMultiLevelHierarchy"/>
    <dgm:cxn modelId="{E8C01A86-223A-4C10-844C-15005D5C1608}" type="presParOf" srcId="{908EC189-9F91-4F58-82CF-BC055F6DF868}" destId="{013D46D8-0AF6-4673-8240-E881F9A29369}" srcOrd="0" destOrd="0" presId="urn:microsoft.com/office/officeart/2008/layout/HorizontalMultiLevelHierarchy"/>
    <dgm:cxn modelId="{57A56320-7260-45E7-B68F-A5A4F86275CC}" type="presParOf" srcId="{013D46D8-0AF6-4673-8240-E881F9A29369}" destId="{0ED7751D-9660-4F85-8FAA-4C7346A5F454}" srcOrd="0" destOrd="0" presId="urn:microsoft.com/office/officeart/2008/layout/HorizontalMultiLevelHierarchy"/>
    <dgm:cxn modelId="{5C58ADA7-BAB1-4A4E-86F4-90B61977D62C}" type="presParOf" srcId="{013D46D8-0AF6-4673-8240-E881F9A29369}" destId="{D421A47D-8983-4713-9475-1BFE0B27E547}" srcOrd="1" destOrd="0" presId="urn:microsoft.com/office/officeart/2008/layout/HorizontalMultiLevelHierarchy"/>
    <dgm:cxn modelId="{52A789BE-481E-4B41-9F70-8E2A0EEE86B8}" type="presParOf" srcId="{D421A47D-8983-4713-9475-1BFE0B27E547}" destId="{A86E7BEA-1B1E-4251-85B0-44B24BCF8FFB}" srcOrd="0" destOrd="0" presId="urn:microsoft.com/office/officeart/2008/layout/HorizontalMultiLevelHierarchy"/>
    <dgm:cxn modelId="{2FC7F66D-38B6-4EE4-A515-034C82CCE1CF}" type="presParOf" srcId="{A86E7BEA-1B1E-4251-85B0-44B24BCF8FFB}" destId="{3BEAD32D-904E-4816-91BD-A9A2D7C62EEC}" srcOrd="0" destOrd="0" presId="urn:microsoft.com/office/officeart/2008/layout/HorizontalMultiLevelHierarchy"/>
    <dgm:cxn modelId="{3065699D-9F37-4B34-AF1F-66F0CFDB6B60}" type="presParOf" srcId="{D421A47D-8983-4713-9475-1BFE0B27E547}" destId="{CC26F3B8-4041-47F1-85D4-B5157DBC3657}" srcOrd="1" destOrd="0" presId="urn:microsoft.com/office/officeart/2008/layout/HorizontalMultiLevelHierarchy"/>
    <dgm:cxn modelId="{57563909-98C3-47F9-84F3-0304526DE58F}" type="presParOf" srcId="{CC26F3B8-4041-47F1-85D4-B5157DBC3657}" destId="{83E955C9-5D05-4FBB-A26B-7302D25B06C7}" srcOrd="0" destOrd="0" presId="urn:microsoft.com/office/officeart/2008/layout/HorizontalMultiLevelHierarchy"/>
    <dgm:cxn modelId="{547AAA0C-7369-492E-BB29-BC85F633D78E}" type="presParOf" srcId="{CC26F3B8-4041-47F1-85D4-B5157DBC3657}" destId="{B661E9C7-0E44-4447-9432-A18E05852F49}" srcOrd="1" destOrd="0" presId="urn:microsoft.com/office/officeart/2008/layout/HorizontalMultiLevelHierarchy"/>
    <dgm:cxn modelId="{1F99CB85-99E8-4EB3-9FD8-46FA9BA6F5D4}" type="presParOf" srcId="{D421A47D-8983-4713-9475-1BFE0B27E547}" destId="{306AC1FF-A307-45E6-AD04-098AE5C741DD}" srcOrd="2" destOrd="0" presId="urn:microsoft.com/office/officeart/2008/layout/HorizontalMultiLevelHierarchy"/>
    <dgm:cxn modelId="{8F76CAEE-DC4E-4D0E-BBD2-159ED9D03CE4}" type="presParOf" srcId="{306AC1FF-A307-45E6-AD04-098AE5C741DD}" destId="{E9FF061D-F2F1-462A-9B61-57DE2D1D5F59}" srcOrd="0" destOrd="0" presId="urn:microsoft.com/office/officeart/2008/layout/HorizontalMultiLevelHierarchy"/>
    <dgm:cxn modelId="{D3F93213-2C10-47FD-B2B7-5603CA134D04}" type="presParOf" srcId="{D421A47D-8983-4713-9475-1BFE0B27E547}" destId="{20D4578E-9334-4FF9-B9A1-7CAEA11DC41B}" srcOrd="3" destOrd="0" presId="urn:microsoft.com/office/officeart/2008/layout/HorizontalMultiLevelHierarchy"/>
    <dgm:cxn modelId="{6008AAB4-1CC3-4567-BF7B-EA4388782451}" type="presParOf" srcId="{20D4578E-9334-4FF9-B9A1-7CAEA11DC41B}" destId="{9D4443AF-906C-44AC-8100-2C6AC8F9D769}" srcOrd="0" destOrd="0" presId="urn:microsoft.com/office/officeart/2008/layout/HorizontalMultiLevelHierarchy"/>
    <dgm:cxn modelId="{3695DCE7-5B03-4459-BD8B-5B72FD689F84}" type="presParOf" srcId="{20D4578E-9334-4FF9-B9A1-7CAEA11DC41B}" destId="{2ED451B4-D37F-4A8B-86FD-A1F8F88214F4}" srcOrd="1" destOrd="0" presId="urn:microsoft.com/office/officeart/2008/layout/HorizontalMultiLevelHierarchy"/>
    <dgm:cxn modelId="{A98B906E-15E4-4828-81F6-EE93575650B9}" type="presParOf" srcId="{D421A47D-8983-4713-9475-1BFE0B27E547}" destId="{F747AB1D-9DFB-4776-B484-F761BC211EC5}" srcOrd="4" destOrd="0" presId="urn:microsoft.com/office/officeart/2008/layout/HorizontalMultiLevelHierarchy"/>
    <dgm:cxn modelId="{F793428A-16F1-4DCB-AD5D-F43CF2BBAEEF}" type="presParOf" srcId="{F747AB1D-9DFB-4776-B484-F761BC211EC5}" destId="{E483A995-3A4E-40DB-9A05-E86013DF4D96}" srcOrd="0" destOrd="0" presId="urn:microsoft.com/office/officeart/2008/layout/HorizontalMultiLevelHierarchy"/>
    <dgm:cxn modelId="{1E10F3DD-D91F-4D7F-853F-44C8BC500FE5}" type="presParOf" srcId="{D421A47D-8983-4713-9475-1BFE0B27E547}" destId="{C28F1993-F46F-4E39-9C6D-6F36F7B2C376}" srcOrd="5" destOrd="0" presId="urn:microsoft.com/office/officeart/2008/layout/HorizontalMultiLevelHierarchy"/>
    <dgm:cxn modelId="{6C2F25FE-DA02-4531-8B6C-D48AF871823C}" type="presParOf" srcId="{C28F1993-F46F-4E39-9C6D-6F36F7B2C376}" destId="{C60F0595-C08A-4317-8F6F-5AF8F11F4124}" srcOrd="0" destOrd="0" presId="urn:microsoft.com/office/officeart/2008/layout/HorizontalMultiLevelHierarchy"/>
    <dgm:cxn modelId="{847DAE27-01FA-424A-BCEE-A10BF99D21C3}" type="presParOf" srcId="{C28F1993-F46F-4E39-9C6D-6F36F7B2C376}" destId="{139E2E34-05BF-4CAB-9C0A-AA18E2C792E1}" srcOrd="1" destOrd="0" presId="urn:microsoft.com/office/officeart/2008/layout/HorizontalMultiLevelHierarchy"/>
    <dgm:cxn modelId="{6D85D6B8-8C3A-A345-AA2E-ADAFE8F832F5}" type="presParOf" srcId="{D421A47D-8983-4713-9475-1BFE0B27E547}" destId="{284DE4DB-37D6-4791-A217-9789C4A0C8A6}" srcOrd="6" destOrd="0" presId="urn:microsoft.com/office/officeart/2008/layout/HorizontalMultiLevelHierarchy"/>
    <dgm:cxn modelId="{AB4ECF22-2A21-6C44-9658-0A29920E4B2C}" type="presParOf" srcId="{284DE4DB-37D6-4791-A217-9789C4A0C8A6}" destId="{9ABABD33-68B7-4D7F-B881-021DCB334318}" srcOrd="0" destOrd="0" presId="urn:microsoft.com/office/officeart/2008/layout/HorizontalMultiLevelHierarchy"/>
    <dgm:cxn modelId="{6CCCEFE2-7CC7-764C-81D7-858C723E3FFF}" type="presParOf" srcId="{D421A47D-8983-4713-9475-1BFE0B27E547}" destId="{8941198C-F16F-403C-BD7F-16A408D4097C}" srcOrd="7" destOrd="0" presId="urn:microsoft.com/office/officeart/2008/layout/HorizontalMultiLevelHierarchy"/>
    <dgm:cxn modelId="{5FB33BC0-A40E-9141-BEAF-8C0EF825EBBA}" type="presParOf" srcId="{8941198C-F16F-403C-BD7F-16A408D4097C}" destId="{FC0693A3-69D1-40A0-AE99-31740BBB6297}" srcOrd="0" destOrd="0" presId="urn:microsoft.com/office/officeart/2008/layout/HorizontalMultiLevelHierarchy"/>
    <dgm:cxn modelId="{C485B004-8F7F-E04B-90AB-A3B6250CC6C4}" type="presParOf" srcId="{8941198C-F16F-403C-BD7F-16A408D4097C}" destId="{88CA5A26-306C-459B-B099-9A4D00264170}" srcOrd="1" destOrd="0" presId="urn:microsoft.com/office/officeart/2008/layout/HorizontalMultiLevelHierarchy"/>
    <dgm:cxn modelId="{14538651-94B1-44DC-AE91-E9B2010BED2B}" type="presParOf" srcId="{D421A47D-8983-4713-9475-1BFE0B27E547}" destId="{2F9573ED-A3D6-4284-B474-F50081FFA1A1}" srcOrd="8" destOrd="0" presId="urn:microsoft.com/office/officeart/2008/layout/HorizontalMultiLevelHierarchy"/>
    <dgm:cxn modelId="{2470E4E5-8C3E-435C-AF3F-624CD3F0FB22}" type="presParOf" srcId="{2F9573ED-A3D6-4284-B474-F50081FFA1A1}" destId="{6DF458CD-0B16-4239-8636-5ACEF0E84AD7}" srcOrd="0" destOrd="0" presId="urn:microsoft.com/office/officeart/2008/layout/HorizontalMultiLevelHierarchy"/>
    <dgm:cxn modelId="{A2B1737A-B6F1-4F21-97BD-F82681A423BF}" type="presParOf" srcId="{D421A47D-8983-4713-9475-1BFE0B27E547}" destId="{5CE22C47-911A-4FB2-89CE-9F11E4F7A2E5}" srcOrd="9" destOrd="0" presId="urn:microsoft.com/office/officeart/2008/layout/HorizontalMultiLevelHierarchy"/>
    <dgm:cxn modelId="{D4002FB6-DA1D-427E-9E22-AC27D1249C5D}" type="presParOf" srcId="{5CE22C47-911A-4FB2-89CE-9F11E4F7A2E5}" destId="{A78D4AC1-3BC5-4414-8621-109D6D58DE5E}" srcOrd="0" destOrd="0" presId="urn:microsoft.com/office/officeart/2008/layout/HorizontalMultiLevelHierarchy"/>
    <dgm:cxn modelId="{5F235393-024D-418F-B9F9-B12ED6C7167E}" type="presParOf" srcId="{5CE22C47-911A-4FB2-89CE-9F11E4F7A2E5}" destId="{CCCBF359-3F55-40F8-A002-B992B40DDC5E}" srcOrd="1" destOrd="0" presId="urn:microsoft.com/office/officeart/2008/layout/HorizontalMultiLevelHierarchy"/>
    <dgm:cxn modelId="{770B7807-1D7E-425D-9C9E-932588DB91F0}" type="presParOf" srcId="{D421A47D-8983-4713-9475-1BFE0B27E547}" destId="{C87048F4-C64D-4320-BD64-866D705735B1}" srcOrd="10" destOrd="0" presId="urn:microsoft.com/office/officeart/2008/layout/HorizontalMultiLevelHierarchy"/>
    <dgm:cxn modelId="{D71C7F64-F6E6-4B8C-AC95-95F94941CBA5}" type="presParOf" srcId="{C87048F4-C64D-4320-BD64-866D705735B1}" destId="{26E4E9BE-1C83-460C-9456-B85A4C65B7D5}" srcOrd="0" destOrd="0" presId="urn:microsoft.com/office/officeart/2008/layout/HorizontalMultiLevelHierarchy"/>
    <dgm:cxn modelId="{589446B2-E06C-4E9D-97E2-E6003FE88E43}" type="presParOf" srcId="{D421A47D-8983-4713-9475-1BFE0B27E547}" destId="{E5AD8855-B19D-4649-B2F7-57B59EEC80B1}" srcOrd="11" destOrd="0" presId="urn:microsoft.com/office/officeart/2008/layout/HorizontalMultiLevelHierarchy"/>
    <dgm:cxn modelId="{C6406D6D-B8E1-460A-826B-4BB0A2DBD7E6}" type="presParOf" srcId="{E5AD8855-B19D-4649-B2F7-57B59EEC80B1}" destId="{5E550D15-B3FE-4065-B786-FCA587A6A7A9}" srcOrd="0" destOrd="0" presId="urn:microsoft.com/office/officeart/2008/layout/HorizontalMultiLevelHierarchy"/>
    <dgm:cxn modelId="{1AAEA816-3812-475B-9AC0-F657B8C42D84}" type="presParOf" srcId="{E5AD8855-B19D-4649-B2F7-57B59EEC80B1}" destId="{0E1E66FD-BCC3-48B5-882F-B482C7A46749}" srcOrd="1" destOrd="0" presId="urn:microsoft.com/office/officeart/2008/layout/HorizontalMultiLevelHierarchy"/>
    <dgm:cxn modelId="{2C9CADFA-DBE0-4A64-8D3F-C965503E74A4}" type="presParOf" srcId="{0E1E66FD-BCC3-48B5-882F-B482C7A46749}" destId="{D47DE146-2436-4074-95AB-BF675FA0C03E}" srcOrd="0" destOrd="0" presId="urn:microsoft.com/office/officeart/2008/layout/HorizontalMultiLevelHierarchy"/>
    <dgm:cxn modelId="{8DB73F71-3FEB-4CAD-93A4-B56E15E1D2A8}" type="presParOf" srcId="{D47DE146-2436-4074-95AB-BF675FA0C03E}" destId="{10280BFF-AFBB-4EC0-9826-DC8AA128F25B}" srcOrd="0" destOrd="0" presId="urn:microsoft.com/office/officeart/2008/layout/HorizontalMultiLevelHierarchy"/>
    <dgm:cxn modelId="{A4B582B4-9530-4F4A-872B-F9079FD58A69}" type="presParOf" srcId="{0E1E66FD-BCC3-48B5-882F-B482C7A46749}" destId="{22A15C38-0E04-4FE9-B33C-62FC8220374A}" srcOrd="1" destOrd="0" presId="urn:microsoft.com/office/officeart/2008/layout/HorizontalMultiLevelHierarchy"/>
    <dgm:cxn modelId="{22EC6746-7C35-484A-84CE-C1C2E5C711CF}" type="presParOf" srcId="{22A15C38-0E04-4FE9-B33C-62FC8220374A}" destId="{A6827A6F-F235-4AC6-B1B1-5BA0A413DFF4}" srcOrd="0" destOrd="0" presId="urn:microsoft.com/office/officeart/2008/layout/HorizontalMultiLevelHierarchy"/>
    <dgm:cxn modelId="{592CDF96-5934-4A2C-BBDB-2CCF2682BBE1}" type="presParOf" srcId="{22A15C38-0E04-4FE9-B33C-62FC8220374A}" destId="{A9767424-BF9C-4C48-8C5F-AC922617EF81}" srcOrd="1" destOrd="0" presId="urn:microsoft.com/office/officeart/2008/layout/HorizontalMultiLevelHierarchy"/>
    <dgm:cxn modelId="{E42342C0-91EE-4935-88AC-35D387422439}" type="presParOf" srcId="{A9767424-BF9C-4C48-8C5F-AC922617EF81}" destId="{B62E6DA9-7760-4235-ADD8-244A1198673C}" srcOrd="0" destOrd="0" presId="urn:microsoft.com/office/officeart/2008/layout/HorizontalMultiLevelHierarchy"/>
    <dgm:cxn modelId="{ED861F55-94A0-4FBA-9020-3B3FA02CD55F}" type="presParOf" srcId="{B62E6DA9-7760-4235-ADD8-244A1198673C}" destId="{48E0D97D-7F1D-4864-B7C3-683F3D557AC2}" srcOrd="0" destOrd="0" presId="urn:microsoft.com/office/officeart/2008/layout/HorizontalMultiLevelHierarchy"/>
    <dgm:cxn modelId="{0AE5B4A1-6B7B-4B6C-8A39-A2C2583A76C2}" type="presParOf" srcId="{A9767424-BF9C-4C48-8C5F-AC922617EF81}" destId="{BAA4C23C-8F6F-4D48-A6D2-7B52ACD37100}" srcOrd="1" destOrd="0" presId="urn:microsoft.com/office/officeart/2008/layout/HorizontalMultiLevelHierarchy"/>
    <dgm:cxn modelId="{136E7592-1593-4E11-AF4C-6BD644D4D4F7}" type="presParOf" srcId="{BAA4C23C-8F6F-4D48-A6D2-7B52ACD37100}" destId="{069DEC91-AAE9-4066-BBE1-57390EDD9520}" srcOrd="0" destOrd="0" presId="urn:microsoft.com/office/officeart/2008/layout/HorizontalMultiLevelHierarchy"/>
    <dgm:cxn modelId="{C87D0CFC-A8B7-4B0B-9D23-7EFE40C26362}" type="presParOf" srcId="{BAA4C23C-8F6F-4D48-A6D2-7B52ACD37100}" destId="{A31AA30C-333B-4369-B0E3-AA3585F02E70}" srcOrd="1" destOrd="0" presId="urn:microsoft.com/office/officeart/2008/layout/HorizontalMultiLevelHierarchy"/>
    <dgm:cxn modelId="{62390FBE-5921-417B-89D8-A8776599635C}" type="presParOf" srcId="{A9767424-BF9C-4C48-8C5F-AC922617EF81}" destId="{83974EF9-79D6-4967-B480-2A809F45D2A8}" srcOrd="2" destOrd="0" presId="urn:microsoft.com/office/officeart/2008/layout/HorizontalMultiLevelHierarchy"/>
    <dgm:cxn modelId="{00AA6999-3F3A-4C13-A231-1CB4D9164BA1}" type="presParOf" srcId="{83974EF9-79D6-4967-B480-2A809F45D2A8}" destId="{D387F11F-6905-4DF1-93D6-F2BA4E1D07BB}" srcOrd="0" destOrd="0" presId="urn:microsoft.com/office/officeart/2008/layout/HorizontalMultiLevelHierarchy"/>
    <dgm:cxn modelId="{649BA7C4-500D-4BD5-BFA0-6DFE0730AFAE}" type="presParOf" srcId="{A9767424-BF9C-4C48-8C5F-AC922617EF81}" destId="{B3CB545C-A0DF-4A45-83C0-AC9670223DD9}" srcOrd="3" destOrd="0" presId="urn:microsoft.com/office/officeart/2008/layout/HorizontalMultiLevelHierarchy"/>
    <dgm:cxn modelId="{1399B233-C033-48D6-8383-4A70CEAC839D}" type="presParOf" srcId="{B3CB545C-A0DF-4A45-83C0-AC9670223DD9}" destId="{67406C69-90DC-4B93-84D6-E906A8669FBE}" srcOrd="0" destOrd="0" presId="urn:microsoft.com/office/officeart/2008/layout/HorizontalMultiLevelHierarchy"/>
    <dgm:cxn modelId="{33FEDF1E-BE7A-4474-B6E9-5D682DDEFEFF}" type="presParOf" srcId="{B3CB545C-A0DF-4A45-83C0-AC9670223DD9}" destId="{17873253-7D65-4C91-A9DB-C67DC7D75A70}" srcOrd="1" destOrd="0" presId="urn:microsoft.com/office/officeart/2008/layout/HorizontalMultiLevelHierarchy"/>
    <dgm:cxn modelId="{F4BE7977-4CED-41F5-AFC0-9C1CDF75A220}" type="presParOf" srcId="{A9767424-BF9C-4C48-8C5F-AC922617EF81}" destId="{7EDE2DBE-085D-4ECF-810B-ADB471918FE7}" srcOrd="4" destOrd="0" presId="urn:microsoft.com/office/officeart/2008/layout/HorizontalMultiLevelHierarchy"/>
    <dgm:cxn modelId="{9874964E-BE0B-4D58-8B76-FB0B7E4FFCF9}" type="presParOf" srcId="{7EDE2DBE-085D-4ECF-810B-ADB471918FE7}" destId="{06DF5903-1CB1-4718-81F2-A22AD9812DBF}" srcOrd="0" destOrd="0" presId="urn:microsoft.com/office/officeart/2008/layout/HorizontalMultiLevelHierarchy"/>
    <dgm:cxn modelId="{99E759B7-C5E2-4A32-83E1-8C8F981DB92C}" type="presParOf" srcId="{A9767424-BF9C-4C48-8C5F-AC922617EF81}" destId="{957F0123-B088-4880-B62C-BEB04CCC795F}" srcOrd="5" destOrd="0" presId="urn:microsoft.com/office/officeart/2008/layout/HorizontalMultiLevelHierarchy"/>
    <dgm:cxn modelId="{CAAD4ED3-6BAD-41DE-BAAF-956075356FEC}" type="presParOf" srcId="{957F0123-B088-4880-B62C-BEB04CCC795F}" destId="{FCB7D096-9700-4CC0-9C1C-CC91EF136514}" srcOrd="0" destOrd="0" presId="urn:microsoft.com/office/officeart/2008/layout/HorizontalMultiLevelHierarchy"/>
    <dgm:cxn modelId="{E0A39CD8-AD42-48E3-A71C-0B54629A4FBD}" type="presParOf" srcId="{957F0123-B088-4880-B62C-BEB04CCC795F}" destId="{7AC211F8-1D9C-48D4-9A88-EB2EDEF00026}" srcOrd="1" destOrd="0" presId="urn:microsoft.com/office/officeart/2008/layout/HorizontalMultiLevelHierarchy"/>
    <dgm:cxn modelId="{693369FB-E46B-4002-B507-C53F432A7F2B}" type="presParOf" srcId="{0E1E66FD-BCC3-48B5-882F-B482C7A46749}" destId="{7E6A0C75-9CFD-4C74-BA7B-0CEEDDD4BD16}" srcOrd="2" destOrd="0" presId="urn:microsoft.com/office/officeart/2008/layout/HorizontalMultiLevelHierarchy"/>
    <dgm:cxn modelId="{5B6E2728-E080-44A4-B7CC-1A7CA48B8C09}" type="presParOf" srcId="{7E6A0C75-9CFD-4C74-BA7B-0CEEDDD4BD16}" destId="{849CE032-D3BA-4F85-8087-2EC7A14A6B73}" srcOrd="0" destOrd="0" presId="urn:microsoft.com/office/officeart/2008/layout/HorizontalMultiLevelHierarchy"/>
    <dgm:cxn modelId="{14CF28A6-80BF-44AF-A9BC-73E3D09BAE3D}" type="presParOf" srcId="{0E1E66FD-BCC3-48B5-882F-B482C7A46749}" destId="{7A219A7F-B87F-41D4-A004-56D32AC34690}" srcOrd="3" destOrd="0" presId="urn:microsoft.com/office/officeart/2008/layout/HorizontalMultiLevelHierarchy"/>
    <dgm:cxn modelId="{F42260EA-F6F1-4DD1-A844-AF47078C507A}" type="presParOf" srcId="{7A219A7F-B87F-41D4-A004-56D32AC34690}" destId="{34F95C2B-47B3-4D04-9789-BEA78B7663B8}" srcOrd="0" destOrd="0" presId="urn:microsoft.com/office/officeart/2008/layout/HorizontalMultiLevelHierarchy"/>
    <dgm:cxn modelId="{3C54F1EA-727F-4EAB-B2AE-5D76A6D849E0}" type="presParOf" srcId="{7A219A7F-B87F-41D4-A004-56D32AC34690}" destId="{0E17AC54-9526-4192-934E-B8A67EAADF11}" srcOrd="1" destOrd="0" presId="urn:microsoft.com/office/officeart/2008/layout/HorizontalMultiLevelHierarchy"/>
    <dgm:cxn modelId="{1A449B4F-C721-42AE-A688-A85F2DC3C480}" type="presParOf" srcId="{0E1E66FD-BCC3-48B5-882F-B482C7A46749}" destId="{29B982FC-F3A0-4234-AAE9-3D64D487A013}" srcOrd="4" destOrd="0" presId="urn:microsoft.com/office/officeart/2008/layout/HorizontalMultiLevelHierarchy"/>
    <dgm:cxn modelId="{43FB7BF4-B4EF-4555-90AA-C831AB1B1268}" type="presParOf" srcId="{29B982FC-F3A0-4234-AAE9-3D64D487A013}" destId="{66B429C8-D0F6-4C0F-8ADE-CC67223E2938}" srcOrd="0" destOrd="0" presId="urn:microsoft.com/office/officeart/2008/layout/HorizontalMultiLevelHierarchy"/>
    <dgm:cxn modelId="{AC789881-2EE3-45DD-9A82-198DBB42D260}" type="presParOf" srcId="{0E1E66FD-BCC3-48B5-882F-B482C7A46749}" destId="{705B1D99-FD65-4C78-8761-78FA0676B721}" srcOrd="5" destOrd="0" presId="urn:microsoft.com/office/officeart/2008/layout/HorizontalMultiLevelHierarchy"/>
    <dgm:cxn modelId="{F3F956A5-4982-4002-96A5-FFB62CF195AF}" type="presParOf" srcId="{705B1D99-FD65-4C78-8761-78FA0676B721}" destId="{4D7A016E-127A-48B3-91B0-EB435D32FADA}" srcOrd="0" destOrd="0" presId="urn:microsoft.com/office/officeart/2008/layout/HorizontalMultiLevelHierarchy"/>
    <dgm:cxn modelId="{3FA28EC8-EF2A-4586-B974-22A9608CA59D}" type="presParOf" srcId="{705B1D99-FD65-4C78-8761-78FA0676B721}" destId="{04184438-9478-431B-9770-B80B6BB4FF88}" srcOrd="1" destOrd="0" presId="urn:microsoft.com/office/officeart/2008/layout/HorizontalMultiLevelHierarchy"/>
    <dgm:cxn modelId="{726196FA-8F13-4907-9703-F0F02F6A166A}" type="presParOf" srcId="{0E1E66FD-BCC3-48B5-882F-B482C7A46749}" destId="{7015A6E7-57AD-4D4B-B36F-EE84ACD7191E}" srcOrd="6" destOrd="0" presId="urn:microsoft.com/office/officeart/2008/layout/HorizontalMultiLevelHierarchy"/>
    <dgm:cxn modelId="{29D4078E-56D3-407C-B9B6-D0C4435958B7}" type="presParOf" srcId="{7015A6E7-57AD-4D4B-B36F-EE84ACD7191E}" destId="{1FE2001B-D0B1-457D-B8FB-C1CBDFBA2B10}" srcOrd="0" destOrd="0" presId="urn:microsoft.com/office/officeart/2008/layout/HorizontalMultiLevelHierarchy"/>
    <dgm:cxn modelId="{BE7B654A-23D4-4F35-B8FC-EE3E882CF06B}" type="presParOf" srcId="{0E1E66FD-BCC3-48B5-882F-B482C7A46749}" destId="{6A4F7E9D-3811-4E95-9FBD-6776F2BC9164}" srcOrd="7" destOrd="0" presId="urn:microsoft.com/office/officeart/2008/layout/HorizontalMultiLevelHierarchy"/>
    <dgm:cxn modelId="{91097364-B824-4270-A5C6-866DA9580897}" type="presParOf" srcId="{6A4F7E9D-3811-4E95-9FBD-6776F2BC9164}" destId="{949A4676-9367-4511-9866-F521C10DD5B8}" srcOrd="0" destOrd="0" presId="urn:microsoft.com/office/officeart/2008/layout/HorizontalMultiLevelHierarchy"/>
    <dgm:cxn modelId="{3F615C67-2A96-4DCA-B9C8-01F7D0F403A9}" type="presParOf" srcId="{6A4F7E9D-3811-4E95-9FBD-6776F2BC9164}" destId="{6D5D5514-1F63-4DE1-BE40-AB0319AB27DB}" srcOrd="1" destOrd="0" presId="urn:microsoft.com/office/officeart/2008/layout/HorizontalMultiLevelHierarchy"/>
    <dgm:cxn modelId="{7B1829B9-D4EB-4DC9-8856-EADD9CC93163}" type="presParOf" srcId="{D421A47D-8983-4713-9475-1BFE0B27E547}" destId="{6FEDD937-B3FA-4B70-9F62-C126EE3B88F0}" srcOrd="12" destOrd="0" presId="urn:microsoft.com/office/officeart/2008/layout/HorizontalMultiLevelHierarchy"/>
    <dgm:cxn modelId="{2E8D9322-191D-4510-BB3A-2821A412FE68}" type="presParOf" srcId="{6FEDD937-B3FA-4B70-9F62-C126EE3B88F0}" destId="{431BDCB0-067A-4B4E-9726-9AAD26FBA252}" srcOrd="0" destOrd="0" presId="urn:microsoft.com/office/officeart/2008/layout/HorizontalMultiLevelHierarchy"/>
    <dgm:cxn modelId="{5635158D-A304-4F49-973D-64A6B3CFF445}" type="presParOf" srcId="{D421A47D-8983-4713-9475-1BFE0B27E547}" destId="{E90097E0-DC92-4470-AA4E-C0103E756616}" srcOrd="13" destOrd="0" presId="urn:microsoft.com/office/officeart/2008/layout/HorizontalMultiLevelHierarchy"/>
    <dgm:cxn modelId="{60A1462F-3BE8-4FC7-9D11-A2E41E0B8BD6}" type="presParOf" srcId="{E90097E0-DC92-4470-AA4E-C0103E756616}" destId="{00741471-8FAE-4E72-8F34-1B7917FD77C4}" srcOrd="0" destOrd="0" presId="urn:microsoft.com/office/officeart/2008/layout/HorizontalMultiLevelHierarchy"/>
    <dgm:cxn modelId="{4A3E32BF-B524-4892-B923-4D4FE2A50D5E}" type="presParOf" srcId="{E90097E0-DC92-4470-AA4E-C0103E756616}" destId="{AE6BCB47-544C-49A1-9EF2-AAAC187D3AE4}" srcOrd="1" destOrd="0" presId="urn:microsoft.com/office/officeart/2008/layout/HorizontalMultiLevelHierarchy"/>
    <dgm:cxn modelId="{3793D4F7-A57A-4F3C-9FF3-3FF22A8C0C48}" type="presParOf" srcId="{D421A47D-8983-4713-9475-1BFE0B27E547}" destId="{5D1071D2-98CE-4122-A949-5D9186E08284}" srcOrd="14" destOrd="0" presId="urn:microsoft.com/office/officeart/2008/layout/HorizontalMultiLevelHierarchy"/>
    <dgm:cxn modelId="{1C7605C5-DFDD-48B2-8099-724CAE2C8BD0}" type="presParOf" srcId="{5D1071D2-98CE-4122-A949-5D9186E08284}" destId="{E9B44BE3-DF4E-477C-8DE5-4F533C4F2A14}" srcOrd="0" destOrd="0" presId="urn:microsoft.com/office/officeart/2008/layout/HorizontalMultiLevelHierarchy"/>
    <dgm:cxn modelId="{2B0496B5-31C2-4AE6-934A-A22EA66AC0FC}" type="presParOf" srcId="{D421A47D-8983-4713-9475-1BFE0B27E547}" destId="{EC7E0BE7-6CD4-4281-A8D6-A38587253F07}" srcOrd="15" destOrd="0" presId="urn:microsoft.com/office/officeart/2008/layout/HorizontalMultiLevelHierarchy"/>
    <dgm:cxn modelId="{A08081C5-AA36-47CF-B486-100B5F14D7EE}" type="presParOf" srcId="{EC7E0BE7-6CD4-4281-A8D6-A38587253F07}" destId="{2B29EED8-E1C1-4962-86E9-E9FDEE8CFD17}" srcOrd="0" destOrd="0" presId="urn:microsoft.com/office/officeart/2008/layout/HorizontalMultiLevelHierarchy"/>
    <dgm:cxn modelId="{5D8E6D37-CB8B-438F-B0B7-A85E8DF94DB1}" type="presParOf" srcId="{EC7E0BE7-6CD4-4281-A8D6-A38587253F07}" destId="{2011E9B6-03A6-4E71-B222-72A837BA1EA3}" srcOrd="1" destOrd="0" presId="urn:microsoft.com/office/officeart/2008/layout/HorizontalMultiLevelHierarchy"/>
    <dgm:cxn modelId="{740A622D-4B36-4FD3-9313-E16CC801C0A4}" type="presParOf" srcId="{2011E9B6-03A6-4E71-B222-72A837BA1EA3}" destId="{B3C0C284-4EA5-4431-92F8-D0BEE975E4CC}" srcOrd="0" destOrd="0" presId="urn:microsoft.com/office/officeart/2008/layout/HorizontalMultiLevelHierarchy"/>
    <dgm:cxn modelId="{04D9B5C3-A356-495D-8D14-8042264CD5CD}" type="presParOf" srcId="{B3C0C284-4EA5-4431-92F8-D0BEE975E4CC}" destId="{2807F290-68FD-4428-B48D-00DDC972ED14}" srcOrd="0" destOrd="0" presId="urn:microsoft.com/office/officeart/2008/layout/HorizontalMultiLevelHierarchy"/>
    <dgm:cxn modelId="{0AAAC187-2F36-4C16-8D33-5687C59A869A}" type="presParOf" srcId="{2011E9B6-03A6-4E71-B222-72A837BA1EA3}" destId="{F2F286AE-4028-4C13-B186-9F26C2B3675B}" srcOrd="1" destOrd="0" presId="urn:microsoft.com/office/officeart/2008/layout/HorizontalMultiLevelHierarchy"/>
    <dgm:cxn modelId="{378E0E34-9422-428D-B9F2-186810386E90}" type="presParOf" srcId="{F2F286AE-4028-4C13-B186-9F26C2B3675B}" destId="{C9B47437-861F-4E3C-8212-4368FC0F7D54}" srcOrd="0" destOrd="0" presId="urn:microsoft.com/office/officeart/2008/layout/HorizontalMultiLevelHierarchy"/>
    <dgm:cxn modelId="{391B65B2-5B6C-4D54-8799-CFCA3A509B64}" type="presParOf" srcId="{F2F286AE-4028-4C13-B186-9F26C2B3675B}" destId="{F64EC0CC-B31F-4FCA-88DA-F64B151B6F15}"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9E137-8989-6D44-B39D-6BCECF6505B2}">
      <dsp:nvSpPr>
        <dsp:cNvPr id="0" name=""/>
        <dsp:cNvSpPr/>
      </dsp:nvSpPr>
      <dsp:spPr>
        <a:xfrm rot="10800000">
          <a:off x="4120180" y="0"/>
          <a:ext cx="8046720" cy="1056640"/>
        </a:xfrm>
        <a:prstGeom prst="nonIsoscelesTrapezoid">
          <a:avLst>
            <a:gd name="adj1" fmla="val 0"/>
            <a:gd name="adj2" fmla="val 78462"/>
          </a:avLst>
        </a:prstGeom>
        <a:solidFill>
          <a:schemeClr val="lt1">
            <a:alpha val="90000"/>
            <a:hueOff val="0"/>
            <a:satOff val="0"/>
            <a:lumOff val="0"/>
            <a:alphaOff val="0"/>
          </a:schemeClr>
        </a:solidFill>
        <a:ln w="34925"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171450" lvl="1" indent="-171450" algn="l" defTabSz="800100">
            <a:lnSpc>
              <a:spcPct val="90000"/>
            </a:lnSpc>
            <a:spcBef>
              <a:spcPct val="0"/>
            </a:spcBef>
            <a:spcAft>
              <a:spcPct val="15000"/>
            </a:spcAft>
            <a:buFont typeface="Times New Roman" panose="02020603050405020304" pitchFamily="18" charset="0"/>
            <a:buChar char="•"/>
          </a:pPr>
          <a:r>
            <a:rPr lang="es-ES_tradnl" sz="1800" kern="1200"/>
            <a:t>La información presentada en la EIM, corresponden a las características de una ciudad inteligente en los ámbitos de "Smart Living" y "Smart Environment".</a:t>
          </a:r>
          <a:endParaRPr lang="es-ES" sz="1800" kern="1200"/>
        </a:p>
      </dsp:txBody>
      <dsp:txXfrm rot="10800000">
        <a:off x="4949236" y="0"/>
        <a:ext cx="7217664" cy="1056640"/>
      </dsp:txXfrm>
    </dsp:sp>
    <dsp:sp modelId="{D1F4BF41-62FD-E144-B7B2-ABDFD845FB14}">
      <dsp:nvSpPr>
        <dsp:cNvPr id="0" name=""/>
        <dsp:cNvSpPr/>
      </dsp:nvSpPr>
      <dsp:spPr>
        <a:xfrm>
          <a:off x="3291124" y="0"/>
          <a:ext cx="1658112" cy="1056640"/>
        </a:xfrm>
        <a:prstGeom prst="trapezoid">
          <a:avLst>
            <a:gd name="adj" fmla="val 78462"/>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s-ES_tradnl" sz="1800" b="1" kern="1200"/>
        </a:p>
        <a:p>
          <a:pPr marL="0" lvl="0" indent="0" algn="ctr" defTabSz="800100">
            <a:lnSpc>
              <a:spcPct val="90000"/>
            </a:lnSpc>
            <a:spcBef>
              <a:spcPct val="0"/>
            </a:spcBef>
            <a:spcAft>
              <a:spcPct val="35000"/>
            </a:spcAft>
            <a:buNone/>
          </a:pPr>
          <a:r>
            <a:rPr lang="es-ES_tradnl" sz="1800" b="1" kern="1200"/>
            <a:t>Capa de aplicación</a:t>
          </a:r>
          <a:endParaRPr lang="es-ES" sz="1800" kern="1200"/>
        </a:p>
      </dsp:txBody>
      <dsp:txXfrm>
        <a:off x="3291124" y="0"/>
        <a:ext cx="1658112" cy="1056640"/>
      </dsp:txXfrm>
    </dsp:sp>
    <dsp:sp modelId="{DD7E1715-BEC7-4EFA-9A65-7165FF1924DF}">
      <dsp:nvSpPr>
        <dsp:cNvPr id="0" name=""/>
        <dsp:cNvSpPr/>
      </dsp:nvSpPr>
      <dsp:spPr>
        <a:xfrm rot="10800000">
          <a:off x="4949236" y="1056640"/>
          <a:ext cx="7217664" cy="1056640"/>
        </a:xfrm>
        <a:prstGeom prst="nonIsoscelesTrapezoid">
          <a:avLst>
            <a:gd name="adj1" fmla="val 0"/>
            <a:gd name="adj2" fmla="val 78462"/>
          </a:avLst>
        </a:prstGeom>
        <a:solidFill>
          <a:schemeClr val="lt1">
            <a:alpha val="90000"/>
            <a:hueOff val="0"/>
            <a:satOff val="0"/>
            <a:lumOff val="0"/>
            <a:alphaOff val="0"/>
          </a:schemeClr>
        </a:solidFill>
        <a:ln w="34925"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171450" lvl="1" indent="-171450" algn="l" defTabSz="800100">
            <a:lnSpc>
              <a:spcPct val="90000"/>
            </a:lnSpc>
            <a:spcBef>
              <a:spcPct val="0"/>
            </a:spcBef>
            <a:spcAft>
              <a:spcPct val="15000"/>
            </a:spcAft>
            <a:buFont typeface="Times New Roman" panose="02020603050405020304" pitchFamily="18" charset="0"/>
            <a:buChar char="•"/>
          </a:pPr>
          <a:r>
            <a:rPr lang="es-ES_tradnl" sz="1800" kern="1200"/>
            <a:t>Aplica HTTP para gestionar los recursos de la aplicación web y sincronizar el reloj mediante NTP.</a:t>
          </a:r>
          <a:endParaRPr lang="es-ES" sz="1800" kern="1200"/>
        </a:p>
        <a:p>
          <a:pPr marL="171450" lvl="1" indent="-171450" algn="l" defTabSz="800100">
            <a:lnSpc>
              <a:spcPct val="90000"/>
            </a:lnSpc>
            <a:spcBef>
              <a:spcPct val="0"/>
            </a:spcBef>
            <a:spcAft>
              <a:spcPct val="15000"/>
            </a:spcAft>
            <a:buFont typeface="Times New Roman" panose="02020603050405020304" pitchFamily="18" charset="0"/>
            <a:buChar char="•"/>
          </a:pPr>
          <a:r>
            <a:rPr lang="es-ES_tradnl" sz="1800" kern="1200"/>
            <a:t>Aplica Websockets para la comunicación entre el hardware y la aplicación Web.</a:t>
          </a:r>
          <a:endParaRPr lang="es-ES" sz="1800" kern="1200"/>
        </a:p>
      </dsp:txBody>
      <dsp:txXfrm rot="10800000">
        <a:off x="5778292" y="1056640"/>
        <a:ext cx="6388608" cy="1056640"/>
      </dsp:txXfrm>
    </dsp:sp>
    <dsp:sp modelId="{952FA430-37B0-4D49-88CD-011983ABB619}">
      <dsp:nvSpPr>
        <dsp:cNvPr id="0" name=""/>
        <dsp:cNvSpPr/>
      </dsp:nvSpPr>
      <dsp:spPr>
        <a:xfrm>
          <a:off x="2462068" y="1056640"/>
          <a:ext cx="3316224" cy="1056640"/>
        </a:xfrm>
        <a:prstGeom prst="trapezoid">
          <a:avLst>
            <a:gd name="adj" fmla="val 78462"/>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Font typeface="Times New Roman" panose="02020603050405020304" pitchFamily="18" charset="0"/>
            <a:buNone/>
          </a:pPr>
          <a:r>
            <a:rPr lang="es-ES_tradnl" sz="1800" b="1" kern="1200"/>
            <a:t>Capa de datos y soporte</a:t>
          </a:r>
          <a:endParaRPr lang="es-ES" sz="1800" kern="1200"/>
        </a:p>
      </dsp:txBody>
      <dsp:txXfrm>
        <a:off x="3042407" y="1056640"/>
        <a:ext cx="2155545" cy="1056640"/>
      </dsp:txXfrm>
    </dsp:sp>
    <dsp:sp modelId="{33E6DB0B-869F-41C6-A2EE-7C4C7DF79923}">
      <dsp:nvSpPr>
        <dsp:cNvPr id="0" name=""/>
        <dsp:cNvSpPr/>
      </dsp:nvSpPr>
      <dsp:spPr>
        <a:xfrm rot="10800000">
          <a:off x="5778292" y="2113280"/>
          <a:ext cx="6388608" cy="1056640"/>
        </a:xfrm>
        <a:prstGeom prst="nonIsoscelesTrapezoid">
          <a:avLst>
            <a:gd name="adj1" fmla="val 0"/>
            <a:gd name="adj2" fmla="val 78462"/>
          </a:avLst>
        </a:prstGeom>
        <a:solidFill>
          <a:schemeClr val="lt1">
            <a:alpha val="90000"/>
            <a:hueOff val="0"/>
            <a:satOff val="0"/>
            <a:lumOff val="0"/>
            <a:alphaOff val="0"/>
          </a:schemeClr>
        </a:solidFill>
        <a:ln w="34925"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171450" lvl="1" indent="-171450" algn="l" defTabSz="800100">
            <a:lnSpc>
              <a:spcPct val="90000"/>
            </a:lnSpc>
            <a:spcBef>
              <a:spcPct val="0"/>
            </a:spcBef>
            <a:spcAft>
              <a:spcPct val="15000"/>
            </a:spcAft>
            <a:buFont typeface="Times New Roman" panose="02020603050405020304" pitchFamily="18" charset="0"/>
            <a:buChar char="•"/>
          </a:pPr>
          <a:r>
            <a:rPr lang="es-ES_tradnl" sz="1800" kern="1200"/>
            <a:t>Aplica WLAN (</a:t>
          </a:r>
          <a:r>
            <a:rPr lang="es-ES_tradnl" sz="1800" kern="1200" err="1"/>
            <a:t>WiFi</a:t>
          </a:r>
          <a:r>
            <a:rPr lang="es-ES_tradnl" sz="1800" kern="1200"/>
            <a:t>) para registrar los datos a </a:t>
          </a:r>
          <a:r>
            <a:rPr lang="es-ES_tradnl" sz="1800" kern="1200" err="1"/>
            <a:t>Firebase</a:t>
          </a:r>
          <a:r>
            <a:rPr lang="es-ES_tradnl" sz="1800" kern="1200"/>
            <a:t> (MEM) y LPWAN (LoRa) para la comunicación a larga distancia entre EIM y MEM.</a:t>
          </a:r>
          <a:endParaRPr lang="es-ES" sz="1800" kern="1200"/>
        </a:p>
      </dsp:txBody>
      <dsp:txXfrm rot="10800000">
        <a:off x="6607348" y="2113280"/>
        <a:ext cx="5559552" cy="1056640"/>
      </dsp:txXfrm>
    </dsp:sp>
    <dsp:sp modelId="{53220F9D-2ABF-4774-BA3E-BE18035F3FD8}">
      <dsp:nvSpPr>
        <dsp:cNvPr id="0" name=""/>
        <dsp:cNvSpPr/>
      </dsp:nvSpPr>
      <dsp:spPr>
        <a:xfrm>
          <a:off x="1633012" y="2113280"/>
          <a:ext cx="4974336" cy="1056640"/>
        </a:xfrm>
        <a:prstGeom prst="trapezoid">
          <a:avLst>
            <a:gd name="adj" fmla="val 78462"/>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Font typeface="Times New Roman" panose="02020603050405020304" pitchFamily="18" charset="0"/>
            <a:buNone/>
          </a:pPr>
          <a:r>
            <a:rPr lang="es-ES_tradnl" sz="1800" b="1" kern="1200"/>
            <a:t>Capa de red</a:t>
          </a:r>
          <a:endParaRPr lang="es-ES" sz="1800" kern="1200"/>
        </a:p>
      </dsp:txBody>
      <dsp:txXfrm>
        <a:off x="2503521" y="2113280"/>
        <a:ext cx="3233318" cy="1056640"/>
      </dsp:txXfrm>
    </dsp:sp>
    <dsp:sp modelId="{9A9BC2DF-5C79-46E9-9E75-A5A6E5491EC5}">
      <dsp:nvSpPr>
        <dsp:cNvPr id="0" name=""/>
        <dsp:cNvSpPr/>
      </dsp:nvSpPr>
      <dsp:spPr>
        <a:xfrm rot="10800000">
          <a:off x="6607348" y="3169919"/>
          <a:ext cx="5559552" cy="1056640"/>
        </a:xfrm>
        <a:prstGeom prst="nonIsoscelesTrapezoid">
          <a:avLst>
            <a:gd name="adj1" fmla="val 0"/>
            <a:gd name="adj2" fmla="val 78462"/>
          </a:avLst>
        </a:prstGeom>
        <a:solidFill>
          <a:schemeClr val="lt1">
            <a:alpha val="90000"/>
            <a:hueOff val="0"/>
            <a:satOff val="0"/>
            <a:lumOff val="0"/>
            <a:alphaOff val="0"/>
          </a:schemeClr>
        </a:solidFill>
        <a:ln w="34925"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171450" lvl="1" indent="-171450" algn="l" defTabSz="800100">
            <a:lnSpc>
              <a:spcPct val="90000"/>
            </a:lnSpc>
            <a:spcBef>
              <a:spcPct val="0"/>
            </a:spcBef>
            <a:spcAft>
              <a:spcPct val="15000"/>
            </a:spcAft>
            <a:buFont typeface="Times New Roman" panose="02020603050405020304" pitchFamily="18" charset="0"/>
            <a:buChar char="•"/>
          </a:pPr>
          <a:r>
            <a:rPr lang="es-ES_tradnl" sz="1800" kern="1200"/>
            <a:t>Micro Estación </a:t>
          </a:r>
          <a:r>
            <a:rPr lang="es-ES" sz="1800" kern="1200"/>
            <a:t>Meteorológica </a:t>
          </a:r>
          <a:r>
            <a:rPr lang="es-ES_tradnl" sz="1800" kern="1200"/>
            <a:t>(Sensores meteorológicos)</a:t>
          </a:r>
          <a:endParaRPr lang="es-ES" sz="1800" kern="1200"/>
        </a:p>
      </dsp:txBody>
      <dsp:txXfrm rot="10800000">
        <a:off x="7436404" y="3169919"/>
        <a:ext cx="4730496" cy="1056640"/>
      </dsp:txXfrm>
    </dsp:sp>
    <dsp:sp modelId="{B61582D4-7E9C-4801-B855-455D8FB45694}">
      <dsp:nvSpPr>
        <dsp:cNvPr id="0" name=""/>
        <dsp:cNvSpPr/>
      </dsp:nvSpPr>
      <dsp:spPr>
        <a:xfrm>
          <a:off x="803956" y="3169919"/>
          <a:ext cx="6632448" cy="1056640"/>
        </a:xfrm>
        <a:prstGeom prst="trapezoid">
          <a:avLst>
            <a:gd name="adj" fmla="val 78462"/>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Font typeface="Times New Roman" panose="02020603050405020304" pitchFamily="18" charset="0"/>
            <a:buNone/>
          </a:pPr>
          <a:r>
            <a:rPr lang="es-ES_tradnl" sz="1800" b="1" kern="1200"/>
            <a:t>Capa de detección</a:t>
          </a:r>
          <a:endParaRPr lang="es-ES" sz="1800" kern="1200"/>
        </a:p>
      </dsp:txBody>
      <dsp:txXfrm>
        <a:off x="1964634" y="3169919"/>
        <a:ext cx="4311091" cy="1056640"/>
      </dsp:txXfrm>
    </dsp:sp>
    <dsp:sp modelId="{EE2F493D-524E-4E98-9AF2-5235BDFD8C6A}">
      <dsp:nvSpPr>
        <dsp:cNvPr id="0" name=""/>
        <dsp:cNvSpPr/>
      </dsp:nvSpPr>
      <dsp:spPr>
        <a:xfrm rot="10800000">
          <a:off x="7386204" y="4226560"/>
          <a:ext cx="4780695" cy="1056640"/>
        </a:xfrm>
        <a:prstGeom prst="nonIsoscelesTrapezoid">
          <a:avLst>
            <a:gd name="adj1" fmla="val 0"/>
            <a:gd name="adj2" fmla="val 78462"/>
          </a:avLst>
        </a:prstGeom>
        <a:solidFill>
          <a:schemeClr val="lt1">
            <a:alpha val="90000"/>
            <a:hueOff val="0"/>
            <a:satOff val="0"/>
            <a:lumOff val="0"/>
            <a:alphaOff val="0"/>
          </a:schemeClr>
        </a:solidFill>
        <a:ln w="34925"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247650" rIns="0" bIns="247650" numCol="1" spcCol="1270" anchor="ctr" anchorCtr="0">
          <a:noAutofit/>
        </a:bodyPr>
        <a:lstStyle/>
        <a:p>
          <a:pPr marL="171450" lvl="1" indent="-171450" algn="l" defTabSz="755650">
            <a:lnSpc>
              <a:spcPct val="90000"/>
            </a:lnSpc>
            <a:spcBef>
              <a:spcPct val="0"/>
            </a:spcBef>
            <a:spcAft>
              <a:spcPct val="15000"/>
            </a:spcAft>
            <a:buFont typeface="Times New Roman" panose="02020603050405020304" pitchFamily="18" charset="0"/>
            <a:buChar char="•"/>
          </a:pPr>
          <a:r>
            <a:rPr lang="es-ES_tradnl" sz="1700" kern="1200"/>
            <a:t>Parte de la infraestructura del campus UFA-ESPE donde se utilizan áreas con menor sombra para aprovechar la energía fotovoltaica </a:t>
          </a:r>
          <a:endParaRPr lang="es-ES" sz="1700" kern="1200"/>
        </a:p>
      </dsp:txBody>
      <dsp:txXfrm rot="10800000">
        <a:off x="8215260" y="4226560"/>
        <a:ext cx="3951639" cy="1056640"/>
      </dsp:txXfrm>
    </dsp:sp>
    <dsp:sp modelId="{EB7A29F7-53F3-48ED-BE72-D2AF56E48B4D}">
      <dsp:nvSpPr>
        <dsp:cNvPr id="0" name=""/>
        <dsp:cNvSpPr/>
      </dsp:nvSpPr>
      <dsp:spPr>
        <a:xfrm>
          <a:off x="25099" y="4226560"/>
          <a:ext cx="8190161" cy="1056640"/>
        </a:xfrm>
        <a:prstGeom prst="trapezoid">
          <a:avLst>
            <a:gd name="adj" fmla="val 78462"/>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Font typeface="Times New Roman" panose="02020603050405020304" pitchFamily="18" charset="0"/>
            <a:buNone/>
          </a:pPr>
          <a:r>
            <a:rPr lang="es-ES_tradnl" sz="1800" b="1" kern="1200"/>
            <a:t>Infraestructura física de la ciudad</a:t>
          </a:r>
          <a:endParaRPr lang="es-ES" sz="1800" kern="1200"/>
        </a:p>
      </dsp:txBody>
      <dsp:txXfrm>
        <a:off x="1458377" y="4226560"/>
        <a:ext cx="5323604" cy="10566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C0C284-4EA5-4431-92F8-D0BEE975E4CC}">
      <dsp:nvSpPr>
        <dsp:cNvPr id="0" name=""/>
        <dsp:cNvSpPr/>
      </dsp:nvSpPr>
      <dsp:spPr>
        <a:xfrm>
          <a:off x="4547370" y="4834655"/>
          <a:ext cx="324051" cy="91440"/>
        </a:xfrm>
        <a:custGeom>
          <a:avLst/>
          <a:gdLst/>
          <a:ahLst/>
          <a:cxnLst/>
          <a:rect l="0" t="0" r="0" b="0"/>
          <a:pathLst>
            <a:path>
              <a:moveTo>
                <a:pt x="0" y="45720"/>
              </a:moveTo>
              <a:lnTo>
                <a:pt x="324051" y="45720"/>
              </a:lnTo>
            </a:path>
          </a:pathLst>
        </a:custGeom>
        <a:noFill/>
        <a:ln w="34925" cap="flat" cmpd="sng" algn="in">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4701295" y="4872274"/>
        <a:ext cx="16202" cy="16202"/>
      </dsp:txXfrm>
    </dsp:sp>
    <dsp:sp modelId="{5D1071D2-98CE-4122-A949-5D9186E08284}">
      <dsp:nvSpPr>
        <dsp:cNvPr id="0" name=""/>
        <dsp:cNvSpPr/>
      </dsp:nvSpPr>
      <dsp:spPr>
        <a:xfrm>
          <a:off x="2603058" y="2564837"/>
          <a:ext cx="324051" cy="2315538"/>
        </a:xfrm>
        <a:custGeom>
          <a:avLst/>
          <a:gdLst/>
          <a:ahLst/>
          <a:cxnLst/>
          <a:rect l="0" t="0" r="0" b="0"/>
          <a:pathLst>
            <a:path>
              <a:moveTo>
                <a:pt x="0" y="0"/>
              </a:moveTo>
              <a:lnTo>
                <a:pt x="162025" y="0"/>
              </a:lnTo>
              <a:lnTo>
                <a:pt x="162025" y="2315538"/>
              </a:lnTo>
              <a:lnTo>
                <a:pt x="324051" y="2315538"/>
              </a:lnTo>
            </a:path>
          </a:pathLst>
        </a:custGeom>
        <a:noFill/>
        <a:ln w="34925" cap="flat" cmpd="sng" algn="in">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s-ES" sz="900" kern="1200"/>
        </a:p>
      </dsp:txBody>
      <dsp:txXfrm>
        <a:off x="2706632" y="3664153"/>
        <a:ext cx="116905" cy="116905"/>
      </dsp:txXfrm>
    </dsp:sp>
    <dsp:sp modelId="{6FEDD937-B3FA-4B70-9F62-C126EE3B88F0}">
      <dsp:nvSpPr>
        <dsp:cNvPr id="0" name=""/>
        <dsp:cNvSpPr/>
      </dsp:nvSpPr>
      <dsp:spPr>
        <a:xfrm>
          <a:off x="2603058" y="2564837"/>
          <a:ext cx="324051" cy="1389323"/>
        </a:xfrm>
        <a:custGeom>
          <a:avLst/>
          <a:gdLst/>
          <a:ahLst/>
          <a:cxnLst/>
          <a:rect l="0" t="0" r="0" b="0"/>
          <a:pathLst>
            <a:path>
              <a:moveTo>
                <a:pt x="0" y="0"/>
              </a:moveTo>
              <a:lnTo>
                <a:pt x="162025" y="0"/>
              </a:lnTo>
              <a:lnTo>
                <a:pt x="162025" y="1389323"/>
              </a:lnTo>
              <a:lnTo>
                <a:pt x="324051" y="1389323"/>
              </a:lnTo>
            </a:path>
          </a:pathLst>
        </a:custGeom>
        <a:noFill/>
        <a:ln w="34925" cap="flat" cmpd="sng" algn="in">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2729419" y="3223833"/>
        <a:ext cx="71330" cy="71330"/>
      </dsp:txXfrm>
    </dsp:sp>
    <dsp:sp modelId="{7015A6E7-57AD-4D4B-B36F-EE84ACD7191E}">
      <dsp:nvSpPr>
        <dsp:cNvPr id="0" name=""/>
        <dsp:cNvSpPr/>
      </dsp:nvSpPr>
      <dsp:spPr>
        <a:xfrm>
          <a:off x="4547370" y="3336683"/>
          <a:ext cx="324051" cy="926215"/>
        </a:xfrm>
        <a:custGeom>
          <a:avLst/>
          <a:gdLst/>
          <a:ahLst/>
          <a:cxnLst/>
          <a:rect l="0" t="0" r="0" b="0"/>
          <a:pathLst>
            <a:path>
              <a:moveTo>
                <a:pt x="0" y="0"/>
              </a:moveTo>
              <a:lnTo>
                <a:pt x="162025" y="0"/>
              </a:lnTo>
              <a:lnTo>
                <a:pt x="162025" y="926215"/>
              </a:lnTo>
              <a:lnTo>
                <a:pt x="324051" y="926215"/>
              </a:lnTo>
            </a:path>
          </a:pathLst>
        </a:custGeom>
        <a:noFill/>
        <a:ln w="34925" cap="flat" cmpd="sng" algn="in">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4684864" y="3775259"/>
        <a:ext cx="49063" cy="49063"/>
      </dsp:txXfrm>
    </dsp:sp>
    <dsp:sp modelId="{29B982FC-F3A0-4234-AAE9-3D64D487A013}">
      <dsp:nvSpPr>
        <dsp:cNvPr id="0" name=""/>
        <dsp:cNvSpPr/>
      </dsp:nvSpPr>
      <dsp:spPr>
        <a:xfrm>
          <a:off x="4547370" y="3336683"/>
          <a:ext cx="324051" cy="308738"/>
        </a:xfrm>
        <a:custGeom>
          <a:avLst/>
          <a:gdLst/>
          <a:ahLst/>
          <a:cxnLst/>
          <a:rect l="0" t="0" r="0" b="0"/>
          <a:pathLst>
            <a:path>
              <a:moveTo>
                <a:pt x="0" y="0"/>
              </a:moveTo>
              <a:lnTo>
                <a:pt x="162025" y="0"/>
              </a:lnTo>
              <a:lnTo>
                <a:pt x="162025" y="308738"/>
              </a:lnTo>
              <a:lnTo>
                <a:pt x="324051" y="308738"/>
              </a:lnTo>
            </a:path>
          </a:pathLst>
        </a:custGeom>
        <a:noFill/>
        <a:ln w="34925" cap="flat" cmpd="sng" algn="in">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4698206" y="3479862"/>
        <a:ext cx="22379" cy="22379"/>
      </dsp:txXfrm>
    </dsp:sp>
    <dsp:sp modelId="{7E6A0C75-9CFD-4C74-BA7B-0CEEDDD4BD16}">
      <dsp:nvSpPr>
        <dsp:cNvPr id="0" name=""/>
        <dsp:cNvSpPr/>
      </dsp:nvSpPr>
      <dsp:spPr>
        <a:xfrm>
          <a:off x="4547370" y="3027944"/>
          <a:ext cx="324051" cy="308738"/>
        </a:xfrm>
        <a:custGeom>
          <a:avLst/>
          <a:gdLst/>
          <a:ahLst/>
          <a:cxnLst/>
          <a:rect l="0" t="0" r="0" b="0"/>
          <a:pathLst>
            <a:path>
              <a:moveTo>
                <a:pt x="0" y="308738"/>
              </a:moveTo>
              <a:lnTo>
                <a:pt x="162025" y="308738"/>
              </a:lnTo>
              <a:lnTo>
                <a:pt x="162025" y="0"/>
              </a:lnTo>
              <a:lnTo>
                <a:pt x="324051" y="0"/>
              </a:lnTo>
            </a:path>
          </a:pathLst>
        </a:custGeom>
        <a:noFill/>
        <a:ln w="34925" cap="flat" cmpd="sng" algn="in">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4698206" y="3171124"/>
        <a:ext cx="22379" cy="22379"/>
      </dsp:txXfrm>
    </dsp:sp>
    <dsp:sp modelId="{7EDE2DBE-085D-4ECF-810B-ADB471918FE7}">
      <dsp:nvSpPr>
        <dsp:cNvPr id="0" name=""/>
        <dsp:cNvSpPr/>
      </dsp:nvSpPr>
      <dsp:spPr>
        <a:xfrm>
          <a:off x="6491682" y="2410467"/>
          <a:ext cx="329593" cy="616113"/>
        </a:xfrm>
        <a:custGeom>
          <a:avLst/>
          <a:gdLst/>
          <a:ahLst/>
          <a:cxnLst/>
          <a:rect l="0" t="0" r="0" b="0"/>
          <a:pathLst>
            <a:path>
              <a:moveTo>
                <a:pt x="0" y="0"/>
              </a:moveTo>
              <a:lnTo>
                <a:pt x="164796" y="0"/>
              </a:lnTo>
              <a:lnTo>
                <a:pt x="164796" y="616113"/>
              </a:lnTo>
              <a:lnTo>
                <a:pt x="329593" y="616113"/>
              </a:lnTo>
            </a:path>
          </a:pathLst>
        </a:custGeom>
        <a:noFill/>
        <a:ln w="34925" cap="flat" cmpd="sng" algn="in">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6639010" y="2701056"/>
        <a:ext cx="34936" cy="34936"/>
      </dsp:txXfrm>
    </dsp:sp>
    <dsp:sp modelId="{83974EF9-79D6-4967-B480-2A809F45D2A8}">
      <dsp:nvSpPr>
        <dsp:cNvPr id="0" name=""/>
        <dsp:cNvSpPr/>
      </dsp:nvSpPr>
      <dsp:spPr>
        <a:xfrm>
          <a:off x="6491682" y="2363384"/>
          <a:ext cx="329593" cy="91440"/>
        </a:xfrm>
        <a:custGeom>
          <a:avLst/>
          <a:gdLst/>
          <a:ahLst/>
          <a:cxnLst/>
          <a:rect l="0" t="0" r="0" b="0"/>
          <a:pathLst>
            <a:path>
              <a:moveTo>
                <a:pt x="0" y="47083"/>
              </a:moveTo>
              <a:lnTo>
                <a:pt x="164796" y="47083"/>
              </a:lnTo>
              <a:lnTo>
                <a:pt x="164796" y="45720"/>
              </a:lnTo>
              <a:lnTo>
                <a:pt x="329593" y="45720"/>
              </a:lnTo>
            </a:path>
          </a:pathLst>
        </a:custGeom>
        <a:noFill/>
        <a:ln w="34925" cap="flat" cmpd="sng" algn="in">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6648238" y="2400864"/>
        <a:ext cx="16479" cy="16479"/>
      </dsp:txXfrm>
    </dsp:sp>
    <dsp:sp modelId="{B62E6DA9-7760-4235-ADD8-244A1198673C}">
      <dsp:nvSpPr>
        <dsp:cNvPr id="0" name=""/>
        <dsp:cNvSpPr/>
      </dsp:nvSpPr>
      <dsp:spPr>
        <a:xfrm>
          <a:off x="6491682" y="1791627"/>
          <a:ext cx="329593" cy="618840"/>
        </a:xfrm>
        <a:custGeom>
          <a:avLst/>
          <a:gdLst/>
          <a:ahLst/>
          <a:cxnLst/>
          <a:rect l="0" t="0" r="0" b="0"/>
          <a:pathLst>
            <a:path>
              <a:moveTo>
                <a:pt x="0" y="618840"/>
              </a:moveTo>
              <a:lnTo>
                <a:pt x="164796" y="618840"/>
              </a:lnTo>
              <a:lnTo>
                <a:pt x="164796" y="0"/>
              </a:lnTo>
              <a:lnTo>
                <a:pt x="329593" y="0"/>
              </a:lnTo>
            </a:path>
          </a:pathLst>
        </a:custGeom>
        <a:noFill/>
        <a:ln w="34925" cap="flat" cmpd="sng" algn="in">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6638950" y="2083519"/>
        <a:ext cx="35056" cy="35056"/>
      </dsp:txXfrm>
    </dsp:sp>
    <dsp:sp modelId="{D47DE146-2436-4074-95AB-BF675FA0C03E}">
      <dsp:nvSpPr>
        <dsp:cNvPr id="0" name=""/>
        <dsp:cNvSpPr/>
      </dsp:nvSpPr>
      <dsp:spPr>
        <a:xfrm>
          <a:off x="4547370" y="2410467"/>
          <a:ext cx="324051" cy="926215"/>
        </a:xfrm>
        <a:custGeom>
          <a:avLst/>
          <a:gdLst/>
          <a:ahLst/>
          <a:cxnLst/>
          <a:rect l="0" t="0" r="0" b="0"/>
          <a:pathLst>
            <a:path>
              <a:moveTo>
                <a:pt x="0" y="926215"/>
              </a:moveTo>
              <a:lnTo>
                <a:pt x="162025" y="926215"/>
              </a:lnTo>
              <a:lnTo>
                <a:pt x="162025" y="0"/>
              </a:lnTo>
              <a:lnTo>
                <a:pt x="324051" y="0"/>
              </a:lnTo>
            </a:path>
          </a:pathLst>
        </a:custGeom>
        <a:noFill/>
        <a:ln w="34925" cap="flat" cmpd="sng" algn="in">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4684864" y="2849043"/>
        <a:ext cx="49063" cy="49063"/>
      </dsp:txXfrm>
    </dsp:sp>
    <dsp:sp modelId="{C87048F4-C64D-4320-BD64-866D705735B1}">
      <dsp:nvSpPr>
        <dsp:cNvPr id="0" name=""/>
        <dsp:cNvSpPr/>
      </dsp:nvSpPr>
      <dsp:spPr>
        <a:xfrm>
          <a:off x="2603058" y="2564837"/>
          <a:ext cx="324051" cy="771846"/>
        </a:xfrm>
        <a:custGeom>
          <a:avLst/>
          <a:gdLst/>
          <a:ahLst/>
          <a:cxnLst/>
          <a:rect l="0" t="0" r="0" b="0"/>
          <a:pathLst>
            <a:path>
              <a:moveTo>
                <a:pt x="0" y="0"/>
              </a:moveTo>
              <a:lnTo>
                <a:pt x="162025" y="0"/>
              </a:lnTo>
              <a:lnTo>
                <a:pt x="162025" y="771846"/>
              </a:lnTo>
              <a:lnTo>
                <a:pt x="324051" y="771846"/>
              </a:lnTo>
            </a:path>
          </a:pathLst>
        </a:custGeom>
        <a:noFill/>
        <a:ln w="34925" cap="flat" cmpd="sng" algn="in">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2744157" y="2929832"/>
        <a:ext cx="41855" cy="41855"/>
      </dsp:txXfrm>
    </dsp:sp>
    <dsp:sp modelId="{2F9573ED-A3D6-4284-B474-F50081FFA1A1}">
      <dsp:nvSpPr>
        <dsp:cNvPr id="0" name=""/>
        <dsp:cNvSpPr/>
      </dsp:nvSpPr>
      <dsp:spPr>
        <a:xfrm>
          <a:off x="2603058" y="2564837"/>
          <a:ext cx="324051" cy="154369"/>
        </a:xfrm>
        <a:custGeom>
          <a:avLst/>
          <a:gdLst/>
          <a:ahLst/>
          <a:cxnLst/>
          <a:rect l="0" t="0" r="0" b="0"/>
          <a:pathLst>
            <a:path>
              <a:moveTo>
                <a:pt x="0" y="0"/>
              </a:moveTo>
              <a:lnTo>
                <a:pt x="162025" y="0"/>
              </a:lnTo>
              <a:lnTo>
                <a:pt x="162025" y="154369"/>
              </a:lnTo>
              <a:lnTo>
                <a:pt x="324051" y="154369"/>
              </a:lnTo>
            </a:path>
          </a:pathLst>
        </a:custGeom>
        <a:noFill/>
        <a:ln w="34925" cap="flat" cmpd="sng" algn="in">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2756111" y="2633048"/>
        <a:ext cx="17947" cy="17947"/>
      </dsp:txXfrm>
    </dsp:sp>
    <dsp:sp modelId="{284DE4DB-37D6-4791-A217-9789C4A0C8A6}">
      <dsp:nvSpPr>
        <dsp:cNvPr id="0" name=""/>
        <dsp:cNvSpPr/>
      </dsp:nvSpPr>
      <dsp:spPr>
        <a:xfrm>
          <a:off x="2603058" y="2101729"/>
          <a:ext cx="324051" cy="463107"/>
        </a:xfrm>
        <a:custGeom>
          <a:avLst/>
          <a:gdLst/>
          <a:ahLst/>
          <a:cxnLst/>
          <a:rect l="0" t="0" r="0" b="0"/>
          <a:pathLst>
            <a:path>
              <a:moveTo>
                <a:pt x="0" y="463107"/>
              </a:moveTo>
              <a:lnTo>
                <a:pt x="162025" y="463107"/>
              </a:lnTo>
              <a:lnTo>
                <a:pt x="162025" y="0"/>
              </a:lnTo>
              <a:lnTo>
                <a:pt x="324051" y="0"/>
              </a:lnTo>
            </a:path>
          </a:pathLst>
        </a:custGeom>
        <a:noFill/>
        <a:ln w="34925" cap="flat" cmpd="sng" algn="in">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2750954" y="2319152"/>
        <a:ext cx="28261" cy="28261"/>
      </dsp:txXfrm>
    </dsp:sp>
    <dsp:sp modelId="{F747AB1D-9DFB-4776-B484-F761BC211EC5}">
      <dsp:nvSpPr>
        <dsp:cNvPr id="0" name=""/>
        <dsp:cNvSpPr/>
      </dsp:nvSpPr>
      <dsp:spPr>
        <a:xfrm>
          <a:off x="2603058" y="1484252"/>
          <a:ext cx="324051" cy="1080584"/>
        </a:xfrm>
        <a:custGeom>
          <a:avLst/>
          <a:gdLst/>
          <a:ahLst/>
          <a:cxnLst/>
          <a:rect l="0" t="0" r="0" b="0"/>
          <a:pathLst>
            <a:path>
              <a:moveTo>
                <a:pt x="0" y="1080584"/>
              </a:moveTo>
              <a:lnTo>
                <a:pt x="162025" y="1080584"/>
              </a:lnTo>
              <a:lnTo>
                <a:pt x="162025" y="0"/>
              </a:lnTo>
              <a:lnTo>
                <a:pt x="324051" y="0"/>
              </a:lnTo>
            </a:path>
          </a:pathLst>
        </a:custGeom>
        <a:noFill/>
        <a:ln w="34925" cap="flat" cmpd="sng" algn="in">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2736881" y="1996341"/>
        <a:ext cx="56406" cy="56406"/>
      </dsp:txXfrm>
    </dsp:sp>
    <dsp:sp modelId="{306AC1FF-A307-45E6-AD04-098AE5C741DD}">
      <dsp:nvSpPr>
        <dsp:cNvPr id="0" name=""/>
        <dsp:cNvSpPr/>
      </dsp:nvSpPr>
      <dsp:spPr>
        <a:xfrm>
          <a:off x="2603058" y="866775"/>
          <a:ext cx="324051" cy="1698061"/>
        </a:xfrm>
        <a:custGeom>
          <a:avLst/>
          <a:gdLst/>
          <a:ahLst/>
          <a:cxnLst/>
          <a:rect l="0" t="0" r="0" b="0"/>
          <a:pathLst>
            <a:path>
              <a:moveTo>
                <a:pt x="0" y="1698061"/>
              </a:moveTo>
              <a:lnTo>
                <a:pt x="162025" y="1698061"/>
              </a:lnTo>
              <a:lnTo>
                <a:pt x="162025" y="0"/>
              </a:lnTo>
              <a:lnTo>
                <a:pt x="324051" y="0"/>
              </a:lnTo>
            </a:path>
          </a:pathLst>
        </a:custGeom>
        <a:noFill/>
        <a:ln w="34925" cap="flat" cmpd="sng" algn="in">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ES" sz="600" kern="1200"/>
        </a:p>
      </dsp:txBody>
      <dsp:txXfrm>
        <a:off x="2721867" y="1672588"/>
        <a:ext cx="86435" cy="86435"/>
      </dsp:txXfrm>
    </dsp:sp>
    <dsp:sp modelId="{A86E7BEA-1B1E-4251-85B0-44B24BCF8FFB}">
      <dsp:nvSpPr>
        <dsp:cNvPr id="0" name=""/>
        <dsp:cNvSpPr/>
      </dsp:nvSpPr>
      <dsp:spPr>
        <a:xfrm>
          <a:off x="2603058" y="249298"/>
          <a:ext cx="324051" cy="2315538"/>
        </a:xfrm>
        <a:custGeom>
          <a:avLst/>
          <a:gdLst/>
          <a:ahLst/>
          <a:cxnLst/>
          <a:rect l="0" t="0" r="0" b="0"/>
          <a:pathLst>
            <a:path>
              <a:moveTo>
                <a:pt x="0" y="2315538"/>
              </a:moveTo>
              <a:lnTo>
                <a:pt x="162025" y="2315538"/>
              </a:lnTo>
              <a:lnTo>
                <a:pt x="162025" y="0"/>
              </a:lnTo>
              <a:lnTo>
                <a:pt x="324051" y="0"/>
              </a:lnTo>
            </a:path>
          </a:pathLst>
        </a:custGeom>
        <a:noFill/>
        <a:ln w="34925" cap="flat" cmpd="sng" algn="in">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s-ES" sz="900" kern="1200"/>
        </a:p>
      </dsp:txBody>
      <dsp:txXfrm>
        <a:off x="2706632" y="1348615"/>
        <a:ext cx="116905" cy="116905"/>
      </dsp:txXfrm>
    </dsp:sp>
    <dsp:sp modelId="{0ED7751D-9660-4F85-8FAA-4C7346A5F454}">
      <dsp:nvSpPr>
        <dsp:cNvPr id="0" name=""/>
        <dsp:cNvSpPr/>
      </dsp:nvSpPr>
      <dsp:spPr>
        <a:xfrm rot="16200000">
          <a:off x="1056116" y="2317846"/>
          <a:ext cx="2599903" cy="493981"/>
        </a:xfrm>
        <a:prstGeom prst="rect">
          <a:avLst/>
        </a:prstGeom>
        <a:gradFill rotWithShape="0">
          <a:gsLst>
            <a:gs pos="0">
              <a:schemeClr val="accent3">
                <a:hueOff val="0"/>
                <a:satOff val="0"/>
                <a:lumOff val="0"/>
                <a:alphaOff val="0"/>
                <a:tint val="67000"/>
                <a:satMod val="105000"/>
                <a:lumMod val="110000"/>
              </a:schemeClr>
            </a:gs>
            <a:gs pos="50000">
              <a:schemeClr val="accent3">
                <a:hueOff val="0"/>
                <a:satOff val="0"/>
                <a:lumOff val="0"/>
                <a:alphaOff val="0"/>
                <a:tint val="73000"/>
                <a:satMod val="103000"/>
                <a:lumMod val="105000"/>
              </a:schemeClr>
            </a:gs>
            <a:gs pos="100000">
              <a:schemeClr val="accent3">
                <a:hueOff val="0"/>
                <a:satOff val="0"/>
                <a:lumOff val="0"/>
                <a:alphaOff val="0"/>
                <a:tint val="81000"/>
                <a:satMod val="109000"/>
                <a:lumMod val="105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S" sz="1600" b="1" kern="1200"/>
            <a:t>Realización de la instalación</a:t>
          </a:r>
        </a:p>
      </dsp:txBody>
      <dsp:txXfrm>
        <a:off x="1056116" y="2317846"/>
        <a:ext cx="2599903" cy="493981"/>
      </dsp:txXfrm>
    </dsp:sp>
    <dsp:sp modelId="{83E955C9-5D05-4FBB-A26B-7302D25B06C7}">
      <dsp:nvSpPr>
        <dsp:cNvPr id="0" name=""/>
        <dsp:cNvSpPr/>
      </dsp:nvSpPr>
      <dsp:spPr>
        <a:xfrm>
          <a:off x="2927110" y="2307"/>
          <a:ext cx="1620259" cy="493981"/>
        </a:xfrm>
        <a:prstGeom prst="rect">
          <a:avLst/>
        </a:prstGeom>
        <a:gradFill rotWithShape="0">
          <a:gsLst>
            <a:gs pos="0">
              <a:schemeClr val="accent5">
                <a:hueOff val="0"/>
                <a:satOff val="0"/>
                <a:lumOff val="0"/>
                <a:alphaOff val="0"/>
                <a:tint val="67000"/>
                <a:satMod val="105000"/>
                <a:lumMod val="110000"/>
              </a:schemeClr>
            </a:gs>
            <a:gs pos="50000">
              <a:schemeClr val="accent5">
                <a:hueOff val="0"/>
                <a:satOff val="0"/>
                <a:lumOff val="0"/>
                <a:alphaOff val="0"/>
                <a:tint val="73000"/>
                <a:satMod val="103000"/>
                <a:lumMod val="105000"/>
              </a:schemeClr>
            </a:gs>
            <a:gs pos="100000">
              <a:schemeClr val="accent5">
                <a:hueOff val="0"/>
                <a:satOff val="0"/>
                <a:lumOff val="0"/>
                <a:alphaOff val="0"/>
                <a:tint val="81000"/>
                <a:satMod val="109000"/>
                <a:lumMod val="105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S" sz="1400" kern="1200"/>
            <a:t>Ubicación</a:t>
          </a:r>
        </a:p>
      </dsp:txBody>
      <dsp:txXfrm>
        <a:off x="2927110" y="2307"/>
        <a:ext cx="1620259" cy="493981"/>
      </dsp:txXfrm>
    </dsp:sp>
    <dsp:sp modelId="{9D4443AF-906C-44AC-8100-2C6AC8F9D769}">
      <dsp:nvSpPr>
        <dsp:cNvPr id="0" name=""/>
        <dsp:cNvSpPr/>
      </dsp:nvSpPr>
      <dsp:spPr>
        <a:xfrm>
          <a:off x="2927110" y="619784"/>
          <a:ext cx="1620259" cy="493981"/>
        </a:xfrm>
        <a:prstGeom prst="rect">
          <a:avLst/>
        </a:prstGeom>
        <a:gradFill rotWithShape="0">
          <a:gsLst>
            <a:gs pos="0">
              <a:schemeClr val="accent5">
                <a:hueOff val="0"/>
                <a:satOff val="0"/>
                <a:lumOff val="0"/>
                <a:alphaOff val="0"/>
                <a:tint val="67000"/>
                <a:satMod val="105000"/>
                <a:lumMod val="110000"/>
              </a:schemeClr>
            </a:gs>
            <a:gs pos="50000">
              <a:schemeClr val="accent5">
                <a:hueOff val="0"/>
                <a:satOff val="0"/>
                <a:lumOff val="0"/>
                <a:alphaOff val="0"/>
                <a:tint val="73000"/>
                <a:satMod val="103000"/>
                <a:lumMod val="105000"/>
              </a:schemeClr>
            </a:gs>
            <a:gs pos="100000">
              <a:schemeClr val="accent5">
                <a:hueOff val="0"/>
                <a:satOff val="0"/>
                <a:lumOff val="0"/>
                <a:alphaOff val="0"/>
                <a:tint val="81000"/>
                <a:satMod val="109000"/>
                <a:lumMod val="105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S" sz="1400" kern="1200"/>
            <a:t>Determinación del consumo</a:t>
          </a:r>
        </a:p>
      </dsp:txBody>
      <dsp:txXfrm>
        <a:off x="2927110" y="619784"/>
        <a:ext cx="1620259" cy="493981"/>
      </dsp:txXfrm>
    </dsp:sp>
    <dsp:sp modelId="{C60F0595-C08A-4317-8F6F-5AF8F11F4124}">
      <dsp:nvSpPr>
        <dsp:cNvPr id="0" name=""/>
        <dsp:cNvSpPr/>
      </dsp:nvSpPr>
      <dsp:spPr>
        <a:xfrm>
          <a:off x="2927110" y="1237261"/>
          <a:ext cx="1892058" cy="493981"/>
        </a:xfrm>
        <a:prstGeom prst="rect">
          <a:avLst/>
        </a:prstGeom>
        <a:gradFill rotWithShape="0">
          <a:gsLst>
            <a:gs pos="0">
              <a:schemeClr val="accent5">
                <a:hueOff val="0"/>
                <a:satOff val="0"/>
                <a:lumOff val="0"/>
                <a:alphaOff val="0"/>
                <a:tint val="67000"/>
                <a:satMod val="105000"/>
                <a:lumMod val="110000"/>
              </a:schemeClr>
            </a:gs>
            <a:gs pos="50000">
              <a:schemeClr val="accent5">
                <a:hueOff val="0"/>
                <a:satOff val="0"/>
                <a:lumOff val="0"/>
                <a:alphaOff val="0"/>
                <a:tint val="73000"/>
                <a:satMod val="103000"/>
                <a:lumMod val="105000"/>
              </a:schemeClr>
            </a:gs>
            <a:gs pos="100000">
              <a:schemeClr val="accent5">
                <a:hueOff val="0"/>
                <a:satOff val="0"/>
                <a:lumOff val="0"/>
                <a:alphaOff val="0"/>
                <a:tint val="81000"/>
                <a:satMod val="109000"/>
                <a:lumMod val="105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S" sz="1400" kern="1200"/>
            <a:t>Tensión de trabajo o tipo (AC/DC)</a:t>
          </a:r>
        </a:p>
      </dsp:txBody>
      <dsp:txXfrm>
        <a:off x="2927110" y="1237261"/>
        <a:ext cx="1892058" cy="493981"/>
      </dsp:txXfrm>
    </dsp:sp>
    <dsp:sp modelId="{FC0693A3-69D1-40A0-AE99-31740BBB6297}">
      <dsp:nvSpPr>
        <dsp:cNvPr id="0" name=""/>
        <dsp:cNvSpPr/>
      </dsp:nvSpPr>
      <dsp:spPr>
        <a:xfrm>
          <a:off x="2927110" y="1854738"/>
          <a:ext cx="1811255" cy="493981"/>
        </a:xfrm>
        <a:prstGeom prst="rect">
          <a:avLst/>
        </a:prstGeom>
        <a:gradFill rotWithShape="0">
          <a:gsLst>
            <a:gs pos="0">
              <a:schemeClr val="accent5">
                <a:hueOff val="0"/>
                <a:satOff val="0"/>
                <a:lumOff val="0"/>
                <a:alphaOff val="0"/>
                <a:tint val="67000"/>
                <a:satMod val="105000"/>
                <a:lumMod val="110000"/>
              </a:schemeClr>
            </a:gs>
            <a:gs pos="50000">
              <a:schemeClr val="accent5">
                <a:hueOff val="0"/>
                <a:satOff val="0"/>
                <a:lumOff val="0"/>
                <a:alphaOff val="0"/>
                <a:tint val="73000"/>
                <a:satMod val="103000"/>
                <a:lumMod val="105000"/>
              </a:schemeClr>
            </a:gs>
            <a:gs pos="100000">
              <a:schemeClr val="accent5">
                <a:hueOff val="0"/>
                <a:satOff val="0"/>
                <a:lumOff val="0"/>
                <a:alphaOff val="0"/>
                <a:tint val="81000"/>
                <a:satMod val="109000"/>
                <a:lumMod val="105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S" sz="1400" kern="1200"/>
            <a:t>Posible generador auxiliar</a:t>
          </a:r>
        </a:p>
      </dsp:txBody>
      <dsp:txXfrm>
        <a:off x="2927110" y="1854738"/>
        <a:ext cx="1811255" cy="493981"/>
      </dsp:txXfrm>
    </dsp:sp>
    <dsp:sp modelId="{A78D4AC1-3BC5-4414-8621-109D6D58DE5E}">
      <dsp:nvSpPr>
        <dsp:cNvPr id="0" name=""/>
        <dsp:cNvSpPr/>
      </dsp:nvSpPr>
      <dsp:spPr>
        <a:xfrm>
          <a:off x="2927110" y="2472215"/>
          <a:ext cx="1620259" cy="493981"/>
        </a:xfrm>
        <a:prstGeom prst="rect">
          <a:avLst/>
        </a:prstGeom>
        <a:gradFill rotWithShape="0">
          <a:gsLst>
            <a:gs pos="0">
              <a:schemeClr val="accent5">
                <a:hueOff val="0"/>
                <a:satOff val="0"/>
                <a:lumOff val="0"/>
                <a:alphaOff val="0"/>
                <a:tint val="67000"/>
                <a:satMod val="105000"/>
                <a:lumMod val="110000"/>
              </a:schemeClr>
            </a:gs>
            <a:gs pos="50000">
              <a:schemeClr val="accent5">
                <a:hueOff val="0"/>
                <a:satOff val="0"/>
                <a:lumOff val="0"/>
                <a:alphaOff val="0"/>
                <a:tint val="73000"/>
                <a:satMod val="103000"/>
                <a:lumMod val="105000"/>
              </a:schemeClr>
            </a:gs>
            <a:gs pos="100000">
              <a:schemeClr val="accent5">
                <a:hueOff val="0"/>
                <a:satOff val="0"/>
                <a:lumOff val="0"/>
                <a:alphaOff val="0"/>
                <a:tint val="81000"/>
                <a:satMod val="109000"/>
                <a:lumMod val="105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S" sz="1400" kern="1200"/>
            <a:t>Autonomía</a:t>
          </a:r>
        </a:p>
      </dsp:txBody>
      <dsp:txXfrm>
        <a:off x="2927110" y="2472215"/>
        <a:ext cx="1620259" cy="493981"/>
      </dsp:txXfrm>
    </dsp:sp>
    <dsp:sp modelId="{5E550D15-B3FE-4065-B786-FCA587A6A7A9}">
      <dsp:nvSpPr>
        <dsp:cNvPr id="0" name=""/>
        <dsp:cNvSpPr/>
      </dsp:nvSpPr>
      <dsp:spPr>
        <a:xfrm>
          <a:off x="2927110" y="3089692"/>
          <a:ext cx="1620259" cy="493981"/>
        </a:xfrm>
        <a:prstGeom prst="rect">
          <a:avLst/>
        </a:prstGeom>
        <a:gradFill rotWithShape="0">
          <a:gsLst>
            <a:gs pos="0">
              <a:schemeClr val="accent5">
                <a:hueOff val="0"/>
                <a:satOff val="0"/>
                <a:lumOff val="0"/>
                <a:alphaOff val="0"/>
                <a:tint val="67000"/>
                <a:satMod val="105000"/>
                <a:lumMod val="110000"/>
              </a:schemeClr>
            </a:gs>
            <a:gs pos="50000">
              <a:schemeClr val="accent5">
                <a:hueOff val="0"/>
                <a:satOff val="0"/>
                <a:lumOff val="0"/>
                <a:alphaOff val="0"/>
                <a:tint val="73000"/>
                <a:satMod val="103000"/>
                <a:lumMod val="105000"/>
              </a:schemeClr>
            </a:gs>
            <a:gs pos="100000">
              <a:schemeClr val="accent5">
                <a:hueOff val="0"/>
                <a:satOff val="0"/>
                <a:lumOff val="0"/>
                <a:alphaOff val="0"/>
                <a:tint val="81000"/>
                <a:satMod val="109000"/>
                <a:lumMod val="105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S" sz="1400" kern="1200"/>
            <a:t>Dimensionado de la instalación</a:t>
          </a:r>
        </a:p>
      </dsp:txBody>
      <dsp:txXfrm>
        <a:off x="2927110" y="3089692"/>
        <a:ext cx="1620259" cy="493981"/>
      </dsp:txXfrm>
    </dsp:sp>
    <dsp:sp modelId="{A6827A6F-F235-4AC6-B1B1-5BA0A413DFF4}">
      <dsp:nvSpPr>
        <dsp:cNvPr id="0" name=""/>
        <dsp:cNvSpPr/>
      </dsp:nvSpPr>
      <dsp:spPr>
        <a:xfrm>
          <a:off x="4871422" y="2163476"/>
          <a:ext cx="1620259" cy="493981"/>
        </a:xfrm>
        <a:prstGeom prst="rect">
          <a:avLst/>
        </a:prstGeom>
        <a:gradFill rotWithShape="0">
          <a:gsLst>
            <a:gs pos="0">
              <a:schemeClr val="accent6">
                <a:hueOff val="0"/>
                <a:satOff val="0"/>
                <a:lumOff val="0"/>
                <a:alphaOff val="0"/>
                <a:tint val="67000"/>
                <a:satMod val="105000"/>
                <a:lumMod val="110000"/>
              </a:schemeClr>
            </a:gs>
            <a:gs pos="50000">
              <a:schemeClr val="accent6">
                <a:hueOff val="0"/>
                <a:satOff val="0"/>
                <a:lumOff val="0"/>
                <a:alphaOff val="0"/>
                <a:tint val="73000"/>
                <a:satMod val="103000"/>
                <a:lumMod val="105000"/>
              </a:schemeClr>
            </a:gs>
            <a:gs pos="100000">
              <a:schemeClr val="accent6">
                <a:hueOff val="0"/>
                <a:satOff val="0"/>
                <a:lumOff val="0"/>
                <a:alphaOff val="0"/>
                <a:tint val="81000"/>
                <a:satMod val="109000"/>
                <a:lumMod val="105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S" sz="1400" kern="1200"/>
            <a:t>Paneles solares</a:t>
          </a:r>
        </a:p>
      </dsp:txBody>
      <dsp:txXfrm>
        <a:off x="4871422" y="2163476"/>
        <a:ext cx="1620259" cy="493981"/>
      </dsp:txXfrm>
    </dsp:sp>
    <dsp:sp modelId="{069DEC91-AAE9-4066-BBE1-57390EDD9520}">
      <dsp:nvSpPr>
        <dsp:cNvPr id="0" name=""/>
        <dsp:cNvSpPr/>
      </dsp:nvSpPr>
      <dsp:spPr>
        <a:xfrm>
          <a:off x="6821275" y="1544636"/>
          <a:ext cx="1620259" cy="493981"/>
        </a:xfrm>
        <a:prstGeom prst="rect">
          <a:avLst/>
        </a:prstGeom>
        <a:gradFill rotWithShape="0">
          <a:gsLst>
            <a:gs pos="0">
              <a:schemeClr val="accent1">
                <a:hueOff val="0"/>
                <a:satOff val="0"/>
                <a:lumOff val="0"/>
                <a:alphaOff val="0"/>
                <a:tint val="67000"/>
                <a:satMod val="105000"/>
                <a:lumMod val="110000"/>
              </a:schemeClr>
            </a:gs>
            <a:gs pos="50000">
              <a:schemeClr val="accent1">
                <a:hueOff val="0"/>
                <a:satOff val="0"/>
                <a:lumOff val="0"/>
                <a:alphaOff val="0"/>
                <a:tint val="73000"/>
                <a:satMod val="103000"/>
                <a:lumMod val="105000"/>
              </a:schemeClr>
            </a:gs>
            <a:gs pos="100000">
              <a:schemeClr val="accent1">
                <a:hueOff val="0"/>
                <a:satOff val="0"/>
                <a:lumOff val="0"/>
                <a:alphaOff val="0"/>
                <a:tint val="81000"/>
                <a:satMod val="109000"/>
                <a:lumMod val="105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S" sz="1400" kern="1200"/>
            <a:t>Orientación</a:t>
          </a:r>
        </a:p>
      </dsp:txBody>
      <dsp:txXfrm>
        <a:off x="6821275" y="1544636"/>
        <a:ext cx="1620259" cy="493981"/>
      </dsp:txXfrm>
    </dsp:sp>
    <dsp:sp modelId="{67406C69-90DC-4B93-84D6-E906A8669FBE}">
      <dsp:nvSpPr>
        <dsp:cNvPr id="0" name=""/>
        <dsp:cNvSpPr/>
      </dsp:nvSpPr>
      <dsp:spPr>
        <a:xfrm>
          <a:off x="6821275" y="2162113"/>
          <a:ext cx="1620259" cy="493981"/>
        </a:xfrm>
        <a:prstGeom prst="rect">
          <a:avLst/>
        </a:prstGeom>
        <a:gradFill rotWithShape="0">
          <a:gsLst>
            <a:gs pos="0">
              <a:schemeClr val="accent1">
                <a:hueOff val="0"/>
                <a:satOff val="0"/>
                <a:lumOff val="0"/>
                <a:alphaOff val="0"/>
                <a:tint val="67000"/>
                <a:satMod val="105000"/>
                <a:lumMod val="110000"/>
              </a:schemeClr>
            </a:gs>
            <a:gs pos="50000">
              <a:schemeClr val="accent1">
                <a:hueOff val="0"/>
                <a:satOff val="0"/>
                <a:lumOff val="0"/>
                <a:alphaOff val="0"/>
                <a:tint val="73000"/>
                <a:satMod val="103000"/>
                <a:lumMod val="105000"/>
              </a:schemeClr>
            </a:gs>
            <a:gs pos="100000">
              <a:schemeClr val="accent1">
                <a:hueOff val="0"/>
                <a:satOff val="0"/>
                <a:lumOff val="0"/>
                <a:alphaOff val="0"/>
                <a:tint val="81000"/>
                <a:satMod val="109000"/>
                <a:lumMod val="105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S" sz="1400" kern="1200"/>
            <a:t>Radiación</a:t>
          </a:r>
        </a:p>
      </dsp:txBody>
      <dsp:txXfrm>
        <a:off x="6821275" y="2162113"/>
        <a:ext cx="1620259" cy="493981"/>
      </dsp:txXfrm>
    </dsp:sp>
    <dsp:sp modelId="{FCB7D096-9700-4CC0-9C1C-CC91EF136514}">
      <dsp:nvSpPr>
        <dsp:cNvPr id="0" name=""/>
        <dsp:cNvSpPr/>
      </dsp:nvSpPr>
      <dsp:spPr>
        <a:xfrm>
          <a:off x="6821275" y="2779590"/>
          <a:ext cx="1620259" cy="493981"/>
        </a:xfrm>
        <a:prstGeom prst="rect">
          <a:avLst/>
        </a:prstGeom>
        <a:gradFill rotWithShape="0">
          <a:gsLst>
            <a:gs pos="0">
              <a:schemeClr val="accent1">
                <a:hueOff val="0"/>
                <a:satOff val="0"/>
                <a:lumOff val="0"/>
                <a:alphaOff val="0"/>
                <a:tint val="67000"/>
                <a:satMod val="105000"/>
                <a:lumMod val="110000"/>
              </a:schemeClr>
            </a:gs>
            <a:gs pos="50000">
              <a:schemeClr val="accent1">
                <a:hueOff val="0"/>
                <a:satOff val="0"/>
                <a:lumOff val="0"/>
                <a:alphaOff val="0"/>
                <a:tint val="73000"/>
                <a:satMod val="103000"/>
                <a:lumMod val="105000"/>
              </a:schemeClr>
            </a:gs>
            <a:gs pos="100000">
              <a:schemeClr val="accent1">
                <a:hueOff val="0"/>
                <a:satOff val="0"/>
                <a:lumOff val="0"/>
                <a:alphaOff val="0"/>
                <a:tint val="81000"/>
                <a:satMod val="109000"/>
                <a:lumMod val="105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S" sz="1400" kern="1200"/>
            <a:t>Numero de Paneles</a:t>
          </a:r>
        </a:p>
      </dsp:txBody>
      <dsp:txXfrm>
        <a:off x="6821275" y="2779590"/>
        <a:ext cx="1620259" cy="493981"/>
      </dsp:txXfrm>
    </dsp:sp>
    <dsp:sp modelId="{34F95C2B-47B3-4D04-9789-BEA78B7663B8}">
      <dsp:nvSpPr>
        <dsp:cNvPr id="0" name=""/>
        <dsp:cNvSpPr/>
      </dsp:nvSpPr>
      <dsp:spPr>
        <a:xfrm>
          <a:off x="4871422" y="2780953"/>
          <a:ext cx="1620259" cy="493981"/>
        </a:xfrm>
        <a:prstGeom prst="rect">
          <a:avLst/>
        </a:prstGeom>
        <a:gradFill rotWithShape="0">
          <a:gsLst>
            <a:gs pos="0">
              <a:schemeClr val="accent6">
                <a:hueOff val="0"/>
                <a:satOff val="0"/>
                <a:lumOff val="0"/>
                <a:alphaOff val="0"/>
                <a:tint val="67000"/>
                <a:satMod val="105000"/>
                <a:lumMod val="110000"/>
              </a:schemeClr>
            </a:gs>
            <a:gs pos="50000">
              <a:schemeClr val="accent6">
                <a:hueOff val="0"/>
                <a:satOff val="0"/>
                <a:lumOff val="0"/>
                <a:alphaOff val="0"/>
                <a:tint val="73000"/>
                <a:satMod val="103000"/>
                <a:lumMod val="105000"/>
              </a:schemeClr>
            </a:gs>
            <a:gs pos="100000">
              <a:schemeClr val="accent6">
                <a:hueOff val="0"/>
                <a:satOff val="0"/>
                <a:lumOff val="0"/>
                <a:alphaOff val="0"/>
                <a:tint val="81000"/>
                <a:satMod val="109000"/>
                <a:lumMod val="105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S" sz="1400" kern="1200"/>
            <a:t>Cálculo de Baterías</a:t>
          </a:r>
        </a:p>
      </dsp:txBody>
      <dsp:txXfrm>
        <a:off x="4871422" y="2780953"/>
        <a:ext cx="1620259" cy="493981"/>
      </dsp:txXfrm>
    </dsp:sp>
    <dsp:sp modelId="{4D7A016E-127A-48B3-91B0-EB435D32FADA}">
      <dsp:nvSpPr>
        <dsp:cNvPr id="0" name=""/>
        <dsp:cNvSpPr/>
      </dsp:nvSpPr>
      <dsp:spPr>
        <a:xfrm>
          <a:off x="4871422" y="3398430"/>
          <a:ext cx="1620259" cy="493981"/>
        </a:xfrm>
        <a:prstGeom prst="rect">
          <a:avLst/>
        </a:prstGeom>
        <a:gradFill rotWithShape="0">
          <a:gsLst>
            <a:gs pos="0">
              <a:schemeClr val="accent6">
                <a:hueOff val="0"/>
                <a:satOff val="0"/>
                <a:lumOff val="0"/>
                <a:alphaOff val="0"/>
                <a:tint val="67000"/>
                <a:satMod val="105000"/>
                <a:lumMod val="110000"/>
              </a:schemeClr>
            </a:gs>
            <a:gs pos="50000">
              <a:schemeClr val="accent6">
                <a:hueOff val="0"/>
                <a:satOff val="0"/>
                <a:lumOff val="0"/>
                <a:alphaOff val="0"/>
                <a:tint val="73000"/>
                <a:satMod val="103000"/>
                <a:lumMod val="105000"/>
              </a:schemeClr>
            </a:gs>
            <a:gs pos="100000">
              <a:schemeClr val="accent6">
                <a:hueOff val="0"/>
                <a:satOff val="0"/>
                <a:lumOff val="0"/>
                <a:alphaOff val="0"/>
                <a:tint val="81000"/>
                <a:satMod val="109000"/>
                <a:lumMod val="105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S" sz="1400" kern="1200"/>
            <a:t>Elección del regulador</a:t>
          </a:r>
        </a:p>
      </dsp:txBody>
      <dsp:txXfrm>
        <a:off x="4871422" y="3398430"/>
        <a:ext cx="1620259" cy="493981"/>
      </dsp:txXfrm>
    </dsp:sp>
    <dsp:sp modelId="{949A4676-9367-4511-9866-F521C10DD5B8}">
      <dsp:nvSpPr>
        <dsp:cNvPr id="0" name=""/>
        <dsp:cNvSpPr/>
      </dsp:nvSpPr>
      <dsp:spPr>
        <a:xfrm>
          <a:off x="4871422" y="4015907"/>
          <a:ext cx="2244837" cy="493981"/>
        </a:xfrm>
        <a:prstGeom prst="rect">
          <a:avLst/>
        </a:prstGeom>
        <a:gradFill rotWithShape="0">
          <a:gsLst>
            <a:gs pos="0">
              <a:schemeClr val="accent6">
                <a:hueOff val="0"/>
                <a:satOff val="0"/>
                <a:lumOff val="0"/>
                <a:alphaOff val="0"/>
                <a:tint val="67000"/>
                <a:satMod val="105000"/>
                <a:lumMod val="110000"/>
              </a:schemeClr>
            </a:gs>
            <a:gs pos="50000">
              <a:schemeClr val="accent6">
                <a:hueOff val="0"/>
                <a:satOff val="0"/>
                <a:lumOff val="0"/>
                <a:alphaOff val="0"/>
                <a:tint val="73000"/>
                <a:satMod val="103000"/>
                <a:lumMod val="105000"/>
              </a:schemeClr>
            </a:gs>
            <a:gs pos="100000">
              <a:schemeClr val="accent6">
                <a:hueOff val="0"/>
                <a:satOff val="0"/>
                <a:lumOff val="0"/>
                <a:alphaOff val="0"/>
                <a:tint val="81000"/>
                <a:satMod val="109000"/>
                <a:lumMod val="105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S" sz="1400" kern="1200"/>
            <a:t>Cálculos del inversor si es necesario</a:t>
          </a:r>
        </a:p>
      </dsp:txBody>
      <dsp:txXfrm>
        <a:off x="4871422" y="4015907"/>
        <a:ext cx="2244837" cy="493981"/>
      </dsp:txXfrm>
    </dsp:sp>
    <dsp:sp modelId="{00741471-8FAE-4E72-8F34-1B7917FD77C4}">
      <dsp:nvSpPr>
        <dsp:cNvPr id="0" name=""/>
        <dsp:cNvSpPr/>
      </dsp:nvSpPr>
      <dsp:spPr>
        <a:xfrm>
          <a:off x="2927110" y="3707169"/>
          <a:ext cx="1620259" cy="493981"/>
        </a:xfrm>
        <a:prstGeom prst="rect">
          <a:avLst/>
        </a:prstGeom>
        <a:gradFill rotWithShape="0">
          <a:gsLst>
            <a:gs pos="0">
              <a:schemeClr val="accent5">
                <a:hueOff val="0"/>
                <a:satOff val="0"/>
                <a:lumOff val="0"/>
                <a:alphaOff val="0"/>
                <a:tint val="67000"/>
                <a:satMod val="105000"/>
                <a:lumMod val="110000"/>
              </a:schemeClr>
            </a:gs>
            <a:gs pos="50000">
              <a:schemeClr val="accent5">
                <a:hueOff val="0"/>
                <a:satOff val="0"/>
                <a:lumOff val="0"/>
                <a:alphaOff val="0"/>
                <a:tint val="73000"/>
                <a:satMod val="103000"/>
                <a:lumMod val="105000"/>
              </a:schemeClr>
            </a:gs>
            <a:gs pos="100000">
              <a:schemeClr val="accent5">
                <a:hueOff val="0"/>
                <a:satOff val="0"/>
                <a:lumOff val="0"/>
                <a:alphaOff val="0"/>
                <a:tint val="81000"/>
                <a:satMod val="109000"/>
                <a:lumMod val="105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S" sz="1400" kern="1200"/>
            <a:t>Documentación</a:t>
          </a:r>
        </a:p>
      </dsp:txBody>
      <dsp:txXfrm>
        <a:off x="2927110" y="3707169"/>
        <a:ext cx="1620259" cy="493981"/>
      </dsp:txXfrm>
    </dsp:sp>
    <dsp:sp modelId="{2B29EED8-E1C1-4962-86E9-E9FDEE8CFD17}">
      <dsp:nvSpPr>
        <dsp:cNvPr id="0" name=""/>
        <dsp:cNvSpPr/>
      </dsp:nvSpPr>
      <dsp:spPr>
        <a:xfrm>
          <a:off x="2927110" y="4633384"/>
          <a:ext cx="1620259" cy="493981"/>
        </a:xfrm>
        <a:prstGeom prst="rect">
          <a:avLst/>
        </a:prstGeom>
        <a:gradFill rotWithShape="0">
          <a:gsLst>
            <a:gs pos="0">
              <a:schemeClr val="accent5">
                <a:hueOff val="0"/>
                <a:satOff val="0"/>
                <a:lumOff val="0"/>
                <a:alphaOff val="0"/>
                <a:tint val="67000"/>
                <a:satMod val="105000"/>
                <a:lumMod val="110000"/>
              </a:schemeClr>
            </a:gs>
            <a:gs pos="50000">
              <a:schemeClr val="accent5">
                <a:hueOff val="0"/>
                <a:satOff val="0"/>
                <a:lumOff val="0"/>
                <a:alphaOff val="0"/>
                <a:tint val="73000"/>
                <a:satMod val="103000"/>
                <a:lumMod val="105000"/>
              </a:schemeClr>
            </a:gs>
            <a:gs pos="100000">
              <a:schemeClr val="accent5">
                <a:hueOff val="0"/>
                <a:satOff val="0"/>
                <a:lumOff val="0"/>
                <a:alphaOff val="0"/>
                <a:tint val="81000"/>
                <a:satMod val="109000"/>
                <a:lumMod val="105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S" sz="1400" kern="1200"/>
            <a:t>Normas vigentes</a:t>
          </a:r>
        </a:p>
      </dsp:txBody>
      <dsp:txXfrm>
        <a:off x="2927110" y="4633384"/>
        <a:ext cx="1620259" cy="493981"/>
      </dsp:txXfrm>
    </dsp:sp>
    <dsp:sp modelId="{C9B47437-861F-4E3C-8212-4368FC0F7D54}">
      <dsp:nvSpPr>
        <dsp:cNvPr id="0" name=""/>
        <dsp:cNvSpPr/>
      </dsp:nvSpPr>
      <dsp:spPr>
        <a:xfrm>
          <a:off x="4871422" y="4633384"/>
          <a:ext cx="2217292" cy="493981"/>
        </a:xfrm>
        <a:prstGeom prst="rect">
          <a:avLst/>
        </a:prstGeom>
        <a:gradFill rotWithShape="0">
          <a:gsLst>
            <a:gs pos="0">
              <a:schemeClr val="accent6">
                <a:hueOff val="0"/>
                <a:satOff val="0"/>
                <a:lumOff val="0"/>
                <a:alphaOff val="0"/>
                <a:tint val="67000"/>
                <a:satMod val="105000"/>
                <a:lumMod val="110000"/>
              </a:schemeClr>
            </a:gs>
            <a:gs pos="50000">
              <a:schemeClr val="accent6">
                <a:hueOff val="0"/>
                <a:satOff val="0"/>
                <a:lumOff val="0"/>
                <a:alphaOff val="0"/>
                <a:tint val="73000"/>
                <a:satMod val="103000"/>
                <a:lumMod val="105000"/>
              </a:schemeClr>
            </a:gs>
            <a:gs pos="100000">
              <a:schemeClr val="accent6">
                <a:hueOff val="0"/>
                <a:satOff val="0"/>
                <a:lumOff val="0"/>
                <a:alphaOff val="0"/>
                <a:tint val="81000"/>
                <a:satMod val="109000"/>
                <a:lumMod val="105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S" sz="1400" kern="1200"/>
            <a:t>NEC 11: capítulo 14</a:t>
          </a:r>
        </a:p>
      </dsp:txBody>
      <dsp:txXfrm>
        <a:off x="4871422" y="4633384"/>
        <a:ext cx="2217292" cy="493981"/>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A12BCB-EAB6-B148-BD51-746F3D6E2C9C}" type="datetimeFigureOut">
              <a:rPr lang="es-ES_tradnl" smtClean="0"/>
              <a:t>31/01/2020</a:t>
            </a:fld>
            <a:endParaRPr lang="es-ES_tradn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96F357-ADE6-7C4C-AB3F-580FE17F8AE1}" type="slidenum">
              <a:rPr lang="es-ES_tradnl" smtClean="0"/>
              <a:t>‹Nº›</a:t>
            </a:fld>
            <a:endParaRPr lang="es-ES_tradnl"/>
          </a:p>
        </p:txBody>
      </p:sp>
    </p:spTree>
    <p:extLst>
      <p:ext uri="{BB962C8B-B14F-4D97-AF65-F5344CB8AC3E}">
        <p14:creationId xmlns:p14="http://schemas.microsoft.com/office/powerpoint/2010/main" val="514505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a:p>
        </p:txBody>
      </p:sp>
      <p:sp>
        <p:nvSpPr>
          <p:cNvPr id="4" name="Marcador de número de diapositiva 3"/>
          <p:cNvSpPr>
            <a:spLocks noGrp="1"/>
          </p:cNvSpPr>
          <p:nvPr>
            <p:ph type="sldNum" sz="quarter" idx="5"/>
          </p:nvPr>
        </p:nvSpPr>
        <p:spPr/>
        <p:txBody>
          <a:bodyPr/>
          <a:lstStyle/>
          <a:p>
            <a:fld id="{AE96F357-ADE6-7C4C-AB3F-580FE17F8AE1}" type="slidenum">
              <a:rPr lang="es-ES_tradnl" smtClean="0"/>
              <a:t>1</a:t>
            </a:fld>
            <a:endParaRPr lang="es-ES_tradnl"/>
          </a:p>
        </p:txBody>
      </p:sp>
    </p:spTree>
    <p:extLst>
      <p:ext uri="{BB962C8B-B14F-4D97-AF65-F5344CB8AC3E}">
        <p14:creationId xmlns:p14="http://schemas.microsoft.com/office/powerpoint/2010/main" val="39311772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a:p>
        </p:txBody>
      </p:sp>
      <p:sp>
        <p:nvSpPr>
          <p:cNvPr id="4" name="Marcador de número de diapositiva 3"/>
          <p:cNvSpPr>
            <a:spLocks noGrp="1"/>
          </p:cNvSpPr>
          <p:nvPr>
            <p:ph type="sldNum" sz="quarter" idx="5"/>
          </p:nvPr>
        </p:nvSpPr>
        <p:spPr/>
        <p:txBody>
          <a:bodyPr/>
          <a:lstStyle/>
          <a:p>
            <a:fld id="{AE96F357-ADE6-7C4C-AB3F-580FE17F8AE1}" type="slidenum">
              <a:rPr lang="es-ES_tradnl" smtClean="0"/>
              <a:t>20</a:t>
            </a:fld>
            <a:endParaRPr lang="es-ES_tradnl"/>
          </a:p>
        </p:txBody>
      </p:sp>
    </p:spTree>
    <p:extLst>
      <p:ext uri="{BB962C8B-B14F-4D97-AF65-F5344CB8AC3E}">
        <p14:creationId xmlns:p14="http://schemas.microsoft.com/office/powerpoint/2010/main" val="39841353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AE96F357-ADE6-7C4C-AB3F-580FE17F8AE1}" type="slidenum">
              <a:rPr lang="es-ES_tradnl" smtClean="0"/>
              <a:t>21</a:t>
            </a:fld>
            <a:endParaRPr lang="es-ES_tradnl"/>
          </a:p>
        </p:txBody>
      </p:sp>
    </p:spTree>
    <p:extLst>
      <p:ext uri="{BB962C8B-B14F-4D97-AF65-F5344CB8AC3E}">
        <p14:creationId xmlns:p14="http://schemas.microsoft.com/office/powerpoint/2010/main" val="13555639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Danny</a:t>
            </a:r>
          </a:p>
        </p:txBody>
      </p:sp>
      <p:sp>
        <p:nvSpPr>
          <p:cNvPr id="4" name="Marcador de número de diapositiva 3"/>
          <p:cNvSpPr>
            <a:spLocks noGrp="1"/>
          </p:cNvSpPr>
          <p:nvPr>
            <p:ph type="sldNum" sz="quarter" idx="5"/>
          </p:nvPr>
        </p:nvSpPr>
        <p:spPr/>
        <p:txBody>
          <a:bodyPr/>
          <a:lstStyle/>
          <a:p>
            <a:fld id="{AE96F357-ADE6-7C4C-AB3F-580FE17F8AE1}" type="slidenum">
              <a:rPr lang="es-ES_tradnl" smtClean="0"/>
              <a:t>22</a:t>
            </a:fld>
            <a:endParaRPr lang="es-ES_tradnl"/>
          </a:p>
        </p:txBody>
      </p:sp>
    </p:spTree>
    <p:extLst>
      <p:ext uri="{BB962C8B-B14F-4D97-AF65-F5344CB8AC3E}">
        <p14:creationId xmlns:p14="http://schemas.microsoft.com/office/powerpoint/2010/main" val="32226021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Danny</a:t>
            </a:r>
          </a:p>
        </p:txBody>
      </p:sp>
      <p:sp>
        <p:nvSpPr>
          <p:cNvPr id="4" name="Marcador de número de diapositiva 3"/>
          <p:cNvSpPr>
            <a:spLocks noGrp="1"/>
          </p:cNvSpPr>
          <p:nvPr>
            <p:ph type="sldNum" sz="quarter" idx="5"/>
          </p:nvPr>
        </p:nvSpPr>
        <p:spPr/>
        <p:txBody>
          <a:bodyPr/>
          <a:lstStyle/>
          <a:p>
            <a:fld id="{AE96F357-ADE6-7C4C-AB3F-580FE17F8AE1}" type="slidenum">
              <a:rPr lang="es-ES_tradnl" smtClean="0"/>
              <a:t>23</a:t>
            </a:fld>
            <a:endParaRPr lang="es-ES_tradnl"/>
          </a:p>
        </p:txBody>
      </p:sp>
    </p:spTree>
    <p:extLst>
      <p:ext uri="{BB962C8B-B14F-4D97-AF65-F5344CB8AC3E}">
        <p14:creationId xmlns:p14="http://schemas.microsoft.com/office/powerpoint/2010/main" val="30942403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Danny</a:t>
            </a:r>
          </a:p>
        </p:txBody>
      </p:sp>
      <p:sp>
        <p:nvSpPr>
          <p:cNvPr id="4" name="Marcador de número de diapositiva 3"/>
          <p:cNvSpPr>
            <a:spLocks noGrp="1"/>
          </p:cNvSpPr>
          <p:nvPr>
            <p:ph type="sldNum" sz="quarter" idx="5"/>
          </p:nvPr>
        </p:nvSpPr>
        <p:spPr/>
        <p:txBody>
          <a:bodyPr/>
          <a:lstStyle/>
          <a:p>
            <a:fld id="{AE96F357-ADE6-7C4C-AB3F-580FE17F8AE1}" type="slidenum">
              <a:rPr lang="es-ES_tradnl" smtClean="0"/>
              <a:t>24</a:t>
            </a:fld>
            <a:endParaRPr lang="es-ES_tradnl"/>
          </a:p>
        </p:txBody>
      </p:sp>
    </p:spTree>
    <p:extLst>
      <p:ext uri="{BB962C8B-B14F-4D97-AF65-F5344CB8AC3E}">
        <p14:creationId xmlns:p14="http://schemas.microsoft.com/office/powerpoint/2010/main" val="26077904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Danny</a:t>
            </a:r>
          </a:p>
        </p:txBody>
      </p:sp>
      <p:sp>
        <p:nvSpPr>
          <p:cNvPr id="4" name="Marcador de número de diapositiva 3"/>
          <p:cNvSpPr>
            <a:spLocks noGrp="1"/>
          </p:cNvSpPr>
          <p:nvPr>
            <p:ph type="sldNum" sz="quarter" idx="5"/>
          </p:nvPr>
        </p:nvSpPr>
        <p:spPr/>
        <p:txBody>
          <a:bodyPr/>
          <a:lstStyle/>
          <a:p>
            <a:fld id="{AE96F357-ADE6-7C4C-AB3F-580FE17F8AE1}" type="slidenum">
              <a:rPr lang="es-ES_tradnl" smtClean="0"/>
              <a:t>29</a:t>
            </a:fld>
            <a:endParaRPr lang="es-ES_tradnl"/>
          </a:p>
        </p:txBody>
      </p:sp>
    </p:spTree>
    <p:extLst>
      <p:ext uri="{BB962C8B-B14F-4D97-AF65-F5344CB8AC3E}">
        <p14:creationId xmlns:p14="http://schemas.microsoft.com/office/powerpoint/2010/main" val="21864026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Danny</a:t>
            </a:r>
          </a:p>
        </p:txBody>
      </p:sp>
      <p:sp>
        <p:nvSpPr>
          <p:cNvPr id="4" name="Marcador de número de diapositiva 3"/>
          <p:cNvSpPr>
            <a:spLocks noGrp="1"/>
          </p:cNvSpPr>
          <p:nvPr>
            <p:ph type="sldNum" sz="quarter" idx="5"/>
          </p:nvPr>
        </p:nvSpPr>
        <p:spPr/>
        <p:txBody>
          <a:bodyPr/>
          <a:lstStyle/>
          <a:p>
            <a:fld id="{AE96F357-ADE6-7C4C-AB3F-580FE17F8AE1}" type="slidenum">
              <a:rPr lang="es-ES_tradnl" smtClean="0"/>
              <a:t>30</a:t>
            </a:fld>
            <a:endParaRPr lang="es-ES_tradnl"/>
          </a:p>
        </p:txBody>
      </p:sp>
    </p:spTree>
    <p:extLst>
      <p:ext uri="{BB962C8B-B14F-4D97-AF65-F5344CB8AC3E}">
        <p14:creationId xmlns:p14="http://schemas.microsoft.com/office/powerpoint/2010/main" val="28543202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Danny</a:t>
            </a:r>
          </a:p>
        </p:txBody>
      </p:sp>
      <p:sp>
        <p:nvSpPr>
          <p:cNvPr id="4" name="Marcador de número de diapositiva 3"/>
          <p:cNvSpPr>
            <a:spLocks noGrp="1"/>
          </p:cNvSpPr>
          <p:nvPr>
            <p:ph type="sldNum" sz="quarter" idx="5"/>
          </p:nvPr>
        </p:nvSpPr>
        <p:spPr/>
        <p:txBody>
          <a:bodyPr/>
          <a:lstStyle/>
          <a:p>
            <a:fld id="{AE96F357-ADE6-7C4C-AB3F-580FE17F8AE1}" type="slidenum">
              <a:rPr lang="es-ES_tradnl" smtClean="0"/>
              <a:t>31</a:t>
            </a:fld>
            <a:endParaRPr lang="es-ES_tradnl"/>
          </a:p>
        </p:txBody>
      </p:sp>
    </p:spTree>
    <p:extLst>
      <p:ext uri="{BB962C8B-B14F-4D97-AF65-F5344CB8AC3E}">
        <p14:creationId xmlns:p14="http://schemas.microsoft.com/office/powerpoint/2010/main" val="31512985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Danny</a:t>
            </a:r>
          </a:p>
        </p:txBody>
      </p:sp>
      <p:sp>
        <p:nvSpPr>
          <p:cNvPr id="4" name="Marcador de número de diapositiva 3"/>
          <p:cNvSpPr>
            <a:spLocks noGrp="1"/>
          </p:cNvSpPr>
          <p:nvPr>
            <p:ph type="sldNum" sz="quarter" idx="5"/>
          </p:nvPr>
        </p:nvSpPr>
        <p:spPr/>
        <p:txBody>
          <a:bodyPr/>
          <a:lstStyle/>
          <a:p>
            <a:fld id="{AE96F357-ADE6-7C4C-AB3F-580FE17F8AE1}" type="slidenum">
              <a:rPr lang="es-ES_tradnl" smtClean="0"/>
              <a:t>32</a:t>
            </a:fld>
            <a:endParaRPr lang="es-ES_tradnl"/>
          </a:p>
        </p:txBody>
      </p:sp>
    </p:spTree>
    <p:extLst>
      <p:ext uri="{BB962C8B-B14F-4D97-AF65-F5344CB8AC3E}">
        <p14:creationId xmlns:p14="http://schemas.microsoft.com/office/powerpoint/2010/main" val="7679496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a:p>
        </p:txBody>
      </p:sp>
      <p:sp>
        <p:nvSpPr>
          <p:cNvPr id="4" name="Marcador de número de diapositiva 3"/>
          <p:cNvSpPr>
            <a:spLocks noGrp="1"/>
          </p:cNvSpPr>
          <p:nvPr>
            <p:ph type="sldNum" sz="quarter" idx="5"/>
          </p:nvPr>
        </p:nvSpPr>
        <p:spPr/>
        <p:txBody>
          <a:bodyPr/>
          <a:lstStyle/>
          <a:p>
            <a:fld id="{AE96F357-ADE6-7C4C-AB3F-580FE17F8AE1}" type="slidenum">
              <a:rPr lang="es-ES_tradnl" smtClean="0"/>
              <a:t>45</a:t>
            </a:fld>
            <a:endParaRPr lang="es-ES_tradnl"/>
          </a:p>
        </p:txBody>
      </p:sp>
    </p:spTree>
    <p:extLst>
      <p:ext uri="{BB962C8B-B14F-4D97-AF65-F5344CB8AC3E}">
        <p14:creationId xmlns:p14="http://schemas.microsoft.com/office/powerpoint/2010/main" val="3491368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a:p>
        </p:txBody>
      </p:sp>
      <p:sp>
        <p:nvSpPr>
          <p:cNvPr id="4" name="Marcador de número de diapositiva 3"/>
          <p:cNvSpPr>
            <a:spLocks noGrp="1"/>
          </p:cNvSpPr>
          <p:nvPr>
            <p:ph type="sldNum" sz="quarter" idx="5"/>
          </p:nvPr>
        </p:nvSpPr>
        <p:spPr/>
        <p:txBody>
          <a:bodyPr/>
          <a:lstStyle/>
          <a:p>
            <a:fld id="{AE96F357-ADE6-7C4C-AB3F-580FE17F8AE1}" type="slidenum">
              <a:rPr lang="es-ES_tradnl" smtClean="0"/>
              <a:t>3</a:t>
            </a:fld>
            <a:endParaRPr lang="es-ES_tradnl"/>
          </a:p>
        </p:txBody>
      </p:sp>
    </p:spTree>
    <p:extLst>
      <p:ext uri="{BB962C8B-B14F-4D97-AF65-F5344CB8AC3E}">
        <p14:creationId xmlns:p14="http://schemas.microsoft.com/office/powerpoint/2010/main" val="12420090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Danny</a:t>
            </a:r>
          </a:p>
        </p:txBody>
      </p:sp>
      <p:sp>
        <p:nvSpPr>
          <p:cNvPr id="4" name="Marcador de número de diapositiva 3"/>
          <p:cNvSpPr>
            <a:spLocks noGrp="1"/>
          </p:cNvSpPr>
          <p:nvPr>
            <p:ph type="sldNum" sz="quarter" idx="5"/>
          </p:nvPr>
        </p:nvSpPr>
        <p:spPr/>
        <p:txBody>
          <a:bodyPr/>
          <a:lstStyle/>
          <a:p>
            <a:fld id="{AE96F357-ADE6-7C4C-AB3F-580FE17F8AE1}" type="slidenum">
              <a:rPr lang="es-ES_tradnl" smtClean="0"/>
              <a:t>46</a:t>
            </a:fld>
            <a:endParaRPr lang="es-ES_tradnl"/>
          </a:p>
        </p:txBody>
      </p:sp>
    </p:spTree>
    <p:extLst>
      <p:ext uri="{BB962C8B-B14F-4D97-AF65-F5344CB8AC3E}">
        <p14:creationId xmlns:p14="http://schemas.microsoft.com/office/powerpoint/2010/main" val="10192674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Danny</a:t>
            </a:r>
          </a:p>
          <a:p>
            <a:r>
              <a:rPr lang="es-ES"/>
              <a:t>DETALLE MENTAL DEL CABLE </a:t>
            </a:r>
          </a:p>
        </p:txBody>
      </p:sp>
      <p:sp>
        <p:nvSpPr>
          <p:cNvPr id="4" name="Marcador de número de diapositiva 3"/>
          <p:cNvSpPr>
            <a:spLocks noGrp="1"/>
          </p:cNvSpPr>
          <p:nvPr>
            <p:ph type="sldNum" sz="quarter" idx="5"/>
          </p:nvPr>
        </p:nvSpPr>
        <p:spPr/>
        <p:txBody>
          <a:bodyPr/>
          <a:lstStyle/>
          <a:p>
            <a:fld id="{AE96F357-ADE6-7C4C-AB3F-580FE17F8AE1}" type="slidenum">
              <a:rPr lang="es-ES_tradnl" smtClean="0"/>
              <a:t>47</a:t>
            </a:fld>
            <a:endParaRPr lang="es-ES_tradnl"/>
          </a:p>
        </p:txBody>
      </p:sp>
    </p:spTree>
    <p:extLst>
      <p:ext uri="{BB962C8B-B14F-4D97-AF65-F5344CB8AC3E}">
        <p14:creationId xmlns:p14="http://schemas.microsoft.com/office/powerpoint/2010/main" val="24561559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Danny</a:t>
            </a:r>
          </a:p>
        </p:txBody>
      </p:sp>
      <p:sp>
        <p:nvSpPr>
          <p:cNvPr id="4" name="Marcador de número de diapositiva 3"/>
          <p:cNvSpPr>
            <a:spLocks noGrp="1"/>
          </p:cNvSpPr>
          <p:nvPr>
            <p:ph type="sldNum" sz="quarter" idx="5"/>
          </p:nvPr>
        </p:nvSpPr>
        <p:spPr/>
        <p:txBody>
          <a:bodyPr/>
          <a:lstStyle/>
          <a:p>
            <a:fld id="{AE96F357-ADE6-7C4C-AB3F-580FE17F8AE1}" type="slidenum">
              <a:rPr lang="es-ES_tradnl" smtClean="0"/>
              <a:t>48</a:t>
            </a:fld>
            <a:endParaRPr lang="es-ES_tradnl"/>
          </a:p>
        </p:txBody>
      </p:sp>
    </p:spTree>
    <p:extLst>
      <p:ext uri="{BB962C8B-B14F-4D97-AF65-F5344CB8AC3E}">
        <p14:creationId xmlns:p14="http://schemas.microsoft.com/office/powerpoint/2010/main" val="6620169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a:t>La visualización dependiendo de la salud visual del usuario</a:t>
            </a:r>
          </a:p>
          <a:p>
            <a:r>
              <a:rPr lang="es-ES_tradnl"/>
              <a:t>La infografía se distingue desde hasta a 2m de distancia</a:t>
            </a:r>
          </a:p>
          <a:p>
            <a:r>
              <a:rPr lang="es-ES_tradnl"/>
              <a:t>La visualización de la información en la pantalla LED se distingue desde 4m hasta 12m</a:t>
            </a:r>
          </a:p>
          <a:p>
            <a:r>
              <a:rPr lang="es-ES_tradnl"/>
              <a:t>Dimensiones: 2 x 0,80 x 0,35</a:t>
            </a:r>
          </a:p>
        </p:txBody>
      </p:sp>
      <p:sp>
        <p:nvSpPr>
          <p:cNvPr id="4" name="Marcador de número de diapositiva 3"/>
          <p:cNvSpPr>
            <a:spLocks noGrp="1"/>
          </p:cNvSpPr>
          <p:nvPr>
            <p:ph type="sldNum" sz="quarter" idx="5"/>
          </p:nvPr>
        </p:nvSpPr>
        <p:spPr/>
        <p:txBody>
          <a:bodyPr/>
          <a:lstStyle/>
          <a:p>
            <a:fld id="{AE96F357-ADE6-7C4C-AB3F-580FE17F8AE1}" type="slidenum">
              <a:rPr lang="es-ES_tradnl" smtClean="0"/>
              <a:t>50</a:t>
            </a:fld>
            <a:endParaRPr lang="es-ES_tradnl"/>
          </a:p>
        </p:txBody>
      </p:sp>
    </p:spTree>
    <p:extLst>
      <p:ext uri="{BB962C8B-B14F-4D97-AF65-F5344CB8AC3E}">
        <p14:creationId xmlns:p14="http://schemas.microsoft.com/office/powerpoint/2010/main" val="15454111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a:t>Dimensiones 1,50 x 0,44 x 0,35 m</a:t>
            </a:r>
          </a:p>
        </p:txBody>
      </p:sp>
      <p:sp>
        <p:nvSpPr>
          <p:cNvPr id="4" name="Marcador de número de diapositiva 3"/>
          <p:cNvSpPr>
            <a:spLocks noGrp="1"/>
          </p:cNvSpPr>
          <p:nvPr>
            <p:ph type="sldNum" sz="quarter" idx="5"/>
          </p:nvPr>
        </p:nvSpPr>
        <p:spPr/>
        <p:txBody>
          <a:bodyPr/>
          <a:lstStyle/>
          <a:p>
            <a:fld id="{AE96F357-ADE6-7C4C-AB3F-580FE17F8AE1}" type="slidenum">
              <a:rPr lang="es-ES_tradnl" smtClean="0"/>
              <a:t>51</a:t>
            </a:fld>
            <a:endParaRPr lang="es-ES_tradnl"/>
          </a:p>
        </p:txBody>
      </p:sp>
    </p:spTree>
    <p:extLst>
      <p:ext uri="{BB962C8B-B14F-4D97-AF65-F5344CB8AC3E}">
        <p14:creationId xmlns:p14="http://schemas.microsoft.com/office/powerpoint/2010/main" val="17722610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a:t>Dimensiones: 0,10x0,10x0,07 m</a:t>
            </a:r>
          </a:p>
        </p:txBody>
      </p:sp>
      <p:sp>
        <p:nvSpPr>
          <p:cNvPr id="4" name="Marcador de número de diapositiva 3"/>
          <p:cNvSpPr>
            <a:spLocks noGrp="1"/>
          </p:cNvSpPr>
          <p:nvPr>
            <p:ph type="sldNum" sz="quarter" idx="5"/>
          </p:nvPr>
        </p:nvSpPr>
        <p:spPr/>
        <p:txBody>
          <a:bodyPr/>
          <a:lstStyle/>
          <a:p>
            <a:fld id="{AE96F357-ADE6-7C4C-AB3F-580FE17F8AE1}" type="slidenum">
              <a:rPr lang="es-ES_tradnl" smtClean="0"/>
              <a:t>52</a:t>
            </a:fld>
            <a:endParaRPr lang="es-ES_tradnl"/>
          </a:p>
        </p:txBody>
      </p:sp>
    </p:spTree>
    <p:extLst>
      <p:ext uri="{BB962C8B-B14F-4D97-AF65-F5344CB8AC3E}">
        <p14:creationId xmlns:p14="http://schemas.microsoft.com/office/powerpoint/2010/main" val="38975079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err="1"/>
              <a:t>Estacion</a:t>
            </a:r>
            <a:r>
              <a:rPr lang="es-ES_tradnl"/>
              <a:t> de </a:t>
            </a:r>
            <a:r>
              <a:rPr lang="es-ES_tradnl" err="1"/>
              <a:t>Guamanî</a:t>
            </a:r>
            <a:endParaRPr lang="es-ES_tradnl"/>
          </a:p>
        </p:txBody>
      </p:sp>
      <p:sp>
        <p:nvSpPr>
          <p:cNvPr id="4" name="Marcador de número de diapositiva 3"/>
          <p:cNvSpPr>
            <a:spLocks noGrp="1"/>
          </p:cNvSpPr>
          <p:nvPr>
            <p:ph type="sldNum" sz="quarter" idx="5"/>
          </p:nvPr>
        </p:nvSpPr>
        <p:spPr/>
        <p:txBody>
          <a:bodyPr/>
          <a:lstStyle/>
          <a:p>
            <a:fld id="{AE96F357-ADE6-7C4C-AB3F-580FE17F8AE1}" type="slidenum">
              <a:rPr lang="es-ES_tradnl" smtClean="0"/>
              <a:t>54</a:t>
            </a:fld>
            <a:endParaRPr lang="es-ES_tradnl"/>
          </a:p>
        </p:txBody>
      </p:sp>
    </p:spTree>
    <p:extLst>
      <p:ext uri="{BB962C8B-B14F-4D97-AF65-F5344CB8AC3E}">
        <p14:creationId xmlns:p14="http://schemas.microsoft.com/office/powerpoint/2010/main" val="12666207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Marcador de notas 2"/>
              <p:cNvSpPr>
                <a:spLocks noGrp="1"/>
              </p:cNvSpPr>
              <p:nvPr>
                <p:ph type="body" idx="1"/>
              </p:nvPr>
            </p:nvSpPr>
            <p:spPr/>
            <p:txBody>
              <a:bodyPr/>
              <a:lstStyle/>
              <a:p>
                <a:r>
                  <a:rPr lang="es-ES"/>
                  <a:t>Presión: es una variable que esta relacionada con la altura, </a:t>
                </a:r>
              </a:p>
              <a:p>
                <a:r>
                  <a:rPr lang="es-ES" err="1"/>
                  <a:t>Presion</a:t>
                </a:r>
                <a:r>
                  <a:rPr lang="es-ES"/>
                  <a:t> -- </a:t>
                </a:r>
                <a:r>
                  <a:rPr lang="es-ES_tradnl" sz="1200" kern="1200">
                    <a:solidFill>
                      <a:schemeClr val="tx1"/>
                    </a:solidFill>
                    <a:effectLst/>
                    <a:latin typeface="+mn-lt"/>
                    <a:ea typeface="+mn-ea"/>
                    <a:cs typeface="+mn-cs"/>
                  </a:rPr>
                  <a:t>INAMHI en la estación “Los Chillos” ubicado en San Rafael - Rumiñahui, la presión oscila entre </a:t>
                </a:r>
                <a14:m>
                  <m:oMath xmlns:m="http://schemas.openxmlformats.org/officeDocument/2006/math">
                    <m:r>
                      <a:rPr lang="es-ES_tradnl" sz="1200" i="1" kern="1200">
                        <a:solidFill>
                          <a:schemeClr val="tx1"/>
                        </a:solidFill>
                        <a:effectLst/>
                        <a:latin typeface="Cambria Math" panose="02040503050406030204" pitchFamily="18" charset="0"/>
                        <a:ea typeface="+mn-ea"/>
                        <a:cs typeface="+mn-cs"/>
                      </a:rPr>
                      <m:t>756</m:t>
                    </m:r>
                  </m:oMath>
                </a14:m>
                <a:r>
                  <a:rPr lang="es-ES_tradnl" sz="1200" kern="1200">
                    <a:solidFill>
                      <a:schemeClr val="tx1"/>
                    </a:solidFill>
                    <a:effectLst/>
                    <a:latin typeface="+mn-lt"/>
                    <a:ea typeface="+mn-ea"/>
                    <a:cs typeface="+mn-cs"/>
                  </a:rPr>
                  <a:t> a </a:t>
                </a:r>
                <a14:m>
                  <m:oMath xmlns:m="http://schemas.openxmlformats.org/officeDocument/2006/math">
                    <m:r>
                      <a:rPr lang="es-ES_tradnl" sz="1200" i="1" kern="1200">
                        <a:solidFill>
                          <a:schemeClr val="tx1"/>
                        </a:solidFill>
                        <a:effectLst/>
                        <a:latin typeface="Cambria Math" panose="02040503050406030204" pitchFamily="18" charset="0"/>
                        <a:ea typeface="+mn-ea"/>
                        <a:cs typeface="+mn-cs"/>
                      </a:rPr>
                      <m:t>762</m:t>
                    </m:r>
                    <m:r>
                      <a:rPr lang="es-ES_tradnl" sz="1200" i="1" kern="1200">
                        <a:solidFill>
                          <a:schemeClr val="tx1"/>
                        </a:solidFill>
                        <a:effectLst/>
                        <a:latin typeface="Cambria Math" panose="02040503050406030204" pitchFamily="18" charset="0"/>
                        <a:ea typeface="+mn-ea"/>
                        <a:cs typeface="+mn-cs"/>
                      </a:rPr>
                      <m:t> </m:t>
                    </m:r>
                    <m:r>
                      <a:rPr lang="es-ES_tradnl" sz="1200" i="1" kern="1200">
                        <a:solidFill>
                          <a:schemeClr val="tx1"/>
                        </a:solidFill>
                        <a:effectLst/>
                        <a:latin typeface="Cambria Math" panose="02040503050406030204" pitchFamily="18" charset="0"/>
                        <a:ea typeface="+mn-ea"/>
                        <a:cs typeface="+mn-cs"/>
                      </a:rPr>
                      <m:t>h</m:t>
                    </m:r>
                    <m:r>
                      <a:rPr lang="es-ES_tradnl" sz="1200" i="1" kern="1200">
                        <a:solidFill>
                          <a:schemeClr val="tx1"/>
                        </a:solidFill>
                        <a:effectLst/>
                        <a:latin typeface="Cambria Math" panose="02040503050406030204" pitchFamily="18" charset="0"/>
                        <a:ea typeface="+mn-ea"/>
                        <a:cs typeface="+mn-cs"/>
                      </a:rPr>
                      <m:t>𝑃𝑎</m:t>
                    </m:r>
                  </m:oMath>
                </a14:m>
                <a:r>
                  <a:rPr lang="es-ES_tradnl" sz="1200" kern="1200">
                    <a:solidFill>
                      <a:schemeClr val="tx1"/>
                    </a:solidFill>
                    <a:effectLst/>
                    <a:latin typeface="+mn-lt"/>
                    <a:ea typeface="+mn-ea"/>
                    <a:cs typeface="+mn-cs"/>
                  </a:rPr>
                  <a:t>.</a:t>
                </a:r>
              </a:p>
              <a:p>
                <a:r>
                  <a:rPr lang="es-ES_tradnl" sz="1200" kern="1200">
                    <a:solidFill>
                      <a:schemeClr val="tx1"/>
                    </a:solidFill>
                    <a:effectLst/>
                    <a:latin typeface="+mn-lt"/>
                    <a:ea typeface="+mn-ea"/>
                    <a:cs typeface="+mn-cs"/>
                  </a:rPr>
                  <a:t>la altura para el Valle de los Chillos esta entre </a:t>
                </a:r>
                <a14:m>
                  <m:oMath xmlns:m="http://schemas.openxmlformats.org/officeDocument/2006/math">
                    <m:r>
                      <a:rPr lang="es-ES_tradnl" sz="1200" i="1" kern="1200">
                        <a:solidFill>
                          <a:schemeClr val="tx1"/>
                        </a:solidFill>
                        <a:effectLst/>
                        <a:latin typeface="Cambria Math" panose="02040503050406030204" pitchFamily="18" charset="0"/>
                        <a:ea typeface="+mn-ea"/>
                        <a:cs typeface="+mn-cs"/>
                      </a:rPr>
                      <m:t>2339</m:t>
                    </m:r>
                  </m:oMath>
                </a14:m>
                <a:r>
                  <a:rPr lang="es-ES_tradnl" sz="1200" kern="1200">
                    <a:solidFill>
                      <a:schemeClr val="tx1"/>
                    </a:solidFill>
                    <a:effectLst/>
                    <a:latin typeface="+mn-lt"/>
                    <a:ea typeface="+mn-ea"/>
                    <a:cs typeface="+mn-cs"/>
                  </a:rPr>
                  <a:t> a </a:t>
                </a:r>
                <a14:m>
                  <m:oMath xmlns:m="http://schemas.openxmlformats.org/officeDocument/2006/math">
                    <m:r>
                      <a:rPr lang="es-ES_tradnl" sz="1200" i="1" kern="1200">
                        <a:solidFill>
                          <a:schemeClr val="tx1"/>
                        </a:solidFill>
                        <a:effectLst/>
                        <a:latin typeface="Cambria Math" panose="02040503050406030204" pitchFamily="18" charset="0"/>
                        <a:ea typeface="+mn-ea"/>
                        <a:cs typeface="+mn-cs"/>
                      </a:rPr>
                      <m:t>2403</m:t>
                    </m:r>
                    <m:r>
                      <a:rPr lang="es-ES_tradnl" sz="1200" i="1" kern="1200">
                        <a:solidFill>
                          <a:schemeClr val="tx1"/>
                        </a:solidFill>
                        <a:effectLst/>
                        <a:latin typeface="Cambria Math" panose="02040503050406030204" pitchFamily="18" charset="0"/>
                        <a:ea typeface="+mn-ea"/>
                        <a:cs typeface="+mn-cs"/>
                      </a:rPr>
                      <m:t> </m:t>
                    </m:r>
                    <m:r>
                      <a:rPr lang="es-ES_tradnl" sz="1200" i="1" kern="1200">
                        <a:solidFill>
                          <a:schemeClr val="tx1"/>
                        </a:solidFill>
                        <a:effectLst/>
                        <a:latin typeface="Cambria Math" panose="02040503050406030204" pitchFamily="18" charset="0"/>
                        <a:ea typeface="+mn-ea"/>
                        <a:cs typeface="+mn-cs"/>
                      </a:rPr>
                      <m:t>𝑚</m:t>
                    </m:r>
                  </m:oMath>
                </a14:m>
                <a:r>
                  <a:rPr lang="es-ES_tradnl" sz="1200" kern="1200">
                    <a:solidFill>
                      <a:schemeClr val="tx1"/>
                    </a:solidFill>
                    <a:effectLst/>
                    <a:latin typeface="+mn-lt"/>
                    <a:ea typeface="+mn-ea"/>
                    <a:cs typeface="+mn-cs"/>
                  </a:rPr>
                  <a:t>. La altura de Rumiñahui está entre los </a:t>
                </a:r>
                <a14:m>
                  <m:oMath xmlns:m="http://schemas.openxmlformats.org/officeDocument/2006/math">
                    <m:r>
                      <a:rPr lang="es-ES_tradnl" sz="1200" i="1" kern="1200">
                        <a:solidFill>
                          <a:schemeClr val="tx1"/>
                        </a:solidFill>
                        <a:effectLst/>
                        <a:latin typeface="Cambria Math" panose="02040503050406030204" pitchFamily="18" charset="0"/>
                        <a:ea typeface="+mn-ea"/>
                        <a:cs typeface="+mn-cs"/>
                      </a:rPr>
                      <m:t>2000</m:t>
                    </m:r>
                  </m:oMath>
                </a14:m>
                <a:r>
                  <a:rPr lang="es-ES_tradnl" sz="1200" kern="1200">
                    <a:solidFill>
                      <a:schemeClr val="tx1"/>
                    </a:solidFill>
                    <a:effectLst/>
                    <a:latin typeface="+mn-lt"/>
                    <a:ea typeface="+mn-ea"/>
                    <a:cs typeface="+mn-cs"/>
                  </a:rPr>
                  <a:t> a </a:t>
                </a:r>
                <a14:m>
                  <m:oMath xmlns:m="http://schemas.openxmlformats.org/officeDocument/2006/math">
                    <m:r>
                      <a:rPr lang="es-ES_tradnl" sz="1200" i="1" kern="1200">
                        <a:solidFill>
                          <a:schemeClr val="tx1"/>
                        </a:solidFill>
                        <a:effectLst/>
                        <a:latin typeface="Cambria Math" panose="02040503050406030204" pitchFamily="18" charset="0"/>
                        <a:ea typeface="+mn-ea"/>
                        <a:cs typeface="+mn-cs"/>
                      </a:rPr>
                      <m:t>3000</m:t>
                    </m:r>
                    <m:r>
                      <a:rPr lang="es-ES_tradnl" sz="1200" i="1" kern="1200">
                        <a:solidFill>
                          <a:schemeClr val="tx1"/>
                        </a:solidFill>
                        <a:effectLst/>
                        <a:latin typeface="Cambria Math" panose="02040503050406030204" pitchFamily="18" charset="0"/>
                        <a:ea typeface="+mn-ea"/>
                        <a:cs typeface="+mn-cs"/>
                      </a:rPr>
                      <m:t> </m:t>
                    </m:r>
                    <m:r>
                      <a:rPr lang="es-ES_tradnl" sz="1200" i="1" kern="1200">
                        <a:solidFill>
                          <a:schemeClr val="tx1"/>
                        </a:solidFill>
                        <a:effectLst/>
                        <a:latin typeface="Cambria Math" panose="02040503050406030204" pitchFamily="18" charset="0"/>
                        <a:ea typeface="+mn-ea"/>
                        <a:cs typeface="+mn-cs"/>
                      </a:rPr>
                      <m:t>𝑚</m:t>
                    </m:r>
                    <m:r>
                      <a:rPr lang="es-ES_tradnl" sz="1200" i="1" kern="1200">
                        <a:solidFill>
                          <a:schemeClr val="tx1"/>
                        </a:solidFill>
                        <a:effectLst/>
                        <a:latin typeface="Cambria Math" panose="02040503050406030204" pitchFamily="18" charset="0"/>
                        <a:ea typeface="+mn-ea"/>
                        <a:cs typeface="+mn-cs"/>
                      </a:rPr>
                      <m:t>.</m:t>
                    </m:r>
                    <m:r>
                      <a:rPr lang="es-ES_tradnl" sz="1200" i="1" kern="1200">
                        <a:solidFill>
                          <a:schemeClr val="tx1"/>
                        </a:solidFill>
                        <a:effectLst/>
                        <a:latin typeface="Cambria Math" panose="02040503050406030204" pitchFamily="18" charset="0"/>
                        <a:ea typeface="+mn-ea"/>
                        <a:cs typeface="+mn-cs"/>
                      </a:rPr>
                      <m:t>𝑠</m:t>
                    </m:r>
                    <m:r>
                      <a:rPr lang="es-ES_tradnl" sz="1200" i="1" kern="1200">
                        <a:solidFill>
                          <a:schemeClr val="tx1"/>
                        </a:solidFill>
                        <a:effectLst/>
                        <a:latin typeface="Cambria Math" panose="02040503050406030204" pitchFamily="18" charset="0"/>
                        <a:ea typeface="+mn-ea"/>
                        <a:cs typeface="+mn-cs"/>
                      </a:rPr>
                      <m:t>.</m:t>
                    </m:r>
                    <m:r>
                      <a:rPr lang="es-ES_tradnl" sz="1200" i="1" kern="1200">
                        <a:solidFill>
                          <a:schemeClr val="tx1"/>
                        </a:solidFill>
                        <a:effectLst/>
                        <a:latin typeface="Cambria Math" panose="02040503050406030204" pitchFamily="18" charset="0"/>
                        <a:ea typeface="+mn-ea"/>
                        <a:cs typeface="+mn-cs"/>
                      </a:rPr>
                      <m:t>𝑛</m:t>
                    </m:r>
                    <m:r>
                      <a:rPr lang="es-ES_tradnl" sz="1200" i="1" kern="1200">
                        <a:solidFill>
                          <a:schemeClr val="tx1"/>
                        </a:solidFill>
                        <a:effectLst/>
                        <a:latin typeface="Cambria Math" panose="02040503050406030204" pitchFamily="18" charset="0"/>
                        <a:ea typeface="+mn-ea"/>
                        <a:cs typeface="+mn-cs"/>
                      </a:rPr>
                      <m:t>.</m:t>
                    </m:r>
                    <m:r>
                      <a:rPr lang="es-ES_tradnl" sz="1200" i="1" kern="1200">
                        <a:solidFill>
                          <a:schemeClr val="tx1"/>
                        </a:solidFill>
                        <a:effectLst/>
                        <a:latin typeface="Cambria Math" panose="02040503050406030204" pitchFamily="18" charset="0"/>
                        <a:ea typeface="+mn-ea"/>
                        <a:cs typeface="+mn-cs"/>
                      </a:rPr>
                      <m:t>𝑚</m:t>
                    </m:r>
                  </m:oMath>
                </a14:m>
                <a:r>
                  <a:rPr lang="es-ES_tradnl" sz="1200" kern="1200">
                    <a:solidFill>
                      <a:schemeClr val="tx1"/>
                    </a:solidFill>
                    <a:effectLst/>
                    <a:latin typeface="+mn-lt"/>
                    <a:ea typeface="+mn-ea"/>
                    <a:cs typeface="+mn-cs"/>
                  </a:rPr>
                  <a:t>,</a:t>
                </a:r>
                <a:endParaRPr lang="es-ES"/>
              </a:p>
            </p:txBody>
          </p:sp>
        </mc:Choice>
        <mc:Fallback xmlns="">
          <p:sp>
            <p:nvSpPr>
              <p:cNvPr id="3" name="Marcador de notas 2"/>
              <p:cNvSpPr>
                <a:spLocks noGrp="1"/>
              </p:cNvSpPr>
              <p:nvPr>
                <p:ph type="body" idx="1"/>
              </p:nvPr>
            </p:nvSpPr>
            <p:spPr/>
            <p:txBody>
              <a:bodyPr/>
              <a:lstStyle/>
              <a:p>
                <a:r>
                  <a:rPr lang="es-ES"/>
                  <a:t>Presión: es una variable que esta relacionada con la altura, </a:t>
                </a:r>
              </a:p>
              <a:p>
                <a:r>
                  <a:rPr lang="es-ES" err="1"/>
                  <a:t>Presion</a:t>
                </a:r>
                <a:r>
                  <a:rPr lang="es-ES"/>
                  <a:t> -- </a:t>
                </a:r>
                <a:r>
                  <a:rPr lang="es-ES_tradnl" sz="1200" kern="1200">
                    <a:solidFill>
                      <a:schemeClr val="tx1"/>
                    </a:solidFill>
                    <a:effectLst/>
                    <a:latin typeface="+mn-lt"/>
                    <a:ea typeface="+mn-ea"/>
                    <a:cs typeface="+mn-cs"/>
                  </a:rPr>
                  <a:t>INAMHI en la estación “Los Chillos” ubicado en San Rafael - Rumiñahui, la presión oscila entre </a:t>
                </a:r>
                <a:r>
                  <a:rPr lang="es-ES_tradnl" sz="1200" i="0" kern="1200">
                    <a:solidFill>
                      <a:schemeClr val="tx1"/>
                    </a:solidFill>
                    <a:effectLst/>
                    <a:latin typeface="Cambria Math" panose="02040503050406030204" pitchFamily="18" charset="0"/>
                    <a:ea typeface="+mn-ea"/>
                    <a:cs typeface="+mn-cs"/>
                  </a:rPr>
                  <a:t>756</a:t>
                </a:r>
                <a:r>
                  <a:rPr lang="es-ES_tradnl" sz="1200" kern="1200">
                    <a:solidFill>
                      <a:schemeClr val="tx1"/>
                    </a:solidFill>
                    <a:effectLst/>
                    <a:latin typeface="+mn-lt"/>
                    <a:ea typeface="+mn-ea"/>
                    <a:cs typeface="+mn-cs"/>
                  </a:rPr>
                  <a:t> a </a:t>
                </a:r>
                <a:r>
                  <a:rPr lang="es-ES_tradnl" sz="1200" i="0" kern="1200">
                    <a:solidFill>
                      <a:schemeClr val="tx1"/>
                    </a:solidFill>
                    <a:effectLst/>
                    <a:latin typeface="Cambria Math" panose="02040503050406030204" pitchFamily="18" charset="0"/>
                    <a:ea typeface="+mn-ea"/>
                    <a:cs typeface="+mn-cs"/>
                  </a:rPr>
                  <a:t>762 ℎ𝑃𝑎</a:t>
                </a:r>
                <a:r>
                  <a:rPr lang="es-ES_tradnl" sz="1200" kern="1200">
                    <a:solidFill>
                      <a:schemeClr val="tx1"/>
                    </a:solidFill>
                    <a:effectLst/>
                    <a:latin typeface="+mn-lt"/>
                    <a:ea typeface="+mn-ea"/>
                    <a:cs typeface="+mn-cs"/>
                  </a:rPr>
                  <a:t>.</a:t>
                </a:r>
              </a:p>
              <a:p>
                <a:r>
                  <a:rPr lang="es-ES_tradnl" sz="1200" kern="1200">
                    <a:solidFill>
                      <a:schemeClr val="tx1"/>
                    </a:solidFill>
                    <a:effectLst/>
                    <a:latin typeface="+mn-lt"/>
                    <a:ea typeface="+mn-ea"/>
                    <a:cs typeface="+mn-cs"/>
                  </a:rPr>
                  <a:t>la altura para el Valle de los Chillos esta entre </a:t>
                </a:r>
                <a:r>
                  <a:rPr lang="es-ES_tradnl" sz="1200" i="0" kern="1200">
                    <a:solidFill>
                      <a:schemeClr val="tx1"/>
                    </a:solidFill>
                    <a:effectLst/>
                    <a:latin typeface="Cambria Math" panose="02040503050406030204" pitchFamily="18" charset="0"/>
                    <a:ea typeface="+mn-ea"/>
                    <a:cs typeface="+mn-cs"/>
                  </a:rPr>
                  <a:t>2339</a:t>
                </a:r>
                <a:r>
                  <a:rPr lang="es-ES_tradnl" sz="1200" kern="1200">
                    <a:solidFill>
                      <a:schemeClr val="tx1"/>
                    </a:solidFill>
                    <a:effectLst/>
                    <a:latin typeface="+mn-lt"/>
                    <a:ea typeface="+mn-ea"/>
                    <a:cs typeface="+mn-cs"/>
                  </a:rPr>
                  <a:t> a </a:t>
                </a:r>
                <a:r>
                  <a:rPr lang="es-ES_tradnl" sz="1200" i="0" kern="1200">
                    <a:solidFill>
                      <a:schemeClr val="tx1"/>
                    </a:solidFill>
                    <a:effectLst/>
                    <a:latin typeface="Cambria Math" panose="02040503050406030204" pitchFamily="18" charset="0"/>
                    <a:ea typeface="+mn-ea"/>
                    <a:cs typeface="+mn-cs"/>
                  </a:rPr>
                  <a:t>2403 𝑚</a:t>
                </a:r>
                <a:r>
                  <a:rPr lang="es-ES_tradnl" sz="1200" kern="1200">
                    <a:solidFill>
                      <a:schemeClr val="tx1"/>
                    </a:solidFill>
                    <a:effectLst/>
                    <a:latin typeface="+mn-lt"/>
                    <a:ea typeface="+mn-ea"/>
                    <a:cs typeface="+mn-cs"/>
                  </a:rPr>
                  <a:t>. La altura de Rumiñahui está entre los </a:t>
                </a:r>
                <a:r>
                  <a:rPr lang="es-ES_tradnl" sz="1200" i="0" kern="1200">
                    <a:solidFill>
                      <a:schemeClr val="tx1"/>
                    </a:solidFill>
                    <a:effectLst/>
                    <a:latin typeface="Cambria Math" panose="02040503050406030204" pitchFamily="18" charset="0"/>
                    <a:ea typeface="+mn-ea"/>
                    <a:cs typeface="+mn-cs"/>
                  </a:rPr>
                  <a:t>2000</a:t>
                </a:r>
                <a:r>
                  <a:rPr lang="es-ES_tradnl" sz="1200" kern="1200">
                    <a:solidFill>
                      <a:schemeClr val="tx1"/>
                    </a:solidFill>
                    <a:effectLst/>
                    <a:latin typeface="+mn-lt"/>
                    <a:ea typeface="+mn-ea"/>
                    <a:cs typeface="+mn-cs"/>
                  </a:rPr>
                  <a:t> a </a:t>
                </a:r>
                <a:r>
                  <a:rPr lang="es-ES_tradnl" sz="1200" i="0" kern="1200">
                    <a:solidFill>
                      <a:schemeClr val="tx1"/>
                    </a:solidFill>
                    <a:effectLst/>
                    <a:latin typeface="Cambria Math" panose="02040503050406030204" pitchFamily="18" charset="0"/>
                    <a:ea typeface="+mn-ea"/>
                    <a:cs typeface="+mn-cs"/>
                  </a:rPr>
                  <a:t>3000 𝑚.𝑠.𝑛.𝑚</a:t>
                </a:r>
                <a:r>
                  <a:rPr lang="es-ES_tradnl" sz="1200" kern="1200">
                    <a:solidFill>
                      <a:schemeClr val="tx1"/>
                    </a:solidFill>
                    <a:effectLst/>
                    <a:latin typeface="+mn-lt"/>
                    <a:ea typeface="+mn-ea"/>
                    <a:cs typeface="+mn-cs"/>
                  </a:rPr>
                  <a:t>,</a:t>
                </a:r>
                <a:endParaRPr lang="es-ES"/>
              </a:p>
            </p:txBody>
          </p:sp>
        </mc:Fallback>
      </mc:AlternateContent>
      <p:sp>
        <p:nvSpPr>
          <p:cNvPr id="4" name="Marcador de número de diapositiva 3"/>
          <p:cNvSpPr>
            <a:spLocks noGrp="1"/>
          </p:cNvSpPr>
          <p:nvPr>
            <p:ph type="sldNum" sz="quarter" idx="5"/>
          </p:nvPr>
        </p:nvSpPr>
        <p:spPr/>
        <p:txBody>
          <a:bodyPr/>
          <a:lstStyle/>
          <a:p>
            <a:fld id="{AE96F357-ADE6-7C4C-AB3F-580FE17F8AE1}" type="slidenum">
              <a:rPr lang="es-ES_tradnl" smtClean="0"/>
              <a:t>55</a:t>
            </a:fld>
            <a:endParaRPr lang="es-ES_tradnl"/>
          </a:p>
        </p:txBody>
      </p:sp>
    </p:spTree>
    <p:extLst>
      <p:ext uri="{BB962C8B-B14F-4D97-AF65-F5344CB8AC3E}">
        <p14:creationId xmlns:p14="http://schemas.microsoft.com/office/powerpoint/2010/main" val="30366386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Danny</a:t>
            </a:r>
          </a:p>
        </p:txBody>
      </p:sp>
      <p:sp>
        <p:nvSpPr>
          <p:cNvPr id="4" name="Marcador de número de diapositiva 3"/>
          <p:cNvSpPr>
            <a:spLocks noGrp="1"/>
          </p:cNvSpPr>
          <p:nvPr>
            <p:ph type="sldNum" sz="quarter" idx="5"/>
          </p:nvPr>
        </p:nvSpPr>
        <p:spPr/>
        <p:txBody>
          <a:bodyPr/>
          <a:lstStyle/>
          <a:p>
            <a:fld id="{AE96F357-ADE6-7C4C-AB3F-580FE17F8AE1}" type="slidenum">
              <a:rPr lang="es-ES_tradnl" smtClean="0"/>
              <a:t>56</a:t>
            </a:fld>
            <a:endParaRPr lang="es-ES_tradnl"/>
          </a:p>
        </p:txBody>
      </p:sp>
    </p:spTree>
    <p:extLst>
      <p:ext uri="{BB962C8B-B14F-4D97-AF65-F5344CB8AC3E}">
        <p14:creationId xmlns:p14="http://schemas.microsoft.com/office/powerpoint/2010/main" val="40658193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Danny</a:t>
            </a:r>
          </a:p>
        </p:txBody>
      </p:sp>
      <p:sp>
        <p:nvSpPr>
          <p:cNvPr id="4" name="Marcador de número de diapositiva 3"/>
          <p:cNvSpPr>
            <a:spLocks noGrp="1"/>
          </p:cNvSpPr>
          <p:nvPr>
            <p:ph type="sldNum" sz="quarter" idx="5"/>
          </p:nvPr>
        </p:nvSpPr>
        <p:spPr/>
        <p:txBody>
          <a:bodyPr/>
          <a:lstStyle/>
          <a:p>
            <a:fld id="{AE96F357-ADE6-7C4C-AB3F-580FE17F8AE1}" type="slidenum">
              <a:rPr lang="es-ES_tradnl" smtClean="0"/>
              <a:t>57</a:t>
            </a:fld>
            <a:endParaRPr lang="es-ES_tradnl"/>
          </a:p>
        </p:txBody>
      </p:sp>
    </p:spTree>
    <p:extLst>
      <p:ext uri="{BB962C8B-B14F-4D97-AF65-F5344CB8AC3E}">
        <p14:creationId xmlns:p14="http://schemas.microsoft.com/office/powerpoint/2010/main" val="1704013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a:p>
        </p:txBody>
      </p:sp>
      <p:sp>
        <p:nvSpPr>
          <p:cNvPr id="4" name="Marcador de número de diapositiva 3"/>
          <p:cNvSpPr>
            <a:spLocks noGrp="1"/>
          </p:cNvSpPr>
          <p:nvPr>
            <p:ph type="sldNum" sz="quarter" idx="5"/>
          </p:nvPr>
        </p:nvSpPr>
        <p:spPr/>
        <p:txBody>
          <a:bodyPr/>
          <a:lstStyle/>
          <a:p>
            <a:fld id="{AE96F357-ADE6-7C4C-AB3F-580FE17F8AE1}" type="slidenum">
              <a:rPr lang="es-ES_tradnl" smtClean="0"/>
              <a:t>4</a:t>
            </a:fld>
            <a:endParaRPr lang="es-ES_tradnl"/>
          </a:p>
        </p:txBody>
      </p:sp>
    </p:spTree>
    <p:extLst>
      <p:ext uri="{BB962C8B-B14F-4D97-AF65-F5344CB8AC3E}">
        <p14:creationId xmlns:p14="http://schemas.microsoft.com/office/powerpoint/2010/main" val="40791309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a:p>
        </p:txBody>
      </p:sp>
      <p:sp>
        <p:nvSpPr>
          <p:cNvPr id="4" name="Marcador de número de diapositiva 3"/>
          <p:cNvSpPr>
            <a:spLocks noGrp="1"/>
          </p:cNvSpPr>
          <p:nvPr>
            <p:ph type="sldNum" sz="quarter" idx="5"/>
          </p:nvPr>
        </p:nvSpPr>
        <p:spPr/>
        <p:txBody>
          <a:bodyPr/>
          <a:lstStyle/>
          <a:p>
            <a:fld id="{AE96F357-ADE6-7C4C-AB3F-580FE17F8AE1}" type="slidenum">
              <a:rPr lang="es-ES_tradnl" smtClean="0"/>
              <a:t>58</a:t>
            </a:fld>
            <a:endParaRPr lang="es-ES_tradnl"/>
          </a:p>
        </p:txBody>
      </p:sp>
    </p:spTree>
    <p:extLst>
      <p:ext uri="{BB962C8B-B14F-4D97-AF65-F5344CB8AC3E}">
        <p14:creationId xmlns:p14="http://schemas.microsoft.com/office/powerpoint/2010/main" val="10038748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a:p>
        </p:txBody>
      </p:sp>
      <p:sp>
        <p:nvSpPr>
          <p:cNvPr id="4" name="Marcador de número de diapositiva 3"/>
          <p:cNvSpPr>
            <a:spLocks noGrp="1"/>
          </p:cNvSpPr>
          <p:nvPr>
            <p:ph type="sldNum" sz="quarter" idx="5"/>
          </p:nvPr>
        </p:nvSpPr>
        <p:spPr/>
        <p:txBody>
          <a:bodyPr/>
          <a:lstStyle/>
          <a:p>
            <a:fld id="{AE96F357-ADE6-7C4C-AB3F-580FE17F8AE1}" type="slidenum">
              <a:rPr lang="es-ES_tradnl" smtClean="0"/>
              <a:t>60</a:t>
            </a:fld>
            <a:endParaRPr lang="es-ES_tradnl"/>
          </a:p>
        </p:txBody>
      </p:sp>
    </p:spTree>
    <p:extLst>
      <p:ext uri="{BB962C8B-B14F-4D97-AF65-F5344CB8AC3E}">
        <p14:creationId xmlns:p14="http://schemas.microsoft.com/office/powerpoint/2010/main" val="7840043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a:p>
        </p:txBody>
      </p:sp>
      <p:sp>
        <p:nvSpPr>
          <p:cNvPr id="4" name="Marcador de número de diapositiva 3"/>
          <p:cNvSpPr>
            <a:spLocks noGrp="1"/>
          </p:cNvSpPr>
          <p:nvPr>
            <p:ph type="sldNum" sz="quarter" idx="5"/>
          </p:nvPr>
        </p:nvSpPr>
        <p:spPr/>
        <p:txBody>
          <a:bodyPr/>
          <a:lstStyle/>
          <a:p>
            <a:fld id="{AE96F357-ADE6-7C4C-AB3F-580FE17F8AE1}" type="slidenum">
              <a:rPr lang="es-ES_tradnl" smtClean="0"/>
              <a:t>61</a:t>
            </a:fld>
            <a:endParaRPr lang="es-ES_tradnl"/>
          </a:p>
        </p:txBody>
      </p:sp>
    </p:spTree>
    <p:extLst>
      <p:ext uri="{BB962C8B-B14F-4D97-AF65-F5344CB8AC3E}">
        <p14:creationId xmlns:p14="http://schemas.microsoft.com/office/powerpoint/2010/main" val="1186648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a:p>
        </p:txBody>
      </p:sp>
      <p:sp>
        <p:nvSpPr>
          <p:cNvPr id="4" name="Marcador de número de diapositiva 3"/>
          <p:cNvSpPr>
            <a:spLocks noGrp="1"/>
          </p:cNvSpPr>
          <p:nvPr>
            <p:ph type="sldNum" sz="quarter" idx="5"/>
          </p:nvPr>
        </p:nvSpPr>
        <p:spPr/>
        <p:txBody>
          <a:bodyPr/>
          <a:lstStyle/>
          <a:p>
            <a:fld id="{AE96F357-ADE6-7C4C-AB3F-580FE17F8AE1}" type="slidenum">
              <a:rPr lang="es-ES_tradnl" smtClean="0"/>
              <a:t>62</a:t>
            </a:fld>
            <a:endParaRPr lang="es-ES_tradnl"/>
          </a:p>
        </p:txBody>
      </p:sp>
    </p:spTree>
    <p:extLst>
      <p:ext uri="{BB962C8B-B14F-4D97-AF65-F5344CB8AC3E}">
        <p14:creationId xmlns:p14="http://schemas.microsoft.com/office/powerpoint/2010/main" val="8513157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a:p>
        </p:txBody>
      </p:sp>
      <p:sp>
        <p:nvSpPr>
          <p:cNvPr id="4" name="Marcador de número de diapositiva 3"/>
          <p:cNvSpPr>
            <a:spLocks noGrp="1"/>
          </p:cNvSpPr>
          <p:nvPr>
            <p:ph type="sldNum" sz="quarter" idx="5"/>
          </p:nvPr>
        </p:nvSpPr>
        <p:spPr/>
        <p:txBody>
          <a:bodyPr/>
          <a:lstStyle/>
          <a:p>
            <a:fld id="{AE96F357-ADE6-7C4C-AB3F-580FE17F8AE1}" type="slidenum">
              <a:rPr lang="es-ES_tradnl" smtClean="0"/>
              <a:t>63</a:t>
            </a:fld>
            <a:endParaRPr lang="es-ES_tradnl"/>
          </a:p>
        </p:txBody>
      </p:sp>
    </p:spTree>
    <p:extLst>
      <p:ext uri="{BB962C8B-B14F-4D97-AF65-F5344CB8AC3E}">
        <p14:creationId xmlns:p14="http://schemas.microsoft.com/office/powerpoint/2010/main" val="20977251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a:p>
        </p:txBody>
      </p:sp>
      <p:sp>
        <p:nvSpPr>
          <p:cNvPr id="4" name="Marcador de número de diapositiva 3"/>
          <p:cNvSpPr>
            <a:spLocks noGrp="1"/>
          </p:cNvSpPr>
          <p:nvPr>
            <p:ph type="sldNum" sz="quarter" idx="5"/>
          </p:nvPr>
        </p:nvSpPr>
        <p:spPr/>
        <p:txBody>
          <a:bodyPr/>
          <a:lstStyle/>
          <a:p>
            <a:fld id="{AE96F357-ADE6-7C4C-AB3F-580FE17F8AE1}" type="slidenum">
              <a:rPr lang="es-ES_tradnl" smtClean="0"/>
              <a:t>67</a:t>
            </a:fld>
            <a:endParaRPr lang="es-ES_tradnl"/>
          </a:p>
        </p:txBody>
      </p:sp>
    </p:spTree>
    <p:extLst>
      <p:ext uri="{BB962C8B-B14F-4D97-AF65-F5344CB8AC3E}">
        <p14:creationId xmlns:p14="http://schemas.microsoft.com/office/powerpoint/2010/main" val="6332227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a:p>
        </p:txBody>
      </p:sp>
      <p:sp>
        <p:nvSpPr>
          <p:cNvPr id="4" name="Marcador de número de diapositiva 3"/>
          <p:cNvSpPr>
            <a:spLocks noGrp="1"/>
          </p:cNvSpPr>
          <p:nvPr>
            <p:ph type="sldNum" sz="quarter" idx="5"/>
          </p:nvPr>
        </p:nvSpPr>
        <p:spPr/>
        <p:txBody>
          <a:bodyPr/>
          <a:lstStyle/>
          <a:p>
            <a:fld id="{AE96F357-ADE6-7C4C-AB3F-580FE17F8AE1}" type="slidenum">
              <a:rPr lang="es-ES_tradnl" smtClean="0"/>
              <a:t>68</a:t>
            </a:fld>
            <a:endParaRPr lang="es-ES_tradnl"/>
          </a:p>
        </p:txBody>
      </p:sp>
    </p:spTree>
    <p:extLst>
      <p:ext uri="{BB962C8B-B14F-4D97-AF65-F5344CB8AC3E}">
        <p14:creationId xmlns:p14="http://schemas.microsoft.com/office/powerpoint/2010/main" val="13484357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AE96F357-ADE6-7C4C-AB3F-580FE17F8AE1}" type="slidenum">
              <a:rPr lang="es-ES_tradnl" smtClean="0"/>
              <a:t>69</a:t>
            </a:fld>
            <a:endParaRPr lang="es-ES_tradnl"/>
          </a:p>
        </p:txBody>
      </p:sp>
    </p:spTree>
    <p:extLst>
      <p:ext uri="{BB962C8B-B14F-4D97-AF65-F5344CB8AC3E}">
        <p14:creationId xmlns:p14="http://schemas.microsoft.com/office/powerpoint/2010/main" val="991304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a:p>
        </p:txBody>
      </p:sp>
      <p:sp>
        <p:nvSpPr>
          <p:cNvPr id="4" name="Marcador de número de diapositiva 3"/>
          <p:cNvSpPr>
            <a:spLocks noGrp="1"/>
          </p:cNvSpPr>
          <p:nvPr>
            <p:ph type="sldNum" sz="quarter" idx="5"/>
          </p:nvPr>
        </p:nvSpPr>
        <p:spPr/>
        <p:txBody>
          <a:bodyPr/>
          <a:lstStyle/>
          <a:p>
            <a:fld id="{AE96F357-ADE6-7C4C-AB3F-580FE17F8AE1}" type="slidenum">
              <a:rPr lang="es-ES_tradnl" smtClean="0"/>
              <a:t>5</a:t>
            </a:fld>
            <a:endParaRPr lang="es-ES_tradnl"/>
          </a:p>
        </p:txBody>
      </p:sp>
    </p:spTree>
    <p:extLst>
      <p:ext uri="{BB962C8B-B14F-4D97-AF65-F5344CB8AC3E}">
        <p14:creationId xmlns:p14="http://schemas.microsoft.com/office/powerpoint/2010/main" val="880621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a:p>
        </p:txBody>
      </p:sp>
      <p:sp>
        <p:nvSpPr>
          <p:cNvPr id="4" name="Marcador de número de diapositiva 3"/>
          <p:cNvSpPr>
            <a:spLocks noGrp="1"/>
          </p:cNvSpPr>
          <p:nvPr>
            <p:ph type="sldNum" sz="quarter" idx="5"/>
          </p:nvPr>
        </p:nvSpPr>
        <p:spPr/>
        <p:txBody>
          <a:bodyPr/>
          <a:lstStyle/>
          <a:p>
            <a:fld id="{AE96F357-ADE6-7C4C-AB3F-580FE17F8AE1}" type="slidenum">
              <a:rPr lang="es-ES_tradnl" smtClean="0"/>
              <a:t>7</a:t>
            </a:fld>
            <a:endParaRPr lang="es-ES_tradnl"/>
          </a:p>
        </p:txBody>
      </p:sp>
    </p:spTree>
    <p:extLst>
      <p:ext uri="{BB962C8B-B14F-4D97-AF65-F5344CB8AC3E}">
        <p14:creationId xmlns:p14="http://schemas.microsoft.com/office/powerpoint/2010/main" val="10754998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a:t>La nube de Firebase, permite integración con un número muy amplio de aplicaciones móviles, frameworks como Dilogflow (chatbots), el almacenamiento permitido en la nube es de 1Gb gratuito suficiente, ya que en 3 semanas con toma de datos de 1min apenas se ocupo un espacio de 1,04 Mb, en el caso de llegar al limite de 1Gb se pude descargar la base datos en formato JSON</a:t>
            </a:r>
          </a:p>
        </p:txBody>
      </p:sp>
      <p:sp>
        <p:nvSpPr>
          <p:cNvPr id="4" name="Marcador de número de diapositiva 3"/>
          <p:cNvSpPr>
            <a:spLocks noGrp="1"/>
          </p:cNvSpPr>
          <p:nvPr>
            <p:ph type="sldNum" sz="quarter" idx="5"/>
          </p:nvPr>
        </p:nvSpPr>
        <p:spPr/>
        <p:txBody>
          <a:bodyPr/>
          <a:lstStyle/>
          <a:p>
            <a:fld id="{AE96F357-ADE6-7C4C-AB3F-580FE17F8AE1}" type="slidenum">
              <a:rPr lang="es-ES_tradnl" smtClean="0"/>
              <a:t>9</a:t>
            </a:fld>
            <a:endParaRPr lang="es-ES_tradnl"/>
          </a:p>
        </p:txBody>
      </p:sp>
    </p:spTree>
    <p:extLst>
      <p:ext uri="{BB962C8B-B14F-4D97-AF65-F5344CB8AC3E}">
        <p14:creationId xmlns:p14="http://schemas.microsoft.com/office/powerpoint/2010/main" val="15846447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a:t>Este modelo fue adatado de el modelo de capas para Smart </a:t>
            </a:r>
            <a:r>
              <a:rPr lang="es-ES_tradnl" err="1"/>
              <a:t>Cities</a:t>
            </a:r>
            <a:r>
              <a:rPr lang="es-ES_tradnl"/>
              <a:t> propuesto por el </a:t>
            </a:r>
            <a:r>
              <a:rPr lang="es-EC" sz="1200" kern="1200">
                <a:solidFill>
                  <a:schemeClr val="tx1"/>
                </a:solidFill>
                <a:effectLst/>
                <a:latin typeface="+mn-lt"/>
                <a:ea typeface="+mn-ea"/>
                <a:cs typeface="+mn-cs"/>
              </a:rPr>
              <a:t>Ministerio de Transporte y Comunicaiones de Perú (uno de los pocos en latinoamerica que desarrolla poryectos relacionados a Smart </a:t>
            </a:r>
            <a:r>
              <a:rPr lang="es-EC" sz="1200" kern="1200" err="1">
                <a:solidFill>
                  <a:schemeClr val="tx1"/>
                </a:solidFill>
                <a:effectLst/>
                <a:latin typeface="+mn-lt"/>
                <a:ea typeface="+mn-ea"/>
                <a:cs typeface="+mn-cs"/>
              </a:rPr>
              <a:t>Cities</a:t>
            </a:r>
            <a:r>
              <a:rPr lang="es-EC" sz="1200" kern="1200">
                <a:solidFill>
                  <a:schemeClr val="tx1"/>
                </a:solidFill>
                <a:effectLst/>
                <a:latin typeface="+mn-lt"/>
                <a:ea typeface="+mn-ea"/>
                <a:cs typeface="+mn-cs"/>
              </a:rPr>
              <a:t>)</a:t>
            </a:r>
          </a:p>
        </p:txBody>
      </p:sp>
      <p:sp>
        <p:nvSpPr>
          <p:cNvPr id="4" name="Marcador de número de diapositiva 3"/>
          <p:cNvSpPr>
            <a:spLocks noGrp="1"/>
          </p:cNvSpPr>
          <p:nvPr>
            <p:ph type="sldNum" sz="quarter" idx="5"/>
          </p:nvPr>
        </p:nvSpPr>
        <p:spPr/>
        <p:txBody>
          <a:bodyPr/>
          <a:lstStyle/>
          <a:p>
            <a:fld id="{AE96F357-ADE6-7C4C-AB3F-580FE17F8AE1}" type="slidenum">
              <a:rPr lang="es-ES_tradnl" smtClean="0"/>
              <a:t>11</a:t>
            </a:fld>
            <a:endParaRPr lang="es-ES_tradnl"/>
          </a:p>
        </p:txBody>
      </p:sp>
    </p:spTree>
    <p:extLst>
      <p:ext uri="{BB962C8B-B14F-4D97-AF65-F5344CB8AC3E}">
        <p14:creationId xmlns:p14="http://schemas.microsoft.com/office/powerpoint/2010/main" val="26812550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a:p>
        </p:txBody>
      </p:sp>
      <p:sp>
        <p:nvSpPr>
          <p:cNvPr id="4" name="Marcador de número de diapositiva 3"/>
          <p:cNvSpPr>
            <a:spLocks noGrp="1"/>
          </p:cNvSpPr>
          <p:nvPr>
            <p:ph type="sldNum" sz="quarter" idx="5"/>
          </p:nvPr>
        </p:nvSpPr>
        <p:spPr/>
        <p:txBody>
          <a:bodyPr/>
          <a:lstStyle/>
          <a:p>
            <a:fld id="{AE96F357-ADE6-7C4C-AB3F-580FE17F8AE1}" type="slidenum">
              <a:rPr lang="es-ES_tradnl" smtClean="0"/>
              <a:t>14</a:t>
            </a:fld>
            <a:endParaRPr lang="es-ES_tradnl"/>
          </a:p>
        </p:txBody>
      </p:sp>
    </p:spTree>
    <p:extLst>
      <p:ext uri="{BB962C8B-B14F-4D97-AF65-F5344CB8AC3E}">
        <p14:creationId xmlns:p14="http://schemas.microsoft.com/office/powerpoint/2010/main" val="4052160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a:p>
        </p:txBody>
      </p:sp>
      <p:sp>
        <p:nvSpPr>
          <p:cNvPr id="4" name="Marcador de número de diapositiva 3"/>
          <p:cNvSpPr>
            <a:spLocks noGrp="1"/>
          </p:cNvSpPr>
          <p:nvPr>
            <p:ph type="sldNum" sz="quarter" idx="5"/>
          </p:nvPr>
        </p:nvSpPr>
        <p:spPr/>
        <p:txBody>
          <a:bodyPr/>
          <a:lstStyle/>
          <a:p>
            <a:fld id="{AE96F357-ADE6-7C4C-AB3F-580FE17F8AE1}" type="slidenum">
              <a:rPr lang="es-ES_tradnl" smtClean="0"/>
              <a:t>18</a:t>
            </a:fld>
            <a:endParaRPr lang="es-ES_tradnl"/>
          </a:p>
        </p:txBody>
      </p:sp>
    </p:spTree>
    <p:extLst>
      <p:ext uri="{BB962C8B-B14F-4D97-AF65-F5344CB8AC3E}">
        <p14:creationId xmlns:p14="http://schemas.microsoft.com/office/powerpoint/2010/main" val="7172452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s-ES"/>
              <a:t>Haga clic para modificar el estilo de título del patrón</a:t>
            </a:r>
            <a:endParaRPr lang="en-US"/>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CDD279F-39CC-4BD1-AECA-F6A16446DC90}" type="datetimeFigureOut">
              <a:rPr lang="es-ES" smtClean="0"/>
              <a:t>31/01/2020</a:t>
            </a:fld>
            <a:endParaRPr lang="es-ES"/>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s-ES"/>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1C69E3B1-3327-46FC-967D-EC5AEBE36E65}" type="slidenum">
              <a:rPr lang="es-ES" smtClean="0"/>
              <a:t>‹Nº›</a:t>
            </a:fld>
            <a:endParaRPr lang="es-ES"/>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3961137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8CDD279F-39CC-4BD1-AECA-F6A16446DC90}" type="datetimeFigureOut">
              <a:rPr lang="es-ES" smtClean="0"/>
              <a:t>31/01/2020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C69E3B1-3327-46FC-967D-EC5AEBE36E65}" type="slidenum">
              <a:rPr lang="es-ES" smtClean="0"/>
              <a:t>‹Nº›</a:t>
            </a:fld>
            <a:endParaRPr lang="es-ES"/>
          </a:p>
        </p:txBody>
      </p:sp>
    </p:spTree>
    <p:extLst>
      <p:ext uri="{BB962C8B-B14F-4D97-AF65-F5344CB8AC3E}">
        <p14:creationId xmlns:p14="http://schemas.microsoft.com/office/powerpoint/2010/main" val="4105140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s-ES"/>
              <a:t>Haga clic para modificar el estilo de título del patrón</a:t>
            </a:r>
            <a:endParaRPr lang="en-US"/>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8CDD279F-39CC-4BD1-AECA-F6A16446DC90}" type="datetimeFigureOut">
              <a:rPr lang="es-ES" smtClean="0"/>
              <a:t>31/01/2020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C69E3B1-3327-46FC-967D-EC5AEBE36E65}" type="slidenum">
              <a:rPr lang="es-ES" smtClean="0"/>
              <a:t>‹Nº›</a:t>
            </a:fld>
            <a:endParaRPr lang="es-ES"/>
          </a:p>
        </p:txBody>
      </p:sp>
    </p:spTree>
    <p:extLst>
      <p:ext uri="{BB962C8B-B14F-4D97-AF65-F5344CB8AC3E}">
        <p14:creationId xmlns:p14="http://schemas.microsoft.com/office/powerpoint/2010/main" val="27381491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over Slide layout">
    <p:bg>
      <p:bgPr>
        <a:blipFill dpi="0" rotWithShape="1">
          <a:blip r:embed="rId2">
            <a:duotone>
              <a:prstClr val="black"/>
              <a:schemeClr val="accent6">
                <a:tint val="45000"/>
                <a:satMod val="400000"/>
              </a:schemeClr>
            </a:duotone>
            <a:extLst>
              <a:ext uri="{BEBA8EAE-BF5A-486C-A8C5-ECC9F3942E4B}">
                <a14:imgProps xmlns:a14="http://schemas.microsoft.com/office/drawing/2010/main">
                  <a14:imgLayer r:embed="rId3">
                    <a14:imgEffect>
                      <a14:brightnessContrast bright="-40000"/>
                    </a14:imgEffect>
                  </a14:imgLayer>
                </a14:imgProps>
              </a:ext>
            </a:extLst>
          </a:blip>
          <a:srcRect/>
          <a:stretch>
            <a:fillRect t="-17000" b="-17000"/>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3778395" y="1604797"/>
            <a:ext cx="4642181" cy="2411444"/>
          </a:xfrm>
          <a:prstGeom prst="rect">
            <a:avLst/>
          </a:prstGeom>
        </p:spPr>
        <p:txBody>
          <a:bodyPr anchor="ctr"/>
          <a:lstStyle>
            <a:lvl1pPr marL="0" indent="0" algn="ctr">
              <a:lnSpc>
                <a:spcPct val="100000"/>
              </a:lnSpc>
              <a:buNone/>
              <a:defRPr sz="4800" b="0" baseline="0">
                <a:solidFill>
                  <a:schemeClr val="bg1"/>
                </a:solidFill>
                <a:latin typeface="+mj-lt"/>
                <a:cs typeface="Arial" pitchFamily="34" charset="0"/>
              </a:defRPr>
            </a:lvl1pPr>
          </a:lstStyle>
          <a:p>
            <a:pPr lvl="0"/>
            <a:r>
              <a:rPr lang="en-US" altLang="ko-KR"/>
              <a:t>FREE</a:t>
            </a:r>
          </a:p>
          <a:p>
            <a:pPr lvl="0"/>
            <a:r>
              <a:rPr lang="en-US" altLang="ko-KR"/>
              <a:t>PPT</a:t>
            </a:r>
          </a:p>
          <a:p>
            <a:pPr lvl="0"/>
            <a:r>
              <a:rPr lang="en-US" altLang="ko-KR"/>
              <a:t>TEMPLATES</a:t>
            </a:r>
          </a:p>
        </p:txBody>
      </p:sp>
      <p:sp>
        <p:nvSpPr>
          <p:cNvPr id="11" name="Text Placeholder 9"/>
          <p:cNvSpPr>
            <a:spLocks noGrp="1"/>
          </p:cNvSpPr>
          <p:nvPr>
            <p:ph type="body" sz="quarter" idx="11" hasCustomPrompt="1"/>
          </p:nvPr>
        </p:nvSpPr>
        <p:spPr>
          <a:xfrm>
            <a:off x="3778395" y="4016242"/>
            <a:ext cx="4642181" cy="1140949"/>
          </a:xfrm>
          <a:prstGeom prst="rect">
            <a:avLst/>
          </a:prstGeom>
        </p:spPr>
        <p:txBody>
          <a:bodyPr anchor="ctr"/>
          <a:lstStyle>
            <a:lvl1pPr marL="0" indent="0" algn="ctr">
              <a:buNone/>
              <a:defRPr sz="1867" b="0" baseline="0">
                <a:solidFill>
                  <a:schemeClr val="bg1"/>
                </a:solidFill>
                <a:latin typeface="+mn-lt"/>
                <a:cs typeface="Arial" pitchFamily="34" charset="0"/>
              </a:defRPr>
            </a:lvl1pPr>
          </a:lstStyle>
          <a:p>
            <a:pPr lvl="0"/>
            <a:r>
              <a:rPr lang="en-US" altLang="ko-KR"/>
              <a:t>INSTERT</a:t>
            </a:r>
          </a:p>
          <a:p>
            <a:pPr lvl="0"/>
            <a:r>
              <a:rPr lang="en-US" altLang="ko-KR"/>
              <a:t>THE TITLE OF YOUR</a:t>
            </a:r>
          </a:p>
          <a:p>
            <a:pPr lvl="0"/>
            <a:r>
              <a:rPr lang="en-US" altLang="ko-KR"/>
              <a:t>PRESENTATION HERE</a:t>
            </a:r>
            <a:endParaRPr lang="ko-KR" altLang="en-US"/>
          </a:p>
        </p:txBody>
      </p:sp>
    </p:spTree>
    <p:extLst>
      <p:ext uri="{BB962C8B-B14F-4D97-AF65-F5344CB8AC3E}">
        <p14:creationId xmlns:p14="http://schemas.microsoft.com/office/powerpoint/2010/main" val="6697883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End Slide Layout">
    <p:bg>
      <p:bgPr>
        <a:blipFill dpi="0" rotWithShape="1">
          <a:blip r:embed="rId2">
            <a:duotone>
              <a:prstClr val="black"/>
              <a:schemeClr val="accent6">
                <a:tint val="45000"/>
                <a:satMod val="400000"/>
              </a:schemeClr>
            </a:duotone>
          </a:blip>
          <a:srcRect/>
          <a:stretch>
            <a:fillRect/>
          </a:stretch>
        </a:blipFill>
        <a:effectLst/>
      </p:bgPr>
    </p:bg>
    <p:spTree>
      <p:nvGrpSpPr>
        <p:cNvPr id="1" name=""/>
        <p:cNvGrpSpPr/>
        <p:nvPr/>
      </p:nvGrpSpPr>
      <p:grpSpPr>
        <a:xfrm>
          <a:off x="0" y="0"/>
          <a:ext cx="0" cy="0"/>
          <a:chOff x="0" y="0"/>
          <a:chExt cx="0" cy="0"/>
        </a:xfrm>
      </p:grpSpPr>
      <p:sp>
        <p:nvSpPr>
          <p:cNvPr id="4" name="Oval 3"/>
          <p:cNvSpPr/>
          <p:nvPr/>
        </p:nvSpPr>
        <p:spPr>
          <a:xfrm>
            <a:off x="3839750" y="1165384"/>
            <a:ext cx="4512501" cy="4512501"/>
          </a:xfrm>
          <a:prstGeom prst="ellipse">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10" name="Text Placeholder 9"/>
          <p:cNvSpPr>
            <a:spLocks noGrp="1"/>
          </p:cNvSpPr>
          <p:nvPr>
            <p:ph type="body" sz="quarter" idx="10" hasCustomPrompt="1"/>
          </p:nvPr>
        </p:nvSpPr>
        <p:spPr>
          <a:xfrm>
            <a:off x="3839750" y="2660915"/>
            <a:ext cx="4512501" cy="768084"/>
          </a:xfrm>
          <a:prstGeom prst="rect">
            <a:avLst/>
          </a:prstGeom>
        </p:spPr>
        <p:txBody>
          <a:bodyPr anchor="ctr"/>
          <a:lstStyle>
            <a:lvl1pPr marL="0" indent="0" algn="ctr">
              <a:buNone/>
              <a:defRPr sz="4800" b="0" baseline="0">
                <a:solidFill>
                  <a:schemeClr val="bg1"/>
                </a:solidFill>
                <a:latin typeface="+mj-lt"/>
                <a:cs typeface="Arial" pitchFamily="34" charset="0"/>
              </a:defRPr>
            </a:lvl1pPr>
          </a:lstStyle>
          <a:p>
            <a:pPr lvl="0"/>
            <a:r>
              <a:rPr lang="en-US" altLang="ko-KR"/>
              <a:t>Thank you</a:t>
            </a:r>
          </a:p>
        </p:txBody>
      </p:sp>
      <p:sp>
        <p:nvSpPr>
          <p:cNvPr id="11" name="Text Placeholder 9"/>
          <p:cNvSpPr>
            <a:spLocks noGrp="1"/>
          </p:cNvSpPr>
          <p:nvPr>
            <p:ph type="body" sz="quarter" idx="11" hasCustomPrompt="1"/>
          </p:nvPr>
        </p:nvSpPr>
        <p:spPr>
          <a:xfrm>
            <a:off x="3839552" y="3429000"/>
            <a:ext cx="4512501" cy="677664"/>
          </a:xfrm>
          <a:prstGeom prst="rect">
            <a:avLst/>
          </a:prstGeom>
        </p:spPr>
        <p:txBody>
          <a:bodyPr anchor="ctr"/>
          <a:lstStyle>
            <a:lvl1pPr marL="0" indent="0" algn="ctr">
              <a:buNone/>
              <a:defRPr sz="1867" b="0" baseline="0">
                <a:solidFill>
                  <a:schemeClr val="bg1"/>
                </a:solidFill>
                <a:latin typeface="+mn-lt"/>
                <a:cs typeface="Arial" pitchFamily="34" charset="0"/>
              </a:defRPr>
            </a:lvl1pPr>
          </a:lstStyle>
          <a:p>
            <a:pPr lvl="0"/>
            <a:r>
              <a:rPr lang="en-US" altLang="ko-KR"/>
              <a:t>Insert the title</a:t>
            </a:r>
          </a:p>
          <a:p>
            <a:pPr lvl="0"/>
            <a:r>
              <a:rPr lang="en-US" altLang="ko-KR"/>
              <a:t>of your subtitle Here</a:t>
            </a:r>
          </a:p>
        </p:txBody>
      </p:sp>
      <p:sp>
        <p:nvSpPr>
          <p:cNvPr id="5" name="Rectangle 4"/>
          <p:cNvSpPr/>
          <p:nvPr/>
        </p:nvSpPr>
        <p:spPr>
          <a:xfrm rot="2551977">
            <a:off x="11497071" y="-234305"/>
            <a:ext cx="288032" cy="1104064"/>
          </a:xfrm>
          <a:custGeom>
            <a:avLst/>
            <a:gdLst/>
            <a:ahLst/>
            <a:cxnLst/>
            <a:rect l="l" t="t" r="r" b="b"/>
            <a:pathLst>
              <a:path w="216024" h="828048">
                <a:moveTo>
                  <a:pt x="0" y="198178"/>
                </a:moveTo>
                <a:lnTo>
                  <a:pt x="216024" y="0"/>
                </a:lnTo>
                <a:lnTo>
                  <a:pt x="216024" y="828048"/>
                </a:lnTo>
                <a:lnTo>
                  <a:pt x="0" y="828047"/>
                </a:lnTo>
                <a:close/>
              </a:path>
            </a:pathLst>
          </a:cu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sz="2400"/>
          </a:p>
        </p:txBody>
      </p:sp>
      <p:sp>
        <p:nvSpPr>
          <p:cNvPr id="8" name="Rectangle 7"/>
          <p:cNvSpPr/>
          <p:nvPr/>
        </p:nvSpPr>
        <p:spPr>
          <a:xfrm rot="2551977">
            <a:off x="11603879" y="-85921"/>
            <a:ext cx="288032" cy="1627860"/>
          </a:xfrm>
          <a:custGeom>
            <a:avLst/>
            <a:gdLst/>
            <a:ahLst/>
            <a:cxnLst/>
            <a:rect l="l" t="t" r="r" b="b"/>
            <a:pathLst>
              <a:path w="216024" h="1220895">
                <a:moveTo>
                  <a:pt x="0" y="0"/>
                </a:moveTo>
                <a:lnTo>
                  <a:pt x="216024" y="235477"/>
                </a:lnTo>
                <a:lnTo>
                  <a:pt x="216024" y="1220895"/>
                </a:lnTo>
                <a:lnTo>
                  <a:pt x="0" y="1220895"/>
                </a:lnTo>
                <a:close/>
              </a:path>
            </a:pathLst>
          </a:cu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sz="2400"/>
          </a:p>
        </p:txBody>
      </p:sp>
      <p:sp>
        <p:nvSpPr>
          <p:cNvPr id="9" name="Rectangle 8"/>
          <p:cNvSpPr/>
          <p:nvPr/>
        </p:nvSpPr>
        <p:spPr>
          <a:xfrm rot="2359288">
            <a:off x="268763" y="5248252"/>
            <a:ext cx="288032" cy="1654453"/>
          </a:xfrm>
          <a:custGeom>
            <a:avLst/>
            <a:gdLst/>
            <a:ahLst/>
            <a:cxnLst/>
            <a:rect l="l" t="t" r="r" b="b"/>
            <a:pathLst>
              <a:path w="216024" h="1240840">
                <a:moveTo>
                  <a:pt x="0" y="0"/>
                </a:moveTo>
                <a:lnTo>
                  <a:pt x="216024" y="0"/>
                </a:lnTo>
                <a:lnTo>
                  <a:pt x="216024" y="1240840"/>
                </a:lnTo>
                <a:lnTo>
                  <a:pt x="0" y="977112"/>
                </a:lnTo>
                <a:close/>
              </a:path>
            </a:pathLst>
          </a:custGeom>
          <a:solidFill>
            <a:schemeClr val="tx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sz="2400"/>
          </a:p>
        </p:txBody>
      </p:sp>
      <p:sp>
        <p:nvSpPr>
          <p:cNvPr id="12" name="Rectangle 11"/>
          <p:cNvSpPr/>
          <p:nvPr/>
        </p:nvSpPr>
        <p:spPr>
          <a:xfrm rot="2359288">
            <a:off x="363160" y="5879702"/>
            <a:ext cx="288032" cy="1206087"/>
          </a:xfrm>
          <a:custGeom>
            <a:avLst/>
            <a:gdLst/>
            <a:ahLst/>
            <a:cxnLst/>
            <a:rect l="l" t="t" r="r" b="b"/>
            <a:pathLst>
              <a:path w="216024" h="904565">
                <a:moveTo>
                  <a:pt x="0" y="0"/>
                </a:moveTo>
                <a:lnTo>
                  <a:pt x="216024" y="0"/>
                </a:lnTo>
                <a:lnTo>
                  <a:pt x="216024" y="727616"/>
                </a:lnTo>
                <a:lnTo>
                  <a:pt x="0" y="904565"/>
                </a:lnTo>
                <a:close/>
              </a:path>
            </a:pathLst>
          </a:custGeom>
          <a:solidFill>
            <a:schemeClr val="tx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sz="2400"/>
          </a:p>
        </p:txBody>
      </p:sp>
    </p:spTree>
    <p:extLst>
      <p:ext uri="{BB962C8B-B14F-4D97-AF65-F5344CB8AC3E}">
        <p14:creationId xmlns:p14="http://schemas.microsoft.com/office/powerpoint/2010/main" val="3817427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8CDD279F-39CC-4BD1-AECA-F6A16446DC90}" type="datetimeFigureOut">
              <a:rPr lang="es-ES" smtClean="0"/>
              <a:t>31/01/2020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C69E3B1-3327-46FC-967D-EC5AEBE36E65}" type="slidenum">
              <a:rPr lang="es-ES" smtClean="0"/>
              <a:t>‹Nº›</a:t>
            </a:fld>
            <a:endParaRPr lang="es-ES"/>
          </a:p>
        </p:txBody>
      </p:sp>
    </p:spTree>
    <p:extLst>
      <p:ext uri="{BB962C8B-B14F-4D97-AF65-F5344CB8AC3E}">
        <p14:creationId xmlns:p14="http://schemas.microsoft.com/office/powerpoint/2010/main" val="3497539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s-ES"/>
              <a:t>Haga clic para modificar el estilo de título del patrón</a:t>
            </a:r>
            <a:endParaRPr lang="en-US"/>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CDD279F-39CC-4BD1-AECA-F6A16446DC90}" type="datetimeFigureOut">
              <a:rPr lang="es-ES" smtClean="0"/>
              <a:t>31/01/2020</a:t>
            </a:fld>
            <a:endParaRPr lang="es-ES"/>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s-ES"/>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1C69E3B1-3327-46FC-967D-EC5AEBE36E65}" type="slidenum">
              <a:rPr lang="es-ES" smtClean="0"/>
              <a:t>‹Nº›</a:t>
            </a:fld>
            <a:endParaRPr lang="es-ES"/>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218272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s-ES"/>
              <a:t>Haga clic para modificar el estilo de título del patrón</a:t>
            </a:r>
            <a:endParaRPr lang="en-US"/>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Date Placeholder 4"/>
          <p:cNvSpPr>
            <a:spLocks noGrp="1"/>
          </p:cNvSpPr>
          <p:nvPr>
            <p:ph type="dt" sz="half" idx="10"/>
          </p:nvPr>
        </p:nvSpPr>
        <p:spPr/>
        <p:txBody>
          <a:bodyPr/>
          <a:lstStyle/>
          <a:p>
            <a:fld id="{8CDD279F-39CC-4BD1-AECA-F6A16446DC90}" type="datetimeFigureOut">
              <a:rPr lang="es-ES" smtClean="0"/>
              <a:t>31/01/2020</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1C69E3B1-3327-46FC-967D-EC5AEBE36E65}" type="slidenum">
              <a:rPr lang="es-ES" smtClean="0"/>
              <a:t>‹Nº›</a:t>
            </a:fld>
            <a:endParaRPr lang="es-ES"/>
          </a:p>
        </p:txBody>
      </p:sp>
    </p:spTree>
    <p:extLst>
      <p:ext uri="{BB962C8B-B14F-4D97-AF65-F5344CB8AC3E}">
        <p14:creationId xmlns:p14="http://schemas.microsoft.com/office/powerpoint/2010/main" val="16662149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s-ES"/>
              <a:t>Haga clic para modificar el estilo de título del patrón</a:t>
            </a:r>
            <a:endParaRPr lang="en-US"/>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Date Placeholder 6"/>
          <p:cNvSpPr>
            <a:spLocks noGrp="1"/>
          </p:cNvSpPr>
          <p:nvPr>
            <p:ph type="dt" sz="half" idx="10"/>
          </p:nvPr>
        </p:nvSpPr>
        <p:spPr/>
        <p:txBody>
          <a:bodyPr/>
          <a:lstStyle/>
          <a:p>
            <a:fld id="{8CDD279F-39CC-4BD1-AECA-F6A16446DC90}" type="datetimeFigureOut">
              <a:rPr lang="es-ES" smtClean="0"/>
              <a:t>31/01/2020</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1C69E3B1-3327-46FC-967D-EC5AEBE36E65}" type="slidenum">
              <a:rPr lang="es-ES" smtClean="0"/>
              <a:t>‹Nº›</a:t>
            </a:fld>
            <a:endParaRPr lang="es-ES"/>
          </a:p>
        </p:txBody>
      </p:sp>
    </p:spTree>
    <p:extLst>
      <p:ext uri="{BB962C8B-B14F-4D97-AF65-F5344CB8AC3E}">
        <p14:creationId xmlns:p14="http://schemas.microsoft.com/office/powerpoint/2010/main" val="1725755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Date Placeholder 2"/>
          <p:cNvSpPr>
            <a:spLocks noGrp="1"/>
          </p:cNvSpPr>
          <p:nvPr>
            <p:ph type="dt" sz="half" idx="10"/>
          </p:nvPr>
        </p:nvSpPr>
        <p:spPr/>
        <p:txBody>
          <a:bodyPr/>
          <a:lstStyle/>
          <a:p>
            <a:fld id="{8CDD279F-39CC-4BD1-AECA-F6A16446DC90}" type="datetimeFigureOut">
              <a:rPr lang="es-ES" smtClean="0"/>
              <a:t>31/01/2020</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1C69E3B1-3327-46FC-967D-EC5AEBE36E65}" type="slidenum">
              <a:rPr lang="es-ES" smtClean="0"/>
              <a:t>‹Nº›</a:t>
            </a:fld>
            <a:endParaRPr lang="es-ES"/>
          </a:p>
        </p:txBody>
      </p:sp>
    </p:spTree>
    <p:extLst>
      <p:ext uri="{BB962C8B-B14F-4D97-AF65-F5344CB8AC3E}">
        <p14:creationId xmlns:p14="http://schemas.microsoft.com/office/powerpoint/2010/main" val="3333532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DD279F-39CC-4BD1-AECA-F6A16446DC90}" type="datetimeFigureOut">
              <a:rPr lang="es-ES" smtClean="0"/>
              <a:t>31/01/2020</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1C69E3B1-3327-46FC-967D-EC5AEBE36E65}" type="slidenum">
              <a:rPr lang="es-ES" smtClean="0"/>
              <a:t>‹Nº›</a:t>
            </a:fld>
            <a:endParaRPr lang="es-ES"/>
          </a:p>
        </p:txBody>
      </p:sp>
    </p:spTree>
    <p:extLst>
      <p:ext uri="{BB962C8B-B14F-4D97-AF65-F5344CB8AC3E}">
        <p14:creationId xmlns:p14="http://schemas.microsoft.com/office/powerpoint/2010/main" val="2073230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s-ES"/>
              <a:t>Haga clic para modificar el estilo de título del patrón</a:t>
            </a:r>
            <a:endParaRPr lang="en-US"/>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CDD279F-39CC-4BD1-AECA-F6A16446DC90}" type="datetimeFigureOut">
              <a:rPr lang="es-ES" smtClean="0"/>
              <a:t>31/01/2020</a:t>
            </a:fld>
            <a:endParaRPr lang="es-E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s-E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1C69E3B1-3327-46FC-967D-EC5AEBE36E65}" type="slidenum">
              <a:rPr lang="es-ES" smtClean="0"/>
              <a:t>‹Nº›</a:t>
            </a:fld>
            <a:endParaRPr lang="es-E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05025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s-ES"/>
              <a:t>Haga clic para modificar el estilo de título del patrón</a:t>
            </a:r>
            <a:endParaRPr lang="en-US"/>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CDD279F-39CC-4BD1-AECA-F6A16446DC90}" type="datetimeFigureOut">
              <a:rPr lang="es-ES" smtClean="0"/>
              <a:t>31/01/2020</a:t>
            </a:fld>
            <a:endParaRPr lang="es-E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s-E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1C69E3B1-3327-46FC-967D-EC5AEBE36E65}" type="slidenum">
              <a:rPr lang="es-ES" smtClean="0"/>
              <a:t>‹Nº›</a:t>
            </a:fld>
            <a:endParaRPr lang="es-E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074910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s-ES"/>
              <a:t>Haga clic para modificar el estilo de título del patrón</a:t>
            </a:r>
            <a:endParaRPr lang="en-US"/>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CDD279F-39CC-4BD1-AECA-F6A16446DC90}" type="datetimeFigureOut">
              <a:rPr lang="es-ES" smtClean="0"/>
              <a:t>31/01/2020</a:t>
            </a:fld>
            <a:endParaRPr lang="es-ES"/>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s-ES"/>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1C69E3B1-3327-46FC-967D-EC5AEBE36E65}" type="slidenum">
              <a:rPr lang="es-ES" smtClean="0"/>
              <a:t>‹Nº›</a:t>
            </a:fld>
            <a:endParaRPr lang="es-ES"/>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09259116"/>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51.png"/><Relationship Id="rId5" Type="http://schemas.openxmlformats.org/officeDocument/2006/relationships/image" Target="../media/image48.png"/><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4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57.png"/><Relationship Id="rId4" Type="http://schemas.openxmlformats.org/officeDocument/2006/relationships/image" Target="../media/image52.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notesSlide" Target="../notesSlides/notesSlide23.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0.png"/><Relationship Id="rId4" Type="http://schemas.openxmlformats.org/officeDocument/2006/relationships/notesSlide" Target="../notesSlides/notesSlide24.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61.png"/><Relationship Id="rId4" Type="http://schemas.openxmlformats.org/officeDocument/2006/relationships/notesSlide" Target="../notesSlides/notesSlide2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55.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3.png"/><Relationship Id="rId7" Type="http://schemas.openxmlformats.org/officeDocument/2006/relationships/image" Target="../media/image68.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5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5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5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80.jpeg"/><Relationship Id="rId4" Type="http://schemas.openxmlformats.org/officeDocument/2006/relationships/image" Target="../media/image79.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microsoft.com/office/2007/relationships/hdphoto" Target="../media/hdphoto6.wdp"/></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40000" contrast="20000"/>
                    </a14:imgEffect>
                  </a14:imgLayer>
                </a14:imgProps>
              </a:ext>
            </a:extLst>
          </a:blip>
          <a:srcRect/>
          <a:stretch>
            <a:fillRect t="-17000" b="-17000"/>
          </a:stretch>
        </a:blipFill>
        <a:effectLst/>
      </p:bgPr>
    </p:bg>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A28137D8-9585-42C3-B389-865C3681BE29}"/>
              </a:ext>
            </a:extLst>
          </p:cNvPr>
          <p:cNvSpPr>
            <a:spLocks noGrp="1"/>
          </p:cNvSpPr>
          <p:nvPr>
            <p:ph type="body" sz="quarter" idx="10"/>
          </p:nvPr>
        </p:nvSpPr>
        <p:spPr>
          <a:xfrm>
            <a:off x="3927309" y="3764873"/>
            <a:ext cx="4642181" cy="1057888"/>
          </a:xfrm>
        </p:spPr>
        <p:txBody>
          <a:bodyPr>
            <a:normAutofit fontScale="92500" lnSpcReduction="20000"/>
          </a:bodyPr>
          <a:lstStyle/>
          <a:p>
            <a:pPr algn="ctr"/>
            <a:r>
              <a:rPr lang="es-ES_tradnl" sz="1800" b="1"/>
              <a:t>AUTORES: </a:t>
            </a:r>
          </a:p>
          <a:p>
            <a:pPr algn="ctr"/>
            <a:r>
              <a:rPr lang="es-ES_tradnl" sz="1800"/>
              <a:t>CUICHÁN AYO, DANNY JAVIER; </a:t>
            </a:r>
            <a:endParaRPr lang="es-ES" sz="1800"/>
          </a:p>
          <a:p>
            <a:pPr algn="ctr"/>
            <a:r>
              <a:rPr lang="es-ES_tradnl" sz="1800"/>
              <a:t>SARAVIA AVILA, BRYAN ALEXANDER</a:t>
            </a:r>
            <a:endParaRPr lang="es-ES" sz="1800"/>
          </a:p>
          <a:p>
            <a:endParaRPr lang="es-ES" sz="1800"/>
          </a:p>
        </p:txBody>
      </p:sp>
      <p:sp>
        <p:nvSpPr>
          <p:cNvPr id="2" name="Título 1">
            <a:extLst>
              <a:ext uri="{FF2B5EF4-FFF2-40B4-BE49-F238E27FC236}">
                <a16:creationId xmlns:a16="http://schemas.microsoft.com/office/drawing/2014/main" id="{C37C78EC-87C2-48DF-BFBE-2CFC8BDE46F8}"/>
              </a:ext>
            </a:extLst>
          </p:cNvPr>
          <p:cNvSpPr>
            <a:spLocks noGrp="1"/>
          </p:cNvSpPr>
          <p:nvPr>
            <p:ph type="ctrTitle" idx="4294967295"/>
          </p:nvPr>
        </p:nvSpPr>
        <p:spPr>
          <a:xfrm>
            <a:off x="1676400" y="2605178"/>
            <a:ext cx="9144000" cy="923925"/>
          </a:xfrm>
        </p:spPr>
        <p:txBody>
          <a:bodyPr>
            <a:noAutofit/>
          </a:bodyPr>
          <a:lstStyle/>
          <a:p>
            <a:pPr algn="ctr"/>
            <a:r>
              <a:rPr lang="es-ES" sz="2000">
                <a:solidFill>
                  <a:schemeClr val="bg1"/>
                </a:solidFill>
              </a:rPr>
              <a:t>“DISEÑO E IMPLEMENTACIÓN DE UN SISTEMA AUTOSUSTENTABLE COMO APLICACIÓN DE SMART CITIES PARA INFORMACIÓN AUTOMATIZADA DE VARIABLES METEOROLÓGICAS.”</a:t>
            </a:r>
          </a:p>
        </p:txBody>
      </p:sp>
      <p:sp>
        <p:nvSpPr>
          <p:cNvPr id="7" name="Título 1">
            <a:extLst>
              <a:ext uri="{FF2B5EF4-FFF2-40B4-BE49-F238E27FC236}">
                <a16:creationId xmlns:a16="http://schemas.microsoft.com/office/drawing/2014/main" id="{6FA24311-A684-4094-A694-1BEA22B228BA}"/>
              </a:ext>
            </a:extLst>
          </p:cNvPr>
          <p:cNvSpPr txBox="1">
            <a:spLocks/>
          </p:cNvSpPr>
          <p:nvPr/>
        </p:nvSpPr>
        <p:spPr>
          <a:xfrm>
            <a:off x="1191492" y="2063102"/>
            <a:ext cx="9809014" cy="3254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2000">
                <a:solidFill>
                  <a:schemeClr val="bg1"/>
                </a:solidFill>
              </a:rPr>
              <a:t>CARRERA DE INGENIERÍA EN ELECTRÓNICA, AUTOMATIZACIÓN Y CONTROL</a:t>
            </a:r>
          </a:p>
        </p:txBody>
      </p:sp>
      <p:sp>
        <p:nvSpPr>
          <p:cNvPr id="8" name="Subtítulo 2">
            <a:extLst>
              <a:ext uri="{FF2B5EF4-FFF2-40B4-BE49-F238E27FC236}">
                <a16:creationId xmlns:a16="http://schemas.microsoft.com/office/drawing/2014/main" id="{98D51CE9-8000-46F6-9A56-6F114BE03555}"/>
              </a:ext>
            </a:extLst>
          </p:cNvPr>
          <p:cNvSpPr txBox="1">
            <a:spLocks/>
          </p:cNvSpPr>
          <p:nvPr/>
        </p:nvSpPr>
        <p:spPr>
          <a:xfrm>
            <a:off x="4064000" y="6059055"/>
            <a:ext cx="3805382" cy="379844"/>
          </a:xfrm>
          <a:prstGeom prst="rect">
            <a:avLst/>
          </a:prstGeom>
        </p:spPr>
        <p:txBody>
          <a:bodyPr vert="horz" lIns="91440" tIns="45720" rIns="91440" bIns="45720" rtlCol="0" anchor="t">
            <a:normAutofit/>
          </a:bodyPr>
          <a:lstStyle>
            <a:lvl1pPr indent="0" algn="ctr">
              <a:spcBef>
                <a:spcPts val="1000"/>
              </a:spcBef>
              <a:spcAft>
                <a:spcPts val="0"/>
              </a:spcAft>
              <a:buClr>
                <a:schemeClr val="accent1"/>
              </a:buClr>
              <a:buFont typeface="Wingdings 3" charset="2"/>
              <a:buNone/>
              <a:defRPr>
                <a:solidFill>
                  <a:schemeClr val="tx1">
                    <a:lumMod val="65000"/>
                    <a:lumOff val="35000"/>
                  </a:schemeClr>
                </a:solidFill>
              </a:defRPr>
            </a:lvl1pPr>
            <a:lvl2pPr indent="0" algn="ctr">
              <a:spcBef>
                <a:spcPts val="1000"/>
              </a:spcBef>
              <a:spcAft>
                <a:spcPts val="0"/>
              </a:spcAft>
              <a:buClr>
                <a:schemeClr val="accent1"/>
              </a:buClr>
              <a:buFont typeface="Wingdings 3" charset="2"/>
              <a:buNone/>
              <a:defRPr sz="1600">
                <a:solidFill>
                  <a:schemeClr val="tx1">
                    <a:tint val="75000"/>
                  </a:schemeClr>
                </a:solidFill>
              </a:defRPr>
            </a:lvl2pPr>
            <a:lvl3pPr indent="0" algn="ctr">
              <a:spcBef>
                <a:spcPts val="1000"/>
              </a:spcBef>
              <a:spcAft>
                <a:spcPts val="0"/>
              </a:spcAft>
              <a:buClr>
                <a:schemeClr val="accent1"/>
              </a:buClr>
              <a:buFont typeface="Wingdings 3" charset="2"/>
              <a:buNone/>
              <a:defRPr sz="1400">
                <a:solidFill>
                  <a:schemeClr val="tx1">
                    <a:tint val="75000"/>
                  </a:schemeClr>
                </a:solidFill>
              </a:defRPr>
            </a:lvl3pPr>
            <a:lvl4pPr indent="0" algn="ctr">
              <a:spcBef>
                <a:spcPts val="1000"/>
              </a:spcBef>
              <a:spcAft>
                <a:spcPts val="0"/>
              </a:spcAft>
              <a:buClr>
                <a:schemeClr val="accent1"/>
              </a:buClr>
              <a:buFont typeface="Wingdings 3" charset="2"/>
              <a:buNone/>
              <a:defRPr sz="1200">
                <a:solidFill>
                  <a:schemeClr val="tx1">
                    <a:tint val="75000"/>
                  </a:schemeClr>
                </a:solidFill>
              </a:defRPr>
            </a:lvl4pPr>
            <a:lvl5pPr indent="0" algn="ctr">
              <a:spcBef>
                <a:spcPts val="1000"/>
              </a:spcBef>
              <a:spcAft>
                <a:spcPts val="0"/>
              </a:spcAft>
              <a:buClr>
                <a:schemeClr val="accent1"/>
              </a:buClr>
              <a:buFont typeface="Wingdings 3" charset="2"/>
              <a:buNone/>
              <a:defRPr sz="1200">
                <a:solidFill>
                  <a:schemeClr val="tx1">
                    <a:tint val="75000"/>
                  </a:schemeClr>
                </a:solidFill>
              </a:defRPr>
            </a:lvl5pPr>
            <a:lvl6pPr indent="0" algn="ctr">
              <a:spcBef>
                <a:spcPts val="1000"/>
              </a:spcBef>
              <a:spcAft>
                <a:spcPts val="0"/>
              </a:spcAft>
              <a:buClr>
                <a:schemeClr val="accent1"/>
              </a:buClr>
              <a:buFont typeface="Wingdings 3" charset="2"/>
              <a:buNone/>
              <a:defRPr sz="1200">
                <a:solidFill>
                  <a:schemeClr val="tx1">
                    <a:tint val="75000"/>
                  </a:schemeClr>
                </a:solidFill>
              </a:defRPr>
            </a:lvl6pPr>
            <a:lvl7pPr indent="0" algn="ctr">
              <a:spcBef>
                <a:spcPts val="1000"/>
              </a:spcBef>
              <a:spcAft>
                <a:spcPts val="0"/>
              </a:spcAft>
              <a:buClr>
                <a:schemeClr val="accent1"/>
              </a:buClr>
              <a:buFont typeface="Wingdings 3" charset="2"/>
              <a:buNone/>
              <a:defRPr sz="1200">
                <a:solidFill>
                  <a:schemeClr val="tx1">
                    <a:tint val="75000"/>
                  </a:schemeClr>
                </a:solidFill>
              </a:defRPr>
            </a:lvl7pPr>
            <a:lvl8pPr indent="0" algn="ctr">
              <a:spcBef>
                <a:spcPts val="1000"/>
              </a:spcBef>
              <a:spcAft>
                <a:spcPts val="0"/>
              </a:spcAft>
              <a:buClr>
                <a:schemeClr val="accent1"/>
              </a:buClr>
              <a:buFont typeface="Wingdings 3" charset="2"/>
              <a:buNone/>
              <a:defRPr sz="1200">
                <a:solidFill>
                  <a:schemeClr val="tx1">
                    <a:tint val="75000"/>
                  </a:schemeClr>
                </a:solidFill>
              </a:defRPr>
            </a:lvl8pPr>
            <a:lvl9pPr indent="0" algn="ctr">
              <a:spcBef>
                <a:spcPts val="1000"/>
              </a:spcBef>
              <a:spcAft>
                <a:spcPts val="0"/>
              </a:spcAft>
              <a:buClr>
                <a:schemeClr val="accent1"/>
              </a:buClr>
              <a:buFont typeface="Wingdings 3" charset="2"/>
              <a:buNone/>
              <a:defRPr sz="1200">
                <a:solidFill>
                  <a:schemeClr val="tx1">
                    <a:tint val="75000"/>
                  </a:schemeClr>
                </a:solidFill>
              </a:defRPr>
            </a:lvl9pPr>
          </a:lstStyle>
          <a:p>
            <a:r>
              <a:rPr lang="es-ES">
                <a:solidFill>
                  <a:schemeClr val="bg1"/>
                </a:solidFill>
              </a:rPr>
              <a:t>Sangolquí, Enero del 2020</a:t>
            </a:r>
          </a:p>
          <a:p>
            <a:endParaRPr lang="es-ES">
              <a:solidFill>
                <a:schemeClr val="bg1"/>
              </a:solidFill>
            </a:endParaRPr>
          </a:p>
        </p:txBody>
      </p:sp>
      <p:sp>
        <p:nvSpPr>
          <p:cNvPr id="9" name="Subtítulo 2">
            <a:extLst>
              <a:ext uri="{FF2B5EF4-FFF2-40B4-BE49-F238E27FC236}">
                <a16:creationId xmlns:a16="http://schemas.microsoft.com/office/drawing/2014/main" id="{58A3CA2D-3036-43F5-AFAC-21073C5DEFBD}"/>
              </a:ext>
            </a:extLst>
          </p:cNvPr>
          <p:cNvSpPr txBox="1">
            <a:spLocks/>
          </p:cNvSpPr>
          <p:nvPr/>
        </p:nvSpPr>
        <p:spPr>
          <a:xfrm>
            <a:off x="3767665" y="5001168"/>
            <a:ext cx="4961467" cy="1057887"/>
          </a:xfrm>
          <a:prstGeom prst="rect">
            <a:avLst/>
          </a:prstGeom>
        </p:spPr>
        <p:txBody>
          <a:bodyPr vert="horz" lIns="91440" tIns="45720" rIns="91440" bIns="45720" rtlCol="0" anchor="t">
            <a:normAutofit/>
          </a:bodyPr>
          <a:lstStyle>
            <a:lvl1pPr indent="0" algn="ctr">
              <a:spcBef>
                <a:spcPts val="1000"/>
              </a:spcBef>
              <a:spcAft>
                <a:spcPts val="0"/>
              </a:spcAft>
              <a:buClr>
                <a:schemeClr val="accent1"/>
              </a:buClr>
              <a:buFont typeface="Wingdings 3" charset="2"/>
              <a:buNone/>
              <a:defRPr>
                <a:solidFill>
                  <a:schemeClr val="tx1">
                    <a:lumMod val="65000"/>
                    <a:lumOff val="35000"/>
                  </a:schemeClr>
                </a:solidFill>
              </a:defRPr>
            </a:lvl1pPr>
            <a:lvl2pPr indent="0" algn="ctr">
              <a:spcBef>
                <a:spcPts val="1000"/>
              </a:spcBef>
              <a:spcAft>
                <a:spcPts val="0"/>
              </a:spcAft>
              <a:buClr>
                <a:schemeClr val="accent1"/>
              </a:buClr>
              <a:buFont typeface="Wingdings 3" charset="2"/>
              <a:buNone/>
              <a:defRPr sz="1600">
                <a:solidFill>
                  <a:schemeClr val="tx1">
                    <a:tint val="75000"/>
                  </a:schemeClr>
                </a:solidFill>
              </a:defRPr>
            </a:lvl2pPr>
            <a:lvl3pPr indent="0" algn="ctr">
              <a:spcBef>
                <a:spcPts val="1000"/>
              </a:spcBef>
              <a:spcAft>
                <a:spcPts val="0"/>
              </a:spcAft>
              <a:buClr>
                <a:schemeClr val="accent1"/>
              </a:buClr>
              <a:buFont typeface="Wingdings 3" charset="2"/>
              <a:buNone/>
              <a:defRPr sz="1400">
                <a:solidFill>
                  <a:schemeClr val="tx1">
                    <a:tint val="75000"/>
                  </a:schemeClr>
                </a:solidFill>
              </a:defRPr>
            </a:lvl3pPr>
            <a:lvl4pPr indent="0" algn="ctr">
              <a:spcBef>
                <a:spcPts val="1000"/>
              </a:spcBef>
              <a:spcAft>
                <a:spcPts val="0"/>
              </a:spcAft>
              <a:buClr>
                <a:schemeClr val="accent1"/>
              </a:buClr>
              <a:buFont typeface="Wingdings 3" charset="2"/>
              <a:buNone/>
              <a:defRPr sz="1200">
                <a:solidFill>
                  <a:schemeClr val="tx1">
                    <a:tint val="75000"/>
                  </a:schemeClr>
                </a:solidFill>
              </a:defRPr>
            </a:lvl4pPr>
            <a:lvl5pPr indent="0" algn="ctr">
              <a:spcBef>
                <a:spcPts val="1000"/>
              </a:spcBef>
              <a:spcAft>
                <a:spcPts val="0"/>
              </a:spcAft>
              <a:buClr>
                <a:schemeClr val="accent1"/>
              </a:buClr>
              <a:buFont typeface="Wingdings 3" charset="2"/>
              <a:buNone/>
              <a:defRPr sz="1200">
                <a:solidFill>
                  <a:schemeClr val="tx1">
                    <a:tint val="75000"/>
                  </a:schemeClr>
                </a:solidFill>
              </a:defRPr>
            </a:lvl5pPr>
            <a:lvl6pPr indent="0" algn="ctr">
              <a:spcBef>
                <a:spcPts val="1000"/>
              </a:spcBef>
              <a:spcAft>
                <a:spcPts val="0"/>
              </a:spcAft>
              <a:buClr>
                <a:schemeClr val="accent1"/>
              </a:buClr>
              <a:buFont typeface="Wingdings 3" charset="2"/>
              <a:buNone/>
              <a:defRPr sz="1200">
                <a:solidFill>
                  <a:schemeClr val="tx1">
                    <a:tint val="75000"/>
                  </a:schemeClr>
                </a:solidFill>
              </a:defRPr>
            </a:lvl6pPr>
            <a:lvl7pPr indent="0" algn="ctr">
              <a:spcBef>
                <a:spcPts val="1000"/>
              </a:spcBef>
              <a:spcAft>
                <a:spcPts val="0"/>
              </a:spcAft>
              <a:buClr>
                <a:schemeClr val="accent1"/>
              </a:buClr>
              <a:buFont typeface="Wingdings 3" charset="2"/>
              <a:buNone/>
              <a:defRPr sz="1200">
                <a:solidFill>
                  <a:schemeClr val="tx1">
                    <a:tint val="75000"/>
                  </a:schemeClr>
                </a:solidFill>
              </a:defRPr>
            </a:lvl7pPr>
            <a:lvl8pPr indent="0" algn="ctr">
              <a:spcBef>
                <a:spcPts val="1000"/>
              </a:spcBef>
              <a:spcAft>
                <a:spcPts val="0"/>
              </a:spcAft>
              <a:buClr>
                <a:schemeClr val="accent1"/>
              </a:buClr>
              <a:buFont typeface="Wingdings 3" charset="2"/>
              <a:buNone/>
              <a:defRPr sz="1200">
                <a:solidFill>
                  <a:schemeClr val="tx1">
                    <a:tint val="75000"/>
                  </a:schemeClr>
                </a:solidFill>
              </a:defRPr>
            </a:lvl8pPr>
            <a:lvl9pPr indent="0" algn="ctr">
              <a:spcBef>
                <a:spcPts val="1000"/>
              </a:spcBef>
              <a:spcAft>
                <a:spcPts val="0"/>
              </a:spcAft>
              <a:buClr>
                <a:schemeClr val="accent1"/>
              </a:buClr>
              <a:buFont typeface="Wingdings 3" charset="2"/>
              <a:buNone/>
              <a:defRPr sz="1200">
                <a:solidFill>
                  <a:schemeClr val="tx1">
                    <a:tint val="75000"/>
                  </a:schemeClr>
                </a:solidFill>
              </a:defRPr>
            </a:lvl9pPr>
          </a:lstStyle>
          <a:p>
            <a:r>
              <a:rPr lang="es-ES_tradnl" sz="1600" b="1">
                <a:solidFill>
                  <a:schemeClr val="bg1"/>
                </a:solidFill>
              </a:rPr>
              <a:t>DIRECTOR: </a:t>
            </a:r>
          </a:p>
          <a:p>
            <a:r>
              <a:rPr lang="es-ES_tradnl" sz="1600">
                <a:solidFill>
                  <a:schemeClr val="bg1"/>
                </a:solidFill>
              </a:rPr>
              <a:t>ING. PROAÑO ROSERO, VÍCTOR GONZALO Mgs.</a:t>
            </a:r>
            <a:endParaRPr lang="es-ES" sz="1600">
              <a:solidFill>
                <a:schemeClr val="bg1"/>
              </a:solidFill>
            </a:endParaRPr>
          </a:p>
        </p:txBody>
      </p:sp>
      <p:pic>
        <p:nvPicPr>
          <p:cNvPr id="5" name="Imagen 4">
            <a:extLst>
              <a:ext uri="{FF2B5EF4-FFF2-40B4-BE49-F238E27FC236}">
                <a16:creationId xmlns:a16="http://schemas.microsoft.com/office/drawing/2014/main" id="{54705D21-DFAE-0F4D-B672-BAE29A4C27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7047" y="368596"/>
            <a:ext cx="5337902" cy="1563628"/>
          </a:xfrm>
          <a:prstGeom prst="rect">
            <a:avLst/>
          </a:prstGeom>
        </p:spPr>
      </p:pic>
    </p:spTree>
    <p:extLst>
      <p:ext uri="{BB962C8B-B14F-4D97-AF65-F5344CB8AC3E}">
        <p14:creationId xmlns:p14="http://schemas.microsoft.com/office/powerpoint/2010/main" val="38072394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F40C2D-9EAA-2E42-8946-C671648E7F12}"/>
              </a:ext>
            </a:extLst>
          </p:cNvPr>
          <p:cNvSpPr>
            <a:spLocks noGrp="1"/>
          </p:cNvSpPr>
          <p:nvPr>
            <p:ph type="title"/>
          </p:nvPr>
        </p:nvSpPr>
        <p:spPr/>
        <p:txBody>
          <a:bodyPr/>
          <a:lstStyle/>
          <a:p>
            <a:r>
              <a:rPr lang="es-ES_tradnl"/>
              <a:t>Integración IoT y Smart cities </a:t>
            </a:r>
          </a:p>
        </p:txBody>
      </p:sp>
      <p:sp>
        <p:nvSpPr>
          <p:cNvPr id="3" name="Marcador de texto 2">
            <a:extLst>
              <a:ext uri="{FF2B5EF4-FFF2-40B4-BE49-F238E27FC236}">
                <a16:creationId xmlns:a16="http://schemas.microsoft.com/office/drawing/2014/main" id="{5FC05126-3BB2-4840-927F-A0CF28B1C205}"/>
              </a:ext>
            </a:extLst>
          </p:cNvPr>
          <p:cNvSpPr>
            <a:spLocks noGrp="1"/>
          </p:cNvSpPr>
          <p:nvPr>
            <p:ph type="body" idx="1"/>
          </p:nvPr>
        </p:nvSpPr>
        <p:spPr/>
        <p:txBody>
          <a:bodyPr/>
          <a:lstStyle/>
          <a:p>
            <a:endParaRPr lang="es-ES_tradnl"/>
          </a:p>
        </p:txBody>
      </p:sp>
    </p:spTree>
    <p:extLst>
      <p:ext uri="{BB962C8B-B14F-4D97-AF65-F5344CB8AC3E}">
        <p14:creationId xmlns:p14="http://schemas.microsoft.com/office/powerpoint/2010/main" val="2872389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058C03-FE5D-B548-8F1F-22EAE4A65F0C}"/>
              </a:ext>
            </a:extLst>
          </p:cNvPr>
          <p:cNvSpPr>
            <a:spLocks noGrp="1"/>
          </p:cNvSpPr>
          <p:nvPr>
            <p:ph type="title"/>
          </p:nvPr>
        </p:nvSpPr>
        <p:spPr>
          <a:xfrm>
            <a:off x="1371600" y="247650"/>
            <a:ext cx="9601200" cy="1485900"/>
          </a:xfrm>
        </p:spPr>
        <p:txBody>
          <a:bodyPr/>
          <a:lstStyle/>
          <a:p>
            <a:pPr algn="ctr"/>
            <a:r>
              <a:rPr lang="es-ES_tradnl"/>
              <a:t> Modelo de capas para Ciudades Inteligentes en el presente proyecto</a:t>
            </a:r>
          </a:p>
        </p:txBody>
      </p:sp>
      <p:graphicFrame>
        <p:nvGraphicFramePr>
          <p:cNvPr id="4" name="Marcador de contenido 3">
            <a:extLst>
              <a:ext uri="{FF2B5EF4-FFF2-40B4-BE49-F238E27FC236}">
                <a16:creationId xmlns:a16="http://schemas.microsoft.com/office/drawing/2014/main" id="{52FBE0D3-6F62-BE4D-9303-609C72CDC2A2}"/>
              </a:ext>
            </a:extLst>
          </p:cNvPr>
          <p:cNvGraphicFramePr>
            <a:graphicFrameLocks noGrp="1"/>
          </p:cNvGraphicFramePr>
          <p:nvPr>
            <p:ph idx="1"/>
            <p:extLst>
              <p:ext uri="{D42A27DB-BD31-4B8C-83A1-F6EECF244321}">
                <p14:modId xmlns:p14="http://schemas.microsoft.com/office/powerpoint/2010/main" val="81506049"/>
              </p:ext>
            </p:extLst>
          </p:nvPr>
        </p:nvGraphicFramePr>
        <p:xfrm>
          <a:off x="0" y="1574801"/>
          <a:ext cx="12192000" cy="5283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932525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D208AC94-5548-421F-B94F-CAB18D39B415}"/>
              </a:ext>
            </a:extLst>
          </p:cNvPr>
          <p:cNvSpPr>
            <a:spLocks noGrp="1"/>
          </p:cNvSpPr>
          <p:nvPr>
            <p:ph type="title"/>
          </p:nvPr>
        </p:nvSpPr>
        <p:spPr/>
        <p:txBody>
          <a:bodyPr/>
          <a:lstStyle/>
          <a:p>
            <a:r>
              <a:rPr lang="es-ES"/>
              <a:t>Ubicación de dispositivos</a:t>
            </a:r>
          </a:p>
        </p:txBody>
      </p:sp>
      <p:sp>
        <p:nvSpPr>
          <p:cNvPr id="5" name="Marcador de texto 4">
            <a:extLst>
              <a:ext uri="{FF2B5EF4-FFF2-40B4-BE49-F238E27FC236}">
                <a16:creationId xmlns:a16="http://schemas.microsoft.com/office/drawing/2014/main" id="{0DEBE979-E08E-43A2-9DA5-A34F9E589B3C}"/>
              </a:ext>
            </a:extLst>
          </p:cNvPr>
          <p:cNvSpPr>
            <a:spLocks noGrp="1"/>
          </p:cNvSpPr>
          <p:nvPr>
            <p:ph type="body" idx="1"/>
          </p:nvPr>
        </p:nvSpPr>
        <p:spPr/>
        <p:txBody>
          <a:bodyPr/>
          <a:lstStyle/>
          <a:p>
            <a:r>
              <a:rPr lang="es-ES"/>
              <a:t>Análisis de sombras</a:t>
            </a:r>
          </a:p>
          <a:p>
            <a:r>
              <a:rPr lang="es-ES"/>
              <a:t>Encuesta de lugares concurridos</a:t>
            </a:r>
          </a:p>
        </p:txBody>
      </p:sp>
    </p:spTree>
    <p:extLst>
      <p:ext uri="{BB962C8B-B14F-4D97-AF65-F5344CB8AC3E}">
        <p14:creationId xmlns:p14="http://schemas.microsoft.com/office/powerpoint/2010/main" val="15474155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311848CB-80FD-43BC-8979-67FE5C84F0D7}"/>
              </a:ext>
            </a:extLst>
          </p:cNvPr>
          <p:cNvSpPr>
            <a:spLocks noGrp="1"/>
          </p:cNvSpPr>
          <p:nvPr>
            <p:ph type="title"/>
          </p:nvPr>
        </p:nvSpPr>
        <p:spPr/>
        <p:txBody>
          <a:bodyPr/>
          <a:lstStyle/>
          <a:p>
            <a:r>
              <a:rPr lang="es-ES"/>
              <a:t>Modelo Conceptual 3D, </a:t>
            </a:r>
            <a:r>
              <a:rPr lang="es-ES" err="1"/>
              <a:t>Georrefenciado</a:t>
            </a:r>
            <a:endParaRPr lang="es-ES"/>
          </a:p>
        </p:txBody>
      </p:sp>
      <p:pic>
        <p:nvPicPr>
          <p:cNvPr id="9" name="Marcador de contenido 8">
            <a:extLst>
              <a:ext uri="{FF2B5EF4-FFF2-40B4-BE49-F238E27FC236}">
                <a16:creationId xmlns:a16="http://schemas.microsoft.com/office/drawing/2014/main" id="{76A515BE-323D-4F1C-9BE7-29A346FF4100}"/>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1367258" y="1452282"/>
            <a:ext cx="9609884" cy="5248836"/>
          </a:xfrm>
          <a:prstGeom prst="rect">
            <a:avLst/>
          </a:prstGeom>
        </p:spPr>
      </p:pic>
    </p:spTree>
    <p:extLst>
      <p:ext uri="{BB962C8B-B14F-4D97-AF65-F5344CB8AC3E}">
        <p14:creationId xmlns:p14="http://schemas.microsoft.com/office/powerpoint/2010/main" val="30886381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57BA5A-44ED-4813-A1BE-03F93E779BE4}"/>
              </a:ext>
            </a:extLst>
          </p:cNvPr>
          <p:cNvSpPr>
            <a:spLocks noGrp="1"/>
          </p:cNvSpPr>
          <p:nvPr>
            <p:ph type="title"/>
          </p:nvPr>
        </p:nvSpPr>
        <p:spPr>
          <a:xfrm>
            <a:off x="1371600" y="685800"/>
            <a:ext cx="9601200" cy="823912"/>
          </a:xfrm>
        </p:spPr>
        <p:txBody>
          <a:bodyPr/>
          <a:lstStyle/>
          <a:p>
            <a:pPr algn="ctr"/>
            <a:r>
              <a:rPr lang="es-ES"/>
              <a:t>Ubicación de dispositivos</a:t>
            </a:r>
          </a:p>
        </p:txBody>
      </p:sp>
      <p:sp>
        <p:nvSpPr>
          <p:cNvPr id="9" name="Marcador de texto 8">
            <a:extLst>
              <a:ext uri="{FF2B5EF4-FFF2-40B4-BE49-F238E27FC236}">
                <a16:creationId xmlns:a16="http://schemas.microsoft.com/office/drawing/2014/main" id="{2C73E813-1FAE-4E15-9F32-4006ED804967}"/>
              </a:ext>
            </a:extLst>
          </p:cNvPr>
          <p:cNvSpPr>
            <a:spLocks noGrp="1"/>
          </p:cNvSpPr>
          <p:nvPr>
            <p:ph type="body" idx="1"/>
          </p:nvPr>
        </p:nvSpPr>
        <p:spPr>
          <a:xfrm>
            <a:off x="716868" y="2025178"/>
            <a:ext cx="5098715" cy="823912"/>
          </a:xfrm>
        </p:spPr>
        <p:txBody>
          <a:bodyPr/>
          <a:lstStyle/>
          <a:p>
            <a:pPr algn="ctr"/>
            <a:r>
              <a:rPr lang="es-ES"/>
              <a:t>Detalle de Foto</a:t>
            </a:r>
          </a:p>
        </p:txBody>
      </p:sp>
      <p:pic>
        <p:nvPicPr>
          <p:cNvPr id="17" name="Imagen 74">
            <a:extLst>
              <a:ext uri="{FF2B5EF4-FFF2-40B4-BE49-F238E27FC236}">
                <a16:creationId xmlns:a16="http://schemas.microsoft.com/office/drawing/2014/main" id="{97E8F021-1D23-4931-B1EB-40185C555FEB}"/>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718456" y="2967971"/>
            <a:ext cx="5098713" cy="2868025"/>
          </a:xfrm>
          <a:prstGeom prst="rect">
            <a:avLst/>
          </a:prstGeom>
          <a:noFill/>
          <a:extLst>
            <a:ext uri="{909E8E84-426E-40DD-AFC4-6F175D3DCCD1}">
              <a14:hiddenFill xmlns:a14="http://schemas.microsoft.com/office/drawing/2010/main">
                <a:solidFill>
                  <a:srgbClr val="FFFFFF"/>
                </a:solidFill>
              </a14:hiddenFill>
            </a:ext>
          </a:extLst>
        </p:spPr>
      </p:pic>
      <p:sp>
        <p:nvSpPr>
          <p:cNvPr id="11" name="Marcador de texto 10">
            <a:extLst>
              <a:ext uri="{FF2B5EF4-FFF2-40B4-BE49-F238E27FC236}">
                <a16:creationId xmlns:a16="http://schemas.microsoft.com/office/drawing/2014/main" id="{FBE28ED4-BCF5-4D94-9C25-6E95760499D0}"/>
              </a:ext>
            </a:extLst>
          </p:cNvPr>
          <p:cNvSpPr>
            <a:spLocks noGrp="1"/>
          </p:cNvSpPr>
          <p:nvPr>
            <p:ph type="body" sz="quarter" idx="3"/>
          </p:nvPr>
        </p:nvSpPr>
        <p:spPr>
          <a:xfrm>
            <a:off x="6376418" y="2025178"/>
            <a:ext cx="5098714" cy="823912"/>
          </a:xfrm>
        </p:spPr>
        <p:txBody>
          <a:bodyPr/>
          <a:lstStyle/>
          <a:p>
            <a:pPr algn="ctr"/>
            <a:r>
              <a:rPr lang="es-ES"/>
              <a:t>Fecha y Hora de Simulación</a:t>
            </a:r>
          </a:p>
        </p:txBody>
      </p:sp>
      <p:pic>
        <p:nvPicPr>
          <p:cNvPr id="18" name="Imagen 85">
            <a:extLst>
              <a:ext uri="{FF2B5EF4-FFF2-40B4-BE49-F238E27FC236}">
                <a16:creationId xmlns:a16="http://schemas.microsoft.com/office/drawing/2014/main" id="{095C0F02-1A7C-4FDD-9B1E-9F734DB8E560}"/>
              </a:ext>
            </a:extLst>
          </p:cNvPr>
          <p:cNvPicPr>
            <a:picLocks noGrp="1" noChangeAspect="1" noChangeArrowheads="1"/>
          </p:cNvPicPr>
          <p:nvPr>
            <p:ph sz="quarter" idx="4"/>
          </p:nvPr>
        </p:nvPicPr>
        <p:blipFill rotWithShape="1">
          <a:blip r:embed="rId4">
            <a:extLst>
              <a:ext uri="{28A0092B-C50C-407E-A947-70E740481C1C}">
                <a14:useLocalDpi xmlns:a14="http://schemas.microsoft.com/office/drawing/2010/main" val="0"/>
              </a:ext>
            </a:extLst>
          </a:blip>
          <a:srcRect l="37460" t="5077" r="44445" b="57460"/>
          <a:stretch/>
        </p:blipFill>
        <p:spPr bwMode="auto">
          <a:xfrm>
            <a:off x="7687056" y="2967970"/>
            <a:ext cx="2462784" cy="2868025"/>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1">
            <a:extLst>
              <a:ext uri="{FF2B5EF4-FFF2-40B4-BE49-F238E27FC236}">
                <a16:creationId xmlns:a16="http://schemas.microsoft.com/office/drawing/2014/main" id="{2360A875-09B4-413D-B10A-40554005613C}"/>
              </a:ext>
            </a:extLst>
          </p:cNvPr>
          <p:cNvSpPr txBox="1">
            <a:spLocks/>
          </p:cNvSpPr>
          <p:nvPr/>
        </p:nvSpPr>
        <p:spPr>
          <a:xfrm>
            <a:off x="1371600" y="1509712"/>
            <a:ext cx="9601200" cy="529784"/>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algn="ctr"/>
            <a:r>
              <a:rPr lang="es-ES" sz="3200"/>
              <a:t>Análisis de sombras a </a:t>
            </a:r>
            <a:r>
              <a:rPr lang="es-ES" sz="3200" err="1"/>
              <a:t>patir</a:t>
            </a:r>
            <a:r>
              <a:rPr lang="es-ES" sz="3200"/>
              <a:t> de modelo 3D</a:t>
            </a:r>
          </a:p>
        </p:txBody>
      </p:sp>
    </p:spTree>
    <p:extLst>
      <p:ext uri="{BB962C8B-B14F-4D97-AF65-F5344CB8AC3E}">
        <p14:creationId xmlns:p14="http://schemas.microsoft.com/office/powerpoint/2010/main" val="18438385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84">
            <a:extLst>
              <a:ext uri="{FF2B5EF4-FFF2-40B4-BE49-F238E27FC236}">
                <a16:creationId xmlns:a16="http://schemas.microsoft.com/office/drawing/2014/main" id="{F826C47B-B024-428C-9207-C83BF1BD1370}"/>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717984" y="2967971"/>
            <a:ext cx="5097600" cy="2867399"/>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81">
            <a:extLst>
              <a:ext uri="{FF2B5EF4-FFF2-40B4-BE49-F238E27FC236}">
                <a16:creationId xmlns:a16="http://schemas.microsoft.com/office/drawing/2014/main" id="{B55A4BF7-332C-4300-84D7-FD538D324799}"/>
              </a:ext>
            </a:extLst>
          </p:cNvPr>
          <p:cNvPicPr>
            <a:picLocks noGrp="1" noChangeAspect="1" noChangeArrowheads="1"/>
          </p:cNvPicPr>
          <p:nvPr>
            <p:ph sz="quarter" idx="4"/>
          </p:nvPr>
        </p:nvPicPr>
        <p:blipFill rotWithShape="1">
          <a:blip r:embed="rId3">
            <a:extLst>
              <a:ext uri="{28A0092B-C50C-407E-A947-70E740481C1C}">
                <a14:useLocalDpi xmlns:a14="http://schemas.microsoft.com/office/drawing/2010/main" val="0"/>
              </a:ext>
            </a:extLst>
          </a:blip>
          <a:stretch/>
        </p:blipFill>
        <p:spPr bwMode="auto">
          <a:xfrm>
            <a:off x="6376418" y="3706543"/>
            <a:ext cx="5097600" cy="1390254"/>
          </a:xfrm>
          <a:prstGeom prst="rect">
            <a:avLst/>
          </a:prstGeom>
          <a:noFill/>
          <a:extLst>
            <a:ext uri="{909E8E84-426E-40DD-AFC4-6F175D3DCCD1}">
              <a14:hiddenFill xmlns:a14="http://schemas.microsoft.com/office/drawing/2010/main">
                <a:solidFill>
                  <a:srgbClr val="FFFFFF"/>
                </a:solidFill>
              </a14:hiddenFill>
            </a:ext>
          </a:extLst>
        </p:spPr>
      </p:pic>
      <p:sp>
        <p:nvSpPr>
          <p:cNvPr id="12" name="Marcador de texto 8">
            <a:extLst>
              <a:ext uri="{FF2B5EF4-FFF2-40B4-BE49-F238E27FC236}">
                <a16:creationId xmlns:a16="http://schemas.microsoft.com/office/drawing/2014/main" id="{C0734441-F96F-4CA5-9F65-B4936141458C}"/>
              </a:ext>
            </a:extLst>
          </p:cNvPr>
          <p:cNvSpPr>
            <a:spLocks noGrp="1"/>
          </p:cNvSpPr>
          <p:nvPr>
            <p:ph type="body" idx="1"/>
          </p:nvPr>
        </p:nvSpPr>
        <p:spPr>
          <a:xfrm>
            <a:off x="716868" y="2025178"/>
            <a:ext cx="5098715" cy="823912"/>
          </a:xfrm>
        </p:spPr>
        <p:txBody>
          <a:bodyPr/>
          <a:lstStyle/>
          <a:p>
            <a:pPr algn="ctr"/>
            <a:r>
              <a:rPr lang="es-ES"/>
              <a:t>Fotos</a:t>
            </a:r>
          </a:p>
        </p:txBody>
      </p:sp>
      <p:sp>
        <p:nvSpPr>
          <p:cNvPr id="13" name="Marcador de texto 10">
            <a:extLst>
              <a:ext uri="{FF2B5EF4-FFF2-40B4-BE49-F238E27FC236}">
                <a16:creationId xmlns:a16="http://schemas.microsoft.com/office/drawing/2014/main" id="{5CCD8CE5-60FA-4DF9-B62A-5A7C25F8ACF4}"/>
              </a:ext>
            </a:extLst>
          </p:cNvPr>
          <p:cNvSpPr>
            <a:spLocks noGrp="1"/>
          </p:cNvSpPr>
          <p:nvPr>
            <p:ph type="body" sz="quarter" idx="3"/>
          </p:nvPr>
        </p:nvSpPr>
        <p:spPr>
          <a:xfrm>
            <a:off x="6376418" y="2025178"/>
            <a:ext cx="5098714" cy="823912"/>
          </a:xfrm>
        </p:spPr>
        <p:txBody>
          <a:bodyPr/>
          <a:lstStyle/>
          <a:p>
            <a:pPr algn="ctr"/>
            <a:r>
              <a:rPr lang="es-ES"/>
              <a:t>Modelo 3D</a:t>
            </a:r>
          </a:p>
        </p:txBody>
      </p:sp>
      <p:sp>
        <p:nvSpPr>
          <p:cNvPr id="11" name="Título 1">
            <a:extLst>
              <a:ext uri="{FF2B5EF4-FFF2-40B4-BE49-F238E27FC236}">
                <a16:creationId xmlns:a16="http://schemas.microsoft.com/office/drawing/2014/main" id="{4B98F168-13EA-44C2-8988-EB44EE083EF6}"/>
              </a:ext>
            </a:extLst>
          </p:cNvPr>
          <p:cNvSpPr>
            <a:spLocks noGrp="1"/>
          </p:cNvSpPr>
          <p:nvPr>
            <p:ph type="title"/>
          </p:nvPr>
        </p:nvSpPr>
        <p:spPr>
          <a:xfrm>
            <a:off x="1371600" y="685800"/>
            <a:ext cx="9601200" cy="823912"/>
          </a:xfrm>
        </p:spPr>
        <p:txBody>
          <a:bodyPr/>
          <a:lstStyle/>
          <a:p>
            <a:pPr algn="ctr"/>
            <a:r>
              <a:rPr lang="es-ES"/>
              <a:t>Ubicación de dispositivos</a:t>
            </a:r>
          </a:p>
        </p:txBody>
      </p:sp>
      <p:sp>
        <p:nvSpPr>
          <p:cNvPr id="14" name="Título 1">
            <a:extLst>
              <a:ext uri="{FF2B5EF4-FFF2-40B4-BE49-F238E27FC236}">
                <a16:creationId xmlns:a16="http://schemas.microsoft.com/office/drawing/2014/main" id="{C45877E3-4FFF-47BB-9692-414D266E29BD}"/>
              </a:ext>
            </a:extLst>
          </p:cNvPr>
          <p:cNvSpPr txBox="1">
            <a:spLocks/>
          </p:cNvSpPr>
          <p:nvPr/>
        </p:nvSpPr>
        <p:spPr>
          <a:xfrm>
            <a:off x="1371600" y="1509712"/>
            <a:ext cx="9601200" cy="529784"/>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algn="ctr"/>
            <a:r>
              <a:rPr lang="es-ES" sz="3200"/>
              <a:t>Análisis de sombras</a:t>
            </a:r>
          </a:p>
        </p:txBody>
      </p:sp>
    </p:spTree>
    <p:extLst>
      <p:ext uri="{BB962C8B-B14F-4D97-AF65-F5344CB8AC3E}">
        <p14:creationId xmlns:p14="http://schemas.microsoft.com/office/powerpoint/2010/main" val="21266719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2F622F-14CC-4CF3-A0DF-7372C6C0B7C3}"/>
              </a:ext>
            </a:extLst>
          </p:cNvPr>
          <p:cNvSpPr>
            <a:spLocks noGrp="1"/>
          </p:cNvSpPr>
          <p:nvPr>
            <p:ph type="title"/>
          </p:nvPr>
        </p:nvSpPr>
        <p:spPr/>
        <p:txBody>
          <a:bodyPr/>
          <a:lstStyle/>
          <a:p>
            <a:pPr algn="ctr"/>
            <a:r>
              <a:rPr lang="es-ES">
                <a:solidFill>
                  <a:schemeClr val="bg1"/>
                </a:solidFill>
              </a:rPr>
              <a:t>Mapa de Sombras</a:t>
            </a:r>
          </a:p>
        </p:txBody>
      </p:sp>
      <p:sp>
        <p:nvSpPr>
          <p:cNvPr id="5" name="Marcador de texto 4">
            <a:extLst>
              <a:ext uri="{FF2B5EF4-FFF2-40B4-BE49-F238E27FC236}">
                <a16:creationId xmlns:a16="http://schemas.microsoft.com/office/drawing/2014/main" id="{AFE54444-6D55-4200-B4EC-214C4B0B3846}"/>
              </a:ext>
            </a:extLst>
          </p:cNvPr>
          <p:cNvSpPr>
            <a:spLocks noGrp="1"/>
          </p:cNvSpPr>
          <p:nvPr>
            <p:ph type="body" sz="half" idx="2"/>
          </p:nvPr>
        </p:nvSpPr>
        <p:spPr>
          <a:xfrm>
            <a:off x="723900" y="2106836"/>
            <a:ext cx="3855720" cy="3011056"/>
          </a:xfrm>
        </p:spPr>
        <p:txBody>
          <a:bodyPr>
            <a:noAutofit/>
          </a:bodyPr>
          <a:lstStyle/>
          <a:p>
            <a:pPr marL="285750" indent="-285750">
              <a:buFont typeface="Arial" panose="020B0604020202020204" pitchFamily="34" charset="0"/>
              <a:buChar char="•"/>
            </a:pPr>
            <a:r>
              <a:rPr lang="es-ES" sz="2000">
                <a:solidFill>
                  <a:schemeClr val="bg1"/>
                </a:solidFill>
              </a:rPr>
              <a:t>Tomando en cuenta sombras máximas</a:t>
            </a:r>
          </a:p>
          <a:p>
            <a:pPr marL="742950" lvl="1" indent="-285750">
              <a:buFont typeface="Arial" panose="020B0604020202020204" pitchFamily="34" charset="0"/>
              <a:buChar char="•"/>
            </a:pPr>
            <a:r>
              <a:rPr lang="es-ES" sz="2000">
                <a:solidFill>
                  <a:schemeClr val="bg1"/>
                </a:solidFill>
              </a:rPr>
              <a:t>Solsticios</a:t>
            </a:r>
          </a:p>
          <a:p>
            <a:pPr marL="742950" lvl="1" indent="-285750">
              <a:buFont typeface="Arial" panose="020B0604020202020204" pitchFamily="34" charset="0"/>
              <a:buChar char="•"/>
            </a:pPr>
            <a:r>
              <a:rPr lang="es-ES" sz="2000">
                <a:solidFill>
                  <a:schemeClr val="bg1"/>
                </a:solidFill>
              </a:rPr>
              <a:t>Equinoccio</a:t>
            </a:r>
          </a:p>
          <a:p>
            <a:pPr marL="742950" lvl="1" indent="-285750">
              <a:buFont typeface="Arial" panose="020B0604020202020204" pitchFamily="34" charset="0"/>
              <a:buChar char="•"/>
            </a:pPr>
            <a:r>
              <a:rPr lang="es-ES" sz="2000">
                <a:solidFill>
                  <a:schemeClr val="bg1"/>
                </a:solidFill>
              </a:rPr>
              <a:t>De 07h00 a 17h00</a:t>
            </a:r>
          </a:p>
          <a:p>
            <a:pPr marL="285750" indent="-285750">
              <a:buFont typeface="Arial" panose="020B0604020202020204" pitchFamily="34" charset="0"/>
              <a:buChar char="•"/>
            </a:pPr>
            <a:r>
              <a:rPr lang="es-ES" sz="2000">
                <a:solidFill>
                  <a:schemeClr val="bg1"/>
                </a:solidFill>
              </a:rPr>
              <a:t>Mapa de sombras durante un año</a:t>
            </a:r>
          </a:p>
          <a:p>
            <a:pPr marL="285750" indent="-285750">
              <a:buFont typeface="Arial" panose="020B0604020202020204" pitchFamily="34" charset="0"/>
              <a:buChar char="•"/>
            </a:pPr>
            <a:r>
              <a:rPr lang="es-ES" sz="2000">
                <a:solidFill>
                  <a:schemeClr val="bg1"/>
                </a:solidFill>
              </a:rPr>
              <a:t>Sin considerar obstáculos pequeños</a:t>
            </a:r>
          </a:p>
          <a:p>
            <a:pPr marL="742950" lvl="1" indent="-285750">
              <a:buFont typeface="Arial" panose="020B0604020202020204" pitchFamily="34" charset="0"/>
              <a:buChar char="•"/>
            </a:pPr>
            <a:r>
              <a:rPr lang="es-ES" sz="2000">
                <a:solidFill>
                  <a:schemeClr val="bg1"/>
                </a:solidFill>
              </a:rPr>
              <a:t>Arboles</a:t>
            </a:r>
          </a:p>
          <a:p>
            <a:pPr marL="742950" lvl="1" indent="-285750">
              <a:buFont typeface="Arial" panose="020B0604020202020204" pitchFamily="34" charset="0"/>
              <a:buChar char="•"/>
            </a:pPr>
            <a:r>
              <a:rPr lang="es-ES" sz="2000">
                <a:solidFill>
                  <a:schemeClr val="bg1"/>
                </a:solidFill>
              </a:rPr>
              <a:t>Columnas</a:t>
            </a:r>
          </a:p>
        </p:txBody>
      </p:sp>
      <p:pic>
        <p:nvPicPr>
          <p:cNvPr id="7" name="Marcador de contenido 6">
            <a:extLst>
              <a:ext uri="{FF2B5EF4-FFF2-40B4-BE49-F238E27FC236}">
                <a16:creationId xmlns:a16="http://schemas.microsoft.com/office/drawing/2014/main" id="{68392A1F-9CA0-4512-A3C8-947D39559C5A}"/>
              </a:ext>
            </a:extLst>
          </p:cNvPr>
          <p:cNvPicPr>
            <a:picLocks noGrp="1"/>
          </p:cNvPicPr>
          <p:nvPr>
            <p:ph idx="1"/>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5983264" y="0"/>
            <a:ext cx="5757910" cy="6858000"/>
          </a:xfrm>
          <a:prstGeom prst="rect">
            <a:avLst/>
          </a:prstGeom>
        </p:spPr>
      </p:pic>
    </p:spTree>
    <p:extLst>
      <p:ext uri="{BB962C8B-B14F-4D97-AF65-F5344CB8AC3E}">
        <p14:creationId xmlns:p14="http://schemas.microsoft.com/office/powerpoint/2010/main" val="27675154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BE84FB18-E5F7-4585-8EB8-81D75CD10409}"/>
              </a:ext>
            </a:extLst>
          </p:cNvPr>
          <p:cNvSpPr>
            <a:spLocks noGrp="1"/>
          </p:cNvSpPr>
          <p:nvPr>
            <p:ph idx="1"/>
          </p:nvPr>
        </p:nvSpPr>
        <p:spPr/>
        <p:txBody>
          <a:bodyPr/>
          <a:lstStyle/>
          <a:p>
            <a:r>
              <a:rPr lang="es-ES_tradnl"/>
              <a:t>¿Cuál es la entrada que más utiliza en campus UFA-ESPE Sangolquí?</a:t>
            </a:r>
          </a:p>
          <a:p>
            <a:pPr marL="0" indent="0">
              <a:buNone/>
            </a:pPr>
            <a:endParaRPr lang="es-ES"/>
          </a:p>
        </p:txBody>
      </p:sp>
      <p:pic>
        <p:nvPicPr>
          <p:cNvPr id="10" name="Imagen 9" descr="C:\Users\danny\AppData\Local\Microsoft\Windows\INetCache\Content.MSO\FCA20493.tmp">
            <a:extLst>
              <a:ext uri="{FF2B5EF4-FFF2-40B4-BE49-F238E27FC236}">
                <a16:creationId xmlns:a16="http://schemas.microsoft.com/office/drawing/2014/main" id="{3C5D7640-869A-4642-9C05-9CCCCD961B12}"/>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0222" t="29708" r="5144" b="10245"/>
          <a:stretch/>
        </p:blipFill>
        <p:spPr bwMode="auto">
          <a:xfrm>
            <a:off x="2082126" y="2705840"/>
            <a:ext cx="6377684" cy="2160000"/>
          </a:xfrm>
          <a:prstGeom prst="rect">
            <a:avLst/>
          </a:prstGeom>
          <a:noFill/>
          <a:ln>
            <a:noFill/>
          </a:ln>
          <a:extLst>
            <a:ext uri="{53640926-AAD7-44D8-BBD7-CCE9431645EC}">
              <a14:shadowObscured xmlns:a14="http://schemas.microsoft.com/office/drawing/2010/main"/>
            </a:ext>
          </a:extLst>
        </p:spPr>
      </p:pic>
      <p:pic>
        <p:nvPicPr>
          <p:cNvPr id="12" name="Imagen 11">
            <a:extLst>
              <a:ext uri="{FF2B5EF4-FFF2-40B4-BE49-F238E27FC236}">
                <a16:creationId xmlns:a16="http://schemas.microsoft.com/office/drawing/2014/main" id="{04FA318D-4CD1-4B66-A549-9790BFBEFB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0968" y="3635938"/>
            <a:ext cx="4838906" cy="2910262"/>
          </a:xfrm>
          <a:prstGeom prst="rect">
            <a:avLst/>
          </a:prstGeom>
        </p:spPr>
      </p:pic>
      <p:sp>
        <p:nvSpPr>
          <p:cNvPr id="6" name="Título 1">
            <a:extLst>
              <a:ext uri="{FF2B5EF4-FFF2-40B4-BE49-F238E27FC236}">
                <a16:creationId xmlns:a16="http://schemas.microsoft.com/office/drawing/2014/main" id="{E4380826-FCC8-45C9-BE25-1391B13D55E6}"/>
              </a:ext>
            </a:extLst>
          </p:cNvPr>
          <p:cNvSpPr txBox="1">
            <a:spLocks/>
          </p:cNvSpPr>
          <p:nvPr/>
        </p:nvSpPr>
        <p:spPr>
          <a:xfrm>
            <a:off x="1371600" y="685800"/>
            <a:ext cx="9601200" cy="823912"/>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algn="ctr"/>
            <a:r>
              <a:rPr lang="es-ES"/>
              <a:t>Ubicación de dispositivos</a:t>
            </a:r>
          </a:p>
        </p:txBody>
      </p:sp>
      <p:sp>
        <p:nvSpPr>
          <p:cNvPr id="7" name="Título 1">
            <a:extLst>
              <a:ext uri="{FF2B5EF4-FFF2-40B4-BE49-F238E27FC236}">
                <a16:creationId xmlns:a16="http://schemas.microsoft.com/office/drawing/2014/main" id="{811AD733-FE97-4EDD-BA0D-EBFAE3546C2B}"/>
              </a:ext>
            </a:extLst>
          </p:cNvPr>
          <p:cNvSpPr txBox="1">
            <a:spLocks/>
          </p:cNvSpPr>
          <p:nvPr/>
        </p:nvSpPr>
        <p:spPr>
          <a:xfrm>
            <a:off x="1371600" y="1509712"/>
            <a:ext cx="9601200" cy="529784"/>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algn="ctr"/>
            <a:r>
              <a:rPr lang="es-ES" sz="3200"/>
              <a:t>Encuesta de lugares concurridos</a:t>
            </a:r>
          </a:p>
        </p:txBody>
      </p:sp>
    </p:spTree>
    <p:extLst>
      <p:ext uri="{BB962C8B-B14F-4D97-AF65-F5344CB8AC3E}">
        <p14:creationId xmlns:p14="http://schemas.microsoft.com/office/powerpoint/2010/main" val="18834527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
            <a:extLst>
              <a:ext uri="{FF2B5EF4-FFF2-40B4-BE49-F238E27FC236}">
                <a16:creationId xmlns:a16="http://schemas.microsoft.com/office/drawing/2014/main" id="{3CE57990-6388-4258-8E97-4ACDBC59C93F}"/>
              </a:ext>
            </a:extLst>
          </p:cNvPr>
          <p:cNvSpPr txBox="1">
            <a:spLocks/>
          </p:cNvSpPr>
          <p:nvPr/>
        </p:nvSpPr>
        <p:spPr>
          <a:xfrm>
            <a:off x="1371600" y="1509712"/>
            <a:ext cx="9601200" cy="529784"/>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algn="ctr"/>
            <a:r>
              <a:rPr lang="es-ES" sz="3200"/>
              <a:t>Encuesta de lugares concurridos</a:t>
            </a:r>
          </a:p>
        </p:txBody>
      </p:sp>
      <p:sp>
        <p:nvSpPr>
          <p:cNvPr id="5" name="Marcador de contenido 4">
            <a:extLst>
              <a:ext uri="{FF2B5EF4-FFF2-40B4-BE49-F238E27FC236}">
                <a16:creationId xmlns:a16="http://schemas.microsoft.com/office/drawing/2014/main" id="{BE84FB18-E5F7-4585-8EB8-81D75CD10409}"/>
              </a:ext>
            </a:extLst>
          </p:cNvPr>
          <p:cNvSpPr>
            <a:spLocks noGrp="1"/>
          </p:cNvSpPr>
          <p:nvPr>
            <p:ph idx="1"/>
          </p:nvPr>
        </p:nvSpPr>
        <p:spPr>
          <a:xfrm>
            <a:off x="1371600" y="2160000"/>
            <a:ext cx="9601200" cy="2942094"/>
          </a:xfrm>
        </p:spPr>
        <p:txBody>
          <a:bodyPr/>
          <a:lstStyle/>
          <a:p>
            <a:r>
              <a:rPr lang="es-ES_tradnl"/>
              <a:t>¿Cuáles son las áreas descubiertas por donde transita durante el cambio de horas?</a:t>
            </a:r>
            <a:endParaRPr lang="es-ES"/>
          </a:p>
        </p:txBody>
      </p:sp>
      <p:grpSp>
        <p:nvGrpSpPr>
          <p:cNvPr id="3" name="Grupo 2">
            <a:extLst>
              <a:ext uri="{FF2B5EF4-FFF2-40B4-BE49-F238E27FC236}">
                <a16:creationId xmlns:a16="http://schemas.microsoft.com/office/drawing/2014/main" id="{C3953A14-AA41-4C1A-99FE-58D0A5738765}"/>
              </a:ext>
            </a:extLst>
          </p:cNvPr>
          <p:cNvGrpSpPr/>
          <p:nvPr/>
        </p:nvGrpSpPr>
        <p:grpSpPr>
          <a:xfrm>
            <a:off x="2286334" y="2492717"/>
            <a:ext cx="7619332" cy="2160634"/>
            <a:chOff x="3198827" y="3428683"/>
            <a:chExt cx="7619332" cy="2160634"/>
          </a:xfrm>
        </p:grpSpPr>
        <p:pic>
          <p:nvPicPr>
            <p:cNvPr id="6" name="Imagen 5">
              <a:extLst>
                <a:ext uri="{FF2B5EF4-FFF2-40B4-BE49-F238E27FC236}">
                  <a16:creationId xmlns:a16="http://schemas.microsoft.com/office/drawing/2014/main" id="{D2676686-F53B-4D4E-A63D-D1BE8C0293B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198827" y="3428683"/>
              <a:ext cx="5241246" cy="2160000"/>
            </a:xfrm>
            <a:prstGeom prst="rect">
              <a:avLst/>
            </a:prstGeom>
          </p:spPr>
        </p:pic>
        <p:pic>
          <p:nvPicPr>
            <p:cNvPr id="7" name="Imagen 6">
              <a:extLst>
                <a:ext uri="{FF2B5EF4-FFF2-40B4-BE49-F238E27FC236}">
                  <a16:creationId xmlns:a16="http://schemas.microsoft.com/office/drawing/2014/main" id="{DF7B0EE2-4EA3-4C95-ABBE-6C3D2C517855}"/>
                </a:ext>
              </a:extLst>
            </p:cNvPr>
            <p:cNvPicPr>
              <a:picLocks noChangeAspect="1"/>
            </p:cNvPicPr>
            <p:nvPr/>
          </p:nvPicPr>
          <p:blipFill rotWithShape="1">
            <a:blip r:embed="rId4">
              <a:clrChange>
                <a:clrFrom>
                  <a:srgbClr val="FFFFFF"/>
                </a:clrFrom>
                <a:clrTo>
                  <a:srgbClr val="FFFFFF">
                    <a:alpha val="0"/>
                  </a:srgbClr>
                </a:clrTo>
              </a:clrChange>
            </a:blip>
            <a:srcRect l="54644"/>
            <a:stretch/>
          </p:blipFill>
          <p:spPr bwMode="auto">
            <a:xfrm>
              <a:off x="8440073" y="3429317"/>
              <a:ext cx="2378086" cy="2160000"/>
            </a:xfrm>
            <a:prstGeom prst="rect">
              <a:avLst/>
            </a:prstGeom>
            <a:ln>
              <a:noFill/>
            </a:ln>
            <a:extLst>
              <a:ext uri="{53640926-AAD7-44D8-BBD7-CCE9431645EC}">
                <a14:shadowObscured xmlns:a14="http://schemas.microsoft.com/office/drawing/2010/main"/>
              </a:ext>
            </a:extLst>
          </p:spPr>
        </p:pic>
      </p:grpSp>
      <p:pic>
        <p:nvPicPr>
          <p:cNvPr id="8" name="Imagen 7">
            <a:extLst>
              <a:ext uri="{FF2B5EF4-FFF2-40B4-BE49-F238E27FC236}">
                <a16:creationId xmlns:a16="http://schemas.microsoft.com/office/drawing/2014/main" id="{9E156E0E-B9E0-4927-AFF0-CEEB8C9B44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8669" y="4698000"/>
            <a:ext cx="3840000" cy="2160000"/>
          </a:xfrm>
          <a:prstGeom prst="rect">
            <a:avLst/>
          </a:prstGeom>
        </p:spPr>
      </p:pic>
      <p:pic>
        <p:nvPicPr>
          <p:cNvPr id="11" name="Imagen 10">
            <a:extLst>
              <a:ext uri="{FF2B5EF4-FFF2-40B4-BE49-F238E27FC236}">
                <a16:creationId xmlns:a16="http://schemas.microsoft.com/office/drawing/2014/main" id="{A34174B4-D0A5-4E0D-B6AB-89B27FE059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63333" y="4632822"/>
            <a:ext cx="3921924" cy="2206082"/>
          </a:xfrm>
          <a:prstGeom prst="rect">
            <a:avLst/>
          </a:prstGeom>
        </p:spPr>
      </p:pic>
      <p:sp>
        <p:nvSpPr>
          <p:cNvPr id="12" name="Título 1">
            <a:extLst>
              <a:ext uri="{FF2B5EF4-FFF2-40B4-BE49-F238E27FC236}">
                <a16:creationId xmlns:a16="http://schemas.microsoft.com/office/drawing/2014/main" id="{91D1A52C-F7B2-4DB3-806A-4EE7C855F9A1}"/>
              </a:ext>
            </a:extLst>
          </p:cNvPr>
          <p:cNvSpPr txBox="1">
            <a:spLocks/>
          </p:cNvSpPr>
          <p:nvPr/>
        </p:nvSpPr>
        <p:spPr>
          <a:xfrm>
            <a:off x="1371600" y="685800"/>
            <a:ext cx="9601200" cy="823912"/>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algn="ctr"/>
            <a:r>
              <a:rPr lang="es-ES"/>
              <a:t>Ubicación de dispositivos</a:t>
            </a:r>
          </a:p>
        </p:txBody>
      </p:sp>
    </p:spTree>
    <p:extLst>
      <p:ext uri="{BB962C8B-B14F-4D97-AF65-F5344CB8AC3E}">
        <p14:creationId xmlns:p14="http://schemas.microsoft.com/office/powerpoint/2010/main" val="21710832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CC6927-D1FB-4015-9F5E-AA1B8323A1DF}"/>
              </a:ext>
            </a:extLst>
          </p:cNvPr>
          <p:cNvSpPr>
            <a:spLocks noGrp="1"/>
          </p:cNvSpPr>
          <p:nvPr>
            <p:ph type="title"/>
          </p:nvPr>
        </p:nvSpPr>
        <p:spPr/>
        <p:txBody>
          <a:bodyPr/>
          <a:lstStyle/>
          <a:p>
            <a:pPr algn="ctr"/>
            <a:r>
              <a:rPr lang="es-ES"/>
              <a:t>Ubicación sugerida Final</a:t>
            </a:r>
          </a:p>
        </p:txBody>
      </p:sp>
      <p:pic>
        <p:nvPicPr>
          <p:cNvPr id="7" name="Marcador de contenido 6">
            <a:extLst>
              <a:ext uri="{FF2B5EF4-FFF2-40B4-BE49-F238E27FC236}">
                <a16:creationId xmlns:a16="http://schemas.microsoft.com/office/drawing/2014/main" id="{AED9D780-D428-45D0-AE5A-AFA7341D4AFE}"/>
              </a:ext>
            </a:extLst>
          </p:cNvPr>
          <p:cNvPicPr>
            <a:picLocks noGrp="1"/>
          </p:cNvPicPr>
          <p:nvPr>
            <p:ph idx="1"/>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2401605" y="1409252"/>
            <a:ext cx="7541190" cy="5334896"/>
          </a:xfrm>
          <a:prstGeom prst="rect">
            <a:avLst/>
          </a:prstGeom>
        </p:spPr>
      </p:pic>
    </p:spTree>
    <p:extLst>
      <p:ext uri="{BB962C8B-B14F-4D97-AF65-F5344CB8AC3E}">
        <p14:creationId xmlns:p14="http://schemas.microsoft.com/office/powerpoint/2010/main" val="32666506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581D38-C610-466D-A2F8-CA6BECCEDD3B}"/>
              </a:ext>
            </a:extLst>
          </p:cNvPr>
          <p:cNvSpPr>
            <a:spLocks noGrp="1"/>
          </p:cNvSpPr>
          <p:nvPr>
            <p:ph type="title"/>
          </p:nvPr>
        </p:nvSpPr>
        <p:spPr/>
        <p:txBody>
          <a:bodyPr/>
          <a:lstStyle/>
          <a:p>
            <a:r>
              <a:rPr lang="es-ES"/>
              <a:t>Objetivo General</a:t>
            </a:r>
          </a:p>
        </p:txBody>
      </p:sp>
      <p:sp>
        <p:nvSpPr>
          <p:cNvPr id="3" name="Marcador de contenido 2">
            <a:extLst>
              <a:ext uri="{FF2B5EF4-FFF2-40B4-BE49-F238E27FC236}">
                <a16:creationId xmlns:a16="http://schemas.microsoft.com/office/drawing/2014/main" id="{E7EAB3A9-ED4D-453D-8CCC-65C08D996862}"/>
              </a:ext>
            </a:extLst>
          </p:cNvPr>
          <p:cNvSpPr>
            <a:spLocks noGrp="1"/>
          </p:cNvSpPr>
          <p:nvPr>
            <p:ph idx="1"/>
          </p:nvPr>
        </p:nvSpPr>
        <p:spPr/>
        <p:txBody>
          <a:bodyPr>
            <a:normAutofit/>
          </a:bodyPr>
          <a:lstStyle/>
          <a:p>
            <a:pPr algn="just"/>
            <a:r>
              <a:rPr lang="es-ES_tradnl" sz="2800"/>
              <a:t>Diseñar e Implementar un sistema para aplicación de ciudades inteligentes (Smart Cities) en el campus de la Universidad de las Fuerzas Armadas – ESPE, para informar a la comunidad universitaria los valores de variables meteorológicas, principalmente el índice de radiación UV.</a:t>
            </a:r>
            <a:endParaRPr lang="es-EC" sz="2800"/>
          </a:p>
        </p:txBody>
      </p:sp>
    </p:spTree>
    <p:extLst>
      <p:ext uri="{BB962C8B-B14F-4D97-AF65-F5344CB8AC3E}">
        <p14:creationId xmlns:p14="http://schemas.microsoft.com/office/powerpoint/2010/main" val="41923406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6FF8F509-2C28-478D-B420-F0B2EAA5058F}"/>
              </a:ext>
            </a:extLst>
          </p:cNvPr>
          <p:cNvSpPr>
            <a:spLocks noGrp="1"/>
          </p:cNvSpPr>
          <p:nvPr>
            <p:ph type="title"/>
          </p:nvPr>
        </p:nvSpPr>
        <p:spPr>
          <a:xfrm>
            <a:off x="765025" y="2002631"/>
            <a:ext cx="9612971" cy="2852737"/>
          </a:xfrm>
          <a:ln>
            <a:noFill/>
          </a:ln>
        </p:spPr>
        <p:txBody>
          <a:bodyPr>
            <a:noAutofit/>
          </a:bodyPr>
          <a:lstStyle/>
          <a:p>
            <a:r>
              <a:rPr lang="es-ES" sz="5400"/>
              <a:t>Tarjetas de desarrollo</a:t>
            </a:r>
            <a:br>
              <a:rPr lang="es-ES" sz="5400"/>
            </a:br>
            <a:r>
              <a:rPr lang="es-ES" sz="5400"/>
              <a:t>Sensores</a:t>
            </a:r>
            <a:br>
              <a:rPr lang="es-ES" sz="5400"/>
            </a:br>
            <a:r>
              <a:rPr lang="es-ES" sz="5400"/>
              <a:t>Pantallas</a:t>
            </a:r>
          </a:p>
        </p:txBody>
      </p:sp>
    </p:spTree>
    <p:extLst>
      <p:ext uri="{BB962C8B-B14F-4D97-AF65-F5344CB8AC3E}">
        <p14:creationId xmlns:p14="http://schemas.microsoft.com/office/powerpoint/2010/main" val="42069360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7E0417-2915-A149-9438-7AFB89C10A86}"/>
              </a:ext>
            </a:extLst>
          </p:cNvPr>
          <p:cNvSpPr>
            <a:spLocks noGrp="1"/>
          </p:cNvSpPr>
          <p:nvPr>
            <p:ph type="title"/>
          </p:nvPr>
        </p:nvSpPr>
        <p:spPr>
          <a:xfrm>
            <a:off x="1162396" y="685800"/>
            <a:ext cx="9867207" cy="1485900"/>
          </a:xfrm>
        </p:spPr>
        <p:txBody>
          <a:bodyPr/>
          <a:lstStyle/>
          <a:p>
            <a:pPr algn="ctr"/>
            <a:r>
              <a:rPr lang="es-ES_tradnl"/>
              <a:t>Características de la tarjeta de desarrollo elegida</a:t>
            </a:r>
          </a:p>
        </p:txBody>
      </p:sp>
      <p:pic>
        <p:nvPicPr>
          <p:cNvPr id="9" name="Marcador de contenido 8">
            <a:extLst>
              <a:ext uri="{FF2B5EF4-FFF2-40B4-BE49-F238E27FC236}">
                <a16:creationId xmlns:a16="http://schemas.microsoft.com/office/drawing/2014/main" id="{547D7CE6-E67E-4EB2-AC72-A0306688AF05}"/>
              </a:ext>
            </a:extLst>
          </p:cNvPr>
          <p:cNvPicPr>
            <a:picLocks noGrp="1"/>
          </p:cNvPicPr>
          <p:nvPr>
            <p:ph sz="half" idx="2"/>
          </p:nvPr>
        </p:nvPicPr>
        <p:blipFill rotWithShape="1">
          <a:blip r:embed="rId3"/>
          <a:srcRect l="564" r="267" b="902"/>
          <a:stretch/>
        </p:blipFill>
        <p:spPr bwMode="auto">
          <a:xfrm>
            <a:off x="8153437" y="3628780"/>
            <a:ext cx="4038563" cy="2115042"/>
          </a:xfrm>
          <a:prstGeom prst="rect">
            <a:avLst/>
          </a:prstGeom>
          <a:ln>
            <a:noFill/>
          </a:ln>
          <a:extLst>
            <a:ext uri="{53640926-AAD7-44D8-BBD7-CCE9431645EC}">
              <a14:shadowObscured xmlns:a14="http://schemas.microsoft.com/office/drawing/2010/main"/>
            </a:ext>
          </a:extLst>
        </p:spPr>
      </p:pic>
      <p:pic>
        <p:nvPicPr>
          <p:cNvPr id="18" name="Marcador de contenido 17">
            <a:extLst>
              <a:ext uri="{FF2B5EF4-FFF2-40B4-BE49-F238E27FC236}">
                <a16:creationId xmlns:a16="http://schemas.microsoft.com/office/drawing/2014/main" id="{567A8445-9885-4A40-A243-0ABB51D36EF6}"/>
              </a:ext>
            </a:extLst>
          </p:cNvPr>
          <p:cNvPicPr>
            <a:picLocks noGrp="1" noChangeAspect="1"/>
          </p:cNvPicPr>
          <p:nvPr>
            <p:ph sz="half" idx="1"/>
          </p:nvPr>
        </p:nvPicPr>
        <p:blipFill>
          <a:blip r:embed="rId4"/>
          <a:stretch>
            <a:fillRect/>
          </a:stretch>
        </p:blipFill>
        <p:spPr>
          <a:xfrm>
            <a:off x="689660" y="2054141"/>
            <a:ext cx="7473600" cy="4803859"/>
          </a:xfrm>
          <a:prstGeom prst="rect">
            <a:avLst/>
          </a:prstGeom>
        </p:spPr>
      </p:pic>
    </p:spTree>
    <p:extLst>
      <p:ext uri="{BB962C8B-B14F-4D97-AF65-F5344CB8AC3E}">
        <p14:creationId xmlns:p14="http://schemas.microsoft.com/office/powerpoint/2010/main" val="16826802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6">
            <a:extLst>
              <a:ext uri="{FF2B5EF4-FFF2-40B4-BE49-F238E27FC236}">
                <a16:creationId xmlns:a16="http://schemas.microsoft.com/office/drawing/2014/main" id="{903924CE-F94C-4228-A91B-DD77AF64BE75}"/>
              </a:ext>
            </a:extLst>
          </p:cNvPr>
          <p:cNvPicPr>
            <a:picLocks noGrp="1" noChangeAspect="1"/>
          </p:cNvPicPr>
          <p:nvPr>
            <p:ph idx="1"/>
          </p:nvPr>
        </p:nvPicPr>
        <p:blipFill>
          <a:blip r:embed="rId3"/>
          <a:stretch>
            <a:fillRect/>
          </a:stretch>
        </p:blipFill>
        <p:spPr>
          <a:xfrm>
            <a:off x="2096327" y="2307772"/>
            <a:ext cx="8151746" cy="3537856"/>
          </a:xfrm>
          <a:prstGeom prst="rect">
            <a:avLst/>
          </a:prstGeom>
        </p:spPr>
      </p:pic>
      <p:sp>
        <p:nvSpPr>
          <p:cNvPr id="15" name="Título 3">
            <a:extLst>
              <a:ext uri="{FF2B5EF4-FFF2-40B4-BE49-F238E27FC236}">
                <a16:creationId xmlns:a16="http://schemas.microsoft.com/office/drawing/2014/main" id="{68B7A964-A836-41B1-A605-99C9720CDDFC}"/>
              </a:ext>
            </a:extLst>
          </p:cNvPr>
          <p:cNvSpPr txBox="1">
            <a:spLocks/>
          </p:cNvSpPr>
          <p:nvPr/>
        </p:nvSpPr>
        <p:spPr>
          <a:xfrm>
            <a:off x="0" y="136204"/>
            <a:ext cx="12192001" cy="756425"/>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algn="ctr"/>
            <a:r>
              <a:rPr lang="es-ES"/>
              <a:t>Características de los Sensores Elegidos</a:t>
            </a:r>
          </a:p>
        </p:txBody>
      </p:sp>
      <p:sp>
        <p:nvSpPr>
          <p:cNvPr id="4" name="Título 1">
            <a:extLst>
              <a:ext uri="{FF2B5EF4-FFF2-40B4-BE49-F238E27FC236}">
                <a16:creationId xmlns:a16="http://schemas.microsoft.com/office/drawing/2014/main" id="{7C8872B0-BC77-4AD9-B0A4-95DB794E77E5}"/>
              </a:ext>
            </a:extLst>
          </p:cNvPr>
          <p:cNvSpPr txBox="1">
            <a:spLocks/>
          </p:cNvSpPr>
          <p:nvPr/>
        </p:nvSpPr>
        <p:spPr>
          <a:xfrm>
            <a:off x="1371600" y="1335308"/>
            <a:ext cx="9601200" cy="529784"/>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algn="ctr"/>
            <a:r>
              <a:rPr lang="es-ES" sz="3200"/>
              <a:t>Temperatura, humedad y presión atmosférica relativa</a:t>
            </a:r>
          </a:p>
        </p:txBody>
      </p:sp>
    </p:spTree>
    <p:extLst>
      <p:ext uri="{BB962C8B-B14F-4D97-AF65-F5344CB8AC3E}">
        <p14:creationId xmlns:p14="http://schemas.microsoft.com/office/powerpoint/2010/main" val="18329411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1">
            <a:extLst>
              <a:ext uri="{FF2B5EF4-FFF2-40B4-BE49-F238E27FC236}">
                <a16:creationId xmlns:a16="http://schemas.microsoft.com/office/drawing/2014/main" id="{32CEB613-E631-9443-B685-EDBD73E2A455}"/>
              </a:ext>
            </a:extLst>
          </p:cNvPr>
          <p:cNvPicPr>
            <a:picLocks noGrp="1" noChangeAspect="1"/>
          </p:cNvPicPr>
          <p:nvPr>
            <p:ph sz="half" idx="1"/>
          </p:nvPr>
        </p:nvPicPr>
        <p:blipFill>
          <a:blip r:embed="rId3"/>
          <a:stretch>
            <a:fillRect/>
          </a:stretch>
        </p:blipFill>
        <p:spPr>
          <a:xfrm>
            <a:off x="707571" y="2568960"/>
            <a:ext cx="5205600" cy="3473898"/>
          </a:xfrm>
          <a:prstGeom prst="rect">
            <a:avLst/>
          </a:prstGeom>
        </p:spPr>
      </p:pic>
      <p:pic>
        <p:nvPicPr>
          <p:cNvPr id="6" name="Marcador de contenido 5">
            <a:extLst>
              <a:ext uri="{FF2B5EF4-FFF2-40B4-BE49-F238E27FC236}">
                <a16:creationId xmlns:a16="http://schemas.microsoft.com/office/drawing/2014/main" id="{4E3BA326-0CA3-48DC-A203-C214B2E9D435}"/>
              </a:ext>
            </a:extLst>
          </p:cNvPr>
          <p:cNvPicPr>
            <a:picLocks noGrp="1" noChangeAspect="1"/>
          </p:cNvPicPr>
          <p:nvPr>
            <p:ph sz="half" idx="2"/>
          </p:nvPr>
        </p:nvPicPr>
        <p:blipFill>
          <a:blip r:embed="rId4"/>
          <a:stretch>
            <a:fillRect/>
          </a:stretch>
        </p:blipFill>
        <p:spPr>
          <a:xfrm>
            <a:off x="6386829" y="2444552"/>
            <a:ext cx="5097600" cy="3598306"/>
          </a:xfrm>
          <a:prstGeom prst="rect">
            <a:avLst/>
          </a:prstGeom>
        </p:spPr>
      </p:pic>
      <p:sp>
        <p:nvSpPr>
          <p:cNvPr id="10" name="Título 3">
            <a:extLst>
              <a:ext uri="{FF2B5EF4-FFF2-40B4-BE49-F238E27FC236}">
                <a16:creationId xmlns:a16="http://schemas.microsoft.com/office/drawing/2014/main" id="{3A76CEDA-0308-4BEA-ABCF-6BD6629DE33A}"/>
              </a:ext>
            </a:extLst>
          </p:cNvPr>
          <p:cNvSpPr txBox="1">
            <a:spLocks/>
          </p:cNvSpPr>
          <p:nvPr/>
        </p:nvSpPr>
        <p:spPr>
          <a:xfrm>
            <a:off x="0" y="136204"/>
            <a:ext cx="12192001" cy="756425"/>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algn="ctr"/>
            <a:r>
              <a:rPr lang="es-ES"/>
              <a:t>Características de los Sensores Elegidos</a:t>
            </a:r>
          </a:p>
        </p:txBody>
      </p:sp>
      <p:sp>
        <p:nvSpPr>
          <p:cNvPr id="8" name="Título 1">
            <a:extLst>
              <a:ext uri="{FF2B5EF4-FFF2-40B4-BE49-F238E27FC236}">
                <a16:creationId xmlns:a16="http://schemas.microsoft.com/office/drawing/2014/main" id="{9E397D6B-E99F-4449-A8B5-74B1B13DC550}"/>
              </a:ext>
            </a:extLst>
          </p:cNvPr>
          <p:cNvSpPr txBox="1">
            <a:spLocks/>
          </p:cNvSpPr>
          <p:nvPr/>
        </p:nvSpPr>
        <p:spPr>
          <a:xfrm>
            <a:off x="1371600" y="1335308"/>
            <a:ext cx="9601200" cy="529784"/>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algn="ctr"/>
            <a:r>
              <a:rPr lang="es-ES" sz="3200"/>
              <a:t>Radiación Ultra Violeta</a:t>
            </a:r>
          </a:p>
        </p:txBody>
      </p:sp>
    </p:spTree>
    <p:extLst>
      <p:ext uri="{BB962C8B-B14F-4D97-AF65-F5344CB8AC3E}">
        <p14:creationId xmlns:p14="http://schemas.microsoft.com/office/powerpoint/2010/main" val="38254117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Marcador de contenido 5">
            <a:extLst>
              <a:ext uri="{FF2B5EF4-FFF2-40B4-BE49-F238E27FC236}">
                <a16:creationId xmlns:a16="http://schemas.microsoft.com/office/drawing/2014/main" id="{E7DE8786-D5EE-604F-8516-BDC9D1D6B41E}"/>
              </a:ext>
            </a:extLst>
          </p:cNvPr>
          <p:cNvPicPr>
            <a:picLocks noGrp="1" noChangeAspect="1"/>
          </p:cNvPicPr>
          <p:nvPr>
            <p:ph idx="1"/>
          </p:nvPr>
        </p:nvPicPr>
        <p:blipFill>
          <a:blip r:embed="rId3"/>
          <a:stretch>
            <a:fillRect/>
          </a:stretch>
        </p:blipFill>
        <p:spPr>
          <a:xfrm>
            <a:off x="3581284" y="2171700"/>
            <a:ext cx="5029431" cy="4318374"/>
          </a:xfrm>
          <a:prstGeom prst="rect">
            <a:avLst/>
          </a:prstGeom>
        </p:spPr>
      </p:pic>
      <p:sp>
        <p:nvSpPr>
          <p:cNvPr id="9" name="Título 3">
            <a:extLst>
              <a:ext uri="{FF2B5EF4-FFF2-40B4-BE49-F238E27FC236}">
                <a16:creationId xmlns:a16="http://schemas.microsoft.com/office/drawing/2014/main" id="{4AB05BED-EDB3-44FD-B51B-81B5A3BEA68C}"/>
              </a:ext>
            </a:extLst>
          </p:cNvPr>
          <p:cNvSpPr txBox="1">
            <a:spLocks/>
          </p:cNvSpPr>
          <p:nvPr/>
        </p:nvSpPr>
        <p:spPr>
          <a:xfrm>
            <a:off x="0" y="136204"/>
            <a:ext cx="12192001" cy="756425"/>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algn="ctr"/>
            <a:r>
              <a:rPr lang="es-ES"/>
              <a:t>Características de los Sensores Elegidos</a:t>
            </a:r>
          </a:p>
        </p:txBody>
      </p:sp>
      <p:sp>
        <p:nvSpPr>
          <p:cNvPr id="5" name="Título 1">
            <a:extLst>
              <a:ext uri="{FF2B5EF4-FFF2-40B4-BE49-F238E27FC236}">
                <a16:creationId xmlns:a16="http://schemas.microsoft.com/office/drawing/2014/main" id="{C8CD4D0C-6C68-4990-BEB3-E39DF1231312}"/>
              </a:ext>
            </a:extLst>
          </p:cNvPr>
          <p:cNvSpPr txBox="1">
            <a:spLocks/>
          </p:cNvSpPr>
          <p:nvPr/>
        </p:nvSpPr>
        <p:spPr>
          <a:xfrm>
            <a:off x="1371600" y="1335308"/>
            <a:ext cx="9601200" cy="529784"/>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algn="ctr"/>
            <a:r>
              <a:rPr lang="es-ES" sz="3200"/>
              <a:t>Iluminación</a:t>
            </a:r>
          </a:p>
        </p:txBody>
      </p:sp>
    </p:spTree>
    <p:extLst>
      <p:ext uri="{BB962C8B-B14F-4D97-AF65-F5344CB8AC3E}">
        <p14:creationId xmlns:p14="http://schemas.microsoft.com/office/powerpoint/2010/main" val="4315823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9ED54615-6821-4719-9FD6-F8E10AF05CD2}"/>
              </a:ext>
            </a:extLst>
          </p:cNvPr>
          <p:cNvSpPr>
            <a:spLocks noGrp="1"/>
          </p:cNvSpPr>
          <p:nvPr>
            <p:ph type="title"/>
          </p:nvPr>
        </p:nvSpPr>
        <p:spPr>
          <a:xfrm>
            <a:off x="0" y="1458686"/>
            <a:ext cx="12192000" cy="713014"/>
          </a:xfrm>
        </p:spPr>
        <p:txBody>
          <a:bodyPr>
            <a:normAutofit/>
          </a:bodyPr>
          <a:lstStyle/>
          <a:p>
            <a:pPr algn="ctr"/>
            <a:r>
              <a:rPr lang="es-ES_tradnl"/>
              <a:t>Características de la pantalla elegida</a:t>
            </a:r>
            <a:endParaRPr lang="es-ES"/>
          </a:p>
        </p:txBody>
      </p:sp>
      <p:pic>
        <p:nvPicPr>
          <p:cNvPr id="9" name="Marcador de contenido 7">
            <a:extLst>
              <a:ext uri="{FF2B5EF4-FFF2-40B4-BE49-F238E27FC236}">
                <a16:creationId xmlns:a16="http://schemas.microsoft.com/office/drawing/2014/main" id="{8A5F897F-C25C-4FD3-93CA-276239E1FAE6}"/>
              </a:ext>
            </a:extLst>
          </p:cNvPr>
          <p:cNvPicPr>
            <a:picLocks noGrp="1" noChangeAspect="1"/>
          </p:cNvPicPr>
          <p:nvPr>
            <p:ph sz="half" idx="1"/>
          </p:nvPr>
        </p:nvPicPr>
        <p:blipFill>
          <a:blip r:embed="rId2"/>
          <a:stretch>
            <a:fillRect/>
          </a:stretch>
        </p:blipFill>
        <p:spPr>
          <a:xfrm>
            <a:off x="704605" y="2870355"/>
            <a:ext cx="5148000" cy="2412687"/>
          </a:xfrm>
          <a:prstGeom prst="rect">
            <a:avLst/>
          </a:prstGeom>
        </p:spPr>
      </p:pic>
      <p:pic>
        <p:nvPicPr>
          <p:cNvPr id="12" name="Marcador de contenido 8">
            <a:extLst>
              <a:ext uri="{FF2B5EF4-FFF2-40B4-BE49-F238E27FC236}">
                <a16:creationId xmlns:a16="http://schemas.microsoft.com/office/drawing/2014/main" id="{941D9319-24BC-4394-9761-FB7CED89270A}"/>
              </a:ext>
            </a:extLst>
          </p:cNvPr>
          <p:cNvPicPr>
            <a:picLocks noGrp="1"/>
          </p:cNvPicPr>
          <p:nvPr>
            <p:ph sz="half" idx="2"/>
          </p:nvPr>
        </p:nvPicPr>
        <p:blipFill>
          <a:blip r:embed="rId3"/>
          <a:stretch>
            <a:fillRect/>
          </a:stretch>
        </p:blipFill>
        <p:spPr>
          <a:xfrm>
            <a:off x="6339397" y="2981882"/>
            <a:ext cx="5148000" cy="2189635"/>
          </a:xfrm>
          <a:prstGeom prst="rect">
            <a:avLst/>
          </a:prstGeom>
        </p:spPr>
      </p:pic>
    </p:spTree>
    <p:extLst>
      <p:ext uri="{BB962C8B-B14F-4D97-AF65-F5344CB8AC3E}">
        <p14:creationId xmlns:p14="http://schemas.microsoft.com/office/powerpoint/2010/main" val="9712208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F6941785-3797-4472-857C-CAAD14980ED4}"/>
              </a:ext>
            </a:extLst>
          </p:cNvPr>
          <p:cNvSpPr>
            <a:spLocks noGrp="1"/>
          </p:cNvSpPr>
          <p:nvPr>
            <p:ph type="title"/>
          </p:nvPr>
        </p:nvSpPr>
        <p:spPr/>
        <p:txBody>
          <a:bodyPr/>
          <a:lstStyle/>
          <a:p>
            <a:pPr algn="ctr"/>
            <a:r>
              <a:rPr lang="es-ES"/>
              <a:t>Diagramas Funcionales</a:t>
            </a:r>
          </a:p>
        </p:txBody>
      </p:sp>
      <p:pic>
        <p:nvPicPr>
          <p:cNvPr id="5" name="Imagen 4">
            <a:extLst>
              <a:ext uri="{FF2B5EF4-FFF2-40B4-BE49-F238E27FC236}">
                <a16:creationId xmlns:a16="http://schemas.microsoft.com/office/drawing/2014/main" id="{88FA2F3E-A10F-4B36-934A-F39A9CDC9B78}"/>
              </a:ext>
            </a:extLst>
          </p:cNvPr>
          <p:cNvPicPr/>
          <p:nvPr/>
        </p:nvPicPr>
        <p:blipFill>
          <a:blip r:embed="rId2"/>
          <a:stretch>
            <a:fillRect/>
          </a:stretch>
        </p:blipFill>
        <p:spPr>
          <a:xfrm>
            <a:off x="1659094" y="2171700"/>
            <a:ext cx="9026212" cy="4212308"/>
          </a:xfrm>
          <a:prstGeom prst="rect">
            <a:avLst/>
          </a:prstGeom>
        </p:spPr>
      </p:pic>
      <p:sp>
        <p:nvSpPr>
          <p:cNvPr id="7" name="Título 1">
            <a:extLst>
              <a:ext uri="{FF2B5EF4-FFF2-40B4-BE49-F238E27FC236}">
                <a16:creationId xmlns:a16="http://schemas.microsoft.com/office/drawing/2014/main" id="{6B5A8C43-1E2F-4F4E-9354-8475F8E4C086}"/>
              </a:ext>
            </a:extLst>
          </p:cNvPr>
          <p:cNvSpPr txBox="1">
            <a:spLocks/>
          </p:cNvSpPr>
          <p:nvPr/>
        </p:nvSpPr>
        <p:spPr>
          <a:xfrm>
            <a:off x="1371600" y="1335308"/>
            <a:ext cx="9601200" cy="529784"/>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algn="ctr"/>
            <a:r>
              <a:rPr lang="es-ES" sz="3200"/>
              <a:t>Micro Estación Meteorológica</a:t>
            </a:r>
          </a:p>
        </p:txBody>
      </p:sp>
    </p:spTree>
    <p:extLst>
      <p:ext uri="{BB962C8B-B14F-4D97-AF65-F5344CB8AC3E}">
        <p14:creationId xmlns:p14="http://schemas.microsoft.com/office/powerpoint/2010/main" val="33268509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D56E3E2C-6481-44C9-A935-E12922EAA893}"/>
              </a:ext>
            </a:extLst>
          </p:cNvPr>
          <p:cNvPicPr>
            <a:picLocks noChangeAspect="1"/>
          </p:cNvPicPr>
          <p:nvPr/>
        </p:nvPicPr>
        <p:blipFill>
          <a:blip r:embed="rId2"/>
          <a:stretch>
            <a:fillRect/>
          </a:stretch>
        </p:blipFill>
        <p:spPr>
          <a:xfrm>
            <a:off x="1583400" y="2514600"/>
            <a:ext cx="9025200" cy="3920737"/>
          </a:xfrm>
          <a:prstGeom prst="rect">
            <a:avLst/>
          </a:prstGeom>
        </p:spPr>
      </p:pic>
      <p:sp>
        <p:nvSpPr>
          <p:cNvPr id="4" name="Título 3">
            <a:extLst>
              <a:ext uri="{FF2B5EF4-FFF2-40B4-BE49-F238E27FC236}">
                <a16:creationId xmlns:a16="http://schemas.microsoft.com/office/drawing/2014/main" id="{F6941785-3797-4472-857C-CAAD14980ED4}"/>
              </a:ext>
            </a:extLst>
          </p:cNvPr>
          <p:cNvSpPr>
            <a:spLocks noGrp="1"/>
          </p:cNvSpPr>
          <p:nvPr>
            <p:ph type="title"/>
          </p:nvPr>
        </p:nvSpPr>
        <p:spPr/>
        <p:txBody>
          <a:bodyPr/>
          <a:lstStyle/>
          <a:p>
            <a:pPr algn="ctr"/>
            <a:r>
              <a:rPr lang="es-ES"/>
              <a:t>Diagramas Funcionales</a:t>
            </a:r>
          </a:p>
        </p:txBody>
      </p:sp>
      <p:sp>
        <p:nvSpPr>
          <p:cNvPr id="7" name="Título 1">
            <a:extLst>
              <a:ext uri="{FF2B5EF4-FFF2-40B4-BE49-F238E27FC236}">
                <a16:creationId xmlns:a16="http://schemas.microsoft.com/office/drawing/2014/main" id="{6B5A8C43-1E2F-4F4E-9354-8475F8E4C086}"/>
              </a:ext>
            </a:extLst>
          </p:cNvPr>
          <p:cNvSpPr txBox="1">
            <a:spLocks/>
          </p:cNvSpPr>
          <p:nvPr/>
        </p:nvSpPr>
        <p:spPr>
          <a:xfrm>
            <a:off x="1371600" y="1335308"/>
            <a:ext cx="9601200" cy="529784"/>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algn="ctr"/>
            <a:r>
              <a:rPr lang="es-ES" sz="3200"/>
              <a:t>Estación de Información Meteorológica</a:t>
            </a:r>
          </a:p>
        </p:txBody>
      </p:sp>
    </p:spTree>
    <p:extLst>
      <p:ext uri="{BB962C8B-B14F-4D97-AF65-F5344CB8AC3E}">
        <p14:creationId xmlns:p14="http://schemas.microsoft.com/office/powerpoint/2010/main" val="1255633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B0E396-0D68-4EE8-BA2A-AB43123F02D8}"/>
              </a:ext>
            </a:extLst>
          </p:cNvPr>
          <p:cNvSpPr>
            <a:spLocks noGrp="1"/>
          </p:cNvSpPr>
          <p:nvPr>
            <p:ph type="title"/>
          </p:nvPr>
        </p:nvSpPr>
        <p:spPr/>
        <p:txBody>
          <a:bodyPr/>
          <a:lstStyle/>
          <a:p>
            <a:r>
              <a:rPr lang="es-ES"/>
              <a:t>Programación y Funcionamiento</a:t>
            </a:r>
          </a:p>
        </p:txBody>
      </p:sp>
      <p:sp>
        <p:nvSpPr>
          <p:cNvPr id="3" name="Marcador de texto 2">
            <a:extLst>
              <a:ext uri="{FF2B5EF4-FFF2-40B4-BE49-F238E27FC236}">
                <a16:creationId xmlns:a16="http://schemas.microsoft.com/office/drawing/2014/main" id="{1BB9410B-E934-4B5B-A65E-1A36D4B8DAC2}"/>
              </a:ext>
            </a:extLst>
          </p:cNvPr>
          <p:cNvSpPr>
            <a:spLocks noGrp="1"/>
          </p:cNvSpPr>
          <p:nvPr>
            <p:ph type="body" idx="1"/>
          </p:nvPr>
        </p:nvSpPr>
        <p:spPr/>
        <p:txBody>
          <a:bodyPr/>
          <a:lstStyle/>
          <a:p>
            <a:endParaRPr lang="es-ES"/>
          </a:p>
        </p:txBody>
      </p:sp>
    </p:spTree>
    <p:extLst>
      <p:ext uri="{BB962C8B-B14F-4D97-AF65-F5344CB8AC3E}">
        <p14:creationId xmlns:p14="http://schemas.microsoft.com/office/powerpoint/2010/main" val="25964922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E5F0A96D-6854-412B-A3AD-E87FE1126B7A}"/>
              </a:ext>
            </a:extLst>
          </p:cNvPr>
          <p:cNvSpPr>
            <a:spLocks noGrp="1"/>
          </p:cNvSpPr>
          <p:nvPr>
            <p:ph type="title"/>
          </p:nvPr>
        </p:nvSpPr>
        <p:spPr>
          <a:xfrm>
            <a:off x="2592925" y="260216"/>
            <a:ext cx="8911687" cy="1280890"/>
          </a:xfrm>
        </p:spPr>
        <p:txBody>
          <a:bodyPr/>
          <a:lstStyle/>
          <a:p>
            <a:r>
              <a:rPr lang="es-ES"/>
              <a:t>Diagrama de casos de uso (MEM)</a:t>
            </a:r>
          </a:p>
        </p:txBody>
      </p:sp>
      <p:sp>
        <p:nvSpPr>
          <p:cNvPr id="3" name="Marcador de contenido 2">
            <a:extLst>
              <a:ext uri="{FF2B5EF4-FFF2-40B4-BE49-F238E27FC236}">
                <a16:creationId xmlns:a16="http://schemas.microsoft.com/office/drawing/2014/main" id="{9A55CE74-13C8-416E-8844-7E1704A5CB88}"/>
              </a:ext>
            </a:extLst>
          </p:cNvPr>
          <p:cNvSpPr>
            <a:spLocks noGrp="1"/>
          </p:cNvSpPr>
          <p:nvPr>
            <p:ph idx="1"/>
          </p:nvPr>
        </p:nvSpPr>
        <p:spPr/>
        <p:txBody>
          <a:bodyPr/>
          <a:lstStyle/>
          <a:p>
            <a:endParaRPr lang="es-ES"/>
          </a:p>
        </p:txBody>
      </p:sp>
      <p:pic>
        <p:nvPicPr>
          <p:cNvPr id="5" name="Imagen 4">
            <a:extLst>
              <a:ext uri="{FF2B5EF4-FFF2-40B4-BE49-F238E27FC236}">
                <a16:creationId xmlns:a16="http://schemas.microsoft.com/office/drawing/2014/main" id="{D5E485DA-81BA-4BCD-8344-C7C7C53E0B0D}"/>
              </a:ext>
            </a:extLst>
          </p:cNvPr>
          <p:cNvPicPr>
            <a:picLocks noChangeAspect="1"/>
          </p:cNvPicPr>
          <p:nvPr/>
        </p:nvPicPr>
        <p:blipFill>
          <a:blip r:embed="rId3"/>
          <a:stretch>
            <a:fillRect/>
          </a:stretch>
        </p:blipFill>
        <p:spPr>
          <a:xfrm>
            <a:off x="0" y="1261788"/>
            <a:ext cx="12192000" cy="5596212"/>
          </a:xfrm>
          <a:prstGeom prst="rect">
            <a:avLst/>
          </a:prstGeom>
        </p:spPr>
      </p:pic>
    </p:spTree>
    <p:extLst>
      <p:ext uri="{BB962C8B-B14F-4D97-AF65-F5344CB8AC3E}">
        <p14:creationId xmlns:p14="http://schemas.microsoft.com/office/powerpoint/2010/main" val="5689950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04833E-A669-48DD-9642-840958543AA8}"/>
              </a:ext>
            </a:extLst>
          </p:cNvPr>
          <p:cNvSpPr>
            <a:spLocks noGrp="1"/>
          </p:cNvSpPr>
          <p:nvPr>
            <p:ph type="title"/>
          </p:nvPr>
        </p:nvSpPr>
        <p:spPr/>
        <p:txBody>
          <a:bodyPr/>
          <a:lstStyle/>
          <a:p>
            <a:r>
              <a:rPr lang="es-ES"/>
              <a:t>Objetivos específicos</a:t>
            </a:r>
          </a:p>
        </p:txBody>
      </p:sp>
      <p:sp>
        <p:nvSpPr>
          <p:cNvPr id="3" name="Marcador de contenido 2">
            <a:extLst>
              <a:ext uri="{FF2B5EF4-FFF2-40B4-BE49-F238E27FC236}">
                <a16:creationId xmlns:a16="http://schemas.microsoft.com/office/drawing/2014/main" id="{7564AFD6-646C-4CEC-A3BD-F8119DF87222}"/>
              </a:ext>
            </a:extLst>
          </p:cNvPr>
          <p:cNvSpPr>
            <a:spLocks noGrp="1"/>
          </p:cNvSpPr>
          <p:nvPr>
            <p:ph idx="1"/>
          </p:nvPr>
        </p:nvSpPr>
        <p:spPr>
          <a:xfrm>
            <a:off x="1371600" y="1516828"/>
            <a:ext cx="9601200" cy="3828058"/>
          </a:xfrm>
        </p:spPr>
        <p:txBody>
          <a:bodyPr>
            <a:noAutofit/>
          </a:bodyPr>
          <a:lstStyle/>
          <a:p>
            <a:pPr lvl="0" algn="just"/>
            <a:r>
              <a:rPr lang="es-ES_tradnl" sz="2800"/>
              <a:t>Identificar la localización de áreas con menor sombra y de mayor afluencia de personas, para la instalación de las estaciones del sistema urbótico, dedicado a la información ciudadana.</a:t>
            </a:r>
            <a:endParaRPr lang="es-EC" sz="2800"/>
          </a:p>
          <a:p>
            <a:pPr lvl="0" algn="just"/>
            <a:r>
              <a:rPr lang="es-ES_tradnl" sz="2800"/>
              <a:t>Comparar tarjetas de desarrollo con micro controlador de 32 bits, empleando como criterios el bajo consumo energético, la compatibilidad con protocolos de IoT y LPWAN.</a:t>
            </a:r>
            <a:endParaRPr lang="es-EC" sz="2800"/>
          </a:p>
          <a:p>
            <a:pPr lvl="0" algn="just"/>
            <a:r>
              <a:rPr lang="es-ES_tradnl" sz="2800"/>
              <a:t>Diseñar y construir una estructura de protección para adecuar los circuitos, priorizando la distribución de los sensores, paneles informativos y tomando en cuenta condiciones ambientales y alimentación.</a:t>
            </a:r>
            <a:endParaRPr lang="es-EC" sz="2800"/>
          </a:p>
        </p:txBody>
      </p:sp>
    </p:spTree>
    <p:extLst>
      <p:ext uri="{BB962C8B-B14F-4D97-AF65-F5344CB8AC3E}">
        <p14:creationId xmlns:p14="http://schemas.microsoft.com/office/powerpoint/2010/main" val="40180411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E5F0A96D-6854-412B-A3AD-E87FE1126B7A}"/>
              </a:ext>
            </a:extLst>
          </p:cNvPr>
          <p:cNvSpPr>
            <a:spLocks noGrp="1"/>
          </p:cNvSpPr>
          <p:nvPr>
            <p:ph type="title"/>
          </p:nvPr>
        </p:nvSpPr>
        <p:spPr>
          <a:xfrm>
            <a:off x="2592925" y="260216"/>
            <a:ext cx="8911687" cy="1280890"/>
          </a:xfrm>
        </p:spPr>
        <p:txBody>
          <a:bodyPr/>
          <a:lstStyle/>
          <a:p>
            <a:r>
              <a:rPr lang="es-ES"/>
              <a:t>Diagrama de casos de uso (EIM)</a:t>
            </a:r>
          </a:p>
        </p:txBody>
      </p:sp>
      <p:pic>
        <p:nvPicPr>
          <p:cNvPr id="11" name="Marcador de contenido 10">
            <a:extLst>
              <a:ext uri="{FF2B5EF4-FFF2-40B4-BE49-F238E27FC236}">
                <a16:creationId xmlns:a16="http://schemas.microsoft.com/office/drawing/2014/main" id="{F0B898EB-807A-4CA4-BE4B-D2C027E6F553}"/>
              </a:ext>
            </a:extLst>
          </p:cNvPr>
          <p:cNvPicPr>
            <a:picLocks noGrp="1"/>
          </p:cNvPicPr>
          <p:nvPr>
            <p:ph idx="1"/>
          </p:nvPr>
        </p:nvPicPr>
        <p:blipFill>
          <a:blip r:embed="rId3"/>
          <a:stretch>
            <a:fillRect/>
          </a:stretch>
        </p:blipFill>
        <p:spPr>
          <a:xfrm>
            <a:off x="-17251" y="1541106"/>
            <a:ext cx="12226502" cy="4446000"/>
          </a:xfrm>
          <a:prstGeom prst="rect">
            <a:avLst/>
          </a:prstGeom>
        </p:spPr>
      </p:pic>
    </p:spTree>
    <p:extLst>
      <p:ext uri="{BB962C8B-B14F-4D97-AF65-F5344CB8AC3E}">
        <p14:creationId xmlns:p14="http://schemas.microsoft.com/office/powerpoint/2010/main" val="21492789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57BA5A-44ED-4813-A1BE-03F93E779BE4}"/>
              </a:ext>
            </a:extLst>
          </p:cNvPr>
          <p:cNvSpPr>
            <a:spLocks noGrp="1"/>
          </p:cNvSpPr>
          <p:nvPr>
            <p:ph type="title"/>
          </p:nvPr>
        </p:nvSpPr>
        <p:spPr>
          <a:xfrm>
            <a:off x="1295400" y="685800"/>
            <a:ext cx="9601200" cy="1485900"/>
          </a:xfrm>
        </p:spPr>
        <p:txBody>
          <a:bodyPr/>
          <a:lstStyle/>
          <a:p>
            <a:pPr algn="ctr"/>
            <a:r>
              <a:rPr lang="es-ES"/>
              <a:t>Diagramas de Paquetes</a:t>
            </a:r>
          </a:p>
        </p:txBody>
      </p:sp>
      <p:sp>
        <p:nvSpPr>
          <p:cNvPr id="12" name="Marcador de texto 8">
            <a:extLst>
              <a:ext uri="{FF2B5EF4-FFF2-40B4-BE49-F238E27FC236}">
                <a16:creationId xmlns:a16="http://schemas.microsoft.com/office/drawing/2014/main" id="{C0734441-F96F-4CA5-9F65-B4936141458C}"/>
              </a:ext>
            </a:extLst>
          </p:cNvPr>
          <p:cNvSpPr>
            <a:spLocks noGrp="1"/>
          </p:cNvSpPr>
          <p:nvPr>
            <p:ph type="body" idx="1"/>
          </p:nvPr>
        </p:nvSpPr>
        <p:spPr>
          <a:xfrm>
            <a:off x="3266224" y="1502569"/>
            <a:ext cx="5098715" cy="823912"/>
          </a:xfrm>
        </p:spPr>
        <p:txBody>
          <a:bodyPr/>
          <a:lstStyle/>
          <a:p>
            <a:pPr algn="ctr"/>
            <a:r>
              <a:rPr lang="es-ES"/>
              <a:t>Micro Estación Meteorológica</a:t>
            </a:r>
          </a:p>
        </p:txBody>
      </p:sp>
      <p:pic>
        <p:nvPicPr>
          <p:cNvPr id="9" name="Marcador de contenido 5">
            <a:extLst>
              <a:ext uri="{FF2B5EF4-FFF2-40B4-BE49-F238E27FC236}">
                <a16:creationId xmlns:a16="http://schemas.microsoft.com/office/drawing/2014/main" id="{7E6874AA-E8F2-4796-83E2-61114C76A212}"/>
              </a:ext>
            </a:extLst>
          </p:cNvPr>
          <p:cNvPicPr>
            <a:picLocks noGrp="1" noChangeAspect="1"/>
          </p:cNvPicPr>
          <p:nvPr>
            <p:ph sz="half" idx="2"/>
          </p:nvPr>
        </p:nvPicPr>
        <p:blipFill>
          <a:blip r:embed="rId3"/>
          <a:stretch>
            <a:fillRect/>
          </a:stretch>
        </p:blipFill>
        <p:spPr>
          <a:xfrm>
            <a:off x="2558194" y="2265760"/>
            <a:ext cx="6514777" cy="4531519"/>
          </a:xfrm>
          <a:prstGeom prst="rect">
            <a:avLst/>
          </a:prstGeom>
        </p:spPr>
      </p:pic>
    </p:spTree>
    <p:extLst>
      <p:ext uri="{BB962C8B-B14F-4D97-AF65-F5344CB8AC3E}">
        <p14:creationId xmlns:p14="http://schemas.microsoft.com/office/powerpoint/2010/main" val="42448668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57BA5A-44ED-4813-A1BE-03F93E779BE4}"/>
              </a:ext>
            </a:extLst>
          </p:cNvPr>
          <p:cNvSpPr>
            <a:spLocks noGrp="1"/>
          </p:cNvSpPr>
          <p:nvPr>
            <p:ph type="title"/>
          </p:nvPr>
        </p:nvSpPr>
        <p:spPr>
          <a:xfrm>
            <a:off x="1295400" y="685800"/>
            <a:ext cx="9601200" cy="1485900"/>
          </a:xfrm>
        </p:spPr>
        <p:txBody>
          <a:bodyPr/>
          <a:lstStyle/>
          <a:p>
            <a:pPr algn="ctr"/>
            <a:r>
              <a:rPr lang="es-ES"/>
              <a:t>Diagramas de Paquetes</a:t>
            </a:r>
          </a:p>
        </p:txBody>
      </p:sp>
      <p:sp>
        <p:nvSpPr>
          <p:cNvPr id="13" name="Marcador de texto 10">
            <a:extLst>
              <a:ext uri="{FF2B5EF4-FFF2-40B4-BE49-F238E27FC236}">
                <a16:creationId xmlns:a16="http://schemas.microsoft.com/office/drawing/2014/main" id="{5CCD8CE5-60FA-4DF9-B62A-5A7C25F8ACF4}"/>
              </a:ext>
            </a:extLst>
          </p:cNvPr>
          <p:cNvSpPr>
            <a:spLocks noGrp="1"/>
          </p:cNvSpPr>
          <p:nvPr>
            <p:ph type="body" sz="quarter" idx="3"/>
          </p:nvPr>
        </p:nvSpPr>
        <p:spPr>
          <a:xfrm>
            <a:off x="2589842" y="1502569"/>
            <a:ext cx="7012314" cy="823912"/>
          </a:xfrm>
        </p:spPr>
        <p:txBody>
          <a:bodyPr/>
          <a:lstStyle/>
          <a:p>
            <a:pPr algn="ctr"/>
            <a:r>
              <a:rPr lang="es-ES"/>
              <a:t>Estación de Información Meteorológica</a:t>
            </a:r>
          </a:p>
        </p:txBody>
      </p:sp>
      <p:pic>
        <p:nvPicPr>
          <p:cNvPr id="10" name="Marcador de contenido 4">
            <a:extLst>
              <a:ext uri="{FF2B5EF4-FFF2-40B4-BE49-F238E27FC236}">
                <a16:creationId xmlns:a16="http://schemas.microsoft.com/office/drawing/2014/main" id="{912B1ACC-0601-4488-9272-4A445C4CF054}"/>
              </a:ext>
            </a:extLst>
          </p:cNvPr>
          <p:cNvPicPr>
            <a:picLocks noGrp="1" noChangeAspect="1"/>
          </p:cNvPicPr>
          <p:nvPr>
            <p:ph sz="quarter" idx="4"/>
          </p:nvPr>
        </p:nvPicPr>
        <p:blipFill>
          <a:blip r:embed="rId3"/>
          <a:stretch>
            <a:fillRect/>
          </a:stretch>
        </p:blipFill>
        <p:spPr>
          <a:xfrm>
            <a:off x="2206495" y="2326481"/>
            <a:ext cx="7779009" cy="4531519"/>
          </a:xfrm>
          <a:prstGeom prst="rect">
            <a:avLst/>
          </a:prstGeom>
        </p:spPr>
      </p:pic>
    </p:spTree>
    <p:extLst>
      <p:ext uri="{BB962C8B-B14F-4D97-AF65-F5344CB8AC3E}">
        <p14:creationId xmlns:p14="http://schemas.microsoft.com/office/powerpoint/2010/main" val="15252663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8FA506-CFF9-474A-9923-39CBEE39BC53}"/>
              </a:ext>
            </a:extLst>
          </p:cNvPr>
          <p:cNvSpPr>
            <a:spLocks noGrp="1"/>
          </p:cNvSpPr>
          <p:nvPr>
            <p:ph type="title"/>
          </p:nvPr>
        </p:nvSpPr>
        <p:spPr/>
        <p:txBody>
          <a:bodyPr/>
          <a:lstStyle/>
          <a:p>
            <a:pPr algn="ctr"/>
            <a:r>
              <a:rPr lang="es-ES"/>
              <a:t>Diagramas de flujo de MEM</a:t>
            </a:r>
            <a:endParaRPr lang="es-ES_tradnl"/>
          </a:p>
        </p:txBody>
      </p:sp>
      <p:sp>
        <p:nvSpPr>
          <p:cNvPr id="4" name="Marcador de contenido 3">
            <a:extLst>
              <a:ext uri="{FF2B5EF4-FFF2-40B4-BE49-F238E27FC236}">
                <a16:creationId xmlns:a16="http://schemas.microsoft.com/office/drawing/2014/main" id="{CA3BE3F5-DEF1-4D4C-9EC7-581CBE695294}"/>
              </a:ext>
            </a:extLst>
          </p:cNvPr>
          <p:cNvSpPr>
            <a:spLocks noGrp="1"/>
          </p:cNvSpPr>
          <p:nvPr>
            <p:ph idx="1"/>
          </p:nvPr>
        </p:nvSpPr>
        <p:spPr/>
        <p:txBody>
          <a:bodyPr/>
          <a:lstStyle/>
          <a:p>
            <a:endParaRPr lang="es-ES_tradnl"/>
          </a:p>
        </p:txBody>
      </p:sp>
      <p:pic>
        <p:nvPicPr>
          <p:cNvPr id="7" name="Imagen 6">
            <a:extLst>
              <a:ext uri="{FF2B5EF4-FFF2-40B4-BE49-F238E27FC236}">
                <a16:creationId xmlns:a16="http://schemas.microsoft.com/office/drawing/2014/main" id="{C48BFAE4-93A9-0847-88CC-972157C2EF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0100" y="1370080"/>
            <a:ext cx="3873500" cy="5367270"/>
          </a:xfrm>
          <a:prstGeom prst="rect">
            <a:avLst/>
          </a:prstGeom>
        </p:spPr>
      </p:pic>
    </p:spTree>
    <p:extLst>
      <p:ext uri="{BB962C8B-B14F-4D97-AF65-F5344CB8AC3E}">
        <p14:creationId xmlns:p14="http://schemas.microsoft.com/office/powerpoint/2010/main" val="27508624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F704B4-3B62-0744-A1D8-FB7D007AFD82}"/>
              </a:ext>
            </a:extLst>
          </p:cNvPr>
          <p:cNvSpPr>
            <a:spLocks noGrp="1"/>
          </p:cNvSpPr>
          <p:nvPr>
            <p:ph type="title"/>
          </p:nvPr>
        </p:nvSpPr>
        <p:spPr/>
        <p:txBody>
          <a:bodyPr/>
          <a:lstStyle/>
          <a:p>
            <a:pPr algn="ctr"/>
            <a:r>
              <a:rPr lang="es-ES"/>
              <a:t>Diagramas de flujo de MEM</a:t>
            </a:r>
            <a:endParaRPr lang="es-ES_tradnl"/>
          </a:p>
        </p:txBody>
      </p:sp>
      <p:pic>
        <p:nvPicPr>
          <p:cNvPr id="5" name="Marcador de contenido 4">
            <a:extLst>
              <a:ext uri="{FF2B5EF4-FFF2-40B4-BE49-F238E27FC236}">
                <a16:creationId xmlns:a16="http://schemas.microsoft.com/office/drawing/2014/main" id="{EC5F3710-F138-1544-907B-C5E188D727C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735" b="4056"/>
          <a:stretch/>
        </p:blipFill>
        <p:spPr>
          <a:xfrm>
            <a:off x="3957851" y="1433014"/>
            <a:ext cx="4640237" cy="5479493"/>
          </a:xfrm>
        </p:spPr>
      </p:pic>
    </p:spTree>
    <p:extLst>
      <p:ext uri="{BB962C8B-B14F-4D97-AF65-F5344CB8AC3E}">
        <p14:creationId xmlns:p14="http://schemas.microsoft.com/office/powerpoint/2010/main" val="27404821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A51862-D93D-4D34-B558-318A571ECC66}"/>
              </a:ext>
            </a:extLst>
          </p:cNvPr>
          <p:cNvSpPr>
            <a:spLocks noGrp="1"/>
          </p:cNvSpPr>
          <p:nvPr>
            <p:ph type="title"/>
          </p:nvPr>
        </p:nvSpPr>
        <p:spPr/>
        <p:txBody>
          <a:bodyPr/>
          <a:lstStyle/>
          <a:p>
            <a:pPr algn="ctr"/>
            <a:r>
              <a:rPr lang="es-ES"/>
              <a:t>Diagramas de flujo de EIM</a:t>
            </a:r>
          </a:p>
        </p:txBody>
      </p:sp>
      <p:pic>
        <p:nvPicPr>
          <p:cNvPr id="4" name="Marcador de contenido 3">
            <a:extLst>
              <a:ext uri="{FF2B5EF4-FFF2-40B4-BE49-F238E27FC236}">
                <a16:creationId xmlns:a16="http://schemas.microsoft.com/office/drawing/2014/main" id="{B31FFD02-412F-A743-A949-868B191A0AF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80330" y="1441766"/>
            <a:ext cx="4219422" cy="5545888"/>
          </a:xfrm>
        </p:spPr>
      </p:pic>
    </p:spTree>
    <p:extLst>
      <p:ext uri="{BB962C8B-B14F-4D97-AF65-F5344CB8AC3E}">
        <p14:creationId xmlns:p14="http://schemas.microsoft.com/office/powerpoint/2010/main" val="23490873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477DBF-5E0E-F644-B286-8EC4464307AB}"/>
              </a:ext>
            </a:extLst>
          </p:cNvPr>
          <p:cNvSpPr>
            <a:spLocks noGrp="1"/>
          </p:cNvSpPr>
          <p:nvPr>
            <p:ph type="title"/>
          </p:nvPr>
        </p:nvSpPr>
        <p:spPr/>
        <p:txBody>
          <a:bodyPr/>
          <a:lstStyle/>
          <a:p>
            <a:pPr algn="ctr"/>
            <a:r>
              <a:rPr lang="es-ES"/>
              <a:t>Diagramas de flujo de EIM</a:t>
            </a:r>
            <a:endParaRPr lang="es-ES_tradnl"/>
          </a:p>
        </p:txBody>
      </p:sp>
      <p:sp>
        <p:nvSpPr>
          <p:cNvPr id="4" name="Marcador de contenido 3">
            <a:extLst>
              <a:ext uri="{FF2B5EF4-FFF2-40B4-BE49-F238E27FC236}">
                <a16:creationId xmlns:a16="http://schemas.microsoft.com/office/drawing/2014/main" id="{BEB14C01-033A-4141-A9C1-39B538107E3C}"/>
              </a:ext>
            </a:extLst>
          </p:cNvPr>
          <p:cNvSpPr>
            <a:spLocks noGrp="1"/>
          </p:cNvSpPr>
          <p:nvPr>
            <p:ph idx="1"/>
          </p:nvPr>
        </p:nvSpPr>
        <p:spPr/>
        <p:txBody>
          <a:bodyPr/>
          <a:lstStyle/>
          <a:p>
            <a:endParaRPr lang="es-ES_tradnl"/>
          </a:p>
        </p:txBody>
      </p:sp>
      <p:pic>
        <p:nvPicPr>
          <p:cNvPr id="5" name="Imagen 4">
            <a:extLst>
              <a:ext uri="{FF2B5EF4-FFF2-40B4-BE49-F238E27FC236}">
                <a16:creationId xmlns:a16="http://schemas.microsoft.com/office/drawing/2014/main" id="{56EA2F0E-A446-9E48-AA6E-2E70678C87B3}"/>
              </a:ext>
            </a:extLst>
          </p:cNvPr>
          <p:cNvPicPr>
            <a:picLocks noChangeAspect="1"/>
          </p:cNvPicPr>
          <p:nvPr/>
        </p:nvPicPr>
        <p:blipFill rotWithShape="1">
          <a:blip r:embed="rId2"/>
          <a:srcRect b="5321"/>
          <a:stretch/>
        </p:blipFill>
        <p:spPr>
          <a:xfrm>
            <a:off x="2497541" y="1405945"/>
            <a:ext cx="7681281" cy="5322402"/>
          </a:xfrm>
          <a:prstGeom prst="rect">
            <a:avLst/>
          </a:prstGeom>
        </p:spPr>
      </p:pic>
    </p:spTree>
    <p:extLst>
      <p:ext uri="{BB962C8B-B14F-4D97-AF65-F5344CB8AC3E}">
        <p14:creationId xmlns:p14="http://schemas.microsoft.com/office/powerpoint/2010/main" val="31390655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420C1B-F830-0545-A65E-3BE98206428A}"/>
              </a:ext>
            </a:extLst>
          </p:cNvPr>
          <p:cNvSpPr>
            <a:spLocks noGrp="1"/>
          </p:cNvSpPr>
          <p:nvPr>
            <p:ph type="title"/>
          </p:nvPr>
        </p:nvSpPr>
        <p:spPr/>
        <p:txBody>
          <a:bodyPr/>
          <a:lstStyle/>
          <a:p>
            <a:pPr algn="ctr"/>
            <a:r>
              <a:rPr lang="es-ES"/>
              <a:t>Diagramas de flujo de EIM</a:t>
            </a:r>
            <a:endParaRPr lang="es-ES_tradnl"/>
          </a:p>
        </p:txBody>
      </p:sp>
      <p:pic>
        <p:nvPicPr>
          <p:cNvPr id="5" name="Marcador de contenido 4">
            <a:extLst>
              <a:ext uri="{FF2B5EF4-FFF2-40B4-BE49-F238E27FC236}">
                <a16:creationId xmlns:a16="http://schemas.microsoft.com/office/drawing/2014/main" id="{8F7E1E3A-B02A-3146-BD3A-83CF82C7DC1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994" t="5418" r="2981" b="2821"/>
          <a:stretch/>
        </p:blipFill>
        <p:spPr>
          <a:xfrm>
            <a:off x="2445359" y="1446663"/>
            <a:ext cx="7292281" cy="5411337"/>
          </a:xfrm>
        </p:spPr>
      </p:pic>
    </p:spTree>
    <p:extLst>
      <p:ext uri="{BB962C8B-B14F-4D97-AF65-F5344CB8AC3E}">
        <p14:creationId xmlns:p14="http://schemas.microsoft.com/office/powerpoint/2010/main" val="42396586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97A1D5-5DD2-7B4F-9030-1B8988DF7759}"/>
              </a:ext>
            </a:extLst>
          </p:cNvPr>
          <p:cNvSpPr>
            <a:spLocks noGrp="1"/>
          </p:cNvSpPr>
          <p:nvPr>
            <p:ph type="title"/>
          </p:nvPr>
        </p:nvSpPr>
        <p:spPr/>
        <p:txBody>
          <a:bodyPr/>
          <a:lstStyle/>
          <a:p>
            <a:r>
              <a:rPr lang="es-ES_tradnl"/>
              <a:t>Diseño de APLICACIONES Web</a:t>
            </a:r>
          </a:p>
        </p:txBody>
      </p:sp>
      <p:sp>
        <p:nvSpPr>
          <p:cNvPr id="4" name="Marcador de texto 3">
            <a:extLst>
              <a:ext uri="{FF2B5EF4-FFF2-40B4-BE49-F238E27FC236}">
                <a16:creationId xmlns:a16="http://schemas.microsoft.com/office/drawing/2014/main" id="{0777FF5D-4845-44A7-B434-7ECD132BA6BC}"/>
              </a:ext>
            </a:extLst>
          </p:cNvPr>
          <p:cNvSpPr>
            <a:spLocks noGrp="1"/>
          </p:cNvSpPr>
          <p:nvPr>
            <p:ph type="body" idx="1"/>
          </p:nvPr>
        </p:nvSpPr>
        <p:spPr/>
        <p:txBody>
          <a:bodyPr/>
          <a:lstStyle/>
          <a:p>
            <a:endParaRPr lang="es-ES"/>
          </a:p>
        </p:txBody>
      </p:sp>
    </p:spTree>
    <p:extLst>
      <p:ext uri="{BB962C8B-B14F-4D97-AF65-F5344CB8AC3E}">
        <p14:creationId xmlns:p14="http://schemas.microsoft.com/office/powerpoint/2010/main" val="5007977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47FFF2-20B9-384F-95E3-012EE8699396}"/>
              </a:ext>
            </a:extLst>
          </p:cNvPr>
          <p:cNvSpPr>
            <a:spLocks noGrp="1"/>
          </p:cNvSpPr>
          <p:nvPr>
            <p:ph type="title"/>
          </p:nvPr>
        </p:nvSpPr>
        <p:spPr>
          <a:xfrm>
            <a:off x="1104207" y="412239"/>
            <a:ext cx="9983585" cy="1485900"/>
          </a:xfrm>
        </p:spPr>
        <p:txBody>
          <a:bodyPr/>
          <a:lstStyle/>
          <a:p>
            <a:pPr algn="ctr"/>
            <a:r>
              <a:rPr lang="es-ES"/>
              <a:t>Páginas </a:t>
            </a:r>
            <a:r>
              <a:rPr lang="es-ES_tradnl"/>
              <a:t>implementadas en el servidor embebido (MEM)</a:t>
            </a:r>
          </a:p>
        </p:txBody>
      </p:sp>
      <p:pic>
        <p:nvPicPr>
          <p:cNvPr id="6" name="Marcador de contenido 5">
            <a:extLst>
              <a:ext uri="{FF2B5EF4-FFF2-40B4-BE49-F238E27FC236}">
                <a16:creationId xmlns:a16="http://schemas.microsoft.com/office/drawing/2014/main" id="{22F0EC4C-9FFD-472D-90A0-0D683A66652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4811" y="1631324"/>
            <a:ext cx="9062377" cy="5226676"/>
          </a:xfrm>
          <a:prstGeom prst="rect">
            <a:avLst/>
          </a:prstGeom>
        </p:spPr>
      </p:pic>
    </p:spTree>
    <p:extLst>
      <p:ext uri="{BB962C8B-B14F-4D97-AF65-F5344CB8AC3E}">
        <p14:creationId xmlns:p14="http://schemas.microsoft.com/office/powerpoint/2010/main" val="6401817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04833E-A669-48DD-9642-840958543AA8}"/>
              </a:ext>
            </a:extLst>
          </p:cNvPr>
          <p:cNvSpPr>
            <a:spLocks noGrp="1"/>
          </p:cNvSpPr>
          <p:nvPr>
            <p:ph type="title"/>
          </p:nvPr>
        </p:nvSpPr>
        <p:spPr/>
        <p:txBody>
          <a:bodyPr/>
          <a:lstStyle/>
          <a:p>
            <a:r>
              <a:rPr lang="es-ES"/>
              <a:t>Objetivos específicos</a:t>
            </a:r>
          </a:p>
        </p:txBody>
      </p:sp>
      <p:sp>
        <p:nvSpPr>
          <p:cNvPr id="3" name="Marcador de contenido 2">
            <a:extLst>
              <a:ext uri="{FF2B5EF4-FFF2-40B4-BE49-F238E27FC236}">
                <a16:creationId xmlns:a16="http://schemas.microsoft.com/office/drawing/2014/main" id="{7564AFD6-646C-4CEC-A3BD-F8119DF87222}"/>
              </a:ext>
            </a:extLst>
          </p:cNvPr>
          <p:cNvSpPr>
            <a:spLocks noGrp="1"/>
          </p:cNvSpPr>
          <p:nvPr>
            <p:ph idx="1"/>
          </p:nvPr>
        </p:nvSpPr>
        <p:spPr>
          <a:xfrm>
            <a:off x="1371600" y="1763486"/>
            <a:ext cx="9601200" cy="3581400"/>
          </a:xfrm>
        </p:spPr>
        <p:txBody>
          <a:bodyPr>
            <a:noAutofit/>
          </a:bodyPr>
          <a:lstStyle/>
          <a:p>
            <a:pPr lvl="0" algn="just"/>
            <a:r>
              <a:rPr lang="es-ES_tradnl" sz="2800"/>
              <a:t>Realizar el análisis energético de la Micro Estación Meteorológica y la Estación de Información Meteorológica para implementar fuentes alternativas de energía.</a:t>
            </a:r>
            <a:endParaRPr lang="es-EC" sz="2800"/>
          </a:p>
          <a:p>
            <a:pPr lvl="0" algn="just"/>
            <a:r>
              <a:rPr lang="es-ES_tradnl" sz="2800"/>
              <a:t>Implementar servicios web, usando API’s de terceros dentro de la tarjeta de desarrollo IoT para: monitorear, configurar, diagnosticar y registrar variables en una base de datos local o nube.</a:t>
            </a:r>
            <a:endParaRPr lang="es-EC" sz="2800"/>
          </a:p>
        </p:txBody>
      </p:sp>
    </p:spTree>
    <p:extLst>
      <p:ext uri="{BB962C8B-B14F-4D97-AF65-F5344CB8AC3E}">
        <p14:creationId xmlns:p14="http://schemas.microsoft.com/office/powerpoint/2010/main" val="9633684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47FFF2-20B9-384F-95E3-012EE8699396}"/>
              </a:ext>
            </a:extLst>
          </p:cNvPr>
          <p:cNvSpPr>
            <a:spLocks noGrp="1"/>
          </p:cNvSpPr>
          <p:nvPr>
            <p:ph type="title"/>
          </p:nvPr>
        </p:nvSpPr>
        <p:spPr>
          <a:xfrm>
            <a:off x="1104207" y="412239"/>
            <a:ext cx="9983585" cy="1485900"/>
          </a:xfrm>
        </p:spPr>
        <p:txBody>
          <a:bodyPr/>
          <a:lstStyle/>
          <a:p>
            <a:pPr algn="ctr"/>
            <a:r>
              <a:rPr lang="es-ES"/>
              <a:t>Páginas </a:t>
            </a:r>
            <a:r>
              <a:rPr lang="es-ES_tradnl"/>
              <a:t>implementadas en el servidor embebido (EIM)</a:t>
            </a:r>
          </a:p>
        </p:txBody>
      </p:sp>
      <p:pic>
        <p:nvPicPr>
          <p:cNvPr id="9" name="Marcador de contenido 8">
            <a:extLst>
              <a:ext uri="{FF2B5EF4-FFF2-40B4-BE49-F238E27FC236}">
                <a16:creationId xmlns:a16="http://schemas.microsoft.com/office/drawing/2014/main" id="{CF2BD745-C20A-2B4E-95BA-308D12C56E0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06471" y="1600200"/>
            <a:ext cx="9681321" cy="5262626"/>
          </a:xfrm>
        </p:spPr>
      </p:pic>
    </p:spTree>
    <p:extLst>
      <p:ext uri="{BB962C8B-B14F-4D97-AF65-F5344CB8AC3E}">
        <p14:creationId xmlns:p14="http://schemas.microsoft.com/office/powerpoint/2010/main" val="9616220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D1BA5E-8621-7347-8843-3F649752EBFA}"/>
              </a:ext>
            </a:extLst>
          </p:cNvPr>
          <p:cNvSpPr>
            <a:spLocks noGrp="1"/>
          </p:cNvSpPr>
          <p:nvPr>
            <p:ph type="title"/>
          </p:nvPr>
        </p:nvSpPr>
        <p:spPr>
          <a:xfrm>
            <a:off x="1295400" y="685800"/>
            <a:ext cx="9601200" cy="1485900"/>
          </a:xfrm>
        </p:spPr>
        <p:txBody>
          <a:bodyPr/>
          <a:lstStyle/>
          <a:p>
            <a:pPr algn="ctr"/>
            <a:r>
              <a:rPr lang="es-ES_tradnl"/>
              <a:t>Diagrama de estados</a:t>
            </a:r>
          </a:p>
        </p:txBody>
      </p:sp>
      <p:pic>
        <p:nvPicPr>
          <p:cNvPr id="4" name="Marcador de contenido 3">
            <a:extLst>
              <a:ext uri="{FF2B5EF4-FFF2-40B4-BE49-F238E27FC236}">
                <a16:creationId xmlns:a16="http://schemas.microsoft.com/office/drawing/2014/main" id="{A5546929-FDCC-4270-A21A-3509A42D21CE}"/>
              </a:ext>
            </a:extLst>
          </p:cNvPr>
          <p:cNvPicPr>
            <a:picLocks noGrp="1"/>
          </p:cNvPicPr>
          <p:nvPr>
            <p:ph idx="1"/>
          </p:nvPr>
        </p:nvPicPr>
        <p:blipFill>
          <a:blip r:embed="rId2"/>
          <a:stretch>
            <a:fillRect/>
          </a:stretch>
        </p:blipFill>
        <p:spPr>
          <a:xfrm>
            <a:off x="2419350" y="2432050"/>
            <a:ext cx="7505700" cy="3289300"/>
          </a:xfrm>
          <a:prstGeom prst="rect">
            <a:avLst/>
          </a:prstGeom>
        </p:spPr>
      </p:pic>
      <p:pic>
        <p:nvPicPr>
          <p:cNvPr id="8" name="Imagen 7">
            <a:extLst>
              <a:ext uri="{FF2B5EF4-FFF2-40B4-BE49-F238E27FC236}">
                <a16:creationId xmlns:a16="http://schemas.microsoft.com/office/drawing/2014/main" id="{B3BBFC1A-FC69-F143-893A-4D953CBD162B}"/>
              </a:ext>
            </a:extLst>
          </p:cNvPr>
          <p:cNvPicPr/>
          <p:nvPr/>
        </p:nvPicPr>
        <p:blipFill>
          <a:blip r:embed="rId2"/>
          <a:stretch>
            <a:fillRect/>
          </a:stretch>
        </p:blipFill>
        <p:spPr>
          <a:xfrm>
            <a:off x="711958" y="2026588"/>
            <a:ext cx="10768084" cy="4844111"/>
          </a:xfrm>
          <a:prstGeom prst="rect">
            <a:avLst/>
          </a:prstGeom>
        </p:spPr>
      </p:pic>
    </p:spTree>
    <p:extLst>
      <p:ext uri="{BB962C8B-B14F-4D97-AF65-F5344CB8AC3E}">
        <p14:creationId xmlns:p14="http://schemas.microsoft.com/office/powerpoint/2010/main" val="27212775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36D18E-EECD-2D40-81A1-FB992DCD7738}"/>
              </a:ext>
            </a:extLst>
          </p:cNvPr>
          <p:cNvSpPr>
            <a:spLocks noGrp="1"/>
          </p:cNvSpPr>
          <p:nvPr>
            <p:ph type="title"/>
          </p:nvPr>
        </p:nvSpPr>
        <p:spPr>
          <a:xfrm>
            <a:off x="1295400" y="685800"/>
            <a:ext cx="9601200" cy="1485900"/>
          </a:xfrm>
        </p:spPr>
        <p:txBody>
          <a:bodyPr/>
          <a:lstStyle/>
          <a:p>
            <a:pPr algn="ctr"/>
            <a:r>
              <a:rPr lang="es-ES_tradnl"/>
              <a:t>Cliente WebSocket</a:t>
            </a:r>
          </a:p>
        </p:txBody>
      </p:sp>
      <p:pic>
        <p:nvPicPr>
          <p:cNvPr id="5" name="Marcador de contenido 4">
            <a:extLst>
              <a:ext uri="{FF2B5EF4-FFF2-40B4-BE49-F238E27FC236}">
                <a16:creationId xmlns:a16="http://schemas.microsoft.com/office/drawing/2014/main" id="{33F6C29D-2BFB-EA41-9280-9A5C9DD35021}"/>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847" t="5274" r="1832" b="7186"/>
          <a:stretch/>
        </p:blipFill>
        <p:spPr>
          <a:xfrm>
            <a:off x="709684" y="2106873"/>
            <a:ext cx="11482316" cy="3761934"/>
          </a:xfrm>
        </p:spPr>
      </p:pic>
    </p:spTree>
    <p:extLst>
      <p:ext uri="{BB962C8B-B14F-4D97-AF65-F5344CB8AC3E}">
        <p14:creationId xmlns:p14="http://schemas.microsoft.com/office/powerpoint/2010/main" val="39219583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AA960A-E7DB-524B-ADBD-32BA49D2ECA8}"/>
              </a:ext>
            </a:extLst>
          </p:cNvPr>
          <p:cNvSpPr>
            <a:spLocks noGrp="1"/>
          </p:cNvSpPr>
          <p:nvPr>
            <p:ph type="title"/>
          </p:nvPr>
        </p:nvSpPr>
        <p:spPr>
          <a:xfrm>
            <a:off x="1295399" y="685800"/>
            <a:ext cx="9601200" cy="1485900"/>
          </a:xfrm>
        </p:spPr>
        <p:txBody>
          <a:bodyPr/>
          <a:lstStyle/>
          <a:p>
            <a:pPr algn="ctr"/>
            <a:r>
              <a:rPr lang="es-ES_tradnl"/>
              <a:t>Servidor WebSocket</a:t>
            </a:r>
          </a:p>
        </p:txBody>
      </p:sp>
      <p:pic>
        <p:nvPicPr>
          <p:cNvPr id="5" name="Marcador de contenido 4">
            <a:extLst>
              <a:ext uri="{FF2B5EF4-FFF2-40B4-BE49-F238E27FC236}">
                <a16:creationId xmlns:a16="http://schemas.microsoft.com/office/drawing/2014/main" id="{3DFE840D-7C04-234C-9D1D-A372E10AE23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81313" y="1323473"/>
            <a:ext cx="8434678" cy="5522495"/>
          </a:xfrm>
        </p:spPr>
      </p:pic>
    </p:spTree>
    <p:extLst>
      <p:ext uri="{BB962C8B-B14F-4D97-AF65-F5344CB8AC3E}">
        <p14:creationId xmlns:p14="http://schemas.microsoft.com/office/powerpoint/2010/main" val="11791354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1D3788CE-5F64-46B8-8105-EC0CF90A162D}"/>
              </a:ext>
            </a:extLst>
          </p:cNvPr>
          <p:cNvSpPr>
            <a:spLocks noGrp="1"/>
          </p:cNvSpPr>
          <p:nvPr>
            <p:ph type="title"/>
          </p:nvPr>
        </p:nvSpPr>
        <p:spPr/>
        <p:txBody>
          <a:bodyPr/>
          <a:lstStyle/>
          <a:p>
            <a:r>
              <a:rPr lang="es-ES"/>
              <a:t>Dimensionamiento</a:t>
            </a:r>
          </a:p>
        </p:txBody>
      </p:sp>
      <p:sp>
        <p:nvSpPr>
          <p:cNvPr id="5" name="Marcador de texto 4">
            <a:extLst>
              <a:ext uri="{FF2B5EF4-FFF2-40B4-BE49-F238E27FC236}">
                <a16:creationId xmlns:a16="http://schemas.microsoft.com/office/drawing/2014/main" id="{494FDFB3-7BE9-485F-AA95-EEAAFB89460C}"/>
              </a:ext>
            </a:extLst>
          </p:cNvPr>
          <p:cNvSpPr>
            <a:spLocks noGrp="1"/>
          </p:cNvSpPr>
          <p:nvPr>
            <p:ph type="body" idx="1"/>
          </p:nvPr>
        </p:nvSpPr>
        <p:spPr/>
        <p:txBody>
          <a:bodyPr/>
          <a:lstStyle/>
          <a:p>
            <a:r>
              <a:rPr lang="es-ES"/>
              <a:t>Sistemas Fotovoltaicos Aislados</a:t>
            </a:r>
          </a:p>
        </p:txBody>
      </p:sp>
    </p:spTree>
    <p:extLst>
      <p:ext uri="{BB962C8B-B14F-4D97-AF65-F5344CB8AC3E}">
        <p14:creationId xmlns:p14="http://schemas.microsoft.com/office/powerpoint/2010/main" val="1163833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984996-4F50-43E9-8AEB-960A0B560B33}"/>
              </a:ext>
            </a:extLst>
          </p:cNvPr>
          <p:cNvSpPr>
            <a:spLocks noGrp="1"/>
          </p:cNvSpPr>
          <p:nvPr>
            <p:ph type="title"/>
          </p:nvPr>
        </p:nvSpPr>
        <p:spPr/>
        <p:txBody>
          <a:bodyPr/>
          <a:lstStyle/>
          <a:p>
            <a:pPr algn="ctr"/>
            <a:r>
              <a:rPr lang="es-ES"/>
              <a:t>Metodología de dimensionamiento</a:t>
            </a:r>
          </a:p>
        </p:txBody>
      </p:sp>
      <p:graphicFrame>
        <p:nvGraphicFramePr>
          <p:cNvPr id="19" name="Marcador de contenido 18">
            <a:extLst>
              <a:ext uri="{FF2B5EF4-FFF2-40B4-BE49-F238E27FC236}">
                <a16:creationId xmlns:a16="http://schemas.microsoft.com/office/drawing/2014/main" id="{4B150BB8-BECC-4663-967B-81BAB832E55E}"/>
              </a:ext>
            </a:extLst>
          </p:cNvPr>
          <p:cNvGraphicFramePr>
            <a:graphicFrameLocks noGrp="1"/>
          </p:cNvGraphicFramePr>
          <p:nvPr>
            <p:ph sz="half" idx="2"/>
            <p:extLst>
              <p:ext uri="{D42A27DB-BD31-4B8C-83A1-F6EECF244321}">
                <p14:modId xmlns:p14="http://schemas.microsoft.com/office/powerpoint/2010/main" val="2690222322"/>
              </p:ext>
            </p:extLst>
          </p:nvPr>
        </p:nvGraphicFramePr>
        <p:xfrm>
          <a:off x="1371600" y="1512893"/>
          <a:ext cx="10545071" cy="51296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Marcador de contenido 3">
            <a:extLst>
              <a:ext uri="{FF2B5EF4-FFF2-40B4-BE49-F238E27FC236}">
                <a16:creationId xmlns:a16="http://schemas.microsoft.com/office/drawing/2014/main" id="{E15E8371-FEC6-4380-917C-2B3B5A7DC323}"/>
              </a:ext>
            </a:extLst>
          </p:cNvPr>
          <p:cNvSpPr txBox="1">
            <a:spLocks/>
          </p:cNvSpPr>
          <p:nvPr/>
        </p:nvSpPr>
        <p:spPr>
          <a:xfrm>
            <a:off x="3163736" y="5766728"/>
            <a:ext cx="4342893" cy="335406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endParaRPr lang="es-ES"/>
          </a:p>
        </p:txBody>
      </p:sp>
    </p:spTree>
    <p:extLst>
      <p:ext uri="{BB962C8B-B14F-4D97-AF65-F5344CB8AC3E}">
        <p14:creationId xmlns:p14="http://schemas.microsoft.com/office/powerpoint/2010/main" val="17925387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Marcador de texto 14">
            <a:extLst>
              <a:ext uri="{FF2B5EF4-FFF2-40B4-BE49-F238E27FC236}">
                <a16:creationId xmlns:a16="http://schemas.microsoft.com/office/drawing/2014/main" id="{306091A1-4D42-42DD-B3FF-4115D0DD155F}"/>
              </a:ext>
            </a:extLst>
          </p:cNvPr>
          <p:cNvSpPr>
            <a:spLocks noGrp="1"/>
          </p:cNvSpPr>
          <p:nvPr>
            <p:ph type="body" idx="1"/>
          </p:nvPr>
        </p:nvSpPr>
        <p:spPr>
          <a:xfrm>
            <a:off x="977598" y="514514"/>
            <a:ext cx="3992732" cy="576262"/>
          </a:xfrm>
        </p:spPr>
        <p:txBody>
          <a:bodyPr/>
          <a:lstStyle/>
          <a:p>
            <a:r>
              <a:rPr lang="es-ES" sz="2400" b="1"/>
              <a:t>Consumo de los Sistemas</a:t>
            </a:r>
          </a:p>
        </p:txBody>
      </p:sp>
      <p:pic>
        <p:nvPicPr>
          <p:cNvPr id="6" name="Marcador de contenido 5">
            <a:extLst>
              <a:ext uri="{FF2B5EF4-FFF2-40B4-BE49-F238E27FC236}">
                <a16:creationId xmlns:a16="http://schemas.microsoft.com/office/drawing/2014/main" id="{3EE00DFB-3E75-4A1F-A18A-9F739F326219}"/>
              </a:ext>
            </a:extLst>
          </p:cNvPr>
          <p:cNvPicPr>
            <a:picLocks noGrp="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1166822" y="1251618"/>
            <a:ext cx="4819471" cy="2896809"/>
          </a:xfrm>
          <a:prstGeom prst="rect">
            <a:avLst/>
          </a:prstGeom>
          <a:noFill/>
        </p:spPr>
      </p:pic>
      <p:sp>
        <p:nvSpPr>
          <p:cNvPr id="16" name="Marcador de texto 15">
            <a:extLst>
              <a:ext uri="{FF2B5EF4-FFF2-40B4-BE49-F238E27FC236}">
                <a16:creationId xmlns:a16="http://schemas.microsoft.com/office/drawing/2014/main" id="{4D5C0D88-EC78-4F80-9EC2-3C490BC114FC}"/>
              </a:ext>
            </a:extLst>
          </p:cNvPr>
          <p:cNvSpPr>
            <a:spLocks noGrp="1"/>
          </p:cNvSpPr>
          <p:nvPr>
            <p:ph type="body" sz="quarter" idx="3"/>
          </p:nvPr>
        </p:nvSpPr>
        <p:spPr>
          <a:xfrm>
            <a:off x="977598" y="5294900"/>
            <a:ext cx="3999001" cy="576262"/>
          </a:xfrm>
        </p:spPr>
        <p:txBody>
          <a:bodyPr/>
          <a:lstStyle/>
          <a:p>
            <a:r>
              <a:rPr lang="es-ES" sz="2400" b="1"/>
              <a:t>Ángulo de elevación </a:t>
            </a:r>
          </a:p>
        </p:txBody>
      </p:sp>
      <mc:AlternateContent xmlns:mc="http://schemas.openxmlformats.org/markup-compatibility/2006" xmlns:a14="http://schemas.microsoft.com/office/drawing/2010/main">
        <mc:Choice Requires="a14">
          <p:sp>
            <p:nvSpPr>
              <p:cNvPr id="17" name="Marcador de contenido 16">
                <a:extLst>
                  <a:ext uri="{FF2B5EF4-FFF2-40B4-BE49-F238E27FC236}">
                    <a16:creationId xmlns:a16="http://schemas.microsoft.com/office/drawing/2014/main" id="{8DA1B31E-DB7E-4F1D-9F3D-90DCC1367568}"/>
                  </a:ext>
                </a:extLst>
              </p:cNvPr>
              <p:cNvSpPr>
                <a:spLocks noGrp="1"/>
              </p:cNvSpPr>
              <p:nvPr>
                <p:ph sz="quarter" idx="4"/>
              </p:nvPr>
            </p:nvSpPr>
            <p:spPr>
              <a:xfrm>
                <a:off x="1435849" y="5871162"/>
                <a:ext cx="4338674" cy="443268"/>
              </a:xfrm>
            </p:spPr>
            <p:txBody>
              <a:bodyPr>
                <a:normAutofit/>
              </a:bodyPr>
              <a:lstStyle/>
              <a:p>
                <a:pPr marL="0" indent="0">
                  <a:buNone/>
                </a:pPr>
                <a14:m>
                  <m:oMathPara xmlns:m="http://schemas.openxmlformats.org/officeDocument/2006/math">
                    <m:oMathParaPr>
                      <m:jc m:val="centerGroup"/>
                    </m:oMathParaPr>
                    <m:oMath xmlns:m="http://schemas.openxmlformats.org/officeDocument/2006/math">
                      <m:r>
                        <a:rPr lang="es-ES_tradnl" i="1">
                          <a:latin typeface="Cambria Math" panose="02040503050406030204" pitchFamily="18" charset="0"/>
                        </a:rPr>
                        <m:t>𝛽</m:t>
                      </m:r>
                      <m:r>
                        <a:rPr lang="es-ES_tradnl" i="1">
                          <a:latin typeface="Cambria Math" panose="02040503050406030204" pitchFamily="18" charset="0"/>
                        </a:rPr>
                        <m:t>=10°</m:t>
                      </m:r>
                    </m:oMath>
                  </m:oMathPara>
                </a14:m>
                <a:endParaRPr lang="es-ES"/>
              </a:p>
              <a:p>
                <a:pPr marL="0" indent="0">
                  <a:buNone/>
                </a:pPr>
                <a:endParaRPr lang="es-ES"/>
              </a:p>
            </p:txBody>
          </p:sp>
        </mc:Choice>
        <mc:Fallback xmlns="">
          <p:sp>
            <p:nvSpPr>
              <p:cNvPr id="17" name="Marcador de contenido 16">
                <a:extLst>
                  <a:ext uri="{FF2B5EF4-FFF2-40B4-BE49-F238E27FC236}">
                    <a16:creationId xmlns:a16="http://schemas.microsoft.com/office/drawing/2014/main" id="{8DA1B31E-DB7E-4F1D-9F3D-90DCC1367568}"/>
                  </a:ext>
                </a:extLst>
              </p:cNvPr>
              <p:cNvSpPr>
                <a:spLocks noGrp="1" noRot="1" noChangeAspect="1" noMove="1" noResize="1" noEditPoints="1" noAdjustHandles="1" noChangeArrowheads="1" noChangeShapeType="1" noTextEdit="1"/>
              </p:cNvSpPr>
              <p:nvPr>
                <p:ph sz="quarter" idx="4"/>
              </p:nvPr>
            </p:nvSpPr>
            <p:spPr>
              <a:xfrm>
                <a:off x="1435849" y="5871162"/>
                <a:ext cx="4338674" cy="443268"/>
              </a:xfrm>
              <a:blipFill>
                <a:blip r:embed="rId4"/>
                <a:stretch>
                  <a:fillRect/>
                </a:stretch>
              </a:blipFill>
            </p:spPr>
            <p:txBody>
              <a:bodyPr/>
              <a:lstStyle/>
              <a:p>
                <a:r>
                  <a:rPr lang="en-US">
                    <a:noFill/>
                  </a:rPr>
                  <a:t> </a:t>
                </a:r>
              </a:p>
            </p:txBody>
          </p:sp>
        </mc:Fallback>
      </mc:AlternateContent>
      <p:pic>
        <p:nvPicPr>
          <p:cNvPr id="14" name="Imagen 13">
            <a:extLst>
              <a:ext uri="{FF2B5EF4-FFF2-40B4-BE49-F238E27FC236}">
                <a16:creationId xmlns:a16="http://schemas.microsoft.com/office/drawing/2014/main" id="{E340117C-54B5-4B52-AB59-890DE26F0988}"/>
              </a:ext>
            </a:extLst>
          </p:cNvPr>
          <p:cNvPicPr>
            <a:picLocks noChangeAspect="1"/>
          </p:cNvPicPr>
          <p:nvPr/>
        </p:nvPicPr>
        <p:blipFill>
          <a:blip r:embed="rId5"/>
          <a:stretch>
            <a:fillRect/>
          </a:stretch>
        </p:blipFill>
        <p:spPr>
          <a:xfrm>
            <a:off x="709685" y="4148428"/>
            <a:ext cx="5813534" cy="985629"/>
          </a:xfrm>
          <a:prstGeom prst="rect">
            <a:avLst/>
          </a:prstGeom>
        </p:spPr>
      </p:pic>
      <p:sp>
        <p:nvSpPr>
          <p:cNvPr id="18" name="Marcador de texto 15">
            <a:extLst>
              <a:ext uri="{FF2B5EF4-FFF2-40B4-BE49-F238E27FC236}">
                <a16:creationId xmlns:a16="http://schemas.microsoft.com/office/drawing/2014/main" id="{37FC332F-7FB8-4D2F-BFD7-F9B08ED789AC}"/>
              </a:ext>
            </a:extLst>
          </p:cNvPr>
          <p:cNvSpPr txBox="1">
            <a:spLocks/>
          </p:cNvSpPr>
          <p:nvPr/>
        </p:nvSpPr>
        <p:spPr>
          <a:xfrm>
            <a:off x="6523219" y="489004"/>
            <a:ext cx="5095408" cy="696836"/>
          </a:xfrm>
          <a:prstGeom prst="rect">
            <a:avLst/>
          </a:prstGeom>
        </p:spPr>
        <p:txBody>
          <a:bodyPr vert="horz" lIns="91440" tIns="45720" rIns="91440" bIns="45720" rtlCol="0" anchor="b">
            <a:noAutofit/>
          </a:bodyPr>
          <a:lstStyle>
            <a:lvl1pPr marL="0" indent="0" algn="l" defTabSz="457200" rtl="0" eaLnBrk="1" latinLnBrk="0" hangingPunct="1">
              <a:spcBef>
                <a:spcPts val="1000"/>
              </a:spcBef>
              <a:spcAft>
                <a:spcPts val="0"/>
              </a:spcAft>
              <a:buClr>
                <a:schemeClr val="accent1"/>
              </a:buClr>
              <a:buFont typeface="Wingdings 3" charset="2"/>
              <a:buNone/>
              <a:defRPr sz="2400" b="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Font typeface="Wingdings 3" charset="2"/>
              <a:buNone/>
              <a:defRPr sz="2000" b="1"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Font typeface="Wingdings 3" charset="2"/>
              <a:buNone/>
              <a:defRPr sz="1800" b="1"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Font typeface="Wingdings 3" charset="2"/>
              <a:buNone/>
              <a:defRPr sz="1600" b="1"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Font typeface="Wingdings 3" charset="2"/>
              <a:buNone/>
              <a:defRPr sz="1600" b="1"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Font typeface="Wingdings 3" charset="2"/>
              <a:buNone/>
              <a:defRPr sz="1600" b="1"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Font typeface="Wingdings 3" charset="2"/>
              <a:buNone/>
              <a:defRPr sz="1600" b="1"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Font typeface="Wingdings 3" charset="2"/>
              <a:buNone/>
              <a:defRPr sz="1600" b="1"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Font typeface="Wingdings 3" charset="2"/>
              <a:buNone/>
              <a:defRPr sz="1600" b="1" kern="1200">
                <a:solidFill>
                  <a:schemeClr val="tx1">
                    <a:lumMod val="75000"/>
                    <a:lumOff val="25000"/>
                  </a:schemeClr>
                </a:solidFill>
                <a:latin typeface="+mn-lt"/>
                <a:ea typeface="+mn-ea"/>
                <a:cs typeface="+mn-cs"/>
              </a:defRPr>
            </a:lvl9pPr>
          </a:lstStyle>
          <a:p>
            <a:pPr defTabSz="914400">
              <a:lnSpc>
                <a:spcPct val="84000"/>
              </a:lnSpc>
              <a:spcBef>
                <a:spcPts val="0"/>
              </a:spcBef>
            </a:pPr>
            <a:r>
              <a:rPr lang="es-ES" b="1">
                <a:solidFill>
                  <a:schemeClr val="tx2"/>
                </a:solidFill>
              </a:rPr>
              <a:t>Radiación media mensual con ángulo de inclinación</a:t>
            </a:r>
          </a:p>
        </p:txBody>
      </p:sp>
      <mc:AlternateContent xmlns:mc="http://schemas.openxmlformats.org/markup-compatibility/2006" xmlns:a14="http://schemas.microsoft.com/office/drawing/2010/main">
        <mc:Choice Requires="a14">
          <p:sp>
            <p:nvSpPr>
              <p:cNvPr id="19" name="Marcador de contenido 16">
                <a:extLst>
                  <a:ext uri="{FF2B5EF4-FFF2-40B4-BE49-F238E27FC236}">
                    <a16:creationId xmlns:a16="http://schemas.microsoft.com/office/drawing/2014/main" id="{6E8C7A61-2464-4F8C-92E5-F2AC56B469BA}"/>
                  </a:ext>
                </a:extLst>
              </p:cNvPr>
              <p:cNvSpPr txBox="1">
                <a:spLocks/>
              </p:cNvSpPr>
              <p:nvPr/>
            </p:nvSpPr>
            <p:spPr>
              <a:xfrm>
                <a:off x="6669667" y="2409713"/>
                <a:ext cx="4948960" cy="444828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s-ES_tradnl">
                    <a:solidFill>
                      <a:schemeClr val="tx2"/>
                    </a:solidFill>
                  </a:rPr>
                  <a:t>Se elije una constante </a:t>
                </a:r>
                <a14:m>
                  <m:oMath xmlns:m="http://schemas.openxmlformats.org/officeDocument/2006/math">
                    <m:r>
                      <a:rPr lang="es-ES_tradnl" i="1">
                        <a:solidFill>
                          <a:schemeClr val="tx2"/>
                        </a:solidFill>
                        <a:latin typeface="Cambria Math" panose="02040503050406030204" pitchFamily="18" charset="0"/>
                      </a:rPr>
                      <m:t>𝑘</m:t>
                    </m:r>
                  </m:oMath>
                </a14:m>
                <a:r>
                  <a:rPr lang="es-ES_tradnl">
                    <a:solidFill>
                      <a:schemeClr val="tx2"/>
                    </a:solidFill>
                  </a:rPr>
                  <a:t> de acuerdo al ángulo, latitud y peor mes de radiación (Mayo)</a:t>
                </a:r>
              </a:p>
              <a:p>
                <a:pPr marL="0" indent="0">
                  <a:buNone/>
                </a:pPr>
                <a14:m>
                  <m:oMathPara xmlns:m="http://schemas.openxmlformats.org/officeDocument/2006/math">
                    <m:oMathParaPr>
                      <m:jc m:val="centerGroup"/>
                    </m:oMathParaPr>
                    <m:oMath xmlns:m="http://schemas.openxmlformats.org/officeDocument/2006/math">
                      <m:r>
                        <a:rPr lang="es-ES_tradnl" i="1" smtClean="0">
                          <a:solidFill>
                            <a:schemeClr val="tx2"/>
                          </a:solidFill>
                          <a:latin typeface="Cambria Math" panose="02040503050406030204" pitchFamily="18" charset="0"/>
                        </a:rPr>
                        <m:t>𝑘</m:t>
                      </m:r>
                      <m:r>
                        <a:rPr lang="es-ES_tradnl" i="1" smtClean="0">
                          <a:solidFill>
                            <a:schemeClr val="tx2"/>
                          </a:solidFill>
                          <a:latin typeface="Cambria Math" panose="02040503050406030204" pitchFamily="18" charset="0"/>
                        </a:rPr>
                        <m:t>=0.93</m:t>
                      </m:r>
                    </m:oMath>
                  </m:oMathPara>
                </a14:m>
                <a:endParaRPr lang="es-ES">
                  <a:solidFill>
                    <a:schemeClr val="tx2"/>
                  </a:solidFill>
                </a:endParaRPr>
              </a:p>
              <a:p>
                <a:pPr marL="0" indent="0">
                  <a:buNone/>
                </a:pPr>
                <a:r>
                  <a:rPr lang="es-ES">
                    <a:solidFill>
                      <a:schemeClr val="tx2"/>
                    </a:solidFill>
                  </a:rPr>
                  <a:t>Media Mensual Diaria:</a:t>
                </a:r>
              </a:p>
              <a:p>
                <a:pPr marL="0" indent="0" algn="ctr">
                  <a:buNone/>
                </a:pPr>
                <a14:m>
                  <m:oMathPara xmlns:m="http://schemas.openxmlformats.org/officeDocument/2006/math">
                    <m:oMathParaPr>
                      <m:jc m:val="centerGroup"/>
                    </m:oMathParaPr>
                    <m:oMath xmlns:m="http://schemas.openxmlformats.org/officeDocument/2006/math">
                      <m:acc>
                        <m:accPr>
                          <m:chr m:val="̅"/>
                          <m:ctrlPr>
                            <a:rPr lang="es-ES" i="1">
                              <a:solidFill>
                                <a:schemeClr val="tx2"/>
                              </a:solidFill>
                              <a:latin typeface="Cambria Math" panose="02040503050406030204" pitchFamily="18" charset="0"/>
                            </a:rPr>
                          </m:ctrlPr>
                        </m:accPr>
                        <m:e>
                          <m:r>
                            <a:rPr lang="es-ES_tradnl" i="1">
                              <a:solidFill>
                                <a:schemeClr val="tx2"/>
                              </a:solidFill>
                              <a:latin typeface="Cambria Math" panose="02040503050406030204" pitchFamily="18" charset="0"/>
                            </a:rPr>
                            <m:t>𝐻</m:t>
                          </m:r>
                        </m:e>
                      </m:acc>
                      <m:r>
                        <a:rPr lang="en-US" b="0" i="1" smtClean="0">
                          <a:solidFill>
                            <a:schemeClr val="tx2"/>
                          </a:solidFill>
                          <a:latin typeface="Cambria Math" panose="02040503050406030204" pitchFamily="18" charset="0"/>
                        </a:rPr>
                        <m:t>=</m:t>
                      </m:r>
                      <m:r>
                        <a:rPr lang="es-ES_tradnl" i="1">
                          <a:solidFill>
                            <a:schemeClr val="tx2"/>
                          </a:solidFill>
                          <a:latin typeface="Cambria Math" panose="02040503050406030204" pitchFamily="18" charset="0"/>
                        </a:rPr>
                        <m:t>4</m:t>
                      </m:r>
                      <m:r>
                        <a:rPr lang="en-US" b="0" i="1" smtClean="0">
                          <a:solidFill>
                            <a:schemeClr val="tx2"/>
                          </a:solidFill>
                          <a:latin typeface="Cambria Math" panose="02040503050406030204" pitchFamily="18" charset="0"/>
                        </a:rPr>
                        <m:t>650</m:t>
                      </m:r>
                      <m:r>
                        <a:rPr lang="es-ES_tradnl" i="1">
                          <a:solidFill>
                            <a:schemeClr val="tx2"/>
                          </a:solidFill>
                          <a:latin typeface="Cambria Math" panose="02040503050406030204" pitchFamily="18" charset="0"/>
                        </a:rPr>
                        <m:t> </m:t>
                      </m:r>
                      <m:d>
                        <m:dPr>
                          <m:begChr m:val="["/>
                          <m:endChr m:val="]"/>
                          <m:ctrlPr>
                            <a:rPr lang="es-ES" i="1">
                              <a:solidFill>
                                <a:schemeClr val="tx2"/>
                              </a:solidFill>
                              <a:latin typeface="Cambria Math" panose="02040503050406030204" pitchFamily="18" charset="0"/>
                            </a:rPr>
                          </m:ctrlPr>
                        </m:dPr>
                        <m:e>
                          <m:f>
                            <m:fPr>
                              <m:ctrlPr>
                                <a:rPr lang="es-ES" i="1">
                                  <a:solidFill>
                                    <a:schemeClr val="tx2"/>
                                  </a:solidFill>
                                  <a:latin typeface="Cambria Math" panose="02040503050406030204" pitchFamily="18" charset="0"/>
                                </a:rPr>
                              </m:ctrlPr>
                            </m:fPr>
                            <m:num>
                              <m:r>
                                <a:rPr lang="es-ES_tradnl" i="1">
                                  <a:solidFill>
                                    <a:schemeClr val="tx2"/>
                                  </a:solidFill>
                                  <a:latin typeface="Cambria Math" panose="02040503050406030204" pitchFamily="18" charset="0"/>
                                </a:rPr>
                                <m:t>𝑊h</m:t>
                              </m:r>
                            </m:num>
                            <m:den>
                              <m:sSup>
                                <m:sSupPr>
                                  <m:ctrlPr>
                                    <a:rPr lang="es-ES" i="1">
                                      <a:solidFill>
                                        <a:schemeClr val="tx2"/>
                                      </a:solidFill>
                                      <a:latin typeface="Cambria Math" panose="02040503050406030204" pitchFamily="18" charset="0"/>
                                    </a:rPr>
                                  </m:ctrlPr>
                                </m:sSupPr>
                                <m:e>
                                  <m:r>
                                    <a:rPr lang="es-ES_tradnl" i="1">
                                      <a:solidFill>
                                        <a:schemeClr val="tx2"/>
                                      </a:solidFill>
                                      <a:latin typeface="Cambria Math" panose="02040503050406030204" pitchFamily="18" charset="0"/>
                                    </a:rPr>
                                    <m:t>𝑚</m:t>
                                  </m:r>
                                </m:e>
                                <m:sup>
                                  <m:r>
                                    <a:rPr lang="es-ES_tradnl" i="1">
                                      <a:solidFill>
                                        <a:schemeClr val="tx2"/>
                                      </a:solidFill>
                                      <a:latin typeface="Cambria Math" panose="02040503050406030204" pitchFamily="18" charset="0"/>
                                    </a:rPr>
                                    <m:t>2</m:t>
                                  </m:r>
                                </m:sup>
                              </m:sSup>
                            </m:den>
                          </m:f>
                        </m:e>
                      </m:d>
                      <m:r>
                        <a:rPr lang="en-US" b="0" i="1" smtClean="0">
                          <a:solidFill>
                            <a:schemeClr val="tx2"/>
                          </a:solidFill>
                          <a:latin typeface="Cambria Math" panose="02040503050406030204" pitchFamily="18" charset="0"/>
                        </a:rPr>
                        <m:t>  (</m:t>
                      </m:r>
                      <m:r>
                        <a:rPr lang="en-US" b="0" i="1" smtClean="0">
                          <a:solidFill>
                            <a:schemeClr val="tx2"/>
                          </a:solidFill>
                          <a:latin typeface="Cambria Math" panose="02040503050406030204" pitchFamily="18" charset="0"/>
                        </a:rPr>
                        <m:t>𝑁𝐸𝐶</m:t>
                      </m:r>
                      <m:r>
                        <a:rPr lang="en-US" b="0" i="1" smtClean="0">
                          <a:solidFill>
                            <a:schemeClr val="tx2"/>
                          </a:solidFill>
                          <a:latin typeface="Cambria Math" panose="02040503050406030204" pitchFamily="18" charset="0"/>
                        </a:rPr>
                        <m:t>)</m:t>
                      </m:r>
                    </m:oMath>
                  </m:oMathPara>
                </a14:m>
                <a:endParaRPr lang="es-ES" i="1">
                  <a:solidFill>
                    <a:schemeClr val="tx2"/>
                  </a:solidFill>
                </a:endParaRPr>
              </a:p>
              <a:p>
                <a:pPr marL="0" indent="0">
                  <a:buNone/>
                </a:pPr>
                <a14:m>
                  <m:oMathPara xmlns:m="http://schemas.openxmlformats.org/officeDocument/2006/math">
                    <m:oMathParaPr>
                      <m:jc m:val="centerGroup"/>
                    </m:oMathParaPr>
                    <m:oMath xmlns:m="http://schemas.openxmlformats.org/officeDocument/2006/math">
                      <m:sSub>
                        <m:sSubPr>
                          <m:ctrlPr>
                            <a:rPr lang="es-ES" i="1">
                              <a:solidFill>
                                <a:schemeClr val="tx2"/>
                              </a:solidFill>
                              <a:latin typeface="Cambria Math" panose="02040503050406030204" pitchFamily="18" charset="0"/>
                            </a:rPr>
                          </m:ctrlPr>
                        </m:sSubPr>
                        <m:e>
                          <m:acc>
                            <m:accPr>
                              <m:chr m:val="̅"/>
                              <m:ctrlPr>
                                <a:rPr lang="es-ES" i="1">
                                  <a:solidFill>
                                    <a:schemeClr val="tx2"/>
                                  </a:solidFill>
                                  <a:latin typeface="Cambria Math" panose="02040503050406030204" pitchFamily="18" charset="0"/>
                                </a:rPr>
                              </m:ctrlPr>
                            </m:accPr>
                            <m:e>
                              <m:r>
                                <a:rPr lang="es-ES_tradnl" i="1">
                                  <a:solidFill>
                                    <a:schemeClr val="tx2"/>
                                  </a:solidFill>
                                  <a:latin typeface="Cambria Math" panose="02040503050406030204" pitchFamily="18" charset="0"/>
                                </a:rPr>
                                <m:t>𝐻</m:t>
                              </m:r>
                            </m:e>
                          </m:acc>
                        </m:e>
                        <m:sub>
                          <m:r>
                            <a:rPr lang="es-ES_tradnl" i="1">
                              <a:solidFill>
                                <a:schemeClr val="tx2"/>
                              </a:solidFill>
                              <a:latin typeface="Cambria Math" panose="02040503050406030204" pitchFamily="18" charset="0"/>
                            </a:rPr>
                            <m:t>𝑇</m:t>
                          </m:r>
                        </m:sub>
                      </m:sSub>
                      <m:r>
                        <a:rPr lang="es-ES_tradnl" i="1">
                          <a:solidFill>
                            <a:schemeClr val="tx2"/>
                          </a:solidFill>
                          <a:latin typeface="Cambria Math" panose="02040503050406030204" pitchFamily="18" charset="0"/>
                        </a:rPr>
                        <m:t>=</m:t>
                      </m:r>
                      <m:r>
                        <a:rPr lang="es-ES_tradnl" i="1">
                          <a:solidFill>
                            <a:schemeClr val="tx2"/>
                          </a:solidFill>
                          <a:latin typeface="Cambria Math" panose="02040503050406030204" pitchFamily="18" charset="0"/>
                        </a:rPr>
                        <m:t>𝑘</m:t>
                      </m:r>
                      <m:r>
                        <a:rPr lang="es-ES_tradnl" i="1">
                          <a:solidFill>
                            <a:schemeClr val="tx2"/>
                          </a:solidFill>
                          <a:latin typeface="Cambria Math" panose="02040503050406030204" pitchFamily="18" charset="0"/>
                        </a:rPr>
                        <m:t>∙</m:t>
                      </m:r>
                      <m:acc>
                        <m:accPr>
                          <m:chr m:val="̅"/>
                          <m:ctrlPr>
                            <a:rPr lang="es-ES" i="1">
                              <a:solidFill>
                                <a:schemeClr val="tx2"/>
                              </a:solidFill>
                              <a:latin typeface="Cambria Math" panose="02040503050406030204" pitchFamily="18" charset="0"/>
                            </a:rPr>
                          </m:ctrlPr>
                        </m:accPr>
                        <m:e>
                          <m:r>
                            <a:rPr lang="es-ES_tradnl" i="1">
                              <a:solidFill>
                                <a:schemeClr val="tx2"/>
                              </a:solidFill>
                              <a:latin typeface="Cambria Math" panose="02040503050406030204" pitchFamily="18" charset="0"/>
                            </a:rPr>
                            <m:t>𝐻</m:t>
                          </m:r>
                        </m:e>
                      </m:acc>
                      <m:r>
                        <a:rPr lang="es-ES_tradnl" i="1">
                          <a:solidFill>
                            <a:schemeClr val="tx2"/>
                          </a:solidFill>
                          <a:latin typeface="Cambria Math" panose="02040503050406030204" pitchFamily="18" charset="0"/>
                        </a:rPr>
                        <m:t>=4324.5 </m:t>
                      </m:r>
                      <m:d>
                        <m:dPr>
                          <m:begChr m:val="["/>
                          <m:endChr m:val="]"/>
                          <m:ctrlPr>
                            <a:rPr lang="es-ES" i="1">
                              <a:solidFill>
                                <a:schemeClr val="tx2"/>
                              </a:solidFill>
                              <a:latin typeface="Cambria Math" panose="02040503050406030204" pitchFamily="18" charset="0"/>
                            </a:rPr>
                          </m:ctrlPr>
                        </m:dPr>
                        <m:e>
                          <m:f>
                            <m:fPr>
                              <m:ctrlPr>
                                <a:rPr lang="es-ES" i="1">
                                  <a:solidFill>
                                    <a:schemeClr val="tx2"/>
                                  </a:solidFill>
                                  <a:latin typeface="Cambria Math" panose="02040503050406030204" pitchFamily="18" charset="0"/>
                                </a:rPr>
                              </m:ctrlPr>
                            </m:fPr>
                            <m:num>
                              <m:r>
                                <a:rPr lang="es-ES_tradnl" i="1">
                                  <a:solidFill>
                                    <a:schemeClr val="tx2"/>
                                  </a:solidFill>
                                  <a:latin typeface="Cambria Math" panose="02040503050406030204" pitchFamily="18" charset="0"/>
                                </a:rPr>
                                <m:t>𝑊h</m:t>
                              </m:r>
                            </m:num>
                            <m:den>
                              <m:sSup>
                                <m:sSupPr>
                                  <m:ctrlPr>
                                    <a:rPr lang="es-ES" i="1">
                                      <a:solidFill>
                                        <a:schemeClr val="tx2"/>
                                      </a:solidFill>
                                      <a:latin typeface="Cambria Math" panose="02040503050406030204" pitchFamily="18" charset="0"/>
                                    </a:rPr>
                                  </m:ctrlPr>
                                </m:sSupPr>
                                <m:e>
                                  <m:r>
                                    <a:rPr lang="es-ES_tradnl" i="1">
                                      <a:solidFill>
                                        <a:schemeClr val="tx2"/>
                                      </a:solidFill>
                                      <a:latin typeface="Cambria Math" panose="02040503050406030204" pitchFamily="18" charset="0"/>
                                    </a:rPr>
                                    <m:t>𝑚</m:t>
                                  </m:r>
                                </m:e>
                                <m:sup>
                                  <m:r>
                                    <a:rPr lang="es-ES_tradnl" i="1">
                                      <a:solidFill>
                                        <a:schemeClr val="tx2"/>
                                      </a:solidFill>
                                      <a:latin typeface="Cambria Math" panose="02040503050406030204" pitchFamily="18" charset="0"/>
                                    </a:rPr>
                                    <m:t>2</m:t>
                                  </m:r>
                                </m:sup>
                              </m:sSup>
                            </m:den>
                          </m:f>
                        </m:e>
                      </m:d>
                    </m:oMath>
                  </m:oMathPara>
                </a14:m>
                <a:endParaRPr lang="es-ES">
                  <a:solidFill>
                    <a:schemeClr val="tx2"/>
                  </a:solidFill>
                </a:endParaRPr>
              </a:p>
              <a:p>
                <a:pPr marL="0" indent="0">
                  <a:buNone/>
                </a:pPr>
                <a:r>
                  <a:rPr lang="es-ES">
                    <a:solidFill>
                      <a:schemeClr val="tx2"/>
                    </a:solidFill>
                  </a:rPr>
                  <a:t>Irradiancia en condiciones estándar:</a:t>
                </a:r>
              </a:p>
              <a:p>
                <a:pPr marL="0" indent="0">
                  <a:buNone/>
                </a:pPr>
                <a14:m>
                  <m:oMathPara xmlns:m="http://schemas.openxmlformats.org/officeDocument/2006/math">
                    <m:oMathParaPr>
                      <m:jc m:val="centerGroup"/>
                    </m:oMathParaPr>
                    <m:oMath xmlns:m="http://schemas.openxmlformats.org/officeDocument/2006/math">
                      <m:sSub>
                        <m:sSubPr>
                          <m:ctrlPr>
                            <a:rPr lang="es-ES" i="1">
                              <a:solidFill>
                                <a:schemeClr val="tx2"/>
                              </a:solidFill>
                              <a:latin typeface="Cambria Math" panose="02040503050406030204" pitchFamily="18" charset="0"/>
                            </a:rPr>
                          </m:ctrlPr>
                        </m:sSubPr>
                        <m:e>
                          <m:r>
                            <a:rPr lang="es-ES_tradnl" i="1">
                              <a:solidFill>
                                <a:schemeClr val="tx2"/>
                              </a:solidFill>
                              <a:latin typeface="Cambria Math" panose="02040503050406030204" pitchFamily="18" charset="0"/>
                            </a:rPr>
                            <m:t>𝐼</m:t>
                          </m:r>
                        </m:e>
                        <m:sub>
                          <m:r>
                            <a:rPr lang="es-ES_tradnl" i="1">
                              <a:solidFill>
                                <a:schemeClr val="tx2"/>
                              </a:solidFill>
                              <a:latin typeface="Cambria Math" panose="02040503050406030204" pitchFamily="18" charset="0"/>
                            </a:rPr>
                            <m:t>𝑆𝑇𝐶</m:t>
                          </m:r>
                        </m:sub>
                      </m:sSub>
                      <m:r>
                        <a:rPr lang="en-US" b="0" i="1" smtClean="0">
                          <a:solidFill>
                            <a:schemeClr val="tx2"/>
                          </a:solidFill>
                          <a:latin typeface="Cambria Math" panose="02040503050406030204" pitchFamily="18" charset="0"/>
                        </a:rPr>
                        <m:t>=1000</m:t>
                      </m:r>
                      <m:d>
                        <m:dPr>
                          <m:begChr m:val="["/>
                          <m:endChr m:val="]"/>
                          <m:ctrlPr>
                            <a:rPr lang="es-ES" i="1">
                              <a:solidFill>
                                <a:schemeClr val="tx2"/>
                              </a:solidFill>
                              <a:latin typeface="Cambria Math" panose="02040503050406030204" pitchFamily="18" charset="0"/>
                            </a:rPr>
                          </m:ctrlPr>
                        </m:dPr>
                        <m:e>
                          <m:f>
                            <m:fPr>
                              <m:ctrlPr>
                                <a:rPr lang="es-ES" i="1">
                                  <a:solidFill>
                                    <a:schemeClr val="tx2"/>
                                  </a:solidFill>
                                  <a:latin typeface="Cambria Math" panose="02040503050406030204" pitchFamily="18" charset="0"/>
                                </a:rPr>
                              </m:ctrlPr>
                            </m:fPr>
                            <m:num>
                              <m:r>
                                <a:rPr lang="es-ES_tradnl" i="1">
                                  <a:solidFill>
                                    <a:schemeClr val="tx2"/>
                                  </a:solidFill>
                                  <a:latin typeface="Cambria Math" panose="02040503050406030204" pitchFamily="18" charset="0"/>
                                </a:rPr>
                                <m:t>𝑊</m:t>
                              </m:r>
                            </m:num>
                            <m:den>
                              <m:sSup>
                                <m:sSupPr>
                                  <m:ctrlPr>
                                    <a:rPr lang="es-ES" i="1">
                                      <a:solidFill>
                                        <a:schemeClr val="tx2"/>
                                      </a:solidFill>
                                      <a:latin typeface="Cambria Math" panose="02040503050406030204" pitchFamily="18" charset="0"/>
                                    </a:rPr>
                                  </m:ctrlPr>
                                </m:sSupPr>
                                <m:e>
                                  <m:r>
                                    <a:rPr lang="es-ES_tradnl" i="1">
                                      <a:solidFill>
                                        <a:schemeClr val="tx2"/>
                                      </a:solidFill>
                                      <a:latin typeface="Cambria Math" panose="02040503050406030204" pitchFamily="18" charset="0"/>
                                    </a:rPr>
                                    <m:t>𝑚</m:t>
                                  </m:r>
                                </m:e>
                                <m:sup>
                                  <m:r>
                                    <a:rPr lang="es-ES_tradnl" i="1">
                                      <a:solidFill>
                                        <a:schemeClr val="tx2"/>
                                      </a:solidFill>
                                      <a:latin typeface="Cambria Math" panose="02040503050406030204" pitchFamily="18" charset="0"/>
                                    </a:rPr>
                                    <m:t>2</m:t>
                                  </m:r>
                                </m:sup>
                              </m:sSup>
                            </m:den>
                          </m:f>
                        </m:e>
                      </m:d>
                      <m:r>
                        <a:rPr lang="en-US" b="0" i="1" smtClean="0">
                          <a:solidFill>
                            <a:schemeClr val="tx2"/>
                          </a:solidFill>
                          <a:latin typeface="Cambria Math" panose="02040503050406030204" pitchFamily="18" charset="0"/>
                        </a:rPr>
                        <m:t>  (</m:t>
                      </m:r>
                      <m:r>
                        <a:rPr lang="en-US" b="0" i="1" smtClean="0">
                          <a:solidFill>
                            <a:schemeClr val="tx2"/>
                          </a:solidFill>
                          <a:latin typeface="Cambria Math" panose="02040503050406030204" pitchFamily="18" charset="0"/>
                        </a:rPr>
                        <m:t>𝑁𝐸𝐶</m:t>
                      </m:r>
                      <m:r>
                        <a:rPr lang="en-US" b="0" i="1" smtClean="0">
                          <a:solidFill>
                            <a:schemeClr val="tx2"/>
                          </a:solidFill>
                          <a:latin typeface="Cambria Math" panose="02040503050406030204" pitchFamily="18" charset="0"/>
                        </a:rPr>
                        <m:t>)</m:t>
                      </m:r>
                    </m:oMath>
                  </m:oMathPara>
                </a14:m>
                <a:endParaRPr lang="es-ES">
                  <a:solidFill>
                    <a:schemeClr val="tx2"/>
                  </a:solidFill>
                </a:endParaRPr>
              </a:p>
              <a:p>
                <a:pPr marL="0" indent="0">
                  <a:buNone/>
                </a:pPr>
                <a:r>
                  <a:rPr lang="es-ES">
                    <a:solidFill>
                      <a:schemeClr val="tx2"/>
                    </a:solidFill>
                  </a:rPr>
                  <a:t>Horas de Sol:</a:t>
                </a:r>
              </a:p>
              <a:p>
                <a:pPr marL="0" indent="0">
                  <a:buNone/>
                </a:pPr>
                <a14:m>
                  <m:oMathPara xmlns:m="http://schemas.openxmlformats.org/officeDocument/2006/math">
                    <m:oMathParaPr>
                      <m:jc m:val="centerGroup"/>
                    </m:oMathParaPr>
                    <m:oMath xmlns:m="http://schemas.openxmlformats.org/officeDocument/2006/math">
                      <m:r>
                        <a:rPr lang="es-ES_tradnl" i="1">
                          <a:solidFill>
                            <a:schemeClr val="tx2"/>
                          </a:solidFill>
                          <a:latin typeface="Cambria Math" panose="02040503050406030204" pitchFamily="18" charset="0"/>
                        </a:rPr>
                        <m:t>𝐻𝑆</m:t>
                      </m:r>
                      <m:r>
                        <a:rPr lang="es-ES_tradnl" i="1">
                          <a:solidFill>
                            <a:schemeClr val="tx2"/>
                          </a:solidFill>
                          <a:latin typeface="Cambria Math" panose="02040503050406030204" pitchFamily="18" charset="0"/>
                        </a:rPr>
                        <m:t>=</m:t>
                      </m:r>
                      <m:f>
                        <m:fPr>
                          <m:ctrlPr>
                            <a:rPr lang="es-ES" i="1">
                              <a:solidFill>
                                <a:schemeClr val="tx2"/>
                              </a:solidFill>
                              <a:latin typeface="Cambria Math" panose="02040503050406030204" pitchFamily="18" charset="0"/>
                            </a:rPr>
                          </m:ctrlPr>
                        </m:fPr>
                        <m:num>
                          <m:sSub>
                            <m:sSubPr>
                              <m:ctrlPr>
                                <a:rPr lang="es-ES" i="1">
                                  <a:solidFill>
                                    <a:schemeClr val="tx2"/>
                                  </a:solidFill>
                                  <a:latin typeface="Cambria Math" panose="02040503050406030204" pitchFamily="18" charset="0"/>
                                </a:rPr>
                              </m:ctrlPr>
                            </m:sSubPr>
                            <m:e>
                              <m:acc>
                                <m:accPr>
                                  <m:chr m:val="̅"/>
                                  <m:ctrlPr>
                                    <a:rPr lang="es-ES" i="1">
                                      <a:solidFill>
                                        <a:schemeClr val="tx2"/>
                                      </a:solidFill>
                                      <a:latin typeface="Cambria Math" panose="02040503050406030204" pitchFamily="18" charset="0"/>
                                    </a:rPr>
                                  </m:ctrlPr>
                                </m:accPr>
                                <m:e>
                                  <m:r>
                                    <a:rPr lang="es-ES_tradnl" i="1">
                                      <a:solidFill>
                                        <a:schemeClr val="tx2"/>
                                      </a:solidFill>
                                      <a:latin typeface="Cambria Math" panose="02040503050406030204" pitchFamily="18" charset="0"/>
                                    </a:rPr>
                                    <m:t>𝐻</m:t>
                                  </m:r>
                                </m:e>
                              </m:acc>
                            </m:e>
                            <m:sub>
                              <m:r>
                                <a:rPr lang="es-ES_tradnl" i="1">
                                  <a:solidFill>
                                    <a:schemeClr val="tx2"/>
                                  </a:solidFill>
                                  <a:latin typeface="Cambria Math" panose="02040503050406030204" pitchFamily="18" charset="0"/>
                                </a:rPr>
                                <m:t>𝑇</m:t>
                              </m:r>
                            </m:sub>
                          </m:sSub>
                        </m:num>
                        <m:den>
                          <m:sSub>
                            <m:sSubPr>
                              <m:ctrlPr>
                                <a:rPr lang="es-ES" i="1">
                                  <a:solidFill>
                                    <a:schemeClr val="tx2"/>
                                  </a:solidFill>
                                  <a:latin typeface="Cambria Math" panose="02040503050406030204" pitchFamily="18" charset="0"/>
                                </a:rPr>
                              </m:ctrlPr>
                            </m:sSubPr>
                            <m:e>
                              <m:r>
                                <a:rPr lang="es-ES_tradnl" i="1">
                                  <a:solidFill>
                                    <a:schemeClr val="tx2"/>
                                  </a:solidFill>
                                  <a:latin typeface="Cambria Math" panose="02040503050406030204" pitchFamily="18" charset="0"/>
                                </a:rPr>
                                <m:t>𝐼</m:t>
                              </m:r>
                            </m:e>
                            <m:sub>
                              <m:r>
                                <a:rPr lang="es-ES_tradnl" i="1">
                                  <a:solidFill>
                                    <a:schemeClr val="tx2"/>
                                  </a:solidFill>
                                  <a:latin typeface="Cambria Math" panose="02040503050406030204" pitchFamily="18" charset="0"/>
                                </a:rPr>
                                <m:t>𝑆𝑇𝐶</m:t>
                              </m:r>
                            </m:sub>
                          </m:sSub>
                        </m:den>
                      </m:f>
                      <m:r>
                        <a:rPr lang="es-ES_tradnl" i="1">
                          <a:solidFill>
                            <a:schemeClr val="tx2"/>
                          </a:solidFill>
                          <a:latin typeface="Cambria Math" panose="02040503050406030204" pitchFamily="18" charset="0"/>
                        </a:rPr>
                        <m:t>=4.3245</m:t>
                      </m:r>
                      <m:d>
                        <m:dPr>
                          <m:begChr m:val="["/>
                          <m:endChr m:val="]"/>
                          <m:ctrlPr>
                            <a:rPr lang="es-ES" i="1">
                              <a:solidFill>
                                <a:schemeClr val="tx2"/>
                              </a:solidFill>
                              <a:latin typeface="Cambria Math" panose="02040503050406030204" pitchFamily="18" charset="0"/>
                            </a:rPr>
                          </m:ctrlPr>
                        </m:dPr>
                        <m:e>
                          <m:f>
                            <m:fPr>
                              <m:ctrlPr>
                                <a:rPr lang="es-ES" i="1">
                                  <a:solidFill>
                                    <a:schemeClr val="tx2"/>
                                  </a:solidFill>
                                  <a:latin typeface="Cambria Math" panose="02040503050406030204" pitchFamily="18" charset="0"/>
                                </a:rPr>
                              </m:ctrlPr>
                            </m:fPr>
                            <m:num>
                              <m:r>
                                <a:rPr lang="es-ES_tradnl" i="1">
                                  <a:solidFill>
                                    <a:schemeClr val="tx2"/>
                                  </a:solidFill>
                                  <a:latin typeface="Cambria Math" panose="02040503050406030204" pitchFamily="18" charset="0"/>
                                </a:rPr>
                                <m:t>h</m:t>
                              </m:r>
                            </m:num>
                            <m:den>
                              <m:r>
                                <a:rPr lang="es-ES_tradnl" i="1">
                                  <a:solidFill>
                                    <a:schemeClr val="tx2"/>
                                  </a:solidFill>
                                  <a:latin typeface="Cambria Math" panose="02040503050406030204" pitchFamily="18" charset="0"/>
                                </a:rPr>
                                <m:t>𝑑</m:t>
                              </m:r>
                              <m:r>
                                <a:rPr lang="es-ES_tradnl" i="1">
                                  <a:solidFill>
                                    <a:schemeClr val="tx2"/>
                                  </a:solidFill>
                                  <a:latin typeface="Cambria Math" panose="02040503050406030204" pitchFamily="18" charset="0"/>
                                </a:rPr>
                                <m:t>í</m:t>
                              </m:r>
                              <m:r>
                                <a:rPr lang="es-ES_tradnl" i="1">
                                  <a:solidFill>
                                    <a:schemeClr val="tx2"/>
                                  </a:solidFill>
                                  <a:latin typeface="Cambria Math" panose="02040503050406030204" pitchFamily="18" charset="0"/>
                                </a:rPr>
                                <m:t>𝑎</m:t>
                              </m:r>
                            </m:den>
                          </m:f>
                        </m:e>
                      </m:d>
                    </m:oMath>
                  </m:oMathPara>
                </a14:m>
                <a:endParaRPr lang="es-ES">
                  <a:solidFill>
                    <a:schemeClr val="tx2"/>
                  </a:solidFill>
                </a:endParaRPr>
              </a:p>
            </p:txBody>
          </p:sp>
        </mc:Choice>
        <mc:Fallback xmlns="">
          <p:sp>
            <p:nvSpPr>
              <p:cNvPr id="19" name="Marcador de contenido 16">
                <a:extLst>
                  <a:ext uri="{FF2B5EF4-FFF2-40B4-BE49-F238E27FC236}">
                    <a16:creationId xmlns:a16="http://schemas.microsoft.com/office/drawing/2014/main" id="{6E8C7A61-2464-4F8C-92E5-F2AC56B469BA}"/>
                  </a:ext>
                </a:extLst>
              </p:cNvPr>
              <p:cNvSpPr txBox="1">
                <a:spLocks noRot="1" noChangeAspect="1" noMove="1" noResize="1" noEditPoints="1" noAdjustHandles="1" noChangeArrowheads="1" noChangeShapeType="1" noTextEdit="1"/>
              </p:cNvSpPr>
              <p:nvPr/>
            </p:nvSpPr>
            <p:spPr>
              <a:xfrm>
                <a:off x="6669667" y="2409713"/>
                <a:ext cx="4948960" cy="4448287"/>
              </a:xfrm>
              <a:prstGeom prst="rect">
                <a:avLst/>
              </a:prstGeom>
              <a:blipFill>
                <a:blip r:embed="rId6"/>
                <a:stretch>
                  <a:fillRect l="-985" t="-685"/>
                </a:stretch>
              </a:blipFill>
            </p:spPr>
            <p:txBody>
              <a:bodyPr/>
              <a:lstStyle/>
              <a:p>
                <a:r>
                  <a:rPr lang="en-US">
                    <a:noFill/>
                  </a:rPr>
                  <a:t> </a:t>
                </a:r>
              </a:p>
            </p:txBody>
          </p:sp>
        </mc:Fallback>
      </mc:AlternateContent>
      <p:grpSp>
        <p:nvGrpSpPr>
          <p:cNvPr id="23" name="Grupo 22">
            <a:extLst>
              <a:ext uri="{FF2B5EF4-FFF2-40B4-BE49-F238E27FC236}">
                <a16:creationId xmlns:a16="http://schemas.microsoft.com/office/drawing/2014/main" id="{4A36DA44-821B-4DD6-8A5F-889BAF38D5A5}"/>
              </a:ext>
            </a:extLst>
          </p:cNvPr>
          <p:cNvGrpSpPr/>
          <p:nvPr/>
        </p:nvGrpSpPr>
        <p:grpSpPr>
          <a:xfrm>
            <a:off x="6977175" y="1090776"/>
            <a:ext cx="4641452" cy="1231614"/>
            <a:chOff x="7166957" y="1619742"/>
            <a:chExt cx="4641452" cy="1231614"/>
          </a:xfrm>
        </p:grpSpPr>
        <p:pic>
          <p:nvPicPr>
            <p:cNvPr id="20" name="Imagen 19">
              <a:extLst>
                <a:ext uri="{FF2B5EF4-FFF2-40B4-BE49-F238E27FC236}">
                  <a16:creationId xmlns:a16="http://schemas.microsoft.com/office/drawing/2014/main" id="{A0DE7757-3355-4AED-94CA-FAF7D056A376}"/>
                </a:ext>
              </a:extLst>
            </p:cNvPr>
            <p:cNvPicPr>
              <a:picLocks noChangeAspect="1"/>
            </p:cNvPicPr>
            <p:nvPr/>
          </p:nvPicPr>
          <p:blipFill>
            <a:blip r:embed="rId7"/>
            <a:stretch>
              <a:fillRect/>
            </a:stretch>
          </p:blipFill>
          <p:spPr>
            <a:xfrm>
              <a:off x="7166957" y="1619742"/>
              <a:ext cx="4641452" cy="1231614"/>
            </a:xfrm>
            <a:prstGeom prst="rect">
              <a:avLst/>
            </a:prstGeom>
          </p:spPr>
        </p:pic>
        <p:sp>
          <p:nvSpPr>
            <p:cNvPr id="21" name="Rectángulo 20">
              <a:extLst>
                <a:ext uri="{FF2B5EF4-FFF2-40B4-BE49-F238E27FC236}">
                  <a16:creationId xmlns:a16="http://schemas.microsoft.com/office/drawing/2014/main" id="{5F2FBC71-AC44-40D9-AAE3-72A982FB97CC}"/>
                </a:ext>
              </a:extLst>
            </p:cNvPr>
            <p:cNvSpPr/>
            <p:nvPr/>
          </p:nvSpPr>
          <p:spPr>
            <a:xfrm>
              <a:off x="8966671" y="2478260"/>
              <a:ext cx="334970" cy="2019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Tree>
    <p:extLst>
      <p:ext uri="{BB962C8B-B14F-4D97-AF65-F5344CB8AC3E}">
        <p14:creationId xmlns:p14="http://schemas.microsoft.com/office/powerpoint/2010/main" val="9426692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870D732C-A01A-460E-BB2C-8F4E8BAB3D84}"/>
              </a:ext>
            </a:extLst>
          </p:cNvPr>
          <p:cNvSpPr>
            <a:spLocks noGrp="1"/>
          </p:cNvSpPr>
          <p:nvPr>
            <p:ph type="body" idx="1"/>
          </p:nvPr>
        </p:nvSpPr>
        <p:spPr>
          <a:xfrm>
            <a:off x="1347696" y="317565"/>
            <a:ext cx="3992732" cy="576262"/>
          </a:xfrm>
        </p:spPr>
        <p:txBody>
          <a:bodyPr/>
          <a:lstStyle/>
          <a:p>
            <a:r>
              <a:rPr lang="es-ES" sz="2400" b="1"/>
              <a:t>Rendimiento</a:t>
            </a:r>
          </a:p>
        </p:txBody>
      </p:sp>
      <mc:AlternateContent xmlns:mc="http://schemas.openxmlformats.org/markup-compatibility/2006" xmlns:a14="http://schemas.microsoft.com/office/drawing/2010/main">
        <mc:Choice Requires="a14">
          <p:sp>
            <p:nvSpPr>
              <p:cNvPr id="4" name="Marcador de contenido 3">
                <a:extLst>
                  <a:ext uri="{FF2B5EF4-FFF2-40B4-BE49-F238E27FC236}">
                    <a16:creationId xmlns:a16="http://schemas.microsoft.com/office/drawing/2014/main" id="{2A64733B-8F15-4520-A507-4701A1820B29}"/>
                  </a:ext>
                </a:extLst>
              </p:cNvPr>
              <p:cNvSpPr>
                <a:spLocks noGrp="1"/>
              </p:cNvSpPr>
              <p:nvPr>
                <p:ph sz="half" idx="2"/>
              </p:nvPr>
            </p:nvSpPr>
            <p:spPr>
              <a:xfrm>
                <a:off x="1724351" y="1005125"/>
                <a:ext cx="4342893" cy="1742305"/>
              </a:xfrm>
            </p:spPr>
            <p:txBody>
              <a:bodyPr>
                <a:normAutofit fontScale="92500"/>
              </a:bodyPr>
              <a:lstStyle/>
              <a:p>
                <a:pPr marL="0" indent="0">
                  <a:buNone/>
                </a:pPr>
                <a:r>
                  <a:rPr lang="es-ES" sz="1900"/>
                  <a:t>Temperatura, suciedad, cable, regulador, baterías, auto descarga e inversores:</a:t>
                </a:r>
              </a:p>
              <a:p>
                <a:pPr marL="0" indent="0">
                  <a:buNone/>
                </a:pPr>
                <a14:m>
                  <m:oMathPara xmlns:m="http://schemas.openxmlformats.org/officeDocument/2006/math">
                    <m:oMathParaPr>
                      <m:jc m:val="centerGroup"/>
                    </m:oMathParaPr>
                    <m:oMath xmlns:m="http://schemas.openxmlformats.org/officeDocument/2006/math">
                      <m:r>
                        <a:rPr lang="es-ES_tradnl" sz="1700" i="1">
                          <a:latin typeface="Cambria Math" panose="02040503050406030204" pitchFamily="18" charset="0"/>
                        </a:rPr>
                        <m:t>𝑃𝑅</m:t>
                      </m:r>
                      <m:r>
                        <a:rPr lang="es-ES_tradnl" sz="1700" i="1">
                          <a:latin typeface="Cambria Math" panose="02040503050406030204" pitchFamily="18" charset="0"/>
                        </a:rPr>
                        <m:t>=</m:t>
                      </m:r>
                      <m:sSub>
                        <m:sSubPr>
                          <m:ctrlPr>
                            <a:rPr lang="es-ES" sz="1700" i="1">
                              <a:latin typeface="Cambria Math" panose="02040503050406030204" pitchFamily="18" charset="0"/>
                            </a:rPr>
                          </m:ctrlPr>
                        </m:sSubPr>
                        <m:e>
                          <m:r>
                            <a:rPr lang="es-ES_tradnl" sz="1700" i="1">
                              <a:latin typeface="Cambria Math" panose="02040503050406030204" pitchFamily="18" charset="0"/>
                            </a:rPr>
                            <m:t>𝜂</m:t>
                          </m:r>
                        </m:e>
                        <m:sub>
                          <m:r>
                            <a:rPr lang="es-ES_tradnl" sz="1700" i="1">
                              <a:latin typeface="Cambria Math" panose="02040503050406030204" pitchFamily="18" charset="0"/>
                            </a:rPr>
                            <m:t>𝑡𝑒𝑚𝑝</m:t>
                          </m:r>
                        </m:sub>
                      </m:sSub>
                      <m:r>
                        <a:rPr lang="es-ES_tradnl" sz="1700" i="1">
                          <a:latin typeface="Cambria Math" panose="02040503050406030204" pitchFamily="18" charset="0"/>
                        </a:rPr>
                        <m:t>∙</m:t>
                      </m:r>
                      <m:sSub>
                        <m:sSubPr>
                          <m:ctrlPr>
                            <a:rPr lang="es-ES" sz="1700" i="1">
                              <a:latin typeface="Cambria Math" panose="02040503050406030204" pitchFamily="18" charset="0"/>
                            </a:rPr>
                          </m:ctrlPr>
                        </m:sSubPr>
                        <m:e>
                          <m:r>
                            <a:rPr lang="es-ES_tradnl" sz="1700" i="1">
                              <a:latin typeface="Cambria Math" panose="02040503050406030204" pitchFamily="18" charset="0"/>
                            </a:rPr>
                            <m:t>𝜂</m:t>
                          </m:r>
                        </m:e>
                        <m:sub>
                          <m:r>
                            <a:rPr lang="es-ES_tradnl" sz="1700" i="1">
                              <a:latin typeface="Cambria Math" panose="02040503050406030204" pitchFamily="18" charset="0"/>
                            </a:rPr>
                            <m:t>𝑠𝑢𝑐</m:t>
                          </m:r>
                        </m:sub>
                      </m:sSub>
                      <m:r>
                        <a:rPr lang="es-ES_tradnl" sz="1700" i="1">
                          <a:latin typeface="Cambria Math" panose="02040503050406030204" pitchFamily="18" charset="0"/>
                        </a:rPr>
                        <m:t>∙</m:t>
                      </m:r>
                      <m:sSub>
                        <m:sSubPr>
                          <m:ctrlPr>
                            <a:rPr lang="es-ES" sz="1700" i="1">
                              <a:latin typeface="Cambria Math" panose="02040503050406030204" pitchFamily="18" charset="0"/>
                            </a:rPr>
                          </m:ctrlPr>
                        </m:sSubPr>
                        <m:e>
                          <m:r>
                            <a:rPr lang="es-ES_tradnl" sz="1700" i="1">
                              <a:latin typeface="Cambria Math" panose="02040503050406030204" pitchFamily="18" charset="0"/>
                            </a:rPr>
                            <m:t>𝜂</m:t>
                          </m:r>
                        </m:e>
                        <m:sub>
                          <m:r>
                            <a:rPr lang="es-ES_tradnl" sz="1700" i="1">
                              <a:latin typeface="Cambria Math" panose="02040503050406030204" pitchFamily="18" charset="0"/>
                            </a:rPr>
                            <m:t>𝑟𝑒𝑔</m:t>
                          </m:r>
                        </m:sub>
                      </m:sSub>
                      <m:r>
                        <a:rPr lang="es-ES_tradnl" sz="1700" i="1">
                          <a:latin typeface="Cambria Math" panose="02040503050406030204" pitchFamily="18" charset="0"/>
                        </a:rPr>
                        <m:t>∙</m:t>
                      </m:r>
                      <m:sSub>
                        <m:sSubPr>
                          <m:ctrlPr>
                            <a:rPr lang="es-ES" sz="1700" i="1">
                              <a:latin typeface="Cambria Math" panose="02040503050406030204" pitchFamily="18" charset="0"/>
                            </a:rPr>
                          </m:ctrlPr>
                        </m:sSubPr>
                        <m:e>
                          <m:r>
                            <a:rPr lang="es-ES_tradnl" sz="1700" i="1">
                              <a:latin typeface="Cambria Math" panose="02040503050406030204" pitchFamily="18" charset="0"/>
                            </a:rPr>
                            <m:t>𝜂</m:t>
                          </m:r>
                        </m:e>
                        <m:sub>
                          <m:r>
                            <a:rPr lang="es-ES_tradnl" sz="1700" i="1">
                              <a:latin typeface="Cambria Math" panose="02040503050406030204" pitchFamily="18" charset="0"/>
                            </a:rPr>
                            <m:t>𝑐𝑎𝑏</m:t>
                          </m:r>
                        </m:sub>
                      </m:sSub>
                      <m:r>
                        <a:rPr lang="es-ES_tradnl" sz="1700" i="1">
                          <a:latin typeface="Cambria Math" panose="02040503050406030204" pitchFamily="18" charset="0"/>
                        </a:rPr>
                        <m:t>∙</m:t>
                      </m:r>
                      <m:sSub>
                        <m:sSubPr>
                          <m:ctrlPr>
                            <a:rPr lang="es-ES" sz="1700" i="1">
                              <a:latin typeface="Cambria Math" panose="02040503050406030204" pitchFamily="18" charset="0"/>
                            </a:rPr>
                          </m:ctrlPr>
                        </m:sSubPr>
                        <m:e>
                          <m:r>
                            <a:rPr lang="es-ES_tradnl" sz="1700" i="1">
                              <a:latin typeface="Cambria Math" panose="02040503050406030204" pitchFamily="18" charset="0"/>
                            </a:rPr>
                            <m:t>𝜂</m:t>
                          </m:r>
                        </m:e>
                        <m:sub>
                          <m:r>
                            <a:rPr lang="es-ES_tradnl" sz="1700" i="1">
                              <a:latin typeface="Cambria Math" panose="02040503050406030204" pitchFamily="18" charset="0"/>
                            </a:rPr>
                            <m:t>𝑏𝑎𝑡</m:t>
                          </m:r>
                        </m:sub>
                      </m:sSub>
                      <m:r>
                        <a:rPr lang="es-ES_tradnl" sz="1700" i="1">
                          <a:latin typeface="Cambria Math" panose="02040503050406030204" pitchFamily="18" charset="0"/>
                        </a:rPr>
                        <m:t>∙</m:t>
                      </m:r>
                      <m:sSub>
                        <m:sSubPr>
                          <m:ctrlPr>
                            <a:rPr lang="es-ES" sz="1700" i="1">
                              <a:latin typeface="Cambria Math" panose="02040503050406030204" pitchFamily="18" charset="0"/>
                            </a:rPr>
                          </m:ctrlPr>
                        </m:sSubPr>
                        <m:e>
                          <m:r>
                            <a:rPr lang="es-ES_tradnl" sz="1700" i="1">
                              <a:latin typeface="Cambria Math" panose="02040503050406030204" pitchFamily="18" charset="0"/>
                            </a:rPr>
                            <m:t>𝜂</m:t>
                          </m:r>
                        </m:e>
                        <m:sub>
                          <m:r>
                            <a:rPr lang="es-ES_tradnl" sz="1700" i="1">
                              <a:latin typeface="Cambria Math" panose="02040503050406030204" pitchFamily="18" charset="0"/>
                            </a:rPr>
                            <m:t>𝑎𝑢𝑡</m:t>
                          </m:r>
                        </m:sub>
                      </m:sSub>
                      <m:r>
                        <a:rPr lang="es-ES_tradnl" sz="1700" i="1">
                          <a:latin typeface="Cambria Math" panose="02040503050406030204" pitchFamily="18" charset="0"/>
                        </a:rPr>
                        <m:t>∙</m:t>
                      </m:r>
                      <m:sSub>
                        <m:sSubPr>
                          <m:ctrlPr>
                            <a:rPr lang="es-ES" sz="1700" i="1">
                              <a:latin typeface="Cambria Math" panose="02040503050406030204" pitchFamily="18" charset="0"/>
                            </a:rPr>
                          </m:ctrlPr>
                        </m:sSubPr>
                        <m:e>
                          <m:r>
                            <a:rPr lang="es-ES_tradnl" sz="1700" i="1">
                              <a:latin typeface="Cambria Math" panose="02040503050406030204" pitchFamily="18" charset="0"/>
                            </a:rPr>
                            <m:t>𝜂</m:t>
                          </m:r>
                        </m:e>
                        <m:sub>
                          <m:r>
                            <a:rPr lang="es-ES_tradnl" sz="1700" i="1">
                              <a:latin typeface="Cambria Math" panose="02040503050406030204" pitchFamily="18" charset="0"/>
                            </a:rPr>
                            <m:t>𝑖𝑛𝑣</m:t>
                          </m:r>
                        </m:sub>
                      </m:sSub>
                    </m:oMath>
                  </m:oMathPara>
                </a14:m>
                <a:endParaRPr lang="es-ES" sz="1700"/>
              </a:p>
              <a:p>
                <a:pPr marL="0" indent="0">
                  <a:buNone/>
                </a:pPr>
                <a14:m>
                  <m:oMathPara xmlns:m="http://schemas.openxmlformats.org/officeDocument/2006/math">
                    <m:oMathParaPr>
                      <m:jc m:val="centerGroup"/>
                    </m:oMathParaPr>
                    <m:oMath xmlns:m="http://schemas.openxmlformats.org/officeDocument/2006/math">
                      <m:r>
                        <a:rPr lang="es-ES_tradnl" sz="1800" i="1">
                          <a:latin typeface="Cambria Math" panose="02040503050406030204" pitchFamily="18" charset="0"/>
                        </a:rPr>
                        <m:t>𝑃𝑅</m:t>
                      </m:r>
                      <m:r>
                        <a:rPr lang="es-ES_tradnl" sz="1800" i="1">
                          <a:latin typeface="Cambria Math" panose="02040503050406030204" pitchFamily="18" charset="0"/>
                        </a:rPr>
                        <m:t>=</m:t>
                      </m:r>
                      <m:r>
                        <a:rPr lang="es-ES_tradnl" sz="1800" i="1">
                          <a:latin typeface="Cambria Math" panose="02040503050406030204" pitchFamily="18" charset="0"/>
                        </a:rPr>
                        <m:t>0</m:t>
                      </m:r>
                      <m:r>
                        <a:rPr lang="es-ES_tradnl" sz="1800" i="1">
                          <a:latin typeface="Cambria Math" panose="02040503050406030204" pitchFamily="18" charset="0"/>
                        </a:rPr>
                        <m:t>.</m:t>
                      </m:r>
                      <m:r>
                        <a:rPr lang="es-ES_tradnl" sz="1800" i="1">
                          <a:latin typeface="Cambria Math" panose="02040503050406030204" pitchFamily="18" charset="0"/>
                        </a:rPr>
                        <m:t>85</m:t>
                      </m:r>
                      <m:r>
                        <a:rPr lang="es-ES_tradnl" sz="1800" i="1">
                          <a:latin typeface="Cambria Math" panose="02040503050406030204" pitchFamily="18" charset="0"/>
                        </a:rPr>
                        <m:t>∗</m:t>
                      </m:r>
                      <m:r>
                        <a:rPr lang="es-ES_tradnl" sz="1800" i="1">
                          <a:latin typeface="Cambria Math" panose="02040503050406030204" pitchFamily="18" charset="0"/>
                        </a:rPr>
                        <m:t>0</m:t>
                      </m:r>
                      <m:r>
                        <a:rPr lang="es-ES_tradnl" sz="1800" i="1">
                          <a:latin typeface="Cambria Math" panose="02040503050406030204" pitchFamily="18" charset="0"/>
                        </a:rPr>
                        <m:t>.</m:t>
                      </m:r>
                      <m:r>
                        <a:rPr lang="es-ES_tradnl" sz="1800" i="1">
                          <a:latin typeface="Cambria Math" panose="02040503050406030204" pitchFamily="18" charset="0"/>
                        </a:rPr>
                        <m:t>65</m:t>
                      </m:r>
                      <m:r>
                        <a:rPr lang="es-ES_tradnl" sz="1800" i="1">
                          <a:latin typeface="Cambria Math" panose="02040503050406030204" pitchFamily="18" charset="0"/>
                        </a:rPr>
                        <m:t>∗</m:t>
                      </m:r>
                      <m:r>
                        <a:rPr lang="es-ES_tradnl" sz="1800" i="1">
                          <a:latin typeface="Cambria Math" panose="02040503050406030204" pitchFamily="18" charset="0"/>
                        </a:rPr>
                        <m:t>0</m:t>
                      </m:r>
                      <m:r>
                        <a:rPr lang="es-ES_tradnl" sz="1800" i="1">
                          <a:latin typeface="Cambria Math" panose="02040503050406030204" pitchFamily="18" charset="0"/>
                        </a:rPr>
                        <m:t>.</m:t>
                      </m:r>
                      <m:r>
                        <a:rPr lang="es-ES_tradnl" sz="1800" i="1">
                          <a:latin typeface="Cambria Math" panose="02040503050406030204" pitchFamily="18" charset="0"/>
                        </a:rPr>
                        <m:t>98</m:t>
                      </m:r>
                      <m:r>
                        <a:rPr lang="es-ES_tradnl" sz="1800" i="1">
                          <a:latin typeface="Cambria Math" panose="02040503050406030204" pitchFamily="18" charset="0"/>
                        </a:rPr>
                        <m:t>∗</m:t>
                      </m:r>
                      <m:r>
                        <a:rPr lang="es-ES_tradnl" sz="1800" i="1">
                          <a:latin typeface="Cambria Math" panose="02040503050406030204" pitchFamily="18" charset="0"/>
                        </a:rPr>
                        <m:t>0</m:t>
                      </m:r>
                      <m:r>
                        <a:rPr lang="es-ES_tradnl" sz="1800" i="1">
                          <a:latin typeface="Cambria Math" panose="02040503050406030204" pitchFamily="18" charset="0"/>
                        </a:rPr>
                        <m:t>.</m:t>
                      </m:r>
                      <m:r>
                        <a:rPr lang="es-ES_tradnl" sz="1800" i="1">
                          <a:latin typeface="Cambria Math" panose="02040503050406030204" pitchFamily="18" charset="0"/>
                        </a:rPr>
                        <m:t>7</m:t>
                      </m:r>
                      <m:r>
                        <a:rPr lang="es-ES_tradnl" sz="1800" i="1">
                          <a:latin typeface="Cambria Math" panose="02040503050406030204" pitchFamily="18" charset="0"/>
                        </a:rPr>
                        <m:t>∗</m:t>
                      </m:r>
                      <m:r>
                        <a:rPr lang="es-ES_tradnl" sz="1800" i="1">
                          <a:latin typeface="Cambria Math" panose="02040503050406030204" pitchFamily="18" charset="0"/>
                        </a:rPr>
                        <m:t>0</m:t>
                      </m:r>
                      <m:r>
                        <a:rPr lang="es-ES_tradnl" sz="1800" i="1">
                          <a:latin typeface="Cambria Math" panose="02040503050406030204" pitchFamily="18" charset="0"/>
                        </a:rPr>
                        <m:t>.</m:t>
                      </m:r>
                      <m:r>
                        <a:rPr lang="es-ES_tradnl" sz="1800" i="1">
                          <a:latin typeface="Cambria Math" panose="02040503050406030204" pitchFamily="18" charset="0"/>
                        </a:rPr>
                        <m:t>9</m:t>
                      </m:r>
                      <m:r>
                        <a:rPr lang="es-ES_tradnl" sz="1800" i="1">
                          <a:latin typeface="Cambria Math" panose="02040503050406030204" pitchFamily="18" charset="0"/>
                        </a:rPr>
                        <m:t>∗</m:t>
                      </m:r>
                      <m:r>
                        <a:rPr lang="es-ES_tradnl" sz="1800" i="1">
                          <a:latin typeface="Cambria Math" panose="02040503050406030204" pitchFamily="18" charset="0"/>
                        </a:rPr>
                        <m:t>0</m:t>
                      </m:r>
                      <m:r>
                        <a:rPr lang="es-ES_tradnl" sz="1800" i="1">
                          <a:latin typeface="Cambria Math" panose="02040503050406030204" pitchFamily="18" charset="0"/>
                        </a:rPr>
                        <m:t>.</m:t>
                      </m:r>
                      <m:r>
                        <a:rPr lang="es-ES_tradnl" sz="1800" i="1">
                          <a:latin typeface="Cambria Math" panose="02040503050406030204" pitchFamily="18" charset="0"/>
                        </a:rPr>
                        <m:t>97</m:t>
                      </m:r>
                      <m:r>
                        <a:rPr lang="es-ES_tradnl" sz="1800" i="1">
                          <a:latin typeface="Cambria Math" panose="02040503050406030204" pitchFamily="18" charset="0"/>
                        </a:rPr>
                        <m:t>∗</m:t>
                      </m:r>
                      <m:r>
                        <a:rPr lang="es-ES_tradnl" sz="1800" i="1">
                          <a:latin typeface="Cambria Math" panose="02040503050406030204" pitchFamily="18" charset="0"/>
                        </a:rPr>
                        <m:t>1</m:t>
                      </m:r>
                    </m:oMath>
                  </m:oMathPara>
                </a14:m>
                <a:endParaRPr lang="en-US" sz="1800" i="1"/>
              </a:p>
              <a:p>
                <a:pPr marL="0" indent="0" algn="ctr">
                  <a:buNone/>
                </a:pPr>
                <a14:m>
                  <m:oMathPara xmlns:m="http://schemas.openxmlformats.org/officeDocument/2006/math">
                    <m:oMathParaPr>
                      <m:jc m:val="centerGroup"/>
                    </m:oMathParaPr>
                    <m:oMath xmlns:m="http://schemas.openxmlformats.org/officeDocument/2006/math">
                      <m:r>
                        <a:rPr lang="en-US" sz="1900" b="0" i="1" smtClean="0">
                          <a:latin typeface="Cambria Math" panose="02040503050406030204" pitchFamily="18" charset="0"/>
                        </a:rPr>
                        <m:t>𝑃𝑅</m:t>
                      </m:r>
                      <m:r>
                        <a:rPr lang="es-ES_tradnl" sz="1900" i="1">
                          <a:latin typeface="Cambria Math" panose="02040503050406030204" pitchFamily="18" charset="0"/>
                        </a:rPr>
                        <m:t>=</m:t>
                      </m:r>
                      <m:r>
                        <a:rPr lang="es-ES_tradnl" sz="1900" i="1">
                          <a:latin typeface="Cambria Math" panose="02040503050406030204" pitchFamily="18" charset="0"/>
                        </a:rPr>
                        <m:t>0</m:t>
                      </m:r>
                      <m:r>
                        <a:rPr lang="es-ES_tradnl" sz="1900" i="1">
                          <a:latin typeface="Cambria Math" panose="02040503050406030204" pitchFamily="18" charset="0"/>
                        </a:rPr>
                        <m:t>.</m:t>
                      </m:r>
                      <m:r>
                        <a:rPr lang="es-ES_tradnl" sz="1900" i="1">
                          <a:latin typeface="Cambria Math" panose="02040503050406030204" pitchFamily="18" charset="0"/>
                        </a:rPr>
                        <m:t>3308</m:t>
                      </m:r>
                    </m:oMath>
                  </m:oMathPara>
                </a14:m>
                <a:endParaRPr lang="es-ES" sz="1900"/>
              </a:p>
            </p:txBody>
          </p:sp>
        </mc:Choice>
        <mc:Fallback xmlns="">
          <p:sp>
            <p:nvSpPr>
              <p:cNvPr id="4" name="Marcador de contenido 3">
                <a:extLst>
                  <a:ext uri="{FF2B5EF4-FFF2-40B4-BE49-F238E27FC236}">
                    <a16:creationId xmlns:a16="http://schemas.microsoft.com/office/drawing/2014/main" id="{2A64733B-8F15-4520-A507-4701A1820B29}"/>
                  </a:ext>
                </a:extLst>
              </p:cNvPr>
              <p:cNvSpPr>
                <a:spLocks noGrp="1" noRot="1" noChangeAspect="1" noMove="1" noResize="1" noEditPoints="1" noAdjustHandles="1" noChangeArrowheads="1" noChangeShapeType="1" noTextEdit="1"/>
              </p:cNvSpPr>
              <p:nvPr>
                <p:ph sz="half" idx="2"/>
              </p:nvPr>
            </p:nvSpPr>
            <p:spPr>
              <a:xfrm>
                <a:off x="1724351" y="1005125"/>
                <a:ext cx="4342893" cy="1742305"/>
              </a:xfrm>
              <a:blipFill>
                <a:blip r:embed="rId3"/>
                <a:stretch>
                  <a:fillRect l="-1264" t="-3147"/>
                </a:stretch>
              </a:blipFill>
            </p:spPr>
            <p:txBody>
              <a:bodyPr/>
              <a:lstStyle/>
              <a:p>
                <a:r>
                  <a:rPr lang="en-US">
                    <a:noFill/>
                  </a:rPr>
                  <a:t> </a:t>
                </a:r>
              </a:p>
            </p:txBody>
          </p:sp>
        </mc:Fallback>
      </mc:AlternateContent>
      <p:sp>
        <p:nvSpPr>
          <p:cNvPr id="5" name="Marcador de texto 4">
            <a:extLst>
              <a:ext uri="{FF2B5EF4-FFF2-40B4-BE49-F238E27FC236}">
                <a16:creationId xmlns:a16="http://schemas.microsoft.com/office/drawing/2014/main" id="{E2EB0F2E-5409-443E-B8C9-625C7A292E21}"/>
              </a:ext>
            </a:extLst>
          </p:cNvPr>
          <p:cNvSpPr>
            <a:spLocks noGrp="1"/>
          </p:cNvSpPr>
          <p:nvPr>
            <p:ph type="body" sz="quarter" idx="3"/>
          </p:nvPr>
        </p:nvSpPr>
        <p:spPr>
          <a:xfrm>
            <a:off x="6845303" y="242571"/>
            <a:ext cx="3999001" cy="576262"/>
          </a:xfrm>
        </p:spPr>
        <p:txBody>
          <a:bodyPr/>
          <a:lstStyle/>
          <a:p>
            <a:r>
              <a:rPr lang="es-ES" sz="2400" b="1"/>
              <a:t>Capacidad de la batería</a:t>
            </a:r>
          </a:p>
        </p:txBody>
      </p:sp>
      <mc:AlternateContent xmlns:mc="http://schemas.openxmlformats.org/markup-compatibility/2006" xmlns:a14="http://schemas.microsoft.com/office/drawing/2010/main">
        <mc:Choice Requires="a14">
          <p:sp>
            <p:nvSpPr>
              <p:cNvPr id="6" name="Marcador de contenido 5">
                <a:extLst>
                  <a:ext uri="{FF2B5EF4-FFF2-40B4-BE49-F238E27FC236}">
                    <a16:creationId xmlns:a16="http://schemas.microsoft.com/office/drawing/2014/main" id="{2980BEAF-71CA-4D17-A935-60308B9F2B83}"/>
                  </a:ext>
                </a:extLst>
              </p:cNvPr>
              <p:cNvSpPr>
                <a:spLocks noGrp="1"/>
              </p:cNvSpPr>
              <p:nvPr>
                <p:ph sz="quarter" idx="4"/>
              </p:nvPr>
            </p:nvSpPr>
            <p:spPr>
              <a:xfrm>
                <a:off x="7166957" y="871415"/>
                <a:ext cx="4338674" cy="3038261"/>
              </a:xfrm>
            </p:spPr>
            <p:txBody>
              <a:bodyPr>
                <a:noAutofit/>
              </a:bodyPr>
              <a:lstStyle/>
              <a:p>
                <a:pPr marL="0" indent="0">
                  <a:buNone/>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𝑀𝐸𝑀</m:t>
                      </m:r>
                      <m:r>
                        <a:rPr lang="en-US" sz="1800" b="0" i="1" smtClean="0">
                          <a:latin typeface="Cambria Math" panose="02040503050406030204" pitchFamily="18" charset="0"/>
                        </a:rPr>
                        <m:t>: </m:t>
                      </m:r>
                      <m:r>
                        <a:rPr lang="es-ES_tradnl" sz="1800" i="1">
                          <a:latin typeface="Cambria Math" panose="02040503050406030204" pitchFamily="18" charset="0"/>
                        </a:rPr>
                        <m:t>𝑎𝑢𝑡𝑜𝑛𝑜</m:t>
                      </m:r>
                      <m:r>
                        <a:rPr lang="es-ES" sz="1800" b="0" i="1" smtClean="0">
                          <a:latin typeface="Cambria Math" panose="02040503050406030204" pitchFamily="18" charset="0"/>
                        </a:rPr>
                        <m:t>𝑚</m:t>
                      </m:r>
                      <m:r>
                        <a:rPr lang="es-ES" sz="1800" b="0" i="1" smtClean="0">
                          <a:latin typeface="Cambria Math" panose="02040503050406030204" pitchFamily="18" charset="0"/>
                        </a:rPr>
                        <m:t>í</m:t>
                      </m:r>
                      <m:r>
                        <a:rPr lang="es-ES" sz="1800" b="0" i="1" smtClean="0">
                          <a:latin typeface="Cambria Math" panose="02040503050406030204" pitchFamily="18" charset="0"/>
                        </a:rPr>
                        <m:t>𝑎</m:t>
                      </m:r>
                      <m:r>
                        <a:rPr lang="en-US" sz="1800" b="0" i="1" smtClean="0">
                          <a:latin typeface="Cambria Math" panose="02040503050406030204" pitchFamily="18" charset="0"/>
                        </a:rPr>
                        <m:t>=</m:t>
                      </m:r>
                      <m:r>
                        <a:rPr lang="en-US" sz="1800" b="0" i="1" smtClean="0">
                          <a:latin typeface="Cambria Math" panose="02040503050406030204" pitchFamily="18" charset="0"/>
                        </a:rPr>
                        <m:t>7</m:t>
                      </m:r>
                      <m:r>
                        <a:rPr lang="en-US" sz="1800" b="0" i="1" smtClean="0">
                          <a:latin typeface="Cambria Math" panose="02040503050406030204" pitchFamily="18" charset="0"/>
                        </a:rPr>
                        <m:t>𝑑𝑖𝑎𝑠</m:t>
                      </m:r>
                    </m:oMath>
                  </m:oMathPara>
                </a14:m>
                <a:endParaRPr lang="es-ES" sz="1800"/>
              </a:p>
              <a:p>
                <a:pPr marL="0" indent="0">
                  <a:buNone/>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𝐸𝐼𝑀</m:t>
                      </m:r>
                      <m:r>
                        <a:rPr lang="en-US" sz="1800" i="1">
                          <a:latin typeface="Cambria Math" panose="02040503050406030204" pitchFamily="18" charset="0"/>
                        </a:rPr>
                        <m:t>: </m:t>
                      </m:r>
                      <m:r>
                        <a:rPr lang="es-ES_tradnl" sz="1800" i="1">
                          <a:latin typeface="Cambria Math" panose="02040503050406030204" pitchFamily="18" charset="0"/>
                        </a:rPr>
                        <m:t>𝑎𝑢𝑡𝑜𝑛𝑜</m:t>
                      </m:r>
                      <m:r>
                        <a:rPr lang="es-ES" sz="1800" i="1">
                          <a:latin typeface="Cambria Math" panose="02040503050406030204" pitchFamily="18" charset="0"/>
                        </a:rPr>
                        <m:t>𝑚</m:t>
                      </m:r>
                      <m:r>
                        <a:rPr lang="es-ES" sz="1800" i="1">
                          <a:latin typeface="Cambria Math" panose="02040503050406030204" pitchFamily="18" charset="0"/>
                        </a:rPr>
                        <m:t>í</m:t>
                      </m:r>
                      <m:r>
                        <a:rPr lang="es-ES" sz="1800" i="1">
                          <a:latin typeface="Cambria Math" panose="02040503050406030204" pitchFamily="18" charset="0"/>
                        </a:rPr>
                        <m:t>𝑎</m:t>
                      </m:r>
                      <m:r>
                        <a:rPr lang="en-US" sz="1800" i="1">
                          <a:latin typeface="Cambria Math" panose="02040503050406030204" pitchFamily="18" charset="0"/>
                        </a:rPr>
                        <m:t>=</m:t>
                      </m:r>
                      <m:r>
                        <a:rPr lang="en-US" sz="1800" b="0" i="1" smtClean="0">
                          <a:latin typeface="Cambria Math" panose="02040503050406030204" pitchFamily="18" charset="0"/>
                        </a:rPr>
                        <m:t>4</m:t>
                      </m:r>
                      <m:r>
                        <a:rPr lang="en-US" sz="1800" i="1">
                          <a:latin typeface="Cambria Math" panose="02040503050406030204" pitchFamily="18" charset="0"/>
                        </a:rPr>
                        <m:t>𝑑𝑖𝑎𝑠</m:t>
                      </m:r>
                    </m:oMath>
                  </m:oMathPara>
                </a14:m>
                <a:endParaRPr lang="es-ES" sz="1800"/>
              </a:p>
              <a:p>
                <a:pPr marL="0" indent="0">
                  <a:buNone/>
                </a:pPr>
                <a:r>
                  <a:rPr lang="es-ES" sz="1800"/>
                  <a:t>Profundidad de Descarga:</a:t>
                </a:r>
              </a:p>
              <a:p>
                <a:pPr marL="0" indent="0">
                  <a:buNone/>
                </a:pPr>
                <a14:m>
                  <m:oMathPara xmlns:m="http://schemas.openxmlformats.org/officeDocument/2006/math">
                    <m:oMathParaPr>
                      <m:jc m:val="centerGroup"/>
                    </m:oMathParaPr>
                    <m:oMath xmlns:m="http://schemas.openxmlformats.org/officeDocument/2006/math">
                      <m:r>
                        <a:rPr lang="es-ES_tradnl" sz="1800" i="1">
                          <a:latin typeface="Cambria Math" panose="02040503050406030204" pitchFamily="18" charset="0"/>
                        </a:rPr>
                        <m:t>𝑃𝑑𝐷</m:t>
                      </m:r>
                      <m:r>
                        <a:rPr lang="en-US" sz="1800" b="0" i="1" smtClean="0">
                          <a:latin typeface="Cambria Math" panose="02040503050406030204" pitchFamily="18" charset="0"/>
                        </a:rPr>
                        <m:t>=</m:t>
                      </m:r>
                      <m:r>
                        <a:rPr lang="en-US" sz="1800" b="0" i="1" smtClean="0">
                          <a:latin typeface="Cambria Math" panose="02040503050406030204" pitchFamily="18" charset="0"/>
                        </a:rPr>
                        <m:t>0</m:t>
                      </m:r>
                      <m:r>
                        <a:rPr lang="en-US" sz="1800" b="0" i="1" smtClean="0">
                          <a:latin typeface="Cambria Math" panose="02040503050406030204" pitchFamily="18" charset="0"/>
                        </a:rPr>
                        <m:t>,</m:t>
                      </m:r>
                      <m:r>
                        <a:rPr lang="en-US" sz="1800" b="0" i="1" smtClean="0">
                          <a:latin typeface="Cambria Math" panose="02040503050406030204" pitchFamily="18" charset="0"/>
                        </a:rPr>
                        <m:t>6</m:t>
                      </m:r>
                      <m:r>
                        <a:rPr lang="en-US" sz="1800" b="0" i="1" smtClean="0">
                          <a:latin typeface="Cambria Math" panose="02040503050406030204" pitchFamily="18" charset="0"/>
                        </a:rPr>
                        <m:t> (</m:t>
                      </m:r>
                      <m:r>
                        <a:rPr lang="en-US" sz="1800" b="0" i="1" smtClean="0">
                          <a:latin typeface="Cambria Math" panose="02040503050406030204" pitchFamily="18" charset="0"/>
                        </a:rPr>
                        <m:t>𝐵𝑎𝑡𝑒𝑟𝑖𝑎𝑠</m:t>
                      </m:r>
                      <m:r>
                        <a:rPr lang="en-US" sz="1800" b="0" i="1" smtClean="0">
                          <a:latin typeface="Cambria Math" panose="02040503050406030204" pitchFamily="18" charset="0"/>
                        </a:rPr>
                        <m:t> </m:t>
                      </m:r>
                      <m:r>
                        <a:rPr lang="en-US" sz="1800" b="0" i="1" smtClean="0">
                          <a:latin typeface="Cambria Math" panose="02040503050406030204" pitchFamily="18" charset="0"/>
                        </a:rPr>
                        <m:t>𝐴𝐺𝑀</m:t>
                      </m:r>
                      <m:r>
                        <a:rPr lang="en-US" sz="1800" b="0" i="1" smtClean="0">
                          <a:latin typeface="Cambria Math" panose="02040503050406030204" pitchFamily="18" charset="0"/>
                        </a:rPr>
                        <m:t>/</m:t>
                      </m:r>
                      <m:r>
                        <a:rPr lang="en-US" sz="1800" b="0" i="1" smtClean="0">
                          <a:latin typeface="Cambria Math" panose="02040503050406030204" pitchFamily="18" charset="0"/>
                        </a:rPr>
                        <m:t>𝑉𝑅𝐿𝐴</m:t>
                      </m:r>
                      <m:r>
                        <a:rPr lang="en-US" sz="1800" b="0" i="1" smtClean="0">
                          <a:latin typeface="Cambria Math" panose="02040503050406030204" pitchFamily="18" charset="0"/>
                        </a:rPr>
                        <m:t>)</m:t>
                      </m:r>
                    </m:oMath>
                  </m:oMathPara>
                </a14:m>
                <a:endParaRPr lang="es-ES" sz="1800"/>
              </a:p>
              <a:p>
                <a:pPr marL="0" indent="0">
                  <a:buNone/>
                </a:pPr>
                <a:endParaRPr lang="es-ES" sz="1800"/>
              </a:p>
              <a:p>
                <a:pPr marL="0" indent="0">
                  <a:buNone/>
                </a:pPr>
                <a14:m>
                  <m:oMathPara xmlns:m="http://schemas.openxmlformats.org/officeDocument/2006/math">
                    <m:oMathParaPr>
                      <m:jc m:val="centerGroup"/>
                    </m:oMathParaPr>
                    <m:oMath xmlns:m="http://schemas.openxmlformats.org/officeDocument/2006/math">
                      <m:sSub>
                        <m:sSubPr>
                          <m:ctrlPr>
                            <a:rPr lang="es-ES" sz="1600" i="1">
                              <a:latin typeface="Cambria Math" panose="02040503050406030204" pitchFamily="18" charset="0"/>
                            </a:rPr>
                          </m:ctrlPr>
                        </m:sSubPr>
                        <m:e>
                          <m:r>
                            <a:rPr lang="es-ES_tradnl" sz="1600" i="1">
                              <a:latin typeface="Cambria Math" panose="02040503050406030204" pitchFamily="18" charset="0"/>
                            </a:rPr>
                            <m:t>𝐶</m:t>
                          </m:r>
                        </m:e>
                        <m:sub>
                          <m:r>
                            <a:rPr lang="es-ES_tradnl" sz="1600" i="1">
                              <a:latin typeface="Cambria Math" panose="02040503050406030204" pitchFamily="18" charset="0"/>
                            </a:rPr>
                            <m:t>𝑏𝑎𝑡</m:t>
                          </m:r>
                        </m:sub>
                      </m:sSub>
                      <m:r>
                        <a:rPr lang="es-ES_tradnl" sz="1600" i="1">
                          <a:latin typeface="Cambria Math" panose="02040503050406030204" pitchFamily="18" charset="0"/>
                        </a:rPr>
                        <m:t>=</m:t>
                      </m:r>
                      <m:f>
                        <m:fPr>
                          <m:ctrlPr>
                            <a:rPr lang="es-ES" sz="1600" i="1">
                              <a:latin typeface="Cambria Math" panose="02040503050406030204" pitchFamily="18" charset="0"/>
                            </a:rPr>
                          </m:ctrlPr>
                        </m:fPr>
                        <m:num>
                          <m:r>
                            <a:rPr lang="es-ES_tradnl" sz="1600" i="1">
                              <a:latin typeface="Cambria Math" panose="02040503050406030204" pitchFamily="18" charset="0"/>
                            </a:rPr>
                            <m:t>𝐷𝑒𝑚𝑎𝑛𝑑𝑎</m:t>
                          </m:r>
                          <m:r>
                            <a:rPr lang="es-ES_tradnl" sz="1600" i="1">
                              <a:latin typeface="Cambria Math" panose="02040503050406030204" pitchFamily="18" charset="0"/>
                            </a:rPr>
                            <m:t> </m:t>
                          </m:r>
                          <m:r>
                            <a:rPr lang="es-ES_tradnl" sz="1600" i="1">
                              <a:latin typeface="Cambria Math" panose="02040503050406030204" pitchFamily="18" charset="0"/>
                            </a:rPr>
                            <m:t>𝑒𝑛𝑒𝑟𝑔</m:t>
                          </m:r>
                          <m:r>
                            <a:rPr lang="es-ES_tradnl" sz="1600" i="1">
                              <a:latin typeface="Cambria Math" panose="02040503050406030204" pitchFamily="18" charset="0"/>
                            </a:rPr>
                            <m:t>é</m:t>
                          </m:r>
                          <m:r>
                            <a:rPr lang="es-ES_tradnl" sz="1600" i="1">
                              <a:latin typeface="Cambria Math" panose="02040503050406030204" pitchFamily="18" charset="0"/>
                            </a:rPr>
                            <m:t>𝑡𝑖𝑐𝑎</m:t>
                          </m:r>
                          <m:r>
                            <a:rPr lang="es-ES_tradnl" sz="1600" i="1">
                              <a:latin typeface="Cambria Math" panose="02040503050406030204" pitchFamily="18" charset="0"/>
                            </a:rPr>
                            <m:t>∗</m:t>
                          </m:r>
                          <m:r>
                            <a:rPr lang="es-ES_tradnl" sz="1600" i="1">
                              <a:latin typeface="Cambria Math" panose="02040503050406030204" pitchFamily="18" charset="0"/>
                            </a:rPr>
                            <m:t>𝑎𝑢𝑡𝑜𝑛𝑜𝑚</m:t>
                          </m:r>
                          <m:r>
                            <a:rPr lang="es-ES_tradnl" sz="1600" i="1">
                              <a:latin typeface="Cambria Math" panose="02040503050406030204" pitchFamily="18" charset="0"/>
                            </a:rPr>
                            <m:t>í</m:t>
                          </m:r>
                          <m:r>
                            <a:rPr lang="es-ES_tradnl" sz="1600" i="1">
                              <a:latin typeface="Cambria Math" panose="02040503050406030204" pitchFamily="18" charset="0"/>
                            </a:rPr>
                            <m:t>𝑎</m:t>
                          </m:r>
                        </m:num>
                        <m:den>
                          <m:r>
                            <a:rPr lang="es-ES_tradnl" sz="1600" i="1">
                              <a:latin typeface="Cambria Math" panose="02040503050406030204" pitchFamily="18" charset="0"/>
                            </a:rPr>
                            <m:t>𝑃𝑑𝐷</m:t>
                          </m:r>
                          <m:r>
                            <a:rPr lang="es-ES_tradnl" sz="1600" i="1">
                              <a:latin typeface="Cambria Math" panose="02040503050406030204" pitchFamily="18" charset="0"/>
                            </a:rPr>
                            <m:t>∗</m:t>
                          </m:r>
                          <m:r>
                            <a:rPr lang="es-ES_tradnl" sz="1600" i="1">
                              <a:latin typeface="Cambria Math" panose="02040503050406030204" pitchFamily="18" charset="0"/>
                            </a:rPr>
                            <m:t>𝑉𝑜𝑙𝑡𝑎𝑗𝑒</m:t>
                          </m:r>
                          <m:r>
                            <a:rPr lang="es-ES_tradnl" sz="1600" i="1">
                              <a:latin typeface="Cambria Math" panose="02040503050406030204" pitchFamily="18" charset="0"/>
                            </a:rPr>
                            <m:t> </m:t>
                          </m:r>
                          <m:r>
                            <a:rPr lang="es-ES_tradnl" sz="1600" i="1">
                              <a:latin typeface="Cambria Math" panose="02040503050406030204" pitchFamily="18" charset="0"/>
                            </a:rPr>
                            <m:t>𝑑𝑒𝑙</m:t>
                          </m:r>
                          <m:r>
                            <a:rPr lang="es-ES_tradnl" sz="1600" i="1">
                              <a:latin typeface="Cambria Math" panose="02040503050406030204" pitchFamily="18" charset="0"/>
                            </a:rPr>
                            <m:t> </m:t>
                          </m:r>
                          <m:r>
                            <a:rPr lang="es-ES_tradnl" sz="1600" i="1">
                              <a:latin typeface="Cambria Math" panose="02040503050406030204" pitchFamily="18" charset="0"/>
                            </a:rPr>
                            <m:t>𝑠𝑖𝑠𝑡𝑒𝑚𝑎</m:t>
                          </m:r>
                        </m:den>
                      </m:f>
                      <m:r>
                        <a:rPr lang="es-ES_tradnl" sz="1600" i="1">
                          <a:latin typeface="Cambria Math" panose="02040503050406030204" pitchFamily="18" charset="0"/>
                        </a:rPr>
                        <m:t>[</m:t>
                      </m:r>
                      <m:r>
                        <a:rPr lang="es-ES_tradnl" sz="1600" i="1">
                          <a:latin typeface="Cambria Math" panose="02040503050406030204" pitchFamily="18" charset="0"/>
                        </a:rPr>
                        <m:t>𝐴</m:t>
                      </m:r>
                      <m:r>
                        <a:rPr lang="es-ES_tradnl" sz="1600" i="1">
                          <a:latin typeface="Cambria Math" panose="02040503050406030204" pitchFamily="18" charset="0"/>
                        </a:rPr>
                        <m:t>h</m:t>
                      </m:r>
                      <m:r>
                        <a:rPr lang="es-ES_tradnl" sz="1600" i="1">
                          <a:latin typeface="Cambria Math" panose="02040503050406030204" pitchFamily="18" charset="0"/>
                        </a:rPr>
                        <m:t>]</m:t>
                      </m:r>
                    </m:oMath>
                  </m:oMathPara>
                </a14:m>
                <a:endParaRPr lang="es-ES" sz="1600"/>
              </a:p>
              <a:p>
                <a:pPr marL="0" indent="0">
                  <a:buNone/>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𝑀𝐸𝑀</m:t>
                      </m:r>
                      <m:r>
                        <a:rPr lang="es-ES_tradnl" sz="1800" i="1">
                          <a:latin typeface="Cambria Math" panose="02040503050406030204" pitchFamily="18" charset="0"/>
                        </a:rPr>
                        <m:t>≈</m:t>
                      </m:r>
                      <m:r>
                        <a:rPr lang="es-ES_tradnl" sz="1800" i="1">
                          <a:latin typeface="Cambria Math" panose="02040503050406030204" pitchFamily="18" charset="0"/>
                        </a:rPr>
                        <m:t>15</m:t>
                      </m:r>
                      <m:r>
                        <a:rPr lang="es-ES_tradnl" sz="1800" i="1">
                          <a:latin typeface="Cambria Math" panose="02040503050406030204" pitchFamily="18" charset="0"/>
                        </a:rPr>
                        <m:t>[</m:t>
                      </m:r>
                      <m:r>
                        <a:rPr lang="es-ES_tradnl" sz="1800" i="1">
                          <a:latin typeface="Cambria Math" panose="02040503050406030204" pitchFamily="18" charset="0"/>
                        </a:rPr>
                        <m:t>𝐴</m:t>
                      </m:r>
                      <m:r>
                        <a:rPr lang="es-ES_tradnl" sz="1800" i="1">
                          <a:latin typeface="Cambria Math" panose="02040503050406030204" pitchFamily="18" charset="0"/>
                        </a:rPr>
                        <m:t>h</m:t>
                      </m:r>
                      <m:r>
                        <a:rPr lang="es-ES_tradnl" sz="1800" i="1">
                          <a:latin typeface="Cambria Math" panose="02040503050406030204" pitchFamily="18" charset="0"/>
                        </a:rPr>
                        <m:t>]⟹</m:t>
                      </m:r>
                      <m:r>
                        <a:rPr lang="es-ES_tradnl" sz="1800" i="1">
                          <a:latin typeface="Cambria Math" panose="02040503050406030204" pitchFamily="18" charset="0"/>
                        </a:rPr>
                        <m:t>2</m:t>
                      </m:r>
                      <m:r>
                        <a:rPr lang="es-ES" sz="1800" i="1">
                          <a:latin typeface="Cambria Math" panose="02040503050406030204" pitchFamily="18" charset="0"/>
                          <a:ea typeface="Cambria Math" panose="02040503050406030204" pitchFamily="18" charset="0"/>
                        </a:rPr>
                        <m:t>𝑥</m:t>
                      </m:r>
                      <m:r>
                        <a:rPr lang="es-ES" sz="1800" i="1">
                          <a:latin typeface="Cambria Math" panose="02040503050406030204" pitchFamily="18" charset="0"/>
                          <a:ea typeface="Cambria Math" panose="02040503050406030204" pitchFamily="18" charset="0"/>
                        </a:rPr>
                        <m:t>9</m:t>
                      </m:r>
                      <m:r>
                        <a:rPr lang="es-ES" sz="1800" i="1">
                          <a:latin typeface="Cambria Math" panose="02040503050406030204" pitchFamily="18" charset="0"/>
                          <a:ea typeface="Cambria Math" panose="02040503050406030204" pitchFamily="18" charset="0"/>
                        </a:rPr>
                        <m:t>[</m:t>
                      </m:r>
                      <m:r>
                        <a:rPr lang="es-ES" sz="1800" i="1">
                          <a:latin typeface="Cambria Math" panose="02040503050406030204" pitchFamily="18" charset="0"/>
                          <a:ea typeface="Cambria Math" panose="02040503050406030204" pitchFamily="18" charset="0"/>
                        </a:rPr>
                        <m:t>𝐴</m:t>
                      </m:r>
                      <m:r>
                        <a:rPr lang="es-ES" sz="1800" i="1">
                          <a:latin typeface="Cambria Math" panose="02040503050406030204" pitchFamily="18" charset="0"/>
                          <a:ea typeface="Cambria Math" panose="02040503050406030204" pitchFamily="18" charset="0"/>
                        </a:rPr>
                        <m:t>h</m:t>
                      </m:r>
                      <m:r>
                        <a:rPr lang="es-ES" sz="1800" i="1">
                          <a:latin typeface="Cambria Math" panose="02040503050406030204" pitchFamily="18" charset="0"/>
                          <a:ea typeface="Cambria Math" panose="02040503050406030204" pitchFamily="18" charset="0"/>
                        </a:rPr>
                        <m:t>]</m:t>
                      </m:r>
                    </m:oMath>
                  </m:oMathPara>
                </a14:m>
                <a:endParaRPr lang="es-ES" sz="1800"/>
              </a:p>
              <a:p>
                <a:pPr marL="0" indent="0">
                  <a:buNone/>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𝐸𝐼𝑀</m:t>
                      </m:r>
                      <m:r>
                        <a:rPr lang="es-ES_tradnl" sz="1800" i="1">
                          <a:latin typeface="Cambria Math" panose="02040503050406030204" pitchFamily="18" charset="0"/>
                        </a:rPr>
                        <m:t>≈</m:t>
                      </m:r>
                      <m:r>
                        <a:rPr lang="es-ES_tradnl" sz="1800" i="1">
                          <a:latin typeface="Cambria Math" panose="02040503050406030204" pitchFamily="18" charset="0"/>
                        </a:rPr>
                        <m:t>10</m:t>
                      </m:r>
                      <m:r>
                        <a:rPr lang="es-ES_tradnl" sz="1800" i="1">
                          <a:latin typeface="Cambria Math" panose="02040503050406030204" pitchFamily="18" charset="0"/>
                        </a:rPr>
                        <m:t>[</m:t>
                      </m:r>
                      <m:r>
                        <a:rPr lang="es-ES_tradnl" sz="1800" i="1">
                          <a:latin typeface="Cambria Math" panose="02040503050406030204" pitchFamily="18" charset="0"/>
                        </a:rPr>
                        <m:t>𝐴</m:t>
                      </m:r>
                      <m:r>
                        <a:rPr lang="es-ES_tradnl" sz="1800" i="1">
                          <a:latin typeface="Cambria Math" panose="02040503050406030204" pitchFamily="18" charset="0"/>
                        </a:rPr>
                        <m:t>h</m:t>
                      </m:r>
                      <m:r>
                        <a:rPr lang="es-ES_tradnl" sz="1800" i="1">
                          <a:latin typeface="Cambria Math" panose="02040503050406030204" pitchFamily="18" charset="0"/>
                        </a:rPr>
                        <m:t>]⟹</m:t>
                      </m:r>
                      <m:r>
                        <a:rPr lang="es-ES_tradnl" sz="1800" i="1">
                          <a:latin typeface="Cambria Math" panose="02040503050406030204" pitchFamily="18" charset="0"/>
                        </a:rPr>
                        <m:t>1</m:t>
                      </m:r>
                      <m:r>
                        <a:rPr lang="es-ES" sz="1800" b="0" i="1" smtClean="0">
                          <a:latin typeface="Cambria Math" panose="02040503050406030204" pitchFamily="18" charset="0"/>
                          <a:ea typeface="Cambria Math" panose="02040503050406030204" pitchFamily="18" charset="0"/>
                        </a:rPr>
                        <m:t>𝑥</m:t>
                      </m:r>
                      <m:r>
                        <a:rPr lang="es-ES" sz="1800" b="0" i="1" smtClean="0">
                          <a:latin typeface="Cambria Math" panose="02040503050406030204" pitchFamily="18" charset="0"/>
                          <a:ea typeface="Cambria Math" panose="02040503050406030204" pitchFamily="18" charset="0"/>
                        </a:rPr>
                        <m:t>9</m:t>
                      </m:r>
                      <m:r>
                        <a:rPr lang="es-ES" sz="1800" b="0" i="1" smtClean="0">
                          <a:latin typeface="Cambria Math" panose="02040503050406030204" pitchFamily="18" charset="0"/>
                          <a:ea typeface="Cambria Math" panose="02040503050406030204" pitchFamily="18" charset="0"/>
                        </a:rPr>
                        <m:t>[</m:t>
                      </m:r>
                      <m:r>
                        <a:rPr lang="es-ES" sz="1800" b="0" i="1" smtClean="0">
                          <a:latin typeface="Cambria Math" panose="02040503050406030204" pitchFamily="18" charset="0"/>
                          <a:ea typeface="Cambria Math" panose="02040503050406030204" pitchFamily="18" charset="0"/>
                        </a:rPr>
                        <m:t>𝐴</m:t>
                      </m:r>
                      <m:r>
                        <a:rPr lang="es-ES" sz="1800" b="0" i="1" smtClean="0">
                          <a:latin typeface="Cambria Math" panose="02040503050406030204" pitchFamily="18" charset="0"/>
                          <a:ea typeface="Cambria Math" panose="02040503050406030204" pitchFamily="18" charset="0"/>
                        </a:rPr>
                        <m:t>h</m:t>
                      </m:r>
                      <m:r>
                        <a:rPr lang="es-ES" sz="1800" b="0" i="1" smtClean="0">
                          <a:latin typeface="Cambria Math" panose="02040503050406030204" pitchFamily="18" charset="0"/>
                          <a:ea typeface="Cambria Math" panose="02040503050406030204" pitchFamily="18" charset="0"/>
                        </a:rPr>
                        <m:t>]</m:t>
                      </m:r>
                    </m:oMath>
                  </m:oMathPara>
                </a14:m>
                <a:endParaRPr lang="es-ES" sz="1800"/>
              </a:p>
            </p:txBody>
          </p:sp>
        </mc:Choice>
        <mc:Fallback xmlns="">
          <p:sp>
            <p:nvSpPr>
              <p:cNvPr id="6" name="Marcador de contenido 5">
                <a:extLst>
                  <a:ext uri="{FF2B5EF4-FFF2-40B4-BE49-F238E27FC236}">
                    <a16:creationId xmlns:a16="http://schemas.microsoft.com/office/drawing/2014/main" id="{2980BEAF-71CA-4D17-A935-60308B9F2B83}"/>
                  </a:ext>
                </a:extLst>
              </p:cNvPr>
              <p:cNvSpPr>
                <a:spLocks noGrp="1" noRot="1" noChangeAspect="1" noMove="1" noResize="1" noEditPoints="1" noAdjustHandles="1" noChangeArrowheads="1" noChangeShapeType="1" noTextEdit="1"/>
              </p:cNvSpPr>
              <p:nvPr>
                <p:ph sz="quarter" idx="4"/>
              </p:nvPr>
            </p:nvSpPr>
            <p:spPr>
              <a:xfrm>
                <a:off x="7166957" y="871415"/>
                <a:ext cx="4338674" cy="3038261"/>
              </a:xfrm>
              <a:blipFill>
                <a:blip r:embed="rId4"/>
                <a:stretch>
                  <a:fillRect l="-1266"/>
                </a:stretch>
              </a:blipFill>
            </p:spPr>
            <p:txBody>
              <a:bodyPr/>
              <a:lstStyle/>
              <a:p>
                <a:r>
                  <a:rPr lang="en-US">
                    <a:noFill/>
                  </a:rPr>
                  <a:t> </a:t>
                </a:r>
              </a:p>
            </p:txBody>
          </p:sp>
        </mc:Fallback>
      </mc:AlternateContent>
      <p:sp>
        <p:nvSpPr>
          <p:cNvPr id="7" name="Marcador de texto 2">
            <a:extLst>
              <a:ext uri="{FF2B5EF4-FFF2-40B4-BE49-F238E27FC236}">
                <a16:creationId xmlns:a16="http://schemas.microsoft.com/office/drawing/2014/main" id="{BC7ECB64-DA8E-40B7-804A-614F33E70903}"/>
              </a:ext>
            </a:extLst>
          </p:cNvPr>
          <p:cNvSpPr txBox="1">
            <a:spLocks/>
          </p:cNvSpPr>
          <p:nvPr/>
        </p:nvSpPr>
        <p:spPr>
          <a:xfrm>
            <a:off x="1347696" y="2714762"/>
            <a:ext cx="3992732" cy="576262"/>
          </a:xfrm>
          <a:prstGeom prst="rect">
            <a:avLst/>
          </a:prstGeom>
        </p:spPr>
        <p:txBody>
          <a:bodyPr vert="horz" lIns="91440" tIns="45720" rIns="91440" bIns="45720" rtlCol="0" anchor="b">
            <a:noAutofit/>
          </a:bodyPr>
          <a:lstStyle>
            <a:lvl1pPr marL="0" indent="0" algn="l" defTabSz="457200" rtl="0" eaLnBrk="1" latinLnBrk="0" hangingPunct="1">
              <a:spcBef>
                <a:spcPts val="1000"/>
              </a:spcBef>
              <a:spcAft>
                <a:spcPts val="0"/>
              </a:spcAft>
              <a:buClr>
                <a:schemeClr val="accent1"/>
              </a:buClr>
              <a:buFont typeface="Wingdings 3" charset="2"/>
              <a:buNone/>
              <a:defRPr sz="2400" b="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Font typeface="Wingdings 3" charset="2"/>
              <a:buNone/>
              <a:defRPr sz="2000" b="1"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Font typeface="Wingdings 3" charset="2"/>
              <a:buNone/>
              <a:defRPr sz="1800" b="1"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Font typeface="Wingdings 3" charset="2"/>
              <a:buNone/>
              <a:defRPr sz="1600" b="1"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Font typeface="Wingdings 3" charset="2"/>
              <a:buNone/>
              <a:defRPr sz="1600" b="1"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Font typeface="Wingdings 3" charset="2"/>
              <a:buNone/>
              <a:defRPr sz="1600" b="1"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Font typeface="Wingdings 3" charset="2"/>
              <a:buNone/>
              <a:defRPr sz="1600" b="1"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Font typeface="Wingdings 3" charset="2"/>
              <a:buNone/>
              <a:defRPr sz="1600" b="1"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Font typeface="Wingdings 3" charset="2"/>
              <a:buNone/>
              <a:defRPr sz="1600" b="1" kern="1200">
                <a:solidFill>
                  <a:schemeClr val="tx1">
                    <a:lumMod val="75000"/>
                    <a:lumOff val="25000"/>
                  </a:schemeClr>
                </a:solidFill>
                <a:latin typeface="+mn-lt"/>
                <a:ea typeface="+mn-ea"/>
                <a:cs typeface="+mn-cs"/>
              </a:defRPr>
            </a:lvl9pPr>
          </a:lstStyle>
          <a:p>
            <a:pPr defTabSz="914400">
              <a:lnSpc>
                <a:spcPct val="84000"/>
              </a:lnSpc>
              <a:spcBef>
                <a:spcPts val="0"/>
              </a:spcBef>
            </a:pPr>
            <a:r>
              <a:rPr lang="es-ES" b="1">
                <a:solidFill>
                  <a:schemeClr val="tx2"/>
                </a:solidFill>
              </a:rPr>
              <a:t>Potencia del Generador</a:t>
            </a:r>
          </a:p>
        </p:txBody>
      </p:sp>
      <mc:AlternateContent xmlns:mc="http://schemas.openxmlformats.org/markup-compatibility/2006" xmlns:a14="http://schemas.microsoft.com/office/drawing/2010/main">
        <mc:Choice Requires="a14">
          <p:sp>
            <p:nvSpPr>
              <p:cNvPr id="8" name="Marcador de contenido 3">
                <a:extLst>
                  <a:ext uri="{FF2B5EF4-FFF2-40B4-BE49-F238E27FC236}">
                    <a16:creationId xmlns:a16="http://schemas.microsoft.com/office/drawing/2014/main" id="{19A18E0A-7081-4397-B3C7-2A240CA79805}"/>
                  </a:ext>
                </a:extLst>
              </p:cNvPr>
              <p:cNvSpPr txBox="1">
                <a:spLocks/>
              </p:cNvSpPr>
              <p:nvPr/>
            </p:nvSpPr>
            <p:spPr>
              <a:xfrm>
                <a:off x="1724352" y="3424733"/>
                <a:ext cx="4342893" cy="321923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s-ES">
                    <a:solidFill>
                      <a:schemeClr val="tx2"/>
                    </a:solidFill>
                  </a:rPr>
                  <a:t>Demanda</a:t>
                </a:r>
                <a:r>
                  <a:rPr lang="en-US">
                    <a:solidFill>
                      <a:schemeClr val="tx2"/>
                    </a:solidFill>
                  </a:rPr>
                  <a:t> </a:t>
                </a:r>
                <a:r>
                  <a:rPr lang="es-ES">
                    <a:solidFill>
                      <a:schemeClr val="tx2"/>
                    </a:solidFill>
                  </a:rPr>
                  <a:t>energética</a:t>
                </a:r>
                <a:r>
                  <a:rPr lang="en-US">
                    <a:solidFill>
                      <a:schemeClr val="tx2"/>
                    </a:solidFill>
                  </a:rPr>
                  <a:t>=(horas por </a:t>
                </a:r>
                <a:r>
                  <a:rPr lang="es-ES">
                    <a:solidFill>
                      <a:schemeClr val="tx2"/>
                    </a:solidFill>
                  </a:rPr>
                  <a:t>día</a:t>
                </a:r>
                <a:r>
                  <a:rPr lang="en-US">
                    <a:solidFill>
                      <a:schemeClr val="tx2"/>
                    </a:solidFill>
                  </a:rPr>
                  <a:t>)*</a:t>
                </a:r>
                <a:r>
                  <a:rPr lang="es-ES">
                    <a:solidFill>
                      <a:schemeClr val="tx2"/>
                    </a:solidFill>
                  </a:rPr>
                  <a:t>Potencia</a:t>
                </a:r>
                <a:r>
                  <a:rPr lang="en-US">
                    <a:solidFill>
                      <a:schemeClr val="tx2"/>
                    </a:solidFill>
                  </a:rPr>
                  <a:t> </a:t>
                </a:r>
                <a:r>
                  <a:rPr lang="es-ES">
                    <a:solidFill>
                      <a:schemeClr val="tx2"/>
                    </a:solidFill>
                  </a:rPr>
                  <a:t>pico</a:t>
                </a:r>
              </a:p>
              <a:p>
                <a:pPr marL="0" indent="0">
                  <a:buNone/>
                </a:pPr>
                <a14:m>
                  <m:oMathPara xmlns:m="http://schemas.openxmlformats.org/officeDocument/2006/math">
                    <m:oMathParaPr>
                      <m:jc m:val="centerGroup"/>
                    </m:oMathParaPr>
                    <m:oMath xmlns:m="http://schemas.openxmlformats.org/officeDocument/2006/math">
                      <m:r>
                        <a:rPr lang="en-US" b="0" i="1" smtClean="0">
                          <a:solidFill>
                            <a:schemeClr val="tx2"/>
                          </a:solidFill>
                          <a:latin typeface="Cambria Math" panose="02040503050406030204" pitchFamily="18" charset="0"/>
                        </a:rPr>
                        <m:t>𝑀𝐸𝑀</m:t>
                      </m:r>
                      <m:r>
                        <a:rPr lang="en-US" b="0" i="1" smtClean="0">
                          <a:solidFill>
                            <a:schemeClr val="tx2"/>
                          </a:solidFill>
                          <a:latin typeface="Cambria Math" panose="02040503050406030204" pitchFamily="18" charset="0"/>
                        </a:rPr>
                        <m:t>: </m:t>
                      </m:r>
                      <m:r>
                        <a:rPr lang="en-US" b="0" i="1" smtClean="0">
                          <a:solidFill>
                            <a:schemeClr val="tx2"/>
                          </a:solidFill>
                          <a:latin typeface="Cambria Math" panose="02040503050406030204" pitchFamily="18" charset="0"/>
                        </a:rPr>
                        <m:t>24</m:t>
                      </m:r>
                      <m:r>
                        <a:rPr lang="en-US" b="0" i="1" smtClean="0">
                          <a:solidFill>
                            <a:schemeClr val="tx2"/>
                          </a:solidFill>
                          <a:latin typeface="Cambria Math" panose="02040503050406030204" pitchFamily="18" charset="0"/>
                        </a:rPr>
                        <m:t> </m:t>
                      </m:r>
                      <m:d>
                        <m:dPr>
                          <m:begChr m:val="["/>
                          <m:endChr m:val="]"/>
                          <m:ctrlPr>
                            <a:rPr lang="es-ES" i="1">
                              <a:solidFill>
                                <a:schemeClr val="tx2"/>
                              </a:solidFill>
                              <a:latin typeface="Cambria Math" panose="02040503050406030204" pitchFamily="18" charset="0"/>
                            </a:rPr>
                          </m:ctrlPr>
                        </m:dPr>
                        <m:e>
                          <m:f>
                            <m:fPr>
                              <m:ctrlPr>
                                <a:rPr lang="es-ES" i="1">
                                  <a:solidFill>
                                    <a:schemeClr val="tx2"/>
                                  </a:solidFill>
                                  <a:latin typeface="Cambria Math" panose="02040503050406030204" pitchFamily="18" charset="0"/>
                                </a:rPr>
                              </m:ctrlPr>
                            </m:fPr>
                            <m:num>
                              <m:r>
                                <a:rPr lang="es-ES_tradnl" i="1">
                                  <a:solidFill>
                                    <a:schemeClr val="tx2"/>
                                  </a:solidFill>
                                  <a:latin typeface="Cambria Math" panose="02040503050406030204" pitchFamily="18" charset="0"/>
                                </a:rPr>
                                <m:t>h</m:t>
                              </m:r>
                            </m:num>
                            <m:den>
                              <m:r>
                                <a:rPr lang="es-ES_tradnl" i="1">
                                  <a:solidFill>
                                    <a:schemeClr val="tx2"/>
                                  </a:solidFill>
                                  <a:latin typeface="Cambria Math" panose="02040503050406030204" pitchFamily="18" charset="0"/>
                                </a:rPr>
                                <m:t>𝑑</m:t>
                              </m:r>
                              <m:r>
                                <a:rPr lang="es-ES_tradnl" i="1">
                                  <a:solidFill>
                                    <a:schemeClr val="tx2"/>
                                  </a:solidFill>
                                  <a:latin typeface="Cambria Math" panose="02040503050406030204" pitchFamily="18" charset="0"/>
                                </a:rPr>
                                <m:t>í</m:t>
                              </m:r>
                              <m:r>
                                <a:rPr lang="es-ES_tradnl" i="1">
                                  <a:solidFill>
                                    <a:schemeClr val="tx2"/>
                                  </a:solidFill>
                                  <a:latin typeface="Cambria Math" panose="02040503050406030204" pitchFamily="18" charset="0"/>
                                </a:rPr>
                                <m:t>𝑎</m:t>
                              </m:r>
                            </m:den>
                          </m:f>
                        </m:e>
                      </m:d>
                      <m:r>
                        <a:rPr lang="es-ES_tradnl" i="1">
                          <a:solidFill>
                            <a:schemeClr val="tx2"/>
                          </a:solidFill>
                          <a:latin typeface="Cambria Math" panose="02040503050406030204" pitchFamily="18" charset="0"/>
                        </a:rPr>
                        <m:t>∗</m:t>
                      </m:r>
                      <m:r>
                        <a:rPr lang="es-ES_tradnl" i="1">
                          <a:solidFill>
                            <a:schemeClr val="tx2"/>
                          </a:solidFill>
                          <a:latin typeface="Cambria Math" panose="02040503050406030204" pitchFamily="18" charset="0"/>
                        </a:rPr>
                        <m:t>1</m:t>
                      </m:r>
                      <m:r>
                        <a:rPr lang="es-ES_tradnl" i="1">
                          <a:solidFill>
                            <a:schemeClr val="tx2"/>
                          </a:solidFill>
                          <a:latin typeface="Cambria Math" panose="02040503050406030204" pitchFamily="18" charset="0"/>
                        </a:rPr>
                        <m:t>.</m:t>
                      </m:r>
                      <m:r>
                        <a:rPr lang="es-ES_tradnl" i="1">
                          <a:solidFill>
                            <a:schemeClr val="tx2"/>
                          </a:solidFill>
                          <a:latin typeface="Cambria Math" panose="02040503050406030204" pitchFamily="18" charset="0"/>
                        </a:rPr>
                        <m:t>05</m:t>
                      </m:r>
                      <m:r>
                        <a:rPr lang="es-ES_tradnl" i="1">
                          <a:solidFill>
                            <a:schemeClr val="tx2"/>
                          </a:solidFill>
                          <a:latin typeface="Cambria Math" panose="02040503050406030204" pitchFamily="18" charset="0"/>
                        </a:rPr>
                        <m:t> </m:t>
                      </m:r>
                      <m:d>
                        <m:dPr>
                          <m:begChr m:val="["/>
                          <m:endChr m:val="]"/>
                          <m:ctrlPr>
                            <a:rPr lang="es-ES" i="1">
                              <a:solidFill>
                                <a:schemeClr val="tx2"/>
                              </a:solidFill>
                              <a:latin typeface="Cambria Math" panose="02040503050406030204" pitchFamily="18" charset="0"/>
                            </a:rPr>
                          </m:ctrlPr>
                        </m:dPr>
                        <m:e>
                          <m:r>
                            <a:rPr lang="es-ES_tradnl" i="1">
                              <a:solidFill>
                                <a:schemeClr val="tx2"/>
                              </a:solidFill>
                              <a:latin typeface="Cambria Math" panose="02040503050406030204" pitchFamily="18" charset="0"/>
                            </a:rPr>
                            <m:t>𝑊</m:t>
                          </m:r>
                        </m:e>
                      </m:d>
                      <m:r>
                        <a:rPr lang="es-ES_tradnl" i="1">
                          <a:solidFill>
                            <a:schemeClr val="tx2"/>
                          </a:solidFill>
                          <a:latin typeface="Cambria Math" panose="02040503050406030204" pitchFamily="18" charset="0"/>
                        </a:rPr>
                        <m:t>=</m:t>
                      </m:r>
                      <m:r>
                        <a:rPr lang="es-ES_tradnl" i="1">
                          <a:solidFill>
                            <a:schemeClr val="tx2"/>
                          </a:solidFill>
                          <a:latin typeface="Cambria Math" panose="02040503050406030204" pitchFamily="18" charset="0"/>
                        </a:rPr>
                        <m:t>25</m:t>
                      </m:r>
                      <m:r>
                        <a:rPr lang="es-ES_tradnl" i="1">
                          <a:solidFill>
                            <a:schemeClr val="tx2"/>
                          </a:solidFill>
                          <a:latin typeface="Cambria Math" panose="02040503050406030204" pitchFamily="18" charset="0"/>
                        </a:rPr>
                        <m:t>.</m:t>
                      </m:r>
                      <m:r>
                        <a:rPr lang="es-ES_tradnl" i="1">
                          <a:solidFill>
                            <a:schemeClr val="tx2"/>
                          </a:solidFill>
                          <a:latin typeface="Cambria Math" panose="02040503050406030204" pitchFamily="18" charset="0"/>
                        </a:rPr>
                        <m:t>16</m:t>
                      </m:r>
                      <m:d>
                        <m:dPr>
                          <m:begChr m:val="["/>
                          <m:endChr m:val="]"/>
                          <m:ctrlPr>
                            <a:rPr lang="es-ES" i="1">
                              <a:solidFill>
                                <a:schemeClr val="tx2"/>
                              </a:solidFill>
                              <a:latin typeface="Cambria Math" panose="02040503050406030204" pitchFamily="18" charset="0"/>
                            </a:rPr>
                          </m:ctrlPr>
                        </m:dPr>
                        <m:e>
                          <m:f>
                            <m:fPr>
                              <m:ctrlPr>
                                <a:rPr lang="es-ES" i="1">
                                  <a:solidFill>
                                    <a:schemeClr val="tx2"/>
                                  </a:solidFill>
                                  <a:latin typeface="Cambria Math" panose="02040503050406030204" pitchFamily="18" charset="0"/>
                                </a:rPr>
                              </m:ctrlPr>
                            </m:fPr>
                            <m:num>
                              <m:r>
                                <a:rPr lang="es-ES_tradnl" i="1">
                                  <a:solidFill>
                                    <a:schemeClr val="tx2"/>
                                  </a:solidFill>
                                  <a:latin typeface="Cambria Math" panose="02040503050406030204" pitchFamily="18" charset="0"/>
                                </a:rPr>
                                <m:t>𝑊</m:t>
                              </m:r>
                              <m:r>
                                <a:rPr lang="es-ES_tradnl" i="1">
                                  <a:solidFill>
                                    <a:schemeClr val="tx2"/>
                                  </a:solidFill>
                                  <a:latin typeface="Cambria Math" panose="02040503050406030204" pitchFamily="18" charset="0"/>
                                </a:rPr>
                                <m:t>h</m:t>
                              </m:r>
                            </m:num>
                            <m:den>
                              <m:r>
                                <a:rPr lang="es-ES_tradnl" i="1">
                                  <a:solidFill>
                                    <a:schemeClr val="tx2"/>
                                  </a:solidFill>
                                  <a:latin typeface="Cambria Math" panose="02040503050406030204" pitchFamily="18" charset="0"/>
                                </a:rPr>
                                <m:t>𝑑</m:t>
                              </m:r>
                              <m:r>
                                <a:rPr lang="es-ES_tradnl" i="1">
                                  <a:solidFill>
                                    <a:schemeClr val="tx2"/>
                                  </a:solidFill>
                                  <a:latin typeface="Cambria Math" panose="02040503050406030204" pitchFamily="18" charset="0"/>
                                </a:rPr>
                                <m:t>í</m:t>
                              </m:r>
                              <m:r>
                                <a:rPr lang="es-ES_tradnl" i="1">
                                  <a:solidFill>
                                    <a:schemeClr val="tx2"/>
                                  </a:solidFill>
                                  <a:latin typeface="Cambria Math" panose="02040503050406030204" pitchFamily="18" charset="0"/>
                                </a:rPr>
                                <m:t>𝑎</m:t>
                              </m:r>
                            </m:den>
                          </m:f>
                        </m:e>
                      </m:d>
                    </m:oMath>
                  </m:oMathPara>
                </a14:m>
                <a:endParaRPr lang="en-US">
                  <a:solidFill>
                    <a:schemeClr val="tx2"/>
                  </a:solidFill>
                </a:endParaRPr>
              </a:p>
              <a:p>
                <a:pPr marL="0" indent="0">
                  <a:buNone/>
                </a:pPr>
                <a14:m>
                  <m:oMathPara xmlns:m="http://schemas.openxmlformats.org/officeDocument/2006/math">
                    <m:oMathParaPr>
                      <m:jc m:val="centerGroup"/>
                    </m:oMathParaPr>
                    <m:oMath xmlns:m="http://schemas.openxmlformats.org/officeDocument/2006/math">
                      <m:r>
                        <a:rPr lang="en-US" b="0" i="1" smtClean="0">
                          <a:solidFill>
                            <a:schemeClr val="tx2"/>
                          </a:solidFill>
                          <a:latin typeface="Cambria Math" panose="02040503050406030204" pitchFamily="18" charset="0"/>
                        </a:rPr>
                        <m:t>𝐸𝐼𝑀</m:t>
                      </m:r>
                      <m:r>
                        <a:rPr lang="en-US" b="0" i="1" smtClean="0">
                          <a:solidFill>
                            <a:schemeClr val="tx2"/>
                          </a:solidFill>
                          <a:latin typeface="Cambria Math" panose="02040503050406030204" pitchFamily="18" charset="0"/>
                        </a:rPr>
                        <m:t>: </m:t>
                      </m:r>
                      <m:r>
                        <a:rPr lang="en-US" b="0" i="1" smtClean="0">
                          <a:solidFill>
                            <a:schemeClr val="tx2"/>
                          </a:solidFill>
                          <a:latin typeface="Cambria Math" panose="02040503050406030204" pitchFamily="18" charset="0"/>
                        </a:rPr>
                        <m:t>14</m:t>
                      </m:r>
                      <m:d>
                        <m:dPr>
                          <m:begChr m:val="["/>
                          <m:endChr m:val="]"/>
                          <m:ctrlPr>
                            <a:rPr lang="es-ES" i="1">
                              <a:solidFill>
                                <a:schemeClr val="tx2"/>
                              </a:solidFill>
                              <a:latin typeface="Cambria Math" panose="02040503050406030204" pitchFamily="18" charset="0"/>
                            </a:rPr>
                          </m:ctrlPr>
                        </m:dPr>
                        <m:e>
                          <m:f>
                            <m:fPr>
                              <m:ctrlPr>
                                <a:rPr lang="es-ES" i="1">
                                  <a:solidFill>
                                    <a:schemeClr val="tx2"/>
                                  </a:solidFill>
                                  <a:latin typeface="Cambria Math" panose="02040503050406030204" pitchFamily="18" charset="0"/>
                                </a:rPr>
                              </m:ctrlPr>
                            </m:fPr>
                            <m:num>
                              <m:r>
                                <a:rPr lang="es-ES_tradnl" i="1">
                                  <a:solidFill>
                                    <a:schemeClr val="tx2"/>
                                  </a:solidFill>
                                  <a:latin typeface="Cambria Math" panose="02040503050406030204" pitchFamily="18" charset="0"/>
                                </a:rPr>
                                <m:t>h</m:t>
                              </m:r>
                            </m:num>
                            <m:den>
                              <m:r>
                                <a:rPr lang="es-ES_tradnl" i="1">
                                  <a:solidFill>
                                    <a:schemeClr val="tx2"/>
                                  </a:solidFill>
                                  <a:latin typeface="Cambria Math" panose="02040503050406030204" pitchFamily="18" charset="0"/>
                                </a:rPr>
                                <m:t>𝑑</m:t>
                              </m:r>
                              <m:r>
                                <a:rPr lang="es-ES_tradnl" i="1">
                                  <a:solidFill>
                                    <a:schemeClr val="tx2"/>
                                  </a:solidFill>
                                  <a:latin typeface="Cambria Math" panose="02040503050406030204" pitchFamily="18" charset="0"/>
                                </a:rPr>
                                <m:t>í</m:t>
                              </m:r>
                              <m:r>
                                <a:rPr lang="es-ES_tradnl" i="1">
                                  <a:solidFill>
                                    <a:schemeClr val="tx2"/>
                                  </a:solidFill>
                                  <a:latin typeface="Cambria Math" panose="02040503050406030204" pitchFamily="18" charset="0"/>
                                </a:rPr>
                                <m:t>𝑎</m:t>
                              </m:r>
                            </m:den>
                          </m:f>
                        </m:e>
                      </m:d>
                      <m:r>
                        <a:rPr lang="es-ES_tradnl" i="1">
                          <a:solidFill>
                            <a:schemeClr val="tx2"/>
                          </a:solidFill>
                          <a:latin typeface="Cambria Math" panose="02040503050406030204" pitchFamily="18" charset="0"/>
                        </a:rPr>
                        <m:t>∗</m:t>
                      </m:r>
                      <m:r>
                        <a:rPr lang="es-ES_tradnl" i="1">
                          <a:solidFill>
                            <a:schemeClr val="tx2"/>
                          </a:solidFill>
                          <a:latin typeface="Cambria Math" panose="02040503050406030204" pitchFamily="18" charset="0"/>
                        </a:rPr>
                        <m:t>1</m:t>
                      </m:r>
                      <m:r>
                        <a:rPr lang="es-ES_tradnl" i="1">
                          <a:solidFill>
                            <a:schemeClr val="tx2"/>
                          </a:solidFill>
                          <a:latin typeface="Cambria Math" panose="02040503050406030204" pitchFamily="18" charset="0"/>
                        </a:rPr>
                        <m:t>.</m:t>
                      </m:r>
                      <m:r>
                        <a:rPr lang="es-ES_tradnl" i="1">
                          <a:solidFill>
                            <a:schemeClr val="tx2"/>
                          </a:solidFill>
                          <a:latin typeface="Cambria Math" panose="02040503050406030204" pitchFamily="18" charset="0"/>
                        </a:rPr>
                        <m:t>56</m:t>
                      </m:r>
                      <m:r>
                        <a:rPr lang="es-ES_tradnl" i="1">
                          <a:solidFill>
                            <a:schemeClr val="tx2"/>
                          </a:solidFill>
                          <a:latin typeface="Cambria Math" panose="02040503050406030204" pitchFamily="18" charset="0"/>
                        </a:rPr>
                        <m:t> </m:t>
                      </m:r>
                      <m:d>
                        <m:dPr>
                          <m:begChr m:val="["/>
                          <m:endChr m:val="]"/>
                          <m:ctrlPr>
                            <a:rPr lang="es-ES" i="1">
                              <a:solidFill>
                                <a:schemeClr val="tx2"/>
                              </a:solidFill>
                              <a:latin typeface="Cambria Math" panose="02040503050406030204" pitchFamily="18" charset="0"/>
                            </a:rPr>
                          </m:ctrlPr>
                        </m:dPr>
                        <m:e>
                          <m:r>
                            <a:rPr lang="es-ES_tradnl" i="1">
                              <a:solidFill>
                                <a:schemeClr val="tx2"/>
                              </a:solidFill>
                              <a:latin typeface="Cambria Math" panose="02040503050406030204" pitchFamily="18" charset="0"/>
                            </a:rPr>
                            <m:t>𝑊</m:t>
                          </m:r>
                        </m:e>
                      </m:d>
                      <m:r>
                        <a:rPr lang="es-ES_tradnl" i="1">
                          <a:solidFill>
                            <a:schemeClr val="tx2"/>
                          </a:solidFill>
                          <a:latin typeface="Cambria Math" panose="02040503050406030204" pitchFamily="18" charset="0"/>
                        </a:rPr>
                        <m:t>=</m:t>
                      </m:r>
                      <m:r>
                        <a:rPr lang="es-ES_tradnl" i="1">
                          <a:solidFill>
                            <a:schemeClr val="tx2"/>
                          </a:solidFill>
                          <a:latin typeface="Cambria Math" panose="02040503050406030204" pitchFamily="18" charset="0"/>
                        </a:rPr>
                        <m:t>21</m:t>
                      </m:r>
                      <m:r>
                        <a:rPr lang="es-ES_tradnl" i="1">
                          <a:solidFill>
                            <a:schemeClr val="tx2"/>
                          </a:solidFill>
                          <a:latin typeface="Cambria Math" panose="02040503050406030204" pitchFamily="18" charset="0"/>
                        </a:rPr>
                        <m:t>.</m:t>
                      </m:r>
                      <m:r>
                        <a:rPr lang="es-ES_tradnl" i="1">
                          <a:solidFill>
                            <a:schemeClr val="tx2"/>
                          </a:solidFill>
                          <a:latin typeface="Cambria Math" panose="02040503050406030204" pitchFamily="18" charset="0"/>
                        </a:rPr>
                        <m:t>85</m:t>
                      </m:r>
                      <m:d>
                        <m:dPr>
                          <m:begChr m:val="["/>
                          <m:endChr m:val="]"/>
                          <m:ctrlPr>
                            <a:rPr lang="es-ES" i="1">
                              <a:solidFill>
                                <a:schemeClr val="tx2"/>
                              </a:solidFill>
                              <a:latin typeface="Cambria Math" panose="02040503050406030204" pitchFamily="18" charset="0"/>
                            </a:rPr>
                          </m:ctrlPr>
                        </m:dPr>
                        <m:e>
                          <m:f>
                            <m:fPr>
                              <m:ctrlPr>
                                <a:rPr lang="es-ES" i="1">
                                  <a:solidFill>
                                    <a:schemeClr val="tx2"/>
                                  </a:solidFill>
                                  <a:latin typeface="Cambria Math" panose="02040503050406030204" pitchFamily="18" charset="0"/>
                                </a:rPr>
                              </m:ctrlPr>
                            </m:fPr>
                            <m:num>
                              <m:r>
                                <a:rPr lang="es-ES_tradnl" i="1">
                                  <a:solidFill>
                                    <a:schemeClr val="tx2"/>
                                  </a:solidFill>
                                  <a:latin typeface="Cambria Math" panose="02040503050406030204" pitchFamily="18" charset="0"/>
                                </a:rPr>
                                <m:t>𝑊</m:t>
                              </m:r>
                              <m:r>
                                <a:rPr lang="es-ES_tradnl" i="1">
                                  <a:solidFill>
                                    <a:schemeClr val="tx2"/>
                                  </a:solidFill>
                                  <a:latin typeface="Cambria Math" panose="02040503050406030204" pitchFamily="18" charset="0"/>
                                </a:rPr>
                                <m:t>h</m:t>
                              </m:r>
                            </m:num>
                            <m:den>
                              <m:r>
                                <a:rPr lang="es-ES_tradnl" i="1">
                                  <a:solidFill>
                                    <a:schemeClr val="tx2"/>
                                  </a:solidFill>
                                  <a:latin typeface="Cambria Math" panose="02040503050406030204" pitchFamily="18" charset="0"/>
                                </a:rPr>
                                <m:t>𝑑</m:t>
                              </m:r>
                              <m:r>
                                <a:rPr lang="es-ES_tradnl" i="1">
                                  <a:solidFill>
                                    <a:schemeClr val="tx2"/>
                                  </a:solidFill>
                                  <a:latin typeface="Cambria Math" panose="02040503050406030204" pitchFamily="18" charset="0"/>
                                </a:rPr>
                                <m:t>í</m:t>
                              </m:r>
                              <m:r>
                                <a:rPr lang="es-ES_tradnl" i="1">
                                  <a:solidFill>
                                    <a:schemeClr val="tx2"/>
                                  </a:solidFill>
                                  <a:latin typeface="Cambria Math" panose="02040503050406030204" pitchFamily="18" charset="0"/>
                                </a:rPr>
                                <m:t>𝑎</m:t>
                              </m:r>
                            </m:den>
                          </m:f>
                        </m:e>
                      </m:d>
                    </m:oMath>
                  </m:oMathPara>
                </a14:m>
                <a:endParaRPr lang="en-US">
                  <a:solidFill>
                    <a:schemeClr val="tx2"/>
                  </a:solidFill>
                </a:endParaRPr>
              </a:p>
              <a:p>
                <a:pPr marL="0" indent="0">
                  <a:buNone/>
                </a:pPr>
                <a14:m>
                  <m:oMathPara xmlns:m="http://schemas.openxmlformats.org/officeDocument/2006/math">
                    <m:oMathParaPr>
                      <m:jc m:val="centerGroup"/>
                    </m:oMathParaPr>
                    <m:oMath xmlns:m="http://schemas.openxmlformats.org/officeDocument/2006/math">
                      <m:r>
                        <a:rPr lang="en-US" b="0" i="1" smtClean="0">
                          <a:solidFill>
                            <a:schemeClr val="tx2"/>
                          </a:solidFill>
                          <a:latin typeface="Cambria Math" panose="02040503050406030204" pitchFamily="18" charset="0"/>
                        </a:rPr>
                        <m:t>𝑃𝑜𝑡𝑒𝑛𝑐𝑖𝑎</m:t>
                      </m:r>
                      <m:r>
                        <a:rPr lang="en-US" b="0" i="1" smtClean="0">
                          <a:solidFill>
                            <a:schemeClr val="tx2"/>
                          </a:solidFill>
                          <a:latin typeface="Cambria Math" panose="02040503050406030204" pitchFamily="18" charset="0"/>
                        </a:rPr>
                        <m:t> </m:t>
                      </m:r>
                      <m:r>
                        <a:rPr lang="en-US" b="0" i="1" smtClean="0">
                          <a:solidFill>
                            <a:schemeClr val="tx2"/>
                          </a:solidFill>
                          <a:latin typeface="Cambria Math" panose="02040503050406030204" pitchFamily="18" charset="0"/>
                        </a:rPr>
                        <m:t>𝑃𝑎𝑛𝑒𝑙</m:t>
                      </m:r>
                      <m:r>
                        <a:rPr lang="en-US" b="0" i="1" smtClean="0">
                          <a:solidFill>
                            <a:schemeClr val="tx2"/>
                          </a:solidFill>
                          <a:latin typeface="Cambria Math" panose="02040503050406030204" pitchFamily="18" charset="0"/>
                        </a:rPr>
                        <m:t>=</m:t>
                      </m:r>
                      <m:f>
                        <m:fPr>
                          <m:ctrlPr>
                            <a:rPr lang="es-ES" i="1">
                              <a:solidFill>
                                <a:schemeClr val="tx2"/>
                              </a:solidFill>
                              <a:latin typeface="Cambria Math" panose="02040503050406030204" pitchFamily="18" charset="0"/>
                            </a:rPr>
                          </m:ctrlPr>
                        </m:fPr>
                        <m:num>
                          <m:r>
                            <a:rPr lang="es-ES_tradnl" i="1">
                              <a:solidFill>
                                <a:schemeClr val="tx2"/>
                              </a:solidFill>
                              <a:latin typeface="Cambria Math" panose="02040503050406030204" pitchFamily="18" charset="0"/>
                            </a:rPr>
                            <m:t>𝐷𝑒𝑚𝑎𝑛𝑑𝑎</m:t>
                          </m:r>
                          <m:r>
                            <a:rPr lang="es-ES_tradnl" i="1">
                              <a:solidFill>
                                <a:schemeClr val="tx2"/>
                              </a:solidFill>
                              <a:latin typeface="Cambria Math" panose="02040503050406030204" pitchFamily="18" charset="0"/>
                            </a:rPr>
                            <m:t> </m:t>
                          </m:r>
                          <m:r>
                            <a:rPr lang="es-ES_tradnl" i="1">
                              <a:solidFill>
                                <a:schemeClr val="tx2"/>
                              </a:solidFill>
                              <a:latin typeface="Cambria Math" panose="02040503050406030204" pitchFamily="18" charset="0"/>
                            </a:rPr>
                            <m:t>𝑒𝑛𝑒𝑟𝑔</m:t>
                          </m:r>
                          <m:r>
                            <a:rPr lang="es-ES_tradnl" i="1">
                              <a:solidFill>
                                <a:schemeClr val="tx2"/>
                              </a:solidFill>
                              <a:latin typeface="Cambria Math" panose="02040503050406030204" pitchFamily="18" charset="0"/>
                            </a:rPr>
                            <m:t>é</m:t>
                          </m:r>
                          <m:r>
                            <a:rPr lang="es-ES_tradnl" i="1">
                              <a:solidFill>
                                <a:schemeClr val="tx2"/>
                              </a:solidFill>
                              <a:latin typeface="Cambria Math" panose="02040503050406030204" pitchFamily="18" charset="0"/>
                            </a:rPr>
                            <m:t>𝑡𝑖𝑐𝑎</m:t>
                          </m:r>
                        </m:num>
                        <m:den>
                          <m:r>
                            <a:rPr lang="es-ES_tradnl" i="1">
                              <a:solidFill>
                                <a:schemeClr val="tx2"/>
                              </a:solidFill>
                              <a:latin typeface="Cambria Math" panose="02040503050406030204" pitchFamily="18" charset="0"/>
                            </a:rPr>
                            <m:t>𝐻𝑆</m:t>
                          </m:r>
                          <m:r>
                            <a:rPr lang="es-ES_tradnl" i="1">
                              <a:solidFill>
                                <a:schemeClr val="tx2"/>
                              </a:solidFill>
                              <a:latin typeface="Cambria Math" panose="02040503050406030204" pitchFamily="18" charset="0"/>
                            </a:rPr>
                            <m:t>∗</m:t>
                          </m:r>
                          <m:r>
                            <a:rPr lang="es-ES_tradnl" i="1">
                              <a:solidFill>
                                <a:schemeClr val="tx2"/>
                              </a:solidFill>
                              <a:latin typeface="Cambria Math" panose="02040503050406030204" pitchFamily="18" charset="0"/>
                            </a:rPr>
                            <m:t>𝑃𝑅</m:t>
                          </m:r>
                        </m:den>
                      </m:f>
                    </m:oMath>
                  </m:oMathPara>
                </a14:m>
                <a:endParaRPr lang="es-ES">
                  <a:solidFill>
                    <a:schemeClr val="tx2"/>
                  </a:solidFill>
                </a:endParaRPr>
              </a:p>
              <a:p>
                <a:pPr marL="0" indent="0">
                  <a:buNone/>
                </a:pPr>
                <a14:m>
                  <m:oMathPara xmlns:m="http://schemas.openxmlformats.org/officeDocument/2006/math">
                    <m:oMathParaPr>
                      <m:jc m:val="centerGroup"/>
                    </m:oMathParaPr>
                    <m:oMath xmlns:m="http://schemas.openxmlformats.org/officeDocument/2006/math">
                      <m:r>
                        <a:rPr lang="en-US" b="0" i="1" smtClean="0">
                          <a:solidFill>
                            <a:schemeClr val="tx2"/>
                          </a:solidFill>
                          <a:latin typeface="Cambria Math" panose="02040503050406030204" pitchFamily="18" charset="0"/>
                        </a:rPr>
                        <m:t>𝑀𝐸𝑀</m:t>
                      </m:r>
                      <m:r>
                        <a:rPr lang="es-ES_tradnl" i="1">
                          <a:solidFill>
                            <a:schemeClr val="tx2"/>
                          </a:solidFill>
                          <a:latin typeface="Cambria Math" panose="02040503050406030204" pitchFamily="18" charset="0"/>
                        </a:rPr>
                        <m:t>≈</m:t>
                      </m:r>
                      <m:r>
                        <a:rPr lang="es-ES_tradnl" i="1">
                          <a:solidFill>
                            <a:schemeClr val="tx2"/>
                          </a:solidFill>
                          <a:latin typeface="Cambria Math" panose="02040503050406030204" pitchFamily="18" charset="0"/>
                        </a:rPr>
                        <m:t>17</m:t>
                      </m:r>
                      <m:r>
                        <a:rPr lang="es-ES_tradnl" i="1">
                          <a:solidFill>
                            <a:schemeClr val="tx2"/>
                          </a:solidFill>
                          <a:latin typeface="Cambria Math" panose="02040503050406030204" pitchFamily="18" charset="0"/>
                        </a:rPr>
                        <m:t>.</m:t>
                      </m:r>
                      <m:r>
                        <a:rPr lang="es-ES_tradnl" i="1">
                          <a:solidFill>
                            <a:schemeClr val="tx2"/>
                          </a:solidFill>
                          <a:latin typeface="Cambria Math" panose="02040503050406030204" pitchFamily="18" charset="0"/>
                        </a:rPr>
                        <m:t>58</m:t>
                      </m:r>
                      <m:r>
                        <a:rPr lang="es-ES_tradnl" i="1">
                          <a:solidFill>
                            <a:schemeClr val="tx2"/>
                          </a:solidFill>
                          <a:latin typeface="Cambria Math" panose="02040503050406030204" pitchFamily="18" charset="0"/>
                        </a:rPr>
                        <m:t>𝑊</m:t>
                      </m:r>
                      <m:r>
                        <a:rPr lang="en-US" b="0" i="1" smtClean="0">
                          <a:solidFill>
                            <a:schemeClr val="tx2"/>
                          </a:solidFill>
                          <a:latin typeface="Cambria Math" panose="02040503050406030204" pitchFamily="18" charset="0"/>
                        </a:rPr>
                        <m:t> </m:t>
                      </m:r>
                      <m:r>
                        <a:rPr lang="en-US" b="0" i="1" smtClean="0">
                          <a:solidFill>
                            <a:schemeClr val="tx2"/>
                          </a:solidFill>
                          <a:latin typeface="Cambria Math" panose="02040503050406030204" pitchFamily="18" charset="0"/>
                          <a:ea typeface="Cambria Math" panose="02040503050406030204" pitchFamily="18" charset="0"/>
                        </a:rPr>
                        <m:t>⟹</m:t>
                      </m:r>
                      <m:r>
                        <a:rPr lang="en-US" b="0" i="1" smtClean="0">
                          <a:solidFill>
                            <a:schemeClr val="tx2"/>
                          </a:solidFill>
                          <a:latin typeface="Cambria Math" panose="02040503050406030204" pitchFamily="18" charset="0"/>
                          <a:ea typeface="Cambria Math" panose="02040503050406030204" pitchFamily="18" charset="0"/>
                        </a:rPr>
                        <m:t>20</m:t>
                      </m:r>
                      <m:r>
                        <a:rPr lang="en-US" b="0" i="1" smtClean="0">
                          <a:solidFill>
                            <a:schemeClr val="tx2"/>
                          </a:solidFill>
                          <a:latin typeface="Cambria Math" panose="02040503050406030204" pitchFamily="18" charset="0"/>
                          <a:ea typeface="Cambria Math" panose="02040503050406030204" pitchFamily="18" charset="0"/>
                        </a:rPr>
                        <m:t>𝑊</m:t>
                      </m:r>
                    </m:oMath>
                  </m:oMathPara>
                </a14:m>
                <a:endParaRPr lang="es-ES">
                  <a:solidFill>
                    <a:schemeClr val="tx2"/>
                  </a:solidFill>
                </a:endParaRPr>
              </a:p>
              <a:p>
                <a:pPr marL="0" indent="0">
                  <a:buNone/>
                </a:pPr>
                <a14:m>
                  <m:oMathPara xmlns:m="http://schemas.openxmlformats.org/officeDocument/2006/math">
                    <m:oMathParaPr>
                      <m:jc m:val="centerGroup"/>
                    </m:oMathParaPr>
                    <m:oMath xmlns:m="http://schemas.openxmlformats.org/officeDocument/2006/math">
                      <m:r>
                        <a:rPr lang="en-US" b="0" i="1" smtClean="0">
                          <a:solidFill>
                            <a:schemeClr val="tx2"/>
                          </a:solidFill>
                          <a:latin typeface="Cambria Math" panose="02040503050406030204" pitchFamily="18" charset="0"/>
                        </a:rPr>
                        <m:t>𝐸𝐼𝑀</m:t>
                      </m:r>
                      <m:r>
                        <a:rPr lang="es-ES_tradnl" i="1">
                          <a:solidFill>
                            <a:schemeClr val="tx2"/>
                          </a:solidFill>
                          <a:latin typeface="Cambria Math" panose="02040503050406030204" pitchFamily="18" charset="0"/>
                        </a:rPr>
                        <m:t>≈</m:t>
                      </m:r>
                      <m:r>
                        <a:rPr lang="es-ES_tradnl" i="1">
                          <a:solidFill>
                            <a:schemeClr val="tx2"/>
                          </a:solidFill>
                          <a:latin typeface="Cambria Math" panose="02040503050406030204" pitchFamily="18" charset="0"/>
                        </a:rPr>
                        <m:t>15</m:t>
                      </m:r>
                      <m:r>
                        <a:rPr lang="es-ES_tradnl" i="1">
                          <a:solidFill>
                            <a:schemeClr val="tx2"/>
                          </a:solidFill>
                          <a:latin typeface="Cambria Math" panose="02040503050406030204" pitchFamily="18" charset="0"/>
                        </a:rPr>
                        <m:t>.</m:t>
                      </m:r>
                      <m:r>
                        <a:rPr lang="es-ES_tradnl" i="1">
                          <a:solidFill>
                            <a:schemeClr val="tx2"/>
                          </a:solidFill>
                          <a:latin typeface="Cambria Math" panose="02040503050406030204" pitchFamily="18" charset="0"/>
                        </a:rPr>
                        <m:t>27</m:t>
                      </m:r>
                      <m:r>
                        <a:rPr lang="es-ES_tradnl" i="1">
                          <a:solidFill>
                            <a:schemeClr val="tx2"/>
                          </a:solidFill>
                          <a:latin typeface="Cambria Math" panose="02040503050406030204" pitchFamily="18" charset="0"/>
                        </a:rPr>
                        <m:t>𝑊</m:t>
                      </m:r>
                      <m:r>
                        <a:rPr lang="en-US" i="1">
                          <a:solidFill>
                            <a:schemeClr val="tx2"/>
                          </a:solidFill>
                          <a:latin typeface="Cambria Math" panose="02040503050406030204" pitchFamily="18" charset="0"/>
                          <a:ea typeface="Cambria Math" panose="02040503050406030204" pitchFamily="18" charset="0"/>
                        </a:rPr>
                        <m:t>⟹</m:t>
                      </m:r>
                      <m:r>
                        <a:rPr lang="en-US" i="1">
                          <a:solidFill>
                            <a:schemeClr val="tx2"/>
                          </a:solidFill>
                          <a:latin typeface="Cambria Math" panose="02040503050406030204" pitchFamily="18" charset="0"/>
                          <a:ea typeface="Cambria Math" panose="02040503050406030204" pitchFamily="18" charset="0"/>
                        </a:rPr>
                        <m:t>20</m:t>
                      </m:r>
                      <m:r>
                        <a:rPr lang="en-US" i="1">
                          <a:solidFill>
                            <a:schemeClr val="tx2"/>
                          </a:solidFill>
                          <a:latin typeface="Cambria Math" panose="02040503050406030204" pitchFamily="18" charset="0"/>
                          <a:ea typeface="Cambria Math" panose="02040503050406030204" pitchFamily="18" charset="0"/>
                        </a:rPr>
                        <m:t>𝑊</m:t>
                      </m:r>
                    </m:oMath>
                  </m:oMathPara>
                </a14:m>
                <a:endParaRPr lang="es-ES">
                  <a:solidFill>
                    <a:schemeClr val="tx2"/>
                  </a:solidFill>
                </a:endParaRPr>
              </a:p>
              <a:p>
                <a:pPr marL="0" indent="0">
                  <a:buFont typeface="Wingdings 3" charset="2"/>
                  <a:buNone/>
                </a:pPr>
                <a:endParaRPr lang="es-ES"/>
              </a:p>
            </p:txBody>
          </p:sp>
        </mc:Choice>
        <mc:Fallback xmlns="">
          <p:sp>
            <p:nvSpPr>
              <p:cNvPr id="8" name="Marcador de contenido 3">
                <a:extLst>
                  <a:ext uri="{FF2B5EF4-FFF2-40B4-BE49-F238E27FC236}">
                    <a16:creationId xmlns:a16="http://schemas.microsoft.com/office/drawing/2014/main" id="{19A18E0A-7081-4397-B3C7-2A240CA79805}"/>
                  </a:ext>
                </a:extLst>
              </p:cNvPr>
              <p:cNvSpPr txBox="1">
                <a:spLocks noRot="1" noChangeAspect="1" noMove="1" noResize="1" noEditPoints="1" noAdjustHandles="1" noChangeArrowheads="1" noChangeShapeType="1" noTextEdit="1"/>
              </p:cNvSpPr>
              <p:nvPr/>
            </p:nvSpPr>
            <p:spPr>
              <a:xfrm>
                <a:off x="1724352" y="3424733"/>
                <a:ext cx="4342893" cy="3219237"/>
              </a:xfrm>
              <a:prstGeom prst="rect">
                <a:avLst/>
              </a:prstGeom>
              <a:blipFill>
                <a:blip r:embed="rId5"/>
                <a:stretch>
                  <a:fillRect l="-1264" t="-1136"/>
                </a:stretch>
              </a:blipFill>
            </p:spPr>
            <p:txBody>
              <a:bodyPr/>
              <a:lstStyle/>
              <a:p>
                <a:r>
                  <a:rPr lang="en-US">
                    <a:noFill/>
                  </a:rPr>
                  <a:t> </a:t>
                </a:r>
              </a:p>
            </p:txBody>
          </p:sp>
        </mc:Fallback>
      </mc:AlternateContent>
      <p:sp>
        <p:nvSpPr>
          <p:cNvPr id="9" name="Marcador de texto 4">
            <a:extLst>
              <a:ext uri="{FF2B5EF4-FFF2-40B4-BE49-F238E27FC236}">
                <a16:creationId xmlns:a16="http://schemas.microsoft.com/office/drawing/2014/main" id="{9E2432A0-7547-4CFC-8103-627C5CF182DF}"/>
              </a:ext>
            </a:extLst>
          </p:cNvPr>
          <p:cNvSpPr txBox="1">
            <a:spLocks/>
          </p:cNvSpPr>
          <p:nvPr/>
        </p:nvSpPr>
        <p:spPr>
          <a:xfrm>
            <a:off x="6845303" y="3909676"/>
            <a:ext cx="3999001" cy="576262"/>
          </a:xfrm>
          <a:prstGeom prst="rect">
            <a:avLst/>
          </a:prstGeom>
        </p:spPr>
        <p:txBody>
          <a:bodyPr vert="horz" lIns="91440" tIns="45720" rIns="91440" bIns="45720" rtlCol="0" anchor="b">
            <a:noAutofit/>
          </a:bodyPr>
          <a:lstStyle>
            <a:lvl1pPr marL="0" indent="0" algn="l" defTabSz="457200" rtl="0" eaLnBrk="1" latinLnBrk="0" hangingPunct="1">
              <a:spcBef>
                <a:spcPts val="1000"/>
              </a:spcBef>
              <a:spcAft>
                <a:spcPts val="0"/>
              </a:spcAft>
              <a:buClr>
                <a:schemeClr val="accent1"/>
              </a:buClr>
              <a:buFont typeface="Wingdings 3" charset="2"/>
              <a:buNone/>
              <a:defRPr sz="2400" b="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Font typeface="Wingdings 3" charset="2"/>
              <a:buNone/>
              <a:defRPr sz="2000" b="1"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Font typeface="Wingdings 3" charset="2"/>
              <a:buNone/>
              <a:defRPr sz="1800" b="1"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Font typeface="Wingdings 3" charset="2"/>
              <a:buNone/>
              <a:defRPr sz="1600" b="1"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Font typeface="Wingdings 3" charset="2"/>
              <a:buNone/>
              <a:defRPr sz="1600" b="1"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Font typeface="Wingdings 3" charset="2"/>
              <a:buNone/>
              <a:defRPr sz="1600" b="1"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Font typeface="Wingdings 3" charset="2"/>
              <a:buNone/>
              <a:defRPr sz="1600" b="1"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Font typeface="Wingdings 3" charset="2"/>
              <a:buNone/>
              <a:defRPr sz="1600" b="1"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Font typeface="Wingdings 3" charset="2"/>
              <a:buNone/>
              <a:defRPr sz="1600" b="1" kern="1200">
                <a:solidFill>
                  <a:schemeClr val="tx1">
                    <a:lumMod val="75000"/>
                    <a:lumOff val="25000"/>
                  </a:schemeClr>
                </a:solidFill>
                <a:latin typeface="+mn-lt"/>
                <a:ea typeface="+mn-ea"/>
                <a:cs typeface="+mn-cs"/>
              </a:defRPr>
            </a:lvl9pPr>
          </a:lstStyle>
          <a:p>
            <a:pPr defTabSz="914400">
              <a:lnSpc>
                <a:spcPct val="84000"/>
              </a:lnSpc>
              <a:spcBef>
                <a:spcPts val="0"/>
              </a:spcBef>
            </a:pPr>
            <a:r>
              <a:rPr lang="es-ES" b="1">
                <a:solidFill>
                  <a:schemeClr val="tx2"/>
                </a:solidFill>
              </a:rPr>
              <a:t>Cables</a:t>
            </a:r>
          </a:p>
        </p:txBody>
      </p:sp>
      <mc:AlternateContent xmlns:mc="http://schemas.openxmlformats.org/markup-compatibility/2006" xmlns:a14="http://schemas.microsoft.com/office/drawing/2010/main">
        <mc:Choice Requires="a14">
          <p:sp>
            <p:nvSpPr>
              <p:cNvPr id="10" name="Marcador de contenido 5">
                <a:extLst>
                  <a:ext uri="{FF2B5EF4-FFF2-40B4-BE49-F238E27FC236}">
                    <a16:creationId xmlns:a16="http://schemas.microsoft.com/office/drawing/2014/main" id="{B3C8A9F0-6E29-4356-99B6-09305A17F5F2}"/>
                  </a:ext>
                </a:extLst>
              </p:cNvPr>
              <p:cNvSpPr txBox="1">
                <a:spLocks/>
              </p:cNvSpPr>
              <p:nvPr/>
            </p:nvSpPr>
            <p:spPr>
              <a:xfrm>
                <a:off x="7166957" y="4485939"/>
                <a:ext cx="4338674" cy="207690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s-EC" sz="1700" b="0">
                    <a:solidFill>
                      <a:schemeClr val="tx2"/>
                    </a:solidFill>
                  </a:rPr>
                  <a:t>Se calcula una Perdida de</a:t>
                </a:r>
                <a:r>
                  <a:rPr lang="en-US" sz="1700" b="0">
                    <a:solidFill>
                      <a:schemeClr val="tx2"/>
                    </a:solidFill>
                  </a:rPr>
                  <a:t>l </a:t>
                </a:r>
                <a14:m>
                  <m:oMath xmlns:m="http://schemas.openxmlformats.org/officeDocument/2006/math">
                    <m:r>
                      <a:rPr lang="en-US" sz="1700" b="0" i="1" smtClean="0">
                        <a:solidFill>
                          <a:schemeClr val="tx2"/>
                        </a:solidFill>
                        <a:latin typeface="Cambria Math" panose="02040503050406030204" pitchFamily="18" charset="0"/>
                      </a:rPr>
                      <m:t>2</m:t>
                    </m:r>
                    <m:r>
                      <a:rPr lang="en-US" sz="1700" b="0" i="1" smtClean="0">
                        <a:solidFill>
                          <a:schemeClr val="tx2"/>
                        </a:solidFill>
                        <a:latin typeface="Cambria Math" panose="02040503050406030204" pitchFamily="18" charset="0"/>
                      </a:rPr>
                      <m:t>%</m:t>
                    </m:r>
                  </m:oMath>
                </a14:m>
                <a:r>
                  <a:rPr lang="es-ES" sz="1700">
                    <a:solidFill>
                      <a:schemeClr val="tx2"/>
                    </a:solidFill>
                  </a:rPr>
                  <a:t> en </a:t>
                </a:r>
                <a14:m>
                  <m:oMath xmlns:m="http://schemas.openxmlformats.org/officeDocument/2006/math">
                    <m:r>
                      <a:rPr lang="en-US" sz="1700" b="0" i="1" smtClean="0">
                        <a:solidFill>
                          <a:schemeClr val="tx2"/>
                        </a:solidFill>
                        <a:latin typeface="Cambria Math" panose="02040503050406030204" pitchFamily="18" charset="0"/>
                      </a:rPr>
                      <m:t>10</m:t>
                    </m:r>
                    <m:r>
                      <a:rPr lang="en-US" sz="1700" b="0" i="1" smtClean="0">
                        <a:solidFill>
                          <a:schemeClr val="tx2"/>
                        </a:solidFill>
                        <a:latin typeface="Cambria Math" panose="02040503050406030204" pitchFamily="18" charset="0"/>
                      </a:rPr>
                      <m:t>𝑚</m:t>
                    </m:r>
                  </m:oMath>
                </a14:m>
                <a:endParaRPr lang="en-US" sz="1700" b="0">
                  <a:solidFill>
                    <a:schemeClr val="tx2"/>
                  </a:solidFill>
                </a:endParaRPr>
              </a:p>
              <a:p>
                <a:r>
                  <a:rPr lang="es-ES" sz="1700">
                    <a:solidFill>
                      <a:schemeClr val="tx2"/>
                    </a:solidFill>
                  </a:rPr>
                  <a:t>La sección de </a:t>
                </a:r>
                <a14:m>
                  <m:oMath xmlns:m="http://schemas.openxmlformats.org/officeDocument/2006/math">
                    <m:r>
                      <a:rPr lang="es-ES_tradnl" sz="1700" i="1">
                        <a:solidFill>
                          <a:schemeClr val="tx2"/>
                        </a:solidFill>
                        <a:latin typeface="Cambria Math" panose="02040503050406030204" pitchFamily="18" charset="0"/>
                      </a:rPr>
                      <m:t>≈</m:t>
                    </m:r>
                    <m:r>
                      <a:rPr lang="es-ES_tradnl" sz="1700" i="1">
                        <a:solidFill>
                          <a:schemeClr val="tx2"/>
                        </a:solidFill>
                        <a:latin typeface="Cambria Math" panose="02040503050406030204" pitchFamily="18" charset="0"/>
                      </a:rPr>
                      <m:t>1</m:t>
                    </m:r>
                    <m:r>
                      <a:rPr lang="es-ES_tradnl" sz="1700" i="1">
                        <a:solidFill>
                          <a:schemeClr val="tx2"/>
                        </a:solidFill>
                        <a:latin typeface="Cambria Math" panose="02040503050406030204" pitchFamily="18" charset="0"/>
                      </a:rPr>
                      <m:t>.</m:t>
                    </m:r>
                    <m:r>
                      <a:rPr lang="es-ES_tradnl" sz="1700" i="1">
                        <a:solidFill>
                          <a:schemeClr val="tx2"/>
                        </a:solidFill>
                        <a:latin typeface="Cambria Math" panose="02040503050406030204" pitchFamily="18" charset="0"/>
                      </a:rPr>
                      <m:t>2</m:t>
                    </m:r>
                    <m:r>
                      <a:rPr lang="es-ES_tradnl" sz="1700" i="1">
                        <a:solidFill>
                          <a:schemeClr val="tx2"/>
                        </a:solidFill>
                        <a:latin typeface="Cambria Math" panose="02040503050406030204" pitchFamily="18" charset="0"/>
                      </a:rPr>
                      <m:t>𝑚</m:t>
                    </m:r>
                    <m:sSup>
                      <m:sSupPr>
                        <m:ctrlPr>
                          <a:rPr lang="es-ES" sz="1700" i="1">
                            <a:solidFill>
                              <a:schemeClr val="tx2"/>
                            </a:solidFill>
                            <a:latin typeface="Cambria Math" panose="02040503050406030204" pitchFamily="18" charset="0"/>
                          </a:rPr>
                        </m:ctrlPr>
                      </m:sSupPr>
                      <m:e>
                        <m:r>
                          <a:rPr lang="es-ES_tradnl" sz="1700" i="1">
                            <a:solidFill>
                              <a:schemeClr val="tx2"/>
                            </a:solidFill>
                            <a:latin typeface="Cambria Math" panose="02040503050406030204" pitchFamily="18" charset="0"/>
                          </a:rPr>
                          <m:t>𝑚</m:t>
                        </m:r>
                      </m:e>
                      <m:sup>
                        <m:r>
                          <a:rPr lang="es-ES_tradnl" sz="1700" i="1">
                            <a:solidFill>
                              <a:schemeClr val="tx2"/>
                            </a:solidFill>
                            <a:latin typeface="Cambria Math" panose="02040503050406030204" pitchFamily="18" charset="0"/>
                          </a:rPr>
                          <m:t>2</m:t>
                        </m:r>
                      </m:sup>
                    </m:sSup>
                  </m:oMath>
                </a14:m>
                <a:r>
                  <a:rPr lang="es-ES" sz="1700">
                    <a:solidFill>
                      <a:schemeClr val="tx2"/>
                    </a:solidFill>
                  </a:rPr>
                  <a:t> indica que debe ser calibre 16AWG</a:t>
                </a:r>
              </a:p>
              <a:p>
                <a:r>
                  <a:rPr lang="es-ES" sz="1700">
                    <a:solidFill>
                      <a:schemeClr val="tx2"/>
                    </a:solidFill>
                  </a:rPr>
                  <a:t>Por el uso externo debe tener chaqueta</a:t>
                </a:r>
              </a:p>
              <a:p>
                <a:r>
                  <a:rPr lang="es-ES_tradnl" sz="1700">
                    <a:solidFill>
                      <a:schemeClr val="tx2"/>
                    </a:solidFill>
                  </a:rPr>
                  <a:t>Se utilizó cable flexible THHN de color negro y rojo de calibre 16AWG.</a:t>
                </a:r>
                <a:endParaRPr lang="es-ES" sz="1700">
                  <a:solidFill>
                    <a:schemeClr val="tx2"/>
                  </a:solidFill>
                </a:endParaRPr>
              </a:p>
            </p:txBody>
          </p:sp>
        </mc:Choice>
        <mc:Fallback xmlns="">
          <p:sp>
            <p:nvSpPr>
              <p:cNvPr id="10" name="Marcador de contenido 5">
                <a:extLst>
                  <a:ext uri="{FF2B5EF4-FFF2-40B4-BE49-F238E27FC236}">
                    <a16:creationId xmlns:a16="http://schemas.microsoft.com/office/drawing/2014/main" id="{B3C8A9F0-6E29-4356-99B6-09305A17F5F2}"/>
                  </a:ext>
                </a:extLst>
              </p:cNvPr>
              <p:cNvSpPr txBox="1">
                <a:spLocks noRot="1" noChangeAspect="1" noMove="1" noResize="1" noEditPoints="1" noAdjustHandles="1" noChangeArrowheads="1" noChangeShapeType="1" noTextEdit="1"/>
              </p:cNvSpPr>
              <p:nvPr/>
            </p:nvSpPr>
            <p:spPr>
              <a:xfrm>
                <a:off x="7166957" y="4485939"/>
                <a:ext cx="4338674" cy="2076905"/>
              </a:xfrm>
              <a:prstGeom prst="rect">
                <a:avLst/>
              </a:prstGeom>
              <a:blipFill>
                <a:blip r:embed="rId6"/>
                <a:stretch>
                  <a:fillRect l="-985" t="-1173" b="-1466"/>
                </a:stretch>
              </a:blipFill>
            </p:spPr>
            <p:txBody>
              <a:bodyPr/>
              <a:lstStyle/>
              <a:p>
                <a:r>
                  <a:rPr lang="en-US">
                    <a:noFill/>
                  </a:rPr>
                  <a:t> </a:t>
                </a:r>
              </a:p>
            </p:txBody>
          </p:sp>
        </mc:Fallback>
      </mc:AlternateContent>
    </p:spTree>
    <p:extLst>
      <p:ext uri="{BB962C8B-B14F-4D97-AF65-F5344CB8AC3E}">
        <p14:creationId xmlns:p14="http://schemas.microsoft.com/office/powerpoint/2010/main" val="39677405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28E2837C-2AE0-45A3-869F-6A2BB21715AE}"/>
              </a:ext>
            </a:extLst>
          </p:cNvPr>
          <p:cNvSpPr>
            <a:spLocks noGrp="1"/>
          </p:cNvSpPr>
          <p:nvPr>
            <p:ph type="title"/>
          </p:nvPr>
        </p:nvSpPr>
        <p:spPr>
          <a:xfrm>
            <a:off x="1295400" y="685800"/>
            <a:ext cx="9601200" cy="1485900"/>
          </a:xfrm>
        </p:spPr>
        <p:txBody>
          <a:bodyPr/>
          <a:lstStyle/>
          <a:p>
            <a:pPr algn="ctr"/>
            <a:r>
              <a:rPr lang="es-ES"/>
              <a:t>Datos técnicos de los sistemas fotovoltaicos adquiridos</a:t>
            </a:r>
          </a:p>
        </p:txBody>
      </p:sp>
      <p:sp>
        <p:nvSpPr>
          <p:cNvPr id="9" name="Marcador de texto 8">
            <a:extLst>
              <a:ext uri="{FF2B5EF4-FFF2-40B4-BE49-F238E27FC236}">
                <a16:creationId xmlns:a16="http://schemas.microsoft.com/office/drawing/2014/main" id="{A8EF9CA8-6AD4-4EF5-8AAB-80B3B896969A}"/>
              </a:ext>
            </a:extLst>
          </p:cNvPr>
          <p:cNvSpPr>
            <a:spLocks noGrp="1"/>
          </p:cNvSpPr>
          <p:nvPr>
            <p:ph type="body" idx="1"/>
          </p:nvPr>
        </p:nvSpPr>
        <p:spPr>
          <a:xfrm>
            <a:off x="738773" y="2243138"/>
            <a:ext cx="2482434" cy="576262"/>
          </a:xfrm>
        </p:spPr>
        <p:txBody>
          <a:bodyPr/>
          <a:lstStyle/>
          <a:p>
            <a:pPr algn="ctr"/>
            <a:r>
              <a:rPr lang="es-ES"/>
              <a:t>Panel Solar</a:t>
            </a:r>
          </a:p>
        </p:txBody>
      </p:sp>
      <p:pic>
        <p:nvPicPr>
          <p:cNvPr id="13" name="Marcador de contenido 12">
            <a:extLst>
              <a:ext uri="{FF2B5EF4-FFF2-40B4-BE49-F238E27FC236}">
                <a16:creationId xmlns:a16="http://schemas.microsoft.com/office/drawing/2014/main" id="{0C8899E7-EBEE-4B93-85B3-E22131804749}"/>
              </a:ext>
            </a:extLst>
          </p:cNvPr>
          <p:cNvPicPr>
            <a:picLocks noGrp="1"/>
          </p:cNvPicPr>
          <p:nvPr>
            <p:ph sz="half" idx="2"/>
          </p:nvPr>
        </p:nvPicPr>
        <p:blipFill>
          <a:blip r:embed="rId3"/>
          <a:stretch>
            <a:fillRect/>
          </a:stretch>
        </p:blipFill>
        <p:spPr>
          <a:xfrm>
            <a:off x="738774" y="2819400"/>
            <a:ext cx="2482434" cy="3352800"/>
          </a:xfrm>
          <a:prstGeom prst="rect">
            <a:avLst/>
          </a:prstGeom>
        </p:spPr>
      </p:pic>
      <p:sp>
        <p:nvSpPr>
          <p:cNvPr id="11" name="Marcador de texto 10">
            <a:extLst>
              <a:ext uri="{FF2B5EF4-FFF2-40B4-BE49-F238E27FC236}">
                <a16:creationId xmlns:a16="http://schemas.microsoft.com/office/drawing/2014/main" id="{47CA76BC-DA2F-4ABC-AFBB-D7189873A6B2}"/>
              </a:ext>
            </a:extLst>
          </p:cNvPr>
          <p:cNvSpPr>
            <a:spLocks noGrp="1"/>
          </p:cNvSpPr>
          <p:nvPr>
            <p:ph type="body" sz="quarter" idx="3"/>
          </p:nvPr>
        </p:nvSpPr>
        <p:spPr>
          <a:xfrm>
            <a:off x="4022486" y="2246366"/>
            <a:ext cx="4147028" cy="576262"/>
          </a:xfrm>
        </p:spPr>
        <p:txBody>
          <a:bodyPr/>
          <a:lstStyle/>
          <a:p>
            <a:pPr algn="ctr"/>
            <a:r>
              <a:rPr lang="es-ES"/>
              <a:t>Baterías</a:t>
            </a:r>
          </a:p>
        </p:txBody>
      </p:sp>
      <p:pic>
        <p:nvPicPr>
          <p:cNvPr id="14" name="Marcador de contenido 13">
            <a:extLst>
              <a:ext uri="{FF2B5EF4-FFF2-40B4-BE49-F238E27FC236}">
                <a16:creationId xmlns:a16="http://schemas.microsoft.com/office/drawing/2014/main" id="{CD64118B-3ECE-4D78-BF7E-575EE2EC3830}"/>
              </a:ext>
            </a:extLst>
          </p:cNvPr>
          <p:cNvPicPr>
            <a:picLocks noGrp="1"/>
          </p:cNvPicPr>
          <p:nvPr>
            <p:ph sz="quarter" idx="4"/>
          </p:nvPr>
        </p:nvPicPr>
        <p:blipFill rotWithShape="1">
          <a:blip r:embed="rId4"/>
          <a:srcRect l="10369" t="8996" r="7991" b="2998"/>
          <a:stretch/>
        </p:blipFill>
        <p:spPr bwMode="auto">
          <a:xfrm>
            <a:off x="4022485" y="2819400"/>
            <a:ext cx="4147029" cy="3352800"/>
          </a:xfrm>
          <a:prstGeom prst="rect">
            <a:avLst/>
          </a:prstGeom>
          <a:ln>
            <a:noFill/>
          </a:ln>
          <a:extLst>
            <a:ext uri="{53640926-AAD7-44D8-BBD7-CCE9431645EC}">
              <a14:shadowObscured xmlns:a14="http://schemas.microsoft.com/office/drawing/2010/main"/>
            </a:ext>
          </a:extLst>
        </p:spPr>
      </p:pic>
      <p:sp>
        <p:nvSpPr>
          <p:cNvPr id="15" name="Marcador de texto 10">
            <a:extLst>
              <a:ext uri="{FF2B5EF4-FFF2-40B4-BE49-F238E27FC236}">
                <a16:creationId xmlns:a16="http://schemas.microsoft.com/office/drawing/2014/main" id="{4408B13D-59C3-488C-A0ED-11378529F926}"/>
              </a:ext>
            </a:extLst>
          </p:cNvPr>
          <p:cNvSpPr txBox="1">
            <a:spLocks/>
          </p:cNvSpPr>
          <p:nvPr/>
        </p:nvSpPr>
        <p:spPr>
          <a:xfrm>
            <a:off x="8970791" y="2245753"/>
            <a:ext cx="2640330" cy="576262"/>
          </a:xfrm>
          <a:prstGeom prst="rect">
            <a:avLst/>
          </a:prstGeom>
        </p:spPr>
        <p:txBody>
          <a:bodyPr vert="horz" lIns="91440" tIns="45720" rIns="91440" bIns="45720" rtlCol="0" anchor="b">
            <a:noAutofit/>
          </a:bodyPr>
          <a:lstStyle>
            <a:lvl1pPr marL="0" indent="0" algn="l" defTabSz="457200" rtl="0" eaLnBrk="1" latinLnBrk="0" hangingPunct="1">
              <a:spcBef>
                <a:spcPts val="1000"/>
              </a:spcBef>
              <a:spcAft>
                <a:spcPts val="0"/>
              </a:spcAft>
              <a:buClr>
                <a:schemeClr val="accent1"/>
              </a:buClr>
              <a:buFont typeface="Wingdings 3" charset="2"/>
              <a:buNone/>
              <a:defRPr sz="2400" b="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Font typeface="Wingdings 3" charset="2"/>
              <a:buNone/>
              <a:defRPr sz="2000" b="1"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Font typeface="Wingdings 3" charset="2"/>
              <a:buNone/>
              <a:defRPr sz="1800" b="1"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Font typeface="Wingdings 3" charset="2"/>
              <a:buNone/>
              <a:defRPr sz="1600" b="1"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Font typeface="Wingdings 3" charset="2"/>
              <a:buNone/>
              <a:defRPr sz="1600" b="1"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Font typeface="Wingdings 3" charset="2"/>
              <a:buNone/>
              <a:defRPr sz="1600" b="1"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Font typeface="Wingdings 3" charset="2"/>
              <a:buNone/>
              <a:defRPr sz="1600" b="1"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Font typeface="Wingdings 3" charset="2"/>
              <a:buNone/>
              <a:defRPr sz="1600" b="1"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Font typeface="Wingdings 3" charset="2"/>
              <a:buNone/>
              <a:defRPr sz="1600" b="1" kern="1200">
                <a:solidFill>
                  <a:schemeClr val="tx1">
                    <a:lumMod val="75000"/>
                    <a:lumOff val="25000"/>
                  </a:schemeClr>
                </a:solidFill>
                <a:latin typeface="+mn-lt"/>
                <a:ea typeface="+mn-ea"/>
                <a:cs typeface="+mn-cs"/>
              </a:defRPr>
            </a:lvl9pPr>
          </a:lstStyle>
          <a:p>
            <a:pPr algn="ctr"/>
            <a:r>
              <a:rPr lang="es-ES" sz="3000">
                <a:solidFill>
                  <a:schemeClr val="tx2"/>
                </a:solidFill>
              </a:rPr>
              <a:t>Regulador</a:t>
            </a:r>
          </a:p>
        </p:txBody>
      </p:sp>
      <p:pic>
        <p:nvPicPr>
          <p:cNvPr id="18" name="Imagen 17">
            <a:extLst>
              <a:ext uri="{FF2B5EF4-FFF2-40B4-BE49-F238E27FC236}">
                <a16:creationId xmlns:a16="http://schemas.microsoft.com/office/drawing/2014/main" id="{6B30DD3A-1E42-4B41-9799-4AF1573BD60F}"/>
              </a:ext>
            </a:extLst>
          </p:cNvPr>
          <p:cNvPicPr>
            <a:picLocks noChangeAspect="1"/>
          </p:cNvPicPr>
          <p:nvPr/>
        </p:nvPicPr>
        <p:blipFill>
          <a:blip r:embed="rId5"/>
          <a:stretch>
            <a:fillRect/>
          </a:stretch>
        </p:blipFill>
        <p:spPr>
          <a:xfrm>
            <a:off x="8970791" y="2819400"/>
            <a:ext cx="2640330" cy="3352800"/>
          </a:xfrm>
          <a:prstGeom prst="rect">
            <a:avLst/>
          </a:prstGeom>
        </p:spPr>
      </p:pic>
    </p:spTree>
    <p:extLst>
      <p:ext uri="{BB962C8B-B14F-4D97-AF65-F5344CB8AC3E}">
        <p14:creationId xmlns:p14="http://schemas.microsoft.com/office/powerpoint/2010/main" val="40612110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83816CD8-7C4B-4421-995A-763DBDCA01A5}"/>
              </a:ext>
            </a:extLst>
          </p:cNvPr>
          <p:cNvSpPr>
            <a:spLocks noGrp="1"/>
          </p:cNvSpPr>
          <p:nvPr>
            <p:ph type="title"/>
          </p:nvPr>
        </p:nvSpPr>
        <p:spPr/>
        <p:txBody>
          <a:bodyPr/>
          <a:lstStyle/>
          <a:p>
            <a:r>
              <a:rPr lang="es-ES"/>
              <a:t>Estructura y Montaje</a:t>
            </a:r>
          </a:p>
        </p:txBody>
      </p:sp>
      <p:sp>
        <p:nvSpPr>
          <p:cNvPr id="5" name="Marcador de texto 4">
            <a:extLst>
              <a:ext uri="{FF2B5EF4-FFF2-40B4-BE49-F238E27FC236}">
                <a16:creationId xmlns:a16="http://schemas.microsoft.com/office/drawing/2014/main" id="{87CE21A4-BF8B-40C6-A4A5-1E613D3658F8}"/>
              </a:ext>
            </a:extLst>
          </p:cNvPr>
          <p:cNvSpPr>
            <a:spLocks noGrp="1"/>
          </p:cNvSpPr>
          <p:nvPr>
            <p:ph type="body" idx="1"/>
          </p:nvPr>
        </p:nvSpPr>
        <p:spPr/>
        <p:txBody>
          <a:bodyPr/>
          <a:lstStyle/>
          <a:p>
            <a:endParaRPr lang="es-ES"/>
          </a:p>
        </p:txBody>
      </p:sp>
    </p:spTree>
    <p:extLst>
      <p:ext uri="{BB962C8B-B14F-4D97-AF65-F5344CB8AC3E}">
        <p14:creationId xmlns:p14="http://schemas.microsoft.com/office/powerpoint/2010/main" val="9483864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83F978-DCD5-4D3A-ACE9-DF08D63B398E}"/>
              </a:ext>
            </a:extLst>
          </p:cNvPr>
          <p:cNvSpPr>
            <a:spLocks noGrp="1"/>
          </p:cNvSpPr>
          <p:nvPr>
            <p:ph type="title"/>
          </p:nvPr>
        </p:nvSpPr>
        <p:spPr/>
        <p:txBody>
          <a:bodyPr/>
          <a:lstStyle/>
          <a:p>
            <a:r>
              <a:rPr lang="es-ES"/>
              <a:t>Antecedentes</a:t>
            </a:r>
          </a:p>
        </p:txBody>
      </p:sp>
      <p:sp>
        <p:nvSpPr>
          <p:cNvPr id="3" name="Marcador de texto 2">
            <a:extLst>
              <a:ext uri="{FF2B5EF4-FFF2-40B4-BE49-F238E27FC236}">
                <a16:creationId xmlns:a16="http://schemas.microsoft.com/office/drawing/2014/main" id="{311E33A4-69ED-455C-A22C-22BB69EFCC7B}"/>
              </a:ext>
            </a:extLst>
          </p:cNvPr>
          <p:cNvSpPr>
            <a:spLocks noGrp="1"/>
          </p:cNvSpPr>
          <p:nvPr>
            <p:ph type="body" idx="1"/>
          </p:nvPr>
        </p:nvSpPr>
        <p:spPr/>
        <p:txBody>
          <a:bodyPr/>
          <a:lstStyle/>
          <a:p>
            <a:endParaRPr lang="es-ES"/>
          </a:p>
        </p:txBody>
      </p:sp>
    </p:spTree>
    <p:extLst>
      <p:ext uri="{BB962C8B-B14F-4D97-AF65-F5344CB8AC3E}">
        <p14:creationId xmlns:p14="http://schemas.microsoft.com/office/powerpoint/2010/main" val="36069663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9ED54615-6821-4719-9FD6-F8E10AF05CD2}"/>
              </a:ext>
            </a:extLst>
          </p:cNvPr>
          <p:cNvSpPr>
            <a:spLocks noGrp="1"/>
          </p:cNvSpPr>
          <p:nvPr>
            <p:ph type="title"/>
          </p:nvPr>
        </p:nvSpPr>
        <p:spPr>
          <a:xfrm>
            <a:off x="1295400" y="685800"/>
            <a:ext cx="9601200" cy="1485900"/>
          </a:xfrm>
        </p:spPr>
        <p:txBody>
          <a:bodyPr/>
          <a:lstStyle/>
          <a:p>
            <a:pPr algn="ctr"/>
            <a:r>
              <a:rPr lang="es-ES"/>
              <a:t>Estructura de Estación de información meteorológica (EIM)</a:t>
            </a:r>
          </a:p>
        </p:txBody>
      </p:sp>
      <p:pic>
        <p:nvPicPr>
          <p:cNvPr id="9" name="Marcador de contenido 3">
            <a:extLst>
              <a:ext uri="{FF2B5EF4-FFF2-40B4-BE49-F238E27FC236}">
                <a16:creationId xmlns:a16="http://schemas.microsoft.com/office/drawing/2014/main" id="{D3F191E5-15AF-1541-9905-D86D5A068902}"/>
              </a:ext>
            </a:extLst>
          </p:cNvPr>
          <p:cNvPicPr>
            <a:picLocks/>
          </p:cNvPicPr>
          <p:nvPr/>
        </p:nvPicPr>
        <p:blipFill>
          <a:blip r:embed="rId5"/>
          <a:stretch>
            <a:fillRect/>
          </a:stretch>
        </p:blipFill>
        <p:spPr>
          <a:xfrm>
            <a:off x="8188818" y="1904999"/>
            <a:ext cx="2241410" cy="4953001"/>
          </a:xfrm>
          <a:prstGeom prst="rect">
            <a:avLst/>
          </a:prstGeom>
        </p:spPr>
      </p:pic>
      <p:pic>
        <p:nvPicPr>
          <p:cNvPr id="5" name="EIM op4 v23">
            <a:hlinkClick r:id="" action="ppaction://media"/>
            <a:extLst>
              <a:ext uri="{FF2B5EF4-FFF2-40B4-BE49-F238E27FC236}">
                <a16:creationId xmlns:a16="http://schemas.microsoft.com/office/drawing/2014/main" id="{1876CE3A-54FF-4518-B405-D88D1CD56FDA}"/>
              </a:ext>
            </a:extLst>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6"/>
          <a:srcRect l="19137" r="9229"/>
          <a:stretch/>
        </p:blipFill>
        <p:spPr>
          <a:xfrm>
            <a:off x="1865554" y="1904999"/>
            <a:ext cx="6308101" cy="4953000"/>
          </a:xfrm>
        </p:spPr>
      </p:pic>
    </p:spTree>
    <p:extLst>
      <p:ext uri="{BB962C8B-B14F-4D97-AF65-F5344CB8AC3E}">
        <p14:creationId xmlns:p14="http://schemas.microsoft.com/office/powerpoint/2010/main" val="2238068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C318B3-1D4A-4640-88F4-4DF1EB5C2F41}"/>
              </a:ext>
            </a:extLst>
          </p:cNvPr>
          <p:cNvSpPr>
            <a:spLocks noGrp="1"/>
          </p:cNvSpPr>
          <p:nvPr>
            <p:ph type="title"/>
          </p:nvPr>
        </p:nvSpPr>
        <p:spPr>
          <a:xfrm>
            <a:off x="723899" y="306237"/>
            <a:ext cx="4434697" cy="1626080"/>
          </a:xfrm>
        </p:spPr>
        <p:txBody>
          <a:bodyPr>
            <a:noAutofit/>
          </a:bodyPr>
          <a:lstStyle/>
          <a:p>
            <a:r>
              <a:rPr lang="es-ES_tradnl" sz="3600">
                <a:solidFill>
                  <a:schemeClr val="bg1"/>
                </a:solidFill>
              </a:rPr>
              <a:t>Estructura de la Micro estación meteorológica (MEM)</a:t>
            </a:r>
          </a:p>
        </p:txBody>
      </p:sp>
      <p:pic>
        <p:nvPicPr>
          <p:cNvPr id="5" name="MEM SFV.mp4" descr="MEM SFV.mp4">
            <a:hlinkClick r:id="" action="ppaction://media"/>
            <a:extLst>
              <a:ext uri="{FF2B5EF4-FFF2-40B4-BE49-F238E27FC236}">
                <a16:creationId xmlns:a16="http://schemas.microsoft.com/office/drawing/2014/main" id="{D22735AE-A94D-6040-8A62-CE3E27181AE4}"/>
              </a:ext>
            </a:extLst>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5"/>
          <a:srcRect l="25996" t="-2747" r="27314"/>
          <a:stretch/>
        </p:blipFill>
        <p:spPr>
          <a:xfrm>
            <a:off x="6096000" y="60834"/>
            <a:ext cx="5491397" cy="6797166"/>
          </a:xfrm>
        </p:spPr>
      </p:pic>
      <p:sp>
        <p:nvSpPr>
          <p:cNvPr id="4" name="Marcador de texto 3">
            <a:extLst>
              <a:ext uri="{FF2B5EF4-FFF2-40B4-BE49-F238E27FC236}">
                <a16:creationId xmlns:a16="http://schemas.microsoft.com/office/drawing/2014/main" id="{201AF14E-E872-8043-ACB6-B1A6A8AC1598}"/>
              </a:ext>
            </a:extLst>
          </p:cNvPr>
          <p:cNvSpPr>
            <a:spLocks noGrp="1"/>
          </p:cNvSpPr>
          <p:nvPr>
            <p:ph type="body" sz="half" idx="2"/>
          </p:nvPr>
        </p:nvSpPr>
        <p:spPr>
          <a:xfrm>
            <a:off x="723899" y="1953889"/>
            <a:ext cx="4313613" cy="4597874"/>
          </a:xfrm>
        </p:spPr>
        <p:txBody>
          <a:bodyPr>
            <a:noAutofit/>
          </a:bodyPr>
          <a:lstStyle/>
          <a:p>
            <a:r>
              <a:rPr lang="es-ES_tradnl" sz="2000">
                <a:solidFill>
                  <a:schemeClr val="bg1"/>
                </a:solidFill>
              </a:rPr>
              <a:t>Para la MEM, se optó por separar el sistema fotovoltaico de la tarjeta de desarrollo y los sensores, debido a que según las consideraciones es posible modificar la ubicación de los mismos a lo largo del tiempo. </a:t>
            </a:r>
          </a:p>
          <a:p>
            <a:pPr marL="628650" lvl="1" indent="-171450">
              <a:buFont typeface="Arial" panose="020B0604020202020204" pitchFamily="34" charset="0"/>
              <a:buChar char="•"/>
            </a:pPr>
            <a:r>
              <a:rPr lang="es-ES_tradnl" sz="2000">
                <a:solidFill>
                  <a:schemeClr val="bg1"/>
                </a:solidFill>
              </a:rPr>
              <a:t>La estructura donde se aloja el sistema de fotovoltaico de la MEM.</a:t>
            </a:r>
          </a:p>
          <a:p>
            <a:pPr marL="628650" lvl="1" indent="-171450">
              <a:buFont typeface="Arial" panose="020B0604020202020204" pitchFamily="34" charset="0"/>
              <a:buChar char="•"/>
            </a:pPr>
            <a:r>
              <a:rPr lang="es-ES_tradnl" sz="2000">
                <a:solidFill>
                  <a:schemeClr val="bg1"/>
                </a:solidFill>
              </a:rPr>
              <a:t>Y la caja hermética donde se alojan los sensores y la tarjeta de desarrollo.</a:t>
            </a:r>
          </a:p>
        </p:txBody>
      </p:sp>
    </p:spTree>
    <p:extLst>
      <p:ext uri="{BB962C8B-B14F-4D97-AF65-F5344CB8AC3E}">
        <p14:creationId xmlns:p14="http://schemas.microsoft.com/office/powerpoint/2010/main" val="1462309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67C058-ABB8-A24D-B98E-997F7BB1D8FC}"/>
              </a:ext>
            </a:extLst>
          </p:cNvPr>
          <p:cNvSpPr>
            <a:spLocks noGrp="1"/>
          </p:cNvSpPr>
          <p:nvPr>
            <p:ph type="title"/>
          </p:nvPr>
        </p:nvSpPr>
        <p:spPr>
          <a:xfrm>
            <a:off x="1295400" y="685800"/>
            <a:ext cx="9601200" cy="1485900"/>
          </a:xfrm>
        </p:spPr>
        <p:txBody>
          <a:bodyPr/>
          <a:lstStyle/>
          <a:p>
            <a:r>
              <a:rPr lang="es-ES_tradnl"/>
              <a:t>Circuitos de la Micro Estación Meteorológica (MEM)</a:t>
            </a:r>
          </a:p>
        </p:txBody>
      </p:sp>
      <p:pic>
        <p:nvPicPr>
          <p:cNvPr id="10" name="explo caja MEM.mp4" descr="explo caja MEM.mp4">
            <a:hlinkClick r:id="" action="ppaction://media"/>
            <a:extLst>
              <a:ext uri="{FF2B5EF4-FFF2-40B4-BE49-F238E27FC236}">
                <a16:creationId xmlns:a16="http://schemas.microsoft.com/office/drawing/2014/main" id="{7B94A04E-BFAD-FC47-A344-8AAB02E78ACA}"/>
              </a:ext>
            </a:extLst>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5"/>
          <a:stretch/>
        </p:blipFill>
        <p:spPr>
          <a:xfrm>
            <a:off x="1931092" y="2171700"/>
            <a:ext cx="8329815" cy="4686300"/>
          </a:xfrm>
        </p:spPr>
      </p:pic>
    </p:spTree>
    <p:extLst>
      <p:ext uri="{BB962C8B-B14F-4D97-AF65-F5344CB8AC3E}">
        <p14:creationId xmlns:p14="http://schemas.microsoft.com/office/powerpoint/2010/main" val="2474993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B2954A-520E-47BC-B607-7F7EA6D3CBE8}"/>
              </a:ext>
            </a:extLst>
          </p:cNvPr>
          <p:cNvSpPr>
            <a:spLocks noGrp="1"/>
          </p:cNvSpPr>
          <p:nvPr>
            <p:ph type="title"/>
          </p:nvPr>
        </p:nvSpPr>
        <p:spPr/>
        <p:txBody>
          <a:bodyPr/>
          <a:lstStyle/>
          <a:p>
            <a:r>
              <a:rPr lang="es-ES"/>
              <a:t>Resultados</a:t>
            </a:r>
          </a:p>
        </p:txBody>
      </p:sp>
      <p:sp>
        <p:nvSpPr>
          <p:cNvPr id="3" name="Marcador de texto 2">
            <a:extLst>
              <a:ext uri="{FF2B5EF4-FFF2-40B4-BE49-F238E27FC236}">
                <a16:creationId xmlns:a16="http://schemas.microsoft.com/office/drawing/2014/main" id="{612B56AE-B35D-42D2-BB9E-C4350C586CBD}"/>
              </a:ext>
            </a:extLst>
          </p:cNvPr>
          <p:cNvSpPr>
            <a:spLocks noGrp="1"/>
          </p:cNvSpPr>
          <p:nvPr>
            <p:ph type="body" idx="1"/>
          </p:nvPr>
        </p:nvSpPr>
        <p:spPr/>
        <p:txBody>
          <a:bodyPr/>
          <a:lstStyle/>
          <a:p>
            <a:endParaRPr lang="es-ES"/>
          </a:p>
        </p:txBody>
      </p:sp>
    </p:spTree>
    <p:extLst>
      <p:ext uri="{BB962C8B-B14F-4D97-AF65-F5344CB8AC3E}">
        <p14:creationId xmlns:p14="http://schemas.microsoft.com/office/powerpoint/2010/main" val="27525708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6A87C4-F862-4F26-B948-6E2BCA259F93}"/>
              </a:ext>
            </a:extLst>
          </p:cNvPr>
          <p:cNvSpPr>
            <a:spLocks noGrp="1"/>
          </p:cNvSpPr>
          <p:nvPr>
            <p:ph type="title"/>
          </p:nvPr>
        </p:nvSpPr>
        <p:spPr/>
        <p:txBody>
          <a:bodyPr/>
          <a:lstStyle/>
          <a:p>
            <a:pPr algn="ctr"/>
            <a:r>
              <a:rPr lang="es-ES"/>
              <a:t>Aproximación del Índice UV a partir de la Radiación UV</a:t>
            </a:r>
          </a:p>
        </p:txBody>
      </p:sp>
      <mc:AlternateContent xmlns:mc="http://schemas.openxmlformats.org/markup-compatibility/2006" xmlns:a14="http://schemas.microsoft.com/office/drawing/2010/main">
        <mc:Choice Requires="a14">
          <p:sp>
            <p:nvSpPr>
              <p:cNvPr id="3" name="Marcador de contenido 2">
                <a:extLst>
                  <a:ext uri="{FF2B5EF4-FFF2-40B4-BE49-F238E27FC236}">
                    <a16:creationId xmlns:a16="http://schemas.microsoft.com/office/drawing/2014/main" id="{2CE79993-660B-432C-8B84-1D160C7FBC04}"/>
                  </a:ext>
                </a:extLst>
              </p:cNvPr>
              <p:cNvSpPr>
                <a:spLocks noGrp="1"/>
              </p:cNvSpPr>
              <p:nvPr>
                <p:ph idx="1"/>
              </p:nvPr>
            </p:nvSpPr>
            <p:spPr>
              <a:xfrm>
                <a:off x="1371600" y="2083443"/>
                <a:ext cx="9601200" cy="812157"/>
              </a:xfrm>
            </p:spPr>
            <p:txBody>
              <a:bodyPr>
                <a:normAutofit/>
              </a:bodyPr>
              <a:lstStyle/>
              <a:p>
                <a:pPr marL="0" indent="0">
                  <a:buNone/>
                </a:pPr>
                <a14:m>
                  <m:oMathPara xmlns:m="http://schemas.openxmlformats.org/officeDocument/2006/math">
                    <m:oMathParaPr>
                      <m:jc m:val="centerGroup"/>
                    </m:oMathParaPr>
                    <m:oMath xmlns:m="http://schemas.openxmlformats.org/officeDocument/2006/math">
                      <m:r>
                        <a:rPr lang="es-ES_tradnl" b="1" i="1" smtClean="0">
                          <a:latin typeface="Cambria Math" panose="02040503050406030204" pitchFamily="18" charset="0"/>
                        </a:rPr>
                        <m:t>𝑰𝑼𝑽</m:t>
                      </m:r>
                      <m:r>
                        <a:rPr lang="es-ES_tradnl" b="1" i="1" smtClean="0">
                          <a:latin typeface="Cambria Math" panose="02040503050406030204" pitchFamily="18" charset="0"/>
                        </a:rPr>
                        <m:t>=</m:t>
                      </m:r>
                      <m:r>
                        <a:rPr lang="es-ES_tradnl" b="1" i="1" smtClean="0">
                          <a:latin typeface="Cambria Math" panose="02040503050406030204" pitchFamily="18" charset="0"/>
                        </a:rPr>
                        <m:t>𝟎</m:t>
                      </m:r>
                      <m:r>
                        <a:rPr lang="es-ES_tradnl" b="1" i="1" smtClean="0">
                          <a:latin typeface="Cambria Math" panose="02040503050406030204" pitchFamily="18" charset="0"/>
                        </a:rPr>
                        <m:t>.</m:t>
                      </m:r>
                      <m:r>
                        <a:rPr lang="es-ES_tradnl" b="1" i="1" smtClean="0">
                          <a:latin typeface="Cambria Math" panose="02040503050406030204" pitchFamily="18" charset="0"/>
                        </a:rPr>
                        <m:t>𝟎𝟎𝟖𝟏</m:t>
                      </m:r>
                      <m:r>
                        <a:rPr lang="es-ES_tradnl" b="1" i="1" smtClean="0">
                          <a:latin typeface="Cambria Math" panose="02040503050406030204" pitchFamily="18" charset="0"/>
                        </a:rPr>
                        <m:t>∗</m:t>
                      </m:r>
                      <m:r>
                        <a:rPr lang="es-ES_tradnl" b="1" i="1" smtClean="0">
                          <a:latin typeface="Cambria Math" panose="02040503050406030204" pitchFamily="18" charset="0"/>
                        </a:rPr>
                        <m:t>𝑹𝑼𝑽</m:t>
                      </m:r>
                      <m:r>
                        <a:rPr lang="es-ES_tradnl" b="1" i="1" smtClean="0">
                          <a:latin typeface="Cambria Math" panose="02040503050406030204" pitchFamily="18" charset="0"/>
                        </a:rPr>
                        <m:t>+</m:t>
                      </m:r>
                      <m:r>
                        <a:rPr lang="es-ES_tradnl" b="1" i="1" smtClean="0">
                          <a:latin typeface="Cambria Math" panose="02040503050406030204" pitchFamily="18" charset="0"/>
                        </a:rPr>
                        <m:t>𝟎</m:t>
                      </m:r>
                      <m:r>
                        <a:rPr lang="es-ES_tradnl" b="1" i="1" smtClean="0">
                          <a:latin typeface="Cambria Math" panose="02040503050406030204" pitchFamily="18" charset="0"/>
                        </a:rPr>
                        <m:t>.</m:t>
                      </m:r>
                      <m:r>
                        <a:rPr lang="es-ES_tradnl" b="1" i="1" smtClean="0">
                          <a:latin typeface="Cambria Math" panose="02040503050406030204" pitchFamily="18" charset="0"/>
                        </a:rPr>
                        <m:t>𝟎𝟓𝟖𝟓</m:t>
                      </m:r>
                    </m:oMath>
                  </m:oMathPara>
                </a14:m>
                <a:endParaRPr lang="en-US" b="1"/>
              </a:p>
              <a:p>
                <a:pPr marL="0" indent="0">
                  <a:buNone/>
                </a:pPr>
                <a14:m>
                  <m:oMathPara xmlns:m="http://schemas.openxmlformats.org/officeDocument/2006/math">
                    <m:oMathParaPr>
                      <m:jc m:val="centerGroup"/>
                    </m:oMathParaPr>
                    <m:oMath xmlns:m="http://schemas.openxmlformats.org/officeDocument/2006/math">
                      <m:sSup>
                        <m:sSupPr>
                          <m:ctrlPr>
                            <a:rPr lang="en-US" b="1" i="1" smtClean="0">
                              <a:latin typeface="Cambria Math" panose="02040503050406030204" pitchFamily="18" charset="0"/>
                            </a:rPr>
                          </m:ctrlPr>
                        </m:sSupPr>
                        <m:e>
                          <m:r>
                            <a:rPr lang="en-US" b="1" i="1" smtClean="0">
                              <a:latin typeface="Cambria Math" panose="02040503050406030204" pitchFamily="18" charset="0"/>
                            </a:rPr>
                            <m:t>𝑹</m:t>
                          </m:r>
                        </m:e>
                        <m:sup>
                          <m:r>
                            <a:rPr lang="en-US" b="1" i="1" smtClean="0">
                              <a:latin typeface="Cambria Math" panose="02040503050406030204" pitchFamily="18" charset="0"/>
                            </a:rPr>
                            <m:t>𝟐</m:t>
                          </m:r>
                        </m:sup>
                      </m:sSup>
                      <m:r>
                        <a:rPr lang="en-US" b="1" i="1" smtClean="0">
                          <a:latin typeface="Cambria Math" panose="02040503050406030204" pitchFamily="18" charset="0"/>
                        </a:rPr>
                        <m:t>=</m:t>
                      </m:r>
                      <m:r>
                        <a:rPr lang="en-US" b="1" i="1" smtClean="0">
                          <a:latin typeface="Cambria Math" panose="02040503050406030204" pitchFamily="18" charset="0"/>
                        </a:rPr>
                        <m:t>𝟎</m:t>
                      </m:r>
                      <m:r>
                        <a:rPr lang="en-US" b="1" i="1" smtClean="0">
                          <a:latin typeface="Cambria Math" panose="02040503050406030204" pitchFamily="18" charset="0"/>
                        </a:rPr>
                        <m:t>,</m:t>
                      </m:r>
                      <m:r>
                        <a:rPr lang="en-US" b="1" i="1" smtClean="0">
                          <a:latin typeface="Cambria Math" panose="02040503050406030204" pitchFamily="18" charset="0"/>
                        </a:rPr>
                        <m:t>𝟕𝟖𝟎𝟓</m:t>
                      </m:r>
                    </m:oMath>
                  </m:oMathPara>
                </a14:m>
                <a:endParaRPr lang="es-ES" b="1"/>
              </a:p>
            </p:txBody>
          </p:sp>
        </mc:Choice>
        <mc:Fallback xmlns="">
          <p:sp>
            <p:nvSpPr>
              <p:cNvPr id="3" name="Marcador de contenido 2">
                <a:extLst>
                  <a:ext uri="{FF2B5EF4-FFF2-40B4-BE49-F238E27FC236}">
                    <a16:creationId xmlns:a16="http://schemas.microsoft.com/office/drawing/2014/main" id="{2CE79993-660B-432C-8B84-1D160C7FBC04}"/>
                  </a:ext>
                </a:extLst>
              </p:cNvPr>
              <p:cNvSpPr>
                <a:spLocks noGrp="1" noRot="1" noChangeAspect="1" noMove="1" noResize="1" noEditPoints="1" noAdjustHandles="1" noChangeArrowheads="1" noChangeShapeType="1" noTextEdit="1"/>
              </p:cNvSpPr>
              <p:nvPr>
                <p:ph idx="1"/>
              </p:nvPr>
            </p:nvSpPr>
            <p:spPr>
              <a:xfrm>
                <a:off x="1371600" y="2083443"/>
                <a:ext cx="9601200" cy="812157"/>
              </a:xfrm>
              <a:blipFill>
                <a:blip r:embed="rId3"/>
                <a:stretch>
                  <a:fillRect/>
                </a:stretch>
              </a:blipFill>
            </p:spPr>
            <p:txBody>
              <a:bodyPr/>
              <a:lstStyle/>
              <a:p>
                <a:r>
                  <a:rPr lang="en-US">
                    <a:noFill/>
                  </a:rPr>
                  <a:t> </a:t>
                </a:r>
              </a:p>
            </p:txBody>
          </p:sp>
        </mc:Fallback>
      </mc:AlternateContent>
      <p:pic>
        <p:nvPicPr>
          <p:cNvPr id="4" name="Imagen 3">
            <a:extLst>
              <a:ext uri="{FF2B5EF4-FFF2-40B4-BE49-F238E27FC236}">
                <a16:creationId xmlns:a16="http://schemas.microsoft.com/office/drawing/2014/main" id="{E967D255-F786-49C8-9038-01E3A5484B6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911715" y="3009900"/>
            <a:ext cx="6368570" cy="3848100"/>
          </a:xfrm>
          <a:prstGeom prst="rect">
            <a:avLst/>
          </a:prstGeom>
          <a:noFill/>
        </p:spPr>
      </p:pic>
    </p:spTree>
    <p:extLst>
      <p:ext uri="{BB962C8B-B14F-4D97-AF65-F5344CB8AC3E}">
        <p14:creationId xmlns:p14="http://schemas.microsoft.com/office/powerpoint/2010/main" val="39289860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56B7338A-D75F-43A1-848B-2713DB0A7C7B}"/>
              </a:ext>
            </a:extLst>
          </p:cNvPr>
          <p:cNvSpPr>
            <a:spLocks noGrp="1"/>
          </p:cNvSpPr>
          <p:nvPr>
            <p:ph type="title"/>
          </p:nvPr>
        </p:nvSpPr>
        <p:spPr/>
        <p:txBody>
          <a:bodyPr/>
          <a:lstStyle/>
          <a:p>
            <a:pPr algn="ctr"/>
            <a:r>
              <a:rPr lang="es-ES"/>
              <a:t>Medidas</a:t>
            </a:r>
          </a:p>
        </p:txBody>
      </p:sp>
      <p:pic>
        <p:nvPicPr>
          <p:cNvPr id="6" name="Marcador de contenido 5">
            <a:extLst>
              <a:ext uri="{FF2B5EF4-FFF2-40B4-BE49-F238E27FC236}">
                <a16:creationId xmlns:a16="http://schemas.microsoft.com/office/drawing/2014/main" id="{5449400E-5F11-49DB-8A84-30FB29C13DBF}"/>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36436" y="2058104"/>
            <a:ext cx="3600000" cy="2160000"/>
          </a:xfrm>
          <a:prstGeom prst="rect">
            <a:avLst/>
          </a:prstGeom>
          <a:noFill/>
        </p:spPr>
      </p:pic>
      <p:pic>
        <p:nvPicPr>
          <p:cNvPr id="7" name="Imagen 6">
            <a:extLst>
              <a:ext uri="{FF2B5EF4-FFF2-40B4-BE49-F238E27FC236}">
                <a16:creationId xmlns:a16="http://schemas.microsoft.com/office/drawing/2014/main" id="{547D5723-C0D2-4C16-8D92-95BE9A96D69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70755" y="2058104"/>
            <a:ext cx="3600000" cy="2160000"/>
          </a:xfrm>
          <a:prstGeom prst="rect">
            <a:avLst/>
          </a:prstGeom>
          <a:noFill/>
        </p:spPr>
      </p:pic>
      <p:pic>
        <p:nvPicPr>
          <p:cNvPr id="8" name="Imagen 7">
            <a:extLst>
              <a:ext uri="{FF2B5EF4-FFF2-40B4-BE49-F238E27FC236}">
                <a16:creationId xmlns:a16="http://schemas.microsoft.com/office/drawing/2014/main" id="{2E5920E8-8AAC-4B9C-8555-EAE054219D4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87221" y="4371208"/>
            <a:ext cx="3600000" cy="2160000"/>
          </a:xfrm>
          <a:prstGeom prst="rect">
            <a:avLst/>
          </a:prstGeom>
          <a:noFill/>
        </p:spPr>
      </p:pic>
      <p:pic>
        <p:nvPicPr>
          <p:cNvPr id="9" name="Imagen 8">
            <a:extLst>
              <a:ext uri="{FF2B5EF4-FFF2-40B4-BE49-F238E27FC236}">
                <a16:creationId xmlns:a16="http://schemas.microsoft.com/office/drawing/2014/main" id="{4A262AA2-88B9-46FF-B270-83915AF31E1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36436" y="4371208"/>
            <a:ext cx="3600000" cy="2160000"/>
          </a:xfrm>
          <a:prstGeom prst="rect">
            <a:avLst/>
          </a:prstGeom>
          <a:noFill/>
        </p:spPr>
      </p:pic>
      <p:pic>
        <p:nvPicPr>
          <p:cNvPr id="11" name="Imagen 10">
            <a:extLst>
              <a:ext uri="{FF2B5EF4-FFF2-40B4-BE49-F238E27FC236}">
                <a16:creationId xmlns:a16="http://schemas.microsoft.com/office/drawing/2014/main" id="{093AECE4-D2FC-45E0-9317-2A6DF3B2263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405074" y="4371208"/>
            <a:ext cx="3600000" cy="2160000"/>
          </a:xfrm>
          <a:prstGeom prst="rect">
            <a:avLst/>
          </a:prstGeom>
          <a:noFill/>
        </p:spPr>
      </p:pic>
      <p:pic>
        <p:nvPicPr>
          <p:cNvPr id="18" name="Imagen 17">
            <a:extLst>
              <a:ext uri="{FF2B5EF4-FFF2-40B4-BE49-F238E27FC236}">
                <a16:creationId xmlns:a16="http://schemas.microsoft.com/office/drawing/2014/main" id="{57CA336F-EB5C-4580-AF10-2FDABEF8A32D}"/>
              </a:ext>
            </a:extLst>
          </p:cNvPr>
          <p:cNvPicPr>
            <a:picLocks/>
          </p:cNvPicPr>
          <p:nvPr/>
        </p:nvPicPr>
        <p:blipFill>
          <a:blip r:embed="rId8"/>
          <a:stretch>
            <a:fillRect/>
          </a:stretch>
        </p:blipFill>
        <p:spPr>
          <a:xfrm>
            <a:off x="8405074" y="2058104"/>
            <a:ext cx="3600000" cy="2160000"/>
          </a:xfrm>
          <a:prstGeom prst="rect">
            <a:avLst/>
          </a:prstGeom>
        </p:spPr>
      </p:pic>
    </p:spTree>
    <p:extLst>
      <p:ext uri="{BB962C8B-B14F-4D97-AF65-F5344CB8AC3E}">
        <p14:creationId xmlns:p14="http://schemas.microsoft.com/office/powerpoint/2010/main" val="12727364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ACAEE4-DF50-44AF-8C7F-12B1A1BAECA1}"/>
              </a:ext>
            </a:extLst>
          </p:cNvPr>
          <p:cNvSpPr>
            <a:spLocks noGrp="1"/>
          </p:cNvSpPr>
          <p:nvPr>
            <p:ph type="title"/>
          </p:nvPr>
        </p:nvSpPr>
        <p:spPr/>
        <p:txBody>
          <a:bodyPr/>
          <a:lstStyle/>
          <a:p>
            <a:pPr algn="ctr"/>
            <a:r>
              <a:rPr lang="es-ES"/>
              <a:t>Calibración</a:t>
            </a:r>
          </a:p>
        </p:txBody>
      </p:sp>
      <p:pic>
        <p:nvPicPr>
          <p:cNvPr id="4" name="Marcador de contenido 3">
            <a:extLst>
              <a:ext uri="{FF2B5EF4-FFF2-40B4-BE49-F238E27FC236}">
                <a16:creationId xmlns:a16="http://schemas.microsoft.com/office/drawing/2014/main" id="{3E47AD78-5A43-4245-A10F-F7B0DDD432AA}"/>
              </a:ext>
            </a:extLst>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942613" y="1635478"/>
            <a:ext cx="3600000" cy="2160000"/>
          </a:xfrm>
          <a:prstGeom prst="rect">
            <a:avLst/>
          </a:prstGeom>
          <a:noFill/>
        </p:spPr>
      </p:pic>
      <p:pic>
        <p:nvPicPr>
          <p:cNvPr id="5" name="Imagen 4">
            <a:extLst>
              <a:ext uri="{FF2B5EF4-FFF2-40B4-BE49-F238E27FC236}">
                <a16:creationId xmlns:a16="http://schemas.microsoft.com/office/drawing/2014/main" id="{317E5123-3A12-43EC-9282-B93BDFAD525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649388" y="4226278"/>
            <a:ext cx="3600000" cy="2160000"/>
          </a:xfrm>
          <a:prstGeom prst="rect">
            <a:avLst/>
          </a:prstGeom>
          <a:noFill/>
        </p:spPr>
      </p:pic>
      <p:pic>
        <p:nvPicPr>
          <p:cNvPr id="6" name="Imagen 5">
            <a:extLst>
              <a:ext uri="{FF2B5EF4-FFF2-40B4-BE49-F238E27FC236}">
                <a16:creationId xmlns:a16="http://schemas.microsoft.com/office/drawing/2014/main" id="{16D626E2-6EC5-4EDD-A444-2B15CF9A40DB}"/>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942613" y="4142522"/>
            <a:ext cx="3600000" cy="2160000"/>
          </a:xfrm>
          <a:prstGeom prst="rect">
            <a:avLst/>
          </a:prstGeom>
          <a:noFill/>
        </p:spPr>
      </p:pic>
      <p:pic>
        <p:nvPicPr>
          <p:cNvPr id="7" name="Imagen 6">
            <a:extLst>
              <a:ext uri="{FF2B5EF4-FFF2-40B4-BE49-F238E27FC236}">
                <a16:creationId xmlns:a16="http://schemas.microsoft.com/office/drawing/2014/main" id="{069F26DA-38B3-4A61-BFF6-EDD99F4316F3}"/>
              </a:ext>
            </a:extLst>
          </p:cNvPr>
          <p:cNvPicPr>
            <a:picLocks noChangeAspect="1"/>
          </p:cNvPicPr>
          <p:nvPr/>
        </p:nvPicPr>
        <p:blipFill>
          <a:blip r:embed="rId6"/>
          <a:stretch>
            <a:fillRect/>
          </a:stretch>
        </p:blipFill>
        <p:spPr>
          <a:xfrm>
            <a:off x="1649388" y="1800528"/>
            <a:ext cx="3600000" cy="1829900"/>
          </a:xfrm>
          <a:prstGeom prst="rect">
            <a:avLst/>
          </a:prstGeom>
        </p:spPr>
      </p:pic>
    </p:spTree>
    <p:extLst>
      <p:ext uri="{BB962C8B-B14F-4D97-AF65-F5344CB8AC3E}">
        <p14:creationId xmlns:p14="http://schemas.microsoft.com/office/powerpoint/2010/main" val="22361720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744ED8-2A01-4EC7-A791-D4D49CEED009}"/>
              </a:ext>
            </a:extLst>
          </p:cNvPr>
          <p:cNvSpPr>
            <a:spLocks noGrp="1"/>
          </p:cNvSpPr>
          <p:nvPr>
            <p:ph type="title"/>
          </p:nvPr>
        </p:nvSpPr>
        <p:spPr/>
        <p:txBody>
          <a:bodyPr/>
          <a:lstStyle/>
          <a:p>
            <a:pPr algn="ctr"/>
            <a:r>
              <a:rPr lang="es-ES"/>
              <a:t>Medidas con Calibración</a:t>
            </a:r>
          </a:p>
        </p:txBody>
      </p:sp>
      <p:pic>
        <p:nvPicPr>
          <p:cNvPr id="8" name="Marcador de contenido 7">
            <a:extLst>
              <a:ext uri="{FF2B5EF4-FFF2-40B4-BE49-F238E27FC236}">
                <a16:creationId xmlns:a16="http://schemas.microsoft.com/office/drawing/2014/main" id="{8DDAFCD1-8D03-4E0F-BAE9-2D572F124D6C}"/>
              </a:ext>
            </a:extLst>
          </p:cNvPr>
          <p:cNvPicPr>
            <a:picLocks noGrp="1" noChangeAspect="1"/>
          </p:cNvPicPr>
          <p:nvPr>
            <p:ph idx="1"/>
          </p:nvPr>
        </p:nvPicPr>
        <p:blipFill>
          <a:blip r:embed="rId3"/>
          <a:stretch>
            <a:fillRect/>
          </a:stretch>
        </p:blipFill>
        <p:spPr>
          <a:xfrm>
            <a:off x="6886605" y="1991989"/>
            <a:ext cx="3600000" cy="2160000"/>
          </a:xfrm>
          <a:prstGeom prst="rect">
            <a:avLst/>
          </a:prstGeom>
        </p:spPr>
      </p:pic>
      <p:pic>
        <p:nvPicPr>
          <p:cNvPr id="10" name="Imagen 9">
            <a:extLst>
              <a:ext uri="{FF2B5EF4-FFF2-40B4-BE49-F238E27FC236}">
                <a16:creationId xmlns:a16="http://schemas.microsoft.com/office/drawing/2014/main" id="{BF358C32-D30D-4AF0-8EF7-36ADC1A9D7D8}"/>
              </a:ext>
            </a:extLst>
          </p:cNvPr>
          <p:cNvPicPr>
            <a:picLocks noChangeAspect="1"/>
          </p:cNvPicPr>
          <p:nvPr/>
        </p:nvPicPr>
        <p:blipFill>
          <a:blip r:embed="rId4"/>
          <a:stretch>
            <a:fillRect/>
          </a:stretch>
        </p:blipFill>
        <p:spPr>
          <a:xfrm>
            <a:off x="1705395" y="1991989"/>
            <a:ext cx="3600000" cy="2160000"/>
          </a:xfrm>
          <a:prstGeom prst="rect">
            <a:avLst/>
          </a:prstGeom>
        </p:spPr>
      </p:pic>
      <p:pic>
        <p:nvPicPr>
          <p:cNvPr id="11" name="Imagen 10">
            <a:extLst>
              <a:ext uri="{FF2B5EF4-FFF2-40B4-BE49-F238E27FC236}">
                <a16:creationId xmlns:a16="http://schemas.microsoft.com/office/drawing/2014/main" id="{D9F8DE87-A659-4DB0-A757-5D45437E825F}"/>
              </a:ext>
            </a:extLst>
          </p:cNvPr>
          <p:cNvPicPr>
            <a:picLocks noChangeAspect="1"/>
          </p:cNvPicPr>
          <p:nvPr/>
        </p:nvPicPr>
        <p:blipFill>
          <a:blip r:embed="rId5"/>
          <a:stretch>
            <a:fillRect/>
          </a:stretch>
        </p:blipFill>
        <p:spPr>
          <a:xfrm>
            <a:off x="1705395" y="4238978"/>
            <a:ext cx="3600000" cy="2160000"/>
          </a:xfrm>
          <a:prstGeom prst="rect">
            <a:avLst/>
          </a:prstGeom>
        </p:spPr>
      </p:pic>
      <p:pic>
        <p:nvPicPr>
          <p:cNvPr id="13" name="Imagen 12">
            <a:extLst>
              <a:ext uri="{FF2B5EF4-FFF2-40B4-BE49-F238E27FC236}">
                <a16:creationId xmlns:a16="http://schemas.microsoft.com/office/drawing/2014/main" id="{5D88A0DC-F476-43CD-9986-C26E7138F2CF}"/>
              </a:ext>
            </a:extLst>
          </p:cNvPr>
          <p:cNvPicPr>
            <a:picLocks/>
          </p:cNvPicPr>
          <p:nvPr/>
        </p:nvPicPr>
        <p:blipFill>
          <a:blip r:embed="rId6"/>
          <a:stretch>
            <a:fillRect/>
          </a:stretch>
        </p:blipFill>
        <p:spPr>
          <a:xfrm>
            <a:off x="6886605" y="4221449"/>
            <a:ext cx="3600000" cy="2160000"/>
          </a:xfrm>
          <a:prstGeom prst="rect">
            <a:avLst/>
          </a:prstGeom>
        </p:spPr>
      </p:pic>
    </p:spTree>
    <p:extLst>
      <p:ext uri="{BB962C8B-B14F-4D97-AF65-F5344CB8AC3E}">
        <p14:creationId xmlns:p14="http://schemas.microsoft.com/office/powerpoint/2010/main" val="4193199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3DA5D690-A0F5-074D-AAE2-F2E0CC776065}"/>
              </a:ext>
            </a:extLst>
          </p:cNvPr>
          <p:cNvPicPr>
            <a:picLocks noChangeAspect="1"/>
          </p:cNvPicPr>
          <p:nvPr/>
        </p:nvPicPr>
        <p:blipFill rotWithShape="1">
          <a:blip r:embed="rId3">
            <a:extLst>
              <a:ext uri="{28A0092B-C50C-407E-A947-70E740481C1C}">
                <a14:useLocalDpi xmlns:a14="http://schemas.microsoft.com/office/drawing/2010/main" val="0"/>
              </a:ext>
            </a:extLst>
          </a:blip>
          <a:srcRect l="17466" t="11777" r="10772" b="12880"/>
          <a:stretch/>
        </p:blipFill>
        <p:spPr>
          <a:xfrm>
            <a:off x="7052366" y="1250805"/>
            <a:ext cx="5139634" cy="4047067"/>
          </a:xfrm>
          <a:prstGeom prst="rect">
            <a:avLst/>
          </a:prstGeom>
        </p:spPr>
      </p:pic>
      <p:pic>
        <p:nvPicPr>
          <p:cNvPr id="11" name="Imagen 10">
            <a:extLst>
              <a:ext uri="{FF2B5EF4-FFF2-40B4-BE49-F238E27FC236}">
                <a16:creationId xmlns:a16="http://schemas.microsoft.com/office/drawing/2014/main" id="{96C49D79-52CB-CA43-994E-52FB20EE6D33}"/>
              </a:ext>
            </a:extLst>
          </p:cNvPr>
          <p:cNvPicPr>
            <a:picLocks noChangeAspect="1"/>
          </p:cNvPicPr>
          <p:nvPr/>
        </p:nvPicPr>
        <p:blipFill rotWithShape="1">
          <a:blip r:embed="rId4">
            <a:extLst>
              <a:ext uri="{28A0092B-C50C-407E-A947-70E740481C1C}">
                <a14:useLocalDpi xmlns:a14="http://schemas.microsoft.com/office/drawing/2010/main" val="0"/>
              </a:ext>
            </a:extLst>
          </a:blip>
          <a:srcRect t="24253" b="20813"/>
          <a:stretch/>
        </p:blipFill>
        <p:spPr>
          <a:xfrm rot="5400000">
            <a:off x="-381022" y="1795436"/>
            <a:ext cx="4960919" cy="2043952"/>
          </a:xfrm>
          <a:prstGeom prst="rect">
            <a:avLst/>
          </a:prstGeom>
        </p:spPr>
      </p:pic>
      <p:pic>
        <p:nvPicPr>
          <p:cNvPr id="9" name="Imagen 8">
            <a:extLst>
              <a:ext uri="{FF2B5EF4-FFF2-40B4-BE49-F238E27FC236}">
                <a16:creationId xmlns:a16="http://schemas.microsoft.com/office/drawing/2014/main" id="{3BB2C0B4-7B1F-7A4A-960E-163C6C32E63E}"/>
              </a:ext>
            </a:extLst>
          </p:cNvPr>
          <p:cNvPicPr>
            <a:picLocks noChangeAspect="1"/>
          </p:cNvPicPr>
          <p:nvPr/>
        </p:nvPicPr>
        <p:blipFill rotWithShape="1">
          <a:blip r:embed="rId5">
            <a:extLst>
              <a:ext uri="{28A0092B-C50C-407E-A947-70E740481C1C}">
                <a14:useLocalDpi xmlns:a14="http://schemas.microsoft.com/office/drawing/2010/main" val="0"/>
              </a:ext>
            </a:extLst>
          </a:blip>
          <a:srcRect l="11016" t="19903" r="12508" b="7889"/>
          <a:stretch/>
        </p:blipFill>
        <p:spPr>
          <a:xfrm>
            <a:off x="3384497" y="630325"/>
            <a:ext cx="3470736" cy="4667547"/>
          </a:xfrm>
          <a:prstGeom prst="rect">
            <a:avLst/>
          </a:prstGeom>
        </p:spPr>
      </p:pic>
      <p:sp>
        <p:nvSpPr>
          <p:cNvPr id="4" name="CuadroTexto 3">
            <a:extLst>
              <a:ext uri="{FF2B5EF4-FFF2-40B4-BE49-F238E27FC236}">
                <a16:creationId xmlns:a16="http://schemas.microsoft.com/office/drawing/2014/main" id="{2847E53F-2066-514D-81E8-6A41FA611780}"/>
              </a:ext>
            </a:extLst>
          </p:cNvPr>
          <p:cNvSpPr txBox="1"/>
          <p:nvPr/>
        </p:nvSpPr>
        <p:spPr>
          <a:xfrm>
            <a:off x="844542" y="5607195"/>
            <a:ext cx="2276872" cy="646331"/>
          </a:xfrm>
          <a:prstGeom prst="rect">
            <a:avLst/>
          </a:prstGeom>
          <a:noFill/>
        </p:spPr>
        <p:txBody>
          <a:bodyPr wrap="square" rtlCol="0">
            <a:spAutoFit/>
          </a:bodyPr>
          <a:lstStyle/>
          <a:p>
            <a:pPr algn="ctr"/>
            <a:r>
              <a:rPr lang="es-ES_tradnl">
                <a:solidFill>
                  <a:schemeClr val="tx2"/>
                </a:solidFill>
              </a:rPr>
              <a:t>Dispositivos terminados</a:t>
            </a:r>
          </a:p>
        </p:txBody>
      </p:sp>
      <p:sp>
        <p:nvSpPr>
          <p:cNvPr id="5" name="CuadroTexto 4">
            <a:extLst>
              <a:ext uri="{FF2B5EF4-FFF2-40B4-BE49-F238E27FC236}">
                <a16:creationId xmlns:a16="http://schemas.microsoft.com/office/drawing/2014/main" id="{160D7EB1-E88C-4C4A-9EBE-9123EF791346}"/>
              </a:ext>
            </a:extLst>
          </p:cNvPr>
          <p:cNvSpPr txBox="1"/>
          <p:nvPr/>
        </p:nvSpPr>
        <p:spPr>
          <a:xfrm>
            <a:off x="3384497" y="5607195"/>
            <a:ext cx="3541644" cy="646331"/>
          </a:xfrm>
          <a:prstGeom prst="rect">
            <a:avLst/>
          </a:prstGeom>
          <a:noFill/>
        </p:spPr>
        <p:txBody>
          <a:bodyPr wrap="square" rtlCol="0">
            <a:spAutoFit/>
          </a:bodyPr>
          <a:lstStyle/>
          <a:p>
            <a:pPr algn="ctr"/>
            <a:r>
              <a:rPr lang="es-ES_tradnl">
                <a:solidFill>
                  <a:schemeClr val="tx2"/>
                </a:solidFill>
              </a:rPr>
              <a:t>Pruebas de validación de usuarios</a:t>
            </a:r>
          </a:p>
          <a:p>
            <a:pPr algn="ctr"/>
            <a:r>
              <a:rPr lang="es-ES_tradnl">
                <a:solidFill>
                  <a:schemeClr val="tx2"/>
                </a:solidFill>
              </a:rPr>
              <a:t>para la EIM</a:t>
            </a:r>
          </a:p>
        </p:txBody>
      </p:sp>
      <p:sp>
        <p:nvSpPr>
          <p:cNvPr id="10" name="CuadroTexto 9">
            <a:extLst>
              <a:ext uri="{FF2B5EF4-FFF2-40B4-BE49-F238E27FC236}">
                <a16:creationId xmlns:a16="http://schemas.microsoft.com/office/drawing/2014/main" id="{C4DA3AA3-E22D-624F-8966-DD399E49E2FB}"/>
              </a:ext>
            </a:extLst>
          </p:cNvPr>
          <p:cNvSpPr txBox="1"/>
          <p:nvPr/>
        </p:nvSpPr>
        <p:spPr>
          <a:xfrm>
            <a:off x="7216654" y="5607195"/>
            <a:ext cx="4130804" cy="369332"/>
          </a:xfrm>
          <a:prstGeom prst="rect">
            <a:avLst/>
          </a:prstGeom>
          <a:noFill/>
        </p:spPr>
        <p:txBody>
          <a:bodyPr wrap="square" rtlCol="0">
            <a:spAutoFit/>
          </a:bodyPr>
          <a:lstStyle/>
          <a:p>
            <a:pPr algn="ctr"/>
            <a:r>
              <a:rPr lang="es-ES_tradnl">
                <a:solidFill>
                  <a:schemeClr val="tx2"/>
                </a:solidFill>
              </a:rPr>
              <a:t>Pruebas de validación de datos MEM</a:t>
            </a:r>
          </a:p>
        </p:txBody>
      </p:sp>
    </p:spTree>
    <p:extLst>
      <p:ext uri="{BB962C8B-B14F-4D97-AF65-F5344CB8AC3E}">
        <p14:creationId xmlns:p14="http://schemas.microsoft.com/office/powerpoint/2010/main" val="15084625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83F978-DCD5-4D3A-ACE9-DF08D63B398E}"/>
              </a:ext>
            </a:extLst>
          </p:cNvPr>
          <p:cNvSpPr>
            <a:spLocks noGrp="1"/>
          </p:cNvSpPr>
          <p:nvPr>
            <p:ph type="title"/>
          </p:nvPr>
        </p:nvSpPr>
        <p:spPr/>
        <p:txBody>
          <a:bodyPr/>
          <a:lstStyle/>
          <a:p>
            <a:r>
              <a:rPr lang="es-ES"/>
              <a:t>Conclusiones</a:t>
            </a:r>
          </a:p>
        </p:txBody>
      </p:sp>
      <p:sp>
        <p:nvSpPr>
          <p:cNvPr id="3" name="Marcador de texto 2">
            <a:extLst>
              <a:ext uri="{FF2B5EF4-FFF2-40B4-BE49-F238E27FC236}">
                <a16:creationId xmlns:a16="http://schemas.microsoft.com/office/drawing/2014/main" id="{311E33A4-69ED-455C-A22C-22BB69EFCC7B}"/>
              </a:ext>
            </a:extLst>
          </p:cNvPr>
          <p:cNvSpPr>
            <a:spLocks noGrp="1"/>
          </p:cNvSpPr>
          <p:nvPr>
            <p:ph type="body" idx="1"/>
          </p:nvPr>
        </p:nvSpPr>
        <p:spPr/>
        <p:txBody>
          <a:bodyPr/>
          <a:lstStyle/>
          <a:p>
            <a:endParaRPr lang="es-ES"/>
          </a:p>
        </p:txBody>
      </p:sp>
    </p:spTree>
    <p:extLst>
      <p:ext uri="{BB962C8B-B14F-4D97-AF65-F5344CB8AC3E}">
        <p14:creationId xmlns:p14="http://schemas.microsoft.com/office/powerpoint/2010/main" val="39251009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77E48E4-7AA6-AE40-B798-8D8D001102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0109" y="172245"/>
            <a:ext cx="5170098" cy="3256755"/>
          </a:xfrm>
          <a:prstGeom prst="rect">
            <a:avLst/>
          </a:prstGeom>
        </p:spPr>
      </p:pic>
      <p:pic>
        <p:nvPicPr>
          <p:cNvPr id="5" name="Imagen 4">
            <a:extLst>
              <a:ext uri="{FF2B5EF4-FFF2-40B4-BE49-F238E27FC236}">
                <a16:creationId xmlns:a16="http://schemas.microsoft.com/office/drawing/2014/main" id="{64D67E6C-3FEF-5F44-BB51-3975D3F3E9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795" y="172245"/>
            <a:ext cx="4848892" cy="3469063"/>
          </a:xfrm>
          <a:prstGeom prst="rect">
            <a:avLst/>
          </a:prstGeom>
        </p:spPr>
      </p:pic>
      <p:pic>
        <p:nvPicPr>
          <p:cNvPr id="7" name="Imagen 6">
            <a:extLst>
              <a:ext uri="{FF2B5EF4-FFF2-40B4-BE49-F238E27FC236}">
                <a16:creationId xmlns:a16="http://schemas.microsoft.com/office/drawing/2014/main" id="{FB7C17BF-54B5-914B-94FA-F9ACF2056F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9513" y="4167261"/>
            <a:ext cx="4592974" cy="2161946"/>
          </a:xfrm>
          <a:prstGeom prst="rect">
            <a:avLst/>
          </a:prstGeom>
        </p:spPr>
      </p:pic>
      <p:sp>
        <p:nvSpPr>
          <p:cNvPr id="12" name="CuadroTexto 11">
            <a:extLst>
              <a:ext uri="{FF2B5EF4-FFF2-40B4-BE49-F238E27FC236}">
                <a16:creationId xmlns:a16="http://schemas.microsoft.com/office/drawing/2014/main" id="{593EBA80-674E-BF43-87DE-4A99E6DF9FC9}"/>
              </a:ext>
            </a:extLst>
          </p:cNvPr>
          <p:cNvSpPr txBox="1"/>
          <p:nvPr/>
        </p:nvSpPr>
        <p:spPr>
          <a:xfrm>
            <a:off x="1289893" y="3613263"/>
            <a:ext cx="3992696" cy="369332"/>
          </a:xfrm>
          <a:prstGeom prst="rect">
            <a:avLst/>
          </a:prstGeom>
          <a:noFill/>
        </p:spPr>
        <p:txBody>
          <a:bodyPr wrap="none" rtlCol="0">
            <a:spAutoFit/>
          </a:bodyPr>
          <a:lstStyle/>
          <a:p>
            <a:r>
              <a:rPr lang="es-ES_tradnl"/>
              <a:t>Fuente: Sitio web del diario El Comercio</a:t>
            </a:r>
          </a:p>
        </p:txBody>
      </p:sp>
      <p:sp>
        <p:nvSpPr>
          <p:cNvPr id="13" name="CuadroTexto 12">
            <a:extLst>
              <a:ext uri="{FF2B5EF4-FFF2-40B4-BE49-F238E27FC236}">
                <a16:creationId xmlns:a16="http://schemas.microsoft.com/office/drawing/2014/main" id="{B5AF4E5D-2117-2E41-9073-BAA8726374C3}"/>
              </a:ext>
            </a:extLst>
          </p:cNvPr>
          <p:cNvSpPr txBox="1"/>
          <p:nvPr/>
        </p:nvSpPr>
        <p:spPr>
          <a:xfrm>
            <a:off x="3950898" y="6329207"/>
            <a:ext cx="4323941" cy="369332"/>
          </a:xfrm>
          <a:prstGeom prst="rect">
            <a:avLst/>
          </a:prstGeom>
          <a:noFill/>
        </p:spPr>
        <p:txBody>
          <a:bodyPr wrap="none" rtlCol="0">
            <a:spAutoFit/>
          </a:bodyPr>
          <a:lstStyle/>
          <a:p>
            <a:r>
              <a:rPr lang="es-ES_tradnl"/>
              <a:t>Fuente: Facebook Oficial de Teleamazonas</a:t>
            </a:r>
          </a:p>
        </p:txBody>
      </p:sp>
      <p:sp>
        <p:nvSpPr>
          <p:cNvPr id="14" name="Rectángulo 13">
            <a:extLst>
              <a:ext uri="{FF2B5EF4-FFF2-40B4-BE49-F238E27FC236}">
                <a16:creationId xmlns:a16="http://schemas.microsoft.com/office/drawing/2014/main" id="{A83BF0B9-FE84-5748-9084-476218F12483}"/>
              </a:ext>
            </a:extLst>
          </p:cNvPr>
          <p:cNvSpPr/>
          <p:nvPr/>
        </p:nvSpPr>
        <p:spPr>
          <a:xfrm>
            <a:off x="7064590" y="3641308"/>
            <a:ext cx="4016741" cy="369332"/>
          </a:xfrm>
          <a:prstGeom prst="rect">
            <a:avLst/>
          </a:prstGeom>
        </p:spPr>
        <p:txBody>
          <a:bodyPr wrap="none">
            <a:spAutoFit/>
          </a:bodyPr>
          <a:lstStyle/>
          <a:p>
            <a:r>
              <a:rPr lang="es-ES_tradnl"/>
              <a:t>Fuente: Sitio web del diario El Comercio</a:t>
            </a:r>
          </a:p>
        </p:txBody>
      </p:sp>
    </p:spTree>
    <p:extLst>
      <p:ext uri="{BB962C8B-B14F-4D97-AF65-F5344CB8AC3E}">
        <p14:creationId xmlns:p14="http://schemas.microsoft.com/office/powerpoint/2010/main" val="33721083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9ED54615-6821-4719-9FD6-F8E10AF05CD2}"/>
              </a:ext>
            </a:extLst>
          </p:cNvPr>
          <p:cNvSpPr>
            <a:spLocks noGrp="1"/>
          </p:cNvSpPr>
          <p:nvPr>
            <p:ph type="title"/>
          </p:nvPr>
        </p:nvSpPr>
        <p:spPr/>
        <p:txBody>
          <a:bodyPr/>
          <a:lstStyle/>
          <a:p>
            <a:pPr algn="ctr"/>
            <a:r>
              <a:rPr lang="es-ES"/>
              <a:t>Conclusiones </a:t>
            </a:r>
          </a:p>
        </p:txBody>
      </p:sp>
      <p:sp>
        <p:nvSpPr>
          <p:cNvPr id="5" name="Marcador de contenido 4">
            <a:extLst>
              <a:ext uri="{FF2B5EF4-FFF2-40B4-BE49-F238E27FC236}">
                <a16:creationId xmlns:a16="http://schemas.microsoft.com/office/drawing/2014/main" id="{0C04919E-017B-49A4-B24F-E5B22ABE0B7E}"/>
              </a:ext>
            </a:extLst>
          </p:cNvPr>
          <p:cNvSpPr>
            <a:spLocks noGrp="1"/>
          </p:cNvSpPr>
          <p:nvPr>
            <p:ph idx="1"/>
          </p:nvPr>
        </p:nvSpPr>
        <p:spPr>
          <a:xfrm>
            <a:off x="1371600" y="1638299"/>
            <a:ext cx="9601200" cy="4867431"/>
          </a:xfrm>
        </p:spPr>
        <p:txBody>
          <a:bodyPr>
            <a:noAutofit/>
          </a:bodyPr>
          <a:lstStyle/>
          <a:p>
            <a:pPr algn="just"/>
            <a:r>
              <a:rPr lang="es-ES" sz="2800"/>
              <a:t>Tras realizar un mapa de sombras en un año completo se logra obtener los lugares estratégicos para colocar dispositivos con base en energía fotovoltaica; para el caso de la MEM son las terrazas de todos los edificios. Por otro lado, para las EIM además de las sombras se tomó en cuenta la afluencia de personas, que sugiere como áreas sugeridas son la entrada principal y el área entre el edificio central - edificio MED. </a:t>
            </a:r>
          </a:p>
          <a:p>
            <a:pPr algn="just"/>
            <a:endParaRPr lang="es-ES"/>
          </a:p>
        </p:txBody>
      </p:sp>
    </p:spTree>
    <p:extLst>
      <p:ext uri="{BB962C8B-B14F-4D97-AF65-F5344CB8AC3E}">
        <p14:creationId xmlns:p14="http://schemas.microsoft.com/office/powerpoint/2010/main" val="11172210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9ED54615-6821-4719-9FD6-F8E10AF05CD2}"/>
              </a:ext>
            </a:extLst>
          </p:cNvPr>
          <p:cNvSpPr>
            <a:spLocks noGrp="1"/>
          </p:cNvSpPr>
          <p:nvPr>
            <p:ph type="title"/>
          </p:nvPr>
        </p:nvSpPr>
        <p:spPr/>
        <p:txBody>
          <a:bodyPr/>
          <a:lstStyle/>
          <a:p>
            <a:pPr algn="ctr"/>
            <a:r>
              <a:rPr lang="es-ES"/>
              <a:t>Conclusiones </a:t>
            </a:r>
          </a:p>
        </p:txBody>
      </p:sp>
      <p:sp>
        <p:nvSpPr>
          <p:cNvPr id="5" name="Marcador de contenido 4">
            <a:extLst>
              <a:ext uri="{FF2B5EF4-FFF2-40B4-BE49-F238E27FC236}">
                <a16:creationId xmlns:a16="http://schemas.microsoft.com/office/drawing/2014/main" id="{0C04919E-017B-49A4-B24F-E5B22ABE0B7E}"/>
              </a:ext>
            </a:extLst>
          </p:cNvPr>
          <p:cNvSpPr>
            <a:spLocks noGrp="1"/>
          </p:cNvSpPr>
          <p:nvPr>
            <p:ph idx="1"/>
          </p:nvPr>
        </p:nvSpPr>
        <p:spPr>
          <a:xfrm>
            <a:off x="1371600" y="1638299"/>
            <a:ext cx="9601200" cy="4867431"/>
          </a:xfrm>
        </p:spPr>
        <p:txBody>
          <a:bodyPr>
            <a:noAutofit/>
          </a:bodyPr>
          <a:lstStyle/>
          <a:p>
            <a:pPr algn="just"/>
            <a:r>
              <a:rPr lang="es-ES" sz="2800"/>
              <a:t>Las tarjetas de desarrollo comparadas deben ser considerados de acuerdo con la aplicación que se quiera desarrollar, en este caso por la cantidad de periféricos integrados, características de bajo consumo eléctrico y capacidad computacional se optó al TTGO LoRa32 V1.</a:t>
            </a:r>
          </a:p>
          <a:p>
            <a:pPr algn="just"/>
            <a:r>
              <a:rPr lang="es-ES_tradnl" sz="2800"/>
              <a:t>Las estructuras de las EIM y MEM, están construidas en acero galvanizado, cuentan con un diseño donde el peso está distribuido en la parte baja para que sea estable. Además, los sistemas electrónicos están debidamente protegidos contra polvo y lluvia mediante uso de cajas herméticas IP65, tubo corrugado, y prensas estopa. </a:t>
            </a:r>
          </a:p>
          <a:p>
            <a:pPr algn="just"/>
            <a:endParaRPr lang="es-EC" sz="2800"/>
          </a:p>
          <a:p>
            <a:pPr algn="just"/>
            <a:endParaRPr lang="es-ES"/>
          </a:p>
        </p:txBody>
      </p:sp>
    </p:spTree>
    <p:extLst>
      <p:ext uri="{BB962C8B-B14F-4D97-AF65-F5344CB8AC3E}">
        <p14:creationId xmlns:p14="http://schemas.microsoft.com/office/powerpoint/2010/main" val="7931582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9ED54615-6821-4719-9FD6-F8E10AF05CD2}"/>
              </a:ext>
            </a:extLst>
          </p:cNvPr>
          <p:cNvSpPr>
            <a:spLocks noGrp="1"/>
          </p:cNvSpPr>
          <p:nvPr>
            <p:ph type="title"/>
          </p:nvPr>
        </p:nvSpPr>
        <p:spPr/>
        <p:txBody>
          <a:bodyPr/>
          <a:lstStyle/>
          <a:p>
            <a:pPr algn="ctr"/>
            <a:r>
              <a:rPr lang="es-ES"/>
              <a:t>Conclusiones </a:t>
            </a:r>
          </a:p>
        </p:txBody>
      </p:sp>
      <p:sp>
        <p:nvSpPr>
          <p:cNvPr id="5" name="Marcador de contenido 4">
            <a:extLst>
              <a:ext uri="{FF2B5EF4-FFF2-40B4-BE49-F238E27FC236}">
                <a16:creationId xmlns:a16="http://schemas.microsoft.com/office/drawing/2014/main" id="{0C04919E-017B-49A4-B24F-E5B22ABE0B7E}"/>
              </a:ext>
            </a:extLst>
          </p:cNvPr>
          <p:cNvSpPr>
            <a:spLocks noGrp="1"/>
          </p:cNvSpPr>
          <p:nvPr>
            <p:ph idx="1"/>
          </p:nvPr>
        </p:nvSpPr>
        <p:spPr>
          <a:xfrm>
            <a:off x="1371600" y="1638299"/>
            <a:ext cx="9601200" cy="4831511"/>
          </a:xfrm>
        </p:spPr>
        <p:txBody>
          <a:bodyPr>
            <a:noAutofit/>
          </a:bodyPr>
          <a:lstStyle/>
          <a:p>
            <a:pPr algn="just"/>
            <a:r>
              <a:rPr lang="es-ES_tradnl" sz="2800"/>
              <a:t>Empleando paneles fotovoltaicos poli cristalinos de 20W, controlador de carga PWM 12V/10A y baterías de tipo GEL de 12V/9Ah, el sistema cumple sin problemas los días de autonomía, es decir 14 horas por 4 días para cada EIM y 24 horas por 7 días para la MEM.</a:t>
            </a:r>
          </a:p>
          <a:p>
            <a:pPr algn="just"/>
            <a:r>
              <a:rPr lang="es-ES_tradnl" sz="2800"/>
              <a:t>Emplear un servidor embebido implica una reducción significativa en la gestión de la aplicación, dado que el ESP32 se encarga de generar los servicios y el cliente con un terminal se encarga del esfuerzo computacional.</a:t>
            </a:r>
            <a:endParaRPr lang="es-EC" sz="2800"/>
          </a:p>
          <a:p>
            <a:pPr algn="just"/>
            <a:endParaRPr lang="es-ES"/>
          </a:p>
        </p:txBody>
      </p:sp>
    </p:spTree>
    <p:extLst>
      <p:ext uri="{BB962C8B-B14F-4D97-AF65-F5344CB8AC3E}">
        <p14:creationId xmlns:p14="http://schemas.microsoft.com/office/powerpoint/2010/main" val="11477325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9ED54615-6821-4719-9FD6-F8E10AF05CD2}"/>
              </a:ext>
            </a:extLst>
          </p:cNvPr>
          <p:cNvSpPr>
            <a:spLocks noGrp="1"/>
          </p:cNvSpPr>
          <p:nvPr>
            <p:ph type="title"/>
          </p:nvPr>
        </p:nvSpPr>
        <p:spPr/>
        <p:txBody>
          <a:bodyPr/>
          <a:lstStyle/>
          <a:p>
            <a:pPr algn="ctr"/>
            <a:r>
              <a:rPr lang="es-ES"/>
              <a:t>Conclusiones </a:t>
            </a:r>
          </a:p>
        </p:txBody>
      </p:sp>
      <p:sp>
        <p:nvSpPr>
          <p:cNvPr id="5" name="Marcador de contenido 4">
            <a:extLst>
              <a:ext uri="{FF2B5EF4-FFF2-40B4-BE49-F238E27FC236}">
                <a16:creationId xmlns:a16="http://schemas.microsoft.com/office/drawing/2014/main" id="{0C04919E-017B-49A4-B24F-E5B22ABE0B7E}"/>
              </a:ext>
            </a:extLst>
          </p:cNvPr>
          <p:cNvSpPr>
            <a:spLocks noGrp="1"/>
          </p:cNvSpPr>
          <p:nvPr>
            <p:ph idx="1"/>
          </p:nvPr>
        </p:nvSpPr>
        <p:spPr>
          <a:xfrm>
            <a:off x="1371600" y="1638299"/>
            <a:ext cx="9601200" cy="4831511"/>
          </a:xfrm>
        </p:spPr>
        <p:txBody>
          <a:bodyPr>
            <a:noAutofit/>
          </a:bodyPr>
          <a:lstStyle/>
          <a:p>
            <a:pPr algn="just"/>
            <a:r>
              <a:rPr lang="es-ES_tradnl" sz="2800"/>
              <a:t>Los sistemas tanto MEM como EIM cuentan con una validación por contraseña para configurarlos a través peticiones HTTP y gestionada en el ESP32 (no accesible) lo que brinda la seguridad ante un posible mal uso de los dispositivos</a:t>
            </a:r>
            <a:endParaRPr lang="es-EC" sz="2800"/>
          </a:p>
          <a:p>
            <a:pPr algn="just"/>
            <a:r>
              <a:rPr lang="es-ES_tradnl" sz="2800"/>
              <a:t>Para la red LPWAN se empleó </a:t>
            </a:r>
            <a:r>
              <a:rPr lang="es-ES_tradnl" sz="2800" err="1"/>
              <a:t>LoRa</a:t>
            </a:r>
            <a:r>
              <a:rPr lang="es-ES_tradnl" sz="2800"/>
              <a:t> en la banda de 915MHz por ser banda de uso libre en el Ecuador, para garantizar la cobertura de la señal, se empleó un Spread Factor (SF) de 12. Con la utilización de LoRa se reduce considerablemente el costo fijo asociado al mantenimiento mensual de una red de comunicaciones de larga distancia.</a:t>
            </a:r>
            <a:endParaRPr lang="es-EC" sz="2800"/>
          </a:p>
          <a:p>
            <a:pPr algn="just"/>
            <a:endParaRPr lang="es-ES"/>
          </a:p>
        </p:txBody>
      </p:sp>
    </p:spTree>
    <p:extLst>
      <p:ext uri="{BB962C8B-B14F-4D97-AF65-F5344CB8AC3E}">
        <p14:creationId xmlns:p14="http://schemas.microsoft.com/office/powerpoint/2010/main" val="31107271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83F978-DCD5-4D3A-ACE9-DF08D63B398E}"/>
              </a:ext>
            </a:extLst>
          </p:cNvPr>
          <p:cNvSpPr>
            <a:spLocks noGrp="1"/>
          </p:cNvSpPr>
          <p:nvPr>
            <p:ph type="title"/>
          </p:nvPr>
        </p:nvSpPr>
        <p:spPr/>
        <p:txBody>
          <a:bodyPr/>
          <a:lstStyle/>
          <a:p>
            <a:r>
              <a:rPr lang="es-ES"/>
              <a:t>Recomendaciones</a:t>
            </a:r>
          </a:p>
        </p:txBody>
      </p:sp>
      <p:sp>
        <p:nvSpPr>
          <p:cNvPr id="3" name="Marcador de texto 2">
            <a:extLst>
              <a:ext uri="{FF2B5EF4-FFF2-40B4-BE49-F238E27FC236}">
                <a16:creationId xmlns:a16="http://schemas.microsoft.com/office/drawing/2014/main" id="{311E33A4-69ED-455C-A22C-22BB69EFCC7B}"/>
              </a:ext>
            </a:extLst>
          </p:cNvPr>
          <p:cNvSpPr>
            <a:spLocks noGrp="1"/>
          </p:cNvSpPr>
          <p:nvPr>
            <p:ph type="body" idx="1"/>
          </p:nvPr>
        </p:nvSpPr>
        <p:spPr/>
        <p:txBody>
          <a:bodyPr/>
          <a:lstStyle/>
          <a:p>
            <a:endParaRPr lang="es-ES"/>
          </a:p>
        </p:txBody>
      </p:sp>
    </p:spTree>
    <p:extLst>
      <p:ext uri="{BB962C8B-B14F-4D97-AF65-F5344CB8AC3E}">
        <p14:creationId xmlns:p14="http://schemas.microsoft.com/office/powerpoint/2010/main" val="33871986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8E29DA7A-A2DF-324A-9C2B-BF82932EC0B3}"/>
              </a:ext>
            </a:extLst>
          </p:cNvPr>
          <p:cNvSpPr>
            <a:spLocks noGrp="1"/>
          </p:cNvSpPr>
          <p:nvPr>
            <p:ph idx="1"/>
          </p:nvPr>
        </p:nvSpPr>
        <p:spPr>
          <a:xfrm>
            <a:off x="1371600" y="1638300"/>
            <a:ext cx="9601200" cy="4762500"/>
          </a:xfrm>
        </p:spPr>
        <p:txBody>
          <a:bodyPr>
            <a:normAutofit/>
          </a:bodyPr>
          <a:lstStyle/>
          <a:p>
            <a:pPr algn="just"/>
            <a:r>
              <a:rPr lang="es-ES_tradnl" sz="2800"/>
              <a:t>Colocar un dispositivo con pantalla de resolución HD o superior, capacidad de conexión WiFi y con navegador web (e.g. Smart TV, Tablets, Single Board Computer + Monitor, etc.) en las cercanías de los nodos EIM, para visualización de la aplicación web, en tiempo real.</a:t>
            </a:r>
            <a:endParaRPr lang="es-EC" sz="2800"/>
          </a:p>
          <a:p>
            <a:pPr algn="just"/>
            <a:r>
              <a:rPr lang="es-ES_tradnl" sz="2800"/>
              <a:t>Utilizar el mapa de sombras de este documento en el caso de que se requiera reubicar los sistemas desarrollados en este proyecto u otros sistemas fotovoltaicos aislados.</a:t>
            </a:r>
          </a:p>
        </p:txBody>
      </p:sp>
      <p:sp>
        <p:nvSpPr>
          <p:cNvPr id="8" name="Título 3">
            <a:extLst>
              <a:ext uri="{FF2B5EF4-FFF2-40B4-BE49-F238E27FC236}">
                <a16:creationId xmlns:a16="http://schemas.microsoft.com/office/drawing/2014/main" id="{F3F7454D-75D9-4991-A06A-EE36A988C09F}"/>
              </a:ext>
            </a:extLst>
          </p:cNvPr>
          <p:cNvSpPr>
            <a:spLocks noGrp="1"/>
          </p:cNvSpPr>
          <p:nvPr>
            <p:ph type="title"/>
          </p:nvPr>
        </p:nvSpPr>
        <p:spPr>
          <a:xfrm>
            <a:off x="1371600" y="685800"/>
            <a:ext cx="9601200" cy="1485900"/>
          </a:xfrm>
        </p:spPr>
        <p:txBody>
          <a:bodyPr/>
          <a:lstStyle/>
          <a:p>
            <a:pPr algn="ctr"/>
            <a:r>
              <a:rPr lang="es-ES"/>
              <a:t>Recomendaciones</a:t>
            </a:r>
          </a:p>
        </p:txBody>
      </p:sp>
    </p:spTree>
    <p:extLst>
      <p:ext uri="{BB962C8B-B14F-4D97-AF65-F5344CB8AC3E}">
        <p14:creationId xmlns:p14="http://schemas.microsoft.com/office/powerpoint/2010/main" val="394920818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8E29DA7A-A2DF-324A-9C2B-BF82932EC0B3}"/>
              </a:ext>
            </a:extLst>
          </p:cNvPr>
          <p:cNvSpPr>
            <a:spLocks noGrp="1"/>
          </p:cNvSpPr>
          <p:nvPr>
            <p:ph idx="1"/>
          </p:nvPr>
        </p:nvSpPr>
        <p:spPr>
          <a:xfrm>
            <a:off x="1371600" y="1638300"/>
            <a:ext cx="9601200" cy="4762500"/>
          </a:xfrm>
        </p:spPr>
        <p:txBody>
          <a:bodyPr>
            <a:normAutofit/>
          </a:bodyPr>
          <a:lstStyle/>
          <a:p>
            <a:pPr algn="just"/>
            <a:r>
              <a:rPr lang="es-ES_tradnl" sz="2800"/>
              <a:t>Para el diseño y construcción de una estructura que permita la implementación de sistemas electrónicos, es recomendable contar con un equipo multidisciplinario para que se desarrolle en menor tiempo.</a:t>
            </a:r>
          </a:p>
          <a:p>
            <a:pPr algn="just"/>
            <a:r>
              <a:rPr lang="es-ES_tradnl" sz="2800"/>
              <a:t>Para el mantenimiento del SFV se debe desconectar en el siguiente orden: 1) Las cargas (tarjeta de desarrollo, sensores o pantalla LED), 2) Panel fotovoltaico y 3) Batería.</a:t>
            </a:r>
          </a:p>
          <a:p>
            <a:pPr algn="just"/>
            <a:endParaRPr lang="es-EC"/>
          </a:p>
          <a:p>
            <a:pPr algn="just"/>
            <a:endParaRPr lang="es-ES_tradnl"/>
          </a:p>
        </p:txBody>
      </p:sp>
      <p:sp>
        <p:nvSpPr>
          <p:cNvPr id="8" name="Título 3">
            <a:extLst>
              <a:ext uri="{FF2B5EF4-FFF2-40B4-BE49-F238E27FC236}">
                <a16:creationId xmlns:a16="http://schemas.microsoft.com/office/drawing/2014/main" id="{F3F7454D-75D9-4991-A06A-EE36A988C09F}"/>
              </a:ext>
            </a:extLst>
          </p:cNvPr>
          <p:cNvSpPr>
            <a:spLocks noGrp="1"/>
          </p:cNvSpPr>
          <p:nvPr>
            <p:ph type="title"/>
          </p:nvPr>
        </p:nvSpPr>
        <p:spPr>
          <a:xfrm>
            <a:off x="1371600" y="685800"/>
            <a:ext cx="9601200" cy="1485900"/>
          </a:xfrm>
        </p:spPr>
        <p:txBody>
          <a:bodyPr/>
          <a:lstStyle/>
          <a:p>
            <a:pPr algn="ctr"/>
            <a:r>
              <a:rPr lang="es-ES"/>
              <a:t>Recomendaciones</a:t>
            </a:r>
          </a:p>
        </p:txBody>
      </p:sp>
    </p:spTree>
    <p:extLst>
      <p:ext uri="{BB962C8B-B14F-4D97-AF65-F5344CB8AC3E}">
        <p14:creationId xmlns:p14="http://schemas.microsoft.com/office/powerpoint/2010/main" val="20242487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A8D810A0-0993-4644-A470-7A8E02F8696F}"/>
              </a:ext>
            </a:extLst>
          </p:cNvPr>
          <p:cNvSpPr>
            <a:spLocks noGrp="1"/>
          </p:cNvSpPr>
          <p:nvPr>
            <p:ph idx="1"/>
          </p:nvPr>
        </p:nvSpPr>
        <p:spPr>
          <a:xfrm>
            <a:off x="1371600" y="1638300"/>
            <a:ext cx="9601200" cy="4935028"/>
          </a:xfrm>
        </p:spPr>
        <p:txBody>
          <a:bodyPr>
            <a:normAutofit/>
          </a:bodyPr>
          <a:lstStyle/>
          <a:p>
            <a:pPr algn="just"/>
            <a:r>
              <a:rPr lang="es-ES_tradnl" sz="2800"/>
              <a:t>Las baterías</a:t>
            </a:r>
            <a:r>
              <a:rPr lang="es-EC" sz="2800"/>
              <a:t> </a:t>
            </a:r>
            <a:r>
              <a:rPr lang="es-ES_tradnl" sz="2800"/>
              <a:t>VRLA solo pueden ser reemplazadas por baterías OPEN, AGM o GEL (VRLA) debido a que el controlador de carga es compatible solo con este tipo de baterías, caso contrario se deberá buscar otro tipo de controlador de carga.</a:t>
            </a:r>
          </a:p>
          <a:p>
            <a:pPr algn="just"/>
            <a:r>
              <a:rPr lang="es-ES_tradnl" sz="2800"/>
              <a:t>Si se busca ampliar el número de variables captadas por la micro estación meteorológica, se debe tomar en cuenta el consumo energético y como afecta a la autonomía del sistema. Así mismo, la presentación de más información en el panel LED afecta la autonomía de las EIM.</a:t>
            </a:r>
            <a:endParaRPr lang="es-EC" sz="2800"/>
          </a:p>
          <a:p>
            <a:pPr algn="just"/>
            <a:endParaRPr lang="es-ES_tradnl" sz="2800"/>
          </a:p>
          <a:p>
            <a:pPr algn="just"/>
            <a:endParaRPr lang="es-ES_tradnl"/>
          </a:p>
        </p:txBody>
      </p:sp>
      <p:sp>
        <p:nvSpPr>
          <p:cNvPr id="5" name="Título 3">
            <a:extLst>
              <a:ext uri="{FF2B5EF4-FFF2-40B4-BE49-F238E27FC236}">
                <a16:creationId xmlns:a16="http://schemas.microsoft.com/office/drawing/2014/main" id="{FA03249F-697F-4883-BCAD-EC281785F932}"/>
              </a:ext>
            </a:extLst>
          </p:cNvPr>
          <p:cNvSpPr>
            <a:spLocks noGrp="1"/>
          </p:cNvSpPr>
          <p:nvPr>
            <p:ph type="title"/>
          </p:nvPr>
        </p:nvSpPr>
        <p:spPr>
          <a:xfrm>
            <a:off x="1371600" y="685800"/>
            <a:ext cx="9601200" cy="952500"/>
          </a:xfrm>
        </p:spPr>
        <p:txBody>
          <a:bodyPr/>
          <a:lstStyle/>
          <a:p>
            <a:pPr algn="ctr"/>
            <a:r>
              <a:rPr lang="es-ES"/>
              <a:t>Recomendaciones</a:t>
            </a:r>
          </a:p>
        </p:txBody>
      </p:sp>
    </p:spTree>
    <p:extLst>
      <p:ext uri="{BB962C8B-B14F-4D97-AF65-F5344CB8AC3E}">
        <p14:creationId xmlns:p14="http://schemas.microsoft.com/office/powerpoint/2010/main" val="179615405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A8D810A0-0993-4644-A470-7A8E02F8696F}"/>
              </a:ext>
            </a:extLst>
          </p:cNvPr>
          <p:cNvSpPr>
            <a:spLocks noGrp="1"/>
          </p:cNvSpPr>
          <p:nvPr>
            <p:ph idx="1"/>
          </p:nvPr>
        </p:nvSpPr>
        <p:spPr>
          <a:xfrm>
            <a:off x="1371600" y="1638300"/>
            <a:ext cx="9601200" cy="4935028"/>
          </a:xfrm>
        </p:spPr>
        <p:txBody>
          <a:bodyPr>
            <a:normAutofit/>
          </a:bodyPr>
          <a:lstStyle/>
          <a:p>
            <a:pPr algn="just"/>
            <a:r>
              <a:rPr lang="es-ES_tradnl" sz="2800"/>
              <a:t>La red a la que se va a conectar la MEM debe garantizar una velocidad constante de por lo menos 1Mbps de subida y bajada. Además, debe permitir el trafico de paquetes UDP a través del puerto 123, para que logre la sincronización del tiempo.</a:t>
            </a:r>
          </a:p>
          <a:p>
            <a:pPr algn="just"/>
            <a:endParaRPr lang="es-ES_tradnl"/>
          </a:p>
        </p:txBody>
      </p:sp>
      <p:sp>
        <p:nvSpPr>
          <p:cNvPr id="5" name="Título 3">
            <a:extLst>
              <a:ext uri="{FF2B5EF4-FFF2-40B4-BE49-F238E27FC236}">
                <a16:creationId xmlns:a16="http://schemas.microsoft.com/office/drawing/2014/main" id="{FA03249F-697F-4883-BCAD-EC281785F932}"/>
              </a:ext>
            </a:extLst>
          </p:cNvPr>
          <p:cNvSpPr>
            <a:spLocks noGrp="1"/>
          </p:cNvSpPr>
          <p:nvPr>
            <p:ph type="title"/>
          </p:nvPr>
        </p:nvSpPr>
        <p:spPr>
          <a:xfrm>
            <a:off x="1371600" y="685800"/>
            <a:ext cx="9601200" cy="1485900"/>
          </a:xfrm>
        </p:spPr>
        <p:txBody>
          <a:bodyPr/>
          <a:lstStyle/>
          <a:p>
            <a:pPr algn="ctr"/>
            <a:r>
              <a:rPr lang="es-ES"/>
              <a:t>Recomendaciones</a:t>
            </a:r>
          </a:p>
        </p:txBody>
      </p:sp>
    </p:spTree>
    <p:extLst>
      <p:ext uri="{BB962C8B-B14F-4D97-AF65-F5344CB8AC3E}">
        <p14:creationId xmlns:p14="http://schemas.microsoft.com/office/powerpoint/2010/main" val="224677162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20000"/>
                    </a14:imgEffect>
                  </a14:imgLayer>
                </a14:imgProps>
              </a:ext>
            </a:extLst>
          </a:blip>
          <a:srcRect/>
          <a:stretch>
            <a:fillRect t="-17000" b="-17000"/>
          </a:stretch>
        </a:blipFill>
        <a:effectLst/>
      </p:bgPr>
    </p:bg>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EBE0B46D-D141-B146-9B57-DA8BB6F15A35}"/>
              </a:ext>
            </a:extLst>
          </p:cNvPr>
          <p:cNvSpPr>
            <a:spLocks noGrp="1"/>
          </p:cNvSpPr>
          <p:nvPr>
            <p:ph type="body" sz="quarter" idx="10"/>
          </p:nvPr>
        </p:nvSpPr>
        <p:spPr/>
        <p:txBody>
          <a:bodyPr>
            <a:normAutofit lnSpcReduction="10000"/>
          </a:bodyPr>
          <a:lstStyle/>
          <a:p>
            <a:r>
              <a:rPr lang="es-ES_tradnl"/>
              <a:t>Gracias</a:t>
            </a:r>
          </a:p>
        </p:txBody>
      </p:sp>
      <p:sp>
        <p:nvSpPr>
          <p:cNvPr id="3" name="Marcador de texto 2">
            <a:extLst>
              <a:ext uri="{FF2B5EF4-FFF2-40B4-BE49-F238E27FC236}">
                <a16:creationId xmlns:a16="http://schemas.microsoft.com/office/drawing/2014/main" id="{5A973C11-40A4-3144-AB76-DA8EC947037A}"/>
              </a:ext>
            </a:extLst>
          </p:cNvPr>
          <p:cNvSpPr>
            <a:spLocks noGrp="1"/>
          </p:cNvSpPr>
          <p:nvPr>
            <p:ph type="body" sz="quarter" idx="11"/>
          </p:nvPr>
        </p:nvSpPr>
        <p:spPr/>
        <p:txBody>
          <a:bodyPr/>
          <a:lstStyle/>
          <a:p>
            <a:r>
              <a:rPr lang="es-ES_tradnl"/>
              <a:t>Por su atención</a:t>
            </a:r>
          </a:p>
        </p:txBody>
      </p:sp>
    </p:spTree>
    <p:extLst>
      <p:ext uri="{BB962C8B-B14F-4D97-AF65-F5344CB8AC3E}">
        <p14:creationId xmlns:p14="http://schemas.microsoft.com/office/powerpoint/2010/main" val="42107704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F8934D8-BFB6-3244-B926-4EEC598B27AC}"/>
              </a:ext>
            </a:extLst>
          </p:cNvPr>
          <p:cNvSpPr>
            <a:spLocks noChangeArrowheads="1"/>
          </p:cNvSpPr>
          <p:nvPr/>
        </p:nvSpPr>
        <p:spPr bwMode="auto">
          <a:xfrm>
            <a:off x="4721902" y="499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3" name="Título 2">
            <a:extLst>
              <a:ext uri="{FF2B5EF4-FFF2-40B4-BE49-F238E27FC236}">
                <a16:creationId xmlns:a16="http://schemas.microsoft.com/office/drawing/2014/main" id="{368BF356-7144-4718-A07D-4F468B268288}"/>
              </a:ext>
            </a:extLst>
          </p:cNvPr>
          <p:cNvSpPr>
            <a:spLocks noGrp="1"/>
          </p:cNvSpPr>
          <p:nvPr>
            <p:ph type="title"/>
          </p:nvPr>
        </p:nvSpPr>
        <p:spPr>
          <a:xfrm>
            <a:off x="832548" y="2560318"/>
            <a:ext cx="4013772" cy="1732363"/>
          </a:xfrm>
        </p:spPr>
        <p:txBody>
          <a:bodyPr>
            <a:noAutofit/>
          </a:bodyPr>
          <a:lstStyle/>
          <a:p>
            <a:r>
              <a:rPr lang="es-ES_tradnl"/>
              <a:t>Características de las Ciudades Inteligentes</a:t>
            </a:r>
            <a:endParaRPr lang="es-ES"/>
          </a:p>
        </p:txBody>
      </p:sp>
      <p:pic>
        <p:nvPicPr>
          <p:cNvPr id="8" name="Imagen 7">
            <a:extLst>
              <a:ext uri="{FF2B5EF4-FFF2-40B4-BE49-F238E27FC236}">
                <a16:creationId xmlns:a16="http://schemas.microsoft.com/office/drawing/2014/main" id="{5A1F23B0-D634-498F-80CA-423C1E663664}"/>
              </a:ext>
            </a:extLst>
          </p:cNvPr>
          <p:cNvPicPr>
            <a:picLocks noChangeAspect="1"/>
          </p:cNvPicPr>
          <p:nvPr/>
        </p:nvPicPr>
        <p:blipFill rotWithShape="1">
          <a:blip r:embed="rId3"/>
          <a:srcRect l="12026" t="935" r="14429" b="7959"/>
          <a:stretch/>
        </p:blipFill>
        <p:spPr>
          <a:xfrm>
            <a:off x="5403929" y="0"/>
            <a:ext cx="6788072" cy="6853003"/>
          </a:xfrm>
          <a:prstGeom prst="rect">
            <a:avLst/>
          </a:prstGeom>
        </p:spPr>
      </p:pic>
    </p:spTree>
    <p:extLst>
      <p:ext uri="{BB962C8B-B14F-4D97-AF65-F5344CB8AC3E}">
        <p14:creationId xmlns:p14="http://schemas.microsoft.com/office/powerpoint/2010/main" val="23259609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83F978-DCD5-4D3A-ACE9-DF08D63B398E}"/>
              </a:ext>
            </a:extLst>
          </p:cNvPr>
          <p:cNvSpPr>
            <a:spLocks noGrp="1"/>
          </p:cNvSpPr>
          <p:nvPr>
            <p:ph type="title"/>
          </p:nvPr>
        </p:nvSpPr>
        <p:spPr/>
        <p:txBody>
          <a:bodyPr/>
          <a:lstStyle/>
          <a:p>
            <a:r>
              <a:rPr lang="es-ES"/>
              <a:t>Descripción General </a:t>
            </a:r>
            <a:r>
              <a:rPr lang="es-ES" err="1"/>
              <a:t>deL</a:t>
            </a:r>
            <a:r>
              <a:rPr lang="es-ES"/>
              <a:t> sistema</a:t>
            </a:r>
          </a:p>
        </p:txBody>
      </p:sp>
      <p:sp>
        <p:nvSpPr>
          <p:cNvPr id="3" name="Marcador de texto 2">
            <a:extLst>
              <a:ext uri="{FF2B5EF4-FFF2-40B4-BE49-F238E27FC236}">
                <a16:creationId xmlns:a16="http://schemas.microsoft.com/office/drawing/2014/main" id="{311E33A4-69ED-455C-A22C-22BB69EFCC7B}"/>
              </a:ext>
            </a:extLst>
          </p:cNvPr>
          <p:cNvSpPr>
            <a:spLocks noGrp="1"/>
          </p:cNvSpPr>
          <p:nvPr>
            <p:ph type="body" idx="1"/>
          </p:nvPr>
        </p:nvSpPr>
        <p:spPr/>
        <p:txBody>
          <a:bodyPr/>
          <a:lstStyle/>
          <a:p>
            <a:endParaRPr lang="es-ES"/>
          </a:p>
        </p:txBody>
      </p:sp>
    </p:spTree>
    <p:extLst>
      <p:ext uri="{BB962C8B-B14F-4D97-AF65-F5344CB8AC3E}">
        <p14:creationId xmlns:p14="http://schemas.microsoft.com/office/powerpoint/2010/main" val="41110306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07B2C165-A755-7241-BA50-294806B98380}"/>
              </a:ext>
            </a:extLst>
          </p:cNvPr>
          <p:cNvSpPr>
            <a:spLocks noGrp="1"/>
          </p:cNvSpPr>
          <p:nvPr>
            <p:ph idx="1"/>
          </p:nvPr>
        </p:nvSpPr>
        <p:spPr/>
        <p:txBody>
          <a:bodyPr/>
          <a:lstStyle/>
          <a:p>
            <a:endParaRPr lang="es-ES_tradnl"/>
          </a:p>
        </p:txBody>
      </p:sp>
      <p:pic>
        <p:nvPicPr>
          <p:cNvPr id="5" name="Imagen 4">
            <a:extLst>
              <a:ext uri="{FF2B5EF4-FFF2-40B4-BE49-F238E27FC236}">
                <a16:creationId xmlns:a16="http://schemas.microsoft.com/office/drawing/2014/main" id="{2BF2B9F0-F239-8447-A6C5-D50022C242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256" y="838200"/>
            <a:ext cx="11460744" cy="5508000"/>
          </a:xfrm>
          <a:prstGeom prst="rect">
            <a:avLst/>
          </a:prstGeom>
        </p:spPr>
      </p:pic>
    </p:spTree>
    <p:extLst>
      <p:ext uri="{BB962C8B-B14F-4D97-AF65-F5344CB8AC3E}">
        <p14:creationId xmlns:p14="http://schemas.microsoft.com/office/powerpoint/2010/main" val="133057294"/>
      </p:ext>
    </p:extLst>
  </p:cSld>
  <p:clrMapOvr>
    <a:masterClrMapping/>
  </p:clrMapOvr>
</p:sld>
</file>

<file path=ppt/theme/theme1.xml><?xml version="1.0" encoding="utf-8"?>
<a:theme xmlns:a="http://schemas.openxmlformats.org/drawingml/2006/main" name="Recorte">
  <a:themeElements>
    <a:clrScheme name="Verde">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Recorte">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Recort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{D4FD6121-2B99-674E-B795-0993ED5D7F46}tf10001072</Template>
  <TotalTime>0</TotalTime>
  <Words>2184</Words>
  <Application>Microsoft Office PowerPoint</Application>
  <PresentationFormat>Panorámica</PresentationFormat>
  <Paragraphs>265</Paragraphs>
  <Slides>69</Slides>
  <Notes>37</Notes>
  <HiddenSlides>0</HiddenSlides>
  <MMClips>3</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69</vt:i4>
      </vt:variant>
    </vt:vector>
  </HeadingPairs>
  <TitlesOfParts>
    <vt:vector size="76" baseType="lpstr">
      <vt:lpstr>Arial</vt:lpstr>
      <vt:lpstr>Calibri</vt:lpstr>
      <vt:lpstr>Cambria Math</vt:lpstr>
      <vt:lpstr>Franklin Gothic Book</vt:lpstr>
      <vt:lpstr>Times New Roman</vt:lpstr>
      <vt:lpstr>Wingdings 3</vt:lpstr>
      <vt:lpstr>Recorte</vt:lpstr>
      <vt:lpstr>“DISEÑO E IMPLEMENTACIÓN DE UN SISTEMA AUTOSUSTENTABLE COMO APLICACIÓN DE SMART CITIES PARA INFORMACIÓN AUTOMATIZADA DE VARIABLES METEOROLÓGICAS.”</vt:lpstr>
      <vt:lpstr>Objetivo General</vt:lpstr>
      <vt:lpstr>Objetivos específicos</vt:lpstr>
      <vt:lpstr>Objetivos específicos</vt:lpstr>
      <vt:lpstr>Antecedentes</vt:lpstr>
      <vt:lpstr>Presentación de PowerPoint</vt:lpstr>
      <vt:lpstr>Características de las Ciudades Inteligentes</vt:lpstr>
      <vt:lpstr>Descripción General deL sistema</vt:lpstr>
      <vt:lpstr>Presentación de PowerPoint</vt:lpstr>
      <vt:lpstr>Integración IoT y Smart cities </vt:lpstr>
      <vt:lpstr> Modelo de capas para Ciudades Inteligentes en el presente proyecto</vt:lpstr>
      <vt:lpstr>Ubicación de dispositivos</vt:lpstr>
      <vt:lpstr>Modelo Conceptual 3D, Georrefenciado</vt:lpstr>
      <vt:lpstr>Ubicación de dispositivos</vt:lpstr>
      <vt:lpstr>Ubicación de dispositivos</vt:lpstr>
      <vt:lpstr>Mapa de Sombras</vt:lpstr>
      <vt:lpstr>Presentación de PowerPoint</vt:lpstr>
      <vt:lpstr>Presentación de PowerPoint</vt:lpstr>
      <vt:lpstr>Ubicación sugerida Final</vt:lpstr>
      <vt:lpstr>Tarjetas de desarrollo Sensores Pantallas</vt:lpstr>
      <vt:lpstr>Características de la tarjeta de desarrollo elegida</vt:lpstr>
      <vt:lpstr>Presentación de PowerPoint</vt:lpstr>
      <vt:lpstr>Presentación de PowerPoint</vt:lpstr>
      <vt:lpstr>Presentación de PowerPoint</vt:lpstr>
      <vt:lpstr>Características de la pantalla elegida</vt:lpstr>
      <vt:lpstr>Diagramas Funcionales</vt:lpstr>
      <vt:lpstr>Diagramas Funcionales</vt:lpstr>
      <vt:lpstr>Programación y Funcionamiento</vt:lpstr>
      <vt:lpstr>Diagrama de casos de uso (MEM)</vt:lpstr>
      <vt:lpstr>Diagrama de casos de uso (EIM)</vt:lpstr>
      <vt:lpstr>Diagramas de Paquetes</vt:lpstr>
      <vt:lpstr>Diagramas de Paquetes</vt:lpstr>
      <vt:lpstr>Diagramas de flujo de MEM</vt:lpstr>
      <vt:lpstr>Diagramas de flujo de MEM</vt:lpstr>
      <vt:lpstr>Diagramas de flujo de EIM</vt:lpstr>
      <vt:lpstr>Diagramas de flujo de EIM</vt:lpstr>
      <vt:lpstr>Diagramas de flujo de EIM</vt:lpstr>
      <vt:lpstr>Diseño de APLICACIONES Web</vt:lpstr>
      <vt:lpstr>Páginas implementadas en el servidor embebido (MEM)</vt:lpstr>
      <vt:lpstr>Páginas implementadas en el servidor embebido (EIM)</vt:lpstr>
      <vt:lpstr>Diagrama de estados</vt:lpstr>
      <vt:lpstr>Cliente WebSocket</vt:lpstr>
      <vt:lpstr>Servidor WebSocket</vt:lpstr>
      <vt:lpstr>Dimensionamiento</vt:lpstr>
      <vt:lpstr>Metodología de dimensionamiento</vt:lpstr>
      <vt:lpstr>Presentación de PowerPoint</vt:lpstr>
      <vt:lpstr>Presentación de PowerPoint</vt:lpstr>
      <vt:lpstr>Datos técnicos de los sistemas fotovoltaicos adquiridos</vt:lpstr>
      <vt:lpstr>Estructura y Montaje</vt:lpstr>
      <vt:lpstr>Estructura de Estación de información meteorológica (EIM)</vt:lpstr>
      <vt:lpstr>Estructura de la Micro estación meteorológica (MEM)</vt:lpstr>
      <vt:lpstr>Circuitos de la Micro Estación Meteorológica (MEM)</vt:lpstr>
      <vt:lpstr>Resultados</vt:lpstr>
      <vt:lpstr>Aproximación del Índice UV a partir de la Radiación UV</vt:lpstr>
      <vt:lpstr>Medidas</vt:lpstr>
      <vt:lpstr>Calibración</vt:lpstr>
      <vt:lpstr>Medidas con Calibración</vt:lpstr>
      <vt:lpstr>Presentación de PowerPoint</vt:lpstr>
      <vt:lpstr>Conclusiones</vt:lpstr>
      <vt:lpstr>Conclusiones </vt:lpstr>
      <vt:lpstr>Conclusiones </vt:lpstr>
      <vt:lpstr>Conclusiones </vt:lpstr>
      <vt:lpstr>Conclusiones </vt:lpstr>
      <vt:lpstr>Recomendaciones</vt:lpstr>
      <vt:lpstr>Recomendaciones</vt:lpstr>
      <vt:lpstr>Recomendaciones</vt:lpstr>
      <vt:lpstr>Recomendaciones</vt:lpstr>
      <vt:lpstr>Recomendaciones</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DISEÑO E IMPLEMENTACIÓN DE UN SISTEMA AUTOSUSTENTABLE COMO APLICACIÓN DE SMART CITIES PARA LA INFORMACIÓN AUTOMATIZADA DE VARIABLES METEOROLÓGICAS</dc:title>
  <dc:creator>Danny Cuichan</dc:creator>
  <cp:lastModifiedBy>Danny Cuichan</cp:lastModifiedBy>
  <cp:revision>1</cp:revision>
  <dcterms:created xsi:type="dcterms:W3CDTF">2020-01-19T21:34:58Z</dcterms:created>
  <dcterms:modified xsi:type="dcterms:W3CDTF">2020-01-31T16:34:26Z</dcterms:modified>
</cp:coreProperties>
</file>