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715" r:id="rId4"/>
  </p:sldMasterIdLst>
  <p:sldIdLst>
    <p:sldId id="256" r:id="rId5"/>
    <p:sldId id="257" r:id="rId6"/>
    <p:sldId id="258" r:id="rId7"/>
    <p:sldId id="259" r:id="rId8"/>
    <p:sldId id="260" r:id="rId9"/>
    <p:sldId id="261" r:id="rId10"/>
    <p:sldId id="262" r:id="rId11"/>
    <p:sldId id="263" r:id="rId12"/>
    <p:sldId id="276"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1356"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581842572370411E-2"/>
          <c:y val="0"/>
          <c:w val="0.74399145624238261"/>
          <c:h val="0.97799589444413459"/>
        </c:manualLayout>
      </c:layout>
      <c:pie3DChart>
        <c:varyColors val="1"/>
        <c:ser>
          <c:idx val="0"/>
          <c:order val="0"/>
          <c:dLbls>
            <c:dLbl>
              <c:idx val="2"/>
              <c:tx>
                <c:rich>
                  <a:bodyPr/>
                  <a:lstStyle/>
                  <a:p>
                    <a:r>
                      <a:rPr lang="en-US" dirty="0">
                        <a:solidFill>
                          <a:schemeClr val="tx1"/>
                        </a:solidFill>
                      </a:rPr>
                      <a:t>10%</a:t>
                    </a:r>
                  </a:p>
                </c:rich>
              </c:tx>
              <c:showLegendKey val="0"/>
              <c:showVal val="0"/>
              <c:showCatName val="0"/>
              <c:showSerName val="0"/>
              <c:showPercent val="1"/>
              <c:showBubbleSize val="0"/>
            </c:dLbl>
            <c:txPr>
              <a:bodyPr/>
              <a:lstStyle/>
              <a:p>
                <a:pPr>
                  <a:defRPr sz="1800">
                    <a:solidFill>
                      <a:srgbClr val="FFFF00"/>
                    </a:solidFill>
                  </a:defRPr>
                </a:pPr>
                <a:endParaRPr lang="es-EC"/>
              </a:p>
            </c:txPr>
            <c:showLegendKey val="0"/>
            <c:showVal val="0"/>
            <c:showCatName val="0"/>
            <c:showSerName val="0"/>
            <c:showPercent val="1"/>
            <c:showBubbleSize val="0"/>
            <c:showLeaderLines val="1"/>
          </c:dLbls>
          <c:cat>
            <c:strRef>
              <c:f>CONSOLIDADO!$B$13:$B$15</c:f>
              <c:strCache>
                <c:ptCount val="3"/>
                <c:pt idx="0">
                  <c:v>SIEMPRE</c:v>
                </c:pt>
                <c:pt idx="1">
                  <c:v>A VECES</c:v>
                </c:pt>
                <c:pt idx="2">
                  <c:v>NUNCA</c:v>
                </c:pt>
              </c:strCache>
            </c:strRef>
          </c:cat>
          <c:val>
            <c:numRef>
              <c:f>CONSOLIDADO!$D$13:$D$15</c:f>
              <c:numCache>
                <c:formatCode>0%</c:formatCode>
                <c:ptCount val="3"/>
                <c:pt idx="0">
                  <c:v>0.625</c:v>
                </c:pt>
                <c:pt idx="1">
                  <c:v>0.27083333333333331</c:v>
                </c:pt>
                <c:pt idx="2">
                  <c:v>0.10416666666666667</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72341374035810979"/>
          <c:y val="0.65349916240950978"/>
          <c:w val="0.20879066304408209"/>
          <c:h val="0.25777666568793939"/>
        </c:manualLayout>
      </c:layout>
      <c:overlay val="0"/>
      <c:txPr>
        <a:bodyPr/>
        <a:lstStyle/>
        <a:p>
          <a:pPr>
            <a:defRPr sz="1800"/>
          </a:pPr>
          <a:endParaRPr lang="es-EC"/>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Lbls>
            <c:dLbl>
              <c:idx val="2"/>
              <c:tx>
                <c:rich>
                  <a:bodyPr/>
                  <a:lstStyle/>
                  <a:p>
                    <a:r>
                      <a:rPr lang="en-US" dirty="0">
                        <a:solidFill>
                          <a:schemeClr val="tx1"/>
                        </a:solidFill>
                      </a:rPr>
                      <a:t>3%</a:t>
                    </a:r>
                  </a:p>
                </c:rich>
              </c:tx>
              <c:showLegendKey val="0"/>
              <c:showVal val="0"/>
              <c:showCatName val="0"/>
              <c:showSerName val="0"/>
              <c:showPercent val="1"/>
              <c:showBubbleSize val="0"/>
            </c:dLbl>
            <c:txPr>
              <a:bodyPr/>
              <a:lstStyle/>
              <a:p>
                <a:pPr>
                  <a:defRPr sz="2800">
                    <a:solidFill>
                      <a:srgbClr val="FFFF00"/>
                    </a:solidFill>
                  </a:defRPr>
                </a:pPr>
                <a:endParaRPr lang="es-EC"/>
              </a:p>
            </c:txPr>
            <c:showLegendKey val="0"/>
            <c:showVal val="0"/>
            <c:showCatName val="0"/>
            <c:showSerName val="0"/>
            <c:showPercent val="1"/>
            <c:showBubbleSize val="0"/>
            <c:showLeaderLines val="1"/>
          </c:dLbls>
          <c:cat>
            <c:strRef>
              <c:f>'CONSOLIDADO MATERIAL DIDACTICO'!$B$13:$B$15</c:f>
              <c:strCache>
                <c:ptCount val="3"/>
                <c:pt idx="0">
                  <c:v>SIEMPRE</c:v>
                </c:pt>
                <c:pt idx="1">
                  <c:v>A VECES</c:v>
                </c:pt>
                <c:pt idx="2">
                  <c:v>NUNCA</c:v>
                </c:pt>
              </c:strCache>
            </c:strRef>
          </c:cat>
          <c:val>
            <c:numRef>
              <c:f>'CONSOLIDADO MATERIAL DIDACTICO'!$D$13:$D$15</c:f>
              <c:numCache>
                <c:formatCode>0%</c:formatCode>
                <c:ptCount val="3"/>
                <c:pt idx="0">
                  <c:v>0.30555555555555558</c:v>
                </c:pt>
                <c:pt idx="1">
                  <c:v>0.66666666666666663</c:v>
                </c:pt>
                <c:pt idx="2">
                  <c:v>2.7777777777777776E-2</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2981438052776739"/>
          <c:y val="0.73455079747218488"/>
          <c:w val="0.189251954809254"/>
          <c:h val="0.25721405469772374"/>
        </c:manualLayout>
      </c:layout>
      <c:overlay val="0"/>
      <c:txPr>
        <a:bodyPr/>
        <a:lstStyle/>
        <a:p>
          <a:pPr>
            <a:defRPr sz="1600"/>
          </a:pPr>
          <a:endParaRPr lang="es-EC"/>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4427393815201192"/>
          <c:y val="0.16683103285863385"/>
          <c:w val="0.76085416888439428"/>
          <c:h val="0.82035055572854976"/>
        </c:manualLayout>
      </c:layout>
      <c:pie3DChart>
        <c:varyColors val="1"/>
        <c:ser>
          <c:idx val="0"/>
          <c:order val="0"/>
          <c:dLbls>
            <c:dLbl>
              <c:idx val="0"/>
              <c:tx>
                <c:rich>
                  <a:bodyPr/>
                  <a:lstStyle/>
                  <a:p>
                    <a:r>
                      <a:rPr lang="en-US" dirty="0">
                        <a:solidFill>
                          <a:srgbClr val="FFFF00"/>
                        </a:solidFill>
                      </a:rPr>
                      <a:t>91%</a:t>
                    </a:r>
                  </a:p>
                </c:rich>
              </c:tx>
              <c:showLegendKey val="0"/>
              <c:showVal val="0"/>
              <c:showCatName val="0"/>
              <c:showSerName val="0"/>
              <c:showPercent val="1"/>
              <c:showBubbleSize val="0"/>
            </c:dLbl>
            <c:txPr>
              <a:bodyPr/>
              <a:lstStyle/>
              <a:p>
                <a:pPr>
                  <a:defRPr sz="3600">
                    <a:solidFill>
                      <a:schemeClr val="accent3">
                        <a:lumMod val="50000"/>
                      </a:schemeClr>
                    </a:solidFill>
                  </a:defRPr>
                </a:pPr>
                <a:endParaRPr lang="es-EC"/>
              </a:p>
            </c:txPr>
            <c:showLegendKey val="0"/>
            <c:showVal val="0"/>
            <c:showCatName val="0"/>
            <c:showSerName val="0"/>
            <c:showPercent val="1"/>
            <c:showBubbleSize val="0"/>
            <c:showLeaderLines val="1"/>
          </c:dLbls>
          <c:cat>
            <c:strRef>
              <c:f>Hoja1!$B$16:$B$17</c:f>
              <c:strCache>
                <c:ptCount val="2"/>
                <c:pt idx="0">
                  <c:v>SI</c:v>
                </c:pt>
                <c:pt idx="1">
                  <c:v>NO</c:v>
                </c:pt>
              </c:strCache>
            </c:strRef>
          </c:cat>
          <c:val>
            <c:numRef>
              <c:f>Hoja1!$D$16:$D$17</c:f>
              <c:numCache>
                <c:formatCode>0%</c:formatCode>
                <c:ptCount val="2"/>
                <c:pt idx="0">
                  <c:v>0.91428571428571426</c:v>
                </c:pt>
                <c:pt idx="1">
                  <c:v>8.5714285714285715E-2</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80193740685543968"/>
          <c:y val="0.73042588382198537"/>
          <c:w val="0.17905112305727061"/>
          <c:h val="0.21978465616496445"/>
        </c:manualLayout>
      </c:layout>
      <c:overlay val="0"/>
      <c:txPr>
        <a:bodyPr/>
        <a:lstStyle/>
        <a:p>
          <a:pPr>
            <a:defRPr sz="3200"/>
          </a:pPr>
          <a:endParaRPr lang="es-EC"/>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rgbClr val="E8E8E8"/>
        </a:solidFill>
        <a:effectLst/>
      </p:bgPr>
    </p:bg>
    <p:spTree>
      <p:nvGrpSpPr>
        <p:cNvPr id="1" name=""/>
        <p:cNvGrpSpPr/>
        <p:nvPr/>
      </p:nvGrpSpPr>
      <p:grpSpPr>
        <a:xfrm>
          <a:off x="0" y="0"/>
          <a:ext cx="0" cy="0"/>
          <a:chOff x="0" y="0"/>
          <a:chExt cx="0" cy="0"/>
        </a:xfrm>
      </p:grpSpPr>
      <p:pic>
        <p:nvPicPr>
          <p:cNvPr id="10" name="blue_streak_loop_strip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95400"/>
            <a:ext cx="9144000" cy="2857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609600" y="0"/>
            <a:ext cx="97536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4038600"/>
            <a:ext cx="7772400" cy="1470025"/>
          </a:xfrm>
        </p:spPr>
        <p:txBody>
          <a:bodyPr anchor="b"/>
          <a:lstStyle>
            <a:lvl1pPr algn="r">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981200" y="5410200"/>
            <a:ext cx="6400800" cy="1752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9BAF45F-0828-4607-ACB3-E95CE18D03DF}"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162198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3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100"/>
                                        <p:tgtEl>
                                          <p:spTgt spid="11"/>
                                        </p:tgtEl>
                                      </p:cBhvr>
                                    </p:animEffect>
                                  </p:childTnLst>
                                </p:cTn>
                              </p:par>
                              <p:par>
                                <p:cTn id="8" presetID="22" presetClass="entr" presetSubtype="2" fill="hold" nodeType="withEffect">
                                  <p:stCondLst>
                                    <p:cond delay="45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2600"/>
                                        <p:tgtEl>
                                          <p:spTgt spid="9"/>
                                        </p:tgtEl>
                                      </p:cBhvr>
                                    </p:animEffect>
                                  </p:childTnLst>
                                </p:cTn>
                              </p:par>
                              <p:par>
                                <p:cTn id="11" presetID="1" presetClass="mediacall" presetSubtype="0" fill="hold" nodeType="withEffect">
                                  <p:stCondLst>
                                    <p:cond delay="0"/>
                                  </p:stCondLst>
                                  <p:childTnLst>
                                    <p:cmd type="call" cmd="playFrom(0.0)">
                                      <p:cBhvr>
                                        <p:cTn id="12" dur="80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9BAF45F-0828-4607-ACB3-E95CE18D03DF}"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20679788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9BAF45F-0828-4607-ACB3-E95CE18D03DF}"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40586215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1CFE70F4-513B-4408-AE56-039665B61B8C}" type="slidenum">
              <a:rPr lang="es-EC" smtClean="0"/>
              <a:t>‹Nº›</a:t>
            </a:fld>
            <a:endParaRPr lang="es-EC"/>
          </a:p>
        </p:txBody>
      </p:sp>
      <p:sp>
        <p:nvSpPr>
          <p:cNvPr id="9" name="Text Placeholder 8"/>
          <p:cNvSpPr>
            <a:spLocks noGrp="1"/>
          </p:cNvSpPr>
          <p:nvPr>
            <p:ph type="body" sz="quarter" idx="15"/>
          </p:nvPr>
        </p:nvSpPr>
        <p:spPr>
          <a:xfrm>
            <a:off x="3200400" y="3686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2" name="Text Placeholder 8"/>
          <p:cNvSpPr>
            <a:spLocks noGrp="1"/>
          </p:cNvSpPr>
          <p:nvPr>
            <p:ph type="body" sz="quarter" idx="16"/>
          </p:nvPr>
        </p:nvSpPr>
        <p:spPr>
          <a:xfrm>
            <a:off x="3200400" y="2084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4" name="Text Placeholder 8"/>
          <p:cNvSpPr>
            <a:spLocks noGrp="1"/>
          </p:cNvSpPr>
          <p:nvPr>
            <p:ph type="body" sz="quarter" idx="17"/>
          </p:nvPr>
        </p:nvSpPr>
        <p:spPr>
          <a:xfrm>
            <a:off x="3200400" y="2885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5" name="Text Placeholder 8"/>
          <p:cNvSpPr>
            <a:spLocks noGrp="1"/>
          </p:cNvSpPr>
          <p:nvPr>
            <p:ph type="body" sz="quarter" idx="18"/>
          </p:nvPr>
        </p:nvSpPr>
        <p:spPr>
          <a:xfrm>
            <a:off x="3200400" y="4487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3" name="Text Placeholder 10"/>
          <p:cNvSpPr>
            <a:spLocks noGrp="1"/>
          </p:cNvSpPr>
          <p:nvPr>
            <p:ph type="body" sz="quarter" idx="13"/>
          </p:nvPr>
        </p:nvSpPr>
        <p:spPr>
          <a:xfrm>
            <a:off x="3200400" y="1524000"/>
            <a:ext cx="5486400" cy="457200"/>
          </a:xfrm>
        </p:spPr>
        <p:txBody>
          <a:bodyPr>
            <a:normAutofit/>
          </a:bodyPr>
          <a:lstStyle>
            <a:lvl1pPr algn="l">
              <a:buFontTx/>
              <a:buNone/>
              <a:defRPr sz="2400" b="1"/>
            </a:lvl1pPr>
          </a:lstStyle>
          <a:p>
            <a:pPr lvl="0"/>
            <a:r>
              <a:rPr lang="es-ES" smtClean="0"/>
              <a:t>Haga clic para modificar el estilo de texto del patrón</a:t>
            </a:r>
          </a:p>
        </p:txBody>
      </p:sp>
      <p:sp>
        <p:nvSpPr>
          <p:cNvPr id="11" name="Title 1"/>
          <p:cNvSpPr>
            <a:spLocks noGrp="1"/>
          </p:cNvSpPr>
          <p:nvPr>
            <p:ph type="title"/>
          </p:nvPr>
        </p:nvSpPr>
        <p:spPr>
          <a:xfrm>
            <a:off x="1600200" y="274638"/>
            <a:ext cx="7086600" cy="1143000"/>
          </a:xfrm>
        </p:spPr>
        <p:txBody>
          <a:bodyPr/>
          <a:lstStyle>
            <a:lvl1pPr>
              <a:defRPr/>
            </a:lvl1pPr>
          </a:lstStyle>
          <a:p>
            <a:r>
              <a:rPr lang="es-ES" smtClean="0"/>
              <a:t>Haga clic para modificar el estilo de título del patrón</a:t>
            </a:r>
            <a:endParaRPr lang="en-US"/>
          </a:p>
        </p:txBody>
      </p:sp>
    </p:spTree>
    <p:extLst>
      <p:ext uri="{BB962C8B-B14F-4D97-AF65-F5344CB8AC3E}">
        <p14:creationId xmlns:p14="http://schemas.microsoft.com/office/powerpoint/2010/main" val="33833596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400" y="1600200"/>
            <a:ext cx="34290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334000" y="1600200"/>
            <a:ext cx="33528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Slide Number Placeholder 8"/>
          <p:cNvSpPr>
            <a:spLocks noGrp="1"/>
          </p:cNvSpPr>
          <p:nvPr>
            <p:ph type="sldNum" sz="quarter" idx="14"/>
          </p:nvPr>
        </p:nvSpPr>
        <p:spPr/>
        <p:txBody>
          <a:bodyPr/>
          <a:lstStyle/>
          <a:p>
            <a:fld id="{1CFE70F4-513B-4408-AE56-039665B61B8C}" type="slidenum">
              <a:rPr lang="es-EC" smtClean="0"/>
              <a:t>‹Nº›</a:t>
            </a:fld>
            <a:endParaRPr lang="es-EC"/>
          </a:p>
        </p:txBody>
      </p:sp>
      <p:sp>
        <p:nvSpPr>
          <p:cNvPr id="10" name="Footer Placeholder 9"/>
          <p:cNvSpPr>
            <a:spLocks noGrp="1"/>
          </p:cNvSpPr>
          <p:nvPr>
            <p:ph type="ftr" sz="quarter" idx="15"/>
          </p:nvPr>
        </p:nvSpPr>
        <p:spPr/>
        <p:txBody>
          <a:bodyPr/>
          <a:lstStyle/>
          <a:p>
            <a:endParaRPr lang="es-EC"/>
          </a:p>
        </p:txBody>
      </p:sp>
      <p:sp>
        <p:nvSpPr>
          <p:cNvPr id="7" name="Title 1"/>
          <p:cNvSpPr>
            <a:spLocks noGrp="1"/>
          </p:cNvSpPr>
          <p:nvPr>
            <p:ph type="title"/>
          </p:nvPr>
        </p:nvSpPr>
        <p:spPr>
          <a:xfrm>
            <a:off x="1600200" y="274638"/>
            <a:ext cx="7086600" cy="1143000"/>
          </a:xfrm>
        </p:spPr>
        <p:txBody>
          <a:bodyPr/>
          <a:lstStyle>
            <a:lvl1pPr>
              <a:defRPr/>
            </a:lvl1pPr>
          </a:lstStyle>
          <a:p>
            <a:r>
              <a:rPr lang="es-ES" smtClean="0"/>
              <a:t>Haga clic para modificar el estilo de título del patrón</a:t>
            </a:r>
            <a:endParaRPr lang="en-US"/>
          </a:p>
        </p:txBody>
      </p:sp>
    </p:spTree>
    <p:extLst>
      <p:ext uri="{BB962C8B-B14F-4D97-AF65-F5344CB8AC3E}">
        <p14:creationId xmlns:p14="http://schemas.microsoft.com/office/powerpoint/2010/main" val="34330435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1CFE70F4-513B-4408-AE56-039665B61B8C}" type="slidenum">
              <a:rPr lang="es-EC" smtClean="0"/>
              <a:t>‹Nº›</a:t>
            </a:fld>
            <a:endParaRPr lang="es-EC"/>
          </a:p>
        </p:txBody>
      </p:sp>
      <p:sp>
        <p:nvSpPr>
          <p:cNvPr id="9" name="Content Placeholder 2"/>
          <p:cNvSpPr>
            <a:spLocks noGrp="1"/>
          </p:cNvSpPr>
          <p:nvPr>
            <p:ph sz="half" idx="1"/>
          </p:nvPr>
        </p:nvSpPr>
        <p:spPr>
          <a:xfrm>
            <a:off x="3733800" y="1447801"/>
            <a:ext cx="50292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2"/>
          </p:nvPr>
        </p:nvSpPr>
        <p:spPr>
          <a:xfrm>
            <a:off x="3733800" y="3124201"/>
            <a:ext cx="50292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1" name="Content Placeholder 3"/>
          <p:cNvSpPr>
            <a:spLocks noGrp="1"/>
          </p:cNvSpPr>
          <p:nvPr>
            <p:ph sz="half" idx="14"/>
          </p:nvPr>
        </p:nvSpPr>
        <p:spPr>
          <a:xfrm>
            <a:off x="3733800" y="4800601"/>
            <a:ext cx="5029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s-ES" smtClean="0"/>
              <a:t>Haga clic para modificar el estilo de texto del patrón</a:t>
            </a:r>
          </a:p>
        </p:txBody>
      </p:sp>
      <p:sp>
        <p:nvSpPr>
          <p:cNvPr id="15" name="Content Placeholder 2"/>
          <p:cNvSpPr>
            <a:spLocks noGrp="1"/>
          </p:cNvSpPr>
          <p:nvPr>
            <p:ph sz="half" idx="15"/>
          </p:nvPr>
        </p:nvSpPr>
        <p:spPr>
          <a:xfrm>
            <a:off x="1600200" y="1447800"/>
            <a:ext cx="21336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6" name="Content Placeholder 3"/>
          <p:cNvSpPr>
            <a:spLocks noGrp="1"/>
          </p:cNvSpPr>
          <p:nvPr>
            <p:ph sz="half" idx="16"/>
          </p:nvPr>
        </p:nvSpPr>
        <p:spPr>
          <a:xfrm>
            <a:off x="1600200" y="3124200"/>
            <a:ext cx="21336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4" name="Content Placeholder 3"/>
          <p:cNvSpPr>
            <a:spLocks noGrp="1"/>
          </p:cNvSpPr>
          <p:nvPr>
            <p:ph sz="half" idx="17"/>
          </p:nvPr>
        </p:nvSpPr>
        <p:spPr>
          <a:xfrm>
            <a:off x="1600200" y="4800601"/>
            <a:ext cx="21336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1600200" y="274638"/>
            <a:ext cx="7086600" cy="1143000"/>
          </a:xfrm>
        </p:spPr>
        <p:txBody>
          <a:bodyPr/>
          <a:lstStyle>
            <a:lvl1pPr>
              <a:defRPr/>
            </a:lvl1pPr>
          </a:lstStyle>
          <a:p>
            <a:r>
              <a:rPr lang="es-ES" smtClean="0"/>
              <a:t>Haga clic para modificar el estilo de título del patrón</a:t>
            </a:r>
            <a:endParaRPr lang="en-US"/>
          </a:p>
        </p:txBody>
      </p:sp>
    </p:spTree>
    <p:extLst>
      <p:ext uri="{BB962C8B-B14F-4D97-AF65-F5344CB8AC3E}">
        <p14:creationId xmlns:p14="http://schemas.microsoft.com/office/powerpoint/2010/main" val="243204150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1CFE70F4-513B-4408-AE56-039665B61B8C}" type="slidenum">
              <a:rPr lang="es-EC" smtClean="0"/>
              <a:t>‹Nº›</a:t>
            </a:fld>
            <a:endParaRPr lang="es-EC"/>
          </a:p>
        </p:txBody>
      </p:sp>
      <p:sp>
        <p:nvSpPr>
          <p:cNvPr id="6" name="Content Placeholder 3"/>
          <p:cNvSpPr>
            <a:spLocks noGrp="1"/>
          </p:cNvSpPr>
          <p:nvPr>
            <p:ph sz="half" idx="2"/>
          </p:nvPr>
        </p:nvSpPr>
        <p:spPr>
          <a:xfrm>
            <a:off x="5274338" y="3805238"/>
            <a:ext cx="3411280" cy="2366962"/>
          </a:xfrm>
        </p:spPr>
        <p:txBody>
          <a:bodyPr>
            <a:normAutofit/>
          </a:bodyPr>
          <a:lstStyle>
            <a:lvl1pPr marL="0" indent="0" algn="l">
              <a:buFontTx/>
              <a:buNone/>
              <a:defRPr lang="en-US" sz="2000" kern="1200" dirty="0">
                <a:solidFill>
                  <a:schemeClr val="tx1"/>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s-ES" smtClean="0"/>
              <a:t>Haga clic para modificar el estilo de texto del patrón</a:t>
            </a:r>
          </a:p>
          <a:p>
            <a:pPr marL="0" lvl="1" indent="0" algn="l" defTabSz="914400" rtl="0" eaLnBrk="1" latinLnBrk="0" hangingPunct="1">
              <a:spcBef>
                <a:spcPct val="20000"/>
              </a:spcBef>
              <a:buFontTx/>
              <a:buNone/>
            </a:pPr>
            <a:r>
              <a:rPr lang="es-ES" smtClean="0"/>
              <a:t>Segundo nivel</a:t>
            </a:r>
          </a:p>
          <a:p>
            <a:pPr marL="0" lvl="2" indent="0" algn="l" defTabSz="914400" rtl="0" eaLnBrk="1" latinLnBrk="0" hangingPunct="1">
              <a:spcBef>
                <a:spcPct val="20000"/>
              </a:spcBef>
              <a:buFontTx/>
              <a:buNone/>
            </a:pPr>
            <a:r>
              <a:rPr lang="es-ES" smtClean="0"/>
              <a:t>Tercer nivel</a:t>
            </a:r>
          </a:p>
          <a:p>
            <a:pPr marL="0" lvl="3" indent="0" algn="l" defTabSz="914400" rtl="0" eaLnBrk="1" latinLnBrk="0" hangingPunct="1">
              <a:spcBef>
                <a:spcPct val="20000"/>
              </a:spcBef>
              <a:buFontTx/>
              <a:buNone/>
            </a:pPr>
            <a:r>
              <a:rPr lang="es-ES" smtClean="0"/>
              <a:t>Cuarto nivel</a:t>
            </a:r>
          </a:p>
          <a:p>
            <a:pPr marL="0" lvl="4" indent="0" algn="l" defTabSz="914400" rtl="0" eaLnBrk="1" latinLnBrk="0" hangingPunct="1">
              <a:spcBef>
                <a:spcPct val="20000"/>
              </a:spcBef>
              <a:buFontTx/>
              <a:buNone/>
            </a:pPr>
            <a:r>
              <a:rPr lang="es-ES" smtClean="0"/>
              <a:t>Quinto nivel</a:t>
            </a:r>
            <a:endParaRPr lang="en-US" dirty="0"/>
          </a:p>
        </p:txBody>
      </p:sp>
      <p:sp>
        <p:nvSpPr>
          <p:cNvPr id="9" name="Content Placeholder 2"/>
          <p:cNvSpPr>
            <a:spLocks noGrp="1"/>
          </p:cNvSpPr>
          <p:nvPr>
            <p:ph sz="half" idx="14"/>
          </p:nvPr>
        </p:nvSpPr>
        <p:spPr>
          <a:xfrm>
            <a:off x="5257800" y="1447800"/>
            <a:ext cx="3429000" cy="2352675"/>
          </a:xfrm>
        </p:spPr>
        <p:txBody>
          <a:bodyPr>
            <a:normAutofit/>
          </a:bodyPr>
          <a:lstStyle>
            <a:lvl1pPr>
              <a:defRPr sz="20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3" name="Content Placeholder 3"/>
          <p:cNvSpPr>
            <a:spLocks noGrp="1"/>
          </p:cNvSpPr>
          <p:nvPr>
            <p:ph sz="half" idx="15"/>
          </p:nvPr>
        </p:nvSpPr>
        <p:spPr>
          <a:xfrm>
            <a:off x="1613690" y="3817257"/>
            <a:ext cx="3414546" cy="2362200"/>
          </a:xfrm>
        </p:spPr>
        <p:txBody>
          <a:bodyPr>
            <a:normAutofit/>
          </a:bodyPr>
          <a:lstStyle>
            <a:lvl1pPr marL="0" indent="0" algn="l">
              <a:buFontTx/>
              <a:buNone/>
              <a:defRPr lang="en-US" sz="2000" kern="1200" dirty="0">
                <a:solidFill>
                  <a:schemeClr val="tx1"/>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s-ES" smtClean="0"/>
              <a:t>Haga clic para modificar el estilo de texto del patrón</a:t>
            </a:r>
          </a:p>
          <a:p>
            <a:pPr marL="0" lvl="1" indent="0" algn="l" defTabSz="914400" rtl="0" eaLnBrk="1" latinLnBrk="0" hangingPunct="1">
              <a:spcBef>
                <a:spcPct val="20000"/>
              </a:spcBef>
              <a:buFontTx/>
              <a:buNone/>
            </a:pPr>
            <a:r>
              <a:rPr lang="es-ES" smtClean="0"/>
              <a:t>Segundo nivel</a:t>
            </a:r>
          </a:p>
          <a:p>
            <a:pPr marL="0" lvl="2" indent="0" algn="l" defTabSz="914400" rtl="0" eaLnBrk="1" latinLnBrk="0" hangingPunct="1">
              <a:spcBef>
                <a:spcPct val="20000"/>
              </a:spcBef>
              <a:buFontTx/>
              <a:buNone/>
            </a:pPr>
            <a:r>
              <a:rPr lang="es-ES" smtClean="0"/>
              <a:t>Tercer nivel</a:t>
            </a:r>
          </a:p>
          <a:p>
            <a:pPr marL="0" lvl="3" indent="0" algn="l" defTabSz="914400" rtl="0" eaLnBrk="1" latinLnBrk="0" hangingPunct="1">
              <a:spcBef>
                <a:spcPct val="20000"/>
              </a:spcBef>
              <a:buFontTx/>
              <a:buNone/>
            </a:pPr>
            <a:r>
              <a:rPr lang="es-ES" smtClean="0"/>
              <a:t>Cuarto nivel</a:t>
            </a:r>
          </a:p>
          <a:p>
            <a:pPr marL="0" lvl="4" indent="0" algn="l" defTabSz="914400" rtl="0" eaLnBrk="1" latinLnBrk="0" hangingPunct="1">
              <a:spcBef>
                <a:spcPct val="20000"/>
              </a:spcBef>
              <a:buFontTx/>
              <a:buNone/>
            </a:pPr>
            <a:r>
              <a:rPr lang="es-ES" smtClean="0"/>
              <a:t>Quinto nivel</a:t>
            </a:r>
            <a:endParaRPr lang="en-US" dirty="0"/>
          </a:p>
        </p:txBody>
      </p:sp>
      <p:sp>
        <p:nvSpPr>
          <p:cNvPr id="14" name="Content Placeholder 2"/>
          <p:cNvSpPr>
            <a:spLocks noGrp="1"/>
          </p:cNvSpPr>
          <p:nvPr>
            <p:ph sz="half" idx="16"/>
          </p:nvPr>
        </p:nvSpPr>
        <p:spPr>
          <a:xfrm>
            <a:off x="1600200" y="1447800"/>
            <a:ext cx="3429000" cy="2352675"/>
          </a:xfrm>
        </p:spPr>
        <p:txBody>
          <a:bodyPr>
            <a:normAutofit/>
          </a:bodyPr>
          <a:lstStyle>
            <a:lvl1pPr>
              <a:defRPr sz="20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1600200" y="274638"/>
            <a:ext cx="7086600" cy="1143000"/>
          </a:xfrm>
        </p:spPr>
        <p:txBody>
          <a:bodyPr/>
          <a:lstStyle>
            <a:lvl1pPr>
              <a:defRPr/>
            </a:lvl1pPr>
          </a:lstStyle>
          <a:p>
            <a:r>
              <a:rPr lang="es-ES" smtClean="0"/>
              <a:t>Haga clic para modificar el estilo de título del patrón</a:t>
            </a:r>
            <a:endParaRPr lang="en-US"/>
          </a:p>
        </p:txBody>
      </p:sp>
    </p:spTree>
    <p:extLst>
      <p:ext uri="{BB962C8B-B14F-4D97-AF65-F5344CB8AC3E}">
        <p14:creationId xmlns:p14="http://schemas.microsoft.com/office/powerpoint/2010/main" val="38200311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657600" y="1752600"/>
            <a:ext cx="3048000" cy="3505200"/>
          </a:xfrm>
        </p:spPr>
        <p:txBody>
          <a:bodyPr/>
          <a:lstStyle>
            <a:lvl1pPr marL="0" indent="0" algn="ctr">
              <a:lnSpc>
                <a:spcPts val="16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Slide Number Placeholder 11"/>
          <p:cNvSpPr>
            <a:spLocks noGrp="1"/>
          </p:cNvSpPr>
          <p:nvPr>
            <p:ph type="sldNum" sz="quarter" idx="14"/>
          </p:nvPr>
        </p:nvSpPr>
        <p:spPr/>
        <p:txBody>
          <a:bodyPr/>
          <a:lstStyle/>
          <a:p>
            <a:fld id="{1CFE70F4-513B-4408-AE56-039665B61B8C}" type="slidenum">
              <a:rPr lang="es-EC" smtClean="0"/>
              <a:t>‹Nº›</a:t>
            </a:fld>
            <a:endParaRPr lang="es-EC"/>
          </a:p>
        </p:txBody>
      </p:sp>
      <p:sp>
        <p:nvSpPr>
          <p:cNvPr id="13" name="Footer Placeholder 12"/>
          <p:cNvSpPr>
            <a:spLocks noGrp="1"/>
          </p:cNvSpPr>
          <p:nvPr>
            <p:ph type="ftr" sz="quarter" idx="15"/>
          </p:nvPr>
        </p:nvSpPr>
        <p:spPr/>
        <p:txBody>
          <a:bodyPr/>
          <a:lstStyle/>
          <a:p>
            <a:endParaRPr lang="es-EC"/>
          </a:p>
        </p:txBody>
      </p:sp>
      <p:sp>
        <p:nvSpPr>
          <p:cNvPr id="6" name="Title 1"/>
          <p:cNvSpPr>
            <a:spLocks noGrp="1"/>
          </p:cNvSpPr>
          <p:nvPr>
            <p:ph type="title"/>
          </p:nvPr>
        </p:nvSpPr>
        <p:spPr>
          <a:xfrm>
            <a:off x="1600200" y="274638"/>
            <a:ext cx="7086600" cy="1143000"/>
          </a:xfrm>
        </p:spPr>
        <p:txBody>
          <a:bodyPr/>
          <a:lstStyle>
            <a:lvl1pPr>
              <a:defRPr/>
            </a:lvl1pPr>
          </a:lstStyle>
          <a:p>
            <a:r>
              <a:rPr lang="es-ES" smtClean="0"/>
              <a:t>Haga clic para modificar el estilo de título del patrón</a:t>
            </a:r>
            <a:endParaRPr lang="en-US"/>
          </a:p>
        </p:txBody>
      </p:sp>
    </p:spTree>
    <p:extLst>
      <p:ext uri="{BB962C8B-B14F-4D97-AF65-F5344CB8AC3E}">
        <p14:creationId xmlns:p14="http://schemas.microsoft.com/office/powerpoint/2010/main" val="11931409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00"/>
            <a:ext cx="9144000" cy="51435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609600" y="0"/>
            <a:ext cx="97536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3962400"/>
            <a:ext cx="7772400" cy="1470025"/>
          </a:xfrm>
        </p:spPr>
        <p:txBody>
          <a:bodyPr anchor="b"/>
          <a:lstStyle>
            <a:lvl1pPr algn="r">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981200" y="5334000"/>
            <a:ext cx="6400800" cy="1752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7B0A54F-442C-4CCE-B311-6926A397C90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144370706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7B0A54F-442C-4CCE-B311-6926A397C90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1595727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7B0A54F-442C-4CCE-B311-6926A397C90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37125485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9BAF45F-0828-4607-ACB3-E95CE18D03DF}"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2070063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9906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9530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77B0A54F-442C-4CCE-B311-6926A397C901}"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5497433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990600" y="1535113"/>
            <a:ext cx="3657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90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8768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77B0A54F-442C-4CCE-B311-6926A397C901}" type="datetimeFigureOut">
              <a:rPr lang="en-US" smtClean="0"/>
              <a:t>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12937560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77B0A54F-442C-4CCE-B311-6926A397C901}" type="datetimeFigureOut">
              <a:rPr lang="en-US" smtClean="0"/>
              <a:t>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22659209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0A54F-442C-4CCE-B311-6926A397C901}" type="datetimeFigureOut">
              <a:rPr lang="en-US" smtClean="0"/>
              <a:t>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47912985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66800" y="273050"/>
            <a:ext cx="2398713" cy="1162050"/>
          </a:xfr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1066800" y="1435100"/>
            <a:ext cx="2398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7B0A54F-442C-4CCE-B311-6926A397C901}"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94083745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7B0A54F-442C-4CCE-B311-6926A397C901}"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24689272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7B0A54F-442C-4CCE-B311-6926A397C90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192888665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7B0A54F-442C-4CCE-B311-6926A397C90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164A7-DEAF-4537-BD73-5FE273D120FB}" type="slidenum">
              <a:rPr lang="en-US" smtClean="0"/>
              <a:t>‹Nº›</a:t>
            </a:fld>
            <a:endParaRPr lang="en-US"/>
          </a:p>
        </p:txBody>
      </p:sp>
    </p:spTree>
    <p:extLst>
      <p:ext uri="{BB962C8B-B14F-4D97-AF65-F5344CB8AC3E}">
        <p14:creationId xmlns:p14="http://schemas.microsoft.com/office/powerpoint/2010/main" val="20473643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Text Placeholder 8"/>
          <p:cNvSpPr>
            <a:spLocks noGrp="1"/>
          </p:cNvSpPr>
          <p:nvPr>
            <p:ph type="body" sz="quarter" idx="15"/>
          </p:nvPr>
        </p:nvSpPr>
        <p:spPr>
          <a:xfrm>
            <a:off x="3200400" y="3686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2" name="Text Placeholder 8"/>
          <p:cNvSpPr>
            <a:spLocks noGrp="1"/>
          </p:cNvSpPr>
          <p:nvPr>
            <p:ph type="body" sz="quarter" idx="16"/>
          </p:nvPr>
        </p:nvSpPr>
        <p:spPr>
          <a:xfrm>
            <a:off x="3200400" y="2084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4" name="Text Placeholder 8"/>
          <p:cNvSpPr>
            <a:spLocks noGrp="1"/>
          </p:cNvSpPr>
          <p:nvPr>
            <p:ph type="body" sz="quarter" idx="17"/>
          </p:nvPr>
        </p:nvSpPr>
        <p:spPr>
          <a:xfrm>
            <a:off x="3200400" y="2885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5" name="Text Placeholder 8"/>
          <p:cNvSpPr>
            <a:spLocks noGrp="1"/>
          </p:cNvSpPr>
          <p:nvPr>
            <p:ph type="body" sz="quarter" idx="18"/>
          </p:nvPr>
        </p:nvSpPr>
        <p:spPr>
          <a:xfrm>
            <a:off x="3200400" y="4487175"/>
            <a:ext cx="5486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3" name="Text Placeholder 10"/>
          <p:cNvSpPr>
            <a:spLocks noGrp="1"/>
          </p:cNvSpPr>
          <p:nvPr>
            <p:ph type="body" sz="quarter" idx="13"/>
          </p:nvPr>
        </p:nvSpPr>
        <p:spPr>
          <a:xfrm>
            <a:off x="3200400" y="1524000"/>
            <a:ext cx="5486400" cy="457200"/>
          </a:xfrm>
        </p:spPr>
        <p:txBody>
          <a:bodyPr>
            <a:normAutofit/>
          </a:bodyPr>
          <a:lstStyle>
            <a:lvl1pPr algn="l">
              <a:buFontTx/>
              <a:buNone/>
              <a:defRPr sz="2400" b="1"/>
            </a:lvl1pPr>
          </a:lstStyle>
          <a:p>
            <a:pPr lvl="0"/>
            <a:r>
              <a:rPr lang="es-ES" smtClean="0"/>
              <a:t>Haga clic para modificar el estilo de texto del patrón</a:t>
            </a:r>
          </a:p>
        </p:txBody>
      </p:sp>
      <p:sp>
        <p:nvSpPr>
          <p:cNvPr id="10" name="Title 1"/>
          <p:cNvSpPr>
            <a:spLocks noGrp="1"/>
          </p:cNvSpPr>
          <p:nvPr>
            <p:ph type="title"/>
          </p:nvPr>
        </p:nvSpPr>
        <p:spPr>
          <a:xfrm>
            <a:off x="990600" y="274638"/>
            <a:ext cx="76962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408948623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90600" y="1600200"/>
            <a:ext cx="37338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105400" y="1600200"/>
            <a:ext cx="35814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8" name="Title 1"/>
          <p:cNvSpPr>
            <a:spLocks noGrp="1"/>
          </p:cNvSpPr>
          <p:nvPr>
            <p:ph type="title"/>
          </p:nvPr>
        </p:nvSpPr>
        <p:spPr>
          <a:xfrm>
            <a:off x="990600" y="274638"/>
            <a:ext cx="76962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4373567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523999" y="4406900"/>
            <a:ext cx="6970713"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23999" y="2906713"/>
            <a:ext cx="6970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9BAF45F-0828-4607-ACB3-E95CE18D03DF}"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110808986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Content Placeholder 2"/>
          <p:cNvSpPr>
            <a:spLocks noGrp="1"/>
          </p:cNvSpPr>
          <p:nvPr>
            <p:ph sz="half" idx="1"/>
          </p:nvPr>
        </p:nvSpPr>
        <p:spPr>
          <a:xfrm>
            <a:off x="2971800" y="1447801"/>
            <a:ext cx="57912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2"/>
          </p:nvPr>
        </p:nvSpPr>
        <p:spPr>
          <a:xfrm>
            <a:off x="2971800" y="3124201"/>
            <a:ext cx="57912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1" name="Content Placeholder 3"/>
          <p:cNvSpPr>
            <a:spLocks noGrp="1"/>
          </p:cNvSpPr>
          <p:nvPr>
            <p:ph sz="half" idx="14"/>
          </p:nvPr>
        </p:nvSpPr>
        <p:spPr>
          <a:xfrm>
            <a:off x="2971800" y="4800601"/>
            <a:ext cx="5791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s-ES" smtClean="0"/>
              <a:t>Haga clic para modificar el estilo de texto del patrón</a:t>
            </a:r>
          </a:p>
        </p:txBody>
      </p:sp>
      <p:sp>
        <p:nvSpPr>
          <p:cNvPr id="15" name="Content Placeholder 2"/>
          <p:cNvSpPr>
            <a:spLocks noGrp="1"/>
          </p:cNvSpPr>
          <p:nvPr>
            <p:ph sz="half" idx="15"/>
          </p:nvPr>
        </p:nvSpPr>
        <p:spPr>
          <a:xfrm>
            <a:off x="990600" y="1447800"/>
            <a:ext cx="19812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6" name="Content Placeholder 3"/>
          <p:cNvSpPr>
            <a:spLocks noGrp="1"/>
          </p:cNvSpPr>
          <p:nvPr>
            <p:ph sz="half" idx="16"/>
          </p:nvPr>
        </p:nvSpPr>
        <p:spPr>
          <a:xfrm>
            <a:off x="990600" y="3124200"/>
            <a:ext cx="19812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4" name="Content Placeholder 3"/>
          <p:cNvSpPr>
            <a:spLocks noGrp="1"/>
          </p:cNvSpPr>
          <p:nvPr>
            <p:ph sz="half" idx="17"/>
          </p:nvPr>
        </p:nvSpPr>
        <p:spPr>
          <a:xfrm>
            <a:off x="990600" y="4800601"/>
            <a:ext cx="19812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3" name="Title 1"/>
          <p:cNvSpPr>
            <a:spLocks noGrp="1"/>
          </p:cNvSpPr>
          <p:nvPr>
            <p:ph type="title"/>
          </p:nvPr>
        </p:nvSpPr>
        <p:spPr>
          <a:xfrm>
            <a:off x="990600" y="274638"/>
            <a:ext cx="76962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410639830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6" name="Content Placeholder 3"/>
          <p:cNvSpPr>
            <a:spLocks noGrp="1"/>
          </p:cNvSpPr>
          <p:nvPr>
            <p:ph sz="half" idx="2"/>
          </p:nvPr>
        </p:nvSpPr>
        <p:spPr>
          <a:xfrm>
            <a:off x="4896488" y="3805238"/>
            <a:ext cx="3790311" cy="2366962"/>
          </a:xfrm>
        </p:spPr>
        <p:txBody>
          <a:bodyPr>
            <a:normAutofit/>
          </a:bodyPr>
          <a:lstStyle>
            <a:lvl1pPr marL="0" indent="0" algn="l">
              <a:buFontTx/>
              <a:buNone/>
              <a:defRPr lang="en-US" sz="2000" kern="1200" dirty="0">
                <a:solidFill>
                  <a:schemeClr val="tx1"/>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s-ES" smtClean="0"/>
              <a:t>Haga clic para modificar el estilo de texto del patrón</a:t>
            </a:r>
          </a:p>
          <a:p>
            <a:pPr marL="0" lvl="1" indent="0" algn="l" defTabSz="914400" rtl="0" eaLnBrk="1" latinLnBrk="0" hangingPunct="1">
              <a:spcBef>
                <a:spcPct val="20000"/>
              </a:spcBef>
              <a:buFontTx/>
              <a:buNone/>
            </a:pPr>
            <a:r>
              <a:rPr lang="es-ES" smtClean="0"/>
              <a:t>Segundo nivel</a:t>
            </a:r>
          </a:p>
          <a:p>
            <a:pPr marL="0" lvl="2" indent="0" algn="l" defTabSz="914400" rtl="0" eaLnBrk="1" latinLnBrk="0" hangingPunct="1">
              <a:spcBef>
                <a:spcPct val="20000"/>
              </a:spcBef>
              <a:buFontTx/>
              <a:buNone/>
            </a:pPr>
            <a:r>
              <a:rPr lang="es-ES" smtClean="0"/>
              <a:t>Tercer nivel</a:t>
            </a:r>
          </a:p>
          <a:p>
            <a:pPr marL="0" lvl="3" indent="0" algn="l" defTabSz="914400" rtl="0" eaLnBrk="1" latinLnBrk="0" hangingPunct="1">
              <a:spcBef>
                <a:spcPct val="20000"/>
              </a:spcBef>
              <a:buFontTx/>
              <a:buNone/>
            </a:pPr>
            <a:r>
              <a:rPr lang="es-ES" smtClean="0"/>
              <a:t>Cuarto nivel</a:t>
            </a:r>
          </a:p>
          <a:p>
            <a:pPr marL="0" lvl="4" indent="0" algn="l" defTabSz="914400" rtl="0" eaLnBrk="1" latinLnBrk="0" hangingPunct="1">
              <a:spcBef>
                <a:spcPct val="20000"/>
              </a:spcBef>
              <a:buFontTx/>
              <a:buNone/>
            </a:pPr>
            <a:r>
              <a:rPr lang="es-ES" smtClean="0"/>
              <a:t>Quinto nivel</a:t>
            </a:r>
            <a:endParaRPr lang="en-US" dirty="0"/>
          </a:p>
        </p:txBody>
      </p:sp>
      <p:sp>
        <p:nvSpPr>
          <p:cNvPr id="9" name="Content Placeholder 2"/>
          <p:cNvSpPr>
            <a:spLocks noGrp="1"/>
          </p:cNvSpPr>
          <p:nvPr>
            <p:ph sz="half" idx="14"/>
          </p:nvPr>
        </p:nvSpPr>
        <p:spPr>
          <a:xfrm>
            <a:off x="4876800" y="1447800"/>
            <a:ext cx="3810000" cy="2352675"/>
          </a:xfrm>
        </p:spPr>
        <p:txBody>
          <a:bodyPr>
            <a:normAutofit/>
          </a:bodyPr>
          <a:lstStyle>
            <a:lvl1pPr>
              <a:defRPr sz="20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3" name="Content Placeholder 3"/>
          <p:cNvSpPr>
            <a:spLocks noGrp="1"/>
          </p:cNvSpPr>
          <p:nvPr>
            <p:ph sz="half" idx="15"/>
          </p:nvPr>
        </p:nvSpPr>
        <p:spPr>
          <a:xfrm>
            <a:off x="1006660" y="3817257"/>
            <a:ext cx="3793940" cy="2362200"/>
          </a:xfrm>
        </p:spPr>
        <p:txBody>
          <a:bodyPr>
            <a:normAutofit/>
          </a:bodyPr>
          <a:lstStyle>
            <a:lvl1pPr marL="0" indent="0" algn="l">
              <a:buFontTx/>
              <a:buNone/>
              <a:defRPr lang="en-US" sz="2000" kern="1200" dirty="0">
                <a:solidFill>
                  <a:schemeClr val="tx1"/>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s-ES" smtClean="0"/>
              <a:t>Haga clic para modificar el estilo de texto del patrón</a:t>
            </a:r>
          </a:p>
          <a:p>
            <a:pPr marL="0" lvl="1" indent="0" algn="l" defTabSz="914400" rtl="0" eaLnBrk="1" latinLnBrk="0" hangingPunct="1">
              <a:spcBef>
                <a:spcPct val="20000"/>
              </a:spcBef>
              <a:buFontTx/>
              <a:buNone/>
            </a:pPr>
            <a:r>
              <a:rPr lang="es-ES" smtClean="0"/>
              <a:t>Segundo nivel</a:t>
            </a:r>
          </a:p>
          <a:p>
            <a:pPr marL="0" lvl="2" indent="0" algn="l" defTabSz="914400" rtl="0" eaLnBrk="1" latinLnBrk="0" hangingPunct="1">
              <a:spcBef>
                <a:spcPct val="20000"/>
              </a:spcBef>
              <a:buFontTx/>
              <a:buNone/>
            </a:pPr>
            <a:r>
              <a:rPr lang="es-ES" smtClean="0"/>
              <a:t>Tercer nivel</a:t>
            </a:r>
          </a:p>
          <a:p>
            <a:pPr marL="0" lvl="3" indent="0" algn="l" defTabSz="914400" rtl="0" eaLnBrk="1" latinLnBrk="0" hangingPunct="1">
              <a:spcBef>
                <a:spcPct val="20000"/>
              </a:spcBef>
              <a:buFontTx/>
              <a:buNone/>
            </a:pPr>
            <a:r>
              <a:rPr lang="es-ES" smtClean="0"/>
              <a:t>Cuarto nivel</a:t>
            </a:r>
          </a:p>
          <a:p>
            <a:pPr marL="0" lvl="4" indent="0" algn="l" defTabSz="914400" rtl="0" eaLnBrk="1" latinLnBrk="0" hangingPunct="1">
              <a:spcBef>
                <a:spcPct val="20000"/>
              </a:spcBef>
              <a:buFontTx/>
              <a:buNone/>
            </a:pPr>
            <a:r>
              <a:rPr lang="es-ES" smtClean="0"/>
              <a:t>Quinto nivel</a:t>
            </a:r>
            <a:endParaRPr lang="en-US" dirty="0"/>
          </a:p>
        </p:txBody>
      </p:sp>
      <p:sp>
        <p:nvSpPr>
          <p:cNvPr id="14" name="Content Placeholder 2"/>
          <p:cNvSpPr>
            <a:spLocks noGrp="1"/>
          </p:cNvSpPr>
          <p:nvPr>
            <p:ph sz="half" idx="16"/>
          </p:nvPr>
        </p:nvSpPr>
        <p:spPr>
          <a:xfrm>
            <a:off x="990600" y="1447800"/>
            <a:ext cx="3810000" cy="2352675"/>
          </a:xfrm>
        </p:spPr>
        <p:txBody>
          <a:bodyPr>
            <a:normAutofit/>
          </a:bodyPr>
          <a:lstStyle>
            <a:lvl1pPr>
              <a:defRPr sz="20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Title 1"/>
          <p:cNvSpPr>
            <a:spLocks noGrp="1"/>
          </p:cNvSpPr>
          <p:nvPr>
            <p:ph type="title"/>
          </p:nvPr>
        </p:nvSpPr>
        <p:spPr>
          <a:xfrm>
            <a:off x="990600" y="274638"/>
            <a:ext cx="76962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97501696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00400" y="1752600"/>
            <a:ext cx="3048000" cy="3505200"/>
          </a:xfrm>
        </p:spPr>
        <p:txBody>
          <a:bodyPr/>
          <a:lstStyle>
            <a:lvl1pPr marL="0" indent="0" algn="ctr">
              <a:lnSpc>
                <a:spcPts val="16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7" name="Title 1"/>
          <p:cNvSpPr>
            <a:spLocks noGrp="1"/>
          </p:cNvSpPr>
          <p:nvPr>
            <p:ph type="title"/>
          </p:nvPr>
        </p:nvSpPr>
        <p:spPr>
          <a:xfrm>
            <a:off x="990600" y="274638"/>
            <a:ext cx="76962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84498733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5562600"/>
            <a:ext cx="7772400" cy="631825"/>
          </a:xfrm>
        </p:spPr>
        <p:txBody>
          <a:bodyPr>
            <a:normAutofit/>
          </a:bodyPr>
          <a:lstStyle>
            <a:lvl1pPr algn="r">
              <a:defRPr sz="3200">
                <a:solidFill>
                  <a:schemeClr val="bg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6800" y="6019800"/>
            <a:ext cx="7772400" cy="83820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DADB319-7509-43F1-BD91-980CEC7CD727}"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2063F8A-1C79-4DF9-8EB7-3E37A1F1EE28}" type="slidenum">
              <a:rPr lang="es-EC" smtClean="0"/>
              <a:t>‹Nº›</a:t>
            </a:fld>
            <a:endParaRPr lang="es-EC"/>
          </a:p>
        </p:txBody>
      </p:sp>
      <p:pic>
        <p:nvPicPr>
          <p:cNvPr id="10" name="company_chart_strip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9144000" cy="5143500"/>
          </a:xfrm>
          <a:prstGeom prst="rect">
            <a:avLst/>
          </a:prstGeom>
        </p:spPr>
      </p:pic>
      <p:cxnSp>
        <p:nvCxnSpPr>
          <p:cNvPr id="12" name="Straight Connector 11"/>
          <p:cNvCxnSpPr/>
          <p:nvPr/>
        </p:nvCxnSpPr>
        <p:spPr>
          <a:xfrm>
            <a:off x="0" y="199572"/>
            <a:ext cx="9144000" cy="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384802"/>
            <a:ext cx="9144000" cy="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6172200" cy="715962"/>
          </a:xfrm>
        </p:spPr>
        <p:txBody>
          <a:bodyPr>
            <a:normAutofit/>
          </a:bodyPr>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14600" y="990600"/>
            <a:ext cx="6172200" cy="5135563"/>
          </a:xfrm>
        </p:spPr>
        <p:txBody>
          <a:bodyPr>
            <a:normAutofit/>
          </a:bodyPr>
          <a:lstStyle>
            <a:lvl1pPr marL="0" indent="0">
              <a:buFontTx/>
              <a:buNone/>
              <a:defRPr sz="2000"/>
            </a:lvl1pPr>
            <a:lvl2pPr marL="0" indent="0">
              <a:buFontTx/>
              <a:buNone/>
              <a:defRPr sz="2000"/>
            </a:lvl2pPr>
            <a:lvl3pPr marL="0" indent="0">
              <a:buFontTx/>
              <a:buNone/>
              <a:defRPr sz="2000"/>
            </a:lvl3pPr>
            <a:lvl4pPr marL="0" indent="0">
              <a:buFontTx/>
              <a:buNone/>
              <a:defRPr sz="2000"/>
            </a:lvl4pPr>
            <a:lvl5pPr marL="0" indent="0">
              <a:buFontTx/>
              <a:buNone/>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DADB319-7509-43F1-BD91-980CEC7CD727}"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1599522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90799" y="4406900"/>
            <a:ext cx="5903913"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590799" y="2906713"/>
            <a:ext cx="59039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DADB319-7509-43F1-BD91-980CEC7CD727}"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479807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2514600" y="1066800"/>
            <a:ext cx="3048000" cy="50593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715000" y="1066800"/>
            <a:ext cx="2971800" cy="50593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DADB319-7509-43F1-BD91-980CEC7CD727}" type="datetimeFigureOut">
              <a:rPr lang="es-EC" smtClean="0"/>
              <a:t>29/01/2020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344971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EDADB319-7509-43F1-BD91-980CEC7CD727}" type="datetimeFigureOut">
              <a:rPr lang="es-EC" smtClean="0"/>
              <a:t>29/01/2020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125026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DB319-7509-43F1-BD91-980CEC7CD727}" type="datetimeFigureOut">
              <a:rPr lang="es-EC" smtClean="0"/>
              <a:t>29/01/2020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2021802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743200" y="285750"/>
            <a:ext cx="2093913" cy="1162050"/>
          </a:xfr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4876800" y="273050"/>
            <a:ext cx="3810000"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743200" y="1447800"/>
            <a:ext cx="2093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DADB319-7509-43F1-BD91-980CEC7CD727}" type="datetimeFigureOut">
              <a:rPr lang="es-EC" smtClean="0"/>
              <a:t>29/01/2020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125648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600200"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5334000" y="1600200"/>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9BAF45F-0828-4607-ACB3-E95CE18D03DF}" type="datetimeFigureOut">
              <a:rPr lang="es-EC" smtClean="0"/>
              <a:t>29/01/2020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249761138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DADB319-7509-43F1-BD91-980CEC7CD727}" type="datetimeFigureOut">
              <a:rPr lang="es-EC" smtClean="0"/>
              <a:t>29/01/2020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1155662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DADB319-7509-43F1-BD91-980CEC7CD727}"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629508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274638"/>
            <a:ext cx="914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2514600" y="274638"/>
            <a:ext cx="51816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DADB319-7509-43F1-BD91-980CEC7CD727}" type="datetimeFigureOut">
              <a:rPr lang="es-EC" smtClean="0"/>
              <a:t>29/01/2020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2063F8A-1C79-4DF9-8EB7-3E37A1F1EE28}" type="slidenum">
              <a:rPr lang="es-EC" smtClean="0"/>
              <a:t>‹Nº›</a:t>
            </a:fld>
            <a:endParaRPr lang="es-EC"/>
          </a:p>
        </p:txBody>
      </p:sp>
    </p:spTree>
    <p:extLst>
      <p:ext uri="{BB962C8B-B14F-4D97-AF65-F5344CB8AC3E}">
        <p14:creationId xmlns:p14="http://schemas.microsoft.com/office/powerpoint/2010/main" val="2779661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22063F8A-1C79-4DF9-8EB7-3E37A1F1EE28}" type="slidenum">
              <a:rPr lang="es-EC" smtClean="0"/>
              <a:t>‹Nº›</a:t>
            </a:fld>
            <a:endParaRPr lang="es-EC"/>
          </a:p>
        </p:txBody>
      </p:sp>
      <p:sp>
        <p:nvSpPr>
          <p:cNvPr id="9" name="Text Placeholder 8"/>
          <p:cNvSpPr>
            <a:spLocks noGrp="1"/>
          </p:cNvSpPr>
          <p:nvPr>
            <p:ph type="body" sz="quarter" idx="15"/>
          </p:nvPr>
        </p:nvSpPr>
        <p:spPr>
          <a:xfrm>
            <a:off x="3962400" y="3686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2" name="Text Placeholder 8"/>
          <p:cNvSpPr>
            <a:spLocks noGrp="1"/>
          </p:cNvSpPr>
          <p:nvPr>
            <p:ph type="body" sz="quarter" idx="16"/>
          </p:nvPr>
        </p:nvSpPr>
        <p:spPr>
          <a:xfrm>
            <a:off x="3962400" y="2084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4" name="Text Placeholder 8"/>
          <p:cNvSpPr>
            <a:spLocks noGrp="1"/>
          </p:cNvSpPr>
          <p:nvPr>
            <p:ph type="body" sz="quarter" idx="17"/>
          </p:nvPr>
        </p:nvSpPr>
        <p:spPr>
          <a:xfrm>
            <a:off x="3962400" y="2885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5" name="Text Placeholder 8"/>
          <p:cNvSpPr>
            <a:spLocks noGrp="1"/>
          </p:cNvSpPr>
          <p:nvPr>
            <p:ph type="body" sz="quarter" idx="18"/>
          </p:nvPr>
        </p:nvSpPr>
        <p:spPr>
          <a:xfrm>
            <a:off x="3962400" y="4487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3" name="Text Placeholder 10"/>
          <p:cNvSpPr>
            <a:spLocks noGrp="1"/>
          </p:cNvSpPr>
          <p:nvPr>
            <p:ph type="body" sz="quarter" idx="13"/>
          </p:nvPr>
        </p:nvSpPr>
        <p:spPr>
          <a:xfrm>
            <a:off x="3962400" y="1524000"/>
            <a:ext cx="4724400" cy="457200"/>
          </a:xfrm>
        </p:spPr>
        <p:txBody>
          <a:bodyPr>
            <a:normAutofit/>
          </a:bodyPr>
          <a:lstStyle>
            <a:lvl1pPr algn="l">
              <a:buFontTx/>
              <a:buNone/>
              <a:defRPr sz="2400" b="1"/>
            </a:lvl1pPr>
          </a:lstStyle>
          <a:p>
            <a:pPr lvl="0"/>
            <a:r>
              <a:rPr lang="es-ES" smtClean="0"/>
              <a:t>Haga clic para modificar el estilo de texto del patrón</a:t>
            </a:r>
          </a:p>
        </p:txBody>
      </p:sp>
      <p:sp>
        <p:nvSpPr>
          <p:cNvPr id="11"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88513283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19400" y="1143000"/>
            <a:ext cx="2971800" cy="49530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791200" y="1143000"/>
            <a:ext cx="2895600" cy="49530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Slide Number Placeholder 8"/>
          <p:cNvSpPr>
            <a:spLocks noGrp="1"/>
          </p:cNvSpPr>
          <p:nvPr>
            <p:ph type="sldNum" sz="quarter" idx="14"/>
          </p:nvPr>
        </p:nvSpPr>
        <p:spPr/>
        <p:txBody>
          <a:bodyPr/>
          <a:lstStyle/>
          <a:p>
            <a:fld id="{22063F8A-1C79-4DF9-8EB7-3E37A1F1EE28}" type="slidenum">
              <a:rPr lang="es-EC" smtClean="0"/>
              <a:t>‹Nº›</a:t>
            </a:fld>
            <a:endParaRPr lang="es-EC"/>
          </a:p>
        </p:txBody>
      </p:sp>
      <p:sp>
        <p:nvSpPr>
          <p:cNvPr id="10" name="Footer Placeholder 9"/>
          <p:cNvSpPr>
            <a:spLocks noGrp="1"/>
          </p:cNvSpPr>
          <p:nvPr>
            <p:ph type="ftr" sz="quarter" idx="15"/>
          </p:nvPr>
        </p:nvSpPr>
        <p:spPr/>
        <p:txBody>
          <a:bodyPr/>
          <a:lstStyle/>
          <a:p>
            <a:endParaRPr lang="es-EC"/>
          </a:p>
        </p:txBody>
      </p:sp>
      <p:sp>
        <p:nvSpPr>
          <p:cNvPr id="7" name="Title 1"/>
          <p:cNvSpPr>
            <a:spLocks noGrp="1"/>
          </p:cNvSpPr>
          <p:nvPr>
            <p:ph type="title"/>
          </p:nvPr>
        </p:nvSpPr>
        <p:spPr>
          <a:xfrm>
            <a:off x="2819400" y="274638"/>
            <a:ext cx="5867400" cy="792162"/>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89300284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22063F8A-1C79-4DF9-8EB7-3E37A1F1EE28}" type="slidenum">
              <a:rPr lang="es-EC" smtClean="0"/>
              <a:t>‹Nº›</a:t>
            </a:fld>
            <a:endParaRPr lang="es-EC"/>
          </a:p>
        </p:txBody>
      </p:sp>
      <p:sp>
        <p:nvSpPr>
          <p:cNvPr id="9" name="Content Placeholder 2"/>
          <p:cNvSpPr>
            <a:spLocks noGrp="1"/>
          </p:cNvSpPr>
          <p:nvPr>
            <p:ph sz="half" idx="1"/>
          </p:nvPr>
        </p:nvSpPr>
        <p:spPr>
          <a:xfrm>
            <a:off x="4800600" y="14478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2"/>
          </p:nvPr>
        </p:nvSpPr>
        <p:spPr>
          <a:xfrm>
            <a:off x="4800600" y="31242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1" name="Content Placeholder 3"/>
          <p:cNvSpPr>
            <a:spLocks noGrp="1"/>
          </p:cNvSpPr>
          <p:nvPr>
            <p:ph sz="half" idx="14"/>
          </p:nvPr>
        </p:nvSpPr>
        <p:spPr>
          <a:xfrm>
            <a:off x="4800600" y="4800601"/>
            <a:ext cx="3962400" cy="1600200"/>
          </a:xfrm>
        </p:spPr>
        <p:txBody>
          <a:bodyPr lIns="274320" tIns="0" rIns="182880" anchor="ctr">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s-ES" smtClean="0"/>
              <a:t>Haga clic para modificar el estilo de texto del patrón</a:t>
            </a:r>
          </a:p>
        </p:txBody>
      </p:sp>
      <p:sp>
        <p:nvSpPr>
          <p:cNvPr id="15" name="Content Placeholder 2"/>
          <p:cNvSpPr>
            <a:spLocks noGrp="1"/>
          </p:cNvSpPr>
          <p:nvPr>
            <p:ph sz="half" idx="15"/>
          </p:nvPr>
        </p:nvSpPr>
        <p:spPr>
          <a:xfrm>
            <a:off x="2819400" y="1447800"/>
            <a:ext cx="19812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6" name="Content Placeholder 3"/>
          <p:cNvSpPr>
            <a:spLocks noGrp="1"/>
          </p:cNvSpPr>
          <p:nvPr>
            <p:ph sz="half" idx="16"/>
          </p:nvPr>
        </p:nvSpPr>
        <p:spPr>
          <a:xfrm>
            <a:off x="2819400" y="3124200"/>
            <a:ext cx="19812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4" name="Content Placeholder 3"/>
          <p:cNvSpPr>
            <a:spLocks noGrp="1"/>
          </p:cNvSpPr>
          <p:nvPr>
            <p:ph sz="half" idx="17"/>
          </p:nvPr>
        </p:nvSpPr>
        <p:spPr>
          <a:xfrm>
            <a:off x="2819400" y="4800601"/>
            <a:ext cx="19812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53133593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22063F8A-1C79-4DF9-8EB7-3E37A1F1EE28}" type="slidenum">
              <a:rPr lang="es-EC" smtClean="0"/>
              <a:t>‹Nº›</a:t>
            </a:fld>
            <a:endParaRPr lang="es-EC"/>
          </a:p>
        </p:txBody>
      </p:sp>
      <p:sp>
        <p:nvSpPr>
          <p:cNvPr id="6" name="Content Placeholder 3"/>
          <p:cNvSpPr>
            <a:spLocks noGrp="1"/>
          </p:cNvSpPr>
          <p:nvPr>
            <p:ph sz="half" idx="2"/>
          </p:nvPr>
        </p:nvSpPr>
        <p:spPr>
          <a:xfrm>
            <a:off x="5810889" y="3805238"/>
            <a:ext cx="2803339" cy="2366962"/>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Content Placeholder 2"/>
          <p:cNvSpPr>
            <a:spLocks noGrp="1"/>
          </p:cNvSpPr>
          <p:nvPr>
            <p:ph sz="half" idx="14"/>
          </p:nvPr>
        </p:nvSpPr>
        <p:spPr>
          <a:xfrm>
            <a:off x="5791200" y="1447800"/>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3" name="Content Placeholder 3"/>
          <p:cNvSpPr>
            <a:spLocks noGrp="1"/>
          </p:cNvSpPr>
          <p:nvPr>
            <p:ph sz="half" idx="15"/>
          </p:nvPr>
        </p:nvSpPr>
        <p:spPr>
          <a:xfrm>
            <a:off x="2835460" y="3810000"/>
            <a:ext cx="2803339" cy="23622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4" name="Content Placeholder 2"/>
          <p:cNvSpPr>
            <a:spLocks noGrp="1"/>
          </p:cNvSpPr>
          <p:nvPr>
            <p:ph sz="half" idx="16"/>
          </p:nvPr>
        </p:nvSpPr>
        <p:spPr>
          <a:xfrm>
            <a:off x="2819400" y="1440543"/>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121272623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343400" y="1676400"/>
            <a:ext cx="3048000" cy="35052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Slide Number Placeholder 11"/>
          <p:cNvSpPr>
            <a:spLocks noGrp="1"/>
          </p:cNvSpPr>
          <p:nvPr>
            <p:ph type="sldNum" sz="quarter" idx="14"/>
          </p:nvPr>
        </p:nvSpPr>
        <p:spPr/>
        <p:txBody>
          <a:bodyPr/>
          <a:lstStyle/>
          <a:p>
            <a:fld id="{22063F8A-1C79-4DF9-8EB7-3E37A1F1EE28}" type="slidenum">
              <a:rPr lang="es-EC" smtClean="0"/>
              <a:t>‹Nº›</a:t>
            </a:fld>
            <a:endParaRPr lang="es-EC"/>
          </a:p>
        </p:txBody>
      </p:sp>
      <p:sp>
        <p:nvSpPr>
          <p:cNvPr id="13" name="Footer Placeholder 12"/>
          <p:cNvSpPr>
            <a:spLocks noGrp="1"/>
          </p:cNvSpPr>
          <p:nvPr>
            <p:ph type="ftr" sz="quarter" idx="15"/>
          </p:nvPr>
        </p:nvSpPr>
        <p:spPr/>
        <p:txBody>
          <a:bodyPr/>
          <a:lstStyle/>
          <a:p>
            <a:endParaRPr lang="es-EC"/>
          </a:p>
        </p:txBody>
      </p:sp>
      <p:sp>
        <p:nvSpPr>
          <p:cNvPr id="6"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25454361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22063F8A-1C79-4DF9-8EB7-3E37A1F1EE28}" type="slidenum">
              <a:rPr lang="es-EC" smtClean="0"/>
              <a:t>‹Nº›</a:t>
            </a:fld>
            <a:endParaRPr lang="es-EC"/>
          </a:p>
        </p:txBody>
      </p:sp>
      <p:sp>
        <p:nvSpPr>
          <p:cNvPr id="9" name="Text Placeholder 8"/>
          <p:cNvSpPr>
            <a:spLocks noGrp="1"/>
          </p:cNvSpPr>
          <p:nvPr>
            <p:ph type="body" sz="quarter" idx="15"/>
          </p:nvPr>
        </p:nvSpPr>
        <p:spPr>
          <a:xfrm>
            <a:off x="3962400" y="3686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2" name="Text Placeholder 8"/>
          <p:cNvSpPr>
            <a:spLocks noGrp="1"/>
          </p:cNvSpPr>
          <p:nvPr>
            <p:ph type="body" sz="quarter" idx="16"/>
          </p:nvPr>
        </p:nvSpPr>
        <p:spPr>
          <a:xfrm>
            <a:off x="3962400" y="2084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4" name="Text Placeholder 8"/>
          <p:cNvSpPr>
            <a:spLocks noGrp="1"/>
          </p:cNvSpPr>
          <p:nvPr>
            <p:ph type="body" sz="quarter" idx="17"/>
          </p:nvPr>
        </p:nvSpPr>
        <p:spPr>
          <a:xfrm>
            <a:off x="3962400" y="2885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5" name="Text Placeholder 8"/>
          <p:cNvSpPr>
            <a:spLocks noGrp="1"/>
          </p:cNvSpPr>
          <p:nvPr>
            <p:ph type="body" sz="quarter" idx="18"/>
          </p:nvPr>
        </p:nvSpPr>
        <p:spPr>
          <a:xfrm>
            <a:off x="3962400" y="4487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3" name="Text Placeholder 10"/>
          <p:cNvSpPr>
            <a:spLocks noGrp="1"/>
          </p:cNvSpPr>
          <p:nvPr>
            <p:ph type="body" sz="quarter" idx="13"/>
          </p:nvPr>
        </p:nvSpPr>
        <p:spPr>
          <a:xfrm>
            <a:off x="3962400" y="1524000"/>
            <a:ext cx="4724400" cy="457200"/>
          </a:xfrm>
        </p:spPr>
        <p:txBody>
          <a:bodyPr>
            <a:normAutofit/>
          </a:bodyPr>
          <a:lstStyle>
            <a:lvl1pPr algn="l">
              <a:buFontTx/>
              <a:buNone/>
              <a:defRPr sz="2400" b="1"/>
            </a:lvl1pPr>
          </a:lstStyle>
          <a:p>
            <a:pPr lvl="0"/>
            <a:r>
              <a:rPr lang="es-ES" smtClean="0"/>
              <a:t>Haga clic para modificar el estilo de texto del patrón</a:t>
            </a:r>
          </a:p>
        </p:txBody>
      </p:sp>
      <p:sp>
        <p:nvSpPr>
          <p:cNvPr id="11"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51023767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19400" y="1600200"/>
            <a:ext cx="29718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791200" y="1600200"/>
            <a:ext cx="28956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Slide Number Placeholder 8"/>
          <p:cNvSpPr>
            <a:spLocks noGrp="1"/>
          </p:cNvSpPr>
          <p:nvPr>
            <p:ph type="sldNum" sz="quarter" idx="14"/>
          </p:nvPr>
        </p:nvSpPr>
        <p:spPr/>
        <p:txBody>
          <a:bodyPr/>
          <a:lstStyle/>
          <a:p>
            <a:fld id="{22063F8A-1C79-4DF9-8EB7-3E37A1F1EE28}" type="slidenum">
              <a:rPr lang="es-EC" smtClean="0"/>
              <a:t>‹Nº›</a:t>
            </a:fld>
            <a:endParaRPr lang="es-EC"/>
          </a:p>
        </p:txBody>
      </p:sp>
      <p:sp>
        <p:nvSpPr>
          <p:cNvPr id="10" name="Footer Placeholder 9"/>
          <p:cNvSpPr>
            <a:spLocks noGrp="1"/>
          </p:cNvSpPr>
          <p:nvPr>
            <p:ph type="ftr" sz="quarter" idx="15"/>
          </p:nvPr>
        </p:nvSpPr>
        <p:spPr/>
        <p:txBody>
          <a:bodyPr/>
          <a:lstStyle/>
          <a:p>
            <a:endParaRPr lang="es-EC"/>
          </a:p>
        </p:txBody>
      </p:sp>
      <p:sp>
        <p:nvSpPr>
          <p:cNvPr id="7"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2526957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84960" y="1504951"/>
            <a:ext cx="32918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584960" y="2144713"/>
            <a:ext cx="32918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5181600" y="1493838"/>
            <a:ext cx="3429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181600" y="2133600"/>
            <a:ext cx="3429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9BAF45F-0828-4607-ACB3-E95CE18D03DF}" type="datetimeFigureOut">
              <a:rPr lang="es-EC" smtClean="0"/>
              <a:t>29/01/2020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59741370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22063F8A-1C79-4DF9-8EB7-3E37A1F1EE28}" type="slidenum">
              <a:rPr lang="es-EC" smtClean="0"/>
              <a:t>‹Nº›</a:t>
            </a:fld>
            <a:endParaRPr lang="es-EC"/>
          </a:p>
        </p:txBody>
      </p:sp>
      <p:sp>
        <p:nvSpPr>
          <p:cNvPr id="9" name="Content Placeholder 2"/>
          <p:cNvSpPr>
            <a:spLocks noGrp="1"/>
          </p:cNvSpPr>
          <p:nvPr>
            <p:ph sz="half" idx="1"/>
          </p:nvPr>
        </p:nvSpPr>
        <p:spPr>
          <a:xfrm>
            <a:off x="4800600" y="14478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2"/>
          </p:nvPr>
        </p:nvSpPr>
        <p:spPr>
          <a:xfrm>
            <a:off x="4800600" y="31242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1" name="Content Placeholder 3"/>
          <p:cNvSpPr>
            <a:spLocks noGrp="1"/>
          </p:cNvSpPr>
          <p:nvPr>
            <p:ph sz="half" idx="14"/>
          </p:nvPr>
        </p:nvSpPr>
        <p:spPr>
          <a:xfrm>
            <a:off x="4800600" y="4800601"/>
            <a:ext cx="3962400" cy="1600200"/>
          </a:xfrm>
        </p:spPr>
        <p:txBody>
          <a:bodyPr lIns="274320" tIns="0" rIns="182880" anchor="ctr">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s-ES" smtClean="0"/>
              <a:t>Haga clic para modificar el estilo de texto del patrón</a:t>
            </a:r>
          </a:p>
        </p:txBody>
      </p:sp>
      <p:sp>
        <p:nvSpPr>
          <p:cNvPr id="15" name="Content Placeholder 2"/>
          <p:cNvSpPr>
            <a:spLocks noGrp="1"/>
          </p:cNvSpPr>
          <p:nvPr>
            <p:ph sz="half" idx="15"/>
          </p:nvPr>
        </p:nvSpPr>
        <p:spPr>
          <a:xfrm>
            <a:off x="2819400" y="1447800"/>
            <a:ext cx="19812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6" name="Content Placeholder 3"/>
          <p:cNvSpPr>
            <a:spLocks noGrp="1"/>
          </p:cNvSpPr>
          <p:nvPr>
            <p:ph sz="half" idx="16"/>
          </p:nvPr>
        </p:nvSpPr>
        <p:spPr>
          <a:xfrm>
            <a:off x="2819400" y="3124200"/>
            <a:ext cx="19812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4" name="Content Placeholder 3"/>
          <p:cNvSpPr>
            <a:spLocks noGrp="1"/>
          </p:cNvSpPr>
          <p:nvPr>
            <p:ph sz="half" idx="17"/>
          </p:nvPr>
        </p:nvSpPr>
        <p:spPr>
          <a:xfrm>
            <a:off x="2819400" y="4800601"/>
            <a:ext cx="19812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87188349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s-EC"/>
          </a:p>
        </p:txBody>
      </p:sp>
      <p:sp>
        <p:nvSpPr>
          <p:cNvPr id="4" name="Slide Number Placeholder 3"/>
          <p:cNvSpPr>
            <a:spLocks noGrp="1"/>
          </p:cNvSpPr>
          <p:nvPr>
            <p:ph type="sldNum" sz="quarter" idx="11"/>
          </p:nvPr>
        </p:nvSpPr>
        <p:spPr/>
        <p:txBody>
          <a:bodyPr/>
          <a:lstStyle/>
          <a:p>
            <a:fld id="{22063F8A-1C79-4DF9-8EB7-3E37A1F1EE28}" type="slidenum">
              <a:rPr lang="es-EC" smtClean="0"/>
              <a:t>‹Nº›</a:t>
            </a:fld>
            <a:endParaRPr lang="es-EC"/>
          </a:p>
        </p:txBody>
      </p:sp>
      <p:sp>
        <p:nvSpPr>
          <p:cNvPr id="6" name="Content Placeholder 3"/>
          <p:cNvSpPr>
            <a:spLocks noGrp="1"/>
          </p:cNvSpPr>
          <p:nvPr>
            <p:ph sz="half" idx="2"/>
          </p:nvPr>
        </p:nvSpPr>
        <p:spPr>
          <a:xfrm>
            <a:off x="5810889" y="3805238"/>
            <a:ext cx="2803339" cy="2366962"/>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Content Placeholder 2"/>
          <p:cNvSpPr>
            <a:spLocks noGrp="1"/>
          </p:cNvSpPr>
          <p:nvPr>
            <p:ph sz="half" idx="14"/>
          </p:nvPr>
        </p:nvSpPr>
        <p:spPr>
          <a:xfrm>
            <a:off x="5791200" y="1447800"/>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3" name="Content Placeholder 3"/>
          <p:cNvSpPr>
            <a:spLocks noGrp="1"/>
          </p:cNvSpPr>
          <p:nvPr>
            <p:ph sz="half" idx="15"/>
          </p:nvPr>
        </p:nvSpPr>
        <p:spPr>
          <a:xfrm>
            <a:off x="2835460" y="3810000"/>
            <a:ext cx="2803339" cy="23622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4" name="Content Placeholder 2"/>
          <p:cNvSpPr>
            <a:spLocks noGrp="1"/>
          </p:cNvSpPr>
          <p:nvPr>
            <p:ph sz="half" idx="16"/>
          </p:nvPr>
        </p:nvSpPr>
        <p:spPr>
          <a:xfrm>
            <a:off x="2819400" y="1440543"/>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386782132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343400" y="1676400"/>
            <a:ext cx="3048000" cy="35052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Slide Number Placeholder 11"/>
          <p:cNvSpPr>
            <a:spLocks noGrp="1"/>
          </p:cNvSpPr>
          <p:nvPr>
            <p:ph type="sldNum" sz="quarter" idx="14"/>
          </p:nvPr>
        </p:nvSpPr>
        <p:spPr/>
        <p:txBody>
          <a:bodyPr/>
          <a:lstStyle/>
          <a:p>
            <a:fld id="{22063F8A-1C79-4DF9-8EB7-3E37A1F1EE28}" type="slidenum">
              <a:rPr lang="es-EC" smtClean="0"/>
              <a:t>‹Nº›</a:t>
            </a:fld>
            <a:endParaRPr lang="es-EC"/>
          </a:p>
        </p:txBody>
      </p:sp>
      <p:sp>
        <p:nvSpPr>
          <p:cNvPr id="13" name="Footer Placeholder 12"/>
          <p:cNvSpPr>
            <a:spLocks noGrp="1"/>
          </p:cNvSpPr>
          <p:nvPr>
            <p:ph type="ftr" sz="quarter" idx="15"/>
          </p:nvPr>
        </p:nvSpPr>
        <p:spPr/>
        <p:txBody>
          <a:bodyPr/>
          <a:lstStyle/>
          <a:p>
            <a:endParaRPr lang="es-EC"/>
          </a:p>
        </p:txBody>
      </p:sp>
      <p:sp>
        <p:nvSpPr>
          <p:cNvPr id="6"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31596362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5562600"/>
            <a:ext cx="7772400" cy="631825"/>
          </a:xfrm>
        </p:spPr>
        <p:txBody>
          <a:bodyPr>
            <a:normAutofit/>
          </a:bodyPr>
          <a:lstStyle>
            <a:lvl1pPr algn="r">
              <a:defRPr sz="3200">
                <a:solidFill>
                  <a:schemeClr val="bg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6800" y="6019800"/>
            <a:ext cx="7772400" cy="83820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31C8465-8BC9-427E-B9E9-C9790E9AB9E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40A5-C6A0-47D0-959A-520FC7E46709}" type="slidenum">
              <a:rPr lang="en-US" smtClean="0"/>
              <a:t>‹Nº›</a:t>
            </a:fld>
            <a:endParaRPr lang="en-US"/>
          </a:p>
        </p:txBody>
      </p:sp>
      <p:cxnSp>
        <p:nvCxnSpPr>
          <p:cNvPr id="12" name="Straight Connector 11"/>
          <p:cNvCxnSpPr/>
          <p:nvPr userDrawn="1"/>
        </p:nvCxnSpPr>
        <p:spPr>
          <a:xfrm>
            <a:off x="0" y="199572"/>
            <a:ext cx="9144000" cy="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384802"/>
            <a:ext cx="9144000" cy="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4045"/>
            <a:ext cx="9144000" cy="5143500"/>
          </a:xfrm>
          <a:prstGeom prst="rect">
            <a:avLst/>
          </a:prstGeom>
        </p:spPr>
      </p:pic>
    </p:spTree>
    <p:extLst>
      <p:ext uri="{BB962C8B-B14F-4D97-AF65-F5344CB8AC3E}">
        <p14:creationId xmlns:p14="http://schemas.microsoft.com/office/powerpoint/2010/main" val="206763910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6172200" cy="715962"/>
          </a:xfrm>
        </p:spPr>
        <p:txBody>
          <a:bodyPr>
            <a:normAutofit/>
          </a:bodyPr>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14600" y="990600"/>
            <a:ext cx="6172200" cy="5135563"/>
          </a:xfrm>
        </p:spPr>
        <p:txBody>
          <a:bodyPr>
            <a:normAutofit/>
          </a:bodyPr>
          <a:lstStyle>
            <a:lvl1pPr marL="0" indent="0">
              <a:buFontTx/>
              <a:buNone/>
              <a:defRPr sz="2000"/>
            </a:lvl1pPr>
            <a:lvl2pPr marL="0" indent="0">
              <a:buFontTx/>
              <a:buNone/>
              <a:defRPr sz="2000"/>
            </a:lvl2pPr>
            <a:lvl3pPr marL="0" indent="0">
              <a:buFontTx/>
              <a:buNone/>
              <a:defRPr sz="2000"/>
            </a:lvl3pPr>
            <a:lvl4pPr marL="0" indent="0">
              <a:buFontTx/>
              <a:buNone/>
              <a:defRPr sz="2000"/>
            </a:lvl4pPr>
            <a:lvl5pPr marL="0" indent="0">
              <a:buFontTx/>
              <a:buNone/>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31C8465-8BC9-427E-B9E9-C9790E9AB9E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17976847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90799" y="4406900"/>
            <a:ext cx="5903913"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590799" y="2906713"/>
            <a:ext cx="59039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31C8465-8BC9-427E-B9E9-C9790E9AB9E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3995269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2514600" y="1066800"/>
            <a:ext cx="3048000" cy="50593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715000" y="1066800"/>
            <a:ext cx="2971800" cy="50593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31C8465-8BC9-427E-B9E9-C9790E9AB9E1}"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2643042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31C8465-8BC9-427E-B9E9-C9790E9AB9E1}" type="datetimeFigureOut">
              <a:rPr lang="en-US" smtClean="0"/>
              <a:t>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1148297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C8465-8BC9-427E-B9E9-C9790E9AB9E1}" type="datetimeFigureOut">
              <a:rPr lang="en-US" smtClean="0"/>
              <a:t>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1916866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743200" y="285750"/>
            <a:ext cx="2093913" cy="1162050"/>
          </a:xfr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4876800" y="273050"/>
            <a:ext cx="3810000"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743200" y="1447800"/>
            <a:ext cx="2093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AEF41F-5CBF-437F-AE5E-4CF65EEC7089}"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A0015-D9AD-47A3-8709-CBB1C337BA31}" type="slidenum">
              <a:rPr lang="en-US" smtClean="0"/>
              <a:t>‹Nº›</a:t>
            </a:fld>
            <a:endParaRPr lang="en-US"/>
          </a:p>
        </p:txBody>
      </p:sp>
    </p:spTree>
    <p:extLst>
      <p:ext uri="{BB962C8B-B14F-4D97-AF65-F5344CB8AC3E}">
        <p14:creationId xmlns:p14="http://schemas.microsoft.com/office/powerpoint/2010/main" val="272355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9BAF45F-0828-4607-ACB3-E95CE18D03DF}" type="datetimeFigureOut">
              <a:rPr lang="es-EC" smtClean="0"/>
              <a:t>29/01/2020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275569487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31C8465-8BC9-427E-B9E9-C9790E9AB9E1}" type="datetimeFigureOut">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962254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31C8465-8BC9-427E-B9E9-C9790E9AB9E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3408322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274638"/>
            <a:ext cx="914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2514600" y="274638"/>
            <a:ext cx="51816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31C8465-8BC9-427E-B9E9-C9790E9AB9E1}" type="datetimeFigureOut">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40A5-C6A0-47D0-959A-520FC7E46709}" type="slidenum">
              <a:rPr lang="en-US" smtClean="0"/>
              <a:t>‹Nº›</a:t>
            </a:fld>
            <a:endParaRPr lang="en-US"/>
          </a:p>
        </p:txBody>
      </p:sp>
    </p:spTree>
    <p:extLst>
      <p:ext uri="{BB962C8B-B14F-4D97-AF65-F5344CB8AC3E}">
        <p14:creationId xmlns:p14="http://schemas.microsoft.com/office/powerpoint/2010/main" val="1348909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Text Placeholder 8"/>
          <p:cNvSpPr>
            <a:spLocks noGrp="1"/>
          </p:cNvSpPr>
          <p:nvPr>
            <p:ph type="body" sz="quarter" idx="15"/>
          </p:nvPr>
        </p:nvSpPr>
        <p:spPr>
          <a:xfrm>
            <a:off x="3962400" y="3686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2" name="Text Placeholder 8"/>
          <p:cNvSpPr>
            <a:spLocks noGrp="1"/>
          </p:cNvSpPr>
          <p:nvPr>
            <p:ph type="body" sz="quarter" idx="16"/>
          </p:nvPr>
        </p:nvSpPr>
        <p:spPr>
          <a:xfrm>
            <a:off x="3962400" y="2084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4" name="Text Placeholder 8"/>
          <p:cNvSpPr>
            <a:spLocks noGrp="1"/>
          </p:cNvSpPr>
          <p:nvPr>
            <p:ph type="body" sz="quarter" idx="17"/>
          </p:nvPr>
        </p:nvSpPr>
        <p:spPr>
          <a:xfrm>
            <a:off x="3962400" y="2885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5" name="Text Placeholder 8"/>
          <p:cNvSpPr>
            <a:spLocks noGrp="1"/>
          </p:cNvSpPr>
          <p:nvPr>
            <p:ph type="body" sz="quarter" idx="18"/>
          </p:nvPr>
        </p:nvSpPr>
        <p:spPr>
          <a:xfrm>
            <a:off x="3962400" y="4487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3" name="Text Placeholder 10"/>
          <p:cNvSpPr>
            <a:spLocks noGrp="1"/>
          </p:cNvSpPr>
          <p:nvPr>
            <p:ph type="body" sz="quarter" idx="13"/>
          </p:nvPr>
        </p:nvSpPr>
        <p:spPr>
          <a:xfrm>
            <a:off x="3962400" y="1524000"/>
            <a:ext cx="4724400" cy="457200"/>
          </a:xfrm>
        </p:spPr>
        <p:txBody>
          <a:bodyPr>
            <a:normAutofit/>
          </a:bodyPr>
          <a:lstStyle>
            <a:lvl1pPr algn="l">
              <a:buFontTx/>
              <a:buNone/>
              <a:defRPr sz="2400" b="1"/>
            </a:lvl1pPr>
          </a:lstStyle>
          <a:p>
            <a:pPr lvl="0"/>
            <a:r>
              <a:rPr lang="es-ES" smtClean="0"/>
              <a:t>Haga clic para modificar el estilo de texto del patrón</a:t>
            </a:r>
          </a:p>
        </p:txBody>
      </p:sp>
      <p:sp>
        <p:nvSpPr>
          <p:cNvPr id="11"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37296052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19400" y="1143000"/>
            <a:ext cx="2971800" cy="49530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791200" y="1143000"/>
            <a:ext cx="2895600" cy="49530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7" name="Title 1"/>
          <p:cNvSpPr>
            <a:spLocks noGrp="1"/>
          </p:cNvSpPr>
          <p:nvPr>
            <p:ph type="title"/>
          </p:nvPr>
        </p:nvSpPr>
        <p:spPr>
          <a:xfrm>
            <a:off x="2819400" y="274638"/>
            <a:ext cx="5867400" cy="792162"/>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71477743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Content Placeholder 2"/>
          <p:cNvSpPr>
            <a:spLocks noGrp="1"/>
          </p:cNvSpPr>
          <p:nvPr>
            <p:ph sz="half" idx="1"/>
          </p:nvPr>
        </p:nvSpPr>
        <p:spPr>
          <a:xfrm>
            <a:off x="4800600" y="14478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2"/>
          </p:nvPr>
        </p:nvSpPr>
        <p:spPr>
          <a:xfrm>
            <a:off x="4800600" y="31242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1" name="Content Placeholder 3"/>
          <p:cNvSpPr>
            <a:spLocks noGrp="1"/>
          </p:cNvSpPr>
          <p:nvPr>
            <p:ph sz="half" idx="14"/>
          </p:nvPr>
        </p:nvSpPr>
        <p:spPr>
          <a:xfrm>
            <a:off x="4800600" y="4800601"/>
            <a:ext cx="3962400" cy="1600200"/>
          </a:xfrm>
        </p:spPr>
        <p:txBody>
          <a:bodyPr lIns="274320" tIns="0" rIns="182880" anchor="ctr">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s-ES" smtClean="0"/>
              <a:t>Haga clic para modificar el estilo de texto del patrón</a:t>
            </a:r>
          </a:p>
        </p:txBody>
      </p:sp>
      <p:sp>
        <p:nvSpPr>
          <p:cNvPr id="15" name="Content Placeholder 2"/>
          <p:cNvSpPr>
            <a:spLocks noGrp="1"/>
          </p:cNvSpPr>
          <p:nvPr>
            <p:ph sz="half" idx="15"/>
          </p:nvPr>
        </p:nvSpPr>
        <p:spPr>
          <a:xfrm>
            <a:off x="2819400" y="1447800"/>
            <a:ext cx="19812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6" name="Content Placeholder 3"/>
          <p:cNvSpPr>
            <a:spLocks noGrp="1"/>
          </p:cNvSpPr>
          <p:nvPr>
            <p:ph sz="half" idx="16"/>
          </p:nvPr>
        </p:nvSpPr>
        <p:spPr>
          <a:xfrm>
            <a:off x="2819400" y="3124200"/>
            <a:ext cx="19812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4" name="Content Placeholder 3"/>
          <p:cNvSpPr>
            <a:spLocks noGrp="1"/>
          </p:cNvSpPr>
          <p:nvPr>
            <p:ph sz="half" idx="17"/>
          </p:nvPr>
        </p:nvSpPr>
        <p:spPr>
          <a:xfrm>
            <a:off x="2819400" y="4800601"/>
            <a:ext cx="19812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290471718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6" name="Content Placeholder 3"/>
          <p:cNvSpPr>
            <a:spLocks noGrp="1"/>
          </p:cNvSpPr>
          <p:nvPr>
            <p:ph sz="half" idx="2"/>
          </p:nvPr>
        </p:nvSpPr>
        <p:spPr>
          <a:xfrm>
            <a:off x="5810889" y="3805238"/>
            <a:ext cx="2803339" cy="2366962"/>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Content Placeholder 2"/>
          <p:cNvSpPr>
            <a:spLocks noGrp="1"/>
          </p:cNvSpPr>
          <p:nvPr>
            <p:ph sz="half" idx="14"/>
          </p:nvPr>
        </p:nvSpPr>
        <p:spPr>
          <a:xfrm>
            <a:off x="5791200" y="1447800"/>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3" name="Content Placeholder 3"/>
          <p:cNvSpPr>
            <a:spLocks noGrp="1"/>
          </p:cNvSpPr>
          <p:nvPr>
            <p:ph sz="half" idx="15"/>
          </p:nvPr>
        </p:nvSpPr>
        <p:spPr>
          <a:xfrm>
            <a:off x="2835460" y="3810000"/>
            <a:ext cx="2803339" cy="23622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4" name="Content Placeholder 2"/>
          <p:cNvSpPr>
            <a:spLocks noGrp="1"/>
          </p:cNvSpPr>
          <p:nvPr>
            <p:ph sz="half" idx="16"/>
          </p:nvPr>
        </p:nvSpPr>
        <p:spPr>
          <a:xfrm>
            <a:off x="2819400" y="1440543"/>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242506642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343400" y="1676400"/>
            <a:ext cx="3048000" cy="35052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6"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0296616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Text Placeholder 8"/>
          <p:cNvSpPr>
            <a:spLocks noGrp="1"/>
          </p:cNvSpPr>
          <p:nvPr>
            <p:ph type="body" sz="quarter" idx="15"/>
          </p:nvPr>
        </p:nvSpPr>
        <p:spPr>
          <a:xfrm>
            <a:off x="3962400" y="3686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2" name="Text Placeholder 8"/>
          <p:cNvSpPr>
            <a:spLocks noGrp="1"/>
          </p:cNvSpPr>
          <p:nvPr>
            <p:ph type="body" sz="quarter" idx="16"/>
          </p:nvPr>
        </p:nvSpPr>
        <p:spPr>
          <a:xfrm>
            <a:off x="3962400" y="2084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4" name="Text Placeholder 8"/>
          <p:cNvSpPr>
            <a:spLocks noGrp="1"/>
          </p:cNvSpPr>
          <p:nvPr>
            <p:ph type="body" sz="quarter" idx="17"/>
          </p:nvPr>
        </p:nvSpPr>
        <p:spPr>
          <a:xfrm>
            <a:off x="3962400" y="2885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5" name="Text Placeholder 8"/>
          <p:cNvSpPr>
            <a:spLocks noGrp="1"/>
          </p:cNvSpPr>
          <p:nvPr>
            <p:ph type="body" sz="quarter" idx="18"/>
          </p:nvPr>
        </p:nvSpPr>
        <p:spPr>
          <a:xfrm>
            <a:off x="3962400" y="4487175"/>
            <a:ext cx="47244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3" name="Text Placeholder 10"/>
          <p:cNvSpPr>
            <a:spLocks noGrp="1"/>
          </p:cNvSpPr>
          <p:nvPr>
            <p:ph type="body" sz="quarter" idx="13"/>
          </p:nvPr>
        </p:nvSpPr>
        <p:spPr>
          <a:xfrm>
            <a:off x="3962400" y="1524000"/>
            <a:ext cx="4724400" cy="457200"/>
          </a:xfrm>
        </p:spPr>
        <p:txBody>
          <a:bodyPr>
            <a:normAutofit/>
          </a:bodyPr>
          <a:lstStyle>
            <a:lvl1pPr algn="l">
              <a:buFontTx/>
              <a:buNone/>
              <a:defRPr sz="2400" b="1"/>
            </a:lvl1pPr>
          </a:lstStyle>
          <a:p>
            <a:pPr lvl="0"/>
            <a:r>
              <a:rPr lang="es-ES" smtClean="0"/>
              <a:t>Haga clic para modificar el estilo de texto del patrón</a:t>
            </a:r>
          </a:p>
        </p:txBody>
      </p:sp>
      <p:sp>
        <p:nvSpPr>
          <p:cNvPr id="11"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3168999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19400" y="1600200"/>
            <a:ext cx="29718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791200" y="1600200"/>
            <a:ext cx="2895600" cy="4495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7"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9602457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AF45F-0828-4607-ACB3-E95CE18D03DF}" type="datetimeFigureOut">
              <a:rPr lang="es-EC" smtClean="0"/>
              <a:t>29/01/2020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8138700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Content Placeholder 2"/>
          <p:cNvSpPr>
            <a:spLocks noGrp="1"/>
          </p:cNvSpPr>
          <p:nvPr>
            <p:ph sz="half" idx="1"/>
          </p:nvPr>
        </p:nvSpPr>
        <p:spPr>
          <a:xfrm>
            <a:off x="4800600" y="14478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2"/>
          </p:nvPr>
        </p:nvSpPr>
        <p:spPr>
          <a:xfrm>
            <a:off x="4800600" y="3124201"/>
            <a:ext cx="3962400" cy="1676400"/>
          </a:xfrm>
        </p:spPr>
        <p:txBody>
          <a:bodyPr lIns="274320" tIns="0" rIns="182880" anchor="ctr">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1" name="Content Placeholder 3"/>
          <p:cNvSpPr>
            <a:spLocks noGrp="1"/>
          </p:cNvSpPr>
          <p:nvPr>
            <p:ph sz="half" idx="14"/>
          </p:nvPr>
        </p:nvSpPr>
        <p:spPr>
          <a:xfrm>
            <a:off x="4800600" y="4800601"/>
            <a:ext cx="3962400" cy="1600200"/>
          </a:xfrm>
        </p:spPr>
        <p:txBody>
          <a:bodyPr lIns="274320" tIns="0" rIns="182880" anchor="ctr">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s-ES" smtClean="0"/>
              <a:t>Haga clic para modificar el estilo de texto del patrón</a:t>
            </a:r>
          </a:p>
        </p:txBody>
      </p:sp>
      <p:sp>
        <p:nvSpPr>
          <p:cNvPr id="15" name="Content Placeholder 2"/>
          <p:cNvSpPr>
            <a:spLocks noGrp="1"/>
          </p:cNvSpPr>
          <p:nvPr>
            <p:ph sz="half" idx="15"/>
          </p:nvPr>
        </p:nvSpPr>
        <p:spPr>
          <a:xfrm>
            <a:off x="2819400" y="1447800"/>
            <a:ext cx="19812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6" name="Content Placeholder 3"/>
          <p:cNvSpPr>
            <a:spLocks noGrp="1"/>
          </p:cNvSpPr>
          <p:nvPr>
            <p:ph sz="half" idx="16"/>
          </p:nvPr>
        </p:nvSpPr>
        <p:spPr>
          <a:xfrm>
            <a:off x="2819400" y="3124200"/>
            <a:ext cx="19812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4" name="Content Placeholder 3"/>
          <p:cNvSpPr>
            <a:spLocks noGrp="1"/>
          </p:cNvSpPr>
          <p:nvPr>
            <p:ph sz="half" idx="17"/>
          </p:nvPr>
        </p:nvSpPr>
        <p:spPr>
          <a:xfrm>
            <a:off x="2819400" y="4800601"/>
            <a:ext cx="19812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401894800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6" name="Content Placeholder 3"/>
          <p:cNvSpPr>
            <a:spLocks noGrp="1"/>
          </p:cNvSpPr>
          <p:nvPr>
            <p:ph sz="half" idx="2"/>
          </p:nvPr>
        </p:nvSpPr>
        <p:spPr>
          <a:xfrm>
            <a:off x="5810889" y="3805238"/>
            <a:ext cx="2803339" cy="2366962"/>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Content Placeholder 2"/>
          <p:cNvSpPr>
            <a:spLocks noGrp="1"/>
          </p:cNvSpPr>
          <p:nvPr>
            <p:ph sz="half" idx="14"/>
          </p:nvPr>
        </p:nvSpPr>
        <p:spPr>
          <a:xfrm>
            <a:off x="5791200" y="1447800"/>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2"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
        <p:nvSpPr>
          <p:cNvPr id="13" name="Content Placeholder 3"/>
          <p:cNvSpPr>
            <a:spLocks noGrp="1"/>
          </p:cNvSpPr>
          <p:nvPr>
            <p:ph sz="half" idx="15"/>
          </p:nvPr>
        </p:nvSpPr>
        <p:spPr>
          <a:xfrm>
            <a:off x="2835460" y="3810000"/>
            <a:ext cx="2803339" cy="23622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4" name="Content Placeholder 2"/>
          <p:cNvSpPr>
            <a:spLocks noGrp="1"/>
          </p:cNvSpPr>
          <p:nvPr>
            <p:ph sz="half" idx="16"/>
          </p:nvPr>
        </p:nvSpPr>
        <p:spPr>
          <a:xfrm>
            <a:off x="2819400" y="1440543"/>
            <a:ext cx="2862984"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Tree>
    <p:extLst>
      <p:ext uri="{BB962C8B-B14F-4D97-AF65-F5344CB8AC3E}">
        <p14:creationId xmlns:p14="http://schemas.microsoft.com/office/powerpoint/2010/main" val="280695117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343400" y="1676400"/>
            <a:ext cx="3048000" cy="35052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6" name="Title 1"/>
          <p:cNvSpPr>
            <a:spLocks noGrp="1"/>
          </p:cNvSpPr>
          <p:nvPr>
            <p:ph type="title"/>
          </p:nvPr>
        </p:nvSpPr>
        <p:spPr>
          <a:xfrm>
            <a:off x="2819400" y="274638"/>
            <a:ext cx="5867400" cy="1143000"/>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5430349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2398713" cy="1162050"/>
          </a:xfr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1524000" y="1466850"/>
            <a:ext cx="2398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9BAF45F-0828-4607-ACB3-E95CE18D03DF}" type="datetimeFigureOut">
              <a:rPr lang="es-EC" smtClean="0"/>
              <a:t>29/01/2020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40282152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86000" y="4873625"/>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2286000" y="685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2286000" y="54403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9BAF45F-0828-4607-ACB3-E95CE18D03DF}" type="datetimeFigureOut">
              <a:rPr lang="es-EC" smtClean="0"/>
              <a:t>29/01/2020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CFE70F4-513B-4408-AE56-039665B61B8C}" type="slidenum">
              <a:rPr lang="es-EC" smtClean="0"/>
              <a:t>‹Nº›</a:t>
            </a:fld>
            <a:endParaRPr lang="es-EC"/>
          </a:p>
        </p:txBody>
      </p:sp>
    </p:spTree>
    <p:extLst>
      <p:ext uri="{BB962C8B-B14F-4D97-AF65-F5344CB8AC3E}">
        <p14:creationId xmlns:p14="http://schemas.microsoft.com/office/powerpoint/2010/main" val="15649329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media" Target="../media/media1.wmv"/><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video"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6.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video" Target="../media/media3.wmv"/><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microsoft.com/office/2007/relationships/media" Target="../media/media3.wmv"/></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6E6E6"/>
        </a:solidFill>
        <a:effectLst/>
      </p:bgPr>
    </p:bg>
    <p:spTree>
      <p:nvGrpSpPr>
        <p:cNvPr id="1" name=""/>
        <p:cNvGrpSpPr/>
        <p:nvPr/>
      </p:nvGrpSpPr>
      <p:grpSpPr>
        <a:xfrm>
          <a:off x="0" y="0"/>
          <a:ext cx="0" cy="0"/>
          <a:chOff x="0" y="0"/>
          <a:chExt cx="0" cy="0"/>
        </a:xfrm>
      </p:grpSpPr>
      <p:pic>
        <p:nvPicPr>
          <p:cNvPr id="7" name="blue_streak_loop_vert_h264.mov">
            <a:hlinkClick r:id="" action="ppaction://media"/>
          </p:cNvPr>
          <p:cNvPicPr>
            <a:picLocks noChangeAspect="1"/>
          </p:cNvPicPr>
          <p:nvPr>
            <a:videoFile r:link="rId19"/>
            <p:extLst>
              <p:ext uri="{DAA4B4D4-6D71-4841-9C94-3DE7FCFB9230}">
                <p14:media xmlns:p14="http://schemas.microsoft.com/office/powerpoint/2010/main" r:embed="rId18"/>
              </p:ext>
            </p:extLst>
          </p:nvPr>
        </p:nvPicPr>
        <p:blipFill>
          <a:blip r:embed="rId20"/>
          <a:stretch>
            <a:fillRect/>
          </a:stretch>
        </p:blipFill>
        <p:spPr>
          <a:xfrm>
            <a:off x="-542925" y="-25400"/>
            <a:ext cx="2143125" cy="6858000"/>
          </a:xfrm>
          <a:prstGeom prst="rect">
            <a:avLst/>
          </a:prstGeom>
        </p:spPr>
      </p:pic>
      <p:sp>
        <p:nvSpPr>
          <p:cNvPr id="8" name="Rectangle 7"/>
          <p:cNvSpPr/>
          <p:nvPr/>
        </p:nvSpPr>
        <p:spPr>
          <a:xfrm>
            <a:off x="-609600" y="0"/>
            <a:ext cx="97536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6200000">
            <a:off x="2120900" y="622300"/>
            <a:ext cx="8026400" cy="6019800"/>
          </a:xfrm>
          <a:prstGeom prst="rect">
            <a:avLst/>
          </a:prstGeom>
        </p:spPr>
      </p:pic>
      <p:sp>
        <p:nvSpPr>
          <p:cNvPr id="2" name="Title Placeholder 1"/>
          <p:cNvSpPr>
            <a:spLocks noGrp="1"/>
          </p:cNvSpPr>
          <p:nvPr>
            <p:ph type="title"/>
          </p:nvPr>
        </p:nvSpPr>
        <p:spPr>
          <a:xfrm>
            <a:off x="1600200" y="274638"/>
            <a:ext cx="7086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600200" y="1447800"/>
            <a:ext cx="7086600" cy="46783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AF45F-0828-4607-ACB3-E95CE18D03DF}" type="datetimeFigureOut">
              <a:rPr lang="es-EC" smtClean="0"/>
              <a:t>29/01/2020</a:t>
            </a:fld>
            <a:endParaRPr lang="es-EC"/>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E70F4-513B-4408-AE56-039665B61B8C}" type="slidenum">
              <a:rPr lang="es-EC" smtClean="0"/>
              <a:t>‹Nº›</a:t>
            </a:fld>
            <a:endParaRPr lang="es-EC"/>
          </a:p>
        </p:txBody>
      </p:sp>
    </p:spTree>
    <p:extLst>
      <p:ext uri="{BB962C8B-B14F-4D97-AF65-F5344CB8AC3E}">
        <p14:creationId xmlns:p14="http://schemas.microsoft.com/office/powerpoint/2010/main" val="736297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9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3800"/>
                                        <p:tgtEl>
                                          <p:spTgt spid="10"/>
                                        </p:tgtEl>
                                      </p:cBhvr>
                                    </p:animEffect>
                                  </p:childTnLst>
                                </p:cTn>
                              </p:par>
                              <p:par>
                                <p:cTn id="8" presetID="1" presetClass="mediacall" presetSubtype="0" fill="hold" nodeType="withEffect">
                                  <p:stCondLst>
                                    <p:cond delay="0"/>
                                  </p:stCondLst>
                                  <p:childTnLst>
                                    <p:cmd type="call" cmd="playFrom(0.0)">
                                      <p:cBhvr>
                                        <p:cTn id="9" dur="8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3295650" y="857250"/>
            <a:ext cx="9144000" cy="5143500"/>
          </a:xfrm>
          <a:prstGeom prst="rect">
            <a:avLst/>
          </a:prstGeom>
        </p:spPr>
      </p:pic>
      <p:sp>
        <p:nvSpPr>
          <p:cNvPr id="8" name="Rectangle 7"/>
          <p:cNvSpPr/>
          <p:nvPr/>
        </p:nvSpPr>
        <p:spPr>
          <a:xfrm>
            <a:off x="-609600" y="0"/>
            <a:ext cx="97536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2120900" y="622300"/>
            <a:ext cx="8026400" cy="6019800"/>
          </a:xfrm>
          <a:prstGeom prst="rect">
            <a:avLst/>
          </a:prstGeom>
        </p:spPr>
      </p:pic>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200000">
            <a:off x="-977992" y="365137"/>
            <a:ext cx="7891770" cy="6008355"/>
          </a:xfrm>
          <a:prstGeom prst="rect">
            <a:avLst/>
          </a:prstGeom>
        </p:spPr>
      </p:pic>
      <p:sp>
        <p:nvSpPr>
          <p:cNvPr id="2" name="Title Placeholder 1"/>
          <p:cNvSpPr>
            <a:spLocks noGrp="1"/>
          </p:cNvSpPr>
          <p:nvPr>
            <p:ph type="title"/>
          </p:nvPr>
        </p:nvSpPr>
        <p:spPr>
          <a:xfrm>
            <a:off x="990600" y="274638"/>
            <a:ext cx="76962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90600" y="1447800"/>
            <a:ext cx="7696200" cy="46783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A54F-442C-4CCE-B311-6926A397C901}" type="datetimeFigureOut">
              <a:rPr lang="en-US" smtClean="0"/>
              <a:t>1/29/2020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164A7-DEAF-4537-BD73-5FE273D120FB}" type="slidenum">
              <a:rPr lang="en-US" smtClean="0"/>
              <a:t>‹Nº›</a:t>
            </a:fld>
            <a:endParaRPr lang="en-US"/>
          </a:p>
        </p:txBody>
      </p:sp>
    </p:spTree>
    <p:extLst>
      <p:ext uri="{BB962C8B-B14F-4D97-AF65-F5344CB8AC3E}">
        <p14:creationId xmlns:p14="http://schemas.microsoft.com/office/powerpoint/2010/main" val="42184958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iming>
    <p:tnLst>
      <p:par>
        <p:cTn id="1" dur="indefinite" restart="never" nodeType="tmRoot"/>
      </p:par>
    </p:tnLst>
  </p:timing>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C2F3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DB319-7509-43F1-BD91-980CEC7CD727}" type="datetimeFigureOut">
              <a:rPr lang="es-EC" smtClean="0"/>
              <a:t>29/01/2020</a:t>
            </a:fld>
            <a:endParaRPr lang="es-EC"/>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63F8A-1C79-4DF9-8EB7-3E37A1F1EE28}" type="slidenum">
              <a:rPr lang="es-EC" smtClean="0"/>
              <a:t>‹Nº›</a:t>
            </a:fld>
            <a:endParaRPr lang="es-EC"/>
          </a:p>
        </p:txBody>
      </p:sp>
      <p:pic>
        <p:nvPicPr>
          <p:cNvPr id="9" name="company_chart_vert_h264.mov">
            <a:hlinkClick r:id="" action="ppaction://media"/>
          </p:cNvPr>
          <p:cNvPicPr>
            <a:picLocks noChangeAspect="1"/>
          </p:cNvPicPr>
          <p:nvPr>
            <a:videoFile r:link="rId23"/>
            <p:extLst>
              <p:ext uri="{DAA4B4D4-6D71-4841-9C94-3DE7FCFB9230}">
                <p14:media xmlns:p14="http://schemas.microsoft.com/office/powerpoint/2010/main" r:embed="rId22"/>
              </p:ext>
            </p:extLst>
          </p:nvPr>
        </p:nvPicPr>
        <p:blipFill>
          <a:blip r:embed="rId24"/>
          <a:stretch>
            <a:fillRect/>
          </a:stretch>
        </p:blipFill>
        <p:spPr>
          <a:xfrm>
            <a:off x="39915" y="0"/>
            <a:ext cx="2286000" cy="6858000"/>
          </a:xfrm>
          <a:prstGeom prst="rect">
            <a:avLst/>
          </a:prstGeom>
        </p:spPr>
      </p:pic>
      <p:sp>
        <p:nvSpPr>
          <p:cNvPr id="2" name="Title Placeholder 1"/>
          <p:cNvSpPr>
            <a:spLocks noGrp="1"/>
          </p:cNvSpPr>
          <p:nvPr>
            <p:ph type="title"/>
          </p:nvPr>
        </p:nvSpPr>
        <p:spPr>
          <a:xfrm>
            <a:off x="2514600" y="274638"/>
            <a:ext cx="6172200" cy="71596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14600" y="990600"/>
            <a:ext cx="6172200" cy="5135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cxnSp>
        <p:nvCxnSpPr>
          <p:cNvPr id="16" name="Straight Connector 15"/>
          <p:cNvCxnSpPr/>
          <p:nvPr/>
        </p:nvCxnSpPr>
        <p:spPr>
          <a:xfrm>
            <a:off x="14514" y="0"/>
            <a:ext cx="0" cy="685800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40429" y="0"/>
            <a:ext cx="0" cy="685800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41841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1pPr>
      <a:lvl2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2pPr>
      <a:lvl3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3pPr>
      <a:lvl4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4pPr>
      <a:lvl5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C2F3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C8465-8BC9-427E-B9E9-C9790E9AB9E1}" type="datetimeFigureOut">
              <a:rPr lang="en-US" smtClean="0"/>
              <a:t>1/29/2020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40A5-C6A0-47D0-959A-520FC7E46709}" type="slidenum">
              <a:rPr lang="en-US" smtClean="0"/>
              <a:t>‹Nº›</a:t>
            </a:fld>
            <a:endParaRPr lang="en-US"/>
          </a:p>
        </p:txBody>
      </p:sp>
      <p:sp>
        <p:nvSpPr>
          <p:cNvPr id="2" name="Title Placeholder 1"/>
          <p:cNvSpPr>
            <a:spLocks noGrp="1"/>
          </p:cNvSpPr>
          <p:nvPr>
            <p:ph type="title"/>
          </p:nvPr>
        </p:nvSpPr>
        <p:spPr>
          <a:xfrm>
            <a:off x="2514600" y="274638"/>
            <a:ext cx="6172200" cy="71596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14600" y="990600"/>
            <a:ext cx="6172200" cy="5135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cxnSp>
        <p:nvCxnSpPr>
          <p:cNvPr id="16" name="Straight Connector 15"/>
          <p:cNvCxnSpPr/>
          <p:nvPr/>
        </p:nvCxnSpPr>
        <p:spPr>
          <a:xfrm>
            <a:off x="14514" y="0"/>
            <a:ext cx="0" cy="685800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40429" y="0"/>
            <a:ext cx="0" cy="6858000"/>
          </a:xfrm>
          <a:prstGeom prst="line">
            <a:avLst/>
          </a:prstGeom>
          <a:ln w="50800">
            <a:solidFill>
              <a:srgbClr val="565C7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915" y="0"/>
            <a:ext cx="2286000" cy="6858000"/>
          </a:xfrm>
          <a:prstGeom prst="rect">
            <a:avLst/>
          </a:prstGeom>
        </p:spPr>
      </p:pic>
    </p:spTree>
    <p:extLst>
      <p:ext uri="{BB962C8B-B14F-4D97-AF65-F5344CB8AC3E}">
        <p14:creationId xmlns:p14="http://schemas.microsoft.com/office/powerpoint/2010/main" val="9281017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1pPr>
      <a:lvl2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2pPr>
      <a:lvl3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3pPr>
      <a:lvl4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4pPr>
      <a:lvl5pPr marL="0" indent="0" algn="l" defTabSz="914400" rtl="0" eaLnBrk="1" latinLnBrk="0" hangingPunct="1">
        <a:spcBef>
          <a:spcPct val="20000"/>
        </a:spcBef>
        <a:buFontTx/>
        <a:buNone/>
        <a:defRPr lang="en-US" sz="2000" kern="1200" dirty="0" smtClean="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548272"/>
            <a:ext cx="7772400" cy="1766577"/>
          </a:xfrm>
        </p:spPr>
        <p:style>
          <a:lnRef idx="2">
            <a:schemeClr val="accent3"/>
          </a:lnRef>
          <a:fillRef idx="1">
            <a:schemeClr val="lt1"/>
          </a:fillRef>
          <a:effectRef idx="0">
            <a:schemeClr val="accent3"/>
          </a:effectRef>
          <a:fontRef idx="minor">
            <a:schemeClr val="dk1"/>
          </a:fontRef>
        </p:style>
        <p:txBody>
          <a:bodyPr>
            <a:noAutofit/>
          </a:bodyPr>
          <a:lstStyle/>
          <a:p>
            <a:pPr algn="just"/>
            <a:r>
              <a:rPr lang="es-EC" sz="2800" i="1" dirty="0" smtClean="0">
                <a:latin typeface="+mj-lt"/>
              </a:rPr>
              <a:t>“La motivación extrínseca en el aula de niños con discapacidad física de la Unidad Educativa Especializada “Virgen de la Merced” en el </a:t>
            </a:r>
            <a:r>
              <a:rPr lang="es-EC" sz="2800" i="1" smtClean="0">
                <a:latin typeface="+mj-lt"/>
              </a:rPr>
              <a:t>año lectivo 2018-2019</a:t>
            </a:r>
            <a:r>
              <a:rPr lang="es-EC" sz="2800" i="1" dirty="0" smtClean="0">
                <a:latin typeface="+mj-lt"/>
              </a:rPr>
              <a:t>”</a:t>
            </a:r>
            <a:endParaRPr lang="es-EC" sz="2800" i="1" dirty="0">
              <a:latin typeface="+mj-lt"/>
            </a:endParaRPr>
          </a:p>
        </p:txBody>
      </p:sp>
      <p:sp>
        <p:nvSpPr>
          <p:cNvPr id="3" name="2 Subtítulo"/>
          <p:cNvSpPr>
            <a:spLocks noGrp="1"/>
          </p:cNvSpPr>
          <p:nvPr>
            <p:ph type="subTitle" idx="1"/>
          </p:nvPr>
        </p:nvSpPr>
        <p:spPr>
          <a:xfrm>
            <a:off x="1727684" y="3344788"/>
            <a:ext cx="5976664" cy="732284"/>
          </a:xfrm>
        </p:spPr>
        <p:txBody>
          <a:bodyPr/>
          <a:lstStyle/>
          <a:p>
            <a:pPr algn="ctr"/>
            <a:r>
              <a:rPr lang="es-EC" b="1" dirty="0" smtClean="0">
                <a:solidFill>
                  <a:schemeClr val="tx1"/>
                </a:solidFill>
              </a:rPr>
              <a:t>Miguel de Santiago Carrillo Vizcaíno</a:t>
            </a:r>
            <a:endParaRPr lang="es-EC"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74448"/>
            <a:ext cx="5184576" cy="162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726" y="4077072"/>
            <a:ext cx="4126580" cy="2679598"/>
          </a:xfrm>
          <a:prstGeom prst="rect">
            <a:avLst/>
          </a:prstGeom>
        </p:spPr>
      </p:pic>
    </p:spTree>
    <p:extLst>
      <p:ext uri="{BB962C8B-B14F-4D97-AF65-F5344CB8AC3E}">
        <p14:creationId xmlns:p14="http://schemas.microsoft.com/office/powerpoint/2010/main" val="1878882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707904" y="255879"/>
            <a:ext cx="4913836" cy="22322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C" sz="2400" dirty="0"/>
              <a:t>La motivación extrínseca es aquella que está ligada directamente a todos aquellos factores externos que motiva a la persona </a:t>
            </a:r>
            <a:r>
              <a:rPr lang="es-EC" sz="2400" dirty="0" smtClean="0"/>
              <a:t>.</a:t>
            </a:r>
            <a:endParaRPr lang="es-EC" sz="2400" dirty="0"/>
          </a:p>
        </p:txBody>
      </p:sp>
      <p:sp>
        <p:nvSpPr>
          <p:cNvPr id="4" name="3 Rectángulo"/>
          <p:cNvSpPr/>
          <p:nvPr/>
        </p:nvSpPr>
        <p:spPr>
          <a:xfrm>
            <a:off x="5220072" y="2924944"/>
            <a:ext cx="3384376" cy="352839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sz="2200" dirty="0" smtClean="0"/>
              <a:t>“</a:t>
            </a:r>
            <a:r>
              <a:rPr lang="es-EC" sz="2200" dirty="0"/>
              <a:t>el estudiante motivado extrínsecamente siempre se comprometerá al desarrollo de las actividades a realizar, siempre y cuando le ofrezcan las posibilidad de obtener recompensas externas” (Lamas Rojas, 2008, pág. 16).</a:t>
            </a:r>
          </a:p>
        </p:txBody>
      </p:sp>
      <p:pic>
        <p:nvPicPr>
          <p:cNvPr id="3074" name="Picture 2" descr="C:\Users\Personal\Desktop\tesis revisar\fotos evidencia\20200120_0837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7" y="2780928"/>
            <a:ext cx="5220446" cy="367240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527" y="255879"/>
            <a:ext cx="3708279" cy="2232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dirty="0"/>
              <a:t>La motivación </a:t>
            </a:r>
            <a:r>
              <a:rPr lang="es-EC" sz="3600" dirty="0" smtClean="0"/>
              <a:t>extrínseca</a:t>
            </a:r>
            <a:endParaRPr lang="es-EC" sz="3600" dirty="0"/>
          </a:p>
        </p:txBody>
      </p:sp>
    </p:spTree>
    <p:extLst>
      <p:ext uri="{BB962C8B-B14F-4D97-AF65-F5344CB8AC3E}">
        <p14:creationId xmlns:p14="http://schemas.microsoft.com/office/powerpoint/2010/main" val="179981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404664"/>
            <a:ext cx="9391900" cy="5760640"/>
          </a:xfrm>
          <a:prstGeom prst="rect">
            <a:avLst/>
          </a:prstGeom>
        </p:spPr>
      </p:pic>
    </p:spTree>
    <p:extLst>
      <p:ext uri="{BB962C8B-B14F-4D97-AF65-F5344CB8AC3E}">
        <p14:creationId xmlns:p14="http://schemas.microsoft.com/office/powerpoint/2010/main" val="3726374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57701255"/>
              </p:ext>
            </p:extLst>
          </p:nvPr>
        </p:nvGraphicFramePr>
        <p:xfrm>
          <a:off x="-34427" y="1"/>
          <a:ext cx="8640959" cy="6879555"/>
        </p:xfrm>
        <a:graphic>
          <a:graphicData uri="http://schemas.openxmlformats.org/drawingml/2006/table">
            <a:tbl>
              <a:tblPr firstRow="1" firstCol="1" bandRow="1">
                <a:tableStyleId>{93296810-A885-4BE3-A3E7-6D5BEEA58F35}</a:tableStyleId>
              </a:tblPr>
              <a:tblGrid>
                <a:gridCol w="2133369"/>
                <a:gridCol w="1932864"/>
                <a:gridCol w="4574726"/>
              </a:tblGrid>
              <a:tr h="423064">
                <a:tc gridSpan="3">
                  <a:txBody>
                    <a:bodyPr/>
                    <a:lstStyle/>
                    <a:p>
                      <a:pPr algn="ctr">
                        <a:lnSpc>
                          <a:spcPct val="107000"/>
                        </a:lnSpc>
                        <a:spcAft>
                          <a:spcPts val="0"/>
                        </a:spcAft>
                      </a:pPr>
                      <a:r>
                        <a:rPr lang="es-EC" sz="2800" dirty="0">
                          <a:solidFill>
                            <a:schemeClr val="tx1"/>
                          </a:solidFill>
                          <a:effectLst/>
                        </a:rPr>
                        <a:t>Momentos de la motivación en el aula.</a:t>
                      </a:r>
                      <a:endParaRPr lang="es-EC" sz="1800" dirty="0">
                        <a:solidFill>
                          <a:schemeClr val="tx1"/>
                        </a:solidFill>
                        <a:effectLst/>
                        <a:latin typeface="Calibri"/>
                        <a:ea typeface="Calibri"/>
                        <a:cs typeface="Times New Roman"/>
                      </a:endParaRPr>
                    </a:p>
                  </a:txBody>
                  <a:tcPr marL="63589" marR="63589" marT="0" marB="0"/>
                </a:tc>
                <a:tc hMerge="1">
                  <a:txBody>
                    <a:bodyPr/>
                    <a:lstStyle/>
                    <a:p>
                      <a:endParaRPr lang="es-EC"/>
                    </a:p>
                  </a:txBody>
                  <a:tcPr/>
                </a:tc>
                <a:tc hMerge="1">
                  <a:txBody>
                    <a:bodyPr/>
                    <a:lstStyle/>
                    <a:p>
                      <a:endParaRPr lang="es-EC"/>
                    </a:p>
                  </a:txBody>
                  <a:tcPr/>
                </a:tc>
              </a:tr>
              <a:tr h="559463">
                <a:tc>
                  <a:txBody>
                    <a:bodyPr/>
                    <a:lstStyle/>
                    <a:p>
                      <a:pPr algn="ctr">
                        <a:lnSpc>
                          <a:spcPct val="107000"/>
                        </a:lnSpc>
                        <a:spcAft>
                          <a:spcPts val="0"/>
                        </a:spcAft>
                      </a:pPr>
                      <a:r>
                        <a:rPr lang="es-EC" sz="1800" dirty="0">
                          <a:solidFill>
                            <a:schemeClr val="tx1"/>
                          </a:solidFill>
                          <a:effectLst/>
                        </a:rPr>
                        <a:t>Fases de la motivación</a:t>
                      </a:r>
                      <a:endParaRPr lang="es-EC" sz="1800" dirty="0">
                        <a:solidFill>
                          <a:schemeClr val="tx1"/>
                        </a:solidFill>
                        <a:effectLst/>
                        <a:latin typeface="Calibri"/>
                        <a:ea typeface="Calibri"/>
                        <a:cs typeface="Times New Roman"/>
                      </a:endParaRPr>
                    </a:p>
                  </a:txBody>
                  <a:tcPr marL="63589" marR="63589" marT="0" marB="0"/>
                </a:tc>
                <a:tc>
                  <a:txBody>
                    <a:bodyPr/>
                    <a:lstStyle/>
                    <a:p>
                      <a:pPr algn="ctr">
                        <a:lnSpc>
                          <a:spcPct val="107000"/>
                        </a:lnSpc>
                        <a:spcAft>
                          <a:spcPts val="0"/>
                        </a:spcAft>
                      </a:pPr>
                      <a:r>
                        <a:rPr lang="es-EC" sz="1800" dirty="0">
                          <a:solidFill>
                            <a:schemeClr val="tx1"/>
                          </a:solidFill>
                          <a:effectLst/>
                        </a:rPr>
                        <a:t>Actividades de aprendizaje</a:t>
                      </a:r>
                      <a:endParaRPr lang="es-EC" sz="1800" dirty="0">
                        <a:solidFill>
                          <a:schemeClr val="tx1"/>
                        </a:solidFill>
                        <a:effectLst/>
                        <a:latin typeface="Calibri"/>
                        <a:ea typeface="Calibri"/>
                        <a:cs typeface="Times New Roman"/>
                      </a:endParaRPr>
                    </a:p>
                  </a:txBody>
                  <a:tcPr marL="63589" marR="63589" marT="0" marB="0"/>
                </a:tc>
                <a:tc>
                  <a:txBody>
                    <a:bodyPr/>
                    <a:lstStyle/>
                    <a:p>
                      <a:pPr algn="ctr">
                        <a:lnSpc>
                          <a:spcPct val="107000"/>
                        </a:lnSpc>
                        <a:spcAft>
                          <a:spcPts val="0"/>
                        </a:spcAft>
                      </a:pPr>
                      <a:r>
                        <a:rPr lang="es-EC" sz="1800" dirty="0">
                          <a:solidFill>
                            <a:schemeClr val="tx1"/>
                          </a:solidFill>
                          <a:effectLst/>
                        </a:rPr>
                        <a:t>Actividades de motivación.</a:t>
                      </a:r>
                      <a:endParaRPr lang="es-EC" sz="1800" dirty="0">
                        <a:solidFill>
                          <a:schemeClr val="tx1"/>
                        </a:solidFill>
                        <a:effectLst/>
                        <a:latin typeface="Calibri"/>
                        <a:ea typeface="Calibri"/>
                        <a:cs typeface="Times New Roman"/>
                      </a:endParaRPr>
                    </a:p>
                  </a:txBody>
                  <a:tcPr marL="63589" marR="63589" marT="0" marB="0"/>
                </a:tc>
              </a:tr>
              <a:tr h="1047523">
                <a:tc>
                  <a:txBody>
                    <a:bodyPr/>
                    <a:lstStyle/>
                    <a:p>
                      <a:pPr algn="just">
                        <a:lnSpc>
                          <a:spcPct val="200000"/>
                        </a:lnSpc>
                        <a:spcAft>
                          <a:spcPts val="0"/>
                        </a:spcAft>
                      </a:pPr>
                      <a:r>
                        <a:rPr lang="es-EC" sz="1400" dirty="0">
                          <a:solidFill>
                            <a:schemeClr val="tx1"/>
                          </a:solidFill>
                          <a:effectLst/>
                        </a:rPr>
                        <a:t>Elección del objetivo educativo.</a:t>
                      </a:r>
                      <a:endParaRPr lang="es-EC" sz="1800" dirty="0">
                        <a:solidFill>
                          <a:schemeClr val="tx1"/>
                        </a:solidFill>
                        <a:effectLst/>
                      </a:endParaRPr>
                    </a:p>
                    <a:p>
                      <a:pPr algn="just">
                        <a:lnSpc>
                          <a:spcPct val="107000"/>
                        </a:lnSpc>
                        <a:spcAft>
                          <a:spcPts val="0"/>
                        </a:spcAft>
                      </a:pPr>
                      <a:r>
                        <a:rPr lang="es-EC" sz="1400" dirty="0">
                          <a:solidFill>
                            <a:schemeClr val="tx1"/>
                          </a:solidFill>
                          <a:effectLst/>
                        </a:rPr>
                        <a:t> </a:t>
                      </a:r>
                      <a:endParaRPr lang="es-EC" sz="1800" dirty="0">
                        <a:solidFill>
                          <a:schemeClr val="tx1"/>
                        </a:solidFill>
                        <a:effectLst/>
                        <a:latin typeface="Calibri"/>
                        <a:ea typeface="Calibri"/>
                        <a:cs typeface="Times New Roman"/>
                      </a:endParaRPr>
                    </a:p>
                  </a:txBody>
                  <a:tcPr marL="63589" marR="63589" marT="0" marB="0"/>
                </a:tc>
                <a:tc>
                  <a:txBody>
                    <a:bodyPr/>
                    <a:lstStyle/>
                    <a:p>
                      <a:pPr algn="just">
                        <a:lnSpc>
                          <a:spcPct val="107000"/>
                        </a:lnSpc>
                        <a:spcAft>
                          <a:spcPts val="0"/>
                        </a:spcAft>
                      </a:pPr>
                      <a:r>
                        <a:rPr lang="es-EC" sz="1200" dirty="0">
                          <a:solidFill>
                            <a:schemeClr val="tx1"/>
                          </a:solidFill>
                          <a:effectLst/>
                        </a:rPr>
                        <a:t>Conocer las texturas.</a:t>
                      </a:r>
                      <a:endParaRPr lang="es-EC" sz="1600" dirty="0">
                        <a:solidFill>
                          <a:schemeClr val="tx1"/>
                        </a:solidFill>
                        <a:effectLst/>
                        <a:latin typeface="Calibri"/>
                        <a:ea typeface="Calibri"/>
                        <a:cs typeface="Times New Roman"/>
                      </a:endParaRPr>
                    </a:p>
                  </a:txBody>
                  <a:tcPr marL="63589" marR="63589" marT="0" marB="0"/>
                </a:tc>
                <a:tc>
                  <a:txBody>
                    <a:bodyPr/>
                    <a:lstStyle/>
                    <a:p>
                      <a:pPr algn="just">
                        <a:lnSpc>
                          <a:spcPct val="107000"/>
                        </a:lnSpc>
                        <a:spcAft>
                          <a:spcPts val="0"/>
                        </a:spcAft>
                      </a:pPr>
                      <a:r>
                        <a:rPr lang="es-EC" sz="1200" dirty="0">
                          <a:solidFill>
                            <a:schemeClr val="tx1"/>
                          </a:solidFill>
                          <a:effectLst/>
                        </a:rPr>
                        <a:t>Planificar la actividad motivadora basada en </a:t>
                      </a:r>
                      <a:r>
                        <a:rPr lang="es-EC" sz="1200" dirty="0" smtClean="0">
                          <a:solidFill>
                            <a:schemeClr val="tx1"/>
                          </a:solidFill>
                          <a:effectLst/>
                        </a:rPr>
                        <a:t>los diferentes objetivos de aprendizaje,</a:t>
                      </a:r>
                      <a:r>
                        <a:rPr lang="es-EC" sz="1200" baseline="0" dirty="0" smtClean="0">
                          <a:solidFill>
                            <a:schemeClr val="tx1"/>
                          </a:solidFill>
                          <a:effectLst/>
                        </a:rPr>
                        <a:t>  en este caso </a:t>
                      </a:r>
                      <a:r>
                        <a:rPr lang="es-EC" sz="1200" dirty="0" smtClean="0">
                          <a:solidFill>
                            <a:schemeClr val="tx1"/>
                          </a:solidFill>
                          <a:effectLst/>
                        </a:rPr>
                        <a:t>conocer </a:t>
                      </a:r>
                      <a:r>
                        <a:rPr lang="es-EC" sz="1200" dirty="0">
                          <a:solidFill>
                            <a:schemeClr val="tx1"/>
                          </a:solidFill>
                          <a:effectLst/>
                        </a:rPr>
                        <a:t>cuales son las diferentes texturas que existen en los materiales.</a:t>
                      </a:r>
                      <a:endParaRPr lang="es-EC" sz="1600" dirty="0">
                        <a:solidFill>
                          <a:schemeClr val="tx1"/>
                        </a:solidFill>
                        <a:effectLst/>
                        <a:latin typeface="Calibri"/>
                        <a:ea typeface="Calibri"/>
                        <a:cs typeface="Times New Roman"/>
                      </a:endParaRPr>
                    </a:p>
                  </a:txBody>
                  <a:tcPr marL="63589" marR="63589" marT="0" marB="0"/>
                </a:tc>
              </a:tr>
              <a:tr h="3245830">
                <a:tc>
                  <a:txBody>
                    <a:bodyPr/>
                    <a:lstStyle/>
                    <a:p>
                      <a:pPr algn="just">
                        <a:lnSpc>
                          <a:spcPct val="200000"/>
                        </a:lnSpc>
                        <a:spcAft>
                          <a:spcPts val="0"/>
                        </a:spcAft>
                      </a:pPr>
                      <a:r>
                        <a:rPr lang="es-EC" sz="1400" dirty="0">
                          <a:solidFill>
                            <a:schemeClr val="tx1"/>
                          </a:solidFill>
                          <a:effectLst/>
                        </a:rPr>
                        <a:t>Dinamismo conductual.</a:t>
                      </a:r>
                      <a:endParaRPr lang="es-EC" sz="1800" dirty="0">
                        <a:solidFill>
                          <a:schemeClr val="tx1"/>
                        </a:solidFill>
                        <a:effectLst/>
                      </a:endParaRPr>
                    </a:p>
                    <a:p>
                      <a:pPr algn="just">
                        <a:lnSpc>
                          <a:spcPct val="107000"/>
                        </a:lnSpc>
                        <a:spcAft>
                          <a:spcPts val="0"/>
                        </a:spcAft>
                      </a:pPr>
                      <a:r>
                        <a:rPr lang="es-EC" sz="1400" dirty="0">
                          <a:solidFill>
                            <a:schemeClr val="tx1"/>
                          </a:solidFill>
                          <a:effectLst/>
                        </a:rPr>
                        <a:t> </a:t>
                      </a:r>
                      <a:endParaRPr lang="es-EC" sz="1800" dirty="0">
                        <a:solidFill>
                          <a:schemeClr val="tx1"/>
                        </a:solidFill>
                        <a:effectLst/>
                        <a:latin typeface="Calibri"/>
                        <a:ea typeface="Calibri"/>
                        <a:cs typeface="Times New Roman"/>
                      </a:endParaRPr>
                    </a:p>
                  </a:txBody>
                  <a:tcPr marL="63589" marR="63589" marT="0" marB="0"/>
                </a:tc>
                <a:tc>
                  <a:txBody>
                    <a:bodyPr/>
                    <a:lstStyle/>
                    <a:p>
                      <a:pPr algn="just">
                        <a:lnSpc>
                          <a:spcPct val="107000"/>
                        </a:lnSpc>
                        <a:spcAft>
                          <a:spcPts val="0"/>
                        </a:spcAft>
                      </a:pPr>
                      <a:r>
                        <a:rPr lang="es-EC" sz="1200">
                          <a:solidFill>
                            <a:schemeClr val="tx1"/>
                          </a:solidFill>
                          <a:effectLst/>
                        </a:rPr>
                        <a:t>Al finalizar la clase le estudiante deberá , a través del tacto, cada una de las texturas de los materiales existentes a través del tacto</a:t>
                      </a:r>
                      <a:endParaRPr lang="es-EC" sz="1600">
                        <a:solidFill>
                          <a:schemeClr val="tx1"/>
                        </a:solidFill>
                        <a:effectLst/>
                        <a:latin typeface="Calibri"/>
                        <a:ea typeface="Calibri"/>
                        <a:cs typeface="Times New Roman"/>
                      </a:endParaRPr>
                    </a:p>
                  </a:txBody>
                  <a:tcPr marL="63589" marR="63589" marT="0" marB="0"/>
                </a:tc>
                <a:tc>
                  <a:txBody>
                    <a:bodyPr/>
                    <a:lstStyle/>
                    <a:p>
                      <a:pPr marL="342900" lvl="0" indent="-342900" algn="just">
                        <a:lnSpc>
                          <a:spcPct val="107000"/>
                        </a:lnSpc>
                        <a:spcAft>
                          <a:spcPts val="0"/>
                        </a:spcAft>
                        <a:buFont typeface="Calibri"/>
                        <a:buChar char="-"/>
                      </a:pPr>
                      <a:r>
                        <a:rPr lang="es-EC" sz="1200" dirty="0">
                          <a:solidFill>
                            <a:schemeClr val="tx1"/>
                          </a:solidFill>
                          <a:effectLst/>
                        </a:rPr>
                        <a:t>Dar a conocer los objetivos de clase con un tono de voz amables, apacible sin alzar la voz más de lo necesario, recordando siempre la adecuada expresión corporal.</a:t>
                      </a:r>
                      <a:endParaRPr lang="es-EC" sz="1600" dirty="0">
                        <a:solidFill>
                          <a:schemeClr val="tx1"/>
                        </a:solidFill>
                        <a:effectLst/>
                      </a:endParaRPr>
                    </a:p>
                    <a:p>
                      <a:pPr marL="342900" lvl="0" indent="-342900" algn="just">
                        <a:lnSpc>
                          <a:spcPct val="107000"/>
                        </a:lnSpc>
                        <a:spcAft>
                          <a:spcPts val="0"/>
                        </a:spcAft>
                        <a:buFont typeface="Calibri"/>
                        <a:buChar char="-"/>
                      </a:pPr>
                      <a:r>
                        <a:rPr lang="es-EC" sz="1200" dirty="0">
                          <a:solidFill>
                            <a:schemeClr val="tx1"/>
                          </a:solidFill>
                          <a:effectLst/>
                        </a:rPr>
                        <a:t>Permitirles conocer a través de los sentidos el material con el que van a trabajar a fin de que se familiaricen con ellos, jueguen y se diviertan , abriendo una brecha entre el aprendizaje y el jueguen que les permita mantener una actitud positiva,</a:t>
                      </a:r>
                      <a:endParaRPr lang="es-EC" sz="1600" dirty="0">
                        <a:solidFill>
                          <a:schemeClr val="tx1"/>
                        </a:solidFill>
                        <a:effectLst/>
                      </a:endParaRPr>
                    </a:p>
                    <a:p>
                      <a:pPr marL="342900" lvl="0" indent="-342900" algn="just">
                        <a:lnSpc>
                          <a:spcPct val="107000"/>
                        </a:lnSpc>
                        <a:spcAft>
                          <a:spcPts val="0"/>
                        </a:spcAft>
                        <a:buFont typeface="Calibri"/>
                        <a:buChar char="-"/>
                      </a:pPr>
                      <a:r>
                        <a:rPr lang="es-EC" sz="1200" dirty="0">
                          <a:solidFill>
                            <a:schemeClr val="tx1"/>
                          </a:solidFill>
                          <a:effectLst/>
                        </a:rPr>
                        <a:t>Incentivar constantemente a los estudiantes a que se incluyan en la actividad de aprendizaje de una forma afable.</a:t>
                      </a:r>
                      <a:endParaRPr lang="es-EC" sz="1600" dirty="0">
                        <a:solidFill>
                          <a:schemeClr val="tx1"/>
                        </a:solidFill>
                        <a:effectLst/>
                      </a:endParaRPr>
                    </a:p>
                    <a:p>
                      <a:pPr marL="342900" lvl="0" indent="-342900" algn="just">
                        <a:lnSpc>
                          <a:spcPct val="107000"/>
                        </a:lnSpc>
                        <a:spcAft>
                          <a:spcPts val="0"/>
                        </a:spcAft>
                        <a:buFont typeface="Calibri"/>
                        <a:buChar char="-"/>
                      </a:pPr>
                      <a:r>
                        <a:rPr lang="es-EC" sz="1200" dirty="0">
                          <a:solidFill>
                            <a:schemeClr val="tx1"/>
                          </a:solidFill>
                          <a:effectLst/>
                        </a:rPr>
                        <a:t>  Concluir las actividades con muestras de reconocimiento y recompensa que los motiva a seguir aprendiendo.</a:t>
                      </a:r>
                      <a:endParaRPr lang="es-EC" sz="1600" dirty="0">
                        <a:solidFill>
                          <a:schemeClr val="tx1"/>
                        </a:solidFill>
                        <a:effectLst/>
                        <a:latin typeface="Calibri"/>
                        <a:ea typeface="Calibri"/>
                        <a:cs typeface="Times New Roman"/>
                      </a:endParaRPr>
                    </a:p>
                  </a:txBody>
                  <a:tcPr marL="63589" marR="63589" marT="0" marB="0"/>
                </a:tc>
              </a:tr>
              <a:tr h="1465487">
                <a:tc>
                  <a:txBody>
                    <a:bodyPr/>
                    <a:lstStyle/>
                    <a:p>
                      <a:pPr algn="just">
                        <a:lnSpc>
                          <a:spcPct val="200000"/>
                        </a:lnSpc>
                        <a:spcAft>
                          <a:spcPts val="0"/>
                        </a:spcAft>
                      </a:pPr>
                      <a:r>
                        <a:rPr lang="es-EC" sz="1400" dirty="0">
                          <a:solidFill>
                            <a:schemeClr val="tx1"/>
                          </a:solidFill>
                          <a:effectLst/>
                        </a:rPr>
                        <a:t>Finalización y control sobre la acción realizada.</a:t>
                      </a:r>
                      <a:endParaRPr lang="es-EC" sz="1800" dirty="0">
                        <a:solidFill>
                          <a:schemeClr val="tx1"/>
                        </a:solidFill>
                        <a:effectLst/>
                      </a:endParaRPr>
                    </a:p>
                    <a:p>
                      <a:pPr algn="just">
                        <a:lnSpc>
                          <a:spcPct val="107000"/>
                        </a:lnSpc>
                        <a:spcAft>
                          <a:spcPts val="0"/>
                        </a:spcAft>
                      </a:pPr>
                      <a:r>
                        <a:rPr lang="es-EC" sz="1400" dirty="0">
                          <a:solidFill>
                            <a:schemeClr val="tx1"/>
                          </a:solidFill>
                          <a:effectLst/>
                        </a:rPr>
                        <a:t> </a:t>
                      </a:r>
                      <a:endParaRPr lang="es-EC" sz="1800" dirty="0">
                        <a:solidFill>
                          <a:schemeClr val="tx1"/>
                        </a:solidFill>
                        <a:effectLst/>
                        <a:latin typeface="Calibri"/>
                        <a:ea typeface="Calibri"/>
                        <a:cs typeface="Times New Roman"/>
                      </a:endParaRPr>
                    </a:p>
                  </a:txBody>
                  <a:tcPr marL="63589" marR="63589" marT="0" marB="0"/>
                </a:tc>
                <a:tc>
                  <a:txBody>
                    <a:bodyPr/>
                    <a:lstStyle/>
                    <a:p>
                      <a:pPr algn="just">
                        <a:lnSpc>
                          <a:spcPct val="107000"/>
                        </a:lnSpc>
                        <a:spcAft>
                          <a:spcPts val="0"/>
                        </a:spcAft>
                      </a:pPr>
                      <a:r>
                        <a:rPr lang="es-EC" sz="1200" dirty="0">
                          <a:solidFill>
                            <a:schemeClr val="tx1"/>
                          </a:solidFill>
                          <a:effectLst/>
                        </a:rPr>
                        <a:t>Realizar una observación individual sobre los logros obtenido durante la clase.</a:t>
                      </a:r>
                      <a:endParaRPr lang="es-EC" sz="1600" dirty="0">
                        <a:solidFill>
                          <a:schemeClr val="tx1"/>
                        </a:solidFill>
                        <a:effectLst/>
                        <a:latin typeface="Calibri"/>
                        <a:ea typeface="Calibri"/>
                        <a:cs typeface="Times New Roman"/>
                      </a:endParaRPr>
                    </a:p>
                  </a:txBody>
                  <a:tcPr marL="63589" marR="63589" marT="0" marB="0"/>
                </a:tc>
                <a:tc>
                  <a:txBody>
                    <a:bodyPr/>
                    <a:lstStyle/>
                    <a:p>
                      <a:pPr marL="342900" lvl="0" indent="-342900" algn="just">
                        <a:lnSpc>
                          <a:spcPct val="107000"/>
                        </a:lnSpc>
                        <a:spcAft>
                          <a:spcPts val="0"/>
                        </a:spcAft>
                        <a:buFont typeface="Calibri"/>
                        <a:buChar char="-"/>
                      </a:pPr>
                      <a:r>
                        <a:rPr lang="es-EC" sz="1200" dirty="0">
                          <a:solidFill>
                            <a:schemeClr val="tx1"/>
                          </a:solidFill>
                          <a:effectLst/>
                        </a:rPr>
                        <a:t>Verificar el estado anímico de los estudiantes en base a sus sentimientos, alegres, extrovertidos es el mejor indicador.</a:t>
                      </a:r>
                      <a:endParaRPr lang="es-EC" sz="1600" dirty="0">
                        <a:solidFill>
                          <a:schemeClr val="tx1"/>
                        </a:solidFill>
                        <a:effectLst/>
                      </a:endParaRPr>
                    </a:p>
                    <a:p>
                      <a:pPr marL="342900" lvl="0" indent="-342900" algn="just">
                        <a:lnSpc>
                          <a:spcPct val="107000"/>
                        </a:lnSpc>
                        <a:spcAft>
                          <a:spcPts val="0"/>
                        </a:spcAft>
                        <a:buFont typeface="Calibri"/>
                        <a:buChar char="-"/>
                      </a:pPr>
                      <a:r>
                        <a:rPr lang="es-EC" sz="1200" dirty="0">
                          <a:solidFill>
                            <a:schemeClr val="tx1"/>
                          </a:solidFill>
                          <a:effectLst/>
                        </a:rPr>
                        <a:t>Recopilar la información de los logros.</a:t>
                      </a:r>
                      <a:endParaRPr lang="es-EC" sz="1600" dirty="0">
                        <a:solidFill>
                          <a:schemeClr val="tx1"/>
                        </a:solidFill>
                        <a:effectLst/>
                        <a:latin typeface="Calibri"/>
                        <a:ea typeface="Calibri"/>
                        <a:cs typeface="Times New Roman"/>
                      </a:endParaRPr>
                    </a:p>
                  </a:txBody>
                  <a:tcPr marL="63589" marR="63589" marT="0" marB="0"/>
                </a:tc>
              </a:tr>
            </a:tbl>
          </a:graphicData>
        </a:graphic>
      </p:graphicFrame>
    </p:spTree>
    <p:extLst>
      <p:ext uri="{BB962C8B-B14F-4D97-AF65-F5344CB8AC3E}">
        <p14:creationId xmlns:p14="http://schemas.microsoft.com/office/powerpoint/2010/main" val="3418658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8520" y="199728"/>
            <a:ext cx="4572000" cy="136815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C" sz="2400" dirty="0"/>
              <a:t>Material de apoyo y uso de material didáctico en la motivación de niños con discapacidad</a:t>
            </a:r>
          </a:p>
        </p:txBody>
      </p:sp>
      <p:sp>
        <p:nvSpPr>
          <p:cNvPr id="3" name="2 Rectángulo"/>
          <p:cNvSpPr/>
          <p:nvPr/>
        </p:nvSpPr>
        <p:spPr>
          <a:xfrm>
            <a:off x="4848163" y="4689375"/>
            <a:ext cx="3672408" cy="197998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sz="2000" dirty="0"/>
              <a:t>Los materiales didácticos para el proceso de motivación requiere de selección, elaboración y aplicación, dado que cada actividad requiere un material específico</a:t>
            </a:r>
          </a:p>
        </p:txBody>
      </p:sp>
      <p:pic>
        <p:nvPicPr>
          <p:cNvPr id="7170" name="Picture 2" descr="C:\Users\Personal\Desktop\tesis revisar\fotos evidencia\20200120_0838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6640" y="2006960"/>
            <a:ext cx="4644752" cy="417646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Personal\Desktop\tesis revisar\fotos evidencia\20200120_0827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56309" y="396621"/>
            <a:ext cx="4256117" cy="3840160"/>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a:off x="6544852" y="1412776"/>
            <a:ext cx="475420" cy="1551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5" name="4 Elipse"/>
          <p:cNvSpPr/>
          <p:nvPr/>
        </p:nvSpPr>
        <p:spPr>
          <a:xfrm>
            <a:off x="4848163" y="1268760"/>
            <a:ext cx="227893"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630136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99592" y="50701"/>
            <a:ext cx="6970713"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s-EC" dirty="0"/>
              <a:t>METODOLOGÍA DE LA INVESTIGACIÓN</a:t>
            </a:r>
          </a:p>
        </p:txBody>
      </p:sp>
      <p:pic>
        <p:nvPicPr>
          <p:cNvPr id="7"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354" y="3024170"/>
            <a:ext cx="1785192" cy="1785192"/>
          </a:xfrm>
          <a:prstGeom prst="rect">
            <a:avLst/>
          </a:prstGeom>
          <a:noFill/>
          <a:extLst>
            <a:ext uri="{909E8E84-426E-40DD-AFC4-6F175D3DCCD1}">
              <a14:hiddenFill xmlns:a14="http://schemas.microsoft.com/office/drawing/2010/main">
                <a:solidFill>
                  <a:srgbClr val="FFFFFF"/>
                </a:solidFill>
              </a14:hiddenFill>
            </a:ext>
          </a:extLst>
        </p:spPr>
      </p:pic>
      <p:sp>
        <p:nvSpPr>
          <p:cNvPr id="8" name="7 Onda"/>
          <p:cNvSpPr/>
          <p:nvPr/>
        </p:nvSpPr>
        <p:spPr>
          <a:xfrm>
            <a:off x="-324544" y="908720"/>
            <a:ext cx="4133428" cy="2466313"/>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i="1" dirty="0"/>
              <a:t>Modalidad de la investigación</a:t>
            </a:r>
            <a:r>
              <a:rPr lang="es-EC" dirty="0"/>
              <a:t>. </a:t>
            </a:r>
          </a:p>
          <a:p>
            <a:pPr algn="ctr"/>
            <a:r>
              <a:rPr lang="es-EC" dirty="0"/>
              <a:t>De campo y bibliográfica</a:t>
            </a:r>
          </a:p>
        </p:txBody>
      </p:sp>
      <p:sp>
        <p:nvSpPr>
          <p:cNvPr id="9" name="8 Onda"/>
          <p:cNvSpPr/>
          <p:nvPr/>
        </p:nvSpPr>
        <p:spPr>
          <a:xfrm>
            <a:off x="5245050" y="1247005"/>
            <a:ext cx="3240360" cy="1789741"/>
          </a:xfrm>
          <a:prstGeom prst="wav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i="1" dirty="0"/>
              <a:t>Enfoque. </a:t>
            </a:r>
          </a:p>
          <a:p>
            <a:endParaRPr lang="es-EC" b="1" dirty="0"/>
          </a:p>
          <a:p>
            <a:r>
              <a:rPr lang="es-EC" dirty="0"/>
              <a:t>cuantitativo o cualitativo</a:t>
            </a:r>
            <a:endParaRPr lang="es-EC" b="1" dirty="0"/>
          </a:p>
        </p:txBody>
      </p:sp>
      <p:sp>
        <p:nvSpPr>
          <p:cNvPr id="10" name="9 Onda"/>
          <p:cNvSpPr/>
          <p:nvPr/>
        </p:nvSpPr>
        <p:spPr>
          <a:xfrm>
            <a:off x="-195015" y="4149080"/>
            <a:ext cx="3874369" cy="1933757"/>
          </a:xfrm>
          <a:prstGeom prst="wave">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C" b="1" dirty="0"/>
              <a:t>Tipo o nivel de investigación.</a:t>
            </a:r>
          </a:p>
          <a:p>
            <a:endParaRPr lang="es-EC" b="1" dirty="0"/>
          </a:p>
          <a:p>
            <a:r>
              <a:rPr lang="es-EC" dirty="0"/>
              <a:t>Descriptiva.</a:t>
            </a:r>
          </a:p>
        </p:txBody>
      </p:sp>
      <p:sp>
        <p:nvSpPr>
          <p:cNvPr id="11" name="10 Onda"/>
          <p:cNvSpPr/>
          <p:nvPr/>
        </p:nvSpPr>
        <p:spPr>
          <a:xfrm>
            <a:off x="5245050" y="4170033"/>
            <a:ext cx="3647430" cy="2057458"/>
          </a:xfrm>
          <a:prstGeom prst="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a:t>Instrumentos de Evaluación</a:t>
            </a:r>
          </a:p>
          <a:p>
            <a:pPr algn="ctr"/>
            <a:endParaRPr lang="es-EC" b="1" dirty="0"/>
          </a:p>
          <a:p>
            <a:pPr marL="285750" indent="-285750">
              <a:buFontTx/>
              <a:buChar char="-"/>
            </a:pPr>
            <a:r>
              <a:rPr lang="es-EC" dirty="0"/>
              <a:t>Guía de Observación</a:t>
            </a:r>
          </a:p>
          <a:p>
            <a:pPr marL="285750" indent="-285750">
              <a:buFontTx/>
              <a:buChar char="-"/>
            </a:pPr>
            <a:r>
              <a:rPr lang="es-EC" dirty="0"/>
              <a:t>Encuesta</a:t>
            </a:r>
          </a:p>
        </p:txBody>
      </p:sp>
    </p:spTree>
    <p:extLst>
      <p:ext uri="{BB962C8B-B14F-4D97-AF65-F5344CB8AC3E}">
        <p14:creationId xmlns:p14="http://schemas.microsoft.com/office/powerpoint/2010/main" val="4087093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7504" y="692696"/>
            <a:ext cx="3312368" cy="129614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sz="3200" dirty="0"/>
              <a:t>Población y muestra</a:t>
            </a:r>
          </a:p>
        </p:txBody>
      </p:sp>
      <p:graphicFrame>
        <p:nvGraphicFramePr>
          <p:cNvPr id="5" name="4 Tabla"/>
          <p:cNvGraphicFramePr>
            <a:graphicFrameLocks noGrp="1"/>
          </p:cNvGraphicFramePr>
          <p:nvPr>
            <p:extLst>
              <p:ext uri="{D42A27DB-BD31-4B8C-83A1-F6EECF244321}">
                <p14:modId xmlns:p14="http://schemas.microsoft.com/office/powerpoint/2010/main" val="3015723957"/>
              </p:ext>
            </p:extLst>
          </p:nvPr>
        </p:nvGraphicFramePr>
        <p:xfrm>
          <a:off x="3779912" y="260647"/>
          <a:ext cx="5112568" cy="6513978"/>
        </p:xfrm>
        <a:graphic>
          <a:graphicData uri="http://schemas.openxmlformats.org/drawingml/2006/table">
            <a:tbl>
              <a:tblPr firstRow="1" firstCol="1" lastRow="1" lastCol="1" bandRow="1" bandCol="1">
                <a:tableStyleId>{5FD0F851-EC5A-4D38-B0AD-8093EC10F338}</a:tableStyleId>
              </a:tblPr>
              <a:tblGrid>
                <a:gridCol w="2379883"/>
                <a:gridCol w="2732685"/>
              </a:tblGrid>
              <a:tr h="811371">
                <a:tc>
                  <a:txBody>
                    <a:bodyPr/>
                    <a:lstStyle/>
                    <a:p>
                      <a:pPr marL="76200" algn="ctr">
                        <a:lnSpc>
                          <a:spcPct val="200000"/>
                        </a:lnSpc>
                        <a:spcBef>
                          <a:spcPts val="50"/>
                        </a:spcBef>
                        <a:spcAft>
                          <a:spcPts val="0"/>
                        </a:spcAft>
                      </a:pPr>
                      <a:r>
                        <a:rPr lang="es-EC" sz="1400" dirty="0">
                          <a:effectLst/>
                        </a:rPr>
                        <a:t>SUJETOS DE INVESTIGACION</a:t>
                      </a:r>
                      <a:endParaRPr lang="es-EC" sz="1200" dirty="0">
                        <a:effectLst/>
                        <a:latin typeface="Arial"/>
                        <a:ea typeface="Arial"/>
                        <a:cs typeface="Times New Roman"/>
                      </a:endParaRPr>
                    </a:p>
                  </a:txBody>
                  <a:tcPr marL="68580" marR="68580" marT="0" marB="0"/>
                </a:tc>
                <a:tc>
                  <a:txBody>
                    <a:bodyPr/>
                    <a:lstStyle/>
                    <a:p>
                      <a:pPr marL="215900" algn="ctr">
                        <a:lnSpc>
                          <a:spcPct val="200000"/>
                        </a:lnSpc>
                        <a:spcBef>
                          <a:spcPts val="50"/>
                        </a:spcBef>
                        <a:spcAft>
                          <a:spcPts val="0"/>
                        </a:spcAft>
                      </a:pPr>
                      <a:r>
                        <a:rPr lang="es-EC" sz="1400" dirty="0">
                          <a:effectLst/>
                        </a:rPr>
                        <a:t>NÚMERO</a:t>
                      </a:r>
                      <a:endParaRPr lang="es-EC" sz="1200" dirty="0">
                        <a:effectLst/>
                        <a:latin typeface="Arial"/>
                        <a:ea typeface="Arial"/>
                        <a:cs typeface="Times New Roman"/>
                      </a:endParaRPr>
                    </a:p>
                  </a:txBody>
                  <a:tcPr marL="68580" marR="68580" marT="0" marB="0"/>
                </a:tc>
              </a:tr>
              <a:tr h="3892698">
                <a:tc>
                  <a:txBody>
                    <a:bodyPr/>
                    <a:lstStyle/>
                    <a:p>
                      <a:pPr marL="71120" algn="ctr">
                        <a:lnSpc>
                          <a:spcPct val="200000"/>
                        </a:lnSpc>
                        <a:spcBef>
                          <a:spcPts val="85"/>
                        </a:spcBef>
                        <a:spcAft>
                          <a:spcPts val="0"/>
                        </a:spcAft>
                      </a:pPr>
                      <a:r>
                        <a:rPr lang="es-EC" sz="1600" b="0" dirty="0">
                          <a:effectLst/>
                        </a:rPr>
                        <a:t>Niños/as cuyos carné de discapacidad emitidos por el ministerio de salud pública, determine discapacidad física de entre el 30% al 90%</a:t>
                      </a:r>
                      <a:endParaRPr lang="es-EC" sz="1400" b="0" dirty="0">
                        <a:effectLst/>
                        <a:latin typeface="Arial"/>
                        <a:ea typeface="Arial"/>
                        <a:cs typeface="Times New Roman"/>
                      </a:endParaRPr>
                    </a:p>
                  </a:txBody>
                  <a:tcPr marL="68580" marR="68580" marT="0" marB="0"/>
                </a:tc>
                <a:tc>
                  <a:txBody>
                    <a:bodyPr/>
                    <a:lstStyle/>
                    <a:p>
                      <a:pPr marL="215900" algn="ctr">
                        <a:lnSpc>
                          <a:spcPct val="200000"/>
                        </a:lnSpc>
                        <a:spcBef>
                          <a:spcPts val="60"/>
                        </a:spcBef>
                        <a:spcAft>
                          <a:spcPts val="0"/>
                        </a:spcAft>
                      </a:pPr>
                      <a:endParaRPr lang="es-EC" sz="1400" b="0" dirty="0" smtClean="0">
                        <a:effectLst/>
                      </a:endParaRPr>
                    </a:p>
                    <a:p>
                      <a:pPr marL="215900" algn="ctr">
                        <a:lnSpc>
                          <a:spcPct val="200000"/>
                        </a:lnSpc>
                        <a:spcBef>
                          <a:spcPts val="60"/>
                        </a:spcBef>
                        <a:spcAft>
                          <a:spcPts val="0"/>
                        </a:spcAft>
                      </a:pPr>
                      <a:endParaRPr lang="es-EC" sz="1400" b="0" dirty="0" smtClean="0">
                        <a:effectLst/>
                      </a:endParaRPr>
                    </a:p>
                    <a:p>
                      <a:pPr marL="215900" algn="ctr">
                        <a:lnSpc>
                          <a:spcPct val="200000"/>
                        </a:lnSpc>
                        <a:spcBef>
                          <a:spcPts val="60"/>
                        </a:spcBef>
                        <a:spcAft>
                          <a:spcPts val="0"/>
                        </a:spcAft>
                      </a:pPr>
                      <a:endParaRPr lang="es-EC" sz="1400" b="0" dirty="0" smtClean="0">
                        <a:effectLst/>
                      </a:endParaRPr>
                    </a:p>
                    <a:p>
                      <a:pPr marL="215900" algn="ctr">
                        <a:lnSpc>
                          <a:spcPct val="200000"/>
                        </a:lnSpc>
                        <a:spcBef>
                          <a:spcPts val="60"/>
                        </a:spcBef>
                        <a:spcAft>
                          <a:spcPts val="0"/>
                        </a:spcAft>
                      </a:pPr>
                      <a:r>
                        <a:rPr lang="es-EC" sz="1400" b="0" dirty="0" smtClean="0">
                          <a:effectLst/>
                        </a:rPr>
                        <a:t>26</a:t>
                      </a:r>
                      <a:endParaRPr lang="es-EC" sz="1200" b="0" dirty="0">
                        <a:effectLst/>
                        <a:latin typeface="Arial"/>
                        <a:ea typeface="Arial"/>
                        <a:cs typeface="Times New Roman"/>
                      </a:endParaRPr>
                    </a:p>
                  </a:txBody>
                  <a:tcPr marL="68580" marR="68580" marT="0" marB="0"/>
                </a:tc>
              </a:tr>
              <a:tr h="388094">
                <a:tc>
                  <a:txBody>
                    <a:bodyPr/>
                    <a:lstStyle/>
                    <a:p>
                      <a:pPr marL="71120" algn="ctr">
                        <a:lnSpc>
                          <a:spcPct val="200000"/>
                        </a:lnSpc>
                        <a:spcBef>
                          <a:spcPts val="85"/>
                        </a:spcBef>
                        <a:spcAft>
                          <a:spcPts val="0"/>
                        </a:spcAft>
                      </a:pPr>
                      <a:r>
                        <a:rPr lang="es-EC" sz="1400">
                          <a:effectLst/>
                        </a:rPr>
                        <a:t> </a:t>
                      </a:r>
                      <a:endParaRPr lang="es-EC" sz="1200">
                        <a:effectLst/>
                        <a:latin typeface="Arial"/>
                        <a:ea typeface="Arial"/>
                        <a:cs typeface="Times New Roman"/>
                      </a:endParaRPr>
                    </a:p>
                  </a:txBody>
                  <a:tcPr marL="68580" marR="68580" marT="0" marB="0"/>
                </a:tc>
                <a:tc>
                  <a:txBody>
                    <a:bodyPr/>
                    <a:lstStyle/>
                    <a:p>
                      <a:pPr marL="215900" algn="ctr">
                        <a:lnSpc>
                          <a:spcPct val="200000"/>
                        </a:lnSpc>
                        <a:spcBef>
                          <a:spcPts val="60"/>
                        </a:spcBef>
                        <a:spcAft>
                          <a:spcPts val="0"/>
                        </a:spcAft>
                      </a:pPr>
                      <a:r>
                        <a:rPr lang="es-EC" sz="1400" dirty="0">
                          <a:effectLst/>
                        </a:rPr>
                        <a:t> </a:t>
                      </a:r>
                      <a:endParaRPr lang="es-EC" sz="1200" dirty="0">
                        <a:effectLst/>
                        <a:latin typeface="Arial"/>
                        <a:ea typeface="Arial"/>
                        <a:cs typeface="Times New Roman"/>
                      </a:endParaRPr>
                    </a:p>
                  </a:txBody>
                  <a:tcPr marL="68580" marR="68580" marT="0" marB="0"/>
                </a:tc>
              </a:tr>
              <a:tr h="388094">
                <a:tc>
                  <a:txBody>
                    <a:bodyPr/>
                    <a:lstStyle/>
                    <a:p>
                      <a:pPr marL="71120" algn="ctr">
                        <a:lnSpc>
                          <a:spcPct val="200000"/>
                        </a:lnSpc>
                        <a:spcBef>
                          <a:spcPts val="50"/>
                        </a:spcBef>
                        <a:spcAft>
                          <a:spcPts val="0"/>
                        </a:spcAft>
                      </a:pPr>
                      <a:r>
                        <a:rPr lang="es-EC" sz="1600" b="0" dirty="0">
                          <a:effectLst/>
                        </a:rPr>
                        <a:t>Docentes</a:t>
                      </a:r>
                      <a:endParaRPr lang="es-EC" sz="1400" b="0" dirty="0">
                        <a:effectLst/>
                        <a:latin typeface="Arial"/>
                        <a:ea typeface="Arial"/>
                        <a:cs typeface="Times New Roman"/>
                      </a:endParaRPr>
                    </a:p>
                  </a:txBody>
                  <a:tcPr marL="68580" marR="68580" marT="0" marB="0"/>
                </a:tc>
                <a:tc>
                  <a:txBody>
                    <a:bodyPr/>
                    <a:lstStyle/>
                    <a:p>
                      <a:pPr marL="215900" algn="ctr">
                        <a:lnSpc>
                          <a:spcPct val="200000"/>
                        </a:lnSpc>
                        <a:spcBef>
                          <a:spcPts val="25"/>
                        </a:spcBef>
                        <a:spcAft>
                          <a:spcPts val="0"/>
                        </a:spcAft>
                      </a:pPr>
                      <a:r>
                        <a:rPr lang="es-EC" sz="1600" b="0" dirty="0">
                          <a:effectLst/>
                        </a:rPr>
                        <a:t>10</a:t>
                      </a:r>
                      <a:endParaRPr lang="es-EC" sz="1400" b="0" dirty="0">
                        <a:effectLst/>
                        <a:latin typeface="Arial"/>
                        <a:ea typeface="Arial"/>
                        <a:cs typeface="Times New Roman"/>
                      </a:endParaRPr>
                    </a:p>
                  </a:txBody>
                  <a:tcPr marL="68580" marR="68580" marT="0" marB="0"/>
                </a:tc>
              </a:tr>
              <a:tr h="388094">
                <a:tc>
                  <a:txBody>
                    <a:bodyPr/>
                    <a:lstStyle/>
                    <a:p>
                      <a:pPr marL="71120" algn="ctr">
                        <a:lnSpc>
                          <a:spcPct val="200000"/>
                        </a:lnSpc>
                        <a:spcBef>
                          <a:spcPts val="50"/>
                        </a:spcBef>
                        <a:spcAft>
                          <a:spcPts val="0"/>
                        </a:spcAft>
                      </a:pPr>
                      <a:r>
                        <a:rPr lang="es-EC" sz="1400">
                          <a:effectLst/>
                        </a:rPr>
                        <a:t> </a:t>
                      </a:r>
                      <a:endParaRPr lang="es-EC" sz="1200">
                        <a:effectLst/>
                        <a:latin typeface="Arial"/>
                        <a:ea typeface="Arial"/>
                        <a:cs typeface="Times New Roman"/>
                      </a:endParaRPr>
                    </a:p>
                  </a:txBody>
                  <a:tcPr marL="68580" marR="68580" marT="0" marB="0"/>
                </a:tc>
                <a:tc>
                  <a:txBody>
                    <a:bodyPr/>
                    <a:lstStyle/>
                    <a:p>
                      <a:pPr marL="215900" algn="ctr">
                        <a:lnSpc>
                          <a:spcPct val="200000"/>
                        </a:lnSpc>
                        <a:spcBef>
                          <a:spcPts val="25"/>
                        </a:spcBef>
                        <a:spcAft>
                          <a:spcPts val="0"/>
                        </a:spcAft>
                      </a:pPr>
                      <a:r>
                        <a:rPr lang="es-EC" sz="1400" dirty="0">
                          <a:effectLst/>
                        </a:rPr>
                        <a:t> </a:t>
                      </a:r>
                      <a:endParaRPr lang="es-EC" sz="1200" dirty="0">
                        <a:effectLst/>
                        <a:latin typeface="Arial"/>
                        <a:ea typeface="Arial"/>
                        <a:cs typeface="Times New Roman"/>
                      </a:endParaRPr>
                    </a:p>
                  </a:txBody>
                  <a:tcPr marL="68580" marR="68580" marT="0" marB="0"/>
                </a:tc>
              </a:tr>
              <a:tr h="388094">
                <a:tc>
                  <a:txBody>
                    <a:bodyPr/>
                    <a:lstStyle/>
                    <a:p>
                      <a:pPr marL="71120" algn="ctr">
                        <a:lnSpc>
                          <a:spcPct val="200000"/>
                        </a:lnSpc>
                        <a:spcBef>
                          <a:spcPts val="50"/>
                        </a:spcBef>
                        <a:spcAft>
                          <a:spcPts val="0"/>
                        </a:spcAft>
                      </a:pPr>
                      <a:r>
                        <a:rPr lang="es-EC" sz="1400">
                          <a:effectLst/>
                        </a:rPr>
                        <a:t>TOTAL</a:t>
                      </a:r>
                      <a:endParaRPr lang="es-EC" sz="1200">
                        <a:effectLst/>
                        <a:latin typeface="Arial"/>
                        <a:ea typeface="Arial"/>
                        <a:cs typeface="Times New Roman"/>
                      </a:endParaRPr>
                    </a:p>
                  </a:txBody>
                  <a:tcPr marL="68580" marR="68580" marT="0" marB="0"/>
                </a:tc>
                <a:tc>
                  <a:txBody>
                    <a:bodyPr/>
                    <a:lstStyle/>
                    <a:p>
                      <a:pPr marL="215900" algn="ctr">
                        <a:lnSpc>
                          <a:spcPct val="200000"/>
                        </a:lnSpc>
                        <a:spcBef>
                          <a:spcPts val="25"/>
                        </a:spcBef>
                        <a:spcAft>
                          <a:spcPts val="0"/>
                        </a:spcAft>
                      </a:pPr>
                      <a:r>
                        <a:rPr lang="es-EC" sz="1400" dirty="0">
                          <a:effectLst/>
                        </a:rPr>
                        <a:t>36</a:t>
                      </a:r>
                      <a:endParaRPr lang="es-EC" sz="1200" dirty="0">
                        <a:effectLst/>
                        <a:latin typeface="Arial"/>
                        <a:ea typeface="Arial"/>
                        <a:cs typeface="Times New Roman"/>
                      </a:endParaRPr>
                    </a:p>
                  </a:txBody>
                  <a:tcPr marL="68580" marR="68580" marT="0" marB="0"/>
                </a:tc>
              </a:tr>
            </a:tbl>
          </a:graphicData>
        </a:graphic>
      </p:graphicFrame>
      <p:pic>
        <p:nvPicPr>
          <p:cNvPr id="4098" name="Picture 2" descr="C:\Users\Personal\Desktop\tesis revisar\fotos evidencia\20200120_0748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773" y="2492896"/>
            <a:ext cx="4104457"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826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410046385"/>
              </p:ext>
            </p:extLst>
          </p:nvPr>
        </p:nvGraphicFramePr>
        <p:xfrm>
          <a:off x="-252535" y="2132856"/>
          <a:ext cx="3888431" cy="2448273"/>
        </p:xfrm>
        <a:graphic>
          <a:graphicData uri="http://schemas.openxmlformats.org/drawingml/2006/table">
            <a:tbl>
              <a:tblPr firstRow="1" firstCol="1" bandRow="1">
                <a:tableStyleId>{5C22544A-7EE6-4342-B048-85BDC9FD1C3A}</a:tableStyleId>
              </a:tblPr>
              <a:tblGrid>
                <a:gridCol w="1373725"/>
                <a:gridCol w="1257353"/>
                <a:gridCol w="1257353"/>
              </a:tblGrid>
              <a:tr h="381209">
                <a:tc>
                  <a:txBody>
                    <a:bodyPr/>
                    <a:lstStyle/>
                    <a:p>
                      <a:pPr algn="l"/>
                      <a:endParaRPr lang="es-EC" sz="1800" dirty="0">
                        <a:effectLst/>
                        <a:latin typeface="Calibri"/>
                        <a:cs typeface="Times New Roman"/>
                      </a:endParaRPr>
                    </a:p>
                  </a:txBody>
                  <a:tcPr marL="68580" marR="68580" marT="0" marB="0"/>
                </a:tc>
                <a:tc>
                  <a:txBody>
                    <a:bodyPr/>
                    <a:lstStyle/>
                    <a:p>
                      <a:pPr algn="ctr">
                        <a:lnSpc>
                          <a:spcPct val="107000"/>
                        </a:lnSpc>
                        <a:spcAft>
                          <a:spcPts val="0"/>
                        </a:spcAft>
                      </a:pPr>
                      <a:r>
                        <a:rPr lang="es-EC" sz="1800">
                          <a:effectLst/>
                        </a:rPr>
                        <a:t>Fa</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a:t>
                      </a:r>
                      <a:endParaRPr lang="es-EC" sz="1800">
                        <a:effectLst/>
                        <a:latin typeface="Calibri"/>
                        <a:ea typeface="Calibri"/>
                        <a:cs typeface="Times New Roman"/>
                      </a:endParaRPr>
                    </a:p>
                  </a:txBody>
                  <a:tcPr marL="68580" marR="68580" marT="0" marB="0"/>
                </a:tc>
              </a:tr>
              <a:tr h="652323">
                <a:tc>
                  <a:txBody>
                    <a:bodyPr/>
                    <a:lstStyle/>
                    <a:p>
                      <a:pPr algn="l">
                        <a:lnSpc>
                          <a:spcPct val="107000"/>
                        </a:lnSpc>
                        <a:spcAft>
                          <a:spcPts val="0"/>
                        </a:spcAft>
                      </a:pPr>
                      <a:r>
                        <a:rPr lang="es-EC" sz="1800" dirty="0">
                          <a:effectLst/>
                        </a:rPr>
                        <a:t>SIEMPRE</a:t>
                      </a:r>
                      <a:endParaRPr lang="es-EC" sz="18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30</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63%</a:t>
                      </a:r>
                      <a:endParaRPr lang="es-EC" sz="1800">
                        <a:effectLst/>
                        <a:latin typeface="Calibri"/>
                        <a:ea typeface="Calibri"/>
                        <a:cs typeface="Times New Roman"/>
                      </a:endParaRPr>
                    </a:p>
                  </a:txBody>
                  <a:tcPr marL="68580" marR="68580" marT="0" marB="0"/>
                </a:tc>
              </a:tr>
              <a:tr h="652323">
                <a:tc>
                  <a:txBody>
                    <a:bodyPr/>
                    <a:lstStyle/>
                    <a:p>
                      <a:pPr algn="l">
                        <a:lnSpc>
                          <a:spcPct val="107000"/>
                        </a:lnSpc>
                        <a:spcAft>
                          <a:spcPts val="0"/>
                        </a:spcAft>
                      </a:pPr>
                      <a:r>
                        <a:rPr lang="es-EC" sz="1800">
                          <a:effectLst/>
                        </a:rPr>
                        <a:t>A VECES</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13</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27%</a:t>
                      </a:r>
                      <a:endParaRPr lang="es-EC" sz="1800">
                        <a:effectLst/>
                        <a:latin typeface="Calibri"/>
                        <a:ea typeface="Calibri"/>
                        <a:cs typeface="Times New Roman"/>
                      </a:endParaRPr>
                    </a:p>
                  </a:txBody>
                  <a:tcPr marL="68580" marR="68580" marT="0" marB="0"/>
                </a:tc>
              </a:tr>
              <a:tr h="381209">
                <a:tc>
                  <a:txBody>
                    <a:bodyPr/>
                    <a:lstStyle/>
                    <a:p>
                      <a:pPr algn="l">
                        <a:lnSpc>
                          <a:spcPct val="107000"/>
                        </a:lnSpc>
                        <a:spcAft>
                          <a:spcPts val="0"/>
                        </a:spcAft>
                      </a:pPr>
                      <a:r>
                        <a:rPr lang="es-EC" sz="1800">
                          <a:effectLst/>
                        </a:rPr>
                        <a:t>NUNCA</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5</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10%</a:t>
                      </a:r>
                      <a:endParaRPr lang="es-EC" sz="1800">
                        <a:effectLst/>
                        <a:latin typeface="Calibri"/>
                        <a:ea typeface="Calibri"/>
                        <a:cs typeface="Times New Roman"/>
                      </a:endParaRPr>
                    </a:p>
                  </a:txBody>
                  <a:tcPr marL="68580" marR="68580" marT="0" marB="0"/>
                </a:tc>
              </a:tr>
              <a:tr h="381209">
                <a:tc>
                  <a:txBody>
                    <a:bodyPr/>
                    <a:lstStyle/>
                    <a:p>
                      <a:pPr algn="ctr">
                        <a:lnSpc>
                          <a:spcPct val="107000"/>
                        </a:lnSpc>
                        <a:spcAft>
                          <a:spcPts val="0"/>
                        </a:spcAft>
                      </a:pPr>
                      <a:r>
                        <a:rPr lang="es-EC" sz="1800">
                          <a:effectLst/>
                        </a:rPr>
                        <a:t>Total</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a:effectLst/>
                        </a:rPr>
                        <a:t>48</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dirty="0">
                          <a:effectLst/>
                        </a:rPr>
                        <a:t>100%</a:t>
                      </a:r>
                      <a:endParaRPr lang="es-EC" sz="1800" dirty="0">
                        <a:effectLst/>
                        <a:latin typeface="Calibri"/>
                        <a:ea typeface="Calibri"/>
                        <a:cs typeface="Times New Roman"/>
                      </a:endParaRPr>
                    </a:p>
                  </a:txBody>
                  <a:tcPr marL="68580" marR="68580" marT="0" marB="0"/>
                </a:tc>
              </a:tr>
            </a:tbl>
          </a:graphicData>
        </a:graphic>
      </p:graphicFrame>
      <p:sp>
        <p:nvSpPr>
          <p:cNvPr id="5" name="4 Rectángulo"/>
          <p:cNvSpPr/>
          <p:nvPr/>
        </p:nvSpPr>
        <p:spPr>
          <a:xfrm>
            <a:off x="2771800" y="332656"/>
            <a:ext cx="2808312" cy="122413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000" b="1" dirty="0">
                <a:solidFill>
                  <a:schemeClr val="tx1"/>
                </a:solidFill>
              </a:rPr>
              <a:t>Nivel de motivación de los niños.</a:t>
            </a:r>
          </a:p>
        </p:txBody>
      </p:sp>
      <p:graphicFrame>
        <p:nvGraphicFramePr>
          <p:cNvPr id="6" name="1 Gráfico"/>
          <p:cNvGraphicFramePr>
            <a:graphicFrameLocks/>
          </p:cNvGraphicFramePr>
          <p:nvPr>
            <p:extLst>
              <p:ext uri="{D42A27DB-BD31-4B8C-83A1-F6EECF244321}">
                <p14:modId xmlns:p14="http://schemas.microsoft.com/office/powerpoint/2010/main" val="365549076"/>
              </p:ext>
            </p:extLst>
          </p:nvPr>
        </p:nvGraphicFramePr>
        <p:xfrm>
          <a:off x="3563888" y="692696"/>
          <a:ext cx="5868144" cy="6165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443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801585640"/>
              </p:ext>
            </p:extLst>
          </p:nvPr>
        </p:nvGraphicFramePr>
        <p:xfrm>
          <a:off x="-324544" y="2636912"/>
          <a:ext cx="3767724" cy="2309257"/>
        </p:xfrm>
        <a:graphic>
          <a:graphicData uri="http://schemas.openxmlformats.org/drawingml/2006/table">
            <a:tbl>
              <a:tblPr firstRow="1" firstCol="1" bandRow="1">
                <a:tableStyleId>{00A15C55-8517-42AA-B614-E9B94910E393}</a:tableStyleId>
              </a:tblPr>
              <a:tblGrid>
                <a:gridCol w="1308238"/>
                <a:gridCol w="1229743"/>
                <a:gridCol w="1229743"/>
              </a:tblGrid>
              <a:tr h="288032">
                <a:tc>
                  <a:txBody>
                    <a:bodyPr/>
                    <a:lstStyle/>
                    <a:p>
                      <a:pPr algn="l"/>
                      <a:endParaRPr lang="es-EC" sz="1100" dirty="0">
                        <a:effectLst/>
                        <a:latin typeface="Calibri"/>
                        <a:cs typeface="Times New Roman"/>
                      </a:endParaRPr>
                    </a:p>
                  </a:txBody>
                  <a:tcPr marL="68580" marR="68580" marT="0" marB="0"/>
                </a:tc>
                <a:tc>
                  <a:txBody>
                    <a:bodyPr/>
                    <a:lstStyle/>
                    <a:p>
                      <a:pPr algn="ctr">
                        <a:lnSpc>
                          <a:spcPct val="107000"/>
                        </a:lnSpc>
                        <a:spcAft>
                          <a:spcPts val="0"/>
                        </a:spcAft>
                      </a:pPr>
                      <a:r>
                        <a:rPr lang="es-EC" sz="1800">
                          <a:effectLst/>
                        </a:rPr>
                        <a:t>Fa</a:t>
                      </a:r>
                      <a:endParaRPr lang="es-EC" sz="1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1800" dirty="0">
                          <a:effectLst/>
                        </a:rPr>
                        <a:t>%</a:t>
                      </a:r>
                      <a:endParaRPr lang="es-EC" sz="1800" dirty="0">
                        <a:effectLst/>
                        <a:latin typeface="Calibri"/>
                        <a:ea typeface="Calibri"/>
                        <a:cs typeface="Times New Roman"/>
                      </a:endParaRPr>
                    </a:p>
                  </a:txBody>
                  <a:tcPr marL="68580" marR="68580" marT="0" marB="0"/>
                </a:tc>
              </a:tr>
              <a:tr h="563208">
                <a:tc>
                  <a:txBody>
                    <a:bodyPr/>
                    <a:lstStyle/>
                    <a:p>
                      <a:pPr algn="l">
                        <a:lnSpc>
                          <a:spcPct val="107000"/>
                        </a:lnSpc>
                        <a:spcAft>
                          <a:spcPts val="0"/>
                        </a:spcAft>
                      </a:pPr>
                      <a:r>
                        <a:rPr lang="es-EC" sz="1800" dirty="0">
                          <a:effectLst/>
                        </a:rPr>
                        <a:t>SIEMPRE</a:t>
                      </a:r>
                      <a:endParaRPr lang="es-EC" sz="18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a:effectLst/>
                        </a:rPr>
                        <a:t>11</a:t>
                      </a:r>
                      <a:endParaRPr lang="es-EC" sz="20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dirty="0" smtClean="0">
                          <a:effectLst/>
                        </a:rPr>
                        <a:t>30%</a:t>
                      </a:r>
                      <a:endParaRPr lang="es-EC" sz="2000" dirty="0">
                        <a:effectLst/>
                        <a:latin typeface="Calibri"/>
                        <a:ea typeface="Calibri"/>
                        <a:cs typeface="Times New Roman"/>
                      </a:endParaRPr>
                    </a:p>
                  </a:txBody>
                  <a:tcPr marL="68580" marR="68580" marT="0" marB="0"/>
                </a:tc>
              </a:tr>
              <a:tr h="563208">
                <a:tc>
                  <a:txBody>
                    <a:bodyPr/>
                    <a:lstStyle/>
                    <a:p>
                      <a:pPr algn="l">
                        <a:lnSpc>
                          <a:spcPct val="107000"/>
                        </a:lnSpc>
                        <a:spcAft>
                          <a:spcPts val="0"/>
                        </a:spcAft>
                      </a:pPr>
                      <a:r>
                        <a:rPr lang="es-EC" sz="2000">
                          <a:effectLst/>
                        </a:rPr>
                        <a:t>A VECES</a:t>
                      </a:r>
                      <a:endParaRPr lang="es-EC" sz="20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a:effectLst/>
                        </a:rPr>
                        <a:t>24</a:t>
                      </a:r>
                      <a:endParaRPr lang="es-EC" sz="20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a:effectLst/>
                        </a:rPr>
                        <a:t>67%</a:t>
                      </a:r>
                      <a:endParaRPr lang="es-EC" sz="2000">
                        <a:effectLst/>
                        <a:latin typeface="Calibri"/>
                        <a:ea typeface="Calibri"/>
                        <a:cs typeface="Times New Roman"/>
                      </a:endParaRPr>
                    </a:p>
                  </a:txBody>
                  <a:tcPr marL="68580" marR="68580" marT="0" marB="0"/>
                </a:tc>
              </a:tr>
              <a:tr h="563208">
                <a:tc>
                  <a:txBody>
                    <a:bodyPr/>
                    <a:lstStyle/>
                    <a:p>
                      <a:pPr algn="l">
                        <a:lnSpc>
                          <a:spcPct val="107000"/>
                        </a:lnSpc>
                        <a:spcAft>
                          <a:spcPts val="0"/>
                        </a:spcAft>
                      </a:pPr>
                      <a:r>
                        <a:rPr lang="es-EC" sz="2000">
                          <a:effectLst/>
                        </a:rPr>
                        <a:t>NUNCA</a:t>
                      </a:r>
                      <a:endParaRPr lang="es-EC" sz="20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a:effectLst/>
                        </a:rPr>
                        <a:t>1</a:t>
                      </a:r>
                      <a:endParaRPr lang="es-EC" sz="20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a:effectLst/>
                        </a:rPr>
                        <a:t>3%</a:t>
                      </a:r>
                      <a:endParaRPr lang="es-EC" sz="2000">
                        <a:effectLst/>
                        <a:latin typeface="Calibri"/>
                        <a:ea typeface="Calibri"/>
                        <a:cs typeface="Times New Roman"/>
                      </a:endParaRPr>
                    </a:p>
                  </a:txBody>
                  <a:tcPr marL="68580" marR="68580" marT="0" marB="0"/>
                </a:tc>
              </a:tr>
              <a:tr h="307315">
                <a:tc>
                  <a:txBody>
                    <a:bodyPr/>
                    <a:lstStyle/>
                    <a:p>
                      <a:pPr algn="ctr">
                        <a:lnSpc>
                          <a:spcPct val="107000"/>
                        </a:lnSpc>
                        <a:spcAft>
                          <a:spcPts val="0"/>
                        </a:spcAft>
                      </a:pPr>
                      <a:r>
                        <a:rPr lang="es-EC" sz="2000">
                          <a:effectLst/>
                        </a:rPr>
                        <a:t>Total</a:t>
                      </a:r>
                      <a:endParaRPr lang="es-EC" sz="20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a:effectLst/>
                        </a:rPr>
                        <a:t>36</a:t>
                      </a:r>
                      <a:endParaRPr lang="es-EC" sz="20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000" dirty="0">
                          <a:effectLst/>
                        </a:rPr>
                        <a:t>100%</a:t>
                      </a:r>
                      <a:endParaRPr lang="es-EC" sz="2000" dirty="0">
                        <a:effectLst/>
                        <a:latin typeface="Calibri"/>
                        <a:ea typeface="Calibri"/>
                        <a:cs typeface="Times New Roman"/>
                      </a:endParaRPr>
                    </a:p>
                  </a:txBody>
                  <a:tcPr marL="68580" marR="68580" marT="0" marB="0"/>
                </a:tc>
              </a:tr>
            </a:tbl>
          </a:graphicData>
        </a:graphic>
      </p:graphicFrame>
      <p:sp>
        <p:nvSpPr>
          <p:cNvPr id="5" name="4 Rectángulo"/>
          <p:cNvSpPr/>
          <p:nvPr/>
        </p:nvSpPr>
        <p:spPr>
          <a:xfrm>
            <a:off x="899592" y="260648"/>
            <a:ext cx="6696744" cy="12241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000" b="1" dirty="0" smtClean="0"/>
              <a:t>Suficiencia </a:t>
            </a:r>
            <a:r>
              <a:rPr lang="es-EC" sz="2000" b="1" dirty="0"/>
              <a:t>de material didáctico para actividades de motivación</a:t>
            </a:r>
          </a:p>
          <a:p>
            <a:pPr algn="ctr"/>
            <a:endParaRPr lang="es-EC" sz="2000" b="1" dirty="0"/>
          </a:p>
        </p:txBody>
      </p:sp>
      <p:graphicFrame>
        <p:nvGraphicFramePr>
          <p:cNvPr id="6" name="1 Gráfico"/>
          <p:cNvGraphicFramePr>
            <a:graphicFrameLocks/>
          </p:cNvGraphicFramePr>
          <p:nvPr>
            <p:extLst>
              <p:ext uri="{D42A27DB-BD31-4B8C-83A1-F6EECF244321}">
                <p14:modId xmlns:p14="http://schemas.microsoft.com/office/powerpoint/2010/main" val="3077656785"/>
              </p:ext>
            </p:extLst>
          </p:nvPr>
        </p:nvGraphicFramePr>
        <p:xfrm>
          <a:off x="3419872" y="692696"/>
          <a:ext cx="6624736" cy="56972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4378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160659610"/>
              </p:ext>
            </p:extLst>
          </p:nvPr>
        </p:nvGraphicFramePr>
        <p:xfrm>
          <a:off x="-324544" y="2924944"/>
          <a:ext cx="4104457" cy="2232248"/>
        </p:xfrm>
        <a:graphic>
          <a:graphicData uri="http://schemas.openxmlformats.org/drawingml/2006/table">
            <a:tbl>
              <a:tblPr firstRow="1" firstCol="1" bandRow="1">
                <a:tableStyleId>{21E4AEA4-8DFA-4A89-87EB-49C32662AFE0}</a:tableStyleId>
              </a:tblPr>
              <a:tblGrid>
                <a:gridCol w="1425159"/>
                <a:gridCol w="1339649"/>
                <a:gridCol w="1339649"/>
              </a:tblGrid>
              <a:tr h="558062">
                <a:tc>
                  <a:txBody>
                    <a:bodyPr/>
                    <a:lstStyle/>
                    <a:p>
                      <a:pPr algn="l"/>
                      <a:endParaRPr lang="es-EC" sz="2800" dirty="0">
                        <a:effectLst/>
                        <a:latin typeface="Calibri"/>
                        <a:cs typeface="Times New Roman"/>
                      </a:endParaRPr>
                    </a:p>
                  </a:txBody>
                  <a:tcPr marL="68580" marR="68580" marT="0" marB="0"/>
                </a:tc>
                <a:tc>
                  <a:txBody>
                    <a:bodyPr/>
                    <a:lstStyle/>
                    <a:p>
                      <a:pPr algn="ctr">
                        <a:lnSpc>
                          <a:spcPct val="107000"/>
                        </a:lnSpc>
                        <a:spcAft>
                          <a:spcPts val="0"/>
                        </a:spcAft>
                      </a:pPr>
                      <a:r>
                        <a:rPr lang="es-EC" sz="2800" dirty="0">
                          <a:effectLst/>
                        </a:rPr>
                        <a:t>Fa</a:t>
                      </a:r>
                      <a:endParaRPr lang="es-EC" sz="28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800" dirty="0">
                          <a:effectLst/>
                        </a:rPr>
                        <a:t>%</a:t>
                      </a:r>
                      <a:endParaRPr lang="es-EC" sz="2800" dirty="0">
                        <a:effectLst/>
                        <a:latin typeface="Calibri"/>
                        <a:ea typeface="Calibri"/>
                        <a:cs typeface="Times New Roman"/>
                      </a:endParaRPr>
                    </a:p>
                  </a:txBody>
                  <a:tcPr marL="68580" marR="68580" marT="0" marB="0"/>
                </a:tc>
              </a:tr>
              <a:tr h="558062">
                <a:tc>
                  <a:txBody>
                    <a:bodyPr/>
                    <a:lstStyle/>
                    <a:p>
                      <a:pPr algn="ctr">
                        <a:lnSpc>
                          <a:spcPct val="107000"/>
                        </a:lnSpc>
                        <a:spcAft>
                          <a:spcPts val="0"/>
                        </a:spcAft>
                      </a:pPr>
                      <a:r>
                        <a:rPr lang="es-EC" sz="2800">
                          <a:effectLst/>
                        </a:rPr>
                        <a:t>SI</a:t>
                      </a:r>
                      <a:endParaRPr lang="es-EC" sz="2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800" dirty="0">
                          <a:effectLst/>
                        </a:rPr>
                        <a:t>64</a:t>
                      </a:r>
                      <a:endParaRPr lang="es-EC" sz="28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800" dirty="0">
                          <a:effectLst/>
                        </a:rPr>
                        <a:t>91%</a:t>
                      </a:r>
                      <a:endParaRPr lang="es-EC" sz="2800" dirty="0">
                        <a:effectLst/>
                        <a:latin typeface="Calibri"/>
                        <a:ea typeface="Calibri"/>
                        <a:cs typeface="Times New Roman"/>
                      </a:endParaRPr>
                    </a:p>
                  </a:txBody>
                  <a:tcPr marL="68580" marR="68580" marT="0" marB="0"/>
                </a:tc>
              </a:tr>
              <a:tr h="558062">
                <a:tc>
                  <a:txBody>
                    <a:bodyPr/>
                    <a:lstStyle/>
                    <a:p>
                      <a:pPr algn="ctr">
                        <a:lnSpc>
                          <a:spcPct val="107000"/>
                        </a:lnSpc>
                        <a:spcAft>
                          <a:spcPts val="0"/>
                        </a:spcAft>
                      </a:pPr>
                      <a:r>
                        <a:rPr lang="es-EC" sz="2800">
                          <a:effectLst/>
                        </a:rPr>
                        <a:t>NO</a:t>
                      </a:r>
                      <a:endParaRPr lang="es-EC" sz="2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800" dirty="0">
                          <a:effectLst/>
                        </a:rPr>
                        <a:t>6</a:t>
                      </a:r>
                      <a:endParaRPr lang="es-EC" sz="28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800" dirty="0">
                          <a:effectLst/>
                        </a:rPr>
                        <a:t>9%</a:t>
                      </a:r>
                      <a:endParaRPr lang="es-EC" sz="2800" dirty="0">
                        <a:effectLst/>
                        <a:latin typeface="Calibri"/>
                        <a:ea typeface="Calibri"/>
                        <a:cs typeface="Times New Roman"/>
                      </a:endParaRPr>
                    </a:p>
                  </a:txBody>
                  <a:tcPr marL="68580" marR="68580" marT="0" marB="0"/>
                </a:tc>
              </a:tr>
              <a:tr h="558062">
                <a:tc>
                  <a:txBody>
                    <a:bodyPr/>
                    <a:lstStyle/>
                    <a:p>
                      <a:pPr algn="ctr">
                        <a:lnSpc>
                          <a:spcPct val="107000"/>
                        </a:lnSpc>
                        <a:spcAft>
                          <a:spcPts val="0"/>
                        </a:spcAft>
                      </a:pPr>
                      <a:r>
                        <a:rPr lang="es-EC" sz="2800">
                          <a:effectLst/>
                        </a:rPr>
                        <a:t>Total</a:t>
                      </a:r>
                      <a:endParaRPr lang="es-EC" sz="2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800">
                          <a:effectLst/>
                        </a:rPr>
                        <a:t>70</a:t>
                      </a:r>
                      <a:endParaRPr lang="es-EC" sz="2800">
                        <a:effectLst/>
                        <a:latin typeface="Calibri"/>
                        <a:ea typeface="Calibri"/>
                        <a:cs typeface="Times New Roman"/>
                      </a:endParaRPr>
                    </a:p>
                  </a:txBody>
                  <a:tcPr marL="68580" marR="68580" marT="0" marB="0"/>
                </a:tc>
                <a:tc>
                  <a:txBody>
                    <a:bodyPr/>
                    <a:lstStyle/>
                    <a:p>
                      <a:pPr algn="ctr">
                        <a:lnSpc>
                          <a:spcPct val="107000"/>
                        </a:lnSpc>
                        <a:spcAft>
                          <a:spcPts val="0"/>
                        </a:spcAft>
                      </a:pPr>
                      <a:r>
                        <a:rPr lang="es-EC" sz="2800" dirty="0">
                          <a:effectLst/>
                        </a:rPr>
                        <a:t>100%</a:t>
                      </a:r>
                      <a:endParaRPr lang="es-EC" sz="2800" dirty="0">
                        <a:effectLst/>
                        <a:latin typeface="Calibri"/>
                        <a:ea typeface="Calibri"/>
                        <a:cs typeface="Times New Roman"/>
                      </a:endParaRPr>
                    </a:p>
                  </a:txBody>
                  <a:tcPr marL="68580" marR="68580" marT="0" marB="0"/>
                </a:tc>
              </a:tr>
            </a:tbl>
          </a:graphicData>
        </a:graphic>
      </p:graphicFrame>
      <p:sp>
        <p:nvSpPr>
          <p:cNvPr id="5" name="4 Rectángulo"/>
          <p:cNvSpPr/>
          <p:nvPr/>
        </p:nvSpPr>
        <p:spPr>
          <a:xfrm>
            <a:off x="-77008" y="116632"/>
            <a:ext cx="7385311" cy="122413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000" b="1" dirty="0"/>
              <a:t>Nivel de </a:t>
            </a:r>
            <a:r>
              <a:rPr lang="es-EC" sz="2000" b="1" dirty="0" smtClean="0"/>
              <a:t>conocimiento </a:t>
            </a:r>
            <a:r>
              <a:rPr lang="es-EC" sz="2000" b="1" dirty="0"/>
              <a:t>de los docentes sobre la aplicación de técnicas y estrategias </a:t>
            </a:r>
            <a:r>
              <a:rPr lang="es-EC" sz="2000" b="1" dirty="0" smtClean="0"/>
              <a:t>motivacionales.</a:t>
            </a:r>
            <a:endParaRPr lang="es-EC" sz="2000" b="1" dirty="0"/>
          </a:p>
        </p:txBody>
      </p:sp>
      <p:graphicFrame>
        <p:nvGraphicFramePr>
          <p:cNvPr id="6" name="1 Gráfico"/>
          <p:cNvGraphicFramePr>
            <a:graphicFrameLocks/>
          </p:cNvGraphicFramePr>
          <p:nvPr>
            <p:extLst>
              <p:ext uri="{D42A27DB-BD31-4B8C-83A1-F6EECF244321}">
                <p14:modId xmlns:p14="http://schemas.microsoft.com/office/powerpoint/2010/main" val="2790730461"/>
              </p:ext>
            </p:extLst>
          </p:nvPr>
        </p:nvGraphicFramePr>
        <p:xfrm>
          <a:off x="3163772" y="764227"/>
          <a:ext cx="6012160"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5157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15816" y="476672"/>
            <a:ext cx="2411760" cy="93610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sz="2400" dirty="0"/>
              <a:t>CONCLUSIONES</a:t>
            </a:r>
          </a:p>
        </p:txBody>
      </p:sp>
      <p:sp>
        <p:nvSpPr>
          <p:cNvPr id="4" name="3 Rectángulo"/>
          <p:cNvSpPr/>
          <p:nvPr/>
        </p:nvSpPr>
        <p:spPr>
          <a:xfrm>
            <a:off x="-204179" y="5479825"/>
            <a:ext cx="9001000"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dirty="0"/>
              <a:t> La principal debilidad que se denota </a:t>
            </a:r>
            <a:r>
              <a:rPr lang="es-EC" dirty="0" smtClean="0"/>
              <a:t>es </a:t>
            </a:r>
            <a:r>
              <a:rPr lang="es-EC" dirty="0"/>
              <a:t>la falta de material didáctico y uso del existente, que le permita a los docentes mejorar sus actividades motivacionales durante los procesos educativos</a:t>
            </a:r>
          </a:p>
        </p:txBody>
      </p:sp>
      <p:sp>
        <p:nvSpPr>
          <p:cNvPr id="5" name="4 Rectángulo"/>
          <p:cNvSpPr/>
          <p:nvPr/>
        </p:nvSpPr>
        <p:spPr>
          <a:xfrm>
            <a:off x="-240816" y="3645024"/>
            <a:ext cx="9001000" cy="128792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dirty="0"/>
              <a:t> Los docentes </a:t>
            </a:r>
            <a:r>
              <a:rPr lang="es-EC" dirty="0" smtClean="0"/>
              <a:t>aplican </a:t>
            </a:r>
            <a:r>
              <a:rPr lang="es-EC" dirty="0"/>
              <a:t>un manejo didáctico adecuado para promover la motivación en los niños con discapacidad física dentro del aula de clase</a:t>
            </a:r>
            <a:r>
              <a:rPr lang="es-EC" dirty="0" smtClean="0"/>
              <a:t>. </a:t>
            </a:r>
            <a:r>
              <a:rPr lang="es-EC" dirty="0"/>
              <a:t>los docentes demuestran preocupación constante por el mejoramiento de sus capacidades como docentes y motivadores</a:t>
            </a:r>
          </a:p>
        </p:txBody>
      </p:sp>
      <p:sp>
        <p:nvSpPr>
          <p:cNvPr id="6" name="5 Rectángulo"/>
          <p:cNvSpPr/>
          <p:nvPr/>
        </p:nvSpPr>
        <p:spPr>
          <a:xfrm>
            <a:off x="-378804" y="2367517"/>
            <a:ext cx="9001000"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dirty="0" smtClean="0"/>
              <a:t> </a:t>
            </a:r>
            <a:r>
              <a:rPr lang="es-EC" dirty="0"/>
              <a:t>Los niños con discapacidad padecen condiciones de salud graves y severas en forma </a:t>
            </a:r>
            <a:r>
              <a:rPr lang="es-EC" dirty="0" smtClean="0"/>
              <a:t>permanente, </a:t>
            </a:r>
            <a:r>
              <a:rPr lang="es-EC" dirty="0"/>
              <a:t>tienden a ser malhumorados, tristes y </a:t>
            </a:r>
            <a:r>
              <a:rPr lang="es-EC" dirty="0" smtClean="0"/>
              <a:t>depresivos, desmotivación inicial. </a:t>
            </a:r>
            <a:endParaRPr lang="es-EC" dirty="0"/>
          </a:p>
        </p:txBody>
      </p:sp>
      <p:pic>
        <p:nvPicPr>
          <p:cNvPr id="1026" name="Picture 2" descr="Resultado de imagen para CONCLUS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648"/>
            <a:ext cx="1608113" cy="1958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CONCLUSI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461" y="218850"/>
            <a:ext cx="291465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24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206082" y="56886"/>
            <a:ext cx="6696744" cy="1080120"/>
          </a:xfrm>
        </p:spPr>
        <p:txBody>
          <a:bodyPr>
            <a:normAutofit/>
          </a:bodyPr>
          <a:lstStyle/>
          <a:p>
            <a:pPr algn="ctr"/>
            <a:r>
              <a:rPr lang="es-EC" sz="4800" b="1" dirty="0" smtClean="0"/>
              <a:t>INDICE</a:t>
            </a:r>
            <a:endParaRPr lang="es-EC" sz="4800" b="1" dirty="0"/>
          </a:p>
        </p:txBody>
      </p:sp>
      <p:sp>
        <p:nvSpPr>
          <p:cNvPr id="3" name="2 Subtítulo"/>
          <p:cNvSpPr>
            <a:spLocks noGrp="1"/>
          </p:cNvSpPr>
          <p:nvPr>
            <p:ph type="subTitle" idx="1"/>
          </p:nvPr>
        </p:nvSpPr>
        <p:spPr>
          <a:xfrm>
            <a:off x="4644008" y="1691812"/>
            <a:ext cx="4032448" cy="864096"/>
          </a:xfrm>
        </p:spPr>
        <p:txBody>
          <a:bodyPr>
            <a:normAutofit/>
          </a:bodyPr>
          <a:lstStyle/>
          <a:p>
            <a:pPr algn="just"/>
            <a:r>
              <a:rPr lang="es-EC" sz="3600" dirty="0" smtClean="0">
                <a:solidFill>
                  <a:schemeClr val="tx1"/>
                </a:solidFill>
                <a:latin typeface="Script MT Bold" panose="03040602040607080904" pitchFamily="66" charset="0"/>
              </a:rPr>
              <a:t> Objetivos </a:t>
            </a:r>
            <a:endParaRPr lang="es-EC" sz="3600" dirty="0">
              <a:solidFill>
                <a:schemeClr val="tx1"/>
              </a:solidFill>
              <a:latin typeface="Script MT Bold" panose="03040602040607080904" pitchFamily="66"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18176"/>
            <a:ext cx="1296144" cy="77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2 Subtítulo"/>
          <p:cNvSpPr txBox="1">
            <a:spLocks/>
          </p:cNvSpPr>
          <p:nvPr/>
        </p:nvSpPr>
        <p:spPr>
          <a:xfrm>
            <a:off x="4989399" y="3356992"/>
            <a:ext cx="4032448" cy="864096"/>
          </a:xfrm>
          <a:prstGeom prst="rect">
            <a:avLst/>
          </a:prstGeom>
        </p:spPr>
        <p:txBody>
          <a:bodyPr vert="horz" lIns="91440" tIns="45720" rIns="91440" bIns="45720" rtlCol="0">
            <a:normAutofit/>
          </a:bodyPr>
          <a:lstStyle>
            <a:lvl1pPr marL="0" indent="0" algn="r" defTabSz="9144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EC" sz="3600" dirty="0" smtClean="0">
                <a:solidFill>
                  <a:schemeClr val="tx1"/>
                </a:solidFill>
                <a:latin typeface="Script MT Bold" panose="03040602040607080904" pitchFamily="66" charset="0"/>
              </a:rPr>
              <a:t>Metodología  </a:t>
            </a:r>
            <a:endParaRPr lang="es-EC" sz="3600" dirty="0">
              <a:solidFill>
                <a:schemeClr val="tx1"/>
              </a:solidFill>
              <a:latin typeface="Script MT Bold" panose="03040602040607080904" pitchFamily="66" charset="0"/>
            </a:endParaRPr>
          </a:p>
        </p:txBody>
      </p:sp>
      <p:sp>
        <p:nvSpPr>
          <p:cNvPr id="6" name="2 Subtítulo"/>
          <p:cNvSpPr txBox="1">
            <a:spLocks/>
          </p:cNvSpPr>
          <p:nvPr/>
        </p:nvSpPr>
        <p:spPr>
          <a:xfrm>
            <a:off x="611560" y="4229653"/>
            <a:ext cx="4032448" cy="864096"/>
          </a:xfrm>
          <a:prstGeom prst="rect">
            <a:avLst/>
          </a:prstGeom>
        </p:spPr>
        <p:txBody>
          <a:bodyPr vert="horz" lIns="91440" tIns="45720" rIns="91440" bIns="45720" rtlCol="0">
            <a:normAutofit/>
          </a:bodyPr>
          <a:lstStyle>
            <a:lvl1pPr marL="0" indent="0" algn="r" defTabSz="9144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EC" sz="3600" dirty="0" smtClean="0">
                <a:solidFill>
                  <a:schemeClr val="tx1"/>
                </a:solidFill>
                <a:latin typeface="Script MT Bold" panose="03040602040607080904" pitchFamily="66" charset="0"/>
              </a:rPr>
              <a:t>Resultados</a:t>
            </a:r>
            <a:endParaRPr lang="es-EC" sz="3600" dirty="0">
              <a:solidFill>
                <a:schemeClr val="tx1"/>
              </a:solidFill>
              <a:latin typeface="Script MT Bold" panose="03040602040607080904" pitchFamily="66" charset="0"/>
            </a:endParaRPr>
          </a:p>
        </p:txBody>
      </p:sp>
      <p:sp>
        <p:nvSpPr>
          <p:cNvPr id="7" name="2 Subtítulo"/>
          <p:cNvSpPr txBox="1">
            <a:spLocks/>
          </p:cNvSpPr>
          <p:nvPr/>
        </p:nvSpPr>
        <p:spPr>
          <a:xfrm>
            <a:off x="1907704" y="950517"/>
            <a:ext cx="4032448" cy="864096"/>
          </a:xfrm>
          <a:prstGeom prst="rect">
            <a:avLst/>
          </a:prstGeom>
        </p:spPr>
        <p:txBody>
          <a:bodyPr vert="horz" lIns="91440" tIns="45720" rIns="91440" bIns="45720" rtlCol="0">
            <a:normAutofit/>
          </a:bodyPr>
          <a:lstStyle>
            <a:lvl1pPr marL="0" indent="0" algn="r" defTabSz="9144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EC" sz="3600" dirty="0" smtClean="0">
                <a:solidFill>
                  <a:schemeClr val="tx1"/>
                </a:solidFill>
                <a:latin typeface="Script MT Bold" panose="03040602040607080904" pitchFamily="66" charset="0"/>
              </a:rPr>
              <a:t>El Problema </a:t>
            </a:r>
            <a:endParaRPr lang="es-EC" sz="3600" dirty="0">
              <a:solidFill>
                <a:schemeClr val="tx1"/>
              </a:solidFill>
              <a:latin typeface="Script MT Bold" panose="03040602040607080904" pitchFamily="66" charset="0"/>
            </a:endParaRPr>
          </a:p>
        </p:txBody>
      </p:sp>
      <p:sp>
        <p:nvSpPr>
          <p:cNvPr id="8" name="2 Subtítulo"/>
          <p:cNvSpPr txBox="1">
            <a:spLocks/>
          </p:cNvSpPr>
          <p:nvPr/>
        </p:nvSpPr>
        <p:spPr>
          <a:xfrm>
            <a:off x="921296" y="2511241"/>
            <a:ext cx="4032448" cy="864096"/>
          </a:xfrm>
          <a:prstGeom prst="rect">
            <a:avLst/>
          </a:prstGeom>
        </p:spPr>
        <p:txBody>
          <a:bodyPr vert="horz" lIns="91440" tIns="45720" rIns="91440" bIns="45720" rtlCol="0">
            <a:normAutofit/>
          </a:bodyPr>
          <a:lstStyle>
            <a:lvl1pPr marL="0" indent="0" algn="r" defTabSz="9144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EC" sz="3600" dirty="0" smtClean="0">
                <a:solidFill>
                  <a:schemeClr val="tx1"/>
                </a:solidFill>
                <a:latin typeface="Script MT Bold" panose="03040602040607080904" pitchFamily="66" charset="0"/>
              </a:rPr>
              <a:t>          Marco Teórico </a:t>
            </a:r>
            <a:endParaRPr lang="es-EC" sz="3600" dirty="0">
              <a:solidFill>
                <a:schemeClr val="tx1"/>
              </a:solidFill>
              <a:latin typeface="Script MT Bold" panose="03040602040607080904" pitchFamily="66" charset="0"/>
            </a:endParaRPr>
          </a:p>
        </p:txBody>
      </p:sp>
      <p:sp>
        <p:nvSpPr>
          <p:cNvPr id="9" name="2 Subtítulo"/>
          <p:cNvSpPr txBox="1">
            <a:spLocks/>
          </p:cNvSpPr>
          <p:nvPr/>
        </p:nvSpPr>
        <p:spPr>
          <a:xfrm>
            <a:off x="5004048" y="4941168"/>
            <a:ext cx="4032448" cy="864096"/>
          </a:xfrm>
          <a:prstGeom prst="rect">
            <a:avLst/>
          </a:prstGeom>
        </p:spPr>
        <p:txBody>
          <a:bodyPr vert="horz" lIns="91440" tIns="45720" rIns="91440" bIns="45720" rtlCol="0">
            <a:normAutofit/>
          </a:bodyPr>
          <a:lstStyle>
            <a:lvl1pPr marL="0" indent="0" algn="r" defTabSz="9144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EC" sz="3600" dirty="0" smtClean="0">
                <a:solidFill>
                  <a:schemeClr val="tx1"/>
                </a:solidFill>
                <a:latin typeface="Script MT Bold" panose="03040602040607080904" pitchFamily="66" charset="0"/>
              </a:rPr>
              <a:t>Conclusiones</a:t>
            </a:r>
            <a:endParaRPr lang="es-EC" sz="3600" dirty="0">
              <a:solidFill>
                <a:schemeClr val="tx1"/>
              </a:solidFill>
              <a:latin typeface="Script MT Bold" panose="03040602040607080904" pitchFamily="66" charset="0"/>
            </a:endParaRPr>
          </a:p>
        </p:txBody>
      </p:sp>
      <p:sp>
        <p:nvSpPr>
          <p:cNvPr id="12" name="2 Subtítulo"/>
          <p:cNvSpPr txBox="1">
            <a:spLocks/>
          </p:cNvSpPr>
          <p:nvPr/>
        </p:nvSpPr>
        <p:spPr>
          <a:xfrm>
            <a:off x="395536" y="5684689"/>
            <a:ext cx="4032448" cy="864096"/>
          </a:xfrm>
          <a:prstGeom prst="rect">
            <a:avLst/>
          </a:prstGeom>
        </p:spPr>
        <p:txBody>
          <a:bodyPr vert="horz" lIns="91440" tIns="45720" rIns="91440" bIns="45720" rtlCol="0">
            <a:normAutofit/>
          </a:bodyPr>
          <a:lstStyle>
            <a:lvl1pPr marL="0" indent="0" algn="r" defTabSz="9144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EC" sz="3600" dirty="0" smtClean="0">
                <a:solidFill>
                  <a:schemeClr val="tx1"/>
                </a:solidFill>
                <a:latin typeface="Script MT Bold" panose="03040602040607080904" pitchFamily="66" charset="0"/>
              </a:rPr>
              <a:t>Recomendaciones</a:t>
            </a:r>
            <a:endParaRPr lang="es-EC" sz="3600" dirty="0">
              <a:solidFill>
                <a:schemeClr val="tx1"/>
              </a:solidFill>
              <a:latin typeface="Script MT Bold" panose="03040602040607080904" pitchFamily="66"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398" t="-1" r="31210" b="-3563"/>
          <a:stretch/>
        </p:blipFill>
        <p:spPr bwMode="auto">
          <a:xfrm>
            <a:off x="6732240" y="1603981"/>
            <a:ext cx="956613" cy="102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Resultado de imagen para marco teor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77" y="2244164"/>
            <a:ext cx="2157170" cy="132885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Resultado de imagen para METODOLOG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2943289"/>
            <a:ext cx="1362111" cy="136211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sultado de imagen para RESULTAD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661" y="3645178"/>
            <a:ext cx="2200738" cy="1320443"/>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Resultado de imagen para CONCLUSION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2157" y="5426804"/>
            <a:ext cx="1271587"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Resultado de imagen para CONCLUSION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8853" y="4668275"/>
            <a:ext cx="1447823" cy="176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70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97109" y="0"/>
            <a:ext cx="6130066" cy="198884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es-EC" dirty="0"/>
              <a:t>procesos motivacionales extrínsecos en el aula, son fundamentales para que el niños tenga predisposición para aprender, sin los procesos de motivación los niños no prestaría mayor atención, su desarrollo se limitaría y no se cumplirían las metas educativas </a:t>
            </a: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948" y="2885707"/>
            <a:ext cx="3995936" cy="2996952"/>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10235" y="2844070"/>
            <a:ext cx="3995937" cy="3096344"/>
          </a:xfrm>
          <a:prstGeom prst="rect">
            <a:avLst/>
          </a:prstGeom>
        </p:spPr>
      </p:pic>
      <p:sp>
        <p:nvSpPr>
          <p:cNvPr id="6" name="5 Elipse"/>
          <p:cNvSpPr/>
          <p:nvPr/>
        </p:nvSpPr>
        <p:spPr>
          <a:xfrm>
            <a:off x="2267744" y="2772554"/>
            <a:ext cx="189735"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7" name="6 Elipse"/>
          <p:cNvSpPr/>
          <p:nvPr/>
        </p:nvSpPr>
        <p:spPr>
          <a:xfrm>
            <a:off x="1561230" y="3897052"/>
            <a:ext cx="216024" cy="10801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8" name="7 Elipse"/>
          <p:cNvSpPr/>
          <p:nvPr/>
        </p:nvSpPr>
        <p:spPr>
          <a:xfrm>
            <a:off x="1834866" y="3877424"/>
            <a:ext cx="216024" cy="10801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9" name="8 Elipse"/>
          <p:cNvSpPr/>
          <p:nvPr/>
        </p:nvSpPr>
        <p:spPr>
          <a:xfrm>
            <a:off x="2627784" y="5301208"/>
            <a:ext cx="216024"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10" name="9 Elipse"/>
          <p:cNvSpPr/>
          <p:nvPr/>
        </p:nvSpPr>
        <p:spPr>
          <a:xfrm>
            <a:off x="6660232" y="3429000"/>
            <a:ext cx="102458" cy="7200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11" name="10 Elipse"/>
          <p:cNvSpPr/>
          <p:nvPr/>
        </p:nvSpPr>
        <p:spPr>
          <a:xfrm>
            <a:off x="6831974" y="3429000"/>
            <a:ext cx="116290" cy="7200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345151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4544" y="866639"/>
            <a:ext cx="9217024" cy="12241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dirty="0" smtClean="0"/>
              <a:t>El </a:t>
            </a:r>
            <a:r>
              <a:rPr lang="es-EC" dirty="0"/>
              <a:t>área pedagógica como en la psicológica deben estar constantemente preocupados e implicados por mejorar los procesos motivacionales en los niños, al inicio de las actividades de aprestamiento durante el aprendizaje y al final del </a:t>
            </a:r>
            <a:r>
              <a:rPr lang="es-EC" dirty="0" smtClean="0"/>
              <a:t>proceso…</a:t>
            </a:r>
            <a:endParaRPr lang="es-EC" dirty="0"/>
          </a:p>
        </p:txBody>
      </p:sp>
      <p:sp>
        <p:nvSpPr>
          <p:cNvPr id="3" name="2 Rectángulo"/>
          <p:cNvSpPr/>
          <p:nvPr/>
        </p:nvSpPr>
        <p:spPr>
          <a:xfrm>
            <a:off x="-324544" y="2420888"/>
            <a:ext cx="9217024" cy="12241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sz="2000" dirty="0"/>
              <a:t>Los docentes deben incluir un espacio en sus planificaciones y fuera de las horas de clase para tratar temas de motivación de  los  estudiantes  hacia   los padres de </a:t>
            </a:r>
            <a:r>
              <a:rPr lang="es-EC" sz="2000" dirty="0" smtClean="0"/>
              <a:t>familia…</a:t>
            </a:r>
            <a:endParaRPr lang="es-EC" sz="2000" dirty="0"/>
          </a:p>
        </p:txBody>
      </p:sp>
      <p:sp>
        <p:nvSpPr>
          <p:cNvPr id="4" name="3 Rectángulo"/>
          <p:cNvSpPr/>
          <p:nvPr/>
        </p:nvSpPr>
        <p:spPr>
          <a:xfrm>
            <a:off x="-355794" y="3861048"/>
            <a:ext cx="9248273"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sz="2000" dirty="0" smtClean="0"/>
              <a:t>Realizar </a:t>
            </a:r>
            <a:r>
              <a:rPr lang="es-EC" sz="2000" dirty="0"/>
              <a:t>la adquisición de material didáctico que le permita a los docentes realizar las actividades motivacionales de una manera más variada y apegada a los procesos científicos </a:t>
            </a:r>
            <a:r>
              <a:rPr lang="es-EC" sz="2000" dirty="0" smtClean="0"/>
              <a:t>necesarios….</a:t>
            </a:r>
            <a:endParaRPr lang="es-EC" sz="1400" dirty="0"/>
          </a:p>
        </p:txBody>
      </p:sp>
      <p:sp>
        <p:nvSpPr>
          <p:cNvPr id="5" name="4 Rectángulo"/>
          <p:cNvSpPr/>
          <p:nvPr/>
        </p:nvSpPr>
        <p:spPr>
          <a:xfrm>
            <a:off x="-355794" y="5445224"/>
            <a:ext cx="9248274" cy="122413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a:r>
              <a:rPr lang="es-EC" sz="2000" dirty="0"/>
              <a:t>R</a:t>
            </a:r>
            <a:r>
              <a:rPr lang="es-EC" sz="2000" dirty="0" smtClean="0"/>
              <a:t>ealizar </a:t>
            </a:r>
            <a:r>
              <a:rPr lang="es-EC" sz="2000" dirty="0"/>
              <a:t>más capacitaciones sobre temas de aplicación de técnicas de motivación en el aula de niños con discapacidad física a fin de que se mejore los procesos y a su vez se actualice constantemente los conocimientos de los docentes</a:t>
            </a:r>
            <a:r>
              <a:rPr lang="es-EC" sz="2000" dirty="0" smtClean="0"/>
              <a:t>.</a:t>
            </a:r>
            <a:endParaRPr lang="es-EC" sz="2000" dirty="0"/>
          </a:p>
        </p:txBody>
      </p:sp>
      <p:sp>
        <p:nvSpPr>
          <p:cNvPr id="6" name="1 Título"/>
          <p:cNvSpPr txBox="1">
            <a:spLocks/>
          </p:cNvSpPr>
          <p:nvPr/>
        </p:nvSpPr>
        <p:spPr>
          <a:xfrm>
            <a:off x="-324544" y="116632"/>
            <a:ext cx="6970713"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s-EC" dirty="0" smtClean="0"/>
              <a:t>RECOMENDACIONES.</a:t>
            </a:r>
            <a:endParaRPr lang="es-EC" dirty="0"/>
          </a:p>
        </p:txBody>
      </p:sp>
    </p:spTree>
    <p:extLst>
      <p:ext uri="{BB962C8B-B14F-4D97-AF65-F5344CB8AC3E}">
        <p14:creationId xmlns:p14="http://schemas.microsoft.com/office/powerpoint/2010/main" val="149296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476673"/>
            <a:ext cx="7776864" cy="576064"/>
          </a:xfrm>
        </p:spPr>
        <p:txBody>
          <a:bodyPr>
            <a:noAutofit/>
          </a:bodyPr>
          <a:lstStyle/>
          <a:p>
            <a:pPr algn="ctr"/>
            <a:r>
              <a:rPr lang="es-EC" sz="4400" b="1" dirty="0" smtClean="0">
                <a:latin typeface="Arial" panose="020B0604020202020204" pitchFamily="34" charset="0"/>
                <a:cs typeface="Arial" panose="020B0604020202020204" pitchFamily="34" charset="0"/>
              </a:rPr>
              <a:t>EL PROBLEMA</a:t>
            </a:r>
            <a:endParaRPr lang="es-EC" sz="4400" b="1" dirty="0">
              <a:latin typeface="Arial" panose="020B0604020202020204" pitchFamily="34" charset="0"/>
              <a:cs typeface="Arial" panose="020B0604020202020204" pitchFamily="34" charset="0"/>
            </a:endParaRPr>
          </a:p>
        </p:txBody>
      </p:sp>
      <p:sp>
        <p:nvSpPr>
          <p:cNvPr id="6" name="5 Rectángulo"/>
          <p:cNvSpPr/>
          <p:nvPr/>
        </p:nvSpPr>
        <p:spPr>
          <a:xfrm>
            <a:off x="1871700" y="3029088"/>
            <a:ext cx="4968552" cy="94639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C" dirty="0" smtClean="0"/>
              <a:t>¿La motivación en los centros educativos esta acorde con el desarrollo de las actividades académicas?</a:t>
            </a:r>
            <a:endParaRPr lang="es-EC" dirty="0"/>
          </a:p>
        </p:txBody>
      </p:sp>
      <p:sp>
        <p:nvSpPr>
          <p:cNvPr id="7" name="6 Rectángulo"/>
          <p:cNvSpPr/>
          <p:nvPr/>
        </p:nvSpPr>
        <p:spPr>
          <a:xfrm>
            <a:off x="395536" y="4371717"/>
            <a:ext cx="2628292" cy="113890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Constatación</a:t>
            </a:r>
            <a:endParaRPr lang="es-EC" dirty="0"/>
          </a:p>
        </p:txBody>
      </p:sp>
      <p:sp>
        <p:nvSpPr>
          <p:cNvPr id="9" name="8 Rectángulo"/>
          <p:cNvSpPr/>
          <p:nvPr/>
        </p:nvSpPr>
        <p:spPr>
          <a:xfrm>
            <a:off x="5796136" y="4293096"/>
            <a:ext cx="2736304" cy="129614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Desconocimiento de las técnicas motivacionales</a:t>
            </a:r>
            <a:endParaRPr lang="es-EC" dirty="0"/>
          </a:p>
        </p:txBody>
      </p:sp>
      <p:sp>
        <p:nvSpPr>
          <p:cNvPr id="10" name="9 Rectángulo"/>
          <p:cNvSpPr/>
          <p:nvPr/>
        </p:nvSpPr>
        <p:spPr>
          <a:xfrm>
            <a:off x="3275856" y="5589240"/>
            <a:ext cx="2363096" cy="11389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Subestima el material didáctico.</a:t>
            </a:r>
            <a:endParaRPr lang="es-EC" dirty="0"/>
          </a:p>
        </p:txBody>
      </p:sp>
      <p:sp>
        <p:nvSpPr>
          <p:cNvPr id="3" name="2 Onda"/>
          <p:cNvSpPr/>
          <p:nvPr/>
        </p:nvSpPr>
        <p:spPr>
          <a:xfrm>
            <a:off x="640980" y="908720"/>
            <a:ext cx="7632848" cy="1904344"/>
          </a:xfrm>
          <a:prstGeom prst="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Un estudiante </a:t>
            </a:r>
            <a:r>
              <a:rPr lang="es-EC" dirty="0" smtClean="0"/>
              <a:t>que presenta discapacidad presenta mayores dificultades que el </a:t>
            </a:r>
            <a:r>
              <a:rPr lang="es-EC" dirty="0"/>
              <a:t>resto de los estudiantes para generar conocimiento y adentrarse en el proceso de enseñanza – </a:t>
            </a:r>
            <a:r>
              <a:rPr lang="es-EC" dirty="0" smtClean="0"/>
              <a:t>aprendizaje.</a:t>
            </a:r>
            <a:endParaRPr lang="es-EC" dirty="0"/>
          </a:p>
        </p:txBody>
      </p:sp>
    </p:spTree>
    <p:extLst>
      <p:ext uri="{BB962C8B-B14F-4D97-AF65-F5344CB8AC3E}">
        <p14:creationId xmlns:p14="http://schemas.microsoft.com/office/powerpoint/2010/main" val="310098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55776" y="102777"/>
            <a:ext cx="3672408" cy="792088"/>
          </a:xfrm>
        </p:spPr>
        <p:txBody>
          <a:bodyPr/>
          <a:lstStyle/>
          <a:p>
            <a:pPr algn="ctr"/>
            <a:r>
              <a:rPr lang="es-EC" dirty="0" smtClean="0"/>
              <a:t>OBJETIVOS</a:t>
            </a:r>
            <a:endParaRPr lang="es-EC" dirty="0"/>
          </a:p>
        </p:txBody>
      </p:sp>
      <p:sp>
        <p:nvSpPr>
          <p:cNvPr id="4" name="3 Rectángulo"/>
          <p:cNvSpPr/>
          <p:nvPr/>
        </p:nvSpPr>
        <p:spPr>
          <a:xfrm>
            <a:off x="2771800" y="764704"/>
            <a:ext cx="3528392" cy="19442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C" sz="2000" dirty="0"/>
              <a:t>Determinar la importancia de la motivación extrínseca aplicada en el aula, para alcanzar las metas educativas de los niños con discapacidad</a:t>
            </a:r>
          </a:p>
        </p:txBody>
      </p:sp>
      <p:sp>
        <p:nvSpPr>
          <p:cNvPr id="5" name="4 Rectángulo"/>
          <p:cNvSpPr/>
          <p:nvPr/>
        </p:nvSpPr>
        <p:spPr>
          <a:xfrm>
            <a:off x="-292674" y="3140967"/>
            <a:ext cx="3240360" cy="166843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400" dirty="0"/>
              <a:t>Identificar el nivel de motivación que tienen los niños con discapacidad física </a:t>
            </a:r>
          </a:p>
        </p:txBody>
      </p:sp>
      <p:sp>
        <p:nvSpPr>
          <p:cNvPr id="6" name="5 Rectángulo"/>
          <p:cNvSpPr/>
          <p:nvPr/>
        </p:nvSpPr>
        <p:spPr>
          <a:xfrm>
            <a:off x="1825913" y="5373216"/>
            <a:ext cx="5420166" cy="13681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400" dirty="0"/>
              <a:t>Establecer si existe material didáctico suficiente para aplicar las técnicas motivacionales en el aula</a:t>
            </a:r>
          </a:p>
        </p:txBody>
      </p:sp>
      <p:sp>
        <p:nvSpPr>
          <p:cNvPr id="7" name="6 Rectángulo"/>
          <p:cNvSpPr/>
          <p:nvPr/>
        </p:nvSpPr>
        <p:spPr>
          <a:xfrm>
            <a:off x="6055837" y="2818015"/>
            <a:ext cx="3024336" cy="231433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dirty="0"/>
              <a:t>Determinar el nivel de conocimiento que tiene los docentes sobre la aplicación de estrategias motivacionales para incentivar en el aula a los niños con discapacidad física</a:t>
            </a:r>
          </a:p>
        </p:txBody>
      </p:sp>
      <p:sp>
        <p:nvSpPr>
          <p:cNvPr id="3" name="2 Rectángulo"/>
          <p:cNvSpPr/>
          <p:nvPr/>
        </p:nvSpPr>
        <p:spPr>
          <a:xfrm>
            <a:off x="-272102" y="1304764"/>
            <a:ext cx="2160240" cy="86409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lvl="1"/>
            <a:r>
              <a:rPr lang="es-EC" sz="2400" dirty="0" smtClean="0"/>
              <a:t>General</a:t>
            </a:r>
            <a:endParaRPr lang="es-EC" sz="2400" dirty="0"/>
          </a:p>
        </p:txBody>
      </p:sp>
      <p:sp>
        <p:nvSpPr>
          <p:cNvPr id="8" name="7 Rectángulo"/>
          <p:cNvSpPr/>
          <p:nvPr/>
        </p:nvSpPr>
        <p:spPr>
          <a:xfrm>
            <a:off x="3563888" y="3543136"/>
            <a:ext cx="1944216" cy="86409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C" sz="2800" dirty="0" smtClean="0"/>
              <a:t>Específicos</a:t>
            </a:r>
            <a:endParaRPr lang="es-EC" sz="2800" dirty="0"/>
          </a:p>
        </p:txBody>
      </p:sp>
      <p:cxnSp>
        <p:nvCxnSpPr>
          <p:cNvPr id="10" name="9 Conector recto de flecha"/>
          <p:cNvCxnSpPr>
            <a:stCxn id="3" idx="3"/>
            <a:endCxn id="4" idx="1"/>
          </p:cNvCxnSpPr>
          <p:nvPr/>
        </p:nvCxnSpPr>
        <p:spPr>
          <a:xfrm>
            <a:off x="1888138" y="1736812"/>
            <a:ext cx="88366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11 Conector recto de flecha"/>
          <p:cNvCxnSpPr>
            <a:stCxn id="8" idx="1"/>
            <a:endCxn id="5" idx="3"/>
          </p:cNvCxnSpPr>
          <p:nvPr/>
        </p:nvCxnSpPr>
        <p:spPr>
          <a:xfrm flipH="1">
            <a:off x="2947686" y="3975184"/>
            <a:ext cx="616202" cy="1"/>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4" name="13 Conector recto de flecha"/>
          <p:cNvCxnSpPr>
            <a:stCxn id="8" idx="3"/>
            <a:endCxn id="7" idx="1"/>
          </p:cNvCxnSpPr>
          <p:nvPr/>
        </p:nvCxnSpPr>
        <p:spPr>
          <a:xfrm>
            <a:off x="5508104" y="3975184"/>
            <a:ext cx="547733"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 name="16 Conector recto de flecha"/>
          <p:cNvCxnSpPr>
            <a:stCxn id="8" idx="2"/>
            <a:endCxn id="6" idx="0"/>
          </p:cNvCxnSpPr>
          <p:nvPr/>
        </p:nvCxnSpPr>
        <p:spPr>
          <a:xfrm>
            <a:off x="4535996" y="4407232"/>
            <a:ext cx="0" cy="96598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02175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2489" y="1"/>
            <a:ext cx="9526489" cy="692695"/>
          </a:xfrm>
        </p:spPr>
        <p:txBody>
          <a:bodyPr>
            <a:noAutofit/>
          </a:bodyPr>
          <a:lstStyle/>
          <a:p>
            <a:pPr algn="ctr"/>
            <a:r>
              <a:rPr lang="es-EC" dirty="0" smtClean="0"/>
              <a:t>MARCO TEÓRICO</a:t>
            </a:r>
            <a:endParaRPr lang="es-EC" dirty="0"/>
          </a:p>
        </p:txBody>
      </p:sp>
      <p:sp>
        <p:nvSpPr>
          <p:cNvPr id="4" name="3 Rectángulo"/>
          <p:cNvSpPr/>
          <p:nvPr/>
        </p:nvSpPr>
        <p:spPr>
          <a:xfrm>
            <a:off x="7252" y="980728"/>
            <a:ext cx="3995936" cy="180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dirty="0" smtClean="0"/>
              <a:t>Se </a:t>
            </a:r>
            <a:r>
              <a:rPr lang="es-EC" dirty="0"/>
              <a:t>realizó la revisión bibliográfica con respecto a  investigaciones, tesis y artículos científicos relacionados al tema de estudio de la motivación y su relación con el logro de los objetivos </a:t>
            </a:r>
            <a:r>
              <a:rPr lang="es-EC" dirty="0" smtClean="0"/>
              <a:t>educativos.</a:t>
            </a:r>
            <a:endParaRPr lang="es-EC" dirty="0"/>
          </a:p>
        </p:txBody>
      </p:sp>
      <p:sp>
        <p:nvSpPr>
          <p:cNvPr id="5" name="4 Rectángulo"/>
          <p:cNvSpPr/>
          <p:nvPr/>
        </p:nvSpPr>
        <p:spPr>
          <a:xfrm>
            <a:off x="4788024" y="930393"/>
            <a:ext cx="3600400" cy="19442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C" b="1" dirty="0"/>
              <a:t>Las emociones.</a:t>
            </a:r>
          </a:p>
          <a:p>
            <a:pPr algn="just"/>
            <a:r>
              <a:rPr lang="es-EC" dirty="0"/>
              <a:t>Los niños desmotivados, tienen semblantes tristes, irritables, se enojan y demuestran poco interés a los procesos educativos negándose a aprender</a:t>
            </a:r>
          </a:p>
        </p:txBody>
      </p:sp>
      <p:sp>
        <p:nvSpPr>
          <p:cNvPr id="6" name="5 Rectángulo"/>
          <p:cNvSpPr/>
          <p:nvPr/>
        </p:nvSpPr>
        <p:spPr>
          <a:xfrm>
            <a:off x="129386" y="4869160"/>
            <a:ext cx="3751668" cy="15841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C" dirty="0" smtClean="0"/>
              <a:t>Se </a:t>
            </a:r>
            <a:r>
              <a:rPr lang="es-EC" dirty="0"/>
              <a:t>debe entender primero que todo conlleva a una modificación de emociones en la persona con el fin de propulsar sus </a:t>
            </a:r>
            <a:r>
              <a:rPr lang="es-EC" dirty="0" smtClean="0"/>
              <a:t>acciones.</a:t>
            </a:r>
            <a:endParaRPr lang="es-EC" dirty="0"/>
          </a:p>
        </p:txBody>
      </p:sp>
      <p:pic>
        <p:nvPicPr>
          <p:cNvPr id="1028" name="Picture 4" descr="Resultado de imagen para libro anim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512" y="2774446"/>
            <a:ext cx="2073415" cy="2073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las emoci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539" y="3140968"/>
            <a:ext cx="4507370" cy="306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036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Imagen"/>
          <p:cNvPicPr/>
          <p:nvPr/>
        </p:nvPicPr>
        <p:blipFill>
          <a:blip r:embed="rId2">
            <a:extLst>
              <a:ext uri="{28A0092B-C50C-407E-A947-70E740481C1C}">
                <a14:useLocalDpi xmlns:a14="http://schemas.microsoft.com/office/drawing/2010/main" val="0"/>
              </a:ext>
            </a:extLst>
          </a:blip>
          <a:stretch>
            <a:fillRect/>
          </a:stretch>
        </p:blipFill>
        <p:spPr>
          <a:xfrm>
            <a:off x="-180528" y="1772816"/>
            <a:ext cx="4896544" cy="4968552"/>
          </a:xfrm>
          <a:prstGeom prst="rect">
            <a:avLst/>
          </a:prstGeo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17652" y="-215566"/>
            <a:ext cx="3061222" cy="36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0" y="161181"/>
            <a:ext cx="4860032" cy="125159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C" sz="2000" dirty="0"/>
              <a:t>WOOLFOLK (1996), “la motivación se define usualmente como algo que energiza y dirige la conducta</a:t>
            </a:r>
            <a:r>
              <a:rPr lang="es-EC" sz="2000" dirty="0" smtClean="0"/>
              <a:t>”</a:t>
            </a:r>
            <a:endParaRPr lang="es-EC" sz="2000" dirty="0"/>
          </a:p>
        </p:txBody>
      </p:sp>
      <p:pic>
        <p:nvPicPr>
          <p:cNvPr id="2050" name="Picture 2" descr="C:\Users\Personal\Desktop\tesis revisar\fotos evidencia\20200120_0750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2" y="3115244"/>
            <a:ext cx="3600402" cy="364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91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715026" y="3789040"/>
            <a:ext cx="3188177"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b="1" dirty="0"/>
              <a:t>La motivación en la educación.</a:t>
            </a:r>
          </a:p>
          <a:p>
            <a:pPr algn="just"/>
            <a:r>
              <a:rPr lang="es-EC" sz="1400" dirty="0"/>
              <a:t>La motivación  es  un  aspecto  de enorme relevancia en las diversas áreas de  la  vida,  entre  ellas  la  educativa  ya que orienta  las  acciones y esfuerzos necesarios para que se conformen en los elementos centrales para cumplir con objetivos.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252692"/>
            <a:ext cx="5760640" cy="634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Personal\Desktop\tesis revisar\fotos evidencia\20200120_0833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89508" y="278210"/>
            <a:ext cx="3084476" cy="3033438"/>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6588224" y="980728"/>
            <a:ext cx="294232" cy="14401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3" name="2 Elipse"/>
          <p:cNvSpPr/>
          <p:nvPr/>
        </p:nvSpPr>
        <p:spPr>
          <a:xfrm>
            <a:off x="7196793" y="1052736"/>
            <a:ext cx="508606" cy="21602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71945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302154047"/>
              </p:ext>
            </p:extLst>
          </p:nvPr>
        </p:nvGraphicFramePr>
        <p:xfrm>
          <a:off x="-468560" y="0"/>
          <a:ext cx="9433048" cy="7132511"/>
        </p:xfrm>
        <a:graphic>
          <a:graphicData uri="http://schemas.openxmlformats.org/drawingml/2006/table">
            <a:tbl>
              <a:tblPr firstRow="1" firstCol="1" bandRow="1">
                <a:tableStyleId>{C083E6E3-FA7D-4D7B-A595-EF9225AFEA82}</a:tableStyleId>
              </a:tblPr>
              <a:tblGrid>
                <a:gridCol w="9433048"/>
              </a:tblGrid>
              <a:tr h="357299">
                <a:tc>
                  <a:txBody>
                    <a:bodyPr/>
                    <a:lstStyle/>
                    <a:p>
                      <a:pPr algn="just">
                        <a:lnSpc>
                          <a:spcPct val="200000"/>
                        </a:lnSpc>
                        <a:spcAft>
                          <a:spcPts val="0"/>
                        </a:spcAft>
                      </a:pPr>
                      <a:r>
                        <a:rPr lang="es-EC" sz="1600" dirty="0">
                          <a:effectLst/>
                        </a:rPr>
                        <a:t>Discapacidad Severa</a:t>
                      </a:r>
                      <a:endParaRPr lang="es-EC" sz="1400" dirty="0">
                        <a:effectLst/>
                        <a:latin typeface="Calibri"/>
                        <a:ea typeface="Calibri"/>
                        <a:cs typeface="Times New Roman"/>
                      </a:endParaRPr>
                    </a:p>
                  </a:txBody>
                  <a:tcPr marL="48733" marR="48733" marT="0" marB="0"/>
                </a:tc>
              </a:tr>
              <a:tr h="2029144">
                <a:tc>
                  <a:txBody>
                    <a:bodyPr/>
                    <a:lstStyle/>
                    <a:p>
                      <a:pPr algn="just">
                        <a:lnSpc>
                          <a:spcPct val="200000"/>
                        </a:lnSpc>
                        <a:spcAft>
                          <a:spcPts val="0"/>
                        </a:spcAft>
                      </a:pPr>
                      <a:r>
                        <a:rPr lang="es-EC" sz="1200" dirty="0">
                          <a:effectLst/>
                        </a:rPr>
                        <a:t>1.- Dependencia total para la satisfacción de las necesidades físicas.</a:t>
                      </a:r>
                      <a:endParaRPr lang="es-EC" sz="1100" dirty="0">
                        <a:effectLst/>
                      </a:endParaRPr>
                    </a:p>
                    <a:p>
                      <a:pPr algn="just">
                        <a:lnSpc>
                          <a:spcPct val="200000"/>
                        </a:lnSpc>
                        <a:spcAft>
                          <a:spcPts val="0"/>
                        </a:spcAft>
                      </a:pPr>
                      <a:r>
                        <a:rPr lang="es-EC" sz="1200" dirty="0">
                          <a:effectLst/>
                        </a:rPr>
                        <a:t>2.- Control defectuoso de la cabeza.</a:t>
                      </a:r>
                      <a:endParaRPr lang="es-EC" sz="1100" dirty="0">
                        <a:effectLst/>
                      </a:endParaRPr>
                    </a:p>
                    <a:p>
                      <a:pPr algn="just">
                        <a:lnSpc>
                          <a:spcPct val="200000"/>
                        </a:lnSpc>
                        <a:spcAft>
                          <a:spcPts val="0"/>
                        </a:spcAft>
                      </a:pPr>
                      <a:r>
                        <a:rPr lang="es-EC" sz="1200" dirty="0">
                          <a:effectLst/>
                        </a:rPr>
                        <a:t>3.- Deformidades reales o potenciales que limitan determinadas funciones o provocan dolor</a:t>
                      </a:r>
                      <a:endParaRPr lang="es-EC" sz="1100" dirty="0">
                        <a:effectLst/>
                      </a:endParaRPr>
                    </a:p>
                    <a:p>
                      <a:pPr algn="just">
                        <a:lnSpc>
                          <a:spcPct val="200000"/>
                        </a:lnSpc>
                        <a:spcAft>
                          <a:spcPts val="0"/>
                        </a:spcAft>
                      </a:pPr>
                      <a:r>
                        <a:rPr lang="es-EC" sz="1200" dirty="0">
                          <a:effectLst/>
                        </a:rPr>
                        <a:t>4.- Déficit perceptivo y/o sensorios integrativos que impiden adquirir las capacidades académicas y motoras adecuadas a la edad. </a:t>
                      </a:r>
                      <a:endParaRPr lang="es-EC" sz="1100" dirty="0">
                        <a:effectLst/>
                        <a:latin typeface="Calibri"/>
                        <a:ea typeface="Calibri"/>
                        <a:cs typeface="Times New Roman"/>
                      </a:endParaRPr>
                    </a:p>
                  </a:txBody>
                  <a:tcPr marL="48733" marR="48733" marT="0" marB="0"/>
                </a:tc>
              </a:tr>
              <a:tr h="357299">
                <a:tc>
                  <a:txBody>
                    <a:bodyPr/>
                    <a:lstStyle/>
                    <a:p>
                      <a:pPr algn="just">
                        <a:lnSpc>
                          <a:spcPct val="200000"/>
                        </a:lnSpc>
                        <a:spcAft>
                          <a:spcPts val="0"/>
                        </a:spcAft>
                      </a:pPr>
                      <a:r>
                        <a:rPr lang="es-EC" sz="1600" dirty="0">
                          <a:effectLst/>
                        </a:rPr>
                        <a:t>Discapacidad Grave</a:t>
                      </a:r>
                      <a:endParaRPr lang="es-EC" sz="1400" dirty="0">
                        <a:solidFill>
                          <a:srgbClr val="FF0000"/>
                        </a:solidFill>
                        <a:effectLst/>
                        <a:latin typeface="Calibri"/>
                        <a:ea typeface="Calibri"/>
                        <a:cs typeface="Times New Roman"/>
                      </a:endParaRPr>
                    </a:p>
                  </a:txBody>
                  <a:tcPr marL="48733" marR="48733" marT="0" marB="0"/>
                </a:tc>
              </a:tr>
              <a:tr h="2029144">
                <a:tc>
                  <a:txBody>
                    <a:bodyPr/>
                    <a:lstStyle/>
                    <a:p>
                      <a:pPr algn="just">
                        <a:lnSpc>
                          <a:spcPct val="200000"/>
                        </a:lnSpc>
                        <a:spcAft>
                          <a:spcPts val="0"/>
                        </a:spcAft>
                      </a:pPr>
                      <a:r>
                        <a:rPr lang="es-EC" sz="1200" dirty="0">
                          <a:effectLst/>
                        </a:rPr>
                        <a:t>1.- Cierto grado de independencia en la satisfacción de las necesidades físicas </a:t>
                      </a:r>
                      <a:endParaRPr lang="es-EC" sz="1100" dirty="0">
                        <a:effectLst/>
                      </a:endParaRPr>
                    </a:p>
                    <a:p>
                      <a:pPr algn="just">
                        <a:lnSpc>
                          <a:spcPct val="200000"/>
                        </a:lnSpc>
                        <a:spcAft>
                          <a:spcPts val="0"/>
                        </a:spcAft>
                      </a:pPr>
                      <a:r>
                        <a:rPr lang="es-EC" sz="1200" dirty="0">
                          <a:effectLst/>
                        </a:rPr>
                        <a:t>2.- Control funcional de la cabeza </a:t>
                      </a:r>
                      <a:endParaRPr lang="es-EC" sz="1100" dirty="0">
                        <a:effectLst/>
                      </a:endParaRPr>
                    </a:p>
                    <a:p>
                      <a:pPr algn="just">
                        <a:lnSpc>
                          <a:spcPct val="200000"/>
                        </a:lnSpc>
                        <a:spcAft>
                          <a:spcPts val="0"/>
                        </a:spcAft>
                      </a:pPr>
                      <a:r>
                        <a:rPr lang="es-EC" sz="1200" dirty="0">
                          <a:effectLst/>
                        </a:rPr>
                        <a:t>3.- deformidades reales o potenciales que limitan determinadas funciones y provocan dolor </a:t>
                      </a:r>
                      <a:endParaRPr lang="es-EC" sz="1100" dirty="0">
                        <a:effectLst/>
                      </a:endParaRPr>
                    </a:p>
                    <a:p>
                      <a:pPr algn="just">
                        <a:lnSpc>
                          <a:spcPct val="200000"/>
                        </a:lnSpc>
                        <a:spcAft>
                          <a:spcPts val="0"/>
                        </a:spcAft>
                      </a:pPr>
                      <a:r>
                        <a:rPr lang="es-EC" sz="1200" dirty="0">
                          <a:effectLst/>
                        </a:rPr>
                        <a:t>4.- déficit perceptivos y/o sensorio integrativos que impiden adquirir las capacidades académicas y motoras adecuadas a su edad. </a:t>
                      </a:r>
                      <a:endParaRPr lang="es-EC" sz="1100" dirty="0">
                        <a:effectLst/>
                        <a:latin typeface="Calibri"/>
                        <a:ea typeface="Calibri"/>
                        <a:cs typeface="Times New Roman"/>
                      </a:endParaRPr>
                    </a:p>
                  </a:txBody>
                  <a:tcPr marL="48733" marR="48733" marT="0" marB="0"/>
                </a:tc>
              </a:tr>
              <a:tr h="357299">
                <a:tc>
                  <a:txBody>
                    <a:bodyPr/>
                    <a:lstStyle/>
                    <a:p>
                      <a:pPr algn="just">
                        <a:lnSpc>
                          <a:spcPct val="200000"/>
                        </a:lnSpc>
                        <a:spcAft>
                          <a:spcPts val="0"/>
                        </a:spcAft>
                      </a:pPr>
                      <a:r>
                        <a:rPr lang="es-EC" sz="1600" dirty="0">
                          <a:effectLst/>
                        </a:rPr>
                        <a:t>Discapacidad ligera </a:t>
                      </a:r>
                      <a:endParaRPr lang="es-EC" sz="1400" dirty="0">
                        <a:solidFill>
                          <a:srgbClr val="FF0000"/>
                        </a:solidFill>
                        <a:effectLst/>
                        <a:latin typeface="Calibri"/>
                        <a:ea typeface="Calibri"/>
                        <a:cs typeface="Times New Roman"/>
                      </a:endParaRPr>
                    </a:p>
                  </a:txBody>
                  <a:tcPr marL="48733" marR="48733" marT="0" marB="0"/>
                </a:tc>
              </a:tr>
              <a:tr h="1611183">
                <a:tc>
                  <a:txBody>
                    <a:bodyPr/>
                    <a:lstStyle/>
                    <a:p>
                      <a:pPr algn="just">
                        <a:lnSpc>
                          <a:spcPct val="200000"/>
                        </a:lnSpc>
                        <a:spcAft>
                          <a:spcPts val="0"/>
                        </a:spcAft>
                      </a:pPr>
                      <a:r>
                        <a:rPr lang="es-EC" sz="1200" dirty="0">
                          <a:effectLst/>
                        </a:rPr>
                        <a:t>1.- Independencia para la satisfacción de las necesidades físicas </a:t>
                      </a:r>
                      <a:endParaRPr lang="es-EC" sz="1100" dirty="0">
                        <a:effectLst/>
                      </a:endParaRPr>
                    </a:p>
                    <a:p>
                      <a:pPr algn="just">
                        <a:lnSpc>
                          <a:spcPct val="200000"/>
                        </a:lnSpc>
                        <a:spcAft>
                          <a:spcPts val="0"/>
                        </a:spcAft>
                      </a:pPr>
                      <a:r>
                        <a:rPr lang="es-EC" sz="1200" dirty="0">
                          <a:effectLst/>
                        </a:rPr>
                        <a:t>2.- Existencia de un potencial para mejorar la calidad de las capacidades motoras y/o perceptivas con intervención terapéutica</a:t>
                      </a:r>
                      <a:endParaRPr lang="es-EC" sz="1100" dirty="0">
                        <a:effectLst/>
                      </a:endParaRPr>
                    </a:p>
                    <a:p>
                      <a:pPr algn="just">
                        <a:lnSpc>
                          <a:spcPct val="200000"/>
                        </a:lnSpc>
                        <a:spcAft>
                          <a:spcPts val="0"/>
                        </a:spcAft>
                      </a:pPr>
                      <a:r>
                        <a:rPr lang="es-EC" sz="1200" dirty="0">
                          <a:effectLst/>
                        </a:rPr>
                        <a:t>3.- Existencia de un potencial para la regresión de la calidad de las capacidades perceptivas y motoras sin intervención.</a:t>
                      </a:r>
                      <a:endParaRPr lang="es-EC" sz="1100" dirty="0">
                        <a:effectLst/>
                        <a:latin typeface="Calibri"/>
                        <a:ea typeface="Calibri"/>
                        <a:cs typeface="Times New Roman"/>
                      </a:endParaRPr>
                    </a:p>
                  </a:txBody>
                  <a:tcPr marL="48733" marR="48733" marT="0" marB="0"/>
                </a:tc>
              </a:tr>
            </a:tbl>
          </a:graphicData>
        </a:graphic>
      </p:graphicFrame>
    </p:spTree>
    <p:extLst>
      <p:ext uri="{BB962C8B-B14F-4D97-AF65-F5344CB8AC3E}">
        <p14:creationId xmlns:p14="http://schemas.microsoft.com/office/powerpoint/2010/main" val="2706697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3"/>
            <a:ext cx="8532440" cy="655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580606"/>
      </p:ext>
    </p:extLst>
  </p:cSld>
  <p:clrMapOvr>
    <a:masterClrMapping/>
  </p:clrMapOvr>
</p:sld>
</file>

<file path=ppt/theme/theme1.xml><?xml version="1.0" encoding="utf-8"?>
<a:theme xmlns:a="http://schemas.openxmlformats.org/drawingml/2006/main" name="Tema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
      <a:majorFont>
        <a:latin typeface="Gill Sans M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Blue Streak Stat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
      <a:majorFont>
        <a:latin typeface="Gill Sans M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erMedia.com Animated Layout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erMedia.com Static Layout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Tema3</Template>
  <TotalTime>1087</TotalTime>
  <Words>1274</Words>
  <Application>Microsoft Office PowerPoint</Application>
  <PresentationFormat>Presentación en pantalla (4:3)</PresentationFormat>
  <Paragraphs>154</Paragraphs>
  <Slides>21</Slides>
  <Notes>0</Notes>
  <HiddenSlides>0</HiddenSlides>
  <MMClips>0</MMClips>
  <ScaleCrop>false</ScaleCrop>
  <HeadingPairs>
    <vt:vector size="4" baseType="variant">
      <vt:variant>
        <vt:lpstr>Tema</vt:lpstr>
      </vt:variant>
      <vt:variant>
        <vt:i4>4</vt:i4>
      </vt:variant>
      <vt:variant>
        <vt:lpstr>Títulos de diapositiva</vt:lpstr>
      </vt:variant>
      <vt:variant>
        <vt:i4>21</vt:i4>
      </vt:variant>
    </vt:vector>
  </HeadingPairs>
  <TitlesOfParts>
    <vt:vector size="25" baseType="lpstr">
      <vt:lpstr>Tema3</vt:lpstr>
      <vt:lpstr>PresenterMedia.com Blue Streak Static</vt:lpstr>
      <vt:lpstr>PresenterMedia.com Animated Layouts</vt:lpstr>
      <vt:lpstr>PresenterMedia.com Static Layouts</vt:lpstr>
      <vt:lpstr>“La motivación extrínseca en el aula de niños con discapacidad física de la Unidad Educativa Especializada “Virgen de la Merced” en el año lectivo 2018-2019”</vt:lpstr>
      <vt:lpstr>INDICE</vt:lpstr>
      <vt:lpstr>EL PROBLEMA</vt:lpstr>
      <vt:lpstr>OBJETIVOS</vt:lpstr>
      <vt:lpstr>MARCO TEÓRICO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Personal</cp:lastModifiedBy>
  <cp:revision>42</cp:revision>
  <dcterms:created xsi:type="dcterms:W3CDTF">2020-01-19T21:43:46Z</dcterms:created>
  <dcterms:modified xsi:type="dcterms:W3CDTF">2020-01-30T02:15:34Z</dcterms:modified>
</cp:coreProperties>
</file>