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138.webp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75" r:id="rId4"/>
    <p:sldId id="319" r:id="rId5"/>
    <p:sldId id="300" r:id="rId6"/>
    <p:sldId id="277" r:id="rId7"/>
    <p:sldId id="278" r:id="rId8"/>
    <p:sldId id="281" r:id="rId9"/>
    <p:sldId id="302" r:id="rId10"/>
    <p:sldId id="282" r:id="rId11"/>
    <p:sldId id="283" r:id="rId12"/>
    <p:sldId id="289" r:id="rId13"/>
    <p:sldId id="290" r:id="rId14"/>
    <p:sldId id="301" r:id="rId15"/>
    <p:sldId id="284" r:id="rId16"/>
    <p:sldId id="288" r:id="rId17"/>
    <p:sldId id="287" r:id="rId18"/>
    <p:sldId id="303" r:id="rId19"/>
    <p:sldId id="286" r:id="rId20"/>
    <p:sldId id="285" r:id="rId21"/>
    <p:sldId id="292" r:id="rId22"/>
    <p:sldId id="291" r:id="rId23"/>
    <p:sldId id="295" r:id="rId24"/>
    <p:sldId id="304" r:id="rId25"/>
    <p:sldId id="294" r:id="rId26"/>
    <p:sldId id="298" r:id="rId27"/>
    <p:sldId id="305" r:id="rId28"/>
    <p:sldId id="297" r:id="rId29"/>
    <p:sldId id="296" r:id="rId30"/>
    <p:sldId id="293" r:id="rId31"/>
    <p:sldId id="306" r:id="rId32"/>
    <p:sldId id="312" r:id="rId33"/>
    <p:sldId id="311" r:id="rId34"/>
    <p:sldId id="310" r:id="rId35"/>
    <p:sldId id="308" r:id="rId36"/>
    <p:sldId id="309" r:id="rId37"/>
    <p:sldId id="307" r:id="rId38"/>
    <p:sldId id="313" r:id="rId39"/>
    <p:sldId id="314" r:id="rId40"/>
    <p:sldId id="316" r:id="rId41"/>
    <p:sldId id="315" r:id="rId42"/>
    <p:sldId id="317" r:id="rId43"/>
    <p:sldId id="318" r:id="rId44"/>
    <p:sldId id="265" r:id="rId4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534" y="90"/>
      </p:cViewPr>
      <p:guideLst>
        <p:guide orient="horz" pos="229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hyperlink" Target="http://calidadafacemepico2016ii.wikidot.com/wiki:ciclo-pdca" TargetMode="External"/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12" Type="http://schemas.openxmlformats.org/officeDocument/2006/relationships/hyperlink" Target="https://es.wikipedia.org/wiki/Evacuaci%C3%B3n" TargetMode="External"/><Relationship Id="rId2" Type="http://schemas.openxmlformats.org/officeDocument/2006/relationships/hyperlink" Target="http://higieneyyseguridadindustrial.blogspot.com/2015/10/higiene-y-seguridad-industrial.html" TargetMode="External"/><Relationship Id="rId1" Type="http://schemas.openxmlformats.org/officeDocument/2006/relationships/image" Target="../media/image31.jpg"/><Relationship Id="rId6" Type="http://schemas.openxmlformats.org/officeDocument/2006/relationships/hyperlink" Target="http://jesusmolina-mi-mooc-ple.blogspot.com.es/2014/12/preguntaspisa-elaboramos-nuestros.html" TargetMode="External"/><Relationship Id="rId11" Type="http://schemas.openxmlformats.org/officeDocument/2006/relationships/image" Target="../media/image36.jpg"/><Relationship Id="rId5" Type="http://schemas.openxmlformats.org/officeDocument/2006/relationships/image" Target="../media/image33.gif"/><Relationship Id="rId10" Type="http://schemas.openxmlformats.org/officeDocument/2006/relationships/hyperlink" Target="https://www.flickr.com/photos/e-coordina/7772681236/" TargetMode="External"/><Relationship Id="rId4" Type="http://schemas.openxmlformats.org/officeDocument/2006/relationships/hyperlink" Target="https://www.bez.es/262498633/contact-center-sector-precariedad-estructural-riesgos-para-salud.html" TargetMode="External"/><Relationship Id="rId9" Type="http://schemas.openxmlformats.org/officeDocument/2006/relationships/image" Target="../media/image35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hyperlink" Target="http://calidadafacemepico2016ii.wikidot.com/wiki:ciclo-pdca" TargetMode="External"/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12" Type="http://schemas.openxmlformats.org/officeDocument/2006/relationships/hyperlink" Target="https://es.wikipedia.org/wiki/Evacuaci%C3%B3n" TargetMode="External"/><Relationship Id="rId2" Type="http://schemas.openxmlformats.org/officeDocument/2006/relationships/hyperlink" Target="http://higieneyyseguridadindustrial.blogspot.com/2015/10/higiene-y-seguridad-industrial.html" TargetMode="External"/><Relationship Id="rId1" Type="http://schemas.openxmlformats.org/officeDocument/2006/relationships/image" Target="../media/image31.jpg"/><Relationship Id="rId6" Type="http://schemas.openxmlformats.org/officeDocument/2006/relationships/hyperlink" Target="http://jesusmolina-mi-mooc-ple.blogspot.com.es/2014/12/preguntaspisa-elaboramos-nuestros.html" TargetMode="External"/><Relationship Id="rId11" Type="http://schemas.openxmlformats.org/officeDocument/2006/relationships/image" Target="../media/image36.jpg"/><Relationship Id="rId5" Type="http://schemas.openxmlformats.org/officeDocument/2006/relationships/image" Target="../media/image33.gif"/><Relationship Id="rId10" Type="http://schemas.openxmlformats.org/officeDocument/2006/relationships/hyperlink" Target="https://www.flickr.com/photos/e-coordina/7772681236/" TargetMode="External"/><Relationship Id="rId4" Type="http://schemas.openxmlformats.org/officeDocument/2006/relationships/hyperlink" Target="https://www.bez.es/262498633/contact-center-sector-precariedad-estructural-riesgos-para-salud.html" TargetMode="External"/><Relationship Id="rId9" Type="http://schemas.openxmlformats.org/officeDocument/2006/relationships/image" Target="../media/image3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8E6B01-E1C6-4748-8B01-EB4A10023537}" type="doc">
      <dgm:prSet loTypeId="urn:microsoft.com/office/officeart/2005/8/layout/vList3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D1AA0B0C-DD25-4C30-8FC8-72F1A0B0EE18}">
      <dgm:prSet phldrT="[Texto]" custT="1"/>
      <dgm:spPr/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Seguridad y Salud en el Trabajo</a:t>
          </a:r>
        </a:p>
      </dgm:t>
    </dgm:pt>
    <dgm:pt modelId="{6EEE7AB2-3A46-4186-982B-F8EE930EEFC6}" type="parTrans" cxnId="{AF6FECC1-FB95-4E96-B7F1-C21A0168EBE9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42F1A8-F29F-4DCD-A873-A40F7EBB4E4B}" type="sibTrans" cxnId="{AF6FECC1-FB95-4E96-B7F1-C21A0168EBE9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98CF05-DA57-450C-AFA0-4753B1ED339E}">
      <dgm:prSet phldrT="[Texto]" custT="1"/>
      <dgm:spPr/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Cultura de Prevención</a:t>
          </a:r>
        </a:p>
      </dgm:t>
    </dgm:pt>
    <dgm:pt modelId="{E056F464-1157-4559-AD9D-EA09ADF803AC}" type="parTrans" cxnId="{4B36F02B-BFA2-45CA-800D-1F50F09566C5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16A291-DBDA-418E-AC84-BB16078A7C1D}" type="sibTrans" cxnId="{4B36F02B-BFA2-45CA-800D-1F50F09566C5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872F37-2539-4D6B-9815-BF7E06D7CA1D}">
      <dgm:prSet custT="1"/>
      <dgm:spPr/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Factores de Riesgo Laboral</a:t>
          </a:r>
        </a:p>
      </dgm:t>
    </dgm:pt>
    <dgm:pt modelId="{DDF41096-E0C5-4CB2-8B91-7B17212809FE}" type="parTrans" cxnId="{DC86DFE8-4CDE-4184-9427-813E24573059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891A1D-E2C6-4635-966E-1BD5B1CC1A9B}" type="sibTrans" cxnId="{DC86DFE8-4CDE-4184-9427-813E24573059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B8F524-8094-49FE-B982-A420194A33CB}">
      <dgm:prSet custT="1"/>
      <dgm:spPr/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SG – Seguridad y Salud Ocupacional</a:t>
          </a:r>
        </a:p>
      </dgm:t>
    </dgm:pt>
    <dgm:pt modelId="{96566472-E509-4F28-A3A8-5EB17AEA6E81}" type="parTrans" cxnId="{559CCF69-5FD6-4C29-91D8-4299C41CD421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C6EF17-7E08-40E1-B429-9052BA5D582E}" type="sibTrans" cxnId="{559CCF69-5FD6-4C29-91D8-4299C41CD421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7B0B17-49AD-430C-AAF0-3ED7E2275E4F}">
      <dgm:prSet custT="1"/>
      <dgm:spPr/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Técnicas Preventivas</a:t>
          </a:r>
        </a:p>
      </dgm:t>
    </dgm:pt>
    <dgm:pt modelId="{91917A15-CE43-4C0A-9825-4BBFC7EB587C}" type="parTrans" cxnId="{DD8927DC-07EF-4AAC-B95D-F41F1112554B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17E69A-18A1-4E85-BD00-91D49D6D2687}" type="sibTrans" cxnId="{DD8927DC-07EF-4AAC-B95D-F41F1112554B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D70DD3-59E8-4C54-91BB-2997D5EA2A72}">
      <dgm:prSet custT="1"/>
      <dgm:spPr/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Medio Ambiente de Trabajo</a:t>
          </a:r>
        </a:p>
      </dgm:t>
    </dgm:pt>
    <dgm:pt modelId="{099A704B-96F8-40C2-9ECF-12E8EA995DD1}" type="parTrans" cxnId="{5260ABA7-0335-4DC4-B78B-3C6A71AD7541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14B145-C287-46E5-8AD4-C34F95F22A0A}" type="sibTrans" cxnId="{5260ABA7-0335-4DC4-B78B-3C6A71AD7541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636152-55C3-45EF-B400-97823FB76A67}" type="pres">
      <dgm:prSet presAssocID="{9F8E6B01-E1C6-4748-8B01-EB4A1002353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8A70A7D-A92B-4CD0-9AB5-44287A0FC28A}" type="pres">
      <dgm:prSet presAssocID="{D1AA0B0C-DD25-4C30-8FC8-72F1A0B0EE18}" presName="composite" presStyleCnt="0"/>
      <dgm:spPr/>
    </dgm:pt>
    <dgm:pt modelId="{9854B264-DE1A-44C4-A64D-E6B66E2A1643}" type="pres">
      <dgm:prSet presAssocID="{D1AA0B0C-DD25-4C30-8FC8-72F1A0B0EE18}" presName="imgShp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"/>
              </a:ext>
            </a:extLst>
          </a:blip>
          <a:srcRect/>
          <a:stretch>
            <a:fillRect t="-16000" b="-16000"/>
          </a:stretch>
        </a:blipFill>
      </dgm:spPr>
    </dgm:pt>
    <dgm:pt modelId="{18487CDC-6287-47EE-948D-E13509068FCC}" type="pres">
      <dgm:prSet presAssocID="{D1AA0B0C-DD25-4C30-8FC8-72F1A0B0EE18}" presName="txShp" presStyleLbl="node1" presStyleIdx="0" presStyleCnt="6" custScaleY="9533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6C59AD-D11E-4D51-93C9-783DA99ACFEB}" type="pres">
      <dgm:prSet presAssocID="{7042F1A8-F29F-4DCD-A873-A40F7EBB4E4B}" presName="spacing" presStyleCnt="0"/>
      <dgm:spPr/>
    </dgm:pt>
    <dgm:pt modelId="{E15114F0-360B-4364-B968-EDB2353CC8B5}" type="pres">
      <dgm:prSet presAssocID="{FAD70DD3-59E8-4C54-91BB-2997D5EA2A72}" presName="composite" presStyleCnt="0"/>
      <dgm:spPr/>
    </dgm:pt>
    <dgm:pt modelId="{2702D7B6-13F4-4A3D-83CF-5B66C50111AC}" type="pres">
      <dgm:prSet presAssocID="{FAD70DD3-59E8-4C54-91BB-2997D5EA2A72}" presName="imgShp" presStyleLbl="fgImgPlace1" presStyleIdx="1" presStyleCnt="6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es-ES"/>
        </a:p>
      </dgm:t>
    </dgm:pt>
    <dgm:pt modelId="{BBDADB31-DEC2-4242-BF1F-E48CDFFC9D99}" type="pres">
      <dgm:prSet presAssocID="{FAD70DD3-59E8-4C54-91BB-2997D5EA2A72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B96E36-B4A8-48ED-BFDA-5FAC4FE54C0E}" type="pres">
      <dgm:prSet presAssocID="{0714B145-C287-46E5-8AD4-C34F95F22A0A}" presName="spacing" presStyleCnt="0"/>
      <dgm:spPr/>
    </dgm:pt>
    <dgm:pt modelId="{190AD684-E60C-42BE-8615-55C208870949}" type="pres">
      <dgm:prSet presAssocID="{C8872F37-2539-4D6B-9815-BF7E06D7CA1D}" presName="composite" presStyleCnt="0"/>
      <dgm:spPr/>
    </dgm:pt>
    <dgm:pt modelId="{D86972D8-5192-4E61-8DC0-789A2A5A0438}" type="pres">
      <dgm:prSet presAssocID="{C8872F37-2539-4D6B-9815-BF7E06D7CA1D}" presName="imgShp" presStyleLbl="fgImgPlac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/>
          <a:stretch>
            <a:fillRect t="-13000" b="-13000"/>
          </a:stretch>
        </a:blipFill>
      </dgm:spPr>
    </dgm:pt>
    <dgm:pt modelId="{253B029A-2506-4182-821F-FC1C599A43F5}" type="pres">
      <dgm:prSet presAssocID="{C8872F37-2539-4D6B-9815-BF7E06D7CA1D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81D32E-CECC-4EF7-B94E-DEE4F98A1145}" type="pres">
      <dgm:prSet presAssocID="{6D891A1D-E2C6-4635-966E-1BD5B1CC1A9B}" presName="spacing" presStyleCnt="0"/>
      <dgm:spPr/>
    </dgm:pt>
    <dgm:pt modelId="{37BE7A9D-1A42-4202-A1EA-AA6D9DFD14A4}" type="pres">
      <dgm:prSet presAssocID="{F8B8F524-8094-49FE-B982-A420194A33CB}" presName="composite" presStyleCnt="0"/>
      <dgm:spPr/>
    </dgm:pt>
    <dgm:pt modelId="{D19DC70A-6DC2-47A8-BA15-6E857921D955}" type="pres">
      <dgm:prSet presAssocID="{F8B8F524-8094-49FE-B982-A420194A33CB}" presName="imgShp" presStyleLbl="fgImgPlace1" presStyleIdx="3" presStyleCnt="6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es-ES"/>
        </a:p>
      </dgm:t>
    </dgm:pt>
    <dgm:pt modelId="{CAB2B349-E8A5-4D3F-A7FF-A12825CCDC1E}" type="pres">
      <dgm:prSet presAssocID="{F8B8F524-8094-49FE-B982-A420194A33CB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84F29A-C3D2-425A-A78A-CF879BCE54CC}" type="pres">
      <dgm:prSet presAssocID="{CDC6EF17-7E08-40E1-B429-9052BA5D582E}" presName="spacing" presStyleCnt="0"/>
      <dgm:spPr/>
    </dgm:pt>
    <dgm:pt modelId="{4F1C2B3B-8D3B-4118-A9C5-D78B610D733F}" type="pres">
      <dgm:prSet presAssocID="{9F7B0B17-49AD-430C-AAF0-3ED7E2275E4F}" presName="composite" presStyleCnt="0"/>
      <dgm:spPr/>
    </dgm:pt>
    <dgm:pt modelId="{5A491274-47EB-456E-BF66-79D0D885047F}" type="pres">
      <dgm:prSet presAssocID="{9F7B0B17-49AD-430C-AAF0-3ED7E2275E4F}" presName="imgShp" presStyleLbl="fgImgPlac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7103BC5-0F7A-4347-9B3D-C3FCE6DD740A}" type="pres">
      <dgm:prSet presAssocID="{9F7B0B17-49AD-430C-AAF0-3ED7E2275E4F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E7F713-328E-427C-8348-8ACB23D2B746}" type="pres">
      <dgm:prSet presAssocID="{AC17E69A-18A1-4E85-BD00-91D49D6D2687}" presName="spacing" presStyleCnt="0"/>
      <dgm:spPr/>
    </dgm:pt>
    <dgm:pt modelId="{FC82BB12-2943-4565-B72D-287822F38728}" type="pres">
      <dgm:prSet presAssocID="{E898CF05-DA57-450C-AFA0-4753B1ED339E}" presName="composite" presStyleCnt="0"/>
      <dgm:spPr/>
    </dgm:pt>
    <dgm:pt modelId="{C4059741-30BC-4E72-A31F-A537B391E3C0}" type="pres">
      <dgm:prSet presAssocID="{E898CF05-DA57-450C-AFA0-4753B1ED339E}" presName="imgShp" presStyleLbl="fgImgPlac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rcRect/>
          <a:stretch>
            <a:fillRect l="-25000" r="-25000"/>
          </a:stretch>
        </a:blipFill>
      </dgm:spPr>
    </dgm:pt>
    <dgm:pt modelId="{6B47027C-53EF-41E0-8610-6C80E105A073}" type="pres">
      <dgm:prSet presAssocID="{E898CF05-DA57-450C-AFA0-4753B1ED339E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4C7B13F-D2B5-4042-9E3A-24E0A8A02A69}" type="presOf" srcId="{FAD70DD3-59E8-4C54-91BB-2997D5EA2A72}" destId="{BBDADB31-DEC2-4242-BF1F-E48CDFFC9D99}" srcOrd="0" destOrd="0" presId="urn:microsoft.com/office/officeart/2005/8/layout/vList3"/>
    <dgm:cxn modelId="{6ABEEF62-7F0E-43B4-B31A-15042413FE0F}" type="presOf" srcId="{C8872F37-2539-4D6B-9815-BF7E06D7CA1D}" destId="{253B029A-2506-4182-821F-FC1C599A43F5}" srcOrd="0" destOrd="0" presId="urn:microsoft.com/office/officeart/2005/8/layout/vList3"/>
    <dgm:cxn modelId="{5FBBAC93-1A62-4EF9-8B73-092DC721FE50}" type="presOf" srcId="{D1AA0B0C-DD25-4C30-8FC8-72F1A0B0EE18}" destId="{18487CDC-6287-47EE-948D-E13509068FCC}" srcOrd="0" destOrd="0" presId="urn:microsoft.com/office/officeart/2005/8/layout/vList3"/>
    <dgm:cxn modelId="{AF6FECC1-FB95-4E96-B7F1-C21A0168EBE9}" srcId="{9F8E6B01-E1C6-4748-8B01-EB4A10023537}" destId="{D1AA0B0C-DD25-4C30-8FC8-72F1A0B0EE18}" srcOrd="0" destOrd="0" parTransId="{6EEE7AB2-3A46-4186-982B-F8EE930EEFC6}" sibTransId="{7042F1A8-F29F-4DCD-A873-A40F7EBB4E4B}"/>
    <dgm:cxn modelId="{1EBBC8CF-D3CC-4F85-8189-C733D10EC37A}" type="presOf" srcId="{9F7B0B17-49AD-430C-AAF0-3ED7E2275E4F}" destId="{57103BC5-0F7A-4347-9B3D-C3FCE6DD740A}" srcOrd="0" destOrd="0" presId="urn:microsoft.com/office/officeart/2005/8/layout/vList3"/>
    <dgm:cxn modelId="{559CCF69-5FD6-4C29-91D8-4299C41CD421}" srcId="{9F8E6B01-E1C6-4748-8B01-EB4A10023537}" destId="{F8B8F524-8094-49FE-B982-A420194A33CB}" srcOrd="3" destOrd="0" parTransId="{96566472-E509-4F28-A3A8-5EB17AEA6E81}" sibTransId="{CDC6EF17-7E08-40E1-B429-9052BA5D582E}"/>
    <dgm:cxn modelId="{DC86DFE8-4CDE-4184-9427-813E24573059}" srcId="{9F8E6B01-E1C6-4748-8B01-EB4A10023537}" destId="{C8872F37-2539-4D6B-9815-BF7E06D7CA1D}" srcOrd="2" destOrd="0" parTransId="{DDF41096-E0C5-4CB2-8B91-7B17212809FE}" sibTransId="{6D891A1D-E2C6-4635-966E-1BD5B1CC1A9B}"/>
    <dgm:cxn modelId="{5260ABA7-0335-4DC4-B78B-3C6A71AD7541}" srcId="{9F8E6B01-E1C6-4748-8B01-EB4A10023537}" destId="{FAD70DD3-59E8-4C54-91BB-2997D5EA2A72}" srcOrd="1" destOrd="0" parTransId="{099A704B-96F8-40C2-9ECF-12E8EA995DD1}" sibTransId="{0714B145-C287-46E5-8AD4-C34F95F22A0A}"/>
    <dgm:cxn modelId="{897FAE91-7524-4A9D-BC91-3D5CE5890573}" type="presOf" srcId="{E898CF05-DA57-450C-AFA0-4753B1ED339E}" destId="{6B47027C-53EF-41E0-8610-6C80E105A073}" srcOrd="0" destOrd="0" presId="urn:microsoft.com/office/officeart/2005/8/layout/vList3"/>
    <dgm:cxn modelId="{CDF5DCE7-180B-4E2E-8DA4-8FB028E174BF}" type="presOf" srcId="{F8B8F524-8094-49FE-B982-A420194A33CB}" destId="{CAB2B349-E8A5-4D3F-A7FF-A12825CCDC1E}" srcOrd="0" destOrd="0" presId="urn:microsoft.com/office/officeart/2005/8/layout/vList3"/>
    <dgm:cxn modelId="{795DD010-685E-4608-92F9-76A00D3111FE}" type="presOf" srcId="{9F8E6B01-E1C6-4748-8B01-EB4A10023537}" destId="{92636152-55C3-45EF-B400-97823FB76A67}" srcOrd="0" destOrd="0" presId="urn:microsoft.com/office/officeart/2005/8/layout/vList3"/>
    <dgm:cxn modelId="{4B36F02B-BFA2-45CA-800D-1F50F09566C5}" srcId="{9F8E6B01-E1C6-4748-8B01-EB4A10023537}" destId="{E898CF05-DA57-450C-AFA0-4753B1ED339E}" srcOrd="5" destOrd="0" parTransId="{E056F464-1157-4559-AD9D-EA09ADF803AC}" sibTransId="{DD16A291-DBDA-418E-AC84-BB16078A7C1D}"/>
    <dgm:cxn modelId="{DD8927DC-07EF-4AAC-B95D-F41F1112554B}" srcId="{9F8E6B01-E1C6-4748-8B01-EB4A10023537}" destId="{9F7B0B17-49AD-430C-AAF0-3ED7E2275E4F}" srcOrd="4" destOrd="0" parTransId="{91917A15-CE43-4C0A-9825-4BBFC7EB587C}" sibTransId="{AC17E69A-18A1-4E85-BD00-91D49D6D2687}"/>
    <dgm:cxn modelId="{19316E30-4D18-45D7-BF88-79DB14B18456}" type="presParOf" srcId="{92636152-55C3-45EF-B400-97823FB76A67}" destId="{E8A70A7D-A92B-4CD0-9AB5-44287A0FC28A}" srcOrd="0" destOrd="0" presId="urn:microsoft.com/office/officeart/2005/8/layout/vList3"/>
    <dgm:cxn modelId="{428A092E-E81C-4678-BDDC-538A97E0B412}" type="presParOf" srcId="{E8A70A7D-A92B-4CD0-9AB5-44287A0FC28A}" destId="{9854B264-DE1A-44C4-A64D-E6B66E2A1643}" srcOrd="0" destOrd="0" presId="urn:microsoft.com/office/officeart/2005/8/layout/vList3"/>
    <dgm:cxn modelId="{64EEC716-84C9-4B75-8E80-F0ABCE22BAD1}" type="presParOf" srcId="{E8A70A7D-A92B-4CD0-9AB5-44287A0FC28A}" destId="{18487CDC-6287-47EE-948D-E13509068FCC}" srcOrd="1" destOrd="0" presId="urn:microsoft.com/office/officeart/2005/8/layout/vList3"/>
    <dgm:cxn modelId="{1A80BC1A-8592-41EB-AB0C-72E654612E97}" type="presParOf" srcId="{92636152-55C3-45EF-B400-97823FB76A67}" destId="{D06C59AD-D11E-4D51-93C9-783DA99ACFEB}" srcOrd="1" destOrd="0" presId="urn:microsoft.com/office/officeart/2005/8/layout/vList3"/>
    <dgm:cxn modelId="{2A4796FD-0E04-464A-839B-3F65B50DCCD2}" type="presParOf" srcId="{92636152-55C3-45EF-B400-97823FB76A67}" destId="{E15114F0-360B-4364-B968-EDB2353CC8B5}" srcOrd="2" destOrd="0" presId="urn:microsoft.com/office/officeart/2005/8/layout/vList3"/>
    <dgm:cxn modelId="{37F52B0C-A3C9-4A93-AB3C-F11971BE192B}" type="presParOf" srcId="{E15114F0-360B-4364-B968-EDB2353CC8B5}" destId="{2702D7B6-13F4-4A3D-83CF-5B66C50111AC}" srcOrd="0" destOrd="0" presId="urn:microsoft.com/office/officeart/2005/8/layout/vList3"/>
    <dgm:cxn modelId="{07AB0C28-EB28-4263-8918-EBF8B3526FDB}" type="presParOf" srcId="{E15114F0-360B-4364-B968-EDB2353CC8B5}" destId="{BBDADB31-DEC2-4242-BF1F-E48CDFFC9D99}" srcOrd="1" destOrd="0" presId="urn:microsoft.com/office/officeart/2005/8/layout/vList3"/>
    <dgm:cxn modelId="{A53FF932-CB11-4052-A53A-AA20D329CE4C}" type="presParOf" srcId="{92636152-55C3-45EF-B400-97823FB76A67}" destId="{ACB96E36-B4A8-48ED-BFDA-5FAC4FE54C0E}" srcOrd="3" destOrd="0" presId="urn:microsoft.com/office/officeart/2005/8/layout/vList3"/>
    <dgm:cxn modelId="{96749BD8-ED3A-4007-8CC9-BA5D7258A640}" type="presParOf" srcId="{92636152-55C3-45EF-B400-97823FB76A67}" destId="{190AD684-E60C-42BE-8615-55C208870949}" srcOrd="4" destOrd="0" presId="urn:microsoft.com/office/officeart/2005/8/layout/vList3"/>
    <dgm:cxn modelId="{1F290BF5-F650-4FBA-B9AE-BABC90E89000}" type="presParOf" srcId="{190AD684-E60C-42BE-8615-55C208870949}" destId="{D86972D8-5192-4E61-8DC0-789A2A5A0438}" srcOrd="0" destOrd="0" presId="urn:microsoft.com/office/officeart/2005/8/layout/vList3"/>
    <dgm:cxn modelId="{E71AF9D9-EAD3-43FE-BBB1-8610CFD1FF1F}" type="presParOf" srcId="{190AD684-E60C-42BE-8615-55C208870949}" destId="{253B029A-2506-4182-821F-FC1C599A43F5}" srcOrd="1" destOrd="0" presId="urn:microsoft.com/office/officeart/2005/8/layout/vList3"/>
    <dgm:cxn modelId="{7BD5D8F9-12B7-4915-945D-7EF2664AD788}" type="presParOf" srcId="{92636152-55C3-45EF-B400-97823FB76A67}" destId="{A281D32E-CECC-4EF7-B94E-DEE4F98A1145}" srcOrd="5" destOrd="0" presId="urn:microsoft.com/office/officeart/2005/8/layout/vList3"/>
    <dgm:cxn modelId="{7D4AE334-74D2-4333-AA9A-376B57DA282C}" type="presParOf" srcId="{92636152-55C3-45EF-B400-97823FB76A67}" destId="{37BE7A9D-1A42-4202-A1EA-AA6D9DFD14A4}" srcOrd="6" destOrd="0" presId="urn:microsoft.com/office/officeart/2005/8/layout/vList3"/>
    <dgm:cxn modelId="{92D248E3-0299-453D-B67B-847CF7F4257A}" type="presParOf" srcId="{37BE7A9D-1A42-4202-A1EA-AA6D9DFD14A4}" destId="{D19DC70A-6DC2-47A8-BA15-6E857921D955}" srcOrd="0" destOrd="0" presId="urn:microsoft.com/office/officeart/2005/8/layout/vList3"/>
    <dgm:cxn modelId="{DF679619-B254-43E9-81D8-9CD08AE592EC}" type="presParOf" srcId="{37BE7A9D-1A42-4202-A1EA-AA6D9DFD14A4}" destId="{CAB2B349-E8A5-4D3F-A7FF-A12825CCDC1E}" srcOrd="1" destOrd="0" presId="urn:microsoft.com/office/officeart/2005/8/layout/vList3"/>
    <dgm:cxn modelId="{C2334714-CA97-4CC9-A22B-A1AF1BA6DA25}" type="presParOf" srcId="{92636152-55C3-45EF-B400-97823FB76A67}" destId="{6784F29A-C3D2-425A-A78A-CF879BCE54CC}" srcOrd="7" destOrd="0" presId="urn:microsoft.com/office/officeart/2005/8/layout/vList3"/>
    <dgm:cxn modelId="{288DFF8C-C072-462D-B8DE-6A50F4347452}" type="presParOf" srcId="{92636152-55C3-45EF-B400-97823FB76A67}" destId="{4F1C2B3B-8D3B-4118-A9C5-D78B610D733F}" srcOrd="8" destOrd="0" presId="urn:microsoft.com/office/officeart/2005/8/layout/vList3"/>
    <dgm:cxn modelId="{49B787BF-A710-401E-BC4A-FAD0DAEDE505}" type="presParOf" srcId="{4F1C2B3B-8D3B-4118-A9C5-D78B610D733F}" destId="{5A491274-47EB-456E-BF66-79D0D885047F}" srcOrd="0" destOrd="0" presId="urn:microsoft.com/office/officeart/2005/8/layout/vList3"/>
    <dgm:cxn modelId="{8655158B-26AF-4511-B9D3-A39384B53900}" type="presParOf" srcId="{4F1C2B3B-8D3B-4118-A9C5-D78B610D733F}" destId="{57103BC5-0F7A-4347-9B3D-C3FCE6DD740A}" srcOrd="1" destOrd="0" presId="urn:microsoft.com/office/officeart/2005/8/layout/vList3"/>
    <dgm:cxn modelId="{5653610B-52A2-4443-8874-8CFF2ED23121}" type="presParOf" srcId="{92636152-55C3-45EF-B400-97823FB76A67}" destId="{87E7F713-328E-427C-8348-8ACB23D2B746}" srcOrd="9" destOrd="0" presId="urn:microsoft.com/office/officeart/2005/8/layout/vList3"/>
    <dgm:cxn modelId="{058C48E5-33FF-452B-BDBB-38A818CBD37D}" type="presParOf" srcId="{92636152-55C3-45EF-B400-97823FB76A67}" destId="{FC82BB12-2943-4565-B72D-287822F38728}" srcOrd="10" destOrd="0" presId="urn:microsoft.com/office/officeart/2005/8/layout/vList3"/>
    <dgm:cxn modelId="{715DDF15-78B6-414A-8A28-6DDD9F801508}" type="presParOf" srcId="{FC82BB12-2943-4565-B72D-287822F38728}" destId="{C4059741-30BC-4E72-A31F-A537B391E3C0}" srcOrd="0" destOrd="0" presId="urn:microsoft.com/office/officeart/2005/8/layout/vList3"/>
    <dgm:cxn modelId="{1FBCC333-BE7E-4DBD-9AAA-CD07008D4BB7}" type="presParOf" srcId="{FC82BB12-2943-4565-B72D-287822F38728}" destId="{6B47027C-53EF-41E0-8610-6C80E105A07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BA7386-D9CB-4917-9C15-911BE9DF7126}" type="doc">
      <dgm:prSet loTypeId="urn:microsoft.com/office/officeart/2009/3/layout/StepUpProcess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CC06AED1-99DD-4F9A-9BCE-93FD69EE74E7}">
      <dgm:prSet phldrT="[Texto]"/>
      <dgm:spPr/>
      <dgm:t>
        <a:bodyPr/>
        <a:lstStyle/>
        <a:p>
          <a:r>
            <a:rPr lang="es-EC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Bibliográfico</a:t>
          </a:r>
        </a:p>
      </dgm:t>
    </dgm:pt>
    <dgm:pt modelId="{C36C353E-5FE8-47B2-BB12-C2653D803DAB}" type="parTrans" cxnId="{1B900035-E1D6-4011-861B-F6F96F976C9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E1709B-9A6E-4D91-A4D6-FD33D21F29C5}" type="sibTrans" cxnId="{1B900035-E1D6-4011-861B-F6F96F976C9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F55278-1DC0-40F4-AD15-56D5F8C45EAB}">
      <dgm:prSet phldrT="[Texto]"/>
      <dgm:spPr/>
      <dgm:t>
        <a:bodyPr/>
        <a:lstStyle/>
        <a:p>
          <a:r>
            <a:rPr lang="es-EC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Exploratorio</a:t>
          </a:r>
        </a:p>
      </dgm:t>
    </dgm:pt>
    <dgm:pt modelId="{79AC4190-2D38-480A-8E98-E243C1BB0B1E}" type="parTrans" cxnId="{5C2FAD3C-D731-4379-A33F-47C44D8D7EF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329AEC-B77E-47EC-9CCE-05D7E14F6363}" type="sibTrans" cxnId="{5C2FAD3C-D731-4379-A33F-47C44D8D7EF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244457-B5CB-4900-9081-60500D2FA0B4}">
      <dgm:prSet phldrT="[Texto]"/>
      <dgm:spPr/>
      <dgm:t>
        <a:bodyPr/>
        <a:lstStyle/>
        <a:p>
          <a:r>
            <a:rPr lang="es-EC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De Campo</a:t>
          </a:r>
        </a:p>
      </dgm:t>
    </dgm:pt>
    <dgm:pt modelId="{B584B6CE-002F-4911-A857-68C0754E2EDA}" type="parTrans" cxnId="{1635466E-52E7-4423-8D96-D9F8CFEB8BD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48151E-CBA5-42AC-BF11-291166630F5D}" type="sibTrans" cxnId="{1635466E-52E7-4423-8D96-D9F8CFEB8BD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259276-E55F-461B-B34E-833B0CA800C4}">
      <dgm:prSet/>
      <dgm:spPr/>
      <dgm:t>
        <a:bodyPr/>
        <a:lstStyle/>
        <a:p>
          <a:r>
            <a:rPr lang="es-EC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Descriptivo</a:t>
          </a:r>
        </a:p>
      </dgm:t>
    </dgm:pt>
    <dgm:pt modelId="{CBE8575B-0AAF-4E1A-8E98-3F78369DF614}" type="parTrans" cxnId="{5AB0E34C-8310-4EC1-B185-86762C5DFCA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4E5A65-B4B5-452F-A887-6877194C9952}" type="sibTrans" cxnId="{5AB0E34C-8310-4EC1-B185-86762C5DFCA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A5697D-2F4D-42FE-81F2-A9E4F9B0548A}" type="pres">
      <dgm:prSet presAssocID="{B9BA7386-D9CB-4917-9C15-911BE9DF7126}" presName="rootnode" presStyleCnt="0">
        <dgm:presLayoutVars>
          <dgm:chMax/>
          <dgm:chPref/>
          <dgm:dir val="rev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1877A00B-9075-40AA-AA2E-B39B97BA3267}" type="pres">
      <dgm:prSet presAssocID="{52259276-E55F-461B-B34E-833B0CA800C4}" presName="composite" presStyleCnt="0"/>
      <dgm:spPr/>
    </dgm:pt>
    <dgm:pt modelId="{1D4BEDCA-408A-40AC-AFF2-599248248CA3}" type="pres">
      <dgm:prSet presAssocID="{52259276-E55F-461B-B34E-833B0CA800C4}" presName="LShape" presStyleLbl="alignNode1" presStyleIdx="0" presStyleCnt="7"/>
      <dgm:spPr/>
    </dgm:pt>
    <dgm:pt modelId="{71F58A38-E450-4C3C-BB24-EDC07E882148}" type="pres">
      <dgm:prSet presAssocID="{52259276-E55F-461B-B34E-833B0CA800C4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D48B28-B00B-46DB-AC65-FDC674052BEE}" type="pres">
      <dgm:prSet presAssocID="{52259276-E55F-461B-B34E-833B0CA800C4}" presName="Triangle" presStyleLbl="alignNode1" presStyleIdx="1" presStyleCnt="7"/>
      <dgm:spPr/>
    </dgm:pt>
    <dgm:pt modelId="{A58D92D7-6858-45CF-A0F1-65150E124C71}" type="pres">
      <dgm:prSet presAssocID="{A84E5A65-B4B5-452F-A887-6877194C9952}" presName="sibTrans" presStyleCnt="0"/>
      <dgm:spPr/>
    </dgm:pt>
    <dgm:pt modelId="{07805B95-0FBC-410B-9059-41B92E9FA06A}" type="pres">
      <dgm:prSet presAssocID="{A84E5A65-B4B5-452F-A887-6877194C9952}" presName="space" presStyleCnt="0"/>
      <dgm:spPr/>
    </dgm:pt>
    <dgm:pt modelId="{D188865F-9D7C-4D44-87C4-ECD77AC63C46}" type="pres">
      <dgm:prSet presAssocID="{E4244457-B5CB-4900-9081-60500D2FA0B4}" presName="composite" presStyleCnt="0"/>
      <dgm:spPr/>
    </dgm:pt>
    <dgm:pt modelId="{7D206004-D5FD-4834-8ECC-32FC3F042CC8}" type="pres">
      <dgm:prSet presAssocID="{E4244457-B5CB-4900-9081-60500D2FA0B4}" presName="LShape" presStyleLbl="alignNode1" presStyleIdx="2" presStyleCnt="7"/>
      <dgm:spPr/>
    </dgm:pt>
    <dgm:pt modelId="{E92640F9-9FC2-4512-94A8-C3FBB3FC789E}" type="pres">
      <dgm:prSet presAssocID="{E4244457-B5CB-4900-9081-60500D2FA0B4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D14D61-5741-4D03-92B9-7A46FBE6CCB7}" type="pres">
      <dgm:prSet presAssocID="{E4244457-B5CB-4900-9081-60500D2FA0B4}" presName="Triangle" presStyleLbl="alignNode1" presStyleIdx="3" presStyleCnt="7"/>
      <dgm:spPr/>
    </dgm:pt>
    <dgm:pt modelId="{1E1F3455-3AA0-4C6F-B2D3-703C7986B261}" type="pres">
      <dgm:prSet presAssocID="{7F48151E-CBA5-42AC-BF11-291166630F5D}" presName="sibTrans" presStyleCnt="0"/>
      <dgm:spPr/>
    </dgm:pt>
    <dgm:pt modelId="{3839A166-BC37-45A5-90BC-17543B592DBC}" type="pres">
      <dgm:prSet presAssocID="{7F48151E-CBA5-42AC-BF11-291166630F5D}" presName="space" presStyleCnt="0"/>
      <dgm:spPr/>
    </dgm:pt>
    <dgm:pt modelId="{05FDE6EC-A0BB-4CA9-BEE8-4F9D5E4BC511}" type="pres">
      <dgm:prSet presAssocID="{5CF55278-1DC0-40F4-AD15-56D5F8C45EAB}" presName="composite" presStyleCnt="0"/>
      <dgm:spPr/>
    </dgm:pt>
    <dgm:pt modelId="{F2525210-35A0-4931-B4BB-B5CD28C29F46}" type="pres">
      <dgm:prSet presAssocID="{5CF55278-1DC0-40F4-AD15-56D5F8C45EAB}" presName="LShape" presStyleLbl="alignNode1" presStyleIdx="4" presStyleCnt="7"/>
      <dgm:spPr/>
    </dgm:pt>
    <dgm:pt modelId="{6C571659-BD23-4ACE-A574-F0D0D8950C90}" type="pres">
      <dgm:prSet presAssocID="{5CF55278-1DC0-40F4-AD15-56D5F8C45EAB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39D850-969F-49E7-B42F-724B550AEFD2}" type="pres">
      <dgm:prSet presAssocID="{5CF55278-1DC0-40F4-AD15-56D5F8C45EAB}" presName="Triangle" presStyleLbl="alignNode1" presStyleIdx="5" presStyleCnt="7"/>
      <dgm:spPr/>
    </dgm:pt>
    <dgm:pt modelId="{2292D47A-F01D-45FC-96DE-19349BB2BC4F}" type="pres">
      <dgm:prSet presAssocID="{85329AEC-B77E-47EC-9CCE-05D7E14F6363}" presName="sibTrans" presStyleCnt="0"/>
      <dgm:spPr/>
    </dgm:pt>
    <dgm:pt modelId="{93481AFA-08D7-4F0F-82E0-E3B4C0470CD6}" type="pres">
      <dgm:prSet presAssocID="{85329AEC-B77E-47EC-9CCE-05D7E14F6363}" presName="space" presStyleCnt="0"/>
      <dgm:spPr/>
    </dgm:pt>
    <dgm:pt modelId="{4F5C638B-1798-4866-A697-E349E07DE4D7}" type="pres">
      <dgm:prSet presAssocID="{CC06AED1-99DD-4F9A-9BCE-93FD69EE74E7}" presName="composite" presStyleCnt="0"/>
      <dgm:spPr/>
    </dgm:pt>
    <dgm:pt modelId="{25096BED-9201-4210-ADDF-BB9461C41033}" type="pres">
      <dgm:prSet presAssocID="{CC06AED1-99DD-4F9A-9BCE-93FD69EE74E7}" presName="LShape" presStyleLbl="alignNode1" presStyleIdx="6" presStyleCnt="7"/>
      <dgm:spPr/>
    </dgm:pt>
    <dgm:pt modelId="{4BA03985-DD3B-4BA8-8EC4-953CA1CDA5A4}" type="pres">
      <dgm:prSet presAssocID="{CC06AED1-99DD-4F9A-9BCE-93FD69EE74E7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635466E-52E7-4423-8D96-D9F8CFEB8BD4}" srcId="{B9BA7386-D9CB-4917-9C15-911BE9DF7126}" destId="{E4244457-B5CB-4900-9081-60500D2FA0B4}" srcOrd="1" destOrd="0" parTransId="{B584B6CE-002F-4911-A857-68C0754E2EDA}" sibTransId="{7F48151E-CBA5-42AC-BF11-291166630F5D}"/>
    <dgm:cxn modelId="{1021CD73-E9B6-49D8-A04A-BA0BD54E86BF}" type="presOf" srcId="{CC06AED1-99DD-4F9A-9BCE-93FD69EE74E7}" destId="{4BA03985-DD3B-4BA8-8EC4-953CA1CDA5A4}" srcOrd="0" destOrd="0" presId="urn:microsoft.com/office/officeart/2009/3/layout/StepUpProcess"/>
    <dgm:cxn modelId="{1BD9E2CF-F4A6-4406-A324-59827F9F600C}" type="presOf" srcId="{5CF55278-1DC0-40F4-AD15-56D5F8C45EAB}" destId="{6C571659-BD23-4ACE-A574-F0D0D8950C90}" srcOrd="0" destOrd="0" presId="urn:microsoft.com/office/officeart/2009/3/layout/StepUpProcess"/>
    <dgm:cxn modelId="{D4BC32A3-1FF8-4F49-A1D6-4613E5829D56}" type="presOf" srcId="{E4244457-B5CB-4900-9081-60500D2FA0B4}" destId="{E92640F9-9FC2-4512-94A8-C3FBB3FC789E}" srcOrd="0" destOrd="0" presId="urn:microsoft.com/office/officeart/2009/3/layout/StepUpProcess"/>
    <dgm:cxn modelId="{A097876F-72CF-411B-9EE8-B264DBF9F9BA}" type="presOf" srcId="{52259276-E55F-461B-B34E-833B0CA800C4}" destId="{71F58A38-E450-4C3C-BB24-EDC07E882148}" srcOrd="0" destOrd="0" presId="urn:microsoft.com/office/officeart/2009/3/layout/StepUpProcess"/>
    <dgm:cxn modelId="{5C2FAD3C-D731-4379-A33F-47C44D8D7EF9}" srcId="{B9BA7386-D9CB-4917-9C15-911BE9DF7126}" destId="{5CF55278-1DC0-40F4-AD15-56D5F8C45EAB}" srcOrd="2" destOrd="0" parTransId="{79AC4190-2D38-480A-8E98-E243C1BB0B1E}" sibTransId="{85329AEC-B77E-47EC-9CCE-05D7E14F6363}"/>
    <dgm:cxn modelId="{1B900035-E1D6-4011-861B-F6F96F976C97}" srcId="{B9BA7386-D9CB-4917-9C15-911BE9DF7126}" destId="{CC06AED1-99DD-4F9A-9BCE-93FD69EE74E7}" srcOrd="3" destOrd="0" parTransId="{C36C353E-5FE8-47B2-BB12-C2653D803DAB}" sibTransId="{EEE1709B-9A6E-4D91-A4D6-FD33D21F29C5}"/>
    <dgm:cxn modelId="{3CFD627F-B059-4CC1-AB20-63FED83E254F}" type="presOf" srcId="{B9BA7386-D9CB-4917-9C15-911BE9DF7126}" destId="{FAA5697D-2F4D-42FE-81F2-A9E4F9B0548A}" srcOrd="0" destOrd="0" presId="urn:microsoft.com/office/officeart/2009/3/layout/StepUpProcess"/>
    <dgm:cxn modelId="{5AB0E34C-8310-4EC1-B185-86762C5DFCA9}" srcId="{B9BA7386-D9CB-4917-9C15-911BE9DF7126}" destId="{52259276-E55F-461B-B34E-833B0CA800C4}" srcOrd="0" destOrd="0" parTransId="{CBE8575B-0AAF-4E1A-8E98-3F78369DF614}" sibTransId="{A84E5A65-B4B5-452F-A887-6877194C9952}"/>
    <dgm:cxn modelId="{E2CA187F-748E-4575-9C25-CD1AEC9C265E}" type="presParOf" srcId="{FAA5697D-2F4D-42FE-81F2-A9E4F9B0548A}" destId="{1877A00B-9075-40AA-AA2E-B39B97BA3267}" srcOrd="0" destOrd="0" presId="urn:microsoft.com/office/officeart/2009/3/layout/StepUpProcess"/>
    <dgm:cxn modelId="{86D03D96-22C5-4898-98B9-DC8D44822A50}" type="presParOf" srcId="{1877A00B-9075-40AA-AA2E-B39B97BA3267}" destId="{1D4BEDCA-408A-40AC-AFF2-599248248CA3}" srcOrd="0" destOrd="0" presId="urn:microsoft.com/office/officeart/2009/3/layout/StepUpProcess"/>
    <dgm:cxn modelId="{A55A02EF-C65B-41CA-BD65-7CCE964356CF}" type="presParOf" srcId="{1877A00B-9075-40AA-AA2E-B39B97BA3267}" destId="{71F58A38-E450-4C3C-BB24-EDC07E882148}" srcOrd="1" destOrd="0" presId="urn:microsoft.com/office/officeart/2009/3/layout/StepUpProcess"/>
    <dgm:cxn modelId="{D7A554CB-6FC7-440F-9B0D-BCDB43B8A68F}" type="presParOf" srcId="{1877A00B-9075-40AA-AA2E-B39B97BA3267}" destId="{03D48B28-B00B-46DB-AC65-FDC674052BEE}" srcOrd="2" destOrd="0" presId="urn:microsoft.com/office/officeart/2009/3/layout/StepUpProcess"/>
    <dgm:cxn modelId="{6D17CBBF-3231-4585-8409-544DCB60447E}" type="presParOf" srcId="{FAA5697D-2F4D-42FE-81F2-A9E4F9B0548A}" destId="{A58D92D7-6858-45CF-A0F1-65150E124C71}" srcOrd="1" destOrd="0" presId="urn:microsoft.com/office/officeart/2009/3/layout/StepUpProcess"/>
    <dgm:cxn modelId="{97789BC8-E317-4C0E-B16E-E41356884379}" type="presParOf" srcId="{A58D92D7-6858-45CF-A0F1-65150E124C71}" destId="{07805B95-0FBC-410B-9059-41B92E9FA06A}" srcOrd="0" destOrd="0" presId="urn:microsoft.com/office/officeart/2009/3/layout/StepUpProcess"/>
    <dgm:cxn modelId="{96A712B4-6891-469B-B60D-B5590AC42F5F}" type="presParOf" srcId="{FAA5697D-2F4D-42FE-81F2-A9E4F9B0548A}" destId="{D188865F-9D7C-4D44-87C4-ECD77AC63C46}" srcOrd="2" destOrd="0" presId="urn:microsoft.com/office/officeart/2009/3/layout/StepUpProcess"/>
    <dgm:cxn modelId="{4405D14D-E9F3-484B-94CE-E74DCD6E701F}" type="presParOf" srcId="{D188865F-9D7C-4D44-87C4-ECD77AC63C46}" destId="{7D206004-D5FD-4834-8ECC-32FC3F042CC8}" srcOrd="0" destOrd="0" presId="urn:microsoft.com/office/officeart/2009/3/layout/StepUpProcess"/>
    <dgm:cxn modelId="{35529C6E-736F-4F4F-A4E7-B9F00F37E8DC}" type="presParOf" srcId="{D188865F-9D7C-4D44-87C4-ECD77AC63C46}" destId="{E92640F9-9FC2-4512-94A8-C3FBB3FC789E}" srcOrd="1" destOrd="0" presId="urn:microsoft.com/office/officeart/2009/3/layout/StepUpProcess"/>
    <dgm:cxn modelId="{0FB280BB-000F-4369-BC42-B5E697E6B545}" type="presParOf" srcId="{D188865F-9D7C-4D44-87C4-ECD77AC63C46}" destId="{B1D14D61-5741-4D03-92B9-7A46FBE6CCB7}" srcOrd="2" destOrd="0" presId="urn:microsoft.com/office/officeart/2009/3/layout/StepUpProcess"/>
    <dgm:cxn modelId="{5E0432F1-494B-4240-B4C0-D646EFBA434D}" type="presParOf" srcId="{FAA5697D-2F4D-42FE-81F2-A9E4F9B0548A}" destId="{1E1F3455-3AA0-4C6F-B2D3-703C7986B261}" srcOrd="3" destOrd="0" presId="urn:microsoft.com/office/officeart/2009/3/layout/StepUpProcess"/>
    <dgm:cxn modelId="{F3E00DA7-8C93-4138-A4FE-970B3FDD9EFA}" type="presParOf" srcId="{1E1F3455-3AA0-4C6F-B2D3-703C7986B261}" destId="{3839A166-BC37-45A5-90BC-17543B592DBC}" srcOrd="0" destOrd="0" presId="urn:microsoft.com/office/officeart/2009/3/layout/StepUpProcess"/>
    <dgm:cxn modelId="{941834EC-1DDC-4926-8C9D-27B86D47C750}" type="presParOf" srcId="{FAA5697D-2F4D-42FE-81F2-A9E4F9B0548A}" destId="{05FDE6EC-A0BB-4CA9-BEE8-4F9D5E4BC511}" srcOrd="4" destOrd="0" presId="urn:microsoft.com/office/officeart/2009/3/layout/StepUpProcess"/>
    <dgm:cxn modelId="{A76F0D66-A6F8-4AB2-88B2-0A2F8754F50F}" type="presParOf" srcId="{05FDE6EC-A0BB-4CA9-BEE8-4F9D5E4BC511}" destId="{F2525210-35A0-4931-B4BB-B5CD28C29F46}" srcOrd="0" destOrd="0" presId="urn:microsoft.com/office/officeart/2009/3/layout/StepUpProcess"/>
    <dgm:cxn modelId="{36A4F086-A3F4-429F-A9ED-F955C56540E7}" type="presParOf" srcId="{05FDE6EC-A0BB-4CA9-BEE8-4F9D5E4BC511}" destId="{6C571659-BD23-4ACE-A574-F0D0D8950C90}" srcOrd="1" destOrd="0" presId="urn:microsoft.com/office/officeart/2009/3/layout/StepUpProcess"/>
    <dgm:cxn modelId="{214B69D3-947F-40EE-819F-AD09DF672B9E}" type="presParOf" srcId="{05FDE6EC-A0BB-4CA9-BEE8-4F9D5E4BC511}" destId="{D739D850-969F-49E7-B42F-724B550AEFD2}" srcOrd="2" destOrd="0" presId="urn:microsoft.com/office/officeart/2009/3/layout/StepUpProcess"/>
    <dgm:cxn modelId="{0617A6BE-70C7-41A5-8A1B-78F6A725926C}" type="presParOf" srcId="{FAA5697D-2F4D-42FE-81F2-A9E4F9B0548A}" destId="{2292D47A-F01D-45FC-96DE-19349BB2BC4F}" srcOrd="5" destOrd="0" presId="urn:microsoft.com/office/officeart/2009/3/layout/StepUpProcess"/>
    <dgm:cxn modelId="{EC717662-BB41-4977-8A11-373CFF59003F}" type="presParOf" srcId="{2292D47A-F01D-45FC-96DE-19349BB2BC4F}" destId="{93481AFA-08D7-4F0F-82E0-E3B4C0470CD6}" srcOrd="0" destOrd="0" presId="urn:microsoft.com/office/officeart/2009/3/layout/StepUpProcess"/>
    <dgm:cxn modelId="{CDC1FD32-0555-47DE-9221-20858FE3F810}" type="presParOf" srcId="{FAA5697D-2F4D-42FE-81F2-A9E4F9B0548A}" destId="{4F5C638B-1798-4866-A697-E349E07DE4D7}" srcOrd="6" destOrd="0" presId="urn:microsoft.com/office/officeart/2009/3/layout/StepUpProcess"/>
    <dgm:cxn modelId="{E82AD840-63DF-4DBA-80FF-496802C7D225}" type="presParOf" srcId="{4F5C638B-1798-4866-A697-E349E07DE4D7}" destId="{25096BED-9201-4210-ADDF-BB9461C41033}" srcOrd="0" destOrd="0" presId="urn:microsoft.com/office/officeart/2009/3/layout/StepUpProcess"/>
    <dgm:cxn modelId="{6CA5D1EB-3AD2-4A91-A91F-C70119E19F03}" type="presParOf" srcId="{4F5C638B-1798-4866-A697-E349E07DE4D7}" destId="{4BA03985-DD3B-4BA8-8EC4-953CA1CDA5A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857EE7-B694-4780-9A0C-AA711998C7FF}" type="doc">
      <dgm:prSet loTypeId="urn:microsoft.com/office/officeart/2009/3/layout/StepUpProcess" loCatId="process" qsTypeId="urn:microsoft.com/office/officeart/2005/8/quickstyle/3d5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ABE8B5B7-BF81-45B9-946D-3959A4D73104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Enfoque Cualitativo</a:t>
          </a:r>
        </a:p>
      </dgm:t>
    </dgm:pt>
    <dgm:pt modelId="{F04162C5-3F08-4928-8378-B64E755CCEF2}" type="parTrans" cxnId="{D8F8D905-E9FF-4DA2-9DBB-0697DF9B7D5A}">
      <dgm:prSet/>
      <dgm:spPr/>
      <dgm:t>
        <a:bodyPr/>
        <a:lstStyle/>
        <a:p>
          <a:endParaRPr lang="es-EC"/>
        </a:p>
      </dgm:t>
    </dgm:pt>
    <dgm:pt modelId="{088D9861-E5CD-4232-803D-DC022647FED7}" type="sibTrans" cxnId="{D8F8D905-E9FF-4DA2-9DBB-0697DF9B7D5A}">
      <dgm:prSet/>
      <dgm:spPr/>
      <dgm:t>
        <a:bodyPr/>
        <a:lstStyle/>
        <a:p>
          <a:endParaRPr lang="es-EC"/>
        </a:p>
      </dgm:t>
    </dgm:pt>
    <dgm:pt modelId="{00727649-351C-42E6-869C-C401D580DE1D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Enfoque Cuantitativo</a:t>
          </a:r>
        </a:p>
      </dgm:t>
    </dgm:pt>
    <dgm:pt modelId="{6FB5CF8F-91DB-4FC1-BF22-59E0CB568CD8}" type="parTrans" cxnId="{0C187902-76D4-479A-B989-EA2E8844EE07}">
      <dgm:prSet/>
      <dgm:spPr/>
      <dgm:t>
        <a:bodyPr/>
        <a:lstStyle/>
        <a:p>
          <a:endParaRPr lang="es-EC"/>
        </a:p>
      </dgm:t>
    </dgm:pt>
    <dgm:pt modelId="{E7AECAD2-8F12-474C-A08E-A86F423501E1}" type="sibTrans" cxnId="{0C187902-76D4-479A-B989-EA2E8844EE07}">
      <dgm:prSet/>
      <dgm:spPr/>
      <dgm:t>
        <a:bodyPr/>
        <a:lstStyle/>
        <a:p>
          <a:endParaRPr lang="es-EC"/>
        </a:p>
      </dgm:t>
    </dgm:pt>
    <dgm:pt modelId="{1C3CAAFF-6B49-4475-8127-87582F5EA859}" type="pres">
      <dgm:prSet presAssocID="{45857EE7-B694-4780-9A0C-AA711998C7FF}" presName="rootnode" presStyleCnt="0">
        <dgm:presLayoutVars>
          <dgm:chMax/>
          <dgm:chPref/>
          <dgm:dir val="rev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5A153C1F-8451-4738-93B3-E80D88ADDDB5}" type="pres">
      <dgm:prSet presAssocID="{ABE8B5B7-BF81-45B9-946D-3959A4D73104}" presName="composite" presStyleCnt="0"/>
      <dgm:spPr/>
    </dgm:pt>
    <dgm:pt modelId="{78CBB499-267D-49E3-835C-A7A2B542550A}" type="pres">
      <dgm:prSet presAssocID="{ABE8B5B7-BF81-45B9-946D-3959A4D73104}" presName="LShape" presStyleLbl="alignNode1" presStyleIdx="0" presStyleCnt="3" custLinFactNeighborX="5517"/>
      <dgm:spPr/>
    </dgm:pt>
    <dgm:pt modelId="{CDA9F0E2-4CF8-43F7-A30B-59D8EF1458EA}" type="pres">
      <dgm:prSet presAssocID="{ABE8B5B7-BF81-45B9-946D-3959A4D73104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3314AF-B080-4189-BEBE-AE4CC86C8C1B}" type="pres">
      <dgm:prSet presAssocID="{ABE8B5B7-BF81-45B9-946D-3959A4D73104}" presName="Triangle" presStyleLbl="alignNode1" presStyleIdx="1" presStyleCnt="3"/>
      <dgm:spPr/>
    </dgm:pt>
    <dgm:pt modelId="{3A0800CF-DCCE-49F9-B93F-60F419267FFB}" type="pres">
      <dgm:prSet presAssocID="{088D9861-E5CD-4232-803D-DC022647FED7}" presName="sibTrans" presStyleCnt="0"/>
      <dgm:spPr/>
    </dgm:pt>
    <dgm:pt modelId="{20263218-632B-4B4C-8262-7D647348B18D}" type="pres">
      <dgm:prSet presAssocID="{088D9861-E5CD-4232-803D-DC022647FED7}" presName="space" presStyleCnt="0"/>
      <dgm:spPr/>
    </dgm:pt>
    <dgm:pt modelId="{7796310E-2DFA-4ED2-993E-3717B1A86C3D}" type="pres">
      <dgm:prSet presAssocID="{00727649-351C-42E6-869C-C401D580DE1D}" presName="composite" presStyleCnt="0"/>
      <dgm:spPr/>
    </dgm:pt>
    <dgm:pt modelId="{F5D6EE35-EA17-4815-8968-D2D789D543E6}" type="pres">
      <dgm:prSet presAssocID="{00727649-351C-42E6-869C-C401D580DE1D}" presName="LShape" presStyleLbl="alignNode1" presStyleIdx="2" presStyleCnt="3" custLinFactNeighborX="-319" custLinFactNeighborY="-1022"/>
      <dgm:spPr/>
    </dgm:pt>
    <dgm:pt modelId="{B2E41112-C29C-4607-98ED-2728B7E88CE5}" type="pres">
      <dgm:prSet presAssocID="{00727649-351C-42E6-869C-C401D580DE1D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1C68178-3FED-4AFD-B185-A4DC7339A74F}" type="presOf" srcId="{45857EE7-B694-4780-9A0C-AA711998C7FF}" destId="{1C3CAAFF-6B49-4475-8127-87582F5EA859}" srcOrd="0" destOrd="0" presId="urn:microsoft.com/office/officeart/2009/3/layout/StepUpProcess"/>
    <dgm:cxn modelId="{3C39700A-8524-46D0-BF07-235BCD2BB74A}" type="presOf" srcId="{ABE8B5B7-BF81-45B9-946D-3959A4D73104}" destId="{CDA9F0E2-4CF8-43F7-A30B-59D8EF1458EA}" srcOrd="0" destOrd="0" presId="urn:microsoft.com/office/officeart/2009/3/layout/StepUpProcess"/>
    <dgm:cxn modelId="{0C187902-76D4-479A-B989-EA2E8844EE07}" srcId="{45857EE7-B694-4780-9A0C-AA711998C7FF}" destId="{00727649-351C-42E6-869C-C401D580DE1D}" srcOrd="1" destOrd="0" parTransId="{6FB5CF8F-91DB-4FC1-BF22-59E0CB568CD8}" sibTransId="{E7AECAD2-8F12-474C-A08E-A86F423501E1}"/>
    <dgm:cxn modelId="{5B49CC36-1967-428B-A333-D0BEC65187D2}" type="presOf" srcId="{00727649-351C-42E6-869C-C401D580DE1D}" destId="{B2E41112-C29C-4607-98ED-2728B7E88CE5}" srcOrd="0" destOrd="0" presId="urn:microsoft.com/office/officeart/2009/3/layout/StepUpProcess"/>
    <dgm:cxn modelId="{D8F8D905-E9FF-4DA2-9DBB-0697DF9B7D5A}" srcId="{45857EE7-B694-4780-9A0C-AA711998C7FF}" destId="{ABE8B5B7-BF81-45B9-946D-3959A4D73104}" srcOrd="0" destOrd="0" parTransId="{F04162C5-3F08-4928-8378-B64E755CCEF2}" sibTransId="{088D9861-E5CD-4232-803D-DC022647FED7}"/>
    <dgm:cxn modelId="{839470FD-AFF5-4D6D-8BBF-A9F42BA2F29D}" type="presParOf" srcId="{1C3CAAFF-6B49-4475-8127-87582F5EA859}" destId="{5A153C1F-8451-4738-93B3-E80D88ADDDB5}" srcOrd="0" destOrd="0" presId="urn:microsoft.com/office/officeart/2009/3/layout/StepUpProcess"/>
    <dgm:cxn modelId="{D642AEFB-692F-422F-8737-EA5EF6D06DE1}" type="presParOf" srcId="{5A153C1F-8451-4738-93B3-E80D88ADDDB5}" destId="{78CBB499-267D-49E3-835C-A7A2B542550A}" srcOrd="0" destOrd="0" presId="urn:microsoft.com/office/officeart/2009/3/layout/StepUpProcess"/>
    <dgm:cxn modelId="{B1974FF9-EF14-43BA-8AB5-754E5F70B5F5}" type="presParOf" srcId="{5A153C1F-8451-4738-93B3-E80D88ADDDB5}" destId="{CDA9F0E2-4CF8-43F7-A30B-59D8EF1458EA}" srcOrd="1" destOrd="0" presId="urn:microsoft.com/office/officeart/2009/3/layout/StepUpProcess"/>
    <dgm:cxn modelId="{8761936C-F4CB-4FE5-A329-B648ACB465DC}" type="presParOf" srcId="{5A153C1F-8451-4738-93B3-E80D88ADDDB5}" destId="{8F3314AF-B080-4189-BEBE-AE4CC86C8C1B}" srcOrd="2" destOrd="0" presId="urn:microsoft.com/office/officeart/2009/3/layout/StepUpProcess"/>
    <dgm:cxn modelId="{C8CE2270-C823-471D-BB00-971E2A8DB553}" type="presParOf" srcId="{1C3CAAFF-6B49-4475-8127-87582F5EA859}" destId="{3A0800CF-DCCE-49F9-B93F-60F419267FFB}" srcOrd="1" destOrd="0" presId="urn:microsoft.com/office/officeart/2009/3/layout/StepUpProcess"/>
    <dgm:cxn modelId="{20F6443B-86C6-4B4A-8AF1-C8474F036E97}" type="presParOf" srcId="{3A0800CF-DCCE-49F9-B93F-60F419267FFB}" destId="{20263218-632B-4B4C-8262-7D647348B18D}" srcOrd="0" destOrd="0" presId="urn:microsoft.com/office/officeart/2009/3/layout/StepUpProcess"/>
    <dgm:cxn modelId="{E741F2BF-C1B8-4E3D-827F-D1F86707CD10}" type="presParOf" srcId="{1C3CAAFF-6B49-4475-8127-87582F5EA859}" destId="{7796310E-2DFA-4ED2-993E-3717B1A86C3D}" srcOrd="2" destOrd="0" presId="urn:microsoft.com/office/officeart/2009/3/layout/StepUpProcess"/>
    <dgm:cxn modelId="{89700311-5A9C-46AD-92C0-37169D628244}" type="presParOf" srcId="{7796310E-2DFA-4ED2-993E-3717B1A86C3D}" destId="{F5D6EE35-EA17-4815-8968-D2D789D543E6}" srcOrd="0" destOrd="0" presId="urn:microsoft.com/office/officeart/2009/3/layout/StepUpProcess"/>
    <dgm:cxn modelId="{3B4AAA80-49F1-4356-A9C7-BC4300302872}" type="presParOf" srcId="{7796310E-2DFA-4ED2-993E-3717B1A86C3D}" destId="{B2E41112-C29C-4607-98ED-2728B7E88CE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87CDC-6287-47EE-948D-E13509068FCC}">
      <dsp:nvSpPr>
        <dsp:cNvPr id="0" name=""/>
        <dsp:cNvSpPr/>
      </dsp:nvSpPr>
      <dsp:spPr>
        <a:xfrm rot="10800000">
          <a:off x="1127627" y="19646"/>
          <a:ext cx="3788673" cy="660978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574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Seguridad y Salud en el Trabajo</a:t>
          </a:r>
        </a:p>
      </dsp:txBody>
      <dsp:txXfrm rot="10800000">
        <a:off x="1292871" y="19646"/>
        <a:ext cx="3623429" cy="660978"/>
      </dsp:txXfrm>
    </dsp:sp>
    <dsp:sp modelId="{9854B264-DE1A-44C4-A64D-E6B66E2A1643}">
      <dsp:nvSpPr>
        <dsp:cNvPr id="0" name=""/>
        <dsp:cNvSpPr/>
      </dsp:nvSpPr>
      <dsp:spPr>
        <a:xfrm>
          <a:off x="780952" y="3460"/>
          <a:ext cx="693351" cy="6933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"/>
              </a:ext>
            </a:extLst>
          </a:blip>
          <a:srcRect/>
          <a:stretch>
            <a:fillRect t="-16000" b="-16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DADB31-DEC2-4242-BF1F-E48CDFFC9D99}">
      <dsp:nvSpPr>
        <dsp:cNvPr id="0" name=""/>
        <dsp:cNvSpPr/>
      </dsp:nvSpPr>
      <dsp:spPr>
        <a:xfrm rot="10800000">
          <a:off x="1127627" y="903782"/>
          <a:ext cx="3788673" cy="693351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574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Medio Ambiente de Trabajo</a:t>
          </a:r>
        </a:p>
      </dsp:txBody>
      <dsp:txXfrm rot="10800000">
        <a:off x="1300965" y="903782"/>
        <a:ext cx="3615335" cy="693351"/>
      </dsp:txXfrm>
    </dsp:sp>
    <dsp:sp modelId="{2702D7B6-13F4-4A3D-83CF-5B66C50111AC}">
      <dsp:nvSpPr>
        <dsp:cNvPr id="0" name=""/>
        <dsp:cNvSpPr/>
      </dsp:nvSpPr>
      <dsp:spPr>
        <a:xfrm>
          <a:off x="780952" y="903782"/>
          <a:ext cx="693351" cy="693351"/>
        </a:xfrm>
        <a:prstGeom prst="ellipse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l="-39000" r="-39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53B029A-2506-4182-821F-FC1C599A43F5}">
      <dsp:nvSpPr>
        <dsp:cNvPr id="0" name=""/>
        <dsp:cNvSpPr/>
      </dsp:nvSpPr>
      <dsp:spPr>
        <a:xfrm rot="10800000">
          <a:off x="1127627" y="1804104"/>
          <a:ext cx="3788673" cy="693351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574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Factores de Riesgo Laboral</a:t>
          </a:r>
        </a:p>
      </dsp:txBody>
      <dsp:txXfrm rot="10800000">
        <a:off x="1300965" y="1804104"/>
        <a:ext cx="3615335" cy="693351"/>
      </dsp:txXfrm>
    </dsp:sp>
    <dsp:sp modelId="{D86972D8-5192-4E61-8DC0-789A2A5A0438}">
      <dsp:nvSpPr>
        <dsp:cNvPr id="0" name=""/>
        <dsp:cNvSpPr/>
      </dsp:nvSpPr>
      <dsp:spPr>
        <a:xfrm>
          <a:off x="780952" y="1804104"/>
          <a:ext cx="693351" cy="69335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/>
          <a:stretch>
            <a:fillRect t="-13000" b="-13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AB2B349-E8A5-4D3F-A7FF-A12825CCDC1E}">
      <dsp:nvSpPr>
        <dsp:cNvPr id="0" name=""/>
        <dsp:cNvSpPr/>
      </dsp:nvSpPr>
      <dsp:spPr>
        <a:xfrm rot="10800000">
          <a:off x="1127627" y="2704425"/>
          <a:ext cx="3788673" cy="693351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574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SG – Seguridad y Salud Ocupacional</a:t>
          </a:r>
        </a:p>
      </dsp:txBody>
      <dsp:txXfrm rot="10800000">
        <a:off x="1300965" y="2704425"/>
        <a:ext cx="3615335" cy="693351"/>
      </dsp:txXfrm>
    </dsp:sp>
    <dsp:sp modelId="{D19DC70A-6DC2-47A8-BA15-6E857921D955}">
      <dsp:nvSpPr>
        <dsp:cNvPr id="0" name=""/>
        <dsp:cNvSpPr/>
      </dsp:nvSpPr>
      <dsp:spPr>
        <a:xfrm>
          <a:off x="780952" y="2704425"/>
          <a:ext cx="693351" cy="693351"/>
        </a:xfrm>
        <a:prstGeom prst="ellipse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/>
          <a:stretch>
            <a:fillRect l="-5000" r="-5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7103BC5-0F7A-4347-9B3D-C3FCE6DD740A}">
      <dsp:nvSpPr>
        <dsp:cNvPr id="0" name=""/>
        <dsp:cNvSpPr/>
      </dsp:nvSpPr>
      <dsp:spPr>
        <a:xfrm rot="10800000">
          <a:off x="1127627" y="3604747"/>
          <a:ext cx="3788673" cy="693351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574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Técnicas Preventivas</a:t>
          </a:r>
        </a:p>
      </dsp:txBody>
      <dsp:txXfrm rot="10800000">
        <a:off x="1300965" y="3604747"/>
        <a:ext cx="3615335" cy="693351"/>
      </dsp:txXfrm>
    </dsp:sp>
    <dsp:sp modelId="{5A491274-47EB-456E-BF66-79D0D885047F}">
      <dsp:nvSpPr>
        <dsp:cNvPr id="0" name=""/>
        <dsp:cNvSpPr/>
      </dsp:nvSpPr>
      <dsp:spPr>
        <a:xfrm>
          <a:off x="780952" y="3604747"/>
          <a:ext cx="693351" cy="69335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B47027C-53EF-41E0-8610-6C80E105A073}">
      <dsp:nvSpPr>
        <dsp:cNvPr id="0" name=""/>
        <dsp:cNvSpPr/>
      </dsp:nvSpPr>
      <dsp:spPr>
        <a:xfrm rot="10800000">
          <a:off x="1127627" y="4505069"/>
          <a:ext cx="3788673" cy="693351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574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Cultura de Prevención</a:t>
          </a:r>
        </a:p>
      </dsp:txBody>
      <dsp:txXfrm rot="10800000">
        <a:off x="1300965" y="4505069"/>
        <a:ext cx="3615335" cy="693351"/>
      </dsp:txXfrm>
    </dsp:sp>
    <dsp:sp modelId="{C4059741-30BC-4E72-A31F-A537B391E3C0}">
      <dsp:nvSpPr>
        <dsp:cNvPr id="0" name=""/>
        <dsp:cNvSpPr/>
      </dsp:nvSpPr>
      <dsp:spPr>
        <a:xfrm>
          <a:off x="780952" y="4505069"/>
          <a:ext cx="693351" cy="693351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rcRect/>
          <a:stretch>
            <a:fillRect l="-25000" r="-25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BEDCA-408A-40AC-AFF2-599248248CA3}">
      <dsp:nvSpPr>
        <dsp:cNvPr id="0" name=""/>
        <dsp:cNvSpPr/>
      </dsp:nvSpPr>
      <dsp:spPr>
        <a:xfrm rot="10800000">
          <a:off x="8000991" y="2146123"/>
          <a:ext cx="2411917" cy="144659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1F58A38-E450-4C3C-BB24-EDC07E882148}">
      <dsp:nvSpPr>
        <dsp:cNvPr id="0" name=""/>
        <dsp:cNvSpPr/>
      </dsp:nvSpPr>
      <dsp:spPr>
        <a:xfrm>
          <a:off x="7996167" y="2385074"/>
          <a:ext cx="2175549" cy="1904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Descriptivo</a:t>
          </a:r>
        </a:p>
      </dsp:txBody>
      <dsp:txXfrm>
        <a:off x="7996167" y="2385074"/>
        <a:ext cx="2175549" cy="1904882"/>
      </dsp:txXfrm>
    </dsp:sp>
    <dsp:sp modelId="{03D48B28-B00B-46DB-AC65-FDC674052BEE}">
      <dsp:nvSpPr>
        <dsp:cNvPr id="0" name=""/>
        <dsp:cNvSpPr/>
      </dsp:nvSpPr>
      <dsp:spPr>
        <a:xfrm rot="5400000">
          <a:off x="7996167" y="1488658"/>
          <a:ext cx="410025" cy="41002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D206004-D5FD-4834-8ECC-32FC3F042CC8}">
      <dsp:nvSpPr>
        <dsp:cNvPr id="0" name=""/>
        <dsp:cNvSpPr/>
      </dsp:nvSpPr>
      <dsp:spPr>
        <a:xfrm rot="10800000">
          <a:off x="5335822" y="1487818"/>
          <a:ext cx="2411917" cy="144659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92640F9-9FC2-4512-94A8-C3FBB3FC789E}">
      <dsp:nvSpPr>
        <dsp:cNvPr id="0" name=""/>
        <dsp:cNvSpPr/>
      </dsp:nvSpPr>
      <dsp:spPr>
        <a:xfrm>
          <a:off x="5330998" y="1726769"/>
          <a:ext cx="2175549" cy="1904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De Campo</a:t>
          </a:r>
        </a:p>
      </dsp:txBody>
      <dsp:txXfrm>
        <a:off x="5330998" y="1726769"/>
        <a:ext cx="2175549" cy="1904882"/>
      </dsp:txXfrm>
    </dsp:sp>
    <dsp:sp modelId="{B1D14D61-5741-4D03-92B9-7A46FBE6CCB7}">
      <dsp:nvSpPr>
        <dsp:cNvPr id="0" name=""/>
        <dsp:cNvSpPr/>
      </dsp:nvSpPr>
      <dsp:spPr>
        <a:xfrm rot="5400000">
          <a:off x="5330998" y="830353"/>
          <a:ext cx="410025" cy="41002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2525210-35A0-4931-B4BB-B5CD28C29F46}">
      <dsp:nvSpPr>
        <dsp:cNvPr id="0" name=""/>
        <dsp:cNvSpPr/>
      </dsp:nvSpPr>
      <dsp:spPr>
        <a:xfrm rot="10800000">
          <a:off x="2670653" y="829513"/>
          <a:ext cx="2411917" cy="144659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C571659-BD23-4ACE-A574-F0D0D8950C90}">
      <dsp:nvSpPr>
        <dsp:cNvPr id="0" name=""/>
        <dsp:cNvSpPr/>
      </dsp:nvSpPr>
      <dsp:spPr>
        <a:xfrm>
          <a:off x="2665829" y="1068464"/>
          <a:ext cx="2175549" cy="1904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Exploratorio</a:t>
          </a:r>
        </a:p>
      </dsp:txBody>
      <dsp:txXfrm>
        <a:off x="2665829" y="1068464"/>
        <a:ext cx="2175549" cy="1904882"/>
      </dsp:txXfrm>
    </dsp:sp>
    <dsp:sp modelId="{D739D850-969F-49E7-B42F-724B550AEFD2}">
      <dsp:nvSpPr>
        <dsp:cNvPr id="0" name=""/>
        <dsp:cNvSpPr/>
      </dsp:nvSpPr>
      <dsp:spPr>
        <a:xfrm rot="5400000">
          <a:off x="2665829" y="172048"/>
          <a:ext cx="410025" cy="41002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5096BED-9201-4210-ADDF-BB9461C41033}">
      <dsp:nvSpPr>
        <dsp:cNvPr id="0" name=""/>
        <dsp:cNvSpPr/>
      </dsp:nvSpPr>
      <dsp:spPr>
        <a:xfrm rot="10800000">
          <a:off x="5484" y="171208"/>
          <a:ext cx="2411917" cy="144659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BA03985-DD3B-4BA8-8EC4-953CA1CDA5A4}">
      <dsp:nvSpPr>
        <dsp:cNvPr id="0" name=""/>
        <dsp:cNvSpPr/>
      </dsp:nvSpPr>
      <dsp:spPr>
        <a:xfrm>
          <a:off x="661" y="410159"/>
          <a:ext cx="2175549" cy="1904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Bibliográfico</a:t>
          </a:r>
        </a:p>
      </dsp:txBody>
      <dsp:txXfrm>
        <a:off x="661" y="410159"/>
        <a:ext cx="2175549" cy="19048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BB499-267D-49E3-835C-A7A2B542550A}">
      <dsp:nvSpPr>
        <dsp:cNvPr id="0" name=""/>
        <dsp:cNvSpPr/>
      </dsp:nvSpPr>
      <dsp:spPr>
        <a:xfrm rot="10800000">
          <a:off x="2630155" y="842002"/>
          <a:ext cx="2260834" cy="135597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A9F0E2-4CF8-43F7-A30B-59D8EF1458EA}">
      <dsp:nvSpPr>
        <dsp:cNvPr id="0" name=""/>
        <dsp:cNvSpPr/>
      </dsp:nvSpPr>
      <dsp:spPr>
        <a:xfrm>
          <a:off x="2500903" y="1065985"/>
          <a:ext cx="2039272" cy="1785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Enfoque Cualitativo</a:t>
          </a:r>
        </a:p>
      </dsp:txBody>
      <dsp:txXfrm>
        <a:off x="2500903" y="1065985"/>
        <a:ext cx="2039272" cy="1785560"/>
      </dsp:txXfrm>
    </dsp:sp>
    <dsp:sp modelId="{8F3314AF-B080-4189-BEBE-AE4CC86C8C1B}">
      <dsp:nvSpPr>
        <dsp:cNvPr id="0" name=""/>
        <dsp:cNvSpPr/>
      </dsp:nvSpPr>
      <dsp:spPr>
        <a:xfrm rot="5400000">
          <a:off x="2500903" y="225721"/>
          <a:ext cx="384341" cy="384341"/>
        </a:xfrm>
        <a:prstGeom prst="triangle">
          <a:avLst>
            <a:gd name="adj" fmla="val 10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6EE35-EA17-4815-8968-D2D789D543E6}">
      <dsp:nvSpPr>
        <dsp:cNvPr id="0" name=""/>
        <dsp:cNvSpPr/>
      </dsp:nvSpPr>
      <dsp:spPr>
        <a:xfrm rot="10800000">
          <a:off x="-8" y="211076"/>
          <a:ext cx="2260834" cy="135597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E41112-C29C-4607-98ED-2728B7E88CE5}">
      <dsp:nvSpPr>
        <dsp:cNvPr id="0" name=""/>
        <dsp:cNvSpPr/>
      </dsp:nvSpPr>
      <dsp:spPr>
        <a:xfrm>
          <a:off x="2681" y="448917"/>
          <a:ext cx="2039272" cy="1785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Enfoque Cuantitativo</a:t>
          </a:r>
        </a:p>
      </dsp:txBody>
      <dsp:txXfrm>
        <a:off x="2681" y="448917"/>
        <a:ext cx="2039272" cy="1785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09F6-2F21-4723-9393-4FFFF06F8A05}" type="datetimeFigureOut">
              <a:rPr lang="es-MX" smtClean="0"/>
              <a:t>07/02/2020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DA10-D955-4844-944C-217D2B106FC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0363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09F6-2F21-4723-9393-4FFFF06F8A05}" type="datetimeFigureOut">
              <a:rPr lang="es-MX" smtClean="0"/>
              <a:t>07/02/2020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DA10-D955-4844-944C-217D2B106FC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5320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09F6-2F21-4723-9393-4FFFF06F8A05}" type="datetimeFigureOut">
              <a:rPr lang="es-MX" smtClean="0"/>
              <a:t>07/02/2020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DA10-D955-4844-944C-217D2B106FC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4596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1307FF-A6E6-4B08-AFB7-921D63B729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6A61A7-A745-444D-8551-7B49355DB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CF238A-FE71-4715-AAFF-DC12B744B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4861-E605-4F64-B5F2-56EE96F77C40}" type="datetimeFigureOut">
              <a:rPr lang="es-EC" smtClean="0"/>
              <a:t>7/2/2020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7A719-5BB3-4673-8C9D-D92DAA666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3D943E-8217-486E-9031-74F7E2897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30D2-27F7-4FAA-AFAD-C641BB5DA0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10953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83197F-998E-4CCF-93E9-F1E94F781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9A2584-DE2E-4E73-A24F-4736FAA4C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2A4106-2EDA-481B-86A6-283555643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4861-E605-4F64-B5F2-56EE96F77C40}" type="datetimeFigureOut">
              <a:rPr lang="es-EC" smtClean="0"/>
              <a:t>7/2/2020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39724E-1446-441C-9333-238A8426D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2AA7C3-9EB7-4768-AFE9-64B605B0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30D2-27F7-4FAA-AFAD-C641BB5DA0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6588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15EE09-53D0-4564-BE17-71473943D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86AB86-93ED-46AE-818F-2993A793F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8999A4-B3E4-4E94-ABC4-BF8184490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4861-E605-4F64-B5F2-56EE96F77C40}" type="datetimeFigureOut">
              <a:rPr lang="es-EC" smtClean="0"/>
              <a:t>7/2/2020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6FCC05-3E00-4F7D-A23E-F943E085D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533B71-CCF2-4606-ABCE-DD503139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30D2-27F7-4FAA-AFAD-C641BB5DA0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4741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55E83D-6CDF-4CDD-9C6D-A4414E641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A51B70-643D-4633-98DB-38CC83C7F1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04AB215-6608-4B80-8861-2C546E03E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A58BD5F-1DD2-4B27-B79C-2641885B6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4861-E605-4F64-B5F2-56EE96F77C40}" type="datetimeFigureOut">
              <a:rPr lang="es-EC" smtClean="0"/>
              <a:t>7/2/2020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CF556A8-F460-471C-BF19-656F54F6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5A8671-28C4-41B1-A744-DADCC266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30D2-27F7-4FAA-AFAD-C641BB5DA0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14470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F547D9-544E-4782-878D-EEB46D16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BC2B42-8BC8-4B98-A485-C80CC35FF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9EA4EB4-07DC-40F8-9C5E-C01B3B0C7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E948FD6-CCD3-47F3-AE8C-373C412A21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F6D8F89-BCAA-42A9-8118-271C600E5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D95D195-CFB4-451E-9750-E0B7E18CB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4861-E605-4F64-B5F2-56EE96F77C40}" type="datetimeFigureOut">
              <a:rPr lang="es-EC" smtClean="0"/>
              <a:t>7/2/2020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F9CFA3D-EFBC-4264-BCEA-62EAA48B1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24AE094-CE45-4874-A4C7-926FC5F39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30D2-27F7-4FAA-AFAD-C641BB5DA0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83530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4F3DC4-047A-444C-A7FE-72D7FD878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DB4C855-7C65-4533-A5D0-8DB234FDA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4861-E605-4F64-B5F2-56EE96F77C40}" type="datetimeFigureOut">
              <a:rPr lang="es-EC" smtClean="0"/>
              <a:t>7/2/2020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4CB37EC-0269-4014-A549-FF9CB6BDE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E9560E4-9A0F-486B-9DCE-18931BD5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30D2-27F7-4FAA-AFAD-C641BB5DA0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80513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5FE3017-6A06-4CE0-AA58-94E7E892E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4861-E605-4F64-B5F2-56EE96F77C40}" type="datetimeFigureOut">
              <a:rPr lang="es-EC" smtClean="0"/>
              <a:t>7/2/2020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E6FABA3-2F3E-44C3-A166-1A1E3DC34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460567B-F033-4865-B9E4-2A05B845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30D2-27F7-4FAA-AFAD-C641BB5DA0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23041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CAD7E7-4B4E-4CE5-A8D7-F1771D61F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B818B9-EB3F-421F-81F5-1CEDA55EB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12C4B12-EE5C-40DE-8295-61339B206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B5BF188-F86F-4974-8C73-F9C39D18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4861-E605-4F64-B5F2-56EE96F77C40}" type="datetimeFigureOut">
              <a:rPr lang="es-EC" smtClean="0"/>
              <a:t>7/2/2020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77207D-C09B-413D-BE79-70FAB746D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D3BD24-C71B-4D30-8CA6-275B7DF7C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30D2-27F7-4FAA-AFAD-C641BB5DA0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46041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09F6-2F21-4723-9393-4FFFF06F8A05}" type="datetimeFigureOut">
              <a:rPr lang="es-MX" smtClean="0"/>
              <a:t>07/02/2020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DA10-D955-4844-944C-217D2B106FC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3728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BA98EA-1A8B-4663-87AA-A207CC0F0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C8280F4-A40D-4218-A46B-3FE364CD55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840CB0D-9201-4E2D-AB63-6DD7122B9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4CA687-F29B-4F41-BD48-8098F8479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4861-E605-4F64-B5F2-56EE96F77C40}" type="datetimeFigureOut">
              <a:rPr lang="es-EC" smtClean="0"/>
              <a:t>7/2/2020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4F0D33E-FE8C-4B36-9820-B54461324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51DD344-5870-4B2E-AC35-5028BF7C7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30D2-27F7-4FAA-AFAD-C641BB5DA0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404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83705-86B1-4B8E-958F-C562BCBFA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DB4DC4-4DFD-4843-A2A7-4321617E3F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D7E860-1CE3-46AC-8C1D-2E6A84406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4861-E605-4F64-B5F2-56EE96F77C40}" type="datetimeFigureOut">
              <a:rPr lang="es-EC" smtClean="0"/>
              <a:t>7/2/2020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DA6B57-7129-4755-9721-B0C21C77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C8B527-B08D-4B1D-A3B1-AD4747BDB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30D2-27F7-4FAA-AFAD-C641BB5DA0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03037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251669B-5B1D-4411-9B7C-A125C85BEB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9796A18-1517-48DC-99CC-02C978D03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A51BFE-A2E9-4165-BC46-BA929585C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4861-E605-4F64-B5F2-56EE96F77C40}" type="datetimeFigureOut">
              <a:rPr lang="es-EC" smtClean="0"/>
              <a:t>7/2/2020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9D1D9D-84C4-43D0-A40A-51D9BAD73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F72B0B-DF35-432C-B0A6-4B5278AE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30D2-27F7-4FAA-AFAD-C641BB5DA0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14689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09F6-2F21-4723-9393-4FFFF06F8A05}" type="datetimeFigureOut">
              <a:rPr lang="es-MX" smtClean="0"/>
              <a:t>07/02/2020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DA10-D955-4844-944C-217D2B106FC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841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09F6-2F21-4723-9393-4FFFF06F8A05}" type="datetimeFigureOut">
              <a:rPr lang="es-MX" smtClean="0"/>
              <a:t>07/02/2020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DA10-D955-4844-944C-217D2B106FC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567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09F6-2F21-4723-9393-4FFFF06F8A05}" type="datetimeFigureOut">
              <a:rPr lang="es-MX" smtClean="0"/>
              <a:t>07/02/2020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DA10-D955-4844-944C-217D2B106FC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643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09F6-2F21-4723-9393-4FFFF06F8A05}" type="datetimeFigureOut">
              <a:rPr lang="es-MX" smtClean="0"/>
              <a:t>07/02/2020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DA10-D955-4844-944C-217D2B106FC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962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09F6-2F21-4723-9393-4FFFF06F8A05}" type="datetimeFigureOut">
              <a:rPr lang="es-MX" smtClean="0"/>
              <a:t>07/02/2020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DA10-D955-4844-944C-217D2B106FC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5472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09F6-2F21-4723-9393-4FFFF06F8A05}" type="datetimeFigureOut">
              <a:rPr lang="es-MX" smtClean="0"/>
              <a:t>07/02/2020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DA10-D955-4844-944C-217D2B106FC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4391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09F6-2F21-4723-9393-4FFFF06F8A05}" type="datetimeFigureOut">
              <a:rPr lang="es-MX" smtClean="0"/>
              <a:t>07/02/2020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DA10-D955-4844-944C-217D2B106FC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3494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509F6-2F21-4723-9393-4FFFF06F8A05}" type="datetimeFigureOut">
              <a:rPr lang="es-MX" smtClean="0"/>
              <a:t>07/02/2020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6DA10-D955-4844-944C-217D2B106FC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379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5D85408-D9AC-4894-BAFE-416BC0463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5675D4-156A-4DB1-AC7D-31183244C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F069F7-AACE-4839-9E83-72EC3106F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14861-E605-4F64-B5F2-56EE96F77C40}" type="datetimeFigureOut">
              <a:rPr lang="es-EC" smtClean="0"/>
              <a:t>7/2/2020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5CD17B-BB8B-4774-87C9-F6DFDB70D9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9F3B28-AF56-4791-A649-C21E591B0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A30D2-27F7-4FAA-AFAD-C641BB5DA0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3345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9.jpeg"/><Relationship Id="rId4" Type="http://schemas.openxmlformats.org/officeDocument/2006/relationships/diagramLayout" Target="../diagrams/layout2.xml"/><Relationship Id="rId9" Type="http://schemas.openxmlformats.org/officeDocument/2006/relationships/hyperlink" Target="http://www.publicdomainpictures.net/view-image.php?image=162548&amp;picture=a-pile-of-books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jpeg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25.png"/><Relationship Id="rId10" Type="http://schemas.openxmlformats.org/officeDocument/2006/relationships/image" Target="../media/image59.png"/><Relationship Id="rId4" Type="http://schemas.openxmlformats.org/officeDocument/2006/relationships/image" Target="../media/image20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" Target="slide4.xml"/><Relationship Id="rId7" Type="http://schemas.openxmlformats.org/officeDocument/2006/relationships/slide" Target="slide2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slide" Target="slide17.xml"/><Relationship Id="rId5" Type="http://schemas.openxmlformats.org/officeDocument/2006/relationships/slide" Target="slide13.xml"/><Relationship Id="rId4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eb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jpeg"/><Relationship Id="rId4" Type="http://schemas.openxmlformats.org/officeDocument/2006/relationships/image" Target="../media/image116.jpeg"/><Relationship Id="rId9" Type="http://schemas.openxmlformats.org/officeDocument/2006/relationships/image" Target="../media/image1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7.png"/><Relationship Id="rId5" Type="http://schemas.openxmlformats.org/officeDocument/2006/relationships/image" Target="../media/image104.png"/><Relationship Id="rId4" Type="http://schemas.openxmlformats.org/officeDocument/2006/relationships/image" Target="../media/image1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29.png"/><Relationship Id="rId7" Type="http://schemas.openxmlformats.org/officeDocument/2006/relationships/image" Target="../media/image1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1.png"/><Relationship Id="rId11" Type="http://schemas.openxmlformats.org/officeDocument/2006/relationships/image" Target="../media/image135.jpeg"/><Relationship Id="rId5" Type="http://schemas.openxmlformats.org/officeDocument/2006/relationships/image" Target="../media/image104.png"/><Relationship Id="rId10" Type="http://schemas.openxmlformats.org/officeDocument/2006/relationships/image" Target="../media/image134.png"/><Relationship Id="rId4" Type="http://schemas.openxmlformats.org/officeDocument/2006/relationships/image" Target="../media/image130.jpeg"/><Relationship Id="rId9" Type="http://schemas.openxmlformats.org/officeDocument/2006/relationships/image" Target="../media/image1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9.jpeg"/><Relationship Id="rId5" Type="http://schemas.openxmlformats.org/officeDocument/2006/relationships/image" Target="../media/image138.webp"/><Relationship Id="rId4" Type="http://schemas.openxmlformats.org/officeDocument/2006/relationships/image" Target="../media/image1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1.png"/><Relationship Id="rId7" Type="http://schemas.microsoft.com/office/2007/relationships/hdphoto" Target="../media/hdphoto3.wdp"/><Relationship Id="rId12" Type="http://schemas.openxmlformats.org/officeDocument/2006/relationships/image" Target="../media/image1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4.png"/><Relationship Id="rId11" Type="http://schemas.microsoft.com/office/2007/relationships/hdphoto" Target="../media/hdphoto5.wdp"/><Relationship Id="rId5" Type="http://schemas.openxmlformats.org/officeDocument/2006/relationships/image" Target="../media/image143.png"/><Relationship Id="rId10" Type="http://schemas.openxmlformats.org/officeDocument/2006/relationships/image" Target="../media/image146.png"/><Relationship Id="rId4" Type="http://schemas.openxmlformats.org/officeDocument/2006/relationships/image" Target="../media/image142.jpeg"/><Relationship Id="rId9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8.jpeg"/><Relationship Id="rId7" Type="http://schemas.openxmlformats.org/officeDocument/2006/relationships/image" Target="../media/image99.web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7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hyperlink" Target="https://pixabay.com/pt/lupa-vidro-da-lupa-vidro-aumentar-189254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: angular 26">
            <a:extLst>
              <a:ext uri="{FF2B5EF4-FFF2-40B4-BE49-F238E27FC236}">
                <a16:creationId xmlns:a16="http://schemas.microsoft.com/office/drawing/2014/main" id="{C34C2688-2C87-49BC-92C8-3677976CAD85}"/>
              </a:ext>
            </a:extLst>
          </p:cNvPr>
          <p:cNvCxnSpPr>
            <a:cxnSpLocks/>
          </p:cNvCxnSpPr>
          <p:nvPr/>
        </p:nvCxnSpPr>
        <p:spPr>
          <a:xfrm>
            <a:off x="11163300" y="228600"/>
            <a:ext cx="819150" cy="361950"/>
          </a:xfrm>
          <a:prstGeom prst="bentConnector3">
            <a:avLst>
              <a:gd name="adj1" fmla="val -4651"/>
            </a:avLst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: angular 42">
            <a:extLst>
              <a:ext uri="{FF2B5EF4-FFF2-40B4-BE49-F238E27FC236}">
                <a16:creationId xmlns:a16="http://schemas.microsoft.com/office/drawing/2014/main" id="{2ACCD0C7-DDC7-41B8-856F-41B00A19F866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322626" y="359351"/>
            <a:ext cx="809626" cy="452871"/>
          </a:xfrm>
          <a:prstGeom prst="bentConnector3">
            <a:avLst>
              <a:gd name="adj1" fmla="val 94706"/>
            </a:avLst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: angular 71">
            <a:extLst>
              <a:ext uri="{FF2B5EF4-FFF2-40B4-BE49-F238E27FC236}">
                <a16:creationId xmlns:a16="http://schemas.microsoft.com/office/drawing/2014/main" id="{63C49906-A081-48BF-96E8-D3DC5F39AD37}"/>
              </a:ext>
            </a:extLst>
          </p:cNvPr>
          <p:cNvCxnSpPr>
            <a:cxnSpLocks/>
          </p:cNvCxnSpPr>
          <p:nvPr/>
        </p:nvCxnSpPr>
        <p:spPr>
          <a:xfrm flipH="1" flipV="1">
            <a:off x="190500" y="6215899"/>
            <a:ext cx="819150" cy="361950"/>
          </a:xfrm>
          <a:prstGeom prst="bentConnector3">
            <a:avLst>
              <a:gd name="adj1" fmla="val -4651"/>
            </a:avLst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: angular 72">
            <a:extLst>
              <a:ext uri="{FF2B5EF4-FFF2-40B4-BE49-F238E27FC236}">
                <a16:creationId xmlns:a16="http://schemas.microsoft.com/office/drawing/2014/main" id="{5FE01F66-E88F-4B1A-B5BB-9C7F207FD0B5}"/>
              </a:ext>
            </a:extLst>
          </p:cNvPr>
          <p:cNvCxnSpPr>
            <a:cxnSpLocks/>
          </p:cNvCxnSpPr>
          <p:nvPr/>
        </p:nvCxnSpPr>
        <p:spPr>
          <a:xfrm rot="16200000" flipV="1">
            <a:off x="52387" y="6001992"/>
            <a:ext cx="809626" cy="452871"/>
          </a:xfrm>
          <a:prstGeom prst="bentConnector3">
            <a:avLst>
              <a:gd name="adj1" fmla="val 94706"/>
            </a:avLst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1 Título">
            <a:extLst>
              <a:ext uri="{FF2B5EF4-FFF2-40B4-BE49-F238E27FC236}">
                <a16:creationId xmlns:a16="http://schemas.microsoft.com/office/drawing/2014/main" id="{91D4A931-1F4A-43C3-BB9D-05343E0FD1D4}"/>
              </a:ext>
            </a:extLst>
          </p:cNvPr>
          <p:cNvSpPr txBox="1">
            <a:spLocks/>
          </p:cNvSpPr>
          <p:nvPr/>
        </p:nvSpPr>
        <p:spPr>
          <a:xfrm>
            <a:off x="793415" y="2345020"/>
            <a:ext cx="10651232" cy="4393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>
                <a:ln>
                  <a:solidFill>
                    <a:schemeClr val="tx1"/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EN </a:t>
            </a:r>
            <a:r>
              <a:rPr lang="es-MX" sz="2400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SEGURIDAD, </a:t>
            </a:r>
            <a:r>
              <a:rPr lang="es-MX" sz="2400" dirty="0">
                <a:ln>
                  <a:solidFill>
                    <a:schemeClr val="tx1"/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MENCIÓN PÚBLICA Y PRIVADA</a:t>
            </a:r>
          </a:p>
        </p:txBody>
      </p:sp>
      <p:sp>
        <p:nvSpPr>
          <p:cNvPr id="32" name="1 Título">
            <a:extLst>
              <a:ext uri="{FF2B5EF4-FFF2-40B4-BE49-F238E27FC236}">
                <a16:creationId xmlns:a16="http://schemas.microsoft.com/office/drawing/2014/main" id="{4D604679-2832-45DD-ACDD-D4BAB78EF0A4}"/>
              </a:ext>
            </a:extLst>
          </p:cNvPr>
          <p:cNvSpPr txBox="1">
            <a:spLocks/>
          </p:cNvSpPr>
          <p:nvPr/>
        </p:nvSpPr>
        <p:spPr>
          <a:xfrm>
            <a:off x="770384" y="3283589"/>
            <a:ext cx="10651232" cy="133297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s-EC" sz="24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TEMA: ANÁLISIS DE RIESGOS OCUPACIONALES QUE PUEDEN AFECTAR AL PERSONAL DE LA UNIDAD EDUCATIVA DR. TELMO HIDALGO, UBICADA EN LA PROVINCIA DE PICHINCHA, CANTÓN RUMIÑAHUI. PROPUESTA</a:t>
            </a:r>
            <a:endParaRPr lang="es-MX" sz="24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1 Título">
            <a:extLst>
              <a:ext uri="{FF2B5EF4-FFF2-40B4-BE49-F238E27FC236}">
                <a16:creationId xmlns:a16="http://schemas.microsoft.com/office/drawing/2014/main" id="{F5C04C6F-A21C-4D83-9624-8BF583262EF8}"/>
              </a:ext>
            </a:extLst>
          </p:cNvPr>
          <p:cNvSpPr txBox="1">
            <a:spLocks/>
          </p:cNvSpPr>
          <p:nvPr/>
        </p:nvSpPr>
        <p:spPr>
          <a:xfrm>
            <a:off x="2790523" y="4865366"/>
            <a:ext cx="6890411" cy="57606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s-MX" sz="24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AUTOR: CRISTIAN GUAYASAMÍN </a:t>
            </a:r>
          </a:p>
        </p:txBody>
      </p:sp>
      <p:sp>
        <p:nvSpPr>
          <p:cNvPr id="35" name="1 Título">
            <a:extLst>
              <a:ext uri="{FF2B5EF4-FFF2-40B4-BE49-F238E27FC236}">
                <a16:creationId xmlns:a16="http://schemas.microsoft.com/office/drawing/2014/main" id="{BE1954CC-CE52-4208-AA3F-E79A6B486BCD}"/>
              </a:ext>
            </a:extLst>
          </p:cNvPr>
          <p:cNvSpPr txBox="1">
            <a:spLocks/>
          </p:cNvSpPr>
          <p:nvPr/>
        </p:nvSpPr>
        <p:spPr>
          <a:xfrm>
            <a:off x="787463" y="5620446"/>
            <a:ext cx="10651232" cy="72008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s-MX" sz="24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DIRECTOR: CRNL. S.P. VÁSQUEZ BRIONES, RENÉ PATRICIO MGT </a:t>
            </a:r>
          </a:p>
        </p:txBody>
      </p:sp>
      <p:sp>
        <p:nvSpPr>
          <p:cNvPr id="36" name="1 Título">
            <a:extLst>
              <a:ext uri="{FF2B5EF4-FFF2-40B4-BE49-F238E27FC236}">
                <a16:creationId xmlns:a16="http://schemas.microsoft.com/office/drawing/2014/main" id="{8F575C76-D7B7-4FD2-8D86-4475B11649D6}"/>
              </a:ext>
            </a:extLst>
          </p:cNvPr>
          <p:cNvSpPr txBox="1">
            <a:spLocks/>
          </p:cNvSpPr>
          <p:nvPr/>
        </p:nvSpPr>
        <p:spPr>
          <a:xfrm>
            <a:off x="787463" y="1544434"/>
            <a:ext cx="10896532" cy="55968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s-MX" sz="24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SEGURIDAD Y DEFENSA</a:t>
            </a:r>
          </a:p>
        </p:txBody>
      </p:sp>
      <p:pic>
        <p:nvPicPr>
          <p:cNvPr id="37" name="Imagen 36" descr="https://repositorio.espe.edu.ec/image/logo.gif">
            <a:extLst>
              <a:ext uri="{FF2B5EF4-FFF2-40B4-BE49-F238E27FC236}">
                <a16:creationId xmlns:a16="http://schemas.microsoft.com/office/drawing/2014/main" id="{BCAC4026-3536-4E33-985C-AFEF1B6E4E9E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6411" y="222346"/>
            <a:ext cx="1565275" cy="12966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Conector: angular 16">
            <a:extLst>
              <a:ext uri="{FF2B5EF4-FFF2-40B4-BE49-F238E27FC236}">
                <a16:creationId xmlns:a16="http://schemas.microsoft.com/office/drawing/2014/main" id="{E75025C5-AD01-4DFF-ADB1-E5BAF29F2477}"/>
              </a:ext>
            </a:extLst>
          </p:cNvPr>
          <p:cNvCxnSpPr>
            <a:cxnSpLocks/>
          </p:cNvCxnSpPr>
          <p:nvPr/>
        </p:nvCxnSpPr>
        <p:spPr>
          <a:xfrm>
            <a:off x="2660073" y="152400"/>
            <a:ext cx="9393382" cy="3754582"/>
          </a:xfrm>
          <a:prstGeom prst="bentConnector3">
            <a:avLst>
              <a:gd name="adj1" fmla="val 99705"/>
            </a:avLst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: angular 13">
            <a:extLst>
              <a:ext uri="{FF2B5EF4-FFF2-40B4-BE49-F238E27FC236}">
                <a16:creationId xmlns:a16="http://schemas.microsoft.com/office/drawing/2014/main" id="{F4012544-FA10-42A9-A31F-296052A0569C}"/>
              </a:ext>
            </a:extLst>
          </p:cNvPr>
          <p:cNvCxnSpPr>
            <a:cxnSpLocks/>
          </p:cNvCxnSpPr>
          <p:nvPr/>
        </p:nvCxnSpPr>
        <p:spPr>
          <a:xfrm>
            <a:off x="138545" y="2230582"/>
            <a:ext cx="7883237" cy="4433454"/>
          </a:xfrm>
          <a:prstGeom prst="bentConnector3">
            <a:avLst>
              <a:gd name="adj1" fmla="val 88"/>
            </a:avLst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59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MARCO LEGAL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D03B105-B64F-4A32-ACCD-4A5B12D42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797" y="1225760"/>
            <a:ext cx="1313537" cy="18776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Diagrama de flujo: proceso 5">
            <a:extLst>
              <a:ext uri="{FF2B5EF4-FFF2-40B4-BE49-F238E27FC236}">
                <a16:creationId xmlns:a16="http://schemas.microsoft.com/office/drawing/2014/main" id="{25186DDA-1AC5-4DE3-B937-359655F90A97}"/>
              </a:ext>
            </a:extLst>
          </p:cNvPr>
          <p:cNvSpPr/>
          <p:nvPr/>
        </p:nvSpPr>
        <p:spPr>
          <a:xfrm>
            <a:off x="1144461" y="1059506"/>
            <a:ext cx="4951539" cy="2369494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0EE7C26-9ABC-4C87-AD86-3E992923CBFD}"/>
              </a:ext>
            </a:extLst>
          </p:cNvPr>
          <p:cNvSpPr txBox="1"/>
          <p:nvPr/>
        </p:nvSpPr>
        <p:spPr>
          <a:xfrm>
            <a:off x="2706883" y="1224422"/>
            <a:ext cx="335856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Art. 32 - Salud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C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Art. 33 -</a:t>
            </a:r>
            <a:r>
              <a:rPr kumimoji="0" lang="es-EC" sz="2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Derecho </a:t>
            </a:r>
            <a:r>
              <a:rPr kumimoji="0" lang="es-EC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Trabajo</a:t>
            </a:r>
            <a:endParaRPr kumimoji="0" lang="es-EC" sz="2000" b="1" i="0" u="none" strike="noStrike" kern="1200" cap="none" spc="0" normalizeH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000" b="1" baseline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Art. 326 - Empleo</a:t>
            </a: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Digno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iagrama de flujo: proceso 7">
            <a:extLst>
              <a:ext uri="{FF2B5EF4-FFF2-40B4-BE49-F238E27FC236}">
                <a16:creationId xmlns:a16="http://schemas.microsoft.com/office/drawing/2014/main" id="{5865D206-31A1-43F0-B82B-418CBD74210A}"/>
              </a:ext>
            </a:extLst>
          </p:cNvPr>
          <p:cNvSpPr/>
          <p:nvPr/>
        </p:nvSpPr>
        <p:spPr>
          <a:xfrm>
            <a:off x="6096001" y="1050087"/>
            <a:ext cx="5181600" cy="2369494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E76FADE-E841-4660-BA8F-F99607830F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220688" y="1253469"/>
            <a:ext cx="1981200" cy="18509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7B4E17E-1089-4AF3-AA82-CD8AAEA2277E}"/>
              </a:ext>
            </a:extLst>
          </p:cNvPr>
          <p:cNvSpPr txBox="1"/>
          <p:nvPr/>
        </p:nvSpPr>
        <p:spPr>
          <a:xfrm>
            <a:off x="8232438" y="1224422"/>
            <a:ext cx="317642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CVN 120 - Higiene en Oficinas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C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CVN 148 - Protección</a:t>
            </a: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 Trabajadores contra riesgos profesionales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11">
            <a:extLst>
              <a:ext uri="{FF2B5EF4-FFF2-40B4-BE49-F238E27FC236}">
                <a16:creationId xmlns:a16="http://schemas.microsoft.com/office/drawing/2014/main" id="{D69C936C-B25A-4E20-B02E-ABE5290258FA}"/>
              </a:ext>
            </a:extLst>
          </p:cNvPr>
          <p:cNvSpPr/>
          <p:nvPr/>
        </p:nvSpPr>
        <p:spPr>
          <a:xfrm>
            <a:off x="1144461" y="3977170"/>
            <a:ext cx="4951539" cy="2104975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Diagrama de flujo: proceso 12">
            <a:extLst>
              <a:ext uri="{FF2B5EF4-FFF2-40B4-BE49-F238E27FC236}">
                <a16:creationId xmlns:a16="http://schemas.microsoft.com/office/drawing/2014/main" id="{5DF7F316-7838-4141-B76E-E8174461DBCF}"/>
              </a:ext>
            </a:extLst>
          </p:cNvPr>
          <p:cNvSpPr/>
          <p:nvPr/>
        </p:nvSpPr>
        <p:spPr>
          <a:xfrm>
            <a:off x="1144461" y="3429000"/>
            <a:ext cx="10133140" cy="548170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Diagrama de flujo: proceso 13">
            <a:extLst>
              <a:ext uri="{FF2B5EF4-FFF2-40B4-BE49-F238E27FC236}">
                <a16:creationId xmlns:a16="http://schemas.microsoft.com/office/drawing/2014/main" id="{8F167BA8-6A5B-473B-9F0E-2810382E17CD}"/>
              </a:ext>
            </a:extLst>
          </p:cNvPr>
          <p:cNvSpPr/>
          <p:nvPr/>
        </p:nvSpPr>
        <p:spPr>
          <a:xfrm>
            <a:off x="6096000" y="3973834"/>
            <a:ext cx="5181601" cy="2108311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56FB43C-7EE4-40EE-A366-F7F23226227C}"/>
              </a:ext>
            </a:extLst>
          </p:cNvPr>
          <p:cNvSpPr txBox="1"/>
          <p:nvPr/>
        </p:nvSpPr>
        <p:spPr>
          <a:xfrm>
            <a:off x="4358432" y="3530754"/>
            <a:ext cx="3591768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Tratados Internacionales CAN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30EE6DD-6D59-4975-8765-2540E41533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81" t="7482" r="8049" b="19282"/>
          <a:stretch/>
        </p:blipFill>
        <p:spPr>
          <a:xfrm>
            <a:off x="1362798" y="4131427"/>
            <a:ext cx="1344086" cy="17876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3A6304D-0EA6-4E3E-811D-588573013CEC}"/>
              </a:ext>
            </a:extLst>
          </p:cNvPr>
          <p:cNvSpPr txBox="1"/>
          <p:nvPr/>
        </p:nvSpPr>
        <p:spPr>
          <a:xfrm>
            <a:off x="2706884" y="4121832"/>
            <a:ext cx="351380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Art. 11 - Medidas SG-SSO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C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Art. </a:t>
            </a: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s-EC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2 -</a:t>
            </a:r>
            <a:r>
              <a:rPr kumimoji="0" lang="es-EC" sz="2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Cumplimiento</a:t>
            </a:r>
            <a:endParaRPr kumimoji="0" lang="es-EC" sz="2000" b="1" i="0" u="none" strike="noStrike" kern="1200" cap="none" spc="0" normalizeH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000" b="1" baseline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Art. </a:t>
            </a: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s-EC" sz="2000" b="1" baseline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Organismo</a:t>
            </a: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 Paritarios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A132E6F-8AA5-4468-BF20-9666F61738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74394">
            <a:off x="5895183" y="4315122"/>
            <a:ext cx="2244665" cy="1607553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EB368E49-59C2-487E-AEFA-DB26815B004C}"/>
              </a:ext>
            </a:extLst>
          </p:cNvPr>
          <p:cNvSpPr txBox="1"/>
          <p:nvPr/>
        </p:nvSpPr>
        <p:spPr>
          <a:xfrm>
            <a:off x="7777652" y="4150522"/>
            <a:ext cx="351380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Art. 10 – Actuación Comité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Art. 12 – Constitución Comité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83C333EC-986E-4452-B6B0-CBE3FDA8C5BF}"/>
              </a:ext>
            </a:extLst>
          </p:cNvPr>
          <p:cNvSpPr/>
          <p:nvPr/>
        </p:nvSpPr>
        <p:spPr>
          <a:xfrm>
            <a:off x="9820648" y="6143620"/>
            <a:ext cx="1190625" cy="52387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2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CONTINÚA</a:t>
            </a:r>
            <a:endParaRPr lang="es-EC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9834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5" grpId="0"/>
      <p:bldP spid="18" grpId="0"/>
      <p:bldP spid="21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MARCO LEGAL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Diagrama de flujo: proceso 5">
            <a:extLst>
              <a:ext uri="{FF2B5EF4-FFF2-40B4-BE49-F238E27FC236}">
                <a16:creationId xmlns:a16="http://schemas.microsoft.com/office/drawing/2014/main" id="{25186DDA-1AC5-4DE3-B937-359655F90A97}"/>
              </a:ext>
            </a:extLst>
          </p:cNvPr>
          <p:cNvSpPr/>
          <p:nvPr/>
        </p:nvSpPr>
        <p:spPr>
          <a:xfrm>
            <a:off x="1144464" y="1589198"/>
            <a:ext cx="4951539" cy="2117104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0EE7C26-9ABC-4C87-AD86-3E992923CBFD}"/>
              </a:ext>
            </a:extLst>
          </p:cNvPr>
          <p:cNvSpPr txBox="1"/>
          <p:nvPr/>
        </p:nvSpPr>
        <p:spPr>
          <a:xfrm>
            <a:off x="2706884" y="1764632"/>
            <a:ext cx="335856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Art. 38 – Riesgos  a cargo del empleador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iagrama de flujo: proceso 7">
            <a:extLst>
              <a:ext uri="{FF2B5EF4-FFF2-40B4-BE49-F238E27FC236}">
                <a16:creationId xmlns:a16="http://schemas.microsoft.com/office/drawing/2014/main" id="{5865D206-31A1-43F0-B82B-418CBD74210A}"/>
              </a:ext>
            </a:extLst>
          </p:cNvPr>
          <p:cNvSpPr/>
          <p:nvPr/>
        </p:nvSpPr>
        <p:spPr>
          <a:xfrm>
            <a:off x="6096000" y="1589091"/>
            <a:ext cx="5181600" cy="2123561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7B4E17E-1089-4AF3-AA82-CD8AAEA2277E}"/>
              </a:ext>
            </a:extLst>
          </p:cNvPr>
          <p:cNvSpPr txBox="1"/>
          <p:nvPr/>
        </p:nvSpPr>
        <p:spPr>
          <a:xfrm>
            <a:off x="7838136" y="1764632"/>
            <a:ext cx="317642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Art. 23 - Derechos de los servidores públicos 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11">
            <a:extLst>
              <a:ext uri="{FF2B5EF4-FFF2-40B4-BE49-F238E27FC236}">
                <a16:creationId xmlns:a16="http://schemas.microsoft.com/office/drawing/2014/main" id="{D69C936C-B25A-4E20-B02E-ABE5290258FA}"/>
              </a:ext>
            </a:extLst>
          </p:cNvPr>
          <p:cNvSpPr/>
          <p:nvPr/>
        </p:nvSpPr>
        <p:spPr>
          <a:xfrm>
            <a:off x="1144461" y="3712652"/>
            <a:ext cx="4951539" cy="2354244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Diagrama de flujo: proceso 12">
            <a:extLst>
              <a:ext uri="{FF2B5EF4-FFF2-40B4-BE49-F238E27FC236}">
                <a16:creationId xmlns:a16="http://schemas.microsoft.com/office/drawing/2014/main" id="{5DF7F316-7838-4141-B76E-E8174461DBCF}"/>
              </a:ext>
            </a:extLst>
          </p:cNvPr>
          <p:cNvSpPr/>
          <p:nvPr/>
        </p:nvSpPr>
        <p:spPr>
          <a:xfrm>
            <a:off x="1144461" y="1044722"/>
            <a:ext cx="10133140" cy="548170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Diagrama de flujo: proceso 13">
            <a:extLst>
              <a:ext uri="{FF2B5EF4-FFF2-40B4-BE49-F238E27FC236}">
                <a16:creationId xmlns:a16="http://schemas.microsoft.com/office/drawing/2014/main" id="{8F167BA8-6A5B-473B-9F0E-2810382E17CD}"/>
              </a:ext>
            </a:extLst>
          </p:cNvPr>
          <p:cNvSpPr/>
          <p:nvPr/>
        </p:nvSpPr>
        <p:spPr>
          <a:xfrm>
            <a:off x="6096000" y="3714046"/>
            <a:ext cx="5181601" cy="2354244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56FB43C-7EE4-40EE-A366-F7F23226227C}"/>
              </a:ext>
            </a:extLst>
          </p:cNvPr>
          <p:cNvSpPr txBox="1"/>
          <p:nvPr/>
        </p:nvSpPr>
        <p:spPr>
          <a:xfrm>
            <a:off x="5150607" y="1079925"/>
            <a:ext cx="2430269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Leyes Nacionales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3A6304D-0EA6-4E3E-811D-588573013CEC}"/>
              </a:ext>
            </a:extLst>
          </p:cNvPr>
          <p:cNvSpPr txBox="1"/>
          <p:nvPr/>
        </p:nvSpPr>
        <p:spPr>
          <a:xfrm>
            <a:off x="2969694" y="3878467"/>
            <a:ext cx="3095757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Art. 11 - Deberes de los empleadores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C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Art. 16 - Servicios Médicos de la empresa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B368E49-59C2-487E-AEFA-DB26815B004C}"/>
              </a:ext>
            </a:extLst>
          </p:cNvPr>
          <p:cNvSpPr txBox="1"/>
          <p:nvPr/>
        </p:nvSpPr>
        <p:spPr>
          <a:xfrm>
            <a:off x="8281792" y="4032354"/>
            <a:ext cx="283209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Art. 10 - Deberes en materia de SSO y gestión de riesgos 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A6CCDA0-4420-492B-A1FF-0B041CF8DF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1834" y="1711819"/>
            <a:ext cx="1359460" cy="16614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B24B546-D731-45D3-92BE-102C0864A2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1029" y="1701877"/>
            <a:ext cx="1349847" cy="16614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D33BF4DD-F113-4431-8AB1-3A455695C9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1834" y="3854357"/>
            <a:ext cx="1727860" cy="19663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8E705163-ABE7-4953-A058-D3F894BEDE7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545" y="3854357"/>
            <a:ext cx="1924702" cy="21303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39D5221D-E3B1-45EE-9C72-811E075E76BD}"/>
              </a:ext>
            </a:extLst>
          </p:cNvPr>
          <p:cNvSpPr/>
          <p:nvPr/>
        </p:nvSpPr>
        <p:spPr>
          <a:xfrm>
            <a:off x="9820648" y="6143620"/>
            <a:ext cx="1190625" cy="52387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CONTINÚA</a:t>
            </a:r>
            <a:endParaRPr lang="es-EC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8043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5" grpId="0"/>
      <p:bldP spid="18" grpId="0"/>
      <p:bldP spid="21" grpId="0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44E2AED-0C95-49C7-8707-39A0637B1E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8" r="17917"/>
          <a:stretch/>
        </p:blipFill>
        <p:spPr>
          <a:xfrm>
            <a:off x="1177444" y="1249146"/>
            <a:ext cx="1896338" cy="153531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MARCO LEGAL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Diagrama de flujo: proceso 5">
            <a:extLst>
              <a:ext uri="{FF2B5EF4-FFF2-40B4-BE49-F238E27FC236}">
                <a16:creationId xmlns:a16="http://schemas.microsoft.com/office/drawing/2014/main" id="{25186DDA-1AC5-4DE3-B937-359655F90A97}"/>
              </a:ext>
            </a:extLst>
          </p:cNvPr>
          <p:cNvSpPr/>
          <p:nvPr/>
        </p:nvSpPr>
        <p:spPr>
          <a:xfrm>
            <a:off x="1144461" y="1097425"/>
            <a:ext cx="4951539" cy="2615225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0EE7C26-9ABC-4C87-AD86-3E992923CBFD}"/>
              </a:ext>
            </a:extLst>
          </p:cNvPr>
          <p:cNvSpPr txBox="1"/>
          <p:nvPr/>
        </p:nvSpPr>
        <p:spPr>
          <a:xfrm>
            <a:off x="2770416" y="1292233"/>
            <a:ext cx="335856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Art. 53 - Reglas de acción preventiva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iagrama de flujo: proceso 7">
            <a:extLst>
              <a:ext uri="{FF2B5EF4-FFF2-40B4-BE49-F238E27FC236}">
                <a16:creationId xmlns:a16="http://schemas.microsoft.com/office/drawing/2014/main" id="{5865D206-31A1-43F0-B82B-418CBD74210A}"/>
              </a:ext>
            </a:extLst>
          </p:cNvPr>
          <p:cNvSpPr/>
          <p:nvPr/>
        </p:nvSpPr>
        <p:spPr>
          <a:xfrm>
            <a:off x="6096000" y="1099249"/>
            <a:ext cx="5181600" cy="2624039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7B4E17E-1089-4AF3-AA82-CD8AAEA2277E}"/>
              </a:ext>
            </a:extLst>
          </p:cNvPr>
          <p:cNvSpPr txBox="1"/>
          <p:nvPr/>
        </p:nvSpPr>
        <p:spPr>
          <a:xfrm>
            <a:off x="8516200" y="1452008"/>
            <a:ext cx="2891945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Parámetros para señalética de seguridad</a:t>
            </a:r>
          </a:p>
        </p:txBody>
      </p:sp>
      <p:sp>
        <p:nvSpPr>
          <p:cNvPr id="12" name="Diagrama de flujo: proceso 11">
            <a:extLst>
              <a:ext uri="{FF2B5EF4-FFF2-40B4-BE49-F238E27FC236}">
                <a16:creationId xmlns:a16="http://schemas.microsoft.com/office/drawing/2014/main" id="{D69C936C-B25A-4E20-B02E-ABE5290258FA}"/>
              </a:ext>
            </a:extLst>
          </p:cNvPr>
          <p:cNvSpPr/>
          <p:nvPr/>
        </p:nvSpPr>
        <p:spPr>
          <a:xfrm>
            <a:off x="1144461" y="3725112"/>
            <a:ext cx="6459497" cy="2341784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3A6304D-0EA6-4E3E-811D-588573013CEC}"/>
              </a:ext>
            </a:extLst>
          </p:cNvPr>
          <p:cNvSpPr txBox="1"/>
          <p:nvPr/>
        </p:nvSpPr>
        <p:spPr>
          <a:xfrm>
            <a:off x="4018843" y="3858938"/>
            <a:ext cx="340464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Eje 1 =&gt; Objetivo 1, Política 7 =&gt; Garantías de Trabajo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95D9E42-4276-4632-9681-F899D6FF7C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209" t="4839" r="4489" b="45770"/>
          <a:stretch/>
        </p:blipFill>
        <p:spPr>
          <a:xfrm>
            <a:off x="6226545" y="1292233"/>
            <a:ext cx="2256672" cy="22442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D1D82FE-04BF-4A56-8017-99DA297F71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7208" y="3878467"/>
            <a:ext cx="2528888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228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a 3">
            <a:extLst>
              <a:ext uri="{FF2B5EF4-FFF2-40B4-BE49-F238E27FC236}">
                <a16:creationId xmlns:a16="http://schemas.microsoft.com/office/drawing/2014/main" id="{D81BB398-230E-495A-841C-4BC329CB33F8}"/>
              </a:ext>
            </a:extLst>
          </p:cNvPr>
          <p:cNvSpPr/>
          <p:nvPr/>
        </p:nvSpPr>
        <p:spPr>
          <a:xfrm>
            <a:off x="1517073" y="789709"/>
            <a:ext cx="9157854" cy="4835236"/>
          </a:xfrm>
          <a:prstGeom prst="wave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CAPITULO III </a:t>
            </a:r>
          </a:p>
          <a:p>
            <a:pPr algn="ctr"/>
            <a:r>
              <a:rPr lang="es-EC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 DE INVESTIGACIÓN </a:t>
            </a:r>
          </a:p>
        </p:txBody>
      </p:sp>
    </p:spTree>
    <p:extLst>
      <p:ext uri="{BB962C8B-B14F-4D97-AF65-F5344CB8AC3E}">
        <p14:creationId xmlns:p14="http://schemas.microsoft.com/office/powerpoint/2010/main" val="1417667898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TIPO</a:t>
            </a:r>
            <a:r>
              <a:rPr kumimoji="0" lang="es-EC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 ESTUDIO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C2F8812-724C-4DB7-8DB5-22BD01315E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3951357"/>
              </p:ext>
            </p:extLst>
          </p:nvPr>
        </p:nvGraphicFramePr>
        <p:xfrm>
          <a:off x="1044139" y="1052944"/>
          <a:ext cx="10413570" cy="4461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87CFE3A8-213C-4BC6-B965-44A99C99BE1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1210394" y="2382981"/>
            <a:ext cx="1923997" cy="18287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D4F0750-71E9-46BD-A7FA-70BDAEB8362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3019" y="2898707"/>
            <a:ext cx="1923997" cy="1857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44D557E-A5BB-4F9C-8420-867C0456896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644" y="3827220"/>
            <a:ext cx="2267950" cy="15834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5B136F1-0AE9-44F8-B4E7-9CDEE380DFB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3043" y="4983902"/>
            <a:ext cx="1390910" cy="13044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0DDD6B6-CCE7-47F8-85E6-120D186A3E1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2222" y="4103499"/>
            <a:ext cx="1283258" cy="13044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19170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 Título"/>
          <p:cNvSpPr txBox="1">
            <a:spLocks/>
          </p:cNvSpPr>
          <p:nvPr/>
        </p:nvSpPr>
        <p:spPr>
          <a:xfrm>
            <a:off x="911422" y="5364171"/>
            <a:ext cx="10651232" cy="67207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133" b="0" i="0" u="none" strike="noStrike" kern="1200" cap="none" spc="0" normalizeH="0" baseline="0" noProof="0" dirty="0">
              <a:ln>
                <a:noFill/>
              </a:ln>
              <a:solidFill>
                <a:srgbClr val="04470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324873" y="476752"/>
            <a:ext cx="46639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MÉTODO DE INVESTIGACIÓN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FB9BECCA-0DA8-4F05-A178-B642DC42F0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5283828"/>
              </p:ext>
            </p:extLst>
          </p:nvPr>
        </p:nvGraphicFramePr>
        <p:xfrm>
          <a:off x="1071845" y="1287702"/>
          <a:ext cx="4768941" cy="3076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Diagrama de flujo: proceso 5">
            <a:extLst>
              <a:ext uri="{FF2B5EF4-FFF2-40B4-BE49-F238E27FC236}">
                <a16:creationId xmlns:a16="http://schemas.microsoft.com/office/drawing/2014/main" id="{A4B4FC5C-F5D5-46D9-AA5C-3AC426F519FE}"/>
              </a:ext>
            </a:extLst>
          </p:cNvPr>
          <p:cNvSpPr/>
          <p:nvPr/>
        </p:nvSpPr>
        <p:spPr>
          <a:xfrm>
            <a:off x="1071847" y="1034437"/>
            <a:ext cx="5184575" cy="5001809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Diagrama de flujo: proceso 6">
            <a:extLst>
              <a:ext uri="{FF2B5EF4-FFF2-40B4-BE49-F238E27FC236}">
                <a16:creationId xmlns:a16="http://schemas.microsoft.com/office/drawing/2014/main" id="{B22D925D-35AD-464C-8D0D-FCE026032166}"/>
              </a:ext>
            </a:extLst>
          </p:cNvPr>
          <p:cNvSpPr/>
          <p:nvPr/>
        </p:nvSpPr>
        <p:spPr>
          <a:xfrm>
            <a:off x="6256424" y="1034437"/>
            <a:ext cx="5306229" cy="5001809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71CA53B-F293-4C16-9D35-4FF1DB7712B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840" y="3429000"/>
            <a:ext cx="1733055" cy="163527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678F5B9-8F09-4E73-852D-742BB86491B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627" y="2769170"/>
            <a:ext cx="1561837" cy="131966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60BCC2D-940E-4DB4-AB43-92FED1D596C9}"/>
              </a:ext>
            </a:extLst>
          </p:cNvPr>
          <p:cNvSpPr txBox="1"/>
          <p:nvPr/>
        </p:nvSpPr>
        <p:spPr>
          <a:xfrm>
            <a:off x="7932510" y="525716"/>
            <a:ext cx="211986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POBLACIÓN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11">
            <a:extLst>
              <a:ext uri="{FF2B5EF4-FFF2-40B4-BE49-F238E27FC236}">
                <a16:creationId xmlns:a16="http://schemas.microsoft.com/office/drawing/2014/main" id="{856E5ABF-B74C-432B-9C48-642D4641489D}"/>
              </a:ext>
            </a:extLst>
          </p:cNvPr>
          <p:cNvSpPr/>
          <p:nvPr/>
        </p:nvSpPr>
        <p:spPr>
          <a:xfrm>
            <a:off x="6361576" y="1921785"/>
            <a:ext cx="2879406" cy="632651"/>
          </a:xfrm>
          <a:prstGeom prst="flowChartProcess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7BBEA26-0497-4769-A373-D13A4C68DFED}"/>
              </a:ext>
            </a:extLst>
          </p:cNvPr>
          <p:cNvSpPr/>
          <p:nvPr/>
        </p:nvSpPr>
        <p:spPr>
          <a:xfrm rot="21107003">
            <a:off x="6912905" y="2032647"/>
            <a:ext cx="15330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400" b="1" dirty="0">
                <a:ln/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Área</a:t>
            </a:r>
          </a:p>
        </p:txBody>
      </p:sp>
      <p:sp>
        <p:nvSpPr>
          <p:cNvPr id="14" name="Diagrama de flujo: proceso 13">
            <a:extLst>
              <a:ext uri="{FF2B5EF4-FFF2-40B4-BE49-F238E27FC236}">
                <a16:creationId xmlns:a16="http://schemas.microsoft.com/office/drawing/2014/main" id="{91FFF3D6-F4FA-4928-BD8D-A331B87211D7}"/>
              </a:ext>
            </a:extLst>
          </p:cNvPr>
          <p:cNvSpPr/>
          <p:nvPr/>
        </p:nvSpPr>
        <p:spPr>
          <a:xfrm>
            <a:off x="8992441" y="1547700"/>
            <a:ext cx="2460217" cy="632651"/>
          </a:xfrm>
          <a:prstGeom prst="flowChartProcess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Diagrama de flujo: proceso 15">
            <a:extLst>
              <a:ext uri="{FF2B5EF4-FFF2-40B4-BE49-F238E27FC236}">
                <a16:creationId xmlns:a16="http://schemas.microsoft.com/office/drawing/2014/main" id="{2737B51A-3ACE-4FD3-BFF5-7A2343CB16F3}"/>
              </a:ext>
            </a:extLst>
          </p:cNvPr>
          <p:cNvSpPr/>
          <p:nvPr/>
        </p:nvSpPr>
        <p:spPr>
          <a:xfrm>
            <a:off x="8992441" y="2163926"/>
            <a:ext cx="2460217" cy="632651"/>
          </a:xfrm>
          <a:prstGeom prst="flowChartProcess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Diagrama de flujo: proceso 17">
            <a:extLst>
              <a:ext uri="{FF2B5EF4-FFF2-40B4-BE49-F238E27FC236}">
                <a16:creationId xmlns:a16="http://schemas.microsoft.com/office/drawing/2014/main" id="{0FCAC177-42A3-433E-98D5-DF3EC1E2229A}"/>
              </a:ext>
            </a:extLst>
          </p:cNvPr>
          <p:cNvSpPr/>
          <p:nvPr/>
        </p:nvSpPr>
        <p:spPr>
          <a:xfrm>
            <a:off x="8992441" y="2780152"/>
            <a:ext cx="2460217" cy="632651"/>
          </a:xfrm>
          <a:prstGeom prst="flowChartProcess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Diagrama de flujo: proceso 19">
            <a:extLst>
              <a:ext uri="{FF2B5EF4-FFF2-40B4-BE49-F238E27FC236}">
                <a16:creationId xmlns:a16="http://schemas.microsoft.com/office/drawing/2014/main" id="{450A1E26-CB00-48B8-9B04-158872782518}"/>
              </a:ext>
            </a:extLst>
          </p:cNvPr>
          <p:cNvSpPr/>
          <p:nvPr/>
        </p:nvSpPr>
        <p:spPr>
          <a:xfrm>
            <a:off x="8992441" y="3379953"/>
            <a:ext cx="2460217" cy="632651"/>
          </a:xfrm>
          <a:prstGeom prst="flowChartProcess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Diagrama de flujo: proceso 21">
            <a:extLst>
              <a:ext uri="{FF2B5EF4-FFF2-40B4-BE49-F238E27FC236}">
                <a16:creationId xmlns:a16="http://schemas.microsoft.com/office/drawing/2014/main" id="{B9E44A6F-1FD6-4CD5-B09F-4E8560E212C4}"/>
              </a:ext>
            </a:extLst>
          </p:cNvPr>
          <p:cNvSpPr/>
          <p:nvPr/>
        </p:nvSpPr>
        <p:spPr>
          <a:xfrm>
            <a:off x="8992441" y="3979754"/>
            <a:ext cx="2460217" cy="632651"/>
          </a:xfrm>
          <a:prstGeom prst="flowChartProcess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A817E9C0-9E86-4290-9955-D5D22D53C46E}"/>
              </a:ext>
            </a:extLst>
          </p:cNvPr>
          <p:cNvSpPr/>
          <p:nvPr/>
        </p:nvSpPr>
        <p:spPr>
          <a:xfrm rot="21090056">
            <a:off x="8915128" y="1633192"/>
            <a:ext cx="261484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400" b="1" dirty="0">
                <a:ln/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N° Empleados</a:t>
            </a:r>
          </a:p>
        </p:txBody>
      </p:sp>
      <p:sp>
        <p:nvSpPr>
          <p:cNvPr id="25" name="Diagrama de flujo: proceso 24">
            <a:extLst>
              <a:ext uri="{FF2B5EF4-FFF2-40B4-BE49-F238E27FC236}">
                <a16:creationId xmlns:a16="http://schemas.microsoft.com/office/drawing/2014/main" id="{FE66121D-FA92-41E6-AE77-CF403687E13F}"/>
              </a:ext>
            </a:extLst>
          </p:cNvPr>
          <p:cNvSpPr/>
          <p:nvPr/>
        </p:nvSpPr>
        <p:spPr>
          <a:xfrm>
            <a:off x="6361576" y="2531793"/>
            <a:ext cx="2879406" cy="632651"/>
          </a:xfrm>
          <a:prstGeom prst="flowChartProcess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Diagrama de flujo: proceso 25">
            <a:extLst>
              <a:ext uri="{FF2B5EF4-FFF2-40B4-BE49-F238E27FC236}">
                <a16:creationId xmlns:a16="http://schemas.microsoft.com/office/drawing/2014/main" id="{A5873262-A5FD-4E81-BE49-8A679C8BF385}"/>
              </a:ext>
            </a:extLst>
          </p:cNvPr>
          <p:cNvSpPr/>
          <p:nvPr/>
        </p:nvSpPr>
        <p:spPr>
          <a:xfrm>
            <a:off x="6361576" y="3125458"/>
            <a:ext cx="2879406" cy="632651"/>
          </a:xfrm>
          <a:prstGeom prst="flowChartProcess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Diagrama de flujo: proceso 26">
            <a:extLst>
              <a:ext uri="{FF2B5EF4-FFF2-40B4-BE49-F238E27FC236}">
                <a16:creationId xmlns:a16="http://schemas.microsoft.com/office/drawing/2014/main" id="{2CEF682E-9D33-43C2-B497-3772304BAAA2}"/>
              </a:ext>
            </a:extLst>
          </p:cNvPr>
          <p:cNvSpPr/>
          <p:nvPr/>
        </p:nvSpPr>
        <p:spPr>
          <a:xfrm>
            <a:off x="6361576" y="3734836"/>
            <a:ext cx="2879406" cy="632651"/>
          </a:xfrm>
          <a:prstGeom prst="flowChartProcess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Diagrama de flujo: proceso 27">
            <a:extLst>
              <a:ext uri="{FF2B5EF4-FFF2-40B4-BE49-F238E27FC236}">
                <a16:creationId xmlns:a16="http://schemas.microsoft.com/office/drawing/2014/main" id="{71885DEF-E3C0-464C-9F8F-FD54D740CEA0}"/>
              </a:ext>
            </a:extLst>
          </p:cNvPr>
          <p:cNvSpPr/>
          <p:nvPr/>
        </p:nvSpPr>
        <p:spPr>
          <a:xfrm>
            <a:off x="6361576" y="4345113"/>
            <a:ext cx="2879406" cy="632651"/>
          </a:xfrm>
          <a:prstGeom prst="flowChartProcess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8FB58AB5-FCB3-4C1F-8558-2AF5B1030A83}"/>
              </a:ext>
            </a:extLst>
          </p:cNvPr>
          <p:cNvSpPr/>
          <p:nvPr/>
        </p:nvSpPr>
        <p:spPr>
          <a:xfrm rot="21085378">
            <a:off x="6434542" y="2597943"/>
            <a:ext cx="271452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400" b="1" dirty="0">
                <a:ln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Área Administrativa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710CE7A1-60EC-4443-91E5-001562D2F89E}"/>
              </a:ext>
            </a:extLst>
          </p:cNvPr>
          <p:cNvSpPr/>
          <p:nvPr/>
        </p:nvSpPr>
        <p:spPr>
          <a:xfrm rot="21085378">
            <a:off x="7296494" y="3188276"/>
            <a:ext cx="92955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400" b="1" dirty="0">
                <a:ln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DECE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1043210-4ECA-421C-B0B8-A8003659AD24}"/>
              </a:ext>
            </a:extLst>
          </p:cNvPr>
          <p:cNvSpPr/>
          <p:nvPr/>
        </p:nvSpPr>
        <p:spPr>
          <a:xfrm rot="21085378">
            <a:off x="6891524" y="3814723"/>
            <a:ext cx="192623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400" b="1" dirty="0">
                <a:ln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Área Docente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EDD5486B-6849-4D6D-8297-4AE5358D2876}"/>
              </a:ext>
            </a:extLst>
          </p:cNvPr>
          <p:cNvSpPr/>
          <p:nvPr/>
        </p:nvSpPr>
        <p:spPr>
          <a:xfrm rot="21107003">
            <a:off x="6946165" y="4448526"/>
            <a:ext cx="15330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400" b="1" dirty="0">
                <a:ln/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Total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206EEFAC-06B4-4AF4-A2CF-150EA1F9BCEE}"/>
              </a:ext>
            </a:extLst>
          </p:cNvPr>
          <p:cNvSpPr/>
          <p:nvPr/>
        </p:nvSpPr>
        <p:spPr>
          <a:xfrm rot="21085378">
            <a:off x="9728648" y="2216810"/>
            <a:ext cx="92955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400" b="1" dirty="0">
                <a:ln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9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E41AE25-DA21-461F-9BA7-BB1DADFF4D6D}"/>
              </a:ext>
            </a:extLst>
          </p:cNvPr>
          <p:cNvSpPr/>
          <p:nvPr/>
        </p:nvSpPr>
        <p:spPr>
          <a:xfrm rot="21085378">
            <a:off x="9728647" y="2896397"/>
            <a:ext cx="92955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400" b="1" dirty="0">
                <a:ln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4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1A243992-1C4C-4AAE-868C-D88101D07B1C}"/>
              </a:ext>
            </a:extLst>
          </p:cNvPr>
          <p:cNvSpPr/>
          <p:nvPr/>
        </p:nvSpPr>
        <p:spPr>
          <a:xfrm rot="21085378">
            <a:off x="9737449" y="3465446"/>
            <a:ext cx="92955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400" b="1" dirty="0">
                <a:ln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66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15B8D1A9-EF69-4E5A-87B5-3BC51833F546}"/>
              </a:ext>
            </a:extLst>
          </p:cNvPr>
          <p:cNvSpPr/>
          <p:nvPr/>
        </p:nvSpPr>
        <p:spPr>
          <a:xfrm rot="21107003">
            <a:off x="9466833" y="4092594"/>
            <a:ext cx="15330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400" b="1" dirty="0">
                <a:ln/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41974302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  <p:bldP spid="9" grpId="0"/>
      <p:bldP spid="12" grpId="0" animBg="1"/>
      <p:bldP spid="11" grpId="0"/>
      <p:bldP spid="14" grpId="0" animBg="1"/>
      <p:bldP spid="16" grpId="0" animBg="1"/>
      <p:bldP spid="18" grpId="0" animBg="1"/>
      <p:bldP spid="20" grpId="0" animBg="1"/>
      <p:bldP spid="22" grpId="0" animBg="1"/>
      <p:bldP spid="23" grpId="0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FUENTES Y TÉCNICAS DE RECOLECCIÓN DE INFORMACIÓN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D1B5B7-ED8F-45EF-92BC-7CB8047C97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840" y="1601102"/>
            <a:ext cx="1014100" cy="110253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E032B8A-2B90-4AB7-BA1D-14B7DE5B19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124" y="3312767"/>
            <a:ext cx="1155816" cy="125072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A52B047-54AF-4882-9AFF-4B7D64280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914" y="1491563"/>
            <a:ext cx="5779923" cy="18384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B496CC3-29AE-4B78-8198-9735FC613D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2914" y="3364775"/>
            <a:ext cx="2848652" cy="109502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B5BE330-3EE8-4BF4-BE6A-282A53AA9FA2}"/>
              </a:ext>
            </a:extLst>
          </p:cNvPr>
          <p:cNvSpPr txBox="1"/>
          <p:nvPr/>
        </p:nvSpPr>
        <p:spPr>
          <a:xfrm>
            <a:off x="1197713" y="943959"/>
            <a:ext cx="330618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Lista de Comprobación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3083208-EF9B-4761-87EC-52E470093DF1}"/>
              </a:ext>
            </a:extLst>
          </p:cNvPr>
          <p:cNvSpPr txBox="1"/>
          <p:nvPr/>
        </p:nvSpPr>
        <p:spPr>
          <a:xfrm>
            <a:off x="2142361" y="2759203"/>
            <a:ext cx="139905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Encuesta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1210525-605D-4506-AAB9-31D2E6A3E7A0}"/>
              </a:ext>
            </a:extLst>
          </p:cNvPr>
          <p:cNvSpPr txBox="1"/>
          <p:nvPr/>
        </p:nvSpPr>
        <p:spPr>
          <a:xfrm>
            <a:off x="4771349" y="1017108"/>
            <a:ext cx="676948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Metodología de Análisis y Evaluación de Riesgos Ocupacionales</a:t>
            </a:r>
          </a:p>
        </p:txBody>
      </p:sp>
      <p:sp>
        <p:nvSpPr>
          <p:cNvPr id="12" name="Diagrama de flujo: proceso 11">
            <a:extLst>
              <a:ext uri="{FF2B5EF4-FFF2-40B4-BE49-F238E27FC236}">
                <a16:creationId xmlns:a16="http://schemas.microsoft.com/office/drawing/2014/main" id="{A4F37D0F-1D72-4B73-AD98-3EDBFED3DA4E}"/>
              </a:ext>
            </a:extLst>
          </p:cNvPr>
          <p:cNvSpPr/>
          <p:nvPr/>
        </p:nvSpPr>
        <p:spPr>
          <a:xfrm>
            <a:off x="1011635" y="964136"/>
            <a:ext cx="3518801" cy="510858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Diagrama de flujo: proceso 12">
            <a:extLst>
              <a:ext uri="{FF2B5EF4-FFF2-40B4-BE49-F238E27FC236}">
                <a16:creationId xmlns:a16="http://schemas.microsoft.com/office/drawing/2014/main" id="{83FD6677-08C1-48D3-8ADD-8D1213AE33F5}"/>
              </a:ext>
            </a:extLst>
          </p:cNvPr>
          <p:cNvSpPr/>
          <p:nvPr/>
        </p:nvSpPr>
        <p:spPr>
          <a:xfrm>
            <a:off x="4530436" y="964136"/>
            <a:ext cx="6858000" cy="498995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Diagrama de flujo: proceso 13">
            <a:extLst>
              <a:ext uri="{FF2B5EF4-FFF2-40B4-BE49-F238E27FC236}">
                <a16:creationId xmlns:a16="http://schemas.microsoft.com/office/drawing/2014/main" id="{20AAFEB2-EEE5-4AF3-B008-F6F95304EF2C}"/>
              </a:ext>
            </a:extLst>
          </p:cNvPr>
          <p:cNvSpPr/>
          <p:nvPr/>
        </p:nvSpPr>
        <p:spPr>
          <a:xfrm>
            <a:off x="1011635" y="1463131"/>
            <a:ext cx="3518801" cy="1286995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Diagrama de flujo: proceso 14">
            <a:extLst>
              <a:ext uri="{FF2B5EF4-FFF2-40B4-BE49-F238E27FC236}">
                <a16:creationId xmlns:a16="http://schemas.microsoft.com/office/drawing/2014/main" id="{742E0B44-4519-4173-B520-DB68223F5CE0}"/>
              </a:ext>
            </a:extLst>
          </p:cNvPr>
          <p:cNvSpPr/>
          <p:nvPr/>
        </p:nvSpPr>
        <p:spPr>
          <a:xfrm>
            <a:off x="1011629" y="2750983"/>
            <a:ext cx="3518801" cy="490590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Diagrama de flujo: proceso 15">
            <a:extLst>
              <a:ext uri="{FF2B5EF4-FFF2-40B4-BE49-F238E27FC236}">
                <a16:creationId xmlns:a16="http://schemas.microsoft.com/office/drawing/2014/main" id="{BEE66E79-3747-4CE5-831E-535EE79BA002}"/>
              </a:ext>
            </a:extLst>
          </p:cNvPr>
          <p:cNvSpPr/>
          <p:nvPr/>
        </p:nvSpPr>
        <p:spPr>
          <a:xfrm>
            <a:off x="1011629" y="3249793"/>
            <a:ext cx="3518801" cy="1400517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Diagrama de flujo: proceso 16">
            <a:extLst>
              <a:ext uri="{FF2B5EF4-FFF2-40B4-BE49-F238E27FC236}">
                <a16:creationId xmlns:a16="http://schemas.microsoft.com/office/drawing/2014/main" id="{0D9EA920-809D-4F97-91F1-044BA41835BB}"/>
              </a:ext>
            </a:extLst>
          </p:cNvPr>
          <p:cNvSpPr/>
          <p:nvPr/>
        </p:nvSpPr>
        <p:spPr>
          <a:xfrm>
            <a:off x="4530435" y="1477593"/>
            <a:ext cx="6858000" cy="4912236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FF7C713-CD88-4402-8785-2E2BA62291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6975" y="3397048"/>
            <a:ext cx="2848652" cy="10627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6505626-C1C7-4AC5-80FB-D2E7318222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2914" y="4515758"/>
            <a:ext cx="2790825" cy="54292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2E01CFB-218D-41A9-A961-E9F1B393BA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6975" y="4559061"/>
            <a:ext cx="3000375" cy="78105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5F64DAF-853D-4476-8049-BEC92FD867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0598" y="5113401"/>
            <a:ext cx="2752725" cy="100012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8CDB471-15AE-423D-A000-3AEAF74803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6975" y="5439352"/>
            <a:ext cx="2009775" cy="657225"/>
          </a:xfrm>
          <a:prstGeom prst="rect">
            <a:avLst/>
          </a:prstGeom>
        </p:spPr>
      </p:pic>
      <p:sp>
        <p:nvSpPr>
          <p:cNvPr id="23" name="Diagrama de flujo: proceso 22">
            <a:extLst>
              <a:ext uri="{FF2B5EF4-FFF2-40B4-BE49-F238E27FC236}">
                <a16:creationId xmlns:a16="http://schemas.microsoft.com/office/drawing/2014/main" id="{56C7DF7D-8CAC-498B-855E-B74F520E2210}"/>
              </a:ext>
            </a:extLst>
          </p:cNvPr>
          <p:cNvSpPr/>
          <p:nvPr/>
        </p:nvSpPr>
        <p:spPr>
          <a:xfrm>
            <a:off x="1011629" y="4650310"/>
            <a:ext cx="3518801" cy="490590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CE1D372-3D07-442C-9AC9-3CB7C9B7751E}"/>
              </a:ext>
            </a:extLst>
          </p:cNvPr>
          <p:cNvSpPr txBox="1"/>
          <p:nvPr/>
        </p:nvSpPr>
        <p:spPr>
          <a:xfrm>
            <a:off x="1444650" y="4664772"/>
            <a:ext cx="300037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Observación Directa</a:t>
            </a:r>
          </a:p>
        </p:txBody>
      </p:sp>
      <p:sp>
        <p:nvSpPr>
          <p:cNvPr id="25" name="Diagrama de flujo: proceso 24">
            <a:extLst>
              <a:ext uri="{FF2B5EF4-FFF2-40B4-BE49-F238E27FC236}">
                <a16:creationId xmlns:a16="http://schemas.microsoft.com/office/drawing/2014/main" id="{743F9CFF-8267-43FE-834B-910102ACCF20}"/>
              </a:ext>
            </a:extLst>
          </p:cNvPr>
          <p:cNvSpPr/>
          <p:nvPr/>
        </p:nvSpPr>
        <p:spPr>
          <a:xfrm>
            <a:off x="1011630" y="5140899"/>
            <a:ext cx="3518801" cy="1248930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58E4E182-DDC6-45AC-BBB1-57289E069C6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243" y="5241336"/>
            <a:ext cx="1771839" cy="10229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32599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a 3">
            <a:extLst>
              <a:ext uri="{FF2B5EF4-FFF2-40B4-BE49-F238E27FC236}">
                <a16:creationId xmlns:a16="http://schemas.microsoft.com/office/drawing/2014/main" id="{D81BB398-230E-495A-841C-4BC329CB33F8}"/>
              </a:ext>
            </a:extLst>
          </p:cNvPr>
          <p:cNvSpPr/>
          <p:nvPr/>
        </p:nvSpPr>
        <p:spPr>
          <a:xfrm>
            <a:off x="1517073" y="789709"/>
            <a:ext cx="9157854" cy="4835236"/>
          </a:xfrm>
          <a:prstGeom prst="wave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CAPITULO IV </a:t>
            </a:r>
          </a:p>
          <a:p>
            <a:pPr algn="ctr"/>
            <a:r>
              <a:rPr lang="es-EC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E INTERPRETACIÓN DE RESULTADOS</a:t>
            </a:r>
          </a:p>
        </p:txBody>
      </p:sp>
    </p:spTree>
    <p:extLst>
      <p:ext uri="{BB962C8B-B14F-4D97-AF65-F5344CB8AC3E}">
        <p14:creationId xmlns:p14="http://schemas.microsoft.com/office/powerpoint/2010/main" val="532190282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 DE LA LISTA DE COMPROBACIÓN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D6533DB-B463-42B5-A9EC-20981CD53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49" y="1063609"/>
            <a:ext cx="5495206" cy="351088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AAB2AB7-84F8-4796-A2C2-A82AEC4A6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059" y="1063609"/>
            <a:ext cx="4533900" cy="16359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5471CE5-AC34-4663-9D4F-8FBD47A2C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4534" y="2819050"/>
            <a:ext cx="4543425" cy="16954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5E7E30A-B3D1-48A7-9B5C-0FBB557DF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3584" y="4783583"/>
            <a:ext cx="4524375" cy="152689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382A3C3-1945-431C-A999-F2F1A38CB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1775" y="4783584"/>
            <a:ext cx="4524375" cy="152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418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RESULTADO DE</a:t>
            </a:r>
            <a:r>
              <a:rPr kumimoji="0" lang="es-EC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 ENCUESTA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979D301-7A4B-44A3-86DB-3F38A812B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253" y="1449944"/>
            <a:ext cx="4068188" cy="229782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0837761-485B-420F-A300-ABBA545DB22C}"/>
              </a:ext>
            </a:extLst>
          </p:cNvPr>
          <p:cNvSpPr txBox="1"/>
          <p:nvPr/>
        </p:nvSpPr>
        <p:spPr>
          <a:xfrm>
            <a:off x="1071847" y="938914"/>
            <a:ext cx="688066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Conocimiento</a:t>
            </a:r>
            <a:r>
              <a:rPr kumimoji="0" lang="es-EC" sz="2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 conceptos básicos de SSO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B66DE08-3CA9-43C8-94FC-DE18F27AC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742" y="1400579"/>
            <a:ext cx="4386842" cy="23471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567B96E-E1F1-4112-8620-F17764DAC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743" y="4045135"/>
            <a:ext cx="4386842" cy="240203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3BCB2A6-615B-4745-9369-7A9C6F807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8092" y="4045135"/>
            <a:ext cx="4086741" cy="2405217"/>
          </a:xfrm>
          <a:prstGeom prst="rect">
            <a:avLst/>
          </a:prstGeom>
        </p:spPr>
      </p:pic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39626FAE-3C27-4554-82C3-B11CBD0F714C}"/>
              </a:ext>
            </a:extLst>
          </p:cNvPr>
          <p:cNvSpPr/>
          <p:nvPr/>
        </p:nvSpPr>
        <p:spPr>
          <a:xfrm>
            <a:off x="10928182" y="5464747"/>
            <a:ext cx="1190625" cy="52387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CONTINÚA</a:t>
            </a:r>
            <a:endParaRPr lang="es-EC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8198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ÍNDICE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07B8DD5-7CBF-4179-B886-44DB9FC5BD92}"/>
              </a:ext>
            </a:extLst>
          </p:cNvPr>
          <p:cNvSpPr txBox="1"/>
          <p:nvPr/>
        </p:nvSpPr>
        <p:spPr>
          <a:xfrm>
            <a:off x="1667598" y="1218303"/>
            <a:ext cx="561989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CAPITULO</a:t>
            </a:r>
            <a:r>
              <a:rPr kumimoji="0" lang="es-EC" sz="2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– EL PROBLEMA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19C2EA-1A89-4684-B7F6-9B00A6C0712A}"/>
              </a:ext>
            </a:extLst>
          </p:cNvPr>
          <p:cNvSpPr txBox="1"/>
          <p:nvPr/>
        </p:nvSpPr>
        <p:spPr>
          <a:xfrm>
            <a:off x="1667597" y="1993421"/>
            <a:ext cx="65065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CAPITULO</a:t>
            </a:r>
            <a:r>
              <a:rPr kumimoji="0" lang="es-EC" sz="2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II – MARCO REFERENCIAL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E4143F-048A-42CB-96E4-9E0272777094}"/>
              </a:ext>
            </a:extLst>
          </p:cNvPr>
          <p:cNvSpPr txBox="1"/>
          <p:nvPr/>
        </p:nvSpPr>
        <p:spPr>
          <a:xfrm>
            <a:off x="1667597" y="2766186"/>
            <a:ext cx="837695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CAPITULO</a:t>
            </a:r>
            <a:r>
              <a:rPr kumimoji="0" lang="es-EC" sz="2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III – METODOLOGÍA DE INVESTIGACIÓN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F62C62D-1FBA-4711-A076-05151049130B}"/>
              </a:ext>
            </a:extLst>
          </p:cNvPr>
          <p:cNvSpPr txBox="1"/>
          <p:nvPr/>
        </p:nvSpPr>
        <p:spPr>
          <a:xfrm>
            <a:off x="1667597" y="3630150"/>
            <a:ext cx="994251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CAPITULO</a:t>
            </a:r>
            <a:r>
              <a:rPr kumimoji="0" lang="es-EC" sz="2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IV – ANÁLISIS E INTERPRETACIÓN DE RESULTADOS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73DD8A5-C1B0-45A2-A2E4-9F0568ABA528}"/>
              </a:ext>
            </a:extLst>
          </p:cNvPr>
          <p:cNvSpPr txBox="1"/>
          <p:nvPr/>
        </p:nvSpPr>
        <p:spPr>
          <a:xfrm>
            <a:off x="1667597" y="4494114"/>
            <a:ext cx="994251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CAPITULO</a:t>
            </a:r>
            <a:r>
              <a:rPr kumimoji="0" lang="es-EC" sz="2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 – CONCLUSIONES Y RECOMENDACIONES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B5D340-060E-49A1-83BC-E289AB9AE9FD}"/>
              </a:ext>
            </a:extLst>
          </p:cNvPr>
          <p:cNvSpPr txBox="1"/>
          <p:nvPr/>
        </p:nvSpPr>
        <p:spPr>
          <a:xfrm>
            <a:off x="1720492" y="5358078"/>
            <a:ext cx="994251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CAPITULO</a:t>
            </a:r>
            <a:r>
              <a:rPr kumimoji="0" lang="es-EC" sz="2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 – PROPUESTA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ayo 9">
            <a:hlinkClick r:id="rId3" action="ppaction://hlinksldjump"/>
            <a:extLst>
              <a:ext uri="{FF2B5EF4-FFF2-40B4-BE49-F238E27FC236}">
                <a16:creationId xmlns:a16="http://schemas.microsoft.com/office/drawing/2014/main" id="{7248E0F8-4451-4601-B518-9C345CD58270}"/>
              </a:ext>
            </a:extLst>
          </p:cNvPr>
          <p:cNvSpPr/>
          <p:nvPr/>
        </p:nvSpPr>
        <p:spPr>
          <a:xfrm>
            <a:off x="1071848" y="1218303"/>
            <a:ext cx="396734" cy="461665"/>
          </a:xfrm>
          <a:prstGeom prst="lightningBol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ayo 12">
            <a:hlinkClick r:id="rId4" action="ppaction://hlinksldjump"/>
            <a:extLst>
              <a:ext uri="{FF2B5EF4-FFF2-40B4-BE49-F238E27FC236}">
                <a16:creationId xmlns:a16="http://schemas.microsoft.com/office/drawing/2014/main" id="{14430BD5-7C5F-4B6D-B949-5A18B102CBB0}"/>
              </a:ext>
            </a:extLst>
          </p:cNvPr>
          <p:cNvSpPr/>
          <p:nvPr/>
        </p:nvSpPr>
        <p:spPr>
          <a:xfrm>
            <a:off x="1071848" y="1959357"/>
            <a:ext cx="396734" cy="461665"/>
          </a:xfrm>
          <a:prstGeom prst="lightningBol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ayo 13">
            <a:hlinkClick r:id="rId5" action="ppaction://hlinksldjump"/>
            <a:extLst>
              <a:ext uri="{FF2B5EF4-FFF2-40B4-BE49-F238E27FC236}">
                <a16:creationId xmlns:a16="http://schemas.microsoft.com/office/drawing/2014/main" id="{36FA3D05-0D81-4A2B-AC5A-888EB90A44EE}"/>
              </a:ext>
            </a:extLst>
          </p:cNvPr>
          <p:cNvSpPr/>
          <p:nvPr/>
        </p:nvSpPr>
        <p:spPr>
          <a:xfrm>
            <a:off x="1071848" y="2700411"/>
            <a:ext cx="396734" cy="461665"/>
          </a:xfrm>
          <a:prstGeom prst="lightningBol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ayo 14">
            <a:hlinkClick r:id="rId6" action="ppaction://hlinksldjump"/>
            <a:extLst>
              <a:ext uri="{FF2B5EF4-FFF2-40B4-BE49-F238E27FC236}">
                <a16:creationId xmlns:a16="http://schemas.microsoft.com/office/drawing/2014/main" id="{3595B561-2DEF-4C05-AB17-4CDD0C208E73}"/>
              </a:ext>
            </a:extLst>
          </p:cNvPr>
          <p:cNvSpPr/>
          <p:nvPr/>
        </p:nvSpPr>
        <p:spPr>
          <a:xfrm>
            <a:off x="1071848" y="3606877"/>
            <a:ext cx="396734" cy="461665"/>
          </a:xfrm>
          <a:prstGeom prst="lightningBol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ayo 15">
            <a:hlinkClick r:id="rId7" action="ppaction://hlinksldjump"/>
            <a:extLst>
              <a:ext uri="{FF2B5EF4-FFF2-40B4-BE49-F238E27FC236}">
                <a16:creationId xmlns:a16="http://schemas.microsoft.com/office/drawing/2014/main" id="{E4C2C0E3-CA31-404E-88C2-50012EF5B3D9}"/>
              </a:ext>
            </a:extLst>
          </p:cNvPr>
          <p:cNvSpPr/>
          <p:nvPr/>
        </p:nvSpPr>
        <p:spPr>
          <a:xfrm>
            <a:off x="1083826" y="4513343"/>
            <a:ext cx="396734" cy="461665"/>
          </a:xfrm>
          <a:prstGeom prst="lightningBol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ayo 16">
            <a:hlinkClick r:id="rId8" action="ppaction://hlinksldjump"/>
            <a:extLst>
              <a:ext uri="{FF2B5EF4-FFF2-40B4-BE49-F238E27FC236}">
                <a16:creationId xmlns:a16="http://schemas.microsoft.com/office/drawing/2014/main" id="{CA73EB93-BDBF-4C48-98A9-FBA21A6D5E9C}"/>
              </a:ext>
            </a:extLst>
          </p:cNvPr>
          <p:cNvSpPr/>
          <p:nvPr/>
        </p:nvSpPr>
        <p:spPr>
          <a:xfrm>
            <a:off x="1071848" y="5254397"/>
            <a:ext cx="396734" cy="461665"/>
          </a:xfrm>
          <a:prstGeom prst="lightningBol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278407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lvl="0" algn="ctr"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 DE LA ENCUESTA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448E670-B48D-467D-8E69-FE79673CB61F}"/>
              </a:ext>
            </a:extLst>
          </p:cNvPr>
          <p:cNvSpPr txBox="1"/>
          <p:nvPr/>
        </p:nvSpPr>
        <p:spPr>
          <a:xfrm>
            <a:off x="1071847" y="938914"/>
            <a:ext cx="762880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Conocimiento</a:t>
            </a:r>
            <a:r>
              <a:rPr kumimoji="0" lang="es-EC" sz="2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respecto a la Normativa Legal de SSO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75F4C78-4C36-41FB-9015-D01873AF1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593" y="1501332"/>
            <a:ext cx="4067626" cy="23302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D47826D-A7EF-4463-B0C2-C09B3C6E6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306" y="1501333"/>
            <a:ext cx="3876874" cy="23302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1C6A4B5-31AD-4A5C-BA4A-A172AAE83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6593" y="3932335"/>
            <a:ext cx="4067626" cy="246908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5D42F92-B057-41B8-AD4C-7CBA592570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9306" y="3932334"/>
            <a:ext cx="4370476" cy="2463161"/>
          </a:xfrm>
          <a:prstGeom prst="rect">
            <a:avLst/>
          </a:prstGeom>
        </p:spPr>
      </p:pic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06D6DDBC-CEB6-4F8B-8F07-2E24970A530E}"/>
              </a:ext>
            </a:extLst>
          </p:cNvPr>
          <p:cNvSpPr/>
          <p:nvPr/>
        </p:nvSpPr>
        <p:spPr>
          <a:xfrm>
            <a:off x="10858909" y="3358083"/>
            <a:ext cx="1190625" cy="52387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CONTINÚA</a:t>
            </a:r>
            <a:endParaRPr lang="es-EC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320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 Título"/>
          <p:cNvSpPr txBox="1">
            <a:spLocks/>
          </p:cNvSpPr>
          <p:nvPr/>
        </p:nvSpPr>
        <p:spPr>
          <a:xfrm>
            <a:off x="911422" y="5364171"/>
            <a:ext cx="10651232" cy="67207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133" b="0" i="0" u="none" strike="noStrike" kern="1200" cap="none" spc="0" normalizeH="0" baseline="0" noProof="0" dirty="0">
              <a:ln>
                <a:noFill/>
              </a:ln>
              <a:solidFill>
                <a:srgbClr val="04470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lvl="0" algn="ctr"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 DE LA ENCUESTA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77652DD-112B-4DCB-A9E6-4F949133DCD1}"/>
              </a:ext>
            </a:extLst>
          </p:cNvPr>
          <p:cNvSpPr txBox="1"/>
          <p:nvPr/>
        </p:nvSpPr>
        <p:spPr>
          <a:xfrm>
            <a:off x="1071847" y="938914"/>
            <a:ext cx="688066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Medidas Preventivas contempladas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39C3EE2-37F2-4C80-B31D-CE2931407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901" y="1400579"/>
            <a:ext cx="3995580" cy="251326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D9DDA14-98C3-4466-9026-5DA312952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522" y="1346489"/>
            <a:ext cx="4376587" cy="252579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1B5DF97-B671-4C81-90CB-B0CCE4ED2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901" y="4060442"/>
            <a:ext cx="3995580" cy="240800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5CDD5D3-A822-4D06-A176-A7CC32A0BC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1522" y="4010301"/>
            <a:ext cx="4376587" cy="246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948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 Título"/>
          <p:cNvSpPr txBox="1">
            <a:spLocks/>
          </p:cNvSpPr>
          <p:nvPr/>
        </p:nvSpPr>
        <p:spPr>
          <a:xfrm>
            <a:off x="911422" y="5364171"/>
            <a:ext cx="10651232" cy="67207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133" b="0" i="0" u="none" strike="noStrike" kern="1200" cap="none" spc="0" normalizeH="0" baseline="0" noProof="0" dirty="0">
              <a:ln>
                <a:noFill/>
              </a:ln>
              <a:solidFill>
                <a:srgbClr val="04470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071848" y="281564"/>
            <a:ext cx="1058778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 DE LA METODOLOGÍA DE IDENTIFICACIÓN DE PELIGROS Y VALORACIÓN DE RIESGOS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1DCEBF5D-499B-4977-92B9-26BA7D1E1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507737"/>
              </p:ext>
            </p:extLst>
          </p:nvPr>
        </p:nvGraphicFramePr>
        <p:xfrm>
          <a:off x="1071848" y="1257661"/>
          <a:ext cx="10053352" cy="514048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04407">
                  <a:extLst>
                    <a:ext uri="{9D8B030D-6E8A-4147-A177-3AD203B41FA5}">
                      <a16:colId xmlns:a16="http://schemas.microsoft.com/office/drawing/2014/main" val="4195234278"/>
                    </a:ext>
                  </a:extLst>
                </a:gridCol>
                <a:gridCol w="1690254">
                  <a:extLst>
                    <a:ext uri="{9D8B030D-6E8A-4147-A177-3AD203B41FA5}">
                      <a16:colId xmlns:a16="http://schemas.microsoft.com/office/drawing/2014/main" val="20586257"/>
                    </a:ext>
                  </a:extLst>
                </a:gridCol>
                <a:gridCol w="1995055">
                  <a:extLst>
                    <a:ext uri="{9D8B030D-6E8A-4147-A177-3AD203B41FA5}">
                      <a16:colId xmlns:a16="http://schemas.microsoft.com/office/drawing/2014/main" val="584852888"/>
                    </a:ext>
                  </a:extLst>
                </a:gridCol>
                <a:gridCol w="1177636">
                  <a:extLst>
                    <a:ext uri="{9D8B030D-6E8A-4147-A177-3AD203B41FA5}">
                      <a16:colId xmlns:a16="http://schemas.microsoft.com/office/drawing/2014/main" val="4105278676"/>
                    </a:ext>
                  </a:extLst>
                </a:gridCol>
                <a:gridCol w="1314000">
                  <a:extLst>
                    <a:ext uri="{9D8B030D-6E8A-4147-A177-3AD203B41FA5}">
                      <a16:colId xmlns:a16="http://schemas.microsoft.com/office/drawing/2014/main" val="2824530141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58310649"/>
                    </a:ext>
                  </a:extLst>
                </a:gridCol>
              </a:tblGrid>
              <a:tr h="324848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Factores de Riesgo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Nivel del Riesgo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725877"/>
                  </a:ext>
                </a:extLst>
              </a:tr>
              <a:tr h="32484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Total, general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431791"/>
                  </a:ext>
                </a:extLst>
              </a:tr>
              <a:tr h="48727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aceptable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Aceptable con control específico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Aceptable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Aceptable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33339"/>
                  </a:ext>
                </a:extLst>
              </a:tr>
              <a:tr h="3248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BIOLÓGICO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502835"/>
                  </a:ext>
                </a:extLst>
              </a:tr>
              <a:tr h="9745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CONDICIONES DE SEGURIDAD Y EMERGENCIAS MAYORES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094258"/>
                  </a:ext>
                </a:extLst>
              </a:tr>
              <a:tr h="3248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ELÉCTRICO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434299"/>
                  </a:ext>
                </a:extLst>
              </a:tr>
              <a:tr h="3248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ERGONÓMICO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02279"/>
                  </a:ext>
                </a:extLst>
              </a:tr>
              <a:tr h="3248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FISICO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514500"/>
                  </a:ext>
                </a:extLst>
              </a:tr>
              <a:tr h="3248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MECÁNICO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752940"/>
                  </a:ext>
                </a:extLst>
              </a:tr>
              <a:tr h="3248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PSICOSOCIAL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315176"/>
                  </a:ext>
                </a:extLst>
              </a:tr>
              <a:tr h="3248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QUÍMICO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912574"/>
                  </a:ext>
                </a:extLst>
              </a:tr>
              <a:tr h="2866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Total, general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471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942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07317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a 3">
            <a:extLst>
              <a:ext uri="{FF2B5EF4-FFF2-40B4-BE49-F238E27FC236}">
                <a16:creationId xmlns:a16="http://schemas.microsoft.com/office/drawing/2014/main" id="{D81BB398-230E-495A-841C-4BC329CB33F8}"/>
              </a:ext>
            </a:extLst>
          </p:cNvPr>
          <p:cNvSpPr/>
          <p:nvPr/>
        </p:nvSpPr>
        <p:spPr>
          <a:xfrm>
            <a:off x="1517073" y="789709"/>
            <a:ext cx="9157854" cy="4835236"/>
          </a:xfrm>
          <a:prstGeom prst="wave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CAPITULO V </a:t>
            </a:r>
          </a:p>
          <a:p>
            <a:pPr algn="ctr"/>
            <a:r>
              <a:rPr lang="es-EC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 Y 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910283633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CONCLUSIONES</a:t>
            </a:r>
            <a:r>
              <a:rPr kumimoji="0" lang="es-EC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49D6A6-C568-43F0-81AC-BFFDA8A3DA68}"/>
              </a:ext>
            </a:extLst>
          </p:cNvPr>
          <p:cNvSpPr txBox="1"/>
          <p:nvPr/>
        </p:nvSpPr>
        <p:spPr>
          <a:xfrm>
            <a:off x="1071848" y="1301521"/>
            <a:ext cx="5509061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Nivel SG – SSO Establecimiento Educativo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6F81B31-6D00-491C-AAF5-FF37F46BA72D}"/>
              </a:ext>
            </a:extLst>
          </p:cNvPr>
          <p:cNvSpPr txBox="1"/>
          <p:nvPr/>
        </p:nvSpPr>
        <p:spPr>
          <a:xfrm>
            <a:off x="1071846" y="2642279"/>
            <a:ext cx="588313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Nivel conocimiento Establecimiento Educativo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FA07F4-60D0-419D-B1EF-A5EE14F128FA}"/>
              </a:ext>
            </a:extLst>
          </p:cNvPr>
          <p:cNvSpPr txBox="1"/>
          <p:nvPr/>
        </p:nvSpPr>
        <p:spPr>
          <a:xfrm>
            <a:off x="1071847" y="4001288"/>
            <a:ext cx="588313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Medidas Preventivas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AE239E-6940-4887-B65E-AFAEF271174B}"/>
              </a:ext>
            </a:extLst>
          </p:cNvPr>
          <p:cNvSpPr txBox="1"/>
          <p:nvPr/>
        </p:nvSpPr>
        <p:spPr>
          <a:xfrm>
            <a:off x="1071846" y="5356424"/>
            <a:ext cx="588313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Niveles de Riesgo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AC6855F-EECC-4EFC-8C46-8FE25A5AD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413" y="5256471"/>
            <a:ext cx="2752725" cy="100012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0888970-9CDF-4095-A09B-12AF0C6BF3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561" y="3562167"/>
            <a:ext cx="1479838" cy="12995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5EB1C47-EEDA-49F9-BDD6-DC36AB95A3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981" y="2287604"/>
            <a:ext cx="1020117" cy="12745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8225F61-6501-4AD9-8E8C-F84244C1F0B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5742" y="418435"/>
            <a:ext cx="1469748" cy="146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519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RECOMENDACIONES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C111B70-CD05-4266-9A2F-37F12A4AA864}"/>
              </a:ext>
            </a:extLst>
          </p:cNvPr>
          <p:cNvSpPr txBox="1"/>
          <p:nvPr/>
        </p:nvSpPr>
        <p:spPr>
          <a:xfrm>
            <a:off x="1071849" y="1273811"/>
            <a:ext cx="3367810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SG – SSO Institución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2045FA8-EFDF-4DED-A562-B01F0C8DBD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658" y="899339"/>
            <a:ext cx="1545506" cy="1081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99EA123-CF7A-4E11-88D7-EF92D7FF16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5742" y="896907"/>
            <a:ext cx="921749" cy="10842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 descr="Resultado de imagen de capacitación de personal">
            <a:extLst>
              <a:ext uri="{FF2B5EF4-FFF2-40B4-BE49-F238E27FC236}">
                <a16:creationId xmlns:a16="http://schemas.microsoft.com/office/drawing/2014/main" id="{92DE2030-0938-4414-90EB-BB6618C3E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003" y="896908"/>
            <a:ext cx="1911934" cy="10842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D01E644-F2A0-411E-8E85-AF7467EFFD51}"/>
              </a:ext>
            </a:extLst>
          </p:cNvPr>
          <p:cNvSpPr txBox="1"/>
          <p:nvPr/>
        </p:nvSpPr>
        <p:spPr>
          <a:xfrm>
            <a:off x="1071848" y="2583984"/>
            <a:ext cx="3791098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Información e inducción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212A705-0C6B-4A34-B182-A63C03219A6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658" y="2224094"/>
            <a:ext cx="984259" cy="12049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507B397-50DC-4AAA-9D38-4B6EF05C8F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035" y="1973601"/>
            <a:ext cx="2318100" cy="166439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120E8E1-80AA-47FB-9F0A-8D47537FE3F3}"/>
              </a:ext>
            </a:extLst>
          </p:cNvPr>
          <p:cNvSpPr txBox="1"/>
          <p:nvPr/>
        </p:nvSpPr>
        <p:spPr>
          <a:xfrm>
            <a:off x="1071848" y="4138871"/>
            <a:ext cx="3791098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Capacitación Prevención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A7156A9-FF72-49F1-8105-D1277DC4E04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658" y="3740808"/>
            <a:ext cx="2843175" cy="11103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07EF50A-7351-4553-AC53-1E50FCE0C803}"/>
              </a:ext>
            </a:extLst>
          </p:cNvPr>
          <p:cNvSpPr txBox="1"/>
          <p:nvPr/>
        </p:nvSpPr>
        <p:spPr>
          <a:xfrm>
            <a:off x="1071848" y="5422544"/>
            <a:ext cx="253033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0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Medidas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41F737D-AC94-4001-B750-FA73B33E1BC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794" y="5224572"/>
            <a:ext cx="3359727" cy="10191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B26D47B-9397-49BA-9A1B-CC5877BB8EB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5742" y="5121535"/>
            <a:ext cx="1005487" cy="13861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99316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5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a 3">
            <a:extLst>
              <a:ext uri="{FF2B5EF4-FFF2-40B4-BE49-F238E27FC236}">
                <a16:creationId xmlns:a16="http://schemas.microsoft.com/office/drawing/2014/main" id="{D81BB398-230E-495A-841C-4BC329CB33F8}"/>
              </a:ext>
            </a:extLst>
          </p:cNvPr>
          <p:cNvSpPr/>
          <p:nvPr/>
        </p:nvSpPr>
        <p:spPr>
          <a:xfrm>
            <a:off x="1517073" y="789709"/>
            <a:ext cx="9157854" cy="4835236"/>
          </a:xfrm>
          <a:prstGeom prst="wave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CAPITULO VI </a:t>
            </a:r>
          </a:p>
          <a:p>
            <a:pPr algn="ctr"/>
            <a:r>
              <a:rPr lang="es-EC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PROPUESTA </a:t>
            </a:r>
          </a:p>
        </p:txBody>
      </p:sp>
    </p:spTree>
    <p:extLst>
      <p:ext uri="{BB962C8B-B14F-4D97-AF65-F5344CB8AC3E}">
        <p14:creationId xmlns:p14="http://schemas.microsoft.com/office/powerpoint/2010/main" val="4113482300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OBJETIVOS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3691CB-CB4D-4C3C-B22B-E5FE3FC89309}"/>
              </a:ext>
            </a:extLst>
          </p:cNvPr>
          <p:cNvSpPr txBox="1"/>
          <p:nvPr/>
        </p:nvSpPr>
        <p:spPr>
          <a:xfrm>
            <a:off x="4677820" y="2098512"/>
            <a:ext cx="202749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400" b="1" noProof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Constituir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6E3DF0-4318-4016-916B-7A818E9039A5}"/>
              </a:ext>
            </a:extLst>
          </p:cNvPr>
          <p:cNvSpPr txBox="1"/>
          <p:nvPr/>
        </p:nvSpPr>
        <p:spPr>
          <a:xfrm>
            <a:off x="1293461" y="1211311"/>
            <a:ext cx="139432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General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A35DC1-E2EC-4C27-87E2-135B4782B64A}"/>
              </a:ext>
            </a:extLst>
          </p:cNvPr>
          <p:cNvSpPr txBox="1"/>
          <p:nvPr/>
        </p:nvSpPr>
        <p:spPr>
          <a:xfrm>
            <a:off x="4782871" y="1211311"/>
            <a:ext cx="173485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Específicos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E3185C9-68CF-4052-9333-4C3A826ED189}"/>
              </a:ext>
            </a:extLst>
          </p:cNvPr>
          <p:cNvSpPr txBox="1"/>
          <p:nvPr/>
        </p:nvSpPr>
        <p:spPr>
          <a:xfrm>
            <a:off x="1293461" y="1902524"/>
            <a:ext cx="173485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sz="24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Establecer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3CC7523-E929-4B41-89EC-989ABFA112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767" y="2478430"/>
            <a:ext cx="1394322" cy="12661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9961109-61CB-4E78-AD10-C1A10C2100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767" y="3983821"/>
            <a:ext cx="2537603" cy="12661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4E5F90A-6784-4EC7-A818-B79BBAF5757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179" y="1846517"/>
            <a:ext cx="2205815" cy="11029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B063AA6-BF68-4C73-AA4F-9232CD91B1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4053" y="1794949"/>
            <a:ext cx="741640" cy="11145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4" name="Picture 2" descr="Resultado de imagen de medico ocupacional dibujo">
            <a:extLst>
              <a:ext uri="{FF2B5EF4-FFF2-40B4-BE49-F238E27FC236}">
                <a16:creationId xmlns:a16="http://schemas.microsoft.com/office/drawing/2014/main" id="{34A4CE6A-1AF6-499C-9782-13AA14497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7423" y="1804523"/>
            <a:ext cx="1399073" cy="11452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iagrama de flujo: proceso 14">
            <a:extLst>
              <a:ext uri="{FF2B5EF4-FFF2-40B4-BE49-F238E27FC236}">
                <a16:creationId xmlns:a16="http://schemas.microsoft.com/office/drawing/2014/main" id="{9A97D110-D6FA-4078-A10D-87680D482592}"/>
              </a:ext>
            </a:extLst>
          </p:cNvPr>
          <p:cNvSpPr/>
          <p:nvPr/>
        </p:nvSpPr>
        <p:spPr>
          <a:xfrm>
            <a:off x="1023254" y="1106668"/>
            <a:ext cx="3518801" cy="5094107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Diagrama de flujo: proceso 15">
            <a:extLst>
              <a:ext uri="{FF2B5EF4-FFF2-40B4-BE49-F238E27FC236}">
                <a16:creationId xmlns:a16="http://schemas.microsoft.com/office/drawing/2014/main" id="{E67DA246-53C9-45A5-9DE7-44B7B92EA850}"/>
              </a:ext>
            </a:extLst>
          </p:cNvPr>
          <p:cNvSpPr/>
          <p:nvPr/>
        </p:nvSpPr>
        <p:spPr>
          <a:xfrm>
            <a:off x="4542055" y="1111701"/>
            <a:ext cx="6859370" cy="5094107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076" name="Picture 4" descr="Resultado de imagen de medico ocupacional dibujo&quot;">
            <a:extLst>
              <a:ext uri="{FF2B5EF4-FFF2-40B4-BE49-F238E27FC236}">
                <a16:creationId xmlns:a16="http://schemas.microsoft.com/office/drawing/2014/main" id="{0F28A28D-ED56-4904-9F18-5D94A904A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3816" y="3308495"/>
            <a:ext cx="1588709" cy="12228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3BB0FBF-4417-4DFD-B2F1-342E3834C53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1337" y="3264271"/>
            <a:ext cx="2378016" cy="126711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E55E4ED-7344-4158-B72B-7D1053209B1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560" y="4824687"/>
            <a:ext cx="1730560" cy="12321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C29CE37B-674E-4F57-BB30-9F6DB692C28C}"/>
              </a:ext>
            </a:extLst>
          </p:cNvPr>
          <p:cNvSpPr txBox="1"/>
          <p:nvPr/>
        </p:nvSpPr>
        <p:spPr>
          <a:xfrm>
            <a:off x="4680756" y="3846277"/>
            <a:ext cx="173485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400" b="1" noProof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Impulsar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43813A2-FCDC-44FE-B4DF-ACEA3E8903E3}"/>
              </a:ext>
            </a:extLst>
          </p:cNvPr>
          <p:cNvSpPr txBox="1"/>
          <p:nvPr/>
        </p:nvSpPr>
        <p:spPr>
          <a:xfrm>
            <a:off x="4636449" y="5132377"/>
            <a:ext cx="217204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Desarrollar</a:t>
            </a:r>
          </a:p>
        </p:txBody>
      </p:sp>
      <p:sp>
        <p:nvSpPr>
          <p:cNvPr id="23" name="Diagrama de flujo: proceso 22">
            <a:extLst>
              <a:ext uri="{FF2B5EF4-FFF2-40B4-BE49-F238E27FC236}">
                <a16:creationId xmlns:a16="http://schemas.microsoft.com/office/drawing/2014/main" id="{BC963B89-884D-4B7A-AA96-19A8A6A1B0A8}"/>
              </a:ext>
            </a:extLst>
          </p:cNvPr>
          <p:cNvSpPr/>
          <p:nvPr/>
        </p:nvSpPr>
        <p:spPr>
          <a:xfrm>
            <a:off x="1023254" y="1106668"/>
            <a:ext cx="10378171" cy="628102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342513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DESARROLLO</a:t>
            </a:r>
            <a:r>
              <a:rPr kumimoji="0" lang="es-EC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 LA GESTIÓN ADMINISTRATIVA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1C82AB1-1014-41CB-8743-DDDD9545963A}"/>
              </a:ext>
            </a:extLst>
          </p:cNvPr>
          <p:cNvSpPr txBox="1"/>
          <p:nvPr/>
        </p:nvSpPr>
        <p:spPr>
          <a:xfrm>
            <a:off x="1307375" y="1055733"/>
            <a:ext cx="660363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Comité de Seguridad e Higiene en el Trabajo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5048335-85AA-4AB6-A0C1-B0F383383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375" y="1958258"/>
            <a:ext cx="7848600" cy="14668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65DE11-C2C7-442D-81FA-DEA9BD214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000" y="3993377"/>
            <a:ext cx="7800975" cy="139065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E348DCA-BFBE-4ADC-9DB5-1DBCFF28588E}"/>
              </a:ext>
            </a:extLst>
          </p:cNvPr>
          <p:cNvSpPr txBox="1"/>
          <p:nvPr/>
        </p:nvSpPr>
        <p:spPr>
          <a:xfrm>
            <a:off x="1301166" y="1575470"/>
            <a:ext cx="741334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b="1" noProof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Representantes al Comité por parte del empleador</a:t>
            </a:r>
            <a:endParaRPr kumimoji="0" lang="es-EC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E2412AE-9BF1-47FB-93E6-F320843A543D}"/>
              </a:ext>
            </a:extLst>
          </p:cNvPr>
          <p:cNvSpPr txBox="1"/>
          <p:nvPr/>
        </p:nvSpPr>
        <p:spPr>
          <a:xfrm>
            <a:off x="1301165" y="3599237"/>
            <a:ext cx="741334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b="1" noProof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Representantes al Comité por parte de los empleados</a:t>
            </a:r>
            <a:endParaRPr kumimoji="0" lang="es-EC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1A53EEF-FAA9-42B0-B0FA-C654E74DBDEE}"/>
              </a:ext>
            </a:extLst>
          </p:cNvPr>
          <p:cNvSpPr txBox="1"/>
          <p:nvPr/>
        </p:nvSpPr>
        <p:spPr>
          <a:xfrm>
            <a:off x="1384296" y="5734420"/>
            <a:ext cx="766272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b="1" noProof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Presidente: Inspector/a General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b="1" i="0" u="none" strike="noStrike" kern="1200" cap="none" spc="0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Secretario/a: Docente BT – Electromecánica Automotriz</a:t>
            </a:r>
            <a:endParaRPr kumimoji="0" lang="es-EC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iagrama de flujo: proceso 9">
            <a:extLst>
              <a:ext uri="{FF2B5EF4-FFF2-40B4-BE49-F238E27FC236}">
                <a16:creationId xmlns:a16="http://schemas.microsoft.com/office/drawing/2014/main" id="{DF30C194-C745-4D00-A9D8-2C5F0041832B}"/>
              </a:ext>
            </a:extLst>
          </p:cNvPr>
          <p:cNvSpPr/>
          <p:nvPr/>
        </p:nvSpPr>
        <p:spPr>
          <a:xfrm>
            <a:off x="1301166" y="5709610"/>
            <a:ext cx="7979318" cy="695949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133AE929-B4B5-43EB-9FF6-D50F6802322F}"/>
              </a:ext>
            </a:extLst>
          </p:cNvPr>
          <p:cNvSpPr/>
          <p:nvPr/>
        </p:nvSpPr>
        <p:spPr>
          <a:xfrm>
            <a:off x="10100397" y="5823776"/>
            <a:ext cx="1190625" cy="52387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CONTINÚA</a:t>
            </a:r>
            <a:endParaRPr lang="es-EC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4379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9" grpId="0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 Título"/>
          <p:cNvSpPr txBox="1">
            <a:spLocks/>
          </p:cNvSpPr>
          <p:nvPr/>
        </p:nvSpPr>
        <p:spPr>
          <a:xfrm>
            <a:off x="911422" y="5364171"/>
            <a:ext cx="10651232" cy="67207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133" b="0" i="0" u="none" strike="noStrike" kern="1200" cap="none" spc="0" normalizeH="0" baseline="0" noProof="0" dirty="0">
              <a:ln>
                <a:noFill/>
              </a:ln>
              <a:solidFill>
                <a:srgbClr val="04470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lvl="0"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DESARROLLO DE LA GESTIÓN ADMINISTRATIVA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F64C103-BCB8-4026-8223-876B1A84140A}"/>
              </a:ext>
            </a:extLst>
          </p:cNvPr>
          <p:cNvSpPr txBox="1"/>
          <p:nvPr/>
        </p:nvSpPr>
        <p:spPr>
          <a:xfrm>
            <a:off x="977358" y="1221987"/>
            <a:ext cx="525968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Responsable de Prevención de Riesgos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Diagrama de flujo: proceso 4">
            <a:extLst>
              <a:ext uri="{FF2B5EF4-FFF2-40B4-BE49-F238E27FC236}">
                <a16:creationId xmlns:a16="http://schemas.microsoft.com/office/drawing/2014/main" id="{46088C76-D0F6-49A8-958E-A11FD0893328}"/>
              </a:ext>
            </a:extLst>
          </p:cNvPr>
          <p:cNvSpPr/>
          <p:nvPr/>
        </p:nvSpPr>
        <p:spPr>
          <a:xfrm>
            <a:off x="977358" y="1104844"/>
            <a:ext cx="5259680" cy="695949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Diagrama de flujo: proceso 5">
            <a:extLst>
              <a:ext uri="{FF2B5EF4-FFF2-40B4-BE49-F238E27FC236}">
                <a16:creationId xmlns:a16="http://schemas.microsoft.com/office/drawing/2014/main" id="{D2DD5B5E-BD94-4B34-9DDB-DB231E9424AC}"/>
              </a:ext>
            </a:extLst>
          </p:cNvPr>
          <p:cNvSpPr/>
          <p:nvPr/>
        </p:nvSpPr>
        <p:spPr>
          <a:xfrm>
            <a:off x="6237038" y="1104844"/>
            <a:ext cx="5118642" cy="695949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80F8E27-1EBF-4DD1-9F7A-EBF43A148ED9}"/>
              </a:ext>
            </a:extLst>
          </p:cNvPr>
          <p:cNvSpPr txBox="1"/>
          <p:nvPr/>
        </p:nvSpPr>
        <p:spPr>
          <a:xfrm>
            <a:off x="6237038" y="1221985"/>
            <a:ext cx="497760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Servicio Médico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Diagrama de flujo: proceso 7">
            <a:extLst>
              <a:ext uri="{FF2B5EF4-FFF2-40B4-BE49-F238E27FC236}">
                <a16:creationId xmlns:a16="http://schemas.microsoft.com/office/drawing/2014/main" id="{ABF50D09-43FE-471F-9EB0-0FB962B067F4}"/>
              </a:ext>
            </a:extLst>
          </p:cNvPr>
          <p:cNvSpPr/>
          <p:nvPr/>
        </p:nvSpPr>
        <p:spPr>
          <a:xfrm>
            <a:off x="977358" y="1800791"/>
            <a:ext cx="5259680" cy="4235455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Diagrama de flujo: proceso 8">
            <a:extLst>
              <a:ext uri="{FF2B5EF4-FFF2-40B4-BE49-F238E27FC236}">
                <a16:creationId xmlns:a16="http://schemas.microsoft.com/office/drawing/2014/main" id="{FA8AE9D8-B093-40BD-AC3F-F202D99EF426}"/>
              </a:ext>
            </a:extLst>
          </p:cNvPr>
          <p:cNvSpPr/>
          <p:nvPr/>
        </p:nvSpPr>
        <p:spPr>
          <a:xfrm>
            <a:off x="6232455" y="1800791"/>
            <a:ext cx="5118642" cy="4235455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2D0DE36-296A-4DAE-A398-3C05B05882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0" r="28265"/>
          <a:stretch/>
        </p:blipFill>
        <p:spPr>
          <a:xfrm>
            <a:off x="2380417" y="1966723"/>
            <a:ext cx="2448979" cy="36805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2" descr="Resultado de imagen de medico ocupacional dibujo">
            <a:extLst>
              <a:ext uri="{FF2B5EF4-FFF2-40B4-BE49-F238E27FC236}">
                <a16:creationId xmlns:a16="http://schemas.microsoft.com/office/drawing/2014/main" id="{D0DDDA9B-5D16-46CB-A16C-42954930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4616" y="4297611"/>
            <a:ext cx="1949877" cy="15960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3B0B361-E59F-4C29-AAD6-5316495915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695" y="2543673"/>
            <a:ext cx="757238" cy="150971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1FEE491-0EF3-48C6-AD59-F7056927C82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498" y="1917932"/>
            <a:ext cx="2847272" cy="213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215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17">
            <a:extLst>
              <a:ext uri="{FF2B5EF4-FFF2-40B4-BE49-F238E27FC236}">
                <a16:creationId xmlns:a16="http://schemas.microsoft.com/office/drawing/2014/main" id="{0AED2A21-A61E-43E2-B1CB-F99FFF7A00E7}"/>
              </a:ext>
            </a:extLst>
          </p:cNvPr>
          <p:cNvSpPr txBox="1"/>
          <p:nvPr/>
        </p:nvSpPr>
        <p:spPr>
          <a:xfrm>
            <a:off x="1006081" y="504978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DESCRIPCIÓN DEL</a:t>
            </a:r>
            <a:r>
              <a:rPr kumimoji="0" lang="es-EC" sz="24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ESTABLECIMIENTO EDUCATIVO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FD3EF8-5F82-45A7-B5E5-0A2BD38ADC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594" y="1777630"/>
            <a:ext cx="3259401" cy="22757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7EBC9DF-425B-4A43-AA7F-B86B870CD29B}"/>
              </a:ext>
            </a:extLst>
          </p:cNvPr>
          <p:cNvSpPr txBox="1"/>
          <p:nvPr/>
        </p:nvSpPr>
        <p:spPr>
          <a:xfrm>
            <a:off x="1006080" y="1117194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UNIDAD EDUCATIVA DEL MILENIO DR. TELMO HIDALGO DÍAZ</a:t>
            </a:r>
          </a:p>
        </p:txBody>
      </p:sp>
      <p:graphicFrame>
        <p:nvGraphicFramePr>
          <p:cNvPr id="2" name="Tabla 25">
            <a:extLst>
              <a:ext uri="{FF2B5EF4-FFF2-40B4-BE49-F238E27FC236}">
                <a16:creationId xmlns:a16="http://schemas.microsoft.com/office/drawing/2014/main" id="{169AD7FA-D0D0-4582-B51E-5ABCE780C3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945577"/>
              </p:ext>
            </p:extLst>
          </p:nvPr>
        </p:nvGraphicFramePr>
        <p:xfrm>
          <a:off x="1006080" y="4374750"/>
          <a:ext cx="3136430" cy="21529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8215">
                  <a:extLst>
                    <a:ext uri="{9D8B030D-6E8A-4147-A177-3AD203B41FA5}">
                      <a16:colId xmlns:a16="http://schemas.microsoft.com/office/drawing/2014/main" val="35170780"/>
                    </a:ext>
                  </a:extLst>
                </a:gridCol>
                <a:gridCol w="1568215">
                  <a:extLst>
                    <a:ext uri="{9D8B030D-6E8A-4147-A177-3AD203B41FA5}">
                      <a16:colId xmlns:a16="http://schemas.microsoft.com/office/drawing/2014/main" val="1058820699"/>
                    </a:ext>
                  </a:extLst>
                </a:gridCol>
              </a:tblGrid>
              <a:tr h="430599">
                <a:tc>
                  <a:txBody>
                    <a:bodyPr/>
                    <a:lstStyle/>
                    <a:p>
                      <a:r>
                        <a:rPr lang="es-EC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N° Empleados 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798693"/>
                  </a:ext>
                </a:extLst>
              </a:tr>
              <a:tr h="430599">
                <a:tc>
                  <a:txBody>
                    <a:bodyPr/>
                    <a:lstStyle/>
                    <a:p>
                      <a:r>
                        <a:rPr lang="es-EC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Administrativa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063755"/>
                  </a:ext>
                </a:extLst>
              </a:tr>
              <a:tr h="430599">
                <a:tc>
                  <a:txBody>
                    <a:bodyPr/>
                    <a:lstStyle/>
                    <a:p>
                      <a:r>
                        <a:rPr lang="es-EC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408755"/>
                  </a:ext>
                </a:extLst>
              </a:tr>
              <a:tr h="430599">
                <a:tc>
                  <a:txBody>
                    <a:bodyPr/>
                    <a:lstStyle/>
                    <a:p>
                      <a:r>
                        <a:rPr lang="es-EC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Docentes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353626"/>
                  </a:ext>
                </a:extLst>
              </a:tr>
              <a:tr h="430599">
                <a:tc>
                  <a:txBody>
                    <a:bodyPr/>
                    <a:lstStyle/>
                    <a:p>
                      <a:r>
                        <a:rPr lang="es-EC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210704"/>
                  </a:ext>
                </a:extLst>
              </a:tr>
            </a:tbl>
          </a:graphicData>
        </a:graphic>
      </p:graphicFrame>
      <p:graphicFrame>
        <p:nvGraphicFramePr>
          <p:cNvPr id="27" name="Tabla 27">
            <a:extLst>
              <a:ext uri="{FF2B5EF4-FFF2-40B4-BE49-F238E27FC236}">
                <a16:creationId xmlns:a16="http://schemas.microsoft.com/office/drawing/2014/main" id="{D9F89040-2A5F-45D9-86D2-4B12E06FD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231482"/>
              </p:ext>
            </p:extLst>
          </p:nvPr>
        </p:nvGraphicFramePr>
        <p:xfrm>
          <a:off x="4357544" y="4872127"/>
          <a:ext cx="3024910" cy="115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455">
                  <a:extLst>
                    <a:ext uri="{9D8B030D-6E8A-4147-A177-3AD203B41FA5}">
                      <a16:colId xmlns:a16="http://schemas.microsoft.com/office/drawing/2014/main" val="4206955251"/>
                    </a:ext>
                  </a:extLst>
                </a:gridCol>
                <a:gridCol w="1512455">
                  <a:extLst>
                    <a:ext uri="{9D8B030D-6E8A-4147-A177-3AD203B41FA5}">
                      <a16:colId xmlns:a16="http://schemas.microsoft.com/office/drawing/2014/main" val="174035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C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Personal Masculino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108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Personal Femenino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422546"/>
                  </a:ext>
                </a:extLst>
              </a:tr>
            </a:tbl>
          </a:graphicData>
        </a:graphic>
      </p:graphicFrame>
      <p:pic>
        <p:nvPicPr>
          <p:cNvPr id="29" name="Imagen 28">
            <a:extLst>
              <a:ext uri="{FF2B5EF4-FFF2-40B4-BE49-F238E27FC236}">
                <a16:creationId xmlns:a16="http://schemas.microsoft.com/office/drawing/2014/main" id="{ACC9E0D2-3ED8-4F66-AE67-AC808C9899F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544" y="1729410"/>
            <a:ext cx="4550929" cy="26453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6902F8BF-D4B4-4B7A-81ED-A2B34AEE84B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022" y="1655059"/>
            <a:ext cx="2653121" cy="19898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28949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lvl="0"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DESARROLLO DE LA GESTIÓN TÉCNICA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C760C82-901B-407B-B84E-91565AF38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940" y="1537040"/>
            <a:ext cx="6963788" cy="232302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B14E350-7960-4231-8F20-886E4117B441}"/>
              </a:ext>
            </a:extLst>
          </p:cNvPr>
          <p:cNvSpPr txBox="1"/>
          <p:nvPr/>
        </p:nvSpPr>
        <p:spPr>
          <a:xfrm>
            <a:off x="1251957" y="1048898"/>
            <a:ext cx="435913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noProof="0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Factores de Riesgo Biológico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B8ED56-2AA5-41D3-BB2A-785E565B7F7E}"/>
              </a:ext>
            </a:extLst>
          </p:cNvPr>
          <p:cNvSpPr txBox="1"/>
          <p:nvPr/>
        </p:nvSpPr>
        <p:spPr>
          <a:xfrm>
            <a:off x="1348940" y="3988527"/>
            <a:ext cx="741334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b="1" noProof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Medidas de Control y Prevención</a:t>
            </a:r>
            <a:endParaRPr kumimoji="0" lang="es-EC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51BFE9A-5093-4DB9-876D-47C917DD5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940" y="4536514"/>
            <a:ext cx="2073134" cy="1666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D775DB4-C98C-4240-A6A5-3A3B8316EE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56"/>
          <a:stretch/>
        </p:blipFill>
        <p:spPr>
          <a:xfrm>
            <a:off x="3741358" y="4492556"/>
            <a:ext cx="1380409" cy="18881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8223E09-C134-48DC-86B1-DEED2F5C4A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1091" y="4523419"/>
            <a:ext cx="2520898" cy="13728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Resultado de imagen para gel antibacterial para manos">
            <a:extLst>
              <a:ext uri="{FF2B5EF4-FFF2-40B4-BE49-F238E27FC236}">
                <a16:creationId xmlns:a16="http://schemas.microsoft.com/office/drawing/2014/main" id="{18F60205-EBE1-4261-89B2-76831D9EA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0643" y="4523419"/>
            <a:ext cx="1114976" cy="17167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0360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 Título"/>
          <p:cNvSpPr txBox="1">
            <a:spLocks/>
          </p:cNvSpPr>
          <p:nvPr/>
        </p:nvSpPr>
        <p:spPr>
          <a:xfrm>
            <a:off x="911422" y="5364171"/>
            <a:ext cx="10651232" cy="67207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133" b="0" i="0" u="none" strike="noStrike" kern="1200" cap="none" spc="0" normalizeH="0" baseline="0" noProof="0" dirty="0">
              <a:ln>
                <a:noFill/>
              </a:ln>
              <a:solidFill>
                <a:srgbClr val="04470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lvl="0"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DESARROLLO DE LA GESTIÓN TÉCNICA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88B0DE3-6EF2-43BA-AC9C-1EABA32D7BE1}"/>
              </a:ext>
            </a:extLst>
          </p:cNvPr>
          <p:cNvSpPr txBox="1"/>
          <p:nvPr/>
        </p:nvSpPr>
        <p:spPr>
          <a:xfrm>
            <a:off x="1251956" y="1048898"/>
            <a:ext cx="724087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noProof="0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Condiciones de Seguridad y Emergencias Mayores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8553D8D-BBBF-441D-8CF4-CC4737181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957" y="1552429"/>
            <a:ext cx="6894516" cy="221659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3F6008D-D503-461C-AAE6-2B955E7DD06A}"/>
              </a:ext>
            </a:extLst>
          </p:cNvPr>
          <p:cNvSpPr txBox="1"/>
          <p:nvPr/>
        </p:nvSpPr>
        <p:spPr>
          <a:xfrm>
            <a:off x="1251957" y="3866313"/>
            <a:ext cx="741334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b="1" noProof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Medidas de Control y Prevención</a:t>
            </a:r>
            <a:endParaRPr kumimoji="0" lang="es-EC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6CF2CB2-0CA3-4575-88C3-BC7942B982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815" y="4549655"/>
            <a:ext cx="1005487" cy="13861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C42BDF7-1806-4F6E-A8E6-803A4FF782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038" y="4572602"/>
            <a:ext cx="2413053" cy="13632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2A0B7E1-5AAD-4113-973C-3D3CBE185CF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235645"/>
            <a:ext cx="3085234" cy="20568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126971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lvl="0"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DESARROLLO DE LA GESTIÓN TÉCNICA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25955C-EE45-4A2C-9FEF-C4B64E754A19}"/>
              </a:ext>
            </a:extLst>
          </p:cNvPr>
          <p:cNvSpPr txBox="1"/>
          <p:nvPr/>
        </p:nvSpPr>
        <p:spPr>
          <a:xfrm>
            <a:off x="1251957" y="1048898"/>
            <a:ext cx="435913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noProof="0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Factores de Riesgo Eléctrico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A53EA6F-54FA-4B05-8D97-F09328D3D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958" y="1620547"/>
            <a:ext cx="6451170" cy="180845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7595A29-C648-435C-BC92-40849C5A4FEE}"/>
              </a:ext>
            </a:extLst>
          </p:cNvPr>
          <p:cNvSpPr txBox="1"/>
          <p:nvPr/>
        </p:nvSpPr>
        <p:spPr>
          <a:xfrm>
            <a:off x="1251957" y="3644900"/>
            <a:ext cx="741334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b="1" noProof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Medidas de Control y Prevención</a:t>
            </a:r>
            <a:endParaRPr kumimoji="0" lang="es-EC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8E275D0-AD41-4CC6-9E32-6F400F140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390" y="4286257"/>
            <a:ext cx="2073134" cy="1666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E9CBE1D-60EA-493E-A9A4-E6E07794F3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402" y="4286257"/>
            <a:ext cx="1653452" cy="16534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ADA30E0-5CC6-4ED4-B2F7-DFD5C51B00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060" y="4271087"/>
            <a:ext cx="2073134" cy="19327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16594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 Título"/>
          <p:cNvSpPr txBox="1">
            <a:spLocks/>
          </p:cNvSpPr>
          <p:nvPr/>
        </p:nvSpPr>
        <p:spPr>
          <a:xfrm>
            <a:off x="911422" y="5364171"/>
            <a:ext cx="10651232" cy="67207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133" b="0" i="0" u="none" strike="noStrike" kern="1200" cap="none" spc="0" normalizeH="0" baseline="0" noProof="0" dirty="0">
              <a:ln>
                <a:noFill/>
              </a:ln>
              <a:solidFill>
                <a:srgbClr val="04470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lvl="0"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DESARROLLO DE LA GESTIÓN TÉCNICA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44E2897-3EBA-47B6-8E98-92CB832074AB}"/>
              </a:ext>
            </a:extLst>
          </p:cNvPr>
          <p:cNvSpPr txBox="1"/>
          <p:nvPr/>
        </p:nvSpPr>
        <p:spPr>
          <a:xfrm>
            <a:off x="1251957" y="1048898"/>
            <a:ext cx="435913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noProof="0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Factores de Riesgo Ergonómico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15BBD95-C630-4511-9E5C-44CEF7892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957" y="1620547"/>
            <a:ext cx="7614952" cy="4100625"/>
          </a:xfrm>
          <a:prstGeom prst="rect">
            <a:avLst/>
          </a:prstGeom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D4F7D020-7411-49F3-97A2-0F6E266B9FDC}"/>
              </a:ext>
            </a:extLst>
          </p:cNvPr>
          <p:cNvSpPr/>
          <p:nvPr/>
        </p:nvSpPr>
        <p:spPr>
          <a:xfrm>
            <a:off x="10089953" y="5265814"/>
            <a:ext cx="1190625" cy="52387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CONTINÚA</a:t>
            </a:r>
            <a:endParaRPr lang="es-EC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4347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8B977A4-B957-4C06-8294-4B8D064F888D}"/>
              </a:ext>
            </a:extLst>
          </p:cNvPr>
          <p:cNvSpPr txBox="1"/>
          <p:nvPr/>
        </p:nvSpPr>
        <p:spPr>
          <a:xfrm>
            <a:off x="1542902" y="1719119"/>
            <a:ext cx="741334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b="1" noProof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Medidas de Control y Prevención</a:t>
            </a:r>
            <a:endParaRPr kumimoji="0" lang="es-EC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60FF92-F4C6-4238-8004-5DDBC5A95C58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lvl="0"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DESARROLLO DE LA GESTIÓN TÉCNICA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6130D9-B01C-4EB2-B5DA-3C26D8A701B0}"/>
              </a:ext>
            </a:extLst>
          </p:cNvPr>
          <p:cNvSpPr txBox="1"/>
          <p:nvPr/>
        </p:nvSpPr>
        <p:spPr>
          <a:xfrm>
            <a:off x="1251957" y="1048898"/>
            <a:ext cx="435913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noProof="0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Factores de Riesgo Ergonómico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98B6A23-E441-4BEE-B2AC-7EB1A92DCA66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848" y="2382096"/>
            <a:ext cx="1660887" cy="173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04959FA-2ECA-4A3D-A8EA-3B7E0E8AEF14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0957" y="2334399"/>
            <a:ext cx="1660887" cy="9893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6F8CDBA-F20D-4E52-A5C0-A2A88F7FF6D5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066" y="2334399"/>
            <a:ext cx="1953693" cy="17319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40E7BD4-02DA-4EE8-B8F6-628E1BBDFE01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739" y="4312310"/>
            <a:ext cx="3257900" cy="14852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512A962-19C0-488E-993A-BFC047E551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1981" y="2278060"/>
            <a:ext cx="3324688" cy="18170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A348F323-E589-429A-BC86-5E54FCFE92DE}"/>
              </a:ext>
            </a:extLst>
          </p:cNvPr>
          <p:cNvSpPr/>
          <p:nvPr/>
        </p:nvSpPr>
        <p:spPr>
          <a:xfrm>
            <a:off x="7052355" y="2829072"/>
            <a:ext cx="1149524" cy="1170762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" name="Imagen 13" descr="Resultado de imagen para montacarga manual">
            <a:extLst>
              <a:ext uri="{FF2B5EF4-FFF2-40B4-BE49-F238E27FC236}">
                <a16:creationId xmlns:a16="http://schemas.microsoft.com/office/drawing/2014/main" id="{C8A5777B-C7B3-4C9F-879D-AC90E438DE0E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5249" y="2278060"/>
            <a:ext cx="1329805" cy="16762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F611146-5F52-4A23-AF9A-DAAA3536F66B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158" y="4323818"/>
            <a:ext cx="1660887" cy="8682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428E1FA-2DA1-40D7-91FC-41D01BD1C1EC}"/>
              </a:ext>
            </a:extLst>
          </p:cNvPr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556" y="4323818"/>
            <a:ext cx="1416050" cy="18446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AB150C0-7F95-4470-A4CF-039FB5FDE9CA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117" y="4323818"/>
            <a:ext cx="2466975" cy="1637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E0E8E83-7F5F-42BA-8328-BC4B4004E79D}"/>
              </a:ext>
            </a:extLst>
          </p:cNvPr>
          <p:cNvPicPr/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"/>
          <a:stretch/>
        </p:blipFill>
        <p:spPr bwMode="auto">
          <a:xfrm>
            <a:off x="10296668" y="4400007"/>
            <a:ext cx="1488385" cy="1561475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653506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048DE27-937A-4C59-918B-BBC20F553572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lvl="0"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DESARROLLO DE LA GESTIÓN TÉCNICA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017FBF-5B2E-4FFA-B670-FAADA50432B2}"/>
              </a:ext>
            </a:extLst>
          </p:cNvPr>
          <p:cNvSpPr txBox="1"/>
          <p:nvPr/>
        </p:nvSpPr>
        <p:spPr>
          <a:xfrm>
            <a:off x="1251957" y="1048898"/>
            <a:ext cx="435913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noProof="0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Factores de Riesgo Físico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C20A6F6-6909-4C25-8D7E-96BAD1C42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957" y="1558202"/>
            <a:ext cx="6866807" cy="214312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9A7C8A9-34A4-45B2-98E8-D1DEB526F0E1}"/>
              </a:ext>
            </a:extLst>
          </p:cNvPr>
          <p:cNvSpPr txBox="1"/>
          <p:nvPr/>
        </p:nvSpPr>
        <p:spPr>
          <a:xfrm>
            <a:off x="1251957" y="3852718"/>
            <a:ext cx="741334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b="1" noProof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Medidas de Control y Prevención</a:t>
            </a:r>
            <a:endParaRPr kumimoji="0" lang="es-EC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965BABE-FD61-4BF2-8DB5-3A91A8D16E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957" y="4424367"/>
            <a:ext cx="3053195" cy="1648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5F79DEF-2482-4C51-B702-66833851E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360" y="4406292"/>
            <a:ext cx="2073134" cy="1666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69942C6-6A94-4F0F-8C24-9DA58960214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462" y="4133456"/>
            <a:ext cx="1832604" cy="19396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767015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 Título"/>
          <p:cNvSpPr txBox="1">
            <a:spLocks/>
          </p:cNvSpPr>
          <p:nvPr/>
        </p:nvSpPr>
        <p:spPr>
          <a:xfrm>
            <a:off x="911422" y="5364171"/>
            <a:ext cx="10651232" cy="67207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133" b="0" i="0" u="none" strike="noStrike" kern="1200" cap="none" spc="0" normalizeH="0" baseline="0" noProof="0" dirty="0">
              <a:ln>
                <a:noFill/>
              </a:ln>
              <a:solidFill>
                <a:srgbClr val="04470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2073F8D-142A-439D-A275-010B0E15E71D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lvl="0"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DESARROLLO DE LA GESTIÓN TÉCNICA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B1C390-DF8F-44AC-8C66-5FB9BC174089}"/>
              </a:ext>
            </a:extLst>
          </p:cNvPr>
          <p:cNvSpPr txBox="1"/>
          <p:nvPr/>
        </p:nvSpPr>
        <p:spPr>
          <a:xfrm>
            <a:off x="1251957" y="1048898"/>
            <a:ext cx="435913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noProof="0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Factores de Riesgo Mecánico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1CDC0E9-FE9E-4444-AE76-178B54032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957" y="1725769"/>
            <a:ext cx="7434843" cy="4482939"/>
          </a:xfrm>
          <a:prstGeom prst="rect">
            <a:avLst/>
          </a:prstGeom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07FED622-3046-4C07-BB2F-6714BEF5E57B}"/>
              </a:ext>
            </a:extLst>
          </p:cNvPr>
          <p:cNvSpPr/>
          <p:nvPr/>
        </p:nvSpPr>
        <p:spPr>
          <a:xfrm>
            <a:off x="10089953" y="5512371"/>
            <a:ext cx="1190625" cy="52387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CONTINÚA</a:t>
            </a:r>
            <a:endParaRPr lang="es-EC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177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686BFF7-43D3-4817-B051-5A3B3CF36430}"/>
              </a:ext>
            </a:extLst>
          </p:cNvPr>
          <p:cNvSpPr txBox="1"/>
          <p:nvPr/>
        </p:nvSpPr>
        <p:spPr>
          <a:xfrm>
            <a:off x="1542902" y="1719119"/>
            <a:ext cx="741334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b="1" noProof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Medidas de Control y Prevención</a:t>
            </a:r>
            <a:endParaRPr kumimoji="0" lang="es-EC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B3C127-A9B7-467E-82D4-51227615D3AC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lvl="0"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DESARROLLO DE LA GESTIÓN TÉCNICA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CFF0F82-8796-4510-BB2D-B46D4194D36C}"/>
              </a:ext>
            </a:extLst>
          </p:cNvPr>
          <p:cNvSpPr txBox="1"/>
          <p:nvPr/>
        </p:nvSpPr>
        <p:spPr>
          <a:xfrm>
            <a:off x="1251957" y="1048898"/>
            <a:ext cx="435913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noProof="0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Factores de Riesgo Mecánico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1BD1F71-F0E0-4EB1-9689-BB74F28B7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48" y="2253736"/>
            <a:ext cx="2020222" cy="31104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886DF43-E462-4114-82B8-7403749C62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9661" y="2290768"/>
            <a:ext cx="1985965" cy="16996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5072B70A-7D5B-48A4-ABDD-E06CCA2882D6}"/>
              </a:ext>
            </a:extLst>
          </p:cNvPr>
          <p:cNvSpPr/>
          <p:nvPr/>
        </p:nvSpPr>
        <p:spPr>
          <a:xfrm>
            <a:off x="1653743" y="4073663"/>
            <a:ext cx="1349732" cy="1233960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F7EA32C-2987-45E7-AD38-CC6A757AF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428" y="2271553"/>
            <a:ext cx="2073134" cy="1666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F294377-4980-44C6-A0FB-285A0BA3BCBB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364" y="2253736"/>
            <a:ext cx="1239520" cy="1702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97A6CC8-13A1-445E-A8FD-62AD3CC96611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268862" y="4313707"/>
            <a:ext cx="1875790" cy="1875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0E7A626-694B-46B8-AF49-69EDC0CE699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661" y="4341257"/>
            <a:ext cx="2073134" cy="19327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n 15" descr="Gafas 1710T">
            <a:extLst>
              <a:ext uri="{FF2B5EF4-FFF2-40B4-BE49-F238E27FC236}">
                <a16:creationId xmlns:a16="http://schemas.microsoft.com/office/drawing/2014/main" id="{15B8B7C2-0763-44F6-B2AF-FAC3FCC2500A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022" y="5529456"/>
            <a:ext cx="1363048" cy="9841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0C7307D-C479-482F-81D6-F5B95F814F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8686" y="2253736"/>
            <a:ext cx="1985966" cy="1631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CECD652-003E-495A-B0B8-636A772AB63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1091" y="4237866"/>
            <a:ext cx="2973563" cy="20662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70706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38F65D7-F496-43A9-BA60-4ADA1521E538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lvl="0"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DESARROLLO DE LA GESTIÓN TÉCNICA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ABFC547-EC2D-48AE-BB9A-0192CE5F1770}"/>
              </a:ext>
            </a:extLst>
          </p:cNvPr>
          <p:cNvSpPr txBox="1"/>
          <p:nvPr/>
        </p:nvSpPr>
        <p:spPr>
          <a:xfrm>
            <a:off x="1251957" y="1048898"/>
            <a:ext cx="435913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noProof="0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Factores de Riesgo Psicosocial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F7F7BF-DCAD-4D81-906C-B5C27D372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957" y="1620547"/>
            <a:ext cx="6977643" cy="267652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C9C59CB-D6DD-46C8-9FB4-BBDB95F6D54F}"/>
              </a:ext>
            </a:extLst>
          </p:cNvPr>
          <p:cNvSpPr txBox="1"/>
          <p:nvPr/>
        </p:nvSpPr>
        <p:spPr>
          <a:xfrm>
            <a:off x="1251957" y="4364304"/>
            <a:ext cx="741334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b="1" noProof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Medidas de Control y Prevención</a:t>
            </a:r>
            <a:endParaRPr kumimoji="0" lang="es-EC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AC3CEC7-1B83-4C98-86B1-F26D5AED0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958" y="4775201"/>
            <a:ext cx="1574370" cy="1793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C179009-0483-4869-935F-853633057D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2990" y="4761346"/>
            <a:ext cx="2695575" cy="1790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4" name="Picture 2" descr="Resultado de imagen para tecnica cognitiva">
            <a:extLst>
              <a:ext uri="{FF2B5EF4-FFF2-40B4-BE49-F238E27FC236}">
                <a16:creationId xmlns:a16="http://schemas.microsoft.com/office/drawing/2014/main" id="{1EECF6A4-9BD8-4348-A66D-E9B182F88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48" y="4733636"/>
            <a:ext cx="2859712" cy="18383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962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 Título"/>
          <p:cNvSpPr txBox="1">
            <a:spLocks/>
          </p:cNvSpPr>
          <p:nvPr/>
        </p:nvSpPr>
        <p:spPr>
          <a:xfrm>
            <a:off x="911422" y="5364171"/>
            <a:ext cx="10651232" cy="67207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133" b="0" i="0" u="none" strike="noStrike" kern="1200" cap="none" spc="0" normalizeH="0" baseline="0" noProof="0" dirty="0">
              <a:ln>
                <a:noFill/>
              </a:ln>
              <a:solidFill>
                <a:srgbClr val="04470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9F97129-2A9E-4500-827A-9EA9EA3A0768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lvl="0"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DESARROLLO DE LA GESTIÓN TÉCNICA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0F156D5-92FC-4571-B85F-F4764BF01F6F}"/>
              </a:ext>
            </a:extLst>
          </p:cNvPr>
          <p:cNvSpPr txBox="1"/>
          <p:nvPr/>
        </p:nvSpPr>
        <p:spPr>
          <a:xfrm>
            <a:off x="1251957" y="1048898"/>
            <a:ext cx="435913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noProof="0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Factores de Riesgo Químico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C355982-A328-458C-A720-27626F3D0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957" y="1670479"/>
            <a:ext cx="7698079" cy="3940612"/>
          </a:xfrm>
          <a:prstGeom prst="rect">
            <a:avLst/>
          </a:prstGeom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D545FB94-A8C2-4783-9338-33303EF5144F}"/>
              </a:ext>
            </a:extLst>
          </p:cNvPr>
          <p:cNvSpPr/>
          <p:nvPr/>
        </p:nvSpPr>
        <p:spPr>
          <a:xfrm>
            <a:off x="10089953" y="5176333"/>
            <a:ext cx="1190625" cy="52387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CONTINÚA</a:t>
            </a:r>
            <a:endParaRPr lang="es-EC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6658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a 3">
            <a:extLst>
              <a:ext uri="{FF2B5EF4-FFF2-40B4-BE49-F238E27FC236}">
                <a16:creationId xmlns:a16="http://schemas.microsoft.com/office/drawing/2014/main" id="{D81BB398-230E-495A-841C-4BC329CB33F8}"/>
              </a:ext>
            </a:extLst>
          </p:cNvPr>
          <p:cNvSpPr/>
          <p:nvPr/>
        </p:nvSpPr>
        <p:spPr>
          <a:xfrm>
            <a:off x="1517073" y="789709"/>
            <a:ext cx="9157854" cy="4835236"/>
          </a:xfrm>
          <a:prstGeom prst="wave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CAPITULO I </a:t>
            </a:r>
          </a:p>
          <a:p>
            <a:pPr algn="ctr"/>
            <a:r>
              <a:rPr lang="es-EC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PROBLEMA</a:t>
            </a:r>
          </a:p>
        </p:txBody>
      </p:sp>
    </p:spTree>
    <p:extLst>
      <p:ext uri="{BB962C8B-B14F-4D97-AF65-F5344CB8AC3E}">
        <p14:creationId xmlns:p14="http://schemas.microsoft.com/office/powerpoint/2010/main" val="809112618"/>
      </p:ext>
    </p:extLst>
  </p:cSld>
  <p:clrMapOvr>
    <a:masterClrMapping/>
  </p:clrMapOvr>
  <p:transition spd="slow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 Título"/>
          <p:cNvSpPr txBox="1">
            <a:spLocks/>
          </p:cNvSpPr>
          <p:nvPr/>
        </p:nvSpPr>
        <p:spPr>
          <a:xfrm>
            <a:off x="911422" y="5364171"/>
            <a:ext cx="10651232" cy="67207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133" b="0" i="0" u="none" strike="noStrike" kern="1200" cap="none" spc="0" normalizeH="0" baseline="0" noProof="0" dirty="0">
              <a:ln>
                <a:noFill/>
              </a:ln>
              <a:solidFill>
                <a:srgbClr val="04470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A55B2E-D34D-4432-B026-93C1C46162F9}"/>
              </a:ext>
            </a:extLst>
          </p:cNvPr>
          <p:cNvSpPr txBox="1"/>
          <p:nvPr/>
        </p:nvSpPr>
        <p:spPr>
          <a:xfrm>
            <a:off x="1529047" y="1620547"/>
            <a:ext cx="741334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b="1" noProof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Medidas de Control y Prevención</a:t>
            </a:r>
            <a:endParaRPr kumimoji="0" lang="es-EC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E6C451-2B94-44A7-A0CF-608F31293B6E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lvl="0"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DESARROLLO DE LA GESTIÓN TÉCNICA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500771-FB95-4BB1-B10D-9C25521F8B01}"/>
              </a:ext>
            </a:extLst>
          </p:cNvPr>
          <p:cNvSpPr txBox="1"/>
          <p:nvPr/>
        </p:nvSpPr>
        <p:spPr>
          <a:xfrm>
            <a:off x="1251957" y="1048898"/>
            <a:ext cx="435913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noProof="0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Factores de Riesgo Químico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1D6098C-BAB0-4ECF-B560-4624D126B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23" y="2201310"/>
            <a:ext cx="2886825" cy="36077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3C53453-3D66-462E-A111-124A9F2C0D13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66059" y="2201310"/>
            <a:ext cx="2091394" cy="144359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703F861-6DAD-49E4-9278-CCA86F647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902" y="3849685"/>
            <a:ext cx="2790480" cy="20016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DED8A5F-AFF7-474D-90C3-8264A2764EE8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54"/>
          <a:stretch/>
        </p:blipFill>
        <p:spPr bwMode="auto">
          <a:xfrm>
            <a:off x="6237038" y="1972584"/>
            <a:ext cx="1914006" cy="16879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7F4DE63-CF70-4EDE-9F72-3C46F34BB13D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5955" y="3849685"/>
            <a:ext cx="2298353" cy="176937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12D0B9C-7036-479B-ABFC-6A049B864985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9434" y="3849685"/>
            <a:ext cx="2487469" cy="23848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4ECE52C-5146-44B2-AC1C-54D89168552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1153" y="1238944"/>
            <a:ext cx="3273155" cy="23887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51985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DESARROLLO DE LA GESTIÓN DE TALENTO HUMANO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38F9D85-B3A0-40D6-A834-37A95FB03A18}"/>
              </a:ext>
            </a:extLst>
          </p:cNvPr>
          <p:cNvSpPr txBox="1"/>
          <p:nvPr/>
        </p:nvSpPr>
        <p:spPr>
          <a:xfrm>
            <a:off x="1293460" y="1100475"/>
            <a:ext cx="683915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Capacitación Inductiva de la Temática de SSO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Diagrama de flujo: proceso 5">
            <a:extLst>
              <a:ext uri="{FF2B5EF4-FFF2-40B4-BE49-F238E27FC236}">
                <a16:creationId xmlns:a16="http://schemas.microsoft.com/office/drawing/2014/main" id="{9E352B0A-54FD-42FD-881A-254007B19207}"/>
              </a:ext>
            </a:extLst>
          </p:cNvPr>
          <p:cNvSpPr/>
          <p:nvPr/>
        </p:nvSpPr>
        <p:spPr>
          <a:xfrm>
            <a:off x="1106061" y="1723701"/>
            <a:ext cx="3549065" cy="695949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Diagrama de flujo: proceso 6">
            <a:extLst>
              <a:ext uri="{FF2B5EF4-FFF2-40B4-BE49-F238E27FC236}">
                <a16:creationId xmlns:a16="http://schemas.microsoft.com/office/drawing/2014/main" id="{637D75BB-2813-4E34-A244-B18752096CCC}"/>
              </a:ext>
            </a:extLst>
          </p:cNvPr>
          <p:cNvSpPr/>
          <p:nvPr/>
        </p:nvSpPr>
        <p:spPr>
          <a:xfrm>
            <a:off x="1106062" y="2419649"/>
            <a:ext cx="3549064" cy="3842607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Diagrama de flujo: proceso 9">
            <a:extLst>
              <a:ext uri="{FF2B5EF4-FFF2-40B4-BE49-F238E27FC236}">
                <a16:creationId xmlns:a16="http://schemas.microsoft.com/office/drawing/2014/main" id="{429C20C6-77B7-4F4A-A9D6-11F4FC39A3FD}"/>
              </a:ext>
            </a:extLst>
          </p:cNvPr>
          <p:cNvSpPr/>
          <p:nvPr/>
        </p:nvSpPr>
        <p:spPr>
          <a:xfrm>
            <a:off x="4652818" y="1723701"/>
            <a:ext cx="6627760" cy="695949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Diagrama de flujo: proceso 10">
            <a:extLst>
              <a:ext uri="{FF2B5EF4-FFF2-40B4-BE49-F238E27FC236}">
                <a16:creationId xmlns:a16="http://schemas.microsoft.com/office/drawing/2014/main" id="{BB79C531-11E6-467C-BE2A-1CE5C58514BD}"/>
              </a:ext>
            </a:extLst>
          </p:cNvPr>
          <p:cNvSpPr/>
          <p:nvPr/>
        </p:nvSpPr>
        <p:spPr>
          <a:xfrm>
            <a:off x="4652818" y="2419650"/>
            <a:ext cx="6627760" cy="3842606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DC2F340-22CD-4BE3-AEF1-1DFADBEFE3D1}"/>
              </a:ext>
            </a:extLst>
          </p:cNvPr>
          <p:cNvSpPr txBox="1"/>
          <p:nvPr/>
        </p:nvSpPr>
        <p:spPr>
          <a:xfrm>
            <a:off x="1293460" y="1796423"/>
            <a:ext cx="301530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7FBA265-4208-4439-83F1-52961111101C}"/>
              </a:ext>
            </a:extLst>
          </p:cNvPr>
          <p:cNvSpPr txBox="1"/>
          <p:nvPr/>
        </p:nvSpPr>
        <p:spPr>
          <a:xfrm>
            <a:off x="4858090" y="1796423"/>
            <a:ext cx="301530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noProof="0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Estrategias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7E14F4F-1061-4BC5-BA0E-470C2D7D4F46}"/>
              </a:ext>
            </a:extLst>
          </p:cNvPr>
          <p:cNvSpPr txBox="1"/>
          <p:nvPr/>
        </p:nvSpPr>
        <p:spPr>
          <a:xfrm>
            <a:off x="1293460" y="2631733"/>
            <a:ext cx="173485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sz="24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Establecer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F633B541-1A58-4301-A34A-4676466FBA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72" y="3204437"/>
            <a:ext cx="1566232" cy="9397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FC836D0-7C63-4657-9D0A-D81E53027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079" y="4784186"/>
            <a:ext cx="2056183" cy="939740"/>
          </a:xfrm>
          <a:prstGeom prst="rect">
            <a:avLst/>
          </a:prstGeom>
        </p:spPr>
      </p:pic>
      <p:pic>
        <p:nvPicPr>
          <p:cNvPr id="10242" name="Picture 2" descr="Resultado de imagen para participacion">
            <a:extLst>
              <a:ext uri="{FF2B5EF4-FFF2-40B4-BE49-F238E27FC236}">
                <a16:creationId xmlns:a16="http://schemas.microsoft.com/office/drawing/2014/main" id="{BC0BCA36-BADA-4F68-ABD8-06C701F57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t="24296" r="9564"/>
          <a:stretch/>
        </p:blipFill>
        <p:spPr bwMode="auto">
          <a:xfrm>
            <a:off x="3349262" y="3736965"/>
            <a:ext cx="1197190" cy="8573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28F78129-BAEB-4023-AF44-7BC50CCD9D44}"/>
              </a:ext>
            </a:extLst>
          </p:cNvPr>
          <p:cNvSpPr/>
          <p:nvPr/>
        </p:nvSpPr>
        <p:spPr>
          <a:xfrm>
            <a:off x="9833432" y="6161879"/>
            <a:ext cx="1190625" cy="52387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CONTINÚA</a:t>
            </a:r>
            <a:endParaRPr lang="es-EC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4F0DDF26-A432-4A07-8278-7EFCBDC05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321" y="2581211"/>
            <a:ext cx="3542391" cy="662049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8366E4B9-AD08-4D09-BA56-82D31836180D}"/>
              </a:ext>
            </a:extLst>
          </p:cNvPr>
          <p:cNvSpPr txBox="1"/>
          <p:nvPr/>
        </p:nvSpPr>
        <p:spPr>
          <a:xfrm>
            <a:off x="4706858" y="2689877"/>
            <a:ext cx="2068015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4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cargo de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D109B49C-C788-4F83-931C-240715DF05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0" r="28265"/>
          <a:stretch/>
        </p:blipFill>
        <p:spPr>
          <a:xfrm>
            <a:off x="10428745" y="2586221"/>
            <a:ext cx="579787" cy="871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771C703-CE10-45D8-B1A6-D0236C2FBE68}"/>
              </a:ext>
            </a:extLst>
          </p:cNvPr>
          <p:cNvSpPr txBox="1"/>
          <p:nvPr/>
        </p:nvSpPr>
        <p:spPr>
          <a:xfrm>
            <a:off x="4655126" y="3757380"/>
            <a:ext cx="2068015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4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Sitio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408D656-937E-429D-BBF6-27FAD7BD77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0008" y="3351926"/>
            <a:ext cx="1479047" cy="1919288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E9E6900D-2462-4192-9AF8-6730EE936E14}"/>
              </a:ext>
            </a:extLst>
          </p:cNvPr>
          <p:cNvSpPr txBox="1"/>
          <p:nvPr/>
        </p:nvSpPr>
        <p:spPr>
          <a:xfrm>
            <a:off x="4706858" y="5614006"/>
            <a:ext cx="218916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Temáticas</a:t>
            </a:r>
          </a:p>
        </p:txBody>
      </p:sp>
    </p:spTree>
    <p:extLst>
      <p:ext uri="{BB962C8B-B14F-4D97-AF65-F5344CB8AC3E}">
        <p14:creationId xmlns:p14="http://schemas.microsoft.com/office/powerpoint/2010/main" val="2245577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  <p:bldP spid="14" grpId="0"/>
      <p:bldP spid="19" grpId="0" animBg="1"/>
      <p:bldP spid="21" grpId="0"/>
      <p:bldP spid="23" grpId="0"/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 Título"/>
          <p:cNvSpPr txBox="1">
            <a:spLocks/>
          </p:cNvSpPr>
          <p:nvPr/>
        </p:nvSpPr>
        <p:spPr>
          <a:xfrm>
            <a:off x="911422" y="5364171"/>
            <a:ext cx="10651232" cy="67207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133" b="0" i="0" u="none" strike="noStrike" kern="1200" cap="none" spc="0" normalizeH="0" baseline="0" noProof="0" dirty="0">
              <a:ln>
                <a:noFill/>
              </a:ln>
              <a:solidFill>
                <a:srgbClr val="04470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23217C9-B1E1-48D1-965D-8B021603548F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DESARROLLO DE LA GESTIÓN DE TALENTO HUMANO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E712A82-563B-4B80-BC38-AE0DB9020B8F}"/>
              </a:ext>
            </a:extLst>
          </p:cNvPr>
          <p:cNvSpPr txBox="1"/>
          <p:nvPr/>
        </p:nvSpPr>
        <p:spPr>
          <a:xfrm>
            <a:off x="1251895" y="1159114"/>
            <a:ext cx="456701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noProof="0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Estructura de la Capacitación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CDAE390-3DCD-4063-82BB-C2692DB8D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895" y="1840979"/>
            <a:ext cx="8280032" cy="457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999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7328" y="452670"/>
            <a:ext cx="123853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s-MX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GRACIAS POR SU </a:t>
            </a:r>
          </a:p>
          <a:p>
            <a:pPr algn="ctr" defTabSz="1219170"/>
            <a:r>
              <a:rPr lang="es-MX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AMABLE ATENCIÓN</a:t>
            </a:r>
            <a:endParaRPr lang="es-MX" sz="6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9241" y="2852937"/>
            <a:ext cx="5293924" cy="328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558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168833" y="574234"/>
            <a:ext cx="514884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FORMULACIÓN</a:t>
            </a:r>
            <a:r>
              <a:rPr kumimoji="0" lang="es-EC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DEL PROBLEMA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18D702B-2B49-4530-B65D-160E798890E0}"/>
              </a:ext>
            </a:extLst>
          </p:cNvPr>
          <p:cNvSpPr txBox="1"/>
          <p:nvPr/>
        </p:nvSpPr>
        <p:spPr>
          <a:xfrm>
            <a:off x="6510797" y="574233"/>
            <a:ext cx="224527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OBJETIVOS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795E2C-D987-4727-954F-23521282D449}"/>
              </a:ext>
            </a:extLst>
          </p:cNvPr>
          <p:cNvSpPr txBox="1"/>
          <p:nvPr/>
        </p:nvSpPr>
        <p:spPr>
          <a:xfrm>
            <a:off x="1203047" y="4378095"/>
            <a:ext cx="514884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JUSTIFICACIÓN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F111DEE-AD04-4040-919B-CF2B3C551558}"/>
              </a:ext>
            </a:extLst>
          </p:cNvPr>
          <p:cNvSpPr txBox="1"/>
          <p:nvPr/>
        </p:nvSpPr>
        <p:spPr>
          <a:xfrm>
            <a:off x="1327061" y="1271794"/>
            <a:ext cx="405499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4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Riesgos Laborales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Consecuencias</a:t>
            </a:r>
            <a:r>
              <a:rPr kumimoji="0" lang="es-EC" sz="2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400" b="1" baseline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Impacto</a:t>
            </a:r>
            <a:r>
              <a:rPr lang="es-EC" sz="24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Falta de SG- SSO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Diagrama de flujo: proceso 1">
            <a:extLst>
              <a:ext uri="{FF2B5EF4-FFF2-40B4-BE49-F238E27FC236}">
                <a16:creationId xmlns:a16="http://schemas.microsoft.com/office/drawing/2014/main" id="{B4CDF7C8-27B9-4DFB-8F48-76B632506D31}"/>
              </a:ext>
            </a:extLst>
          </p:cNvPr>
          <p:cNvSpPr/>
          <p:nvPr/>
        </p:nvSpPr>
        <p:spPr>
          <a:xfrm>
            <a:off x="1168833" y="574233"/>
            <a:ext cx="5217272" cy="3748388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Diagrama de flujo: proceso 7">
            <a:extLst>
              <a:ext uri="{FF2B5EF4-FFF2-40B4-BE49-F238E27FC236}">
                <a16:creationId xmlns:a16="http://schemas.microsoft.com/office/drawing/2014/main" id="{0524CBAA-2095-435A-A38E-3349A56122ED}"/>
              </a:ext>
            </a:extLst>
          </p:cNvPr>
          <p:cNvSpPr/>
          <p:nvPr/>
        </p:nvSpPr>
        <p:spPr>
          <a:xfrm>
            <a:off x="6386105" y="574233"/>
            <a:ext cx="4955722" cy="3748388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Diagrama de flujo: proceso 8">
            <a:extLst>
              <a:ext uri="{FF2B5EF4-FFF2-40B4-BE49-F238E27FC236}">
                <a16:creationId xmlns:a16="http://schemas.microsoft.com/office/drawing/2014/main" id="{A1CE1623-3F53-4944-B531-B8CEB6F6F4F8}"/>
              </a:ext>
            </a:extLst>
          </p:cNvPr>
          <p:cNvSpPr/>
          <p:nvPr/>
        </p:nvSpPr>
        <p:spPr>
          <a:xfrm>
            <a:off x="1168833" y="4328179"/>
            <a:ext cx="10172994" cy="1955588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D0C5011-5EDA-46CD-A2B9-7E3F8FB12D6A}"/>
              </a:ext>
            </a:extLst>
          </p:cNvPr>
          <p:cNvSpPr txBox="1"/>
          <p:nvPr/>
        </p:nvSpPr>
        <p:spPr>
          <a:xfrm>
            <a:off x="6836470" y="2960315"/>
            <a:ext cx="405499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400" b="1" noProof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Examen</a:t>
            </a:r>
            <a:r>
              <a:rPr lang="es-EC" sz="24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inicial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Análisis</a:t>
            </a:r>
            <a:r>
              <a:rPr kumimoji="0" lang="es-EC" sz="2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 riesgos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2400" b="1" baseline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Planificación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41CBE36-8FCA-463F-A347-D94C10B658B0}"/>
              </a:ext>
            </a:extLst>
          </p:cNvPr>
          <p:cNvSpPr txBox="1"/>
          <p:nvPr/>
        </p:nvSpPr>
        <p:spPr>
          <a:xfrm>
            <a:off x="6544333" y="1203512"/>
            <a:ext cx="139432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General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1AC14BB-B11B-4217-9305-E4FEB024665B}"/>
              </a:ext>
            </a:extLst>
          </p:cNvPr>
          <p:cNvSpPr txBox="1"/>
          <p:nvPr/>
        </p:nvSpPr>
        <p:spPr>
          <a:xfrm>
            <a:off x="6544333" y="2336673"/>
            <a:ext cx="173485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Específicos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2EDF16E-64D6-4F25-8D51-4F7AA2A9C857}"/>
              </a:ext>
            </a:extLst>
          </p:cNvPr>
          <p:cNvSpPr txBox="1"/>
          <p:nvPr/>
        </p:nvSpPr>
        <p:spPr>
          <a:xfrm>
            <a:off x="6544333" y="1734821"/>
            <a:ext cx="322530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Identificar</a:t>
            </a:r>
            <a:r>
              <a:rPr kumimoji="0" lang="es-EC" sz="2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 proponer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596AE01-2C1D-4BBF-AC8B-AD22966E76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179" y="2627468"/>
            <a:ext cx="1469748" cy="146974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052C4F0-08B3-42B3-831F-38EDFAECC1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0107488" y="1243383"/>
            <a:ext cx="983673" cy="96676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D1C34D9B-89D7-4990-BF36-CF29C2575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0718" y="2824726"/>
            <a:ext cx="1162050" cy="99060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B95F5BF-9BD3-4234-A8A1-4D75C11A10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6218" y="2445097"/>
            <a:ext cx="694338" cy="17776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5DFEB10-2B7F-4B06-8D5B-F2D1F57EF7C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7855" y="2738171"/>
            <a:ext cx="1222938" cy="145046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948598F-EA33-47A3-93D6-1D959010FF9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4381" y="4821095"/>
            <a:ext cx="2509424" cy="10609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4D0D8F9-6CC3-4CAA-8D9B-7F2A8D93027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103" y="4633616"/>
            <a:ext cx="2457256" cy="14434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CBB3FA0B-E20B-4C26-908E-5D7FB2994E8D}"/>
              </a:ext>
            </a:extLst>
          </p:cNvPr>
          <p:cNvSpPr txBox="1"/>
          <p:nvPr/>
        </p:nvSpPr>
        <p:spPr>
          <a:xfrm>
            <a:off x="1327061" y="4931582"/>
            <a:ext cx="43340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sz="2400" b="1" noProof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 existe estudio técnico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8712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0" grpId="0"/>
      <p:bldP spid="11" grpId="0"/>
      <p:bldP spid="12" grpId="0"/>
      <p:bldP spid="1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 Título"/>
          <p:cNvSpPr txBox="1">
            <a:spLocks/>
          </p:cNvSpPr>
          <p:nvPr/>
        </p:nvSpPr>
        <p:spPr>
          <a:xfrm>
            <a:off x="911422" y="5364171"/>
            <a:ext cx="10651232" cy="67207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133" b="0" i="0" u="none" strike="noStrike" kern="1200" cap="none" spc="0" normalizeH="0" baseline="0" noProof="0" dirty="0">
              <a:ln>
                <a:noFill/>
              </a:ln>
              <a:solidFill>
                <a:srgbClr val="04470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VARIABLE</a:t>
            </a:r>
            <a:r>
              <a:rPr kumimoji="0" lang="es-EC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C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INDEPENDIENTE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22B4862-27BC-4BE8-A4CA-2D9F15FEC0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865951"/>
              </p:ext>
            </p:extLst>
          </p:nvPr>
        </p:nvGraphicFramePr>
        <p:xfrm>
          <a:off x="1071848" y="1213865"/>
          <a:ext cx="10330441" cy="482238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87640">
                  <a:extLst>
                    <a:ext uri="{9D8B030D-6E8A-4147-A177-3AD203B41FA5}">
                      <a16:colId xmlns:a16="http://schemas.microsoft.com/office/drawing/2014/main" val="4227665907"/>
                    </a:ext>
                  </a:extLst>
                </a:gridCol>
                <a:gridCol w="2584785">
                  <a:extLst>
                    <a:ext uri="{9D8B030D-6E8A-4147-A177-3AD203B41FA5}">
                      <a16:colId xmlns:a16="http://schemas.microsoft.com/office/drawing/2014/main" val="1938853593"/>
                    </a:ext>
                  </a:extLst>
                </a:gridCol>
                <a:gridCol w="2693969">
                  <a:extLst>
                    <a:ext uri="{9D8B030D-6E8A-4147-A177-3AD203B41FA5}">
                      <a16:colId xmlns:a16="http://schemas.microsoft.com/office/drawing/2014/main" val="3701887478"/>
                    </a:ext>
                  </a:extLst>
                </a:gridCol>
                <a:gridCol w="2364047">
                  <a:extLst>
                    <a:ext uri="{9D8B030D-6E8A-4147-A177-3AD203B41FA5}">
                      <a16:colId xmlns:a16="http://schemas.microsoft.com/office/drawing/2014/main" val="3336654486"/>
                    </a:ext>
                  </a:extLst>
                </a:gridCol>
              </a:tblGrid>
              <a:tr h="10231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2800" b="1" cap="none" spc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2800" b="1" cap="none" spc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2800" b="1" cap="none" spc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2800" b="1" cap="none" spc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0663744"/>
                  </a:ext>
                </a:extLst>
              </a:tr>
              <a:tr h="37992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es-EC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es-EC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es-EC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8733721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66411813-59DB-4BB6-930F-AF6819E17C05}"/>
              </a:ext>
            </a:extLst>
          </p:cNvPr>
          <p:cNvSpPr txBox="1"/>
          <p:nvPr/>
        </p:nvSpPr>
        <p:spPr>
          <a:xfrm>
            <a:off x="1742697" y="1447138"/>
            <a:ext cx="142999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sz="2400" b="1" noProof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Variable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750C1DA-6BFC-4EE7-985F-A974DA4BF4BC}"/>
              </a:ext>
            </a:extLst>
          </p:cNvPr>
          <p:cNvSpPr txBox="1"/>
          <p:nvPr/>
        </p:nvSpPr>
        <p:spPr>
          <a:xfrm>
            <a:off x="4153388" y="1447138"/>
            <a:ext cx="184563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sz="2400" b="1" noProof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Dimensiones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3E2D9A-7227-479A-A34C-B59F3EC00C9E}"/>
              </a:ext>
            </a:extLst>
          </p:cNvPr>
          <p:cNvSpPr txBox="1"/>
          <p:nvPr/>
        </p:nvSpPr>
        <p:spPr>
          <a:xfrm>
            <a:off x="6855024" y="1447138"/>
            <a:ext cx="184563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sz="2400" b="1" noProof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Indicadores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2EE5559-4D48-4FF3-A708-D8AAF6A9976C}"/>
              </a:ext>
            </a:extLst>
          </p:cNvPr>
          <p:cNvSpPr txBox="1"/>
          <p:nvPr/>
        </p:nvSpPr>
        <p:spPr>
          <a:xfrm>
            <a:off x="9278473" y="1447138"/>
            <a:ext cx="184563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sz="2400" b="1" noProof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Instrumento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2704D61-CEEB-448D-8FE5-8D13FC15C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993" y="2962570"/>
            <a:ext cx="2167494" cy="229819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0E958FC-5E49-49DC-8E2F-2B0AF1A2CC8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574" y="2449063"/>
            <a:ext cx="1261433" cy="155858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CBF13A6-9FB2-491D-BDA3-57BE08266B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3261" y="3797806"/>
            <a:ext cx="2360750" cy="83099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1709DF5-9268-4D42-BD8B-0CF22BF6AEC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021" y="2370557"/>
            <a:ext cx="1460364" cy="12544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3D083D0-DAB0-47E6-9417-848CD828553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57" y="4801554"/>
            <a:ext cx="1432782" cy="11233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95E7C67-E902-44EB-B700-8C7BA959395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2706" y="4282597"/>
            <a:ext cx="1261433" cy="136501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C2B7C0F-FE4C-498E-A573-39679020703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919" y="2348463"/>
            <a:ext cx="2170550" cy="122232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D9D223A-8367-44B8-91DB-DAC8F6C5F47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919" y="4143117"/>
            <a:ext cx="2167494" cy="12812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05279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 Título"/>
          <p:cNvSpPr txBox="1">
            <a:spLocks/>
          </p:cNvSpPr>
          <p:nvPr/>
        </p:nvSpPr>
        <p:spPr>
          <a:xfrm>
            <a:off x="911422" y="5364171"/>
            <a:ext cx="10651232" cy="67207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133" b="0" i="0" u="none" strike="noStrike" kern="1200" cap="none" spc="0" normalizeH="0" baseline="0" noProof="0" dirty="0">
              <a:ln>
                <a:noFill/>
              </a:ln>
              <a:solidFill>
                <a:srgbClr val="04470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VARIABLE</a:t>
            </a:r>
            <a:r>
              <a:rPr kumimoji="0" lang="es-EC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C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DEPENDIENTE</a:t>
            </a: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22B4862-27BC-4BE8-A4CA-2D9F15FEC0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456123"/>
              </p:ext>
            </p:extLst>
          </p:nvPr>
        </p:nvGraphicFramePr>
        <p:xfrm>
          <a:off x="1071848" y="1213865"/>
          <a:ext cx="10587789" cy="482238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27316">
                  <a:extLst>
                    <a:ext uri="{9D8B030D-6E8A-4147-A177-3AD203B41FA5}">
                      <a16:colId xmlns:a16="http://schemas.microsoft.com/office/drawing/2014/main" val="4227665907"/>
                    </a:ext>
                  </a:extLst>
                </a:gridCol>
                <a:gridCol w="2175163">
                  <a:extLst>
                    <a:ext uri="{9D8B030D-6E8A-4147-A177-3AD203B41FA5}">
                      <a16:colId xmlns:a16="http://schemas.microsoft.com/office/drawing/2014/main" val="1938853593"/>
                    </a:ext>
                  </a:extLst>
                </a:gridCol>
                <a:gridCol w="1884218">
                  <a:extLst>
                    <a:ext uri="{9D8B030D-6E8A-4147-A177-3AD203B41FA5}">
                      <a16:colId xmlns:a16="http://schemas.microsoft.com/office/drawing/2014/main" val="3701887478"/>
                    </a:ext>
                  </a:extLst>
                </a:gridCol>
                <a:gridCol w="3901092">
                  <a:extLst>
                    <a:ext uri="{9D8B030D-6E8A-4147-A177-3AD203B41FA5}">
                      <a16:colId xmlns:a16="http://schemas.microsoft.com/office/drawing/2014/main" val="3336654486"/>
                    </a:ext>
                  </a:extLst>
                </a:gridCol>
              </a:tblGrid>
              <a:tr h="10231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2800" b="1" cap="none" spc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2800" b="1" cap="none" spc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2800" b="1" cap="none" spc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2800" b="1" cap="none" spc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0663744"/>
                  </a:ext>
                </a:extLst>
              </a:tr>
              <a:tr h="37992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es-EC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es-EC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es-EC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8733721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66411813-59DB-4BB6-930F-AF6819E17C05}"/>
              </a:ext>
            </a:extLst>
          </p:cNvPr>
          <p:cNvSpPr txBox="1"/>
          <p:nvPr/>
        </p:nvSpPr>
        <p:spPr>
          <a:xfrm>
            <a:off x="1742697" y="1447138"/>
            <a:ext cx="142999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sz="2400" b="1" noProof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Variable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750C1DA-6BFC-4EE7-985F-A974DA4BF4BC}"/>
              </a:ext>
            </a:extLst>
          </p:cNvPr>
          <p:cNvSpPr txBox="1"/>
          <p:nvPr/>
        </p:nvSpPr>
        <p:spPr>
          <a:xfrm>
            <a:off x="3843539" y="1447137"/>
            <a:ext cx="184563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sz="2400" b="1" noProof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Dimensiones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3E2D9A-7227-479A-A34C-B59F3EC00C9E}"/>
              </a:ext>
            </a:extLst>
          </p:cNvPr>
          <p:cNvSpPr txBox="1"/>
          <p:nvPr/>
        </p:nvSpPr>
        <p:spPr>
          <a:xfrm>
            <a:off x="5944382" y="1447137"/>
            <a:ext cx="184563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sz="2400" b="1" noProof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Indicadores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2EE5559-4D48-4FF3-A708-D8AAF6A9976C}"/>
              </a:ext>
            </a:extLst>
          </p:cNvPr>
          <p:cNvSpPr txBox="1"/>
          <p:nvPr/>
        </p:nvSpPr>
        <p:spPr>
          <a:xfrm>
            <a:off x="8802009" y="1480370"/>
            <a:ext cx="184563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sz="2400" b="1" noProof="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Instrumento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3D2E841-172B-4E09-9BAE-3C3EAD7CC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356" y="3025815"/>
            <a:ext cx="2352675" cy="159067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D647279-1ECC-440B-AAD1-CD36F38A0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539" y="2311367"/>
            <a:ext cx="1845630" cy="354315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E08576B-3D91-433B-8B92-A95CF89B9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318" y="2435417"/>
            <a:ext cx="3689335" cy="167214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69467C3-8E24-41D4-B0E9-70B32140235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4382" y="2438798"/>
            <a:ext cx="709098" cy="6852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8A0B77EE-D7B9-491F-9416-4F019702387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6901" y="2454182"/>
            <a:ext cx="692996" cy="98174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D2BFA816-B555-48A2-98C4-8E326E10E69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0669" y="3526537"/>
            <a:ext cx="1581150" cy="1162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0FE8598E-9FF9-4CEF-9040-670BC332D8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0669" y="4932175"/>
            <a:ext cx="1693877" cy="92234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FA2A185-F451-4BE0-BCA1-6B0782A76E1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4939" y="4355312"/>
            <a:ext cx="2119770" cy="12238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6393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a 3">
            <a:extLst>
              <a:ext uri="{FF2B5EF4-FFF2-40B4-BE49-F238E27FC236}">
                <a16:creationId xmlns:a16="http://schemas.microsoft.com/office/drawing/2014/main" id="{D81BB398-230E-495A-841C-4BC329CB33F8}"/>
              </a:ext>
            </a:extLst>
          </p:cNvPr>
          <p:cNvSpPr/>
          <p:nvPr/>
        </p:nvSpPr>
        <p:spPr>
          <a:xfrm>
            <a:off x="1517073" y="789709"/>
            <a:ext cx="9157854" cy="4835236"/>
          </a:xfrm>
          <a:prstGeom prst="wave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CAPITULO II </a:t>
            </a:r>
          </a:p>
          <a:p>
            <a:pPr algn="ctr"/>
            <a:r>
              <a:rPr lang="es-EC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MARCO REFERENCIAL</a:t>
            </a:r>
          </a:p>
        </p:txBody>
      </p:sp>
    </p:spTree>
    <p:extLst>
      <p:ext uri="{BB962C8B-B14F-4D97-AF65-F5344CB8AC3E}">
        <p14:creationId xmlns:p14="http://schemas.microsoft.com/office/powerpoint/2010/main" val="230565083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F74A305-1640-4FC4-ACE6-43ABCE23D3F7}"/>
              </a:ext>
            </a:extLst>
          </p:cNvPr>
          <p:cNvSpPr txBox="1"/>
          <p:nvPr/>
        </p:nvSpPr>
        <p:spPr>
          <a:xfrm>
            <a:off x="1071848" y="477249"/>
            <a:ext cx="105877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MARCO TEÓRICO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BBF99476-FAE3-4974-AEF9-E009C60C03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4861084"/>
              </p:ext>
            </p:extLst>
          </p:nvPr>
        </p:nvGraphicFramePr>
        <p:xfrm>
          <a:off x="284447" y="1155700"/>
          <a:ext cx="5697253" cy="5201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B3637F90-16B2-49B5-B64D-832FA177B757}"/>
              </a:ext>
            </a:extLst>
          </p:cNvPr>
          <p:cNvSpPr/>
          <p:nvPr/>
        </p:nvSpPr>
        <p:spPr>
          <a:xfrm>
            <a:off x="5376720" y="1149596"/>
            <a:ext cx="2716402" cy="672074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Técnica no médica</a:t>
            </a:r>
          </a:p>
          <a:p>
            <a:pPr algn="ctr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Cortés (2009) </a:t>
            </a:r>
          </a:p>
        </p:txBody>
      </p:sp>
      <p:sp>
        <p:nvSpPr>
          <p:cNvPr id="10" name="Flecha: cheurón 9">
            <a:extLst>
              <a:ext uri="{FF2B5EF4-FFF2-40B4-BE49-F238E27FC236}">
                <a16:creationId xmlns:a16="http://schemas.microsoft.com/office/drawing/2014/main" id="{917DECDB-2F81-4729-BBE7-94918F2612D6}"/>
              </a:ext>
            </a:extLst>
          </p:cNvPr>
          <p:cNvSpPr/>
          <p:nvPr/>
        </p:nvSpPr>
        <p:spPr>
          <a:xfrm>
            <a:off x="8093121" y="1166519"/>
            <a:ext cx="3566515" cy="680582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Campo Interdisciplinario</a:t>
            </a:r>
          </a:p>
          <a:p>
            <a:pPr algn="ctr"/>
            <a:r>
              <a:rPr lang="es-EC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Secr. de Trab., Prev., Social México (2017)</a:t>
            </a:r>
          </a:p>
        </p:txBody>
      </p:sp>
      <p:sp>
        <p:nvSpPr>
          <p:cNvPr id="11" name="Flecha: cheurón 10">
            <a:extLst>
              <a:ext uri="{FF2B5EF4-FFF2-40B4-BE49-F238E27FC236}">
                <a16:creationId xmlns:a16="http://schemas.microsoft.com/office/drawing/2014/main" id="{E68D055A-9CCE-468A-9DF5-9A85F86FBA07}"/>
              </a:ext>
            </a:extLst>
          </p:cNvPr>
          <p:cNvSpPr/>
          <p:nvPr/>
        </p:nvSpPr>
        <p:spPr>
          <a:xfrm>
            <a:off x="5376720" y="2074706"/>
            <a:ext cx="3297380" cy="672074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Triple Implicación</a:t>
            </a:r>
          </a:p>
          <a:p>
            <a:pPr algn="ctr"/>
            <a:r>
              <a:rPr lang="es-EC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Montoya, Piza &amp; Alzaga (2009)</a:t>
            </a:r>
          </a:p>
        </p:txBody>
      </p:sp>
      <p:sp>
        <p:nvSpPr>
          <p:cNvPr id="12" name="Flecha: cheurón 11">
            <a:extLst>
              <a:ext uri="{FF2B5EF4-FFF2-40B4-BE49-F238E27FC236}">
                <a16:creationId xmlns:a16="http://schemas.microsoft.com/office/drawing/2014/main" id="{8687247A-83C8-4A29-86B7-A4B51D486DDC}"/>
              </a:ext>
            </a:extLst>
          </p:cNvPr>
          <p:cNvSpPr/>
          <p:nvPr/>
        </p:nvSpPr>
        <p:spPr>
          <a:xfrm>
            <a:off x="8674100" y="2074706"/>
            <a:ext cx="2985537" cy="680582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Entorno Interior y Extralaboral</a:t>
            </a:r>
          </a:p>
          <a:p>
            <a:pPr algn="ctr"/>
            <a:r>
              <a:rPr lang="es-EC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Betancourt (1999)</a:t>
            </a:r>
          </a:p>
        </p:txBody>
      </p:sp>
      <p:sp>
        <p:nvSpPr>
          <p:cNvPr id="13" name="Flecha: cheurón 12">
            <a:extLst>
              <a:ext uri="{FF2B5EF4-FFF2-40B4-BE49-F238E27FC236}">
                <a16:creationId xmlns:a16="http://schemas.microsoft.com/office/drawing/2014/main" id="{A5E3D4E3-B918-4FDD-9C81-867A9E65B712}"/>
              </a:ext>
            </a:extLst>
          </p:cNvPr>
          <p:cNvSpPr/>
          <p:nvPr/>
        </p:nvSpPr>
        <p:spPr>
          <a:xfrm>
            <a:off x="5376720" y="2992546"/>
            <a:ext cx="3141458" cy="672074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Variables </a:t>
            </a:r>
          </a:p>
          <a:p>
            <a:pPr algn="ctr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Álvarez &amp; Faizal (2012)</a:t>
            </a:r>
          </a:p>
        </p:txBody>
      </p:sp>
      <p:sp>
        <p:nvSpPr>
          <p:cNvPr id="14" name="Flecha: cheurón 13">
            <a:extLst>
              <a:ext uri="{FF2B5EF4-FFF2-40B4-BE49-F238E27FC236}">
                <a16:creationId xmlns:a16="http://schemas.microsoft.com/office/drawing/2014/main" id="{A3E59A62-97B1-4034-AAA9-5AF9AC4652B9}"/>
              </a:ext>
            </a:extLst>
          </p:cNvPr>
          <p:cNvSpPr/>
          <p:nvPr/>
        </p:nvSpPr>
        <p:spPr>
          <a:xfrm>
            <a:off x="8518178" y="2979126"/>
            <a:ext cx="3141459" cy="672074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Clasificación </a:t>
            </a:r>
          </a:p>
          <a:p>
            <a:pPr algn="ctr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Álvarez &amp; Faizal (2012)</a:t>
            </a:r>
          </a:p>
        </p:txBody>
      </p:sp>
      <p:sp>
        <p:nvSpPr>
          <p:cNvPr id="15" name="Flecha: cheurón 14">
            <a:extLst>
              <a:ext uri="{FF2B5EF4-FFF2-40B4-BE49-F238E27FC236}">
                <a16:creationId xmlns:a16="http://schemas.microsoft.com/office/drawing/2014/main" id="{03226890-D881-4A14-80F3-062FB71C899D}"/>
              </a:ext>
            </a:extLst>
          </p:cNvPr>
          <p:cNvSpPr/>
          <p:nvPr/>
        </p:nvSpPr>
        <p:spPr>
          <a:xfrm>
            <a:off x="5376720" y="3881406"/>
            <a:ext cx="3141459" cy="672074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Ciclo Deming </a:t>
            </a:r>
          </a:p>
          <a:p>
            <a:pPr algn="ctr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OIT (2011)</a:t>
            </a:r>
          </a:p>
        </p:txBody>
      </p:sp>
      <p:sp>
        <p:nvSpPr>
          <p:cNvPr id="16" name="Flecha: cheurón 15">
            <a:extLst>
              <a:ext uri="{FF2B5EF4-FFF2-40B4-BE49-F238E27FC236}">
                <a16:creationId xmlns:a16="http://schemas.microsoft.com/office/drawing/2014/main" id="{9FAE174C-18C3-41D0-893B-2A77EDE329B3}"/>
              </a:ext>
            </a:extLst>
          </p:cNvPr>
          <p:cNvSpPr/>
          <p:nvPr/>
        </p:nvSpPr>
        <p:spPr>
          <a:xfrm>
            <a:off x="8518177" y="3881406"/>
            <a:ext cx="3141459" cy="672074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 – Modelo Ecuador</a:t>
            </a:r>
          </a:p>
          <a:p>
            <a:pPr algn="ctr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Jaramillo (2008)</a:t>
            </a:r>
          </a:p>
        </p:txBody>
      </p:sp>
      <p:sp>
        <p:nvSpPr>
          <p:cNvPr id="18" name="Flecha: cheurón 17">
            <a:extLst>
              <a:ext uri="{FF2B5EF4-FFF2-40B4-BE49-F238E27FC236}">
                <a16:creationId xmlns:a16="http://schemas.microsoft.com/office/drawing/2014/main" id="{0FADE889-A003-4435-BC13-5E285B583543}"/>
              </a:ext>
            </a:extLst>
          </p:cNvPr>
          <p:cNvSpPr/>
          <p:nvPr/>
        </p:nvSpPr>
        <p:spPr>
          <a:xfrm>
            <a:off x="5376720" y="4770266"/>
            <a:ext cx="3141457" cy="672074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Técnicas Analíticas</a:t>
            </a:r>
          </a:p>
          <a:p>
            <a:pPr algn="ctr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Gea (2017)</a:t>
            </a:r>
          </a:p>
        </p:txBody>
      </p:sp>
      <p:sp>
        <p:nvSpPr>
          <p:cNvPr id="19" name="Flecha: cheurón 18">
            <a:extLst>
              <a:ext uri="{FF2B5EF4-FFF2-40B4-BE49-F238E27FC236}">
                <a16:creationId xmlns:a16="http://schemas.microsoft.com/office/drawing/2014/main" id="{DBE6DF65-7BAE-43DB-84BB-3039AFB70EDC}"/>
              </a:ext>
            </a:extLst>
          </p:cNvPr>
          <p:cNvSpPr/>
          <p:nvPr/>
        </p:nvSpPr>
        <p:spPr>
          <a:xfrm>
            <a:off x="8518177" y="4783686"/>
            <a:ext cx="3141457" cy="672074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Técnicas Operativas</a:t>
            </a:r>
          </a:p>
          <a:p>
            <a:pPr algn="ctr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Gea (2017)</a:t>
            </a:r>
          </a:p>
        </p:txBody>
      </p:sp>
      <p:sp>
        <p:nvSpPr>
          <p:cNvPr id="20" name="Flecha: cheurón 19">
            <a:extLst>
              <a:ext uri="{FF2B5EF4-FFF2-40B4-BE49-F238E27FC236}">
                <a16:creationId xmlns:a16="http://schemas.microsoft.com/office/drawing/2014/main" id="{9D461849-FCC4-45D5-920A-2D344DE0ECDC}"/>
              </a:ext>
            </a:extLst>
          </p:cNvPr>
          <p:cNvSpPr/>
          <p:nvPr/>
        </p:nvSpPr>
        <p:spPr>
          <a:xfrm>
            <a:off x="5376719" y="5672546"/>
            <a:ext cx="3141457" cy="672074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Pirámide Sostenida</a:t>
            </a:r>
          </a:p>
          <a:p>
            <a:pPr algn="ctr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OIT (2014)</a:t>
            </a:r>
          </a:p>
        </p:txBody>
      </p:sp>
      <p:sp>
        <p:nvSpPr>
          <p:cNvPr id="21" name="Flecha: cheurón 20">
            <a:extLst>
              <a:ext uri="{FF2B5EF4-FFF2-40B4-BE49-F238E27FC236}">
                <a16:creationId xmlns:a16="http://schemas.microsoft.com/office/drawing/2014/main" id="{2149A480-71E4-4A97-9AC0-7707D1EB5CB9}"/>
              </a:ext>
            </a:extLst>
          </p:cNvPr>
          <p:cNvSpPr/>
          <p:nvPr/>
        </p:nvSpPr>
        <p:spPr>
          <a:xfrm>
            <a:off x="8409710" y="5672981"/>
            <a:ext cx="3249924" cy="672074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pilares fundamentales</a:t>
            </a:r>
          </a:p>
          <a:p>
            <a:pPr algn="ctr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OIT (2014)</a:t>
            </a:r>
          </a:p>
        </p:txBody>
      </p:sp>
    </p:spTree>
    <p:extLst>
      <p:ext uri="{BB962C8B-B14F-4D97-AF65-F5344CB8AC3E}">
        <p14:creationId xmlns:p14="http://schemas.microsoft.com/office/powerpoint/2010/main" val="12028732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AsOne/>
      </p:bldGraphic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2771</TotalTime>
  <Words>897</Words>
  <Application>Microsoft Office PowerPoint</Application>
  <PresentationFormat>Panorámica</PresentationFormat>
  <Paragraphs>279</Paragraphs>
  <Slides>43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Wingdings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DESARROLLO DE EMPRENDEDORES</dc:title>
  <dc:creator>Cristian Guayasamín R</dc:creator>
  <cp:lastModifiedBy>UMB4</cp:lastModifiedBy>
  <cp:revision>199</cp:revision>
  <dcterms:created xsi:type="dcterms:W3CDTF">2016-11-16T06:06:48Z</dcterms:created>
  <dcterms:modified xsi:type="dcterms:W3CDTF">2020-02-07T18:48:57Z</dcterms:modified>
</cp:coreProperties>
</file>