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4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87" r:id="rId2"/>
    <p:sldId id="312" r:id="rId3"/>
    <p:sldId id="311" r:id="rId4"/>
    <p:sldId id="285" r:id="rId5"/>
    <p:sldId id="292" r:id="rId6"/>
    <p:sldId id="291" r:id="rId7"/>
    <p:sldId id="306" r:id="rId8"/>
    <p:sldId id="297" r:id="rId9"/>
    <p:sldId id="289" r:id="rId10"/>
    <p:sldId id="293" r:id="rId11"/>
    <p:sldId id="290" r:id="rId12"/>
    <p:sldId id="294" r:id="rId13"/>
    <p:sldId id="303" r:id="rId14"/>
    <p:sldId id="295" r:id="rId15"/>
    <p:sldId id="304" r:id="rId16"/>
    <p:sldId id="305" r:id="rId17"/>
    <p:sldId id="307" r:id="rId18"/>
    <p:sldId id="299" r:id="rId19"/>
    <p:sldId id="308" r:id="rId20"/>
    <p:sldId id="301" r:id="rId21"/>
    <p:sldId id="302" r:id="rId22"/>
    <p:sldId id="296" r:id="rId23"/>
    <p:sldId id="309" r:id="rId24"/>
    <p:sldId id="310" r:id="rId25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69012ECD-51FC-41F1-AA8D-1B2483CD663E}"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794" autoAdjust="0"/>
    <p:restoredTop sz="94607" autoAdjust="0"/>
  </p:normalViewPr>
  <p:slideViewPr>
    <p:cSldViewPr snapToGrid="0">
      <p:cViewPr varScale="1">
        <p:scale>
          <a:sx n="73" d="100"/>
          <a:sy n="73" d="100"/>
        </p:scale>
        <p:origin x="300" y="78"/>
      </p:cViewPr>
      <p:guideLst/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Conoce los CTC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7B9-48B8-AA38-B69C7A375459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7B9-48B8-AA38-B69C7A37545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dk1"/>
                    </a:solidFill>
                    <a:latin typeface="+mj-lt"/>
                    <a:ea typeface="+mn-ea"/>
                    <a:cs typeface="Times New Roman" panose="02020603050405020304" pitchFamily="18" charset="0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Hoja1!$A$2:$A$3</c:f>
              <c:strCache>
                <c:ptCount val="2"/>
                <c:pt idx="0">
                  <c:v>No</c:v>
                </c:pt>
                <c:pt idx="1">
                  <c:v>Sí</c:v>
                </c:pt>
              </c:strCache>
            </c:strRef>
          </c:cat>
          <c:val>
            <c:numRef>
              <c:f>Hoja1!$B$2:$B$3</c:f>
              <c:numCache>
                <c:formatCode>0.00%</c:formatCode>
                <c:ptCount val="2"/>
                <c:pt idx="0">
                  <c:v>0.752</c:v>
                </c:pt>
                <c:pt idx="1">
                  <c:v>0.248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7B9-48B8-AA38-B69C7A3754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/>
              </a:solidFill>
              <a:latin typeface="+mj-lt"/>
              <a:ea typeface="+mn-ea"/>
              <a:cs typeface="Times New Roman" panose="02020603050405020304" pitchFamily="18" charset="0"/>
            </a:defRPr>
          </a:pPr>
          <a:endParaRPr lang="es-MX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 sz="1600">
          <a:solidFill>
            <a:schemeClr val="dk1"/>
          </a:solidFill>
          <a:latin typeface="+mj-lt"/>
          <a:ea typeface="+mn-ea"/>
          <a:cs typeface="Times New Roman" panose="02020603050405020304" pitchFamily="18" charset="0"/>
        </a:defRPr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Consideraría la visita a los CTC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ED0-4C40-99CD-712764AB594B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ED0-4C40-99CD-712764AB594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dk1"/>
                    </a:solidFill>
                    <a:latin typeface="+mj-lt"/>
                    <a:ea typeface="+mn-ea"/>
                    <a:cs typeface="Times New Roman" panose="02020603050405020304" pitchFamily="18" charset="0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Hoja1!$A$2:$A$3</c:f>
              <c:strCache>
                <c:ptCount val="2"/>
                <c:pt idx="0">
                  <c:v>Sí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0.00%</c:formatCode>
                <c:ptCount val="2"/>
                <c:pt idx="0">
                  <c:v>0.94699999999999995</c:v>
                </c:pt>
                <c:pt idx="1">
                  <c:v>5.2999999999999999E-2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ED0-4C40-99CD-712764AB59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/>
              </a:solidFill>
              <a:latin typeface="+mj-lt"/>
              <a:ea typeface="+mn-ea"/>
              <a:cs typeface="Times New Roman" panose="02020603050405020304" pitchFamily="18" charset="0"/>
            </a:defRPr>
          </a:pPr>
          <a:endParaRPr lang="es-MX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 sz="1600">
          <a:solidFill>
            <a:schemeClr val="dk1"/>
          </a:solidFill>
          <a:latin typeface="+mj-lt"/>
          <a:ea typeface="+mn-ea"/>
          <a:cs typeface="Times New Roman" panose="02020603050405020304" pitchFamily="18" charset="0"/>
        </a:defRPr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Conoce los CTC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7B9-48B8-AA38-B69C7A375459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7B9-48B8-AA38-B69C7A37545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dk1"/>
                    </a:solidFill>
                    <a:latin typeface="+mj-lt"/>
                    <a:ea typeface="+mn-ea"/>
                    <a:cs typeface="Times New Roman" panose="02020603050405020304" pitchFamily="18" charset="0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Hoja1!$A$2:$A$3</c:f>
              <c:strCache>
                <c:ptCount val="2"/>
                <c:pt idx="0">
                  <c:v>No</c:v>
                </c:pt>
                <c:pt idx="1">
                  <c:v>Sí</c:v>
                </c:pt>
              </c:strCache>
            </c:strRef>
          </c:cat>
          <c:val>
            <c:numRef>
              <c:f>Hoja1!$B$2:$B$3</c:f>
              <c:numCache>
                <c:formatCode>0.00%</c:formatCode>
                <c:ptCount val="2"/>
                <c:pt idx="0">
                  <c:v>0.752</c:v>
                </c:pt>
                <c:pt idx="1">
                  <c:v>0.248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7B9-48B8-AA38-B69C7A3754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/>
              </a:solidFill>
              <a:latin typeface="+mj-lt"/>
              <a:ea typeface="+mn-ea"/>
              <a:cs typeface="Times New Roman" panose="02020603050405020304" pitchFamily="18" charset="0"/>
            </a:defRPr>
          </a:pPr>
          <a:endParaRPr lang="es-MX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 sz="1600">
          <a:solidFill>
            <a:schemeClr val="dk1"/>
          </a:solidFill>
          <a:latin typeface="+mj-lt"/>
          <a:ea typeface="+mn-ea"/>
          <a:cs typeface="Times New Roman" panose="02020603050405020304" pitchFamily="18" charset="0"/>
        </a:defRPr>
      </a:pPr>
      <a:endParaRPr lang="es-MX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CTC a visitar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220-40C6-8A35-8D560C8C5F7B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220-40C6-8A35-8D560C8C5F7B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220-40C6-8A35-8D560C8C5F7B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220-40C6-8A35-8D560C8C5F7B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220-40C6-8A35-8D560C8C5F7B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220-40C6-8A35-8D560C8C5F7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Hoja1!$A$2:$A$7</c:f>
              <c:strCache>
                <c:ptCount val="6"/>
                <c:pt idx="0">
                  <c:v>Santa Rita (Pueblo de Cacao y chocolate)</c:v>
                </c:pt>
                <c:pt idx="1">
                  <c:v>Amarun Packcha (Turismo de naturaleza, clases de Kichwua)</c:v>
                </c:pt>
                <c:pt idx="2">
                  <c:v>Yanayaku (Cavernas y cascadas)</c:v>
                </c:pt>
                <c:pt idx="3">
                  <c:v>Pakto Sumak (senderismo y ascenso al volcán Sumaco</c:v>
                </c:pt>
                <c:pt idx="4">
                  <c:v>Sacha Waysa (Elaboración de la Guayusa)</c:v>
                </c:pt>
                <c:pt idx="5">
                  <c:v>Todas las anteriores</c:v>
                </c:pt>
              </c:strCache>
            </c:strRef>
          </c:cat>
          <c:val>
            <c:numRef>
              <c:f>Hoja1!$B$2:$B$7</c:f>
              <c:numCache>
                <c:formatCode>0.00%</c:formatCode>
                <c:ptCount val="6"/>
                <c:pt idx="0">
                  <c:v>0.10199999999999999</c:v>
                </c:pt>
                <c:pt idx="1">
                  <c:v>6.2E-2</c:v>
                </c:pt>
                <c:pt idx="2" formatCode="0%">
                  <c:v>0.15</c:v>
                </c:pt>
                <c:pt idx="3">
                  <c:v>2.7E-2</c:v>
                </c:pt>
                <c:pt idx="4">
                  <c:v>2.1999999999999999E-2</c:v>
                </c:pt>
                <c:pt idx="5">
                  <c:v>0.63700000000000001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220-40C6-8A35-8D560C8C5F7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MX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 sz="1400">
          <a:solidFill>
            <a:schemeClr val="dk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image" Target="../media/image44.jpeg"/><Relationship Id="rId4" Type="http://schemas.openxmlformats.org/officeDocument/2006/relationships/image" Target="../media/image47.jp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image" Target="../media/image44.jpeg"/><Relationship Id="rId4" Type="http://schemas.openxmlformats.org/officeDocument/2006/relationships/image" Target="../media/image47.jp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875852-3D1F-4F7E-A88D-154ED5C0BC86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D718DCD-8F2E-4935-B0A1-E16986A98A67}">
      <dgm:prSet phldrT="[Texto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 w="28575"/>
      </dgm:spPr>
      <dgm:t>
        <a:bodyPr/>
        <a:lstStyle/>
        <a:p>
          <a:r>
            <a:rPr lang="es-ES" dirty="0" smtClean="0"/>
            <a:t>Turismo en Napo</a:t>
          </a:r>
          <a:endParaRPr lang="es-ES" dirty="0"/>
        </a:p>
      </dgm:t>
    </dgm:pt>
    <dgm:pt modelId="{6E6C0EBF-3D15-42BA-94F8-BF787A8DA1E5}" type="parTrans" cxnId="{86553678-4E5B-4BA8-9DAB-72A6BAEDAFC9}">
      <dgm:prSet/>
      <dgm:spPr/>
      <dgm:t>
        <a:bodyPr/>
        <a:lstStyle/>
        <a:p>
          <a:endParaRPr lang="es-ES"/>
        </a:p>
      </dgm:t>
    </dgm:pt>
    <dgm:pt modelId="{EE606CB7-7B75-4060-8CCC-F56ACADD1299}" type="sibTrans" cxnId="{86553678-4E5B-4BA8-9DAB-72A6BAEDAFC9}">
      <dgm:prSet/>
      <dgm:spPr/>
      <dgm:t>
        <a:bodyPr/>
        <a:lstStyle/>
        <a:p>
          <a:endParaRPr lang="es-ES"/>
        </a:p>
      </dgm:t>
    </dgm:pt>
    <dgm:pt modelId="{975697B6-4597-4C10-BB0A-D6CD7B59F8B0}">
      <dgm:prSet phldrT="[Texto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ln w="28575"/>
      </dgm:spPr>
      <dgm:t>
        <a:bodyPr/>
        <a:lstStyle/>
        <a:p>
          <a:pPr rtl="0"/>
          <a:r>
            <a:rPr lang="es-ES" dirty="0" smtClean="0"/>
            <a:t>Agricultura y ganadería</a:t>
          </a:r>
          <a:endParaRPr lang="es-ES" dirty="0"/>
        </a:p>
      </dgm:t>
    </dgm:pt>
    <dgm:pt modelId="{C8E8A2F4-BA97-4D80-84FE-32928CC6834E}" type="parTrans" cxnId="{521B7AF4-01FE-4E75-9D37-7ABC5623B6B9}">
      <dgm:prSet/>
      <dgm:spPr/>
      <dgm:t>
        <a:bodyPr/>
        <a:lstStyle/>
        <a:p>
          <a:endParaRPr lang="es-ES"/>
        </a:p>
      </dgm:t>
    </dgm:pt>
    <dgm:pt modelId="{2AB7BC0A-EDF8-46E8-A8F8-368860219FA2}" type="sibTrans" cxnId="{521B7AF4-01FE-4E75-9D37-7ABC5623B6B9}">
      <dgm:prSet/>
      <dgm:spPr/>
      <dgm:t>
        <a:bodyPr/>
        <a:lstStyle/>
        <a:p>
          <a:endParaRPr lang="es-ES"/>
        </a:p>
      </dgm:t>
    </dgm:pt>
    <dgm:pt modelId="{E2251E9F-F81C-4AFB-A232-0812F25438A1}">
      <dgm:prSet phldrT="[Texto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ln w="28575"/>
      </dgm:spPr>
      <dgm:t>
        <a:bodyPr/>
        <a:lstStyle/>
        <a:p>
          <a:pPr rtl="0"/>
          <a:r>
            <a:rPr lang="es-ES" dirty="0" smtClean="0"/>
            <a:t>Salida hacia las grandes ciudades</a:t>
          </a:r>
          <a:endParaRPr lang="es-ES" dirty="0"/>
        </a:p>
      </dgm:t>
    </dgm:pt>
    <dgm:pt modelId="{755E2F34-5605-4AE0-8C3A-42B5165D4428}" type="parTrans" cxnId="{8B2B3F6E-18DF-4355-827A-1A7D1616BA26}">
      <dgm:prSet/>
      <dgm:spPr/>
      <dgm:t>
        <a:bodyPr/>
        <a:lstStyle/>
        <a:p>
          <a:endParaRPr lang="es-ES"/>
        </a:p>
      </dgm:t>
    </dgm:pt>
    <dgm:pt modelId="{64A82351-494E-40D0-8693-DAE37B194205}" type="sibTrans" cxnId="{8B2B3F6E-18DF-4355-827A-1A7D1616BA26}">
      <dgm:prSet/>
      <dgm:spPr/>
      <dgm:t>
        <a:bodyPr/>
        <a:lstStyle/>
        <a:p>
          <a:endParaRPr lang="es-ES"/>
        </a:p>
      </dgm:t>
    </dgm:pt>
    <dgm:pt modelId="{5F5E9502-9E3F-4D15-8BAD-47592D344E4B}">
      <dgm:prSet phldrT="[Texto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 w="28575"/>
      </dgm:spPr>
      <dgm:t>
        <a:bodyPr/>
        <a:lstStyle/>
        <a:p>
          <a:pPr rtl="0"/>
          <a:r>
            <a:rPr lang="es-ES" dirty="0" smtClean="0"/>
            <a:t>Pérdida de identidad</a:t>
          </a:r>
          <a:endParaRPr lang="es-ES" dirty="0"/>
        </a:p>
      </dgm:t>
    </dgm:pt>
    <dgm:pt modelId="{550A3C05-08F8-4826-8CCE-761184A02D88}" type="parTrans" cxnId="{23881E63-C4C1-485F-B696-01BF62CB5146}">
      <dgm:prSet/>
      <dgm:spPr/>
      <dgm:t>
        <a:bodyPr/>
        <a:lstStyle/>
        <a:p>
          <a:endParaRPr lang="es-ES"/>
        </a:p>
      </dgm:t>
    </dgm:pt>
    <dgm:pt modelId="{4F283CCD-7700-4A70-8B0C-B77EE4238B4A}" type="sibTrans" cxnId="{23881E63-C4C1-485F-B696-01BF62CB5146}">
      <dgm:prSet/>
      <dgm:spPr/>
      <dgm:t>
        <a:bodyPr/>
        <a:lstStyle/>
        <a:p>
          <a:endParaRPr lang="es-ES"/>
        </a:p>
      </dgm:t>
    </dgm:pt>
    <dgm:pt modelId="{FBF862A7-BDDF-4618-86E4-4B76AEB3A589}">
      <dgm:prSet phldrT="[Texto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ln w="28575"/>
      </dgm:spPr>
      <dgm:t>
        <a:bodyPr/>
        <a:lstStyle/>
        <a:p>
          <a:pPr rtl="0"/>
          <a:r>
            <a:rPr lang="es-ES" dirty="0" smtClean="0"/>
            <a:t>Poca demanda en los CTC </a:t>
          </a:r>
          <a:endParaRPr lang="es-ES" dirty="0"/>
        </a:p>
      </dgm:t>
    </dgm:pt>
    <dgm:pt modelId="{302326FC-5324-4CFF-AF96-F674B0B9B8DD}" type="parTrans" cxnId="{6C2E425D-E8BF-45F9-B162-15FEAD2322F1}">
      <dgm:prSet/>
      <dgm:spPr/>
      <dgm:t>
        <a:bodyPr/>
        <a:lstStyle/>
        <a:p>
          <a:endParaRPr lang="es-ES"/>
        </a:p>
      </dgm:t>
    </dgm:pt>
    <dgm:pt modelId="{6DD1B9C3-4C3A-41F7-93A7-612F5C6A0829}" type="sibTrans" cxnId="{6C2E425D-E8BF-45F9-B162-15FEAD2322F1}">
      <dgm:prSet/>
      <dgm:spPr/>
      <dgm:t>
        <a:bodyPr/>
        <a:lstStyle/>
        <a:p>
          <a:endParaRPr lang="es-ES"/>
        </a:p>
      </dgm:t>
    </dgm:pt>
    <dgm:pt modelId="{B7CBEEC9-5F99-4ECF-8B9C-A24030DA2827}" type="pres">
      <dgm:prSet presAssocID="{37875852-3D1F-4F7E-A88D-154ED5C0BC8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59B1AFE-5D59-47E6-87E6-13818BFDC12D}" type="pres">
      <dgm:prSet presAssocID="{6D718DCD-8F2E-4935-B0A1-E16986A98A6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9258260-AA5B-46E4-AAD2-9913A4722FFB}" type="pres">
      <dgm:prSet presAssocID="{EE606CB7-7B75-4060-8CCC-F56ACADD1299}" presName="sibTrans" presStyleLbl="sibTrans2D1" presStyleIdx="0" presStyleCnt="5"/>
      <dgm:spPr/>
      <dgm:t>
        <a:bodyPr/>
        <a:lstStyle/>
        <a:p>
          <a:endParaRPr lang="es-ES"/>
        </a:p>
      </dgm:t>
    </dgm:pt>
    <dgm:pt modelId="{93EEA0D6-768D-4773-BC5B-C471681334BF}" type="pres">
      <dgm:prSet presAssocID="{EE606CB7-7B75-4060-8CCC-F56ACADD1299}" presName="connectorText" presStyleLbl="sibTrans2D1" presStyleIdx="0" presStyleCnt="5"/>
      <dgm:spPr/>
      <dgm:t>
        <a:bodyPr/>
        <a:lstStyle/>
        <a:p>
          <a:endParaRPr lang="es-ES"/>
        </a:p>
      </dgm:t>
    </dgm:pt>
    <dgm:pt modelId="{752D3D44-0D27-4AA1-A5B8-FD38C67F972F}" type="pres">
      <dgm:prSet presAssocID="{975697B6-4597-4C10-BB0A-D6CD7B59F8B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0CFFF28-8F66-433C-9406-9130B384ECD6}" type="pres">
      <dgm:prSet presAssocID="{2AB7BC0A-EDF8-46E8-A8F8-368860219FA2}" presName="sibTrans" presStyleLbl="sibTrans2D1" presStyleIdx="1" presStyleCnt="5"/>
      <dgm:spPr/>
      <dgm:t>
        <a:bodyPr/>
        <a:lstStyle/>
        <a:p>
          <a:endParaRPr lang="es-ES"/>
        </a:p>
      </dgm:t>
    </dgm:pt>
    <dgm:pt modelId="{CF28C6A9-3E0E-4FC6-9D19-BD2B986B05BC}" type="pres">
      <dgm:prSet presAssocID="{2AB7BC0A-EDF8-46E8-A8F8-368860219FA2}" presName="connectorText" presStyleLbl="sibTrans2D1" presStyleIdx="1" presStyleCnt="5"/>
      <dgm:spPr/>
      <dgm:t>
        <a:bodyPr/>
        <a:lstStyle/>
        <a:p>
          <a:endParaRPr lang="es-ES"/>
        </a:p>
      </dgm:t>
    </dgm:pt>
    <dgm:pt modelId="{98479DC8-38DE-4066-9424-4DFCF00BF7C4}" type="pres">
      <dgm:prSet presAssocID="{E2251E9F-F81C-4AFB-A232-0812F25438A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33DC772-2A9A-46D1-94F7-07619D6C272A}" type="pres">
      <dgm:prSet presAssocID="{64A82351-494E-40D0-8693-DAE37B194205}" presName="sibTrans" presStyleLbl="sibTrans2D1" presStyleIdx="2" presStyleCnt="5"/>
      <dgm:spPr/>
      <dgm:t>
        <a:bodyPr/>
        <a:lstStyle/>
        <a:p>
          <a:endParaRPr lang="es-ES"/>
        </a:p>
      </dgm:t>
    </dgm:pt>
    <dgm:pt modelId="{E97CF14A-9588-434F-A7E4-B7DFB791C7ED}" type="pres">
      <dgm:prSet presAssocID="{64A82351-494E-40D0-8693-DAE37B194205}" presName="connectorText" presStyleLbl="sibTrans2D1" presStyleIdx="2" presStyleCnt="5"/>
      <dgm:spPr/>
      <dgm:t>
        <a:bodyPr/>
        <a:lstStyle/>
        <a:p>
          <a:endParaRPr lang="es-ES"/>
        </a:p>
      </dgm:t>
    </dgm:pt>
    <dgm:pt modelId="{FA8D8AAA-721B-4D4D-8CDD-CD22FA4F3D7E}" type="pres">
      <dgm:prSet presAssocID="{5F5E9502-9E3F-4D15-8BAD-47592D344E4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F89937B-69AB-407D-A711-4E0B40F0E6EA}" type="pres">
      <dgm:prSet presAssocID="{4F283CCD-7700-4A70-8B0C-B77EE4238B4A}" presName="sibTrans" presStyleLbl="sibTrans2D1" presStyleIdx="3" presStyleCnt="5"/>
      <dgm:spPr/>
      <dgm:t>
        <a:bodyPr/>
        <a:lstStyle/>
        <a:p>
          <a:endParaRPr lang="es-ES"/>
        </a:p>
      </dgm:t>
    </dgm:pt>
    <dgm:pt modelId="{6B3DE94C-C3C2-4970-8183-1BF5B9F447ED}" type="pres">
      <dgm:prSet presAssocID="{4F283CCD-7700-4A70-8B0C-B77EE4238B4A}" presName="connectorText" presStyleLbl="sibTrans2D1" presStyleIdx="3" presStyleCnt="5"/>
      <dgm:spPr/>
      <dgm:t>
        <a:bodyPr/>
        <a:lstStyle/>
        <a:p>
          <a:endParaRPr lang="es-ES"/>
        </a:p>
      </dgm:t>
    </dgm:pt>
    <dgm:pt modelId="{AE4F2D70-4EF5-499A-A77D-2EA3A15BA3AF}" type="pres">
      <dgm:prSet presAssocID="{FBF862A7-BDDF-4618-86E4-4B76AEB3A58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7637A4-E7E0-430E-9722-FCADCF1875BC}" type="pres">
      <dgm:prSet presAssocID="{6DD1B9C3-4C3A-41F7-93A7-612F5C6A0829}" presName="sibTrans" presStyleLbl="sibTrans2D1" presStyleIdx="4" presStyleCnt="5"/>
      <dgm:spPr/>
      <dgm:t>
        <a:bodyPr/>
        <a:lstStyle/>
        <a:p>
          <a:endParaRPr lang="es-ES"/>
        </a:p>
      </dgm:t>
    </dgm:pt>
    <dgm:pt modelId="{0AB43601-D791-41D0-8972-96928A7D78C8}" type="pres">
      <dgm:prSet presAssocID="{6DD1B9C3-4C3A-41F7-93A7-612F5C6A0829}" presName="connectorText" presStyleLbl="sibTrans2D1" presStyleIdx="4" presStyleCnt="5"/>
      <dgm:spPr/>
      <dgm:t>
        <a:bodyPr/>
        <a:lstStyle/>
        <a:p>
          <a:endParaRPr lang="es-ES"/>
        </a:p>
      </dgm:t>
    </dgm:pt>
  </dgm:ptLst>
  <dgm:cxnLst>
    <dgm:cxn modelId="{23881E63-C4C1-485F-B696-01BF62CB5146}" srcId="{37875852-3D1F-4F7E-A88D-154ED5C0BC86}" destId="{5F5E9502-9E3F-4D15-8BAD-47592D344E4B}" srcOrd="3" destOrd="0" parTransId="{550A3C05-08F8-4826-8CCE-761184A02D88}" sibTransId="{4F283CCD-7700-4A70-8B0C-B77EE4238B4A}"/>
    <dgm:cxn modelId="{4DC47671-EB3E-4F6E-850E-D0DAE7E2F701}" type="presOf" srcId="{64A82351-494E-40D0-8693-DAE37B194205}" destId="{533DC772-2A9A-46D1-94F7-07619D6C272A}" srcOrd="0" destOrd="0" presId="urn:microsoft.com/office/officeart/2005/8/layout/cycle2"/>
    <dgm:cxn modelId="{AEDFD546-6BFD-4AC6-B0CD-FD66BDC79D4B}" type="presOf" srcId="{6D718DCD-8F2E-4935-B0A1-E16986A98A67}" destId="{E59B1AFE-5D59-47E6-87E6-13818BFDC12D}" srcOrd="0" destOrd="0" presId="urn:microsoft.com/office/officeart/2005/8/layout/cycle2"/>
    <dgm:cxn modelId="{4EB9324B-087A-4328-BD8E-7DBDE5609213}" type="presOf" srcId="{37875852-3D1F-4F7E-A88D-154ED5C0BC86}" destId="{B7CBEEC9-5F99-4ECF-8B9C-A24030DA2827}" srcOrd="0" destOrd="0" presId="urn:microsoft.com/office/officeart/2005/8/layout/cycle2"/>
    <dgm:cxn modelId="{5F71B142-19C0-4F3D-9EB2-418B5C13B460}" type="presOf" srcId="{E2251E9F-F81C-4AFB-A232-0812F25438A1}" destId="{98479DC8-38DE-4066-9424-4DFCF00BF7C4}" srcOrd="0" destOrd="0" presId="urn:microsoft.com/office/officeart/2005/8/layout/cycle2"/>
    <dgm:cxn modelId="{D0D5E54A-AF23-46B8-BA44-8E08F68F4801}" type="presOf" srcId="{6DD1B9C3-4C3A-41F7-93A7-612F5C6A0829}" destId="{0AB43601-D791-41D0-8972-96928A7D78C8}" srcOrd="1" destOrd="0" presId="urn:microsoft.com/office/officeart/2005/8/layout/cycle2"/>
    <dgm:cxn modelId="{ECC0099E-2566-403A-B889-28825630EEA7}" type="presOf" srcId="{EE606CB7-7B75-4060-8CCC-F56ACADD1299}" destId="{93EEA0D6-768D-4773-BC5B-C471681334BF}" srcOrd="1" destOrd="0" presId="urn:microsoft.com/office/officeart/2005/8/layout/cycle2"/>
    <dgm:cxn modelId="{ADD1DC5F-E39F-4F81-B761-5F84D2C354D0}" type="presOf" srcId="{EE606CB7-7B75-4060-8CCC-F56ACADD1299}" destId="{99258260-AA5B-46E4-AAD2-9913A4722FFB}" srcOrd="0" destOrd="0" presId="urn:microsoft.com/office/officeart/2005/8/layout/cycle2"/>
    <dgm:cxn modelId="{521B7AF4-01FE-4E75-9D37-7ABC5623B6B9}" srcId="{37875852-3D1F-4F7E-A88D-154ED5C0BC86}" destId="{975697B6-4597-4C10-BB0A-D6CD7B59F8B0}" srcOrd="1" destOrd="0" parTransId="{C8E8A2F4-BA97-4D80-84FE-32928CC6834E}" sibTransId="{2AB7BC0A-EDF8-46E8-A8F8-368860219FA2}"/>
    <dgm:cxn modelId="{86553678-4E5B-4BA8-9DAB-72A6BAEDAFC9}" srcId="{37875852-3D1F-4F7E-A88D-154ED5C0BC86}" destId="{6D718DCD-8F2E-4935-B0A1-E16986A98A67}" srcOrd="0" destOrd="0" parTransId="{6E6C0EBF-3D15-42BA-94F8-BF787A8DA1E5}" sibTransId="{EE606CB7-7B75-4060-8CCC-F56ACADD1299}"/>
    <dgm:cxn modelId="{6C2E425D-E8BF-45F9-B162-15FEAD2322F1}" srcId="{37875852-3D1F-4F7E-A88D-154ED5C0BC86}" destId="{FBF862A7-BDDF-4618-86E4-4B76AEB3A589}" srcOrd="4" destOrd="0" parTransId="{302326FC-5324-4CFF-AF96-F674B0B9B8DD}" sibTransId="{6DD1B9C3-4C3A-41F7-93A7-612F5C6A0829}"/>
    <dgm:cxn modelId="{2C245D42-B942-4E91-B303-3A6852DF18B4}" type="presOf" srcId="{2AB7BC0A-EDF8-46E8-A8F8-368860219FA2}" destId="{CF28C6A9-3E0E-4FC6-9D19-BD2B986B05BC}" srcOrd="1" destOrd="0" presId="urn:microsoft.com/office/officeart/2005/8/layout/cycle2"/>
    <dgm:cxn modelId="{56A31738-A992-46FF-B3A1-8DBB2D01CB10}" type="presOf" srcId="{4F283CCD-7700-4A70-8B0C-B77EE4238B4A}" destId="{1F89937B-69AB-407D-A711-4E0B40F0E6EA}" srcOrd="0" destOrd="0" presId="urn:microsoft.com/office/officeart/2005/8/layout/cycle2"/>
    <dgm:cxn modelId="{E502E067-81E6-40BB-B284-3DC9D77B9EF2}" type="presOf" srcId="{5F5E9502-9E3F-4D15-8BAD-47592D344E4B}" destId="{FA8D8AAA-721B-4D4D-8CDD-CD22FA4F3D7E}" srcOrd="0" destOrd="0" presId="urn:microsoft.com/office/officeart/2005/8/layout/cycle2"/>
    <dgm:cxn modelId="{4A3B6B25-00E4-466F-862D-A23B2F52B0B0}" type="presOf" srcId="{4F283CCD-7700-4A70-8B0C-B77EE4238B4A}" destId="{6B3DE94C-C3C2-4970-8183-1BF5B9F447ED}" srcOrd="1" destOrd="0" presId="urn:microsoft.com/office/officeart/2005/8/layout/cycle2"/>
    <dgm:cxn modelId="{4324FC97-F1FC-43AD-A879-1C403EF914C3}" type="presOf" srcId="{2AB7BC0A-EDF8-46E8-A8F8-368860219FA2}" destId="{00CFFF28-8F66-433C-9406-9130B384ECD6}" srcOrd="0" destOrd="0" presId="urn:microsoft.com/office/officeart/2005/8/layout/cycle2"/>
    <dgm:cxn modelId="{5918D0F5-0A44-4866-8841-332B5D36F24A}" type="presOf" srcId="{FBF862A7-BDDF-4618-86E4-4B76AEB3A589}" destId="{AE4F2D70-4EF5-499A-A77D-2EA3A15BA3AF}" srcOrd="0" destOrd="0" presId="urn:microsoft.com/office/officeart/2005/8/layout/cycle2"/>
    <dgm:cxn modelId="{2B75AEFF-17D7-4E4E-8D0D-B51C6384190C}" type="presOf" srcId="{6DD1B9C3-4C3A-41F7-93A7-612F5C6A0829}" destId="{817637A4-E7E0-430E-9722-FCADCF1875BC}" srcOrd="0" destOrd="0" presId="urn:microsoft.com/office/officeart/2005/8/layout/cycle2"/>
    <dgm:cxn modelId="{31B2A658-D152-4FE5-9C51-FC9BC6705A76}" type="presOf" srcId="{64A82351-494E-40D0-8693-DAE37B194205}" destId="{E97CF14A-9588-434F-A7E4-B7DFB791C7ED}" srcOrd="1" destOrd="0" presId="urn:microsoft.com/office/officeart/2005/8/layout/cycle2"/>
    <dgm:cxn modelId="{8B2B3F6E-18DF-4355-827A-1A7D1616BA26}" srcId="{37875852-3D1F-4F7E-A88D-154ED5C0BC86}" destId="{E2251E9F-F81C-4AFB-A232-0812F25438A1}" srcOrd="2" destOrd="0" parTransId="{755E2F34-5605-4AE0-8C3A-42B5165D4428}" sibTransId="{64A82351-494E-40D0-8693-DAE37B194205}"/>
    <dgm:cxn modelId="{F2DC7656-0066-44A6-AA87-6D917E28BCD6}" type="presOf" srcId="{975697B6-4597-4C10-BB0A-D6CD7B59F8B0}" destId="{752D3D44-0D27-4AA1-A5B8-FD38C67F972F}" srcOrd="0" destOrd="0" presId="urn:microsoft.com/office/officeart/2005/8/layout/cycle2"/>
    <dgm:cxn modelId="{CD660F5B-9D3D-4DB3-8E02-E33F610B9EDB}" type="presParOf" srcId="{B7CBEEC9-5F99-4ECF-8B9C-A24030DA2827}" destId="{E59B1AFE-5D59-47E6-87E6-13818BFDC12D}" srcOrd="0" destOrd="0" presId="urn:microsoft.com/office/officeart/2005/8/layout/cycle2"/>
    <dgm:cxn modelId="{3F4750F0-88B9-4D8D-A588-1717FD0FCB0D}" type="presParOf" srcId="{B7CBEEC9-5F99-4ECF-8B9C-A24030DA2827}" destId="{99258260-AA5B-46E4-AAD2-9913A4722FFB}" srcOrd="1" destOrd="0" presId="urn:microsoft.com/office/officeart/2005/8/layout/cycle2"/>
    <dgm:cxn modelId="{26E9E623-4597-40B2-9AD5-AFB705EA881E}" type="presParOf" srcId="{99258260-AA5B-46E4-AAD2-9913A4722FFB}" destId="{93EEA0D6-768D-4773-BC5B-C471681334BF}" srcOrd="0" destOrd="0" presId="urn:microsoft.com/office/officeart/2005/8/layout/cycle2"/>
    <dgm:cxn modelId="{F0675CFA-BEA5-4B4C-ACDB-B8CFAD3755FF}" type="presParOf" srcId="{B7CBEEC9-5F99-4ECF-8B9C-A24030DA2827}" destId="{752D3D44-0D27-4AA1-A5B8-FD38C67F972F}" srcOrd="2" destOrd="0" presId="urn:microsoft.com/office/officeart/2005/8/layout/cycle2"/>
    <dgm:cxn modelId="{15727333-A89E-4CD6-BB42-152A974FA74A}" type="presParOf" srcId="{B7CBEEC9-5F99-4ECF-8B9C-A24030DA2827}" destId="{00CFFF28-8F66-433C-9406-9130B384ECD6}" srcOrd="3" destOrd="0" presId="urn:microsoft.com/office/officeart/2005/8/layout/cycle2"/>
    <dgm:cxn modelId="{62D9A0F7-6922-482C-AE4D-DC88BD5C2F76}" type="presParOf" srcId="{00CFFF28-8F66-433C-9406-9130B384ECD6}" destId="{CF28C6A9-3E0E-4FC6-9D19-BD2B986B05BC}" srcOrd="0" destOrd="0" presId="urn:microsoft.com/office/officeart/2005/8/layout/cycle2"/>
    <dgm:cxn modelId="{7DD965CF-2F24-4FC0-99CD-1B2CF9B723ED}" type="presParOf" srcId="{B7CBEEC9-5F99-4ECF-8B9C-A24030DA2827}" destId="{98479DC8-38DE-4066-9424-4DFCF00BF7C4}" srcOrd="4" destOrd="0" presId="urn:microsoft.com/office/officeart/2005/8/layout/cycle2"/>
    <dgm:cxn modelId="{13E8F461-674F-416E-9B64-A8267A14FF6B}" type="presParOf" srcId="{B7CBEEC9-5F99-4ECF-8B9C-A24030DA2827}" destId="{533DC772-2A9A-46D1-94F7-07619D6C272A}" srcOrd="5" destOrd="0" presId="urn:microsoft.com/office/officeart/2005/8/layout/cycle2"/>
    <dgm:cxn modelId="{947247C2-DA13-4949-9457-6BA9259DD2E3}" type="presParOf" srcId="{533DC772-2A9A-46D1-94F7-07619D6C272A}" destId="{E97CF14A-9588-434F-A7E4-B7DFB791C7ED}" srcOrd="0" destOrd="0" presId="urn:microsoft.com/office/officeart/2005/8/layout/cycle2"/>
    <dgm:cxn modelId="{E89B3B02-6BAC-4928-9E2B-AE0218A60DEF}" type="presParOf" srcId="{B7CBEEC9-5F99-4ECF-8B9C-A24030DA2827}" destId="{FA8D8AAA-721B-4D4D-8CDD-CD22FA4F3D7E}" srcOrd="6" destOrd="0" presId="urn:microsoft.com/office/officeart/2005/8/layout/cycle2"/>
    <dgm:cxn modelId="{5B812CD8-B66A-47D5-BF98-B874080D55A5}" type="presParOf" srcId="{B7CBEEC9-5F99-4ECF-8B9C-A24030DA2827}" destId="{1F89937B-69AB-407D-A711-4E0B40F0E6EA}" srcOrd="7" destOrd="0" presId="urn:microsoft.com/office/officeart/2005/8/layout/cycle2"/>
    <dgm:cxn modelId="{9367F5D6-87A5-4ECC-922F-878C7C6AD0DB}" type="presParOf" srcId="{1F89937B-69AB-407D-A711-4E0B40F0E6EA}" destId="{6B3DE94C-C3C2-4970-8183-1BF5B9F447ED}" srcOrd="0" destOrd="0" presId="urn:microsoft.com/office/officeart/2005/8/layout/cycle2"/>
    <dgm:cxn modelId="{0FBC8D0D-FDD8-4DA1-8ABB-DF7DF76F80B6}" type="presParOf" srcId="{B7CBEEC9-5F99-4ECF-8B9C-A24030DA2827}" destId="{AE4F2D70-4EF5-499A-A77D-2EA3A15BA3AF}" srcOrd="8" destOrd="0" presId="urn:microsoft.com/office/officeart/2005/8/layout/cycle2"/>
    <dgm:cxn modelId="{33559963-4F2E-4CDD-A505-F6FFCB71A4BF}" type="presParOf" srcId="{B7CBEEC9-5F99-4ECF-8B9C-A24030DA2827}" destId="{817637A4-E7E0-430E-9722-FCADCF1875BC}" srcOrd="9" destOrd="0" presId="urn:microsoft.com/office/officeart/2005/8/layout/cycle2"/>
    <dgm:cxn modelId="{73E39702-6B88-4893-9B1D-5D7289BE4A0A}" type="presParOf" srcId="{817637A4-E7E0-430E-9722-FCADCF1875BC}" destId="{0AB43601-D791-41D0-8972-96928A7D78C8}" srcOrd="0" destOrd="0" presId="urn:microsoft.com/office/officeart/2005/8/layout/cycle2"/>
  </dgm:cxnLst>
  <dgm:bg/>
  <dgm:whole>
    <a:ln w="76200"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43DB5E6-8B51-4874-8A7B-20B4795CFE9A}" type="doc">
      <dgm:prSet loTypeId="urn:microsoft.com/office/officeart/2005/8/layout/vProcess5" loCatId="process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0DC4C1C3-BE23-42A5-984C-F06FB33B8818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Certificado por el MINTUR 2017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E4730B-75D7-4956-A538-0DEF1C871F65}" type="parTrans" cxnId="{32686D8B-7C85-47CA-8CA8-29223EBD89D8}">
      <dgm:prSet/>
      <dgm:spPr/>
      <dgm:t>
        <a:bodyPr/>
        <a:lstStyle/>
        <a:p>
          <a:endParaRPr lang="es-ES" sz="2000"/>
        </a:p>
      </dgm:t>
    </dgm:pt>
    <dgm:pt modelId="{FB382D51-48A6-45FF-9720-8010BA867162}" type="sibTrans" cxnId="{32686D8B-7C85-47CA-8CA8-29223EBD89D8}">
      <dgm:prSet custT="1"/>
      <dgm:spPr/>
      <dgm:t>
        <a:bodyPr/>
        <a:lstStyle/>
        <a:p>
          <a:endParaRPr lang="es-ES" sz="2400"/>
        </a:p>
      </dgm:t>
    </dgm:pt>
    <dgm:pt modelId="{04B0B6A5-50C6-4524-9CD3-7BE1F6A1EA30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Alianza Estratégica PACARI 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A3418E-A0A5-4FA1-B099-B641B426453D}" type="parTrans" cxnId="{53D3A556-DFAF-4B28-B1E8-95833AC6B556}">
      <dgm:prSet/>
      <dgm:spPr/>
      <dgm:t>
        <a:bodyPr/>
        <a:lstStyle/>
        <a:p>
          <a:endParaRPr lang="es-ES" sz="2000"/>
        </a:p>
      </dgm:t>
    </dgm:pt>
    <dgm:pt modelId="{1B80AB13-B826-434F-9C54-F642AFE3A434}" type="sibTrans" cxnId="{53D3A556-DFAF-4B28-B1E8-95833AC6B556}">
      <dgm:prSet custT="1"/>
      <dgm:spPr/>
      <dgm:t>
        <a:bodyPr/>
        <a:lstStyle/>
        <a:p>
          <a:endParaRPr lang="es-ES" sz="2400"/>
        </a:p>
      </dgm:t>
    </dgm:pt>
    <dgm:pt modelId="{6A95A8BB-284E-4F36-A72C-82BD513428D2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“</a:t>
          </a:r>
          <a:r>
            <a:rPr lang="es-MX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Casa del cacao” conservación de prácticas ancestrales con la producción fina de cacao    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C3DBE4-FE37-47EB-B71F-D6BC7B57F478}" type="parTrans" cxnId="{BF9CE44A-2070-437B-B51C-CA4C3AD7DD79}">
      <dgm:prSet/>
      <dgm:spPr/>
      <dgm:t>
        <a:bodyPr/>
        <a:lstStyle/>
        <a:p>
          <a:endParaRPr lang="es-ES" sz="2000"/>
        </a:p>
      </dgm:t>
    </dgm:pt>
    <dgm:pt modelId="{A036782F-200C-4663-9F17-141B10C09241}" type="sibTrans" cxnId="{BF9CE44A-2070-437B-B51C-CA4C3AD7DD79}">
      <dgm:prSet/>
      <dgm:spPr/>
      <dgm:t>
        <a:bodyPr/>
        <a:lstStyle/>
        <a:p>
          <a:endParaRPr lang="es-ES" sz="2000"/>
        </a:p>
      </dgm:t>
    </dgm:pt>
    <dgm:pt modelId="{D9BC5C3B-5AA3-4AB5-B832-325BFD9E1D9F}" type="pres">
      <dgm:prSet presAssocID="{943DB5E6-8B51-4874-8A7B-20B4795CFE9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8527357-35F1-4E4E-A0AE-7BE736CDE56C}" type="pres">
      <dgm:prSet presAssocID="{943DB5E6-8B51-4874-8A7B-20B4795CFE9A}" presName="dummyMaxCanvas" presStyleCnt="0">
        <dgm:presLayoutVars/>
      </dgm:prSet>
      <dgm:spPr/>
      <dgm:t>
        <a:bodyPr/>
        <a:lstStyle/>
        <a:p>
          <a:endParaRPr lang="es-ES"/>
        </a:p>
      </dgm:t>
    </dgm:pt>
    <dgm:pt modelId="{4F542184-E3A5-46AF-9788-5C4CF06E7933}" type="pres">
      <dgm:prSet presAssocID="{943DB5E6-8B51-4874-8A7B-20B4795CFE9A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FC4E2AB-40D3-47D4-AAE8-0C195DA5EBE2}" type="pres">
      <dgm:prSet presAssocID="{943DB5E6-8B51-4874-8A7B-20B4795CFE9A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0A35A46-0CA2-4BFD-86B2-A3BEFF505E79}" type="pres">
      <dgm:prSet presAssocID="{943DB5E6-8B51-4874-8A7B-20B4795CFE9A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C106225-D8C9-4D28-9863-935174814B02}" type="pres">
      <dgm:prSet presAssocID="{943DB5E6-8B51-4874-8A7B-20B4795CFE9A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69D4697-D782-46F5-A959-76B3FF7CC7E4}" type="pres">
      <dgm:prSet presAssocID="{943DB5E6-8B51-4874-8A7B-20B4795CFE9A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DD1774B-505E-4B72-B898-1B187B41E69B}" type="pres">
      <dgm:prSet presAssocID="{943DB5E6-8B51-4874-8A7B-20B4795CFE9A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E42965C-BFE8-4BFC-9682-6AB219A36A85}" type="pres">
      <dgm:prSet presAssocID="{943DB5E6-8B51-4874-8A7B-20B4795CFE9A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67FDD7C-C2D6-44B0-84A7-53BABF318E18}" type="pres">
      <dgm:prSet presAssocID="{943DB5E6-8B51-4874-8A7B-20B4795CFE9A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2686D8B-7C85-47CA-8CA8-29223EBD89D8}" srcId="{943DB5E6-8B51-4874-8A7B-20B4795CFE9A}" destId="{0DC4C1C3-BE23-42A5-984C-F06FB33B8818}" srcOrd="0" destOrd="0" parTransId="{BDE4730B-75D7-4956-A538-0DEF1C871F65}" sibTransId="{FB382D51-48A6-45FF-9720-8010BA867162}"/>
    <dgm:cxn modelId="{39E96323-6EE5-4A70-9E85-6E223B7193B4}" type="presOf" srcId="{0DC4C1C3-BE23-42A5-984C-F06FB33B8818}" destId="{4F542184-E3A5-46AF-9788-5C4CF06E7933}" srcOrd="0" destOrd="0" presId="urn:microsoft.com/office/officeart/2005/8/layout/vProcess5"/>
    <dgm:cxn modelId="{98F34B3B-C689-404D-B820-1DF5D12E3198}" type="presOf" srcId="{FB382D51-48A6-45FF-9720-8010BA867162}" destId="{8C106225-D8C9-4D28-9863-935174814B02}" srcOrd="0" destOrd="0" presId="urn:microsoft.com/office/officeart/2005/8/layout/vProcess5"/>
    <dgm:cxn modelId="{C8B1B0D2-91DC-43A5-A68A-B92928CDBE89}" type="presOf" srcId="{6A95A8BB-284E-4F36-A72C-82BD513428D2}" destId="{70A35A46-0CA2-4BFD-86B2-A3BEFF505E79}" srcOrd="0" destOrd="0" presId="urn:microsoft.com/office/officeart/2005/8/layout/vProcess5"/>
    <dgm:cxn modelId="{5747AE5D-4549-47C1-AD21-AD1E22655556}" type="presOf" srcId="{0DC4C1C3-BE23-42A5-984C-F06FB33B8818}" destId="{FDD1774B-505E-4B72-B898-1B187B41E69B}" srcOrd="1" destOrd="0" presId="urn:microsoft.com/office/officeart/2005/8/layout/vProcess5"/>
    <dgm:cxn modelId="{BF9CE44A-2070-437B-B51C-CA4C3AD7DD79}" srcId="{943DB5E6-8B51-4874-8A7B-20B4795CFE9A}" destId="{6A95A8BB-284E-4F36-A72C-82BD513428D2}" srcOrd="2" destOrd="0" parTransId="{DCC3DBE4-FE37-47EB-B71F-D6BC7B57F478}" sibTransId="{A036782F-200C-4663-9F17-141B10C09241}"/>
    <dgm:cxn modelId="{4217173E-545F-44D9-B840-0B0310F23BE7}" type="presOf" srcId="{1B80AB13-B826-434F-9C54-F642AFE3A434}" destId="{E69D4697-D782-46F5-A959-76B3FF7CC7E4}" srcOrd="0" destOrd="0" presId="urn:microsoft.com/office/officeart/2005/8/layout/vProcess5"/>
    <dgm:cxn modelId="{FABFA7B5-CB74-4170-8AB2-8BF72B1FF1F3}" type="presOf" srcId="{6A95A8BB-284E-4F36-A72C-82BD513428D2}" destId="{A67FDD7C-C2D6-44B0-84A7-53BABF318E18}" srcOrd="1" destOrd="0" presId="urn:microsoft.com/office/officeart/2005/8/layout/vProcess5"/>
    <dgm:cxn modelId="{72E47941-D15D-44A8-B7EE-53DCE07724D7}" type="presOf" srcId="{04B0B6A5-50C6-4524-9CD3-7BE1F6A1EA30}" destId="{3E42965C-BFE8-4BFC-9682-6AB219A36A85}" srcOrd="1" destOrd="0" presId="urn:microsoft.com/office/officeart/2005/8/layout/vProcess5"/>
    <dgm:cxn modelId="{D0BFC0A3-6A50-4E20-92DA-B1ADDFDEB00C}" type="presOf" srcId="{04B0B6A5-50C6-4524-9CD3-7BE1F6A1EA30}" destId="{AFC4E2AB-40D3-47D4-AAE8-0C195DA5EBE2}" srcOrd="0" destOrd="0" presId="urn:microsoft.com/office/officeart/2005/8/layout/vProcess5"/>
    <dgm:cxn modelId="{53D3A556-DFAF-4B28-B1E8-95833AC6B556}" srcId="{943DB5E6-8B51-4874-8A7B-20B4795CFE9A}" destId="{04B0B6A5-50C6-4524-9CD3-7BE1F6A1EA30}" srcOrd="1" destOrd="0" parTransId="{6FA3418E-A0A5-4FA1-B099-B641B426453D}" sibTransId="{1B80AB13-B826-434F-9C54-F642AFE3A434}"/>
    <dgm:cxn modelId="{E8D1D16F-750C-40DC-A033-3E53FEBEC94E}" type="presOf" srcId="{943DB5E6-8B51-4874-8A7B-20B4795CFE9A}" destId="{D9BC5C3B-5AA3-4AB5-B832-325BFD9E1D9F}" srcOrd="0" destOrd="0" presId="urn:microsoft.com/office/officeart/2005/8/layout/vProcess5"/>
    <dgm:cxn modelId="{ECA539A9-1ECB-4490-A048-7B8F45AA610D}" type="presParOf" srcId="{D9BC5C3B-5AA3-4AB5-B832-325BFD9E1D9F}" destId="{78527357-35F1-4E4E-A0AE-7BE736CDE56C}" srcOrd="0" destOrd="0" presId="urn:microsoft.com/office/officeart/2005/8/layout/vProcess5"/>
    <dgm:cxn modelId="{3F031C87-633C-4D97-9423-25FD006C6D80}" type="presParOf" srcId="{D9BC5C3B-5AA3-4AB5-B832-325BFD9E1D9F}" destId="{4F542184-E3A5-46AF-9788-5C4CF06E7933}" srcOrd="1" destOrd="0" presId="urn:microsoft.com/office/officeart/2005/8/layout/vProcess5"/>
    <dgm:cxn modelId="{59C789A2-4413-49B7-9B9A-47B0ED00A557}" type="presParOf" srcId="{D9BC5C3B-5AA3-4AB5-B832-325BFD9E1D9F}" destId="{AFC4E2AB-40D3-47D4-AAE8-0C195DA5EBE2}" srcOrd="2" destOrd="0" presId="urn:microsoft.com/office/officeart/2005/8/layout/vProcess5"/>
    <dgm:cxn modelId="{C09E5B4A-46F5-42B8-A04D-F8BE712FBEAE}" type="presParOf" srcId="{D9BC5C3B-5AA3-4AB5-B832-325BFD9E1D9F}" destId="{70A35A46-0CA2-4BFD-86B2-A3BEFF505E79}" srcOrd="3" destOrd="0" presId="urn:microsoft.com/office/officeart/2005/8/layout/vProcess5"/>
    <dgm:cxn modelId="{506361FA-B42F-43AD-8F81-0E1C972788F2}" type="presParOf" srcId="{D9BC5C3B-5AA3-4AB5-B832-325BFD9E1D9F}" destId="{8C106225-D8C9-4D28-9863-935174814B02}" srcOrd="4" destOrd="0" presId="urn:microsoft.com/office/officeart/2005/8/layout/vProcess5"/>
    <dgm:cxn modelId="{C8B0FC8D-CE8B-48F7-A35B-02ECAAB8E64E}" type="presParOf" srcId="{D9BC5C3B-5AA3-4AB5-B832-325BFD9E1D9F}" destId="{E69D4697-D782-46F5-A959-76B3FF7CC7E4}" srcOrd="5" destOrd="0" presId="urn:microsoft.com/office/officeart/2005/8/layout/vProcess5"/>
    <dgm:cxn modelId="{D88B29CB-0B77-4ADB-A260-AE29A5E1AE53}" type="presParOf" srcId="{D9BC5C3B-5AA3-4AB5-B832-325BFD9E1D9F}" destId="{FDD1774B-505E-4B72-B898-1B187B41E69B}" srcOrd="6" destOrd="0" presId="urn:microsoft.com/office/officeart/2005/8/layout/vProcess5"/>
    <dgm:cxn modelId="{6B07EDE7-142F-45CB-AD13-66541C32AE2F}" type="presParOf" srcId="{D9BC5C3B-5AA3-4AB5-B832-325BFD9E1D9F}" destId="{3E42965C-BFE8-4BFC-9682-6AB219A36A85}" srcOrd="7" destOrd="0" presId="urn:microsoft.com/office/officeart/2005/8/layout/vProcess5"/>
    <dgm:cxn modelId="{E460A6A9-D985-46D8-8A85-EA4316BD492F}" type="presParOf" srcId="{D9BC5C3B-5AA3-4AB5-B832-325BFD9E1D9F}" destId="{A67FDD7C-C2D6-44B0-84A7-53BABF318E18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43DB5E6-8B51-4874-8A7B-20B4795CFE9A}" type="doc">
      <dgm:prSet loTypeId="urn:microsoft.com/office/officeart/2005/8/layout/vProcess5" loCatId="process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0DC4C1C3-BE23-42A5-984C-F06FB33B8818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Activo hace 4 años</a:t>
          </a:r>
        </a:p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No tiene certificación del MINTUR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E4730B-75D7-4956-A538-0DEF1C871F65}" type="parTrans" cxnId="{32686D8B-7C85-47CA-8CA8-29223EBD89D8}">
      <dgm:prSet/>
      <dgm:spPr/>
      <dgm:t>
        <a:bodyPr/>
        <a:lstStyle/>
        <a:p>
          <a:endParaRPr lang="es-ES" sz="2000"/>
        </a:p>
      </dgm:t>
    </dgm:pt>
    <dgm:pt modelId="{FB382D51-48A6-45FF-9720-8010BA867162}" type="sibTrans" cxnId="{32686D8B-7C85-47CA-8CA8-29223EBD89D8}">
      <dgm:prSet custT="1"/>
      <dgm:spPr/>
      <dgm:t>
        <a:bodyPr/>
        <a:lstStyle/>
        <a:p>
          <a:endParaRPr lang="es-ES" sz="2400"/>
        </a:p>
      </dgm:t>
    </dgm:pt>
    <dgm:pt modelId="{04B0B6A5-50C6-4524-9CD3-7BE1F6A1EA30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Administrado por </a:t>
          </a:r>
          <a:r>
            <a:rPr lang="es-MX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habitantes </a:t>
          </a:r>
          <a:r>
            <a:rPr lang="es-MX" sz="1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kichwas</a:t>
          </a:r>
          <a:r>
            <a:rPr lang="es-MX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A3418E-A0A5-4FA1-B099-B641B426453D}" type="parTrans" cxnId="{53D3A556-DFAF-4B28-B1E8-95833AC6B556}">
      <dgm:prSet/>
      <dgm:spPr/>
      <dgm:t>
        <a:bodyPr/>
        <a:lstStyle/>
        <a:p>
          <a:endParaRPr lang="es-ES" sz="2000"/>
        </a:p>
      </dgm:t>
    </dgm:pt>
    <dgm:pt modelId="{1B80AB13-B826-434F-9C54-F642AFE3A434}" type="sibTrans" cxnId="{53D3A556-DFAF-4B28-B1E8-95833AC6B556}">
      <dgm:prSet custT="1"/>
      <dgm:spPr/>
      <dgm:t>
        <a:bodyPr/>
        <a:lstStyle/>
        <a:p>
          <a:endParaRPr lang="es-ES" sz="2400"/>
        </a:p>
      </dgm:t>
    </dgm:pt>
    <dgm:pt modelId="{6A95A8BB-284E-4F36-A72C-82BD513428D2}">
      <dgm:prSet phldrT="[Texto]" custT="1"/>
      <dgm:spPr/>
      <dgm:t>
        <a:bodyPr/>
        <a:lstStyle/>
        <a:p>
          <a:r>
            <a:rPr lang="es-MX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Serie de cascadas que miden una altura aproximada de 2m y de ancho 3m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36782F-200C-4663-9F17-141B10C09241}" type="sibTrans" cxnId="{BF9CE44A-2070-437B-B51C-CA4C3AD7DD79}">
      <dgm:prSet/>
      <dgm:spPr/>
      <dgm:t>
        <a:bodyPr/>
        <a:lstStyle/>
        <a:p>
          <a:endParaRPr lang="es-ES" sz="2000"/>
        </a:p>
      </dgm:t>
    </dgm:pt>
    <dgm:pt modelId="{DCC3DBE4-FE37-47EB-B71F-D6BC7B57F478}" type="parTrans" cxnId="{BF9CE44A-2070-437B-B51C-CA4C3AD7DD79}">
      <dgm:prSet/>
      <dgm:spPr/>
      <dgm:t>
        <a:bodyPr/>
        <a:lstStyle/>
        <a:p>
          <a:endParaRPr lang="es-ES" sz="2000"/>
        </a:p>
      </dgm:t>
    </dgm:pt>
    <dgm:pt modelId="{D9BC5C3B-5AA3-4AB5-B832-325BFD9E1D9F}" type="pres">
      <dgm:prSet presAssocID="{943DB5E6-8B51-4874-8A7B-20B4795CFE9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8527357-35F1-4E4E-A0AE-7BE736CDE56C}" type="pres">
      <dgm:prSet presAssocID="{943DB5E6-8B51-4874-8A7B-20B4795CFE9A}" presName="dummyMaxCanvas" presStyleCnt="0">
        <dgm:presLayoutVars/>
      </dgm:prSet>
      <dgm:spPr/>
      <dgm:t>
        <a:bodyPr/>
        <a:lstStyle/>
        <a:p>
          <a:endParaRPr lang="es-ES"/>
        </a:p>
      </dgm:t>
    </dgm:pt>
    <dgm:pt modelId="{4F542184-E3A5-46AF-9788-5C4CF06E7933}" type="pres">
      <dgm:prSet presAssocID="{943DB5E6-8B51-4874-8A7B-20B4795CFE9A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FC4E2AB-40D3-47D4-AAE8-0C195DA5EBE2}" type="pres">
      <dgm:prSet presAssocID="{943DB5E6-8B51-4874-8A7B-20B4795CFE9A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0A35A46-0CA2-4BFD-86B2-A3BEFF505E79}" type="pres">
      <dgm:prSet presAssocID="{943DB5E6-8B51-4874-8A7B-20B4795CFE9A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C106225-D8C9-4D28-9863-935174814B02}" type="pres">
      <dgm:prSet presAssocID="{943DB5E6-8B51-4874-8A7B-20B4795CFE9A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69D4697-D782-46F5-A959-76B3FF7CC7E4}" type="pres">
      <dgm:prSet presAssocID="{943DB5E6-8B51-4874-8A7B-20B4795CFE9A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DD1774B-505E-4B72-B898-1B187B41E69B}" type="pres">
      <dgm:prSet presAssocID="{943DB5E6-8B51-4874-8A7B-20B4795CFE9A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E42965C-BFE8-4BFC-9682-6AB219A36A85}" type="pres">
      <dgm:prSet presAssocID="{943DB5E6-8B51-4874-8A7B-20B4795CFE9A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67FDD7C-C2D6-44B0-84A7-53BABF318E18}" type="pres">
      <dgm:prSet presAssocID="{943DB5E6-8B51-4874-8A7B-20B4795CFE9A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2686D8B-7C85-47CA-8CA8-29223EBD89D8}" srcId="{943DB5E6-8B51-4874-8A7B-20B4795CFE9A}" destId="{0DC4C1C3-BE23-42A5-984C-F06FB33B8818}" srcOrd="0" destOrd="0" parTransId="{BDE4730B-75D7-4956-A538-0DEF1C871F65}" sibTransId="{FB382D51-48A6-45FF-9720-8010BA867162}"/>
    <dgm:cxn modelId="{39E96323-6EE5-4A70-9E85-6E223B7193B4}" type="presOf" srcId="{0DC4C1C3-BE23-42A5-984C-F06FB33B8818}" destId="{4F542184-E3A5-46AF-9788-5C4CF06E7933}" srcOrd="0" destOrd="0" presId="urn:microsoft.com/office/officeart/2005/8/layout/vProcess5"/>
    <dgm:cxn modelId="{98F34B3B-C689-404D-B820-1DF5D12E3198}" type="presOf" srcId="{FB382D51-48A6-45FF-9720-8010BA867162}" destId="{8C106225-D8C9-4D28-9863-935174814B02}" srcOrd="0" destOrd="0" presId="urn:microsoft.com/office/officeart/2005/8/layout/vProcess5"/>
    <dgm:cxn modelId="{C8B1B0D2-91DC-43A5-A68A-B92928CDBE89}" type="presOf" srcId="{6A95A8BB-284E-4F36-A72C-82BD513428D2}" destId="{70A35A46-0CA2-4BFD-86B2-A3BEFF505E79}" srcOrd="0" destOrd="0" presId="urn:microsoft.com/office/officeart/2005/8/layout/vProcess5"/>
    <dgm:cxn modelId="{5747AE5D-4549-47C1-AD21-AD1E22655556}" type="presOf" srcId="{0DC4C1C3-BE23-42A5-984C-F06FB33B8818}" destId="{FDD1774B-505E-4B72-B898-1B187B41E69B}" srcOrd="1" destOrd="0" presId="urn:microsoft.com/office/officeart/2005/8/layout/vProcess5"/>
    <dgm:cxn modelId="{BF9CE44A-2070-437B-B51C-CA4C3AD7DD79}" srcId="{943DB5E6-8B51-4874-8A7B-20B4795CFE9A}" destId="{6A95A8BB-284E-4F36-A72C-82BD513428D2}" srcOrd="2" destOrd="0" parTransId="{DCC3DBE4-FE37-47EB-B71F-D6BC7B57F478}" sibTransId="{A036782F-200C-4663-9F17-141B10C09241}"/>
    <dgm:cxn modelId="{4217173E-545F-44D9-B840-0B0310F23BE7}" type="presOf" srcId="{1B80AB13-B826-434F-9C54-F642AFE3A434}" destId="{E69D4697-D782-46F5-A959-76B3FF7CC7E4}" srcOrd="0" destOrd="0" presId="urn:microsoft.com/office/officeart/2005/8/layout/vProcess5"/>
    <dgm:cxn modelId="{FABFA7B5-CB74-4170-8AB2-8BF72B1FF1F3}" type="presOf" srcId="{6A95A8BB-284E-4F36-A72C-82BD513428D2}" destId="{A67FDD7C-C2D6-44B0-84A7-53BABF318E18}" srcOrd="1" destOrd="0" presId="urn:microsoft.com/office/officeart/2005/8/layout/vProcess5"/>
    <dgm:cxn modelId="{72E47941-D15D-44A8-B7EE-53DCE07724D7}" type="presOf" srcId="{04B0B6A5-50C6-4524-9CD3-7BE1F6A1EA30}" destId="{3E42965C-BFE8-4BFC-9682-6AB219A36A85}" srcOrd="1" destOrd="0" presId="urn:microsoft.com/office/officeart/2005/8/layout/vProcess5"/>
    <dgm:cxn modelId="{D0BFC0A3-6A50-4E20-92DA-B1ADDFDEB00C}" type="presOf" srcId="{04B0B6A5-50C6-4524-9CD3-7BE1F6A1EA30}" destId="{AFC4E2AB-40D3-47D4-AAE8-0C195DA5EBE2}" srcOrd="0" destOrd="0" presId="urn:microsoft.com/office/officeart/2005/8/layout/vProcess5"/>
    <dgm:cxn modelId="{53D3A556-DFAF-4B28-B1E8-95833AC6B556}" srcId="{943DB5E6-8B51-4874-8A7B-20B4795CFE9A}" destId="{04B0B6A5-50C6-4524-9CD3-7BE1F6A1EA30}" srcOrd="1" destOrd="0" parTransId="{6FA3418E-A0A5-4FA1-B099-B641B426453D}" sibTransId="{1B80AB13-B826-434F-9C54-F642AFE3A434}"/>
    <dgm:cxn modelId="{E8D1D16F-750C-40DC-A033-3E53FEBEC94E}" type="presOf" srcId="{943DB5E6-8B51-4874-8A7B-20B4795CFE9A}" destId="{D9BC5C3B-5AA3-4AB5-B832-325BFD9E1D9F}" srcOrd="0" destOrd="0" presId="urn:microsoft.com/office/officeart/2005/8/layout/vProcess5"/>
    <dgm:cxn modelId="{ECA539A9-1ECB-4490-A048-7B8F45AA610D}" type="presParOf" srcId="{D9BC5C3B-5AA3-4AB5-B832-325BFD9E1D9F}" destId="{78527357-35F1-4E4E-A0AE-7BE736CDE56C}" srcOrd="0" destOrd="0" presId="urn:microsoft.com/office/officeart/2005/8/layout/vProcess5"/>
    <dgm:cxn modelId="{3F031C87-633C-4D97-9423-25FD006C6D80}" type="presParOf" srcId="{D9BC5C3B-5AA3-4AB5-B832-325BFD9E1D9F}" destId="{4F542184-E3A5-46AF-9788-5C4CF06E7933}" srcOrd="1" destOrd="0" presId="urn:microsoft.com/office/officeart/2005/8/layout/vProcess5"/>
    <dgm:cxn modelId="{59C789A2-4413-49B7-9B9A-47B0ED00A557}" type="presParOf" srcId="{D9BC5C3B-5AA3-4AB5-B832-325BFD9E1D9F}" destId="{AFC4E2AB-40D3-47D4-AAE8-0C195DA5EBE2}" srcOrd="2" destOrd="0" presId="urn:microsoft.com/office/officeart/2005/8/layout/vProcess5"/>
    <dgm:cxn modelId="{C09E5B4A-46F5-42B8-A04D-F8BE712FBEAE}" type="presParOf" srcId="{D9BC5C3B-5AA3-4AB5-B832-325BFD9E1D9F}" destId="{70A35A46-0CA2-4BFD-86B2-A3BEFF505E79}" srcOrd="3" destOrd="0" presId="urn:microsoft.com/office/officeart/2005/8/layout/vProcess5"/>
    <dgm:cxn modelId="{506361FA-B42F-43AD-8F81-0E1C972788F2}" type="presParOf" srcId="{D9BC5C3B-5AA3-4AB5-B832-325BFD9E1D9F}" destId="{8C106225-D8C9-4D28-9863-935174814B02}" srcOrd="4" destOrd="0" presId="urn:microsoft.com/office/officeart/2005/8/layout/vProcess5"/>
    <dgm:cxn modelId="{C8B0FC8D-CE8B-48F7-A35B-02ECAAB8E64E}" type="presParOf" srcId="{D9BC5C3B-5AA3-4AB5-B832-325BFD9E1D9F}" destId="{E69D4697-D782-46F5-A959-76B3FF7CC7E4}" srcOrd="5" destOrd="0" presId="urn:microsoft.com/office/officeart/2005/8/layout/vProcess5"/>
    <dgm:cxn modelId="{D88B29CB-0B77-4ADB-A260-AE29A5E1AE53}" type="presParOf" srcId="{D9BC5C3B-5AA3-4AB5-B832-325BFD9E1D9F}" destId="{FDD1774B-505E-4B72-B898-1B187B41E69B}" srcOrd="6" destOrd="0" presId="urn:microsoft.com/office/officeart/2005/8/layout/vProcess5"/>
    <dgm:cxn modelId="{6B07EDE7-142F-45CB-AD13-66541C32AE2F}" type="presParOf" srcId="{D9BC5C3B-5AA3-4AB5-B832-325BFD9E1D9F}" destId="{3E42965C-BFE8-4BFC-9682-6AB219A36A85}" srcOrd="7" destOrd="0" presId="urn:microsoft.com/office/officeart/2005/8/layout/vProcess5"/>
    <dgm:cxn modelId="{E460A6A9-D985-46D8-8A85-EA4316BD492F}" type="presParOf" srcId="{D9BC5C3B-5AA3-4AB5-B832-325BFD9E1D9F}" destId="{A67FDD7C-C2D6-44B0-84A7-53BABF318E18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43DB5E6-8B51-4874-8A7B-20B4795CFE9A}" type="doc">
      <dgm:prSet loTypeId="urn:microsoft.com/office/officeart/2005/8/layout/vProcess5" loCatId="process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0DC4C1C3-BE23-42A5-984C-F06FB33B8818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Empieza sus actividades hace 4 años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E4730B-75D7-4956-A538-0DEF1C871F65}" type="parTrans" cxnId="{32686D8B-7C85-47CA-8CA8-29223EBD89D8}">
      <dgm:prSet/>
      <dgm:spPr/>
      <dgm:t>
        <a:bodyPr/>
        <a:lstStyle/>
        <a:p>
          <a:endParaRPr lang="es-ES" sz="2000"/>
        </a:p>
      </dgm:t>
    </dgm:pt>
    <dgm:pt modelId="{FB382D51-48A6-45FF-9720-8010BA867162}" type="sibTrans" cxnId="{32686D8B-7C85-47CA-8CA8-29223EBD89D8}">
      <dgm:prSet custT="1"/>
      <dgm:spPr/>
      <dgm:t>
        <a:bodyPr/>
        <a:lstStyle/>
        <a:p>
          <a:endParaRPr lang="es-ES" sz="2400"/>
        </a:p>
      </dgm:t>
    </dgm:pt>
    <dgm:pt modelId="{04B0B6A5-50C6-4524-9CD3-7BE1F6A1EA30}">
      <dgm:prSet phldrT="[Texto]" custT="1"/>
      <dgm:spPr/>
      <dgm:t>
        <a:bodyPr/>
        <a:lstStyle/>
        <a:p>
          <a:r>
            <a:rPr lang="es-MX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Personas de la tercera edad y con discapacidad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A3418E-A0A5-4FA1-B099-B641B426453D}" type="parTrans" cxnId="{53D3A556-DFAF-4B28-B1E8-95833AC6B556}">
      <dgm:prSet/>
      <dgm:spPr/>
      <dgm:t>
        <a:bodyPr/>
        <a:lstStyle/>
        <a:p>
          <a:endParaRPr lang="es-ES" sz="2000"/>
        </a:p>
      </dgm:t>
    </dgm:pt>
    <dgm:pt modelId="{1B80AB13-B826-434F-9C54-F642AFE3A434}" type="sibTrans" cxnId="{53D3A556-DFAF-4B28-B1E8-95833AC6B556}">
      <dgm:prSet custT="1"/>
      <dgm:spPr/>
      <dgm:t>
        <a:bodyPr/>
        <a:lstStyle/>
        <a:p>
          <a:endParaRPr lang="es-ES" sz="2400"/>
        </a:p>
      </dgm:t>
    </dgm:pt>
    <dgm:pt modelId="{6A95A8BB-284E-4F36-A72C-82BD513428D2}">
      <dgm:prSet phldrT="[Texto]" custT="1"/>
      <dgm:spPr/>
      <dgm:t>
        <a:bodyPr/>
        <a:lstStyle/>
        <a:p>
          <a:r>
            <a:rPr lang="es-MX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Chicha de yuca o chonta</a:t>
          </a:r>
        </a:p>
        <a:p>
          <a:r>
            <a:rPr lang="es-MX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Bebida de guayusa 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C3DBE4-FE37-47EB-B71F-D6BC7B57F478}" type="parTrans" cxnId="{BF9CE44A-2070-437B-B51C-CA4C3AD7DD79}">
      <dgm:prSet/>
      <dgm:spPr/>
      <dgm:t>
        <a:bodyPr/>
        <a:lstStyle/>
        <a:p>
          <a:endParaRPr lang="es-ES" sz="2000"/>
        </a:p>
      </dgm:t>
    </dgm:pt>
    <dgm:pt modelId="{A036782F-200C-4663-9F17-141B10C09241}" type="sibTrans" cxnId="{BF9CE44A-2070-437B-B51C-CA4C3AD7DD79}">
      <dgm:prSet/>
      <dgm:spPr/>
      <dgm:t>
        <a:bodyPr/>
        <a:lstStyle/>
        <a:p>
          <a:endParaRPr lang="es-ES" sz="2000"/>
        </a:p>
      </dgm:t>
    </dgm:pt>
    <dgm:pt modelId="{D9BC5C3B-5AA3-4AB5-B832-325BFD9E1D9F}" type="pres">
      <dgm:prSet presAssocID="{943DB5E6-8B51-4874-8A7B-20B4795CFE9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8527357-35F1-4E4E-A0AE-7BE736CDE56C}" type="pres">
      <dgm:prSet presAssocID="{943DB5E6-8B51-4874-8A7B-20B4795CFE9A}" presName="dummyMaxCanvas" presStyleCnt="0">
        <dgm:presLayoutVars/>
      </dgm:prSet>
      <dgm:spPr/>
      <dgm:t>
        <a:bodyPr/>
        <a:lstStyle/>
        <a:p>
          <a:endParaRPr lang="es-ES"/>
        </a:p>
      </dgm:t>
    </dgm:pt>
    <dgm:pt modelId="{4F542184-E3A5-46AF-9788-5C4CF06E7933}" type="pres">
      <dgm:prSet presAssocID="{943DB5E6-8B51-4874-8A7B-20B4795CFE9A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FC4E2AB-40D3-47D4-AAE8-0C195DA5EBE2}" type="pres">
      <dgm:prSet presAssocID="{943DB5E6-8B51-4874-8A7B-20B4795CFE9A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0A35A46-0CA2-4BFD-86B2-A3BEFF505E79}" type="pres">
      <dgm:prSet presAssocID="{943DB5E6-8B51-4874-8A7B-20B4795CFE9A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C106225-D8C9-4D28-9863-935174814B02}" type="pres">
      <dgm:prSet presAssocID="{943DB5E6-8B51-4874-8A7B-20B4795CFE9A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69D4697-D782-46F5-A959-76B3FF7CC7E4}" type="pres">
      <dgm:prSet presAssocID="{943DB5E6-8B51-4874-8A7B-20B4795CFE9A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DD1774B-505E-4B72-B898-1B187B41E69B}" type="pres">
      <dgm:prSet presAssocID="{943DB5E6-8B51-4874-8A7B-20B4795CFE9A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E42965C-BFE8-4BFC-9682-6AB219A36A85}" type="pres">
      <dgm:prSet presAssocID="{943DB5E6-8B51-4874-8A7B-20B4795CFE9A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67FDD7C-C2D6-44B0-84A7-53BABF318E18}" type="pres">
      <dgm:prSet presAssocID="{943DB5E6-8B51-4874-8A7B-20B4795CFE9A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2686D8B-7C85-47CA-8CA8-29223EBD89D8}" srcId="{943DB5E6-8B51-4874-8A7B-20B4795CFE9A}" destId="{0DC4C1C3-BE23-42A5-984C-F06FB33B8818}" srcOrd="0" destOrd="0" parTransId="{BDE4730B-75D7-4956-A538-0DEF1C871F65}" sibTransId="{FB382D51-48A6-45FF-9720-8010BA867162}"/>
    <dgm:cxn modelId="{39E96323-6EE5-4A70-9E85-6E223B7193B4}" type="presOf" srcId="{0DC4C1C3-BE23-42A5-984C-F06FB33B8818}" destId="{4F542184-E3A5-46AF-9788-5C4CF06E7933}" srcOrd="0" destOrd="0" presId="urn:microsoft.com/office/officeart/2005/8/layout/vProcess5"/>
    <dgm:cxn modelId="{98F34B3B-C689-404D-B820-1DF5D12E3198}" type="presOf" srcId="{FB382D51-48A6-45FF-9720-8010BA867162}" destId="{8C106225-D8C9-4D28-9863-935174814B02}" srcOrd="0" destOrd="0" presId="urn:microsoft.com/office/officeart/2005/8/layout/vProcess5"/>
    <dgm:cxn modelId="{C8B1B0D2-91DC-43A5-A68A-B92928CDBE89}" type="presOf" srcId="{6A95A8BB-284E-4F36-A72C-82BD513428D2}" destId="{70A35A46-0CA2-4BFD-86B2-A3BEFF505E79}" srcOrd="0" destOrd="0" presId="urn:microsoft.com/office/officeart/2005/8/layout/vProcess5"/>
    <dgm:cxn modelId="{5747AE5D-4549-47C1-AD21-AD1E22655556}" type="presOf" srcId="{0DC4C1C3-BE23-42A5-984C-F06FB33B8818}" destId="{FDD1774B-505E-4B72-B898-1B187B41E69B}" srcOrd="1" destOrd="0" presId="urn:microsoft.com/office/officeart/2005/8/layout/vProcess5"/>
    <dgm:cxn modelId="{BF9CE44A-2070-437B-B51C-CA4C3AD7DD79}" srcId="{943DB5E6-8B51-4874-8A7B-20B4795CFE9A}" destId="{6A95A8BB-284E-4F36-A72C-82BD513428D2}" srcOrd="2" destOrd="0" parTransId="{DCC3DBE4-FE37-47EB-B71F-D6BC7B57F478}" sibTransId="{A036782F-200C-4663-9F17-141B10C09241}"/>
    <dgm:cxn modelId="{4217173E-545F-44D9-B840-0B0310F23BE7}" type="presOf" srcId="{1B80AB13-B826-434F-9C54-F642AFE3A434}" destId="{E69D4697-D782-46F5-A959-76B3FF7CC7E4}" srcOrd="0" destOrd="0" presId="urn:microsoft.com/office/officeart/2005/8/layout/vProcess5"/>
    <dgm:cxn modelId="{FABFA7B5-CB74-4170-8AB2-8BF72B1FF1F3}" type="presOf" srcId="{6A95A8BB-284E-4F36-A72C-82BD513428D2}" destId="{A67FDD7C-C2D6-44B0-84A7-53BABF318E18}" srcOrd="1" destOrd="0" presId="urn:microsoft.com/office/officeart/2005/8/layout/vProcess5"/>
    <dgm:cxn modelId="{72E47941-D15D-44A8-B7EE-53DCE07724D7}" type="presOf" srcId="{04B0B6A5-50C6-4524-9CD3-7BE1F6A1EA30}" destId="{3E42965C-BFE8-4BFC-9682-6AB219A36A85}" srcOrd="1" destOrd="0" presId="urn:microsoft.com/office/officeart/2005/8/layout/vProcess5"/>
    <dgm:cxn modelId="{D0BFC0A3-6A50-4E20-92DA-B1ADDFDEB00C}" type="presOf" srcId="{04B0B6A5-50C6-4524-9CD3-7BE1F6A1EA30}" destId="{AFC4E2AB-40D3-47D4-AAE8-0C195DA5EBE2}" srcOrd="0" destOrd="0" presId="urn:microsoft.com/office/officeart/2005/8/layout/vProcess5"/>
    <dgm:cxn modelId="{53D3A556-DFAF-4B28-B1E8-95833AC6B556}" srcId="{943DB5E6-8B51-4874-8A7B-20B4795CFE9A}" destId="{04B0B6A5-50C6-4524-9CD3-7BE1F6A1EA30}" srcOrd="1" destOrd="0" parTransId="{6FA3418E-A0A5-4FA1-B099-B641B426453D}" sibTransId="{1B80AB13-B826-434F-9C54-F642AFE3A434}"/>
    <dgm:cxn modelId="{E8D1D16F-750C-40DC-A033-3E53FEBEC94E}" type="presOf" srcId="{943DB5E6-8B51-4874-8A7B-20B4795CFE9A}" destId="{D9BC5C3B-5AA3-4AB5-B832-325BFD9E1D9F}" srcOrd="0" destOrd="0" presId="urn:microsoft.com/office/officeart/2005/8/layout/vProcess5"/>
    <dgm:cxn modelId="{ECA539A9-1ECB-4490-A048-7B8F45AA610D}" type="presParOf" srcId="{D9BC5C3B-5AA3-4AB5-B832-325BFD9E1D9F}" destId="{78527357-35F1-4E4E-A0AE-7BE736CDE56C}" srcOrd="0" destOrd="0" presId="urn:microsoft.com/office/officeart/2005/8/layout/vProcess5"/>
    <dgm:cxn modelId="{3F031C87-633C-4D97-9423-25FD006C6D80}" type="presParOf" srcId="{D9BC5C3B-5AA3-4AB5-B832-325BFD9E1D9F}" destId="{4F542184-E3A5-46AF-9788-5C4CF06E7933}" srcOrd="1" destOrd="0" presId="urn:microsoft.com/office/officeart/2005/8/layout/vProcess5"/>
    <dgm:cxn modelId="{59C789A2-4413-49B7-9B9A-47B0ED00A557}" type="presParOf" srcId="{D9BC5C3B-5AA3-4AB5-B832-325BFD9E1D9F}" destId="{AFC4E2AB-40D3-47D4-AAE8-0C195DA5EBE2}" srcOrd="2" destOrd="0" presId="urn:microsoft.com/office/officeart/2005/8/layout/vProcess5"/>
    <dgm:cxn modelId="{C09E5B4A-46F5-42B8-A04D-F8BE712FBEAE}" type="presParOf" srcId="{D9BC5C3B-5AA3-4AB5-B832-325BFD9E1D9F}" destId="{70A35A46-0CA2-4BFD-86B2-A3BEFF505E79}" srcOrd="3" destOrd="0" presId="urn:microsoft.com/office/officeart/2005/8/layout/vProcess5"/>
    <dgm:cxn modelId="{506361FA-B42F-43AD-8F81-0E1C972788F2}" type="presParOf" srcId="{D9BC5C3B-5AA3-4AB5-B832-325BFD9E1D9F}" destId="{8C106225-D8C9-4D28-9863-935174814B02}" srcOrd="4" destOrd="0" presId="urn:microsoft.com/office/officeart/2005/8/layout/vProcess5"/>
    <dgm:cxn modelId="{C8B0FC8D-CE8B-48F7-A35B-02ECAAB8E64E}" type="presParOf" srcId="{D9BC5C3B-5AA3-4AB5-B832-325BFD9E1D9F}" destId="{E69D4697-D782-46F5-A959-76B3FF7CC7E4}" srcOrd="5" destOrd="0" presId="urn:microsoft.com/office/officeart/2005/8/layout/vProcess5"/>
    <dgm:cxn modelId="{D88B29CB-0B77-4ADB-A260-AE29A5E1AE53}" type="presParOf" srcId="{D9BC5C3B-5AA3-4AB5-B832-325BFD9E1D9F}" destId="{FDD1774B-505E-4B72-B898-1B187B41E69B}" srcOrd="6" destOrd="0" presId="urn:microsoft.com/office/officeart/2005/8/layout/vProcess5"/>
    <dgm:cxn modelId="{6B07EDE7-142F-45CB-AD13-66541C32AE2F}" type="presParOf" srcId="{D9BC5C3B-5AA3-4AB5-B832-325BFD9E1D9F}" destId="{3E42965C-BFE8-4BFC-9682-6AB219A36A85}" srcOrd="7" destOrd="0" presId="urn:microsoft.com/office/officeart/2005/8/layout/vProcess5"/>
    <dgm:cxn modelId="{E460A6A9-D985-46D8-8A85-EA4316BD492F}" type="presParOf" srcId="{D9BC5C3B-5AA3-4AB5-B832-325BFD9E1D9F}" destId="{A67FDD7C-C2D6-44B0-84A7-53BABF318E18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87E882C-57E1-4541-A57F-D30391FE6E72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548BAC12-29FB-47AD-B2EF-85BDED8D3A38}">
      <dgm:prSet phldrT="[Texto]" custT="1"/>
      <dgm:spPr/>
      <dgm:t>
        <a:bodyPr/>
        <a:lstStyle/>
        <a:p>
          <a:r>
            <a:rPr lang="es-ES" sz="2000" b="1" dirty="0" smtClean="0"/>
            <a:t>RECOLECCIÓN DE INFORMACIÓN </a:t>
          </a:r>
          <a:endParaRPr lang="es-ES" sz="2000" b="1" dirty="0"/>
        </a:p>
      </dgm:t>
    </dgm:pt>
    <dgm:pt modelId="{0F9D5D19-96DD-4BB2-987F-941516F584D0}" type="parTrans" cxnId="{D8121E89-80D9-4DFC-A984-2D2D424C393D}">
      <dgm:prSet/>
      <dgm:spPr/>
      <dgm:t>
        <a:bodyPr/>
        <a:lstStyle/>
        <a:p>
          <a:endParaRPr lang="es-ES" sz="1400"/>
        </a:p>
      </dgm:t>
    </dgm:pt>
    <dgm:pt modelId="{CB496786-B614-441B-B7D7-791CCC1AF402}" type="sibTrans" cxnId="{D8121E89-80D9-4DFC-A984-2D2D424C393D}">
      <dgm:prSet/>
      <dgm:spPr/>
      <dgm:t>
        <a:bodyPr/>
        <a:lstStyle/>
        <a:p>
          <a:endParaRPr lang="es-ES" sz="1400"/>
        </a:p>
      </dgm:t>
    </dgm:pt>
    <dgm:pt modelId="{FC80E0DC-7555-4198-A824-7C9CD449431A}">
      <dgm:prSet phldrT="[Texto]" custT="1"/>
      <dgm:spPr/>
      <dgm:t>
        <a:bodyPr/>
        <a:lstStyle/>
        <a:p>
          <a:r>
            <a:rPr lang="es-ES" sz="1600" dirty="0" smtClean="0"/>
            <a:t>Enfoque mixto</a:t>
          </a:r>
          <a:endParaRPr lang="es-ES" sz="1600" dirty="0"/>
        </a:p>
      </dgm:t>
    </dgm:pt>
    <dgm:pt modelId="{352BB623-BF79-4E4A-983E-0CEF5E96BFE9}" type="parTrans" cxnId="{D0071A08-72BB-4043-8F51-2EFDC76E20AE}">
      <dgm:prSet/>
      <dgm:spPr/>
      <dgm:t>
        <a:bodyPr/>
        <a:lstStyle/>
        <a:p>
          <a:endParaRPr lang="es-ES" sz="1400"/>
        </a:p>
      </dgm:t>
    </dgm:pt>
    <dgm:pt modelId="{DC026895-CC7F-41D4-B4AC-2E711A85E8C1}" type="sibTrans" cxnId="{D0071A08-72BB-4043-8F51-2EFDC76E20AE}">
      <dgm:prSet/>
      <dgm:spPr/>
      <dgm:t>
        <a:bodyPr/>
        <a:lstStyle/>
        <a:p>
          <a:endParaRPr lang="es-ES" sz="1400"/>
        </a:p>
      </dgm:t>
    </dgm:pt>
    <dgm:pt modelId="{AD0E0DD0-3E54-4391-94B7-F372567F24C4}">
      <dgm:prSet phldrT="[Texto]" custT="1"/>
      <dgm:spPr/>
      <dgm:t>
        <a:bodyPr/>
        <a:lstStyle/>
        <a:p>
          <a:r>
            <a:rPr lang="es-ES" sz="1600" dirty="0" smtClean="0"/>
            <a:t>- Cualitativo</a:t>
          </a:r>
        </a:p>
        <a:p>
          <a:r>
            <a:rPr lang="es-ES" sz="1600" dirty="0" smtClean="0"/>
            <a:t>- Cuantitativo</a:t>
          </a:r>
          <a:endParaRPr lang="es-ES" sz="1600" dirty="0"/>
        </a:p>
      </dgm:t>
    </dgm:pt>
    <dgm:pt modelId="{4C81AD80-86F8-48F7-89BF-95C4CFC38562}" type="parTrans" cxnId="{41E2C532-295A-4BEF-A516-2039CB2F21A7}">
      <dgm:prSet/>
      <dgm:spPr/>
      <dgm:t>
        <a:bodyPr/>
        <a:lstStyle/>
        <a:p>
          <a:endParaRPr lang="es-ES" sz="1400"/>
        </a:p>
      </dgm:t>
    </dgm:pt>
    <dgm:pt modelId="{72A9EE18-9285-48DA-A575-C786A38DD5D1}" type="sibTrans" cxnId="{41E2C532-295A-4BEF-A516-2039CB2F21A7}">
      <dgm:prSet/>
      <dgm:spPr/>
      <dgm:t>
        <a:bodyPr/>
        <a:lstStyle/>
        <a:p>
          <a:endParaRPr lang="es-ES" sz="1400"/>
        </a:p>
      </dgm:t>
    </dgm:pt>
    <dgm:pt modelId="{E66461CF-DD36-49D4-88CA-00526BAD5557}">
      <dgm:prSet phldrT="[Texto]" custT="1"/>
      <dgm:spPr/>
      <dgm:t>
        <a:bodyPr/>
        <a:lstStyle/>
        <a:p>
          <a:r>
            <a:rPr lang="es-ES" sz="1600" dirty="0" smtClean="0"/>
            <a:t>Entrevista</a:t>
          </a:r>
          <a:endParaRPr lang="es-ES" sz="1600" dirty="0"/>
        </a:p>
      </dgm:t>
    </dgm:pt>
    <dgm:pt modelId="{4FFF4872-B21E-4857-87DB-5B6FFACF4EB0}" type="parTrans" cxnId="{E353D3B4-6BA1-4418-8A81-504B8B9C4447}">
      <dgm:prSet/>
      <dgm:spPr/>
      <dgm:t>
        <a:bodyPr/>
        <a:lstStyle/>
        <a:p>
          <a:endParaRPr lang="es-ES" sz="1400"/>
        </a:p>
      </dgm:t>
    </dgm:pt>
    <dgm:pt modelId="{149942E1-D023-43BC-B1CD-15FF024AC9DE}" type="sibTrans" cxnId="{E353D3B4-6BA1-4418-8A81-504B8B9C4447}">
      <dgm:prSet/>
      <dgm:spPr/>
      <dgm:t>
        <a:bodyPr/>
        <a:lstStyle/>
        <a:p>
          <a:endParaRPr lang="es-ES" sz="1400"/>
        </a:p>
      </dgm:t>
    </dgm:pt>
    <dgm:pt modelId="{1DECA126-000A-4469-8092-18375F32ADA9}">
      <dgm:prSet phldrT="[Texto]" custT="1"/>
      <dgm:spPr/>
      <dgm:t>
        <a:bodyPr/>
        <a:lstStyle/>
        <a:p>
          <a:r>
            <a:rPr lang="es-ES" sz="1600" dirty="0" smtClean="0"/>
            <a:t>- Autoridad del GADMA </a:t>
          </a:r>
        </a:p>
        <a:p>
          <a:r>
            <a:rPr lang="es-ES" sz="1600" dirty="0" smtClean="0"/>
            <a:t>- Administradores de los CTC</a:t>
          </a:r>
          <a:endParaRPr lang="es-ES" sz="1600" dirty="0"/>
        </a:p>
      </dgm:t>
    </dgm:pt>
    <dgm:pt modelId="{DDE8D592-C489-43E7-8691-A9D3C8AE3723}" type="parTrans" cxnId="{08FAE6AA-2AF8-4644-BE9C-2BB492DE197F}">
      <dgm:prSet/>
      <dgm:spPr/>
      <dgm:t>
        <a:bodyPr/>
        <a:lstStyle/>
        <a:p>
          <a:endParaRPr lang="es-ES" sz="1400"/>
        </a:p>
      </dgm:t>
    </dgm:pt>
    <dgm:pt modelId="{FD7EC172-188C-4C9B-8188-5C6AB4D03FB1}" type="sibTrans" cxnId="{08FAE6AA-2AF8-4644-BE9C-2BB492DE197F}">
      <dgm:prSet/>
      <dgm:spPr/>
      <dgm:t>
        <a:bodyPr/>
        <a:lstStyle/>
        <a:p>
          <a:endParaRPr lang="es-ES" sz="1400"/>
        </a:p>
      </dgm:t>
    </dgm:pt>
    <dgm:pt modelId="{FD232294-A843-4D3A-BC00-621D476C436E}">
      <dgm:prSet phldrT="[Texto]" custT="1"/>
      <dgm:spPr/>
      <dgm:t>
        <a:bodyPr/>
        <a:lstStyle/>
        <a:p>
          <a:r>
            <a:rPr lang="es-ES" sz="1600" dirty="0" smtClean="0"/>
            <a:t>Encuesta</a:t>
          </a:r>
          <a:endParaRPr lang="es-ES" sz="1600" dirty="0"/>
        </a:p>
      </dgm:t>
    </dgm:pt>
    <dgm:pt modelId="{F8BDEBEF-55B0-476E-8BF7-F1FF53CE2A99}" type="parTrans" cxnId="{7CA93254-63C7-4AC0-9362-9CB998EAA078}">
      <dgm:prSet/>
      <dgm:spPr/>
      <dgm:t>
        <a:bodyPr/>
        <a:lstStyle/>
        <a:p>
          <a:endParaRPr lang="es-ES" sz="1400"/>
        </a:p>
      </dgm:t>
    </dgm:pt>
    <dgm:pt modelId="{ED2E934A-BD77-4AC2-994D-6F7EE796EBAD}" type="sibTrans" cxnId="{7CA93254-63C7-4AC0-9362-9CB998EAA078}">
      <dgm:prSet/>
      <dgm:spPr/>
      <dgm:t>
        <a:bodyPr/>
        <a:lstStyle/>
        <a:p>
          <a:endParaRPr lang="es-ES" sz="1400"/>
        </a:p>
      </dgm:t>
    </dgm:pt>
    <dgm:pt modelId="{4381ED26-15E6-4C29-8F02-072E6FD455F0}">
      <dgm:prSet phldrT="[Texto]" custT="1"/>
      <dgm:spPr/>
      <dgm:t>
        <a:bodyPr/>
        <a:lstStyle/>
        <a:p>
          <a:r>
            <a:rPr lang="es-ES" sz="1600" dirty="0" smtClean="0"/>
            <a:t>- Visitantes</a:t>
          </a:r>
          <a:endParaRPr lang="es-ES" sz="1600" dirty="0"/>
        </a:p>
      </dgm:t>
    </dgm:pt>
    <dgm:pt modelId="{E03080E3-5EF9-44C0-823E-EEC1F2ECE7B7}" type="parTrans" cxnId="{5C7F2142-7E16-48B0-A63A-9738DF5C702E}">
      <dgm:prSet/>
      <dgm:spPr/>
      <dgm:t>
        <a:bodyPr/>
        <a:lstStyle/>
        <a:p>
          <a:endParaRPr lang="es-ES" sz="1400"/>
        </a:p>
      </dgm:t>
    </dgm:pt>
    <dgm:pt modelId="{9A77A6E9-20DA-4FFD-9E57-0BF2C4B179B5}" type="sibTrans" cxnId="{5C7F2142-7E16-48B0-A63A-9738DF5C702E}">
      <dgm:prSet/>
      <dgm:spPr/>
      <dgm:t>
        <a:bodyPr/>
        <a:lstStyle/>
        <a:p>
          <a:endParaRPr lang="es-ES" sz="1400"/>
        </a:p>
      </dgm:t>
    </dgm:pt>
    <dgm:pt modelId="{CA163FDE-1351-4FA3-B360-FB4C5F03521F}">
      <dgm:prSet phldrT="[Texto]" custT="1"/>
      <dgm:spPr/>
      <dgm:t>
        <a:bodyPr/>
        <a:lstStyle/>
        <a:p>
          <a:r>
            <a:rPr lang="es-ES" sz="1600" dirty="0" smtClean="0"/>
            <a:t>Muestra</a:t>
          </a:r>
          <a:endParaRPr lang="es-ES" sz="1600" dirty="0"/>
        </a:p>
      </dgm:t>
    </dgm:pt>
    <dgm:pt modelId="{CA5DC29E-14C4-4F48-B601-0D50747F76C0}" type="parTrans" cxnId="{20831981-CAD9-4B8C-8EAE-529D892638A8}">
      <dgm:prSet/>
      <dgm:spPr/>
      <dgm:t>
        <a:bodyPr/>
        <a:lstStyle/>
        <a:p>
          <a:endParaRPr lang="es-ES" sz="1400"/>
        </a:p>
      </dgm:t>
    </dgm:pt>
    <dgm:pt modelId="{43021B24-259D-4461-A5E5-82BF7CF9AA25}" type="sibTrans" cxnId="{20831981-CAD9-4B8C-8EAE-529D892638A8}">
      <dgm:prSet/>
      <dgm:spPr/>
      <dgm:t>
        <a:bodyPr/>
        <a:lstStyle/>
        <a:p>
          <a:endParaRPr lang="es-ES" sz="1400"/>
        </a:p>
      </dgm:t>
    </dgm:pt>
    <dgm:pt modelId="{E828A072-EE25-4730-A562-F4B1824E1B97}">
      <dgm:prSet phldrT="[Texto]" custT="1"/>
      <dgm:spPr/>
      <dgm:t>
        <a:bodyPr/>
        <a:lstStyle/>
        <a:p>
          <a:r>
            <a:rPr lang="es-ES" sz="1600" dirty="0" smtClean="0"/>
            <a:t>- </a:t>
          </a:r>
          <a:r>
            <a:rPr lang="es-EC" sz="1600" dirty="0" smtClean="0"/>
            <a:t>24696 habitantes</a:t>
          </a:r>
        </a:p>
        <a:p>
          <a:r>
            <a:rPr lang="es-EC" sz="1600" dirty="0" smtClean="0"/>
            <a:t>- 378 encuestas</a:t>
          </a:r>
          <a:endParaRPr lang="es-ES" sz="1600" dirty="0"/>
        </a:p>
      </dgm:t>
    </dgm:pt>
    <dgm:pt modelId="{B3B49958-59B4-4C04-AB9D-6A99403F1149}" type="parTrans" cxnId="{3BB67B82-B211-49BA-9B47-33D8555B2E87}">
      <dgm:prSet/>
      <dgm:spPr/>
      <dgm:t>
        <a:bodyPr/>
        <a:lstStyle/>
        <a:p>
          <a:endParaRPr lang="es-ES" sz="1400"/>
        </a:p>
      </dgm:t>
    </dgm:pt>
    <dgm:pt modelId="{1697C9E1-386E-41D2-A5B2-3E28EE13EE8A}" type="sibTrans" cxnId="{3BB67B82-B211-49BA-9B47-33D8555B2E87}">
      <dgm:prSet/>
      <dgm:spPr/>
      <dgm:t>
        <a:bodyPr/>
        <a:lstStyle/>
        <a:p>
          <a:endParaRPr lang="es-ES" sz="1400"/>
        </a:p>
      </dgm:t>
    </dgm:pt>
    <dgm:pt modelId="{2438A0FA-564A-43B1-8C5B-7B4AF060104E}" type="pres">
      <dgm:prSet presAssocID="{B87E882C-57E1-4541-A57F-D30391FE6E7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AFA2530E-14A2-4F90-9F41-54AB62E6CE19}" type="pres">
      <dgm:prSet presAssocID="{548BAC12-29FB-47AD-B2EF-85BDED8D3A38}" presName="hierRoot1" presStyleCnt="0"/>
      <dgm:spPr/>
    </dgm:pt>
    <dgm:pt modelId="{0C9FFE1B-172E-4BCF-A3E3-54CE742B58EB}" type="pres">
      <dgm:prSet presAssocID="{548BAC12-29FB-47AD-B2EF-85BDED8D3A38}" presName="composite" presStyleCnt="0"/>
      <dgm:spPr/>
    </dgm:pt>
    <dgm:pt modelId="{6FE86B7E-D7BE-4DAA-903E-8700C7A0C551}" type="pres">
      <dgm:prSet presAssocID="{548BAC12-29FB-47AD-B2EF-85BDED8D3A38}" presName="background" presStyleLbl="node0" presStyleIdx="0" presStyleCnt="1"/>
      <dgm:spPr/>
    </dgm:pt>
    <dgm:pt modelId="{6BEE4996-B18F-49FC-BABB-34E3591FE534}" type="pres">
      <dgm:prSet presAssocID="{548BAC12-29FB-47AD-B2EF-85BDED8D3A38}" presName="text" presStyleLbl="fgAcc0" presStyleIdx="0" presStyleCnt="1" custScaleX="14655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8F99153-CF40-4B0C-BAA1-A736F5E008A3}" type="pres">
      <dgm:prSet presAssocID="{548BAC12-29FB-47AD-B2EF-85BDED8D3A38}" presName="hierChild2" presStyleCnt="0"/>
      <dgm:spPr/>
    </dgm:pt>
    <dgm:pt modelId="{7E9DBAB6-7A09-4D74-A29C-7F7DB4BFFF59}" type="pres">
      <dgm:prSet presAssocID="{352BB623-BF79-4E4A-983E-0CEF5E96BFE9}" presName="Name10" presStyleLbl="parChTrans1D2" presStyleIdx="0" presStyleCnt="4"/>
      <dgm:spPr/>
      <dgm:t>
        <a:bodyPr/>
        <a:lstStyle/>
        <a:p>
          <a:endParaRPr lang="es-ES"/>
        </a:p>
      </dgm:t>
    </dgm:pt>
    <dgm:pt modelId="{B1554BDF-4803-487F-9FE4-11D3B626B18D}" type="pres">
      <dgm:prSet presAssocID="{FC80E0DC-7555-4198-A824-7C9CD449431A}" presName="hierRoot2" presStyleCnt="0"/>
      <dgm:spPr/>
    </dgm:pt>
    <dgm:pt modelId="{4D74E3BC-178B-4127-8263-1EEB161DE37A}" type="pres">
      <dgm:prSet presAssocID="{FC80E0DC-7555-4198-A824-7C9CD449431A}" presName="composite2" presStyleCnt="0"/>
      <dgm:spPr/>
    </dgm:pt>
    <dgm:pt modelId="{4EF1614D-5B2C-46EC-8173-EAA49C4610B2}" type="pres">
      <dgm:prSet presAssocID="{FC80E0DC-7555-4198-A824-7C9CD449431A}" presName="background2" presStyleLbl="node2" presStyleIdx="0" presStyleCnt="4"/>
      <dgm:spPr/>
    </dgm:pt>
    <dgm:pt modelId="{1A8D1117-308B-4071-BE5D-BB4DE9C2B17E}" type="pres">
      <dgm:prSet presAssocID="{FC80E0DC-7555-4198-A824-7C9CD449431A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0058285-B5C4-400D-8024-DC4FC8A83C42}" type="pres">
      <dgm:prSet presAssocID="{FC80E0DC-7555-4198-A824-7C9CD449431A}" presName="hierChild3" presStyleCnt="0"/>
      <dgm:spPr/>
    </dgm:pt>
    <dgm:pt modelId="{66C94A33-8B4E-47A1-9C2E-93D2255EA1D5}" type="pres">
      <dgm:prSet presAssocID="{4C81AD80-86F8-48F7-89BF-95C4CFC38562}" presName="Name17" presStyleLbl="parChTrans1D3" presStyleIdx="0" presStyleCnt="4"/>
      <dgm:spPr/>
      <dgm:t>
        <a:bodyPr/>
        <a:lstStyle/>
        <a:p>
          <a:endParaRPr lang="es-ES"/>
        </a:p>
      </dgm:t>
    </dgm:pt>
    <dgm:pt modelId="{5A5A0F25-01E1-4660-9BE6-E30F6E3B282C}" type="pres">
      <dgm:prSet presAssocID="{AD0E0DD0-3E54-4391-94B7-F372567F24C4}" presName="hierRoot3" presStyleCnt="0"/>
      <dgm:spPr/>
    </dgm:pt>
    <dgm:pt modelId="{CB34E7E6-3467-42A0-8958-EE16588E0487}" type="pres">
      <dgm:prSet presAssocID="{AD0E0DD0-3E54-4391-94B7-F372567F24C4}" presName="composite3" presStyleCnt="0"/>
      <dgm:spPr/>
    </dgm:pt>
    <dgm:pt modelId="{D51164FB-F051-409C-964F-08575654AB3A}" type="pres">
      <dgm:prSet presAssocID="{AD0E0DD0-3E54-4391-94B7-F372567F24C4}" presName="background3" presStyleLbl="node3" presStyleIdx="0" presStyleCnt="4"/>
      <dgm:spPr/>
    </dgm:pt>
    <dgm:pt modelId="{60760A27-842D-4433-B70E-7F18F2E57034}" type="pres">
      <dgm:prSet presAssocID="{AD0E0DD0-3E54-4391-94B7-F372567F24C4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2739856-D240-4092-83FE-01CA3D6483C0}" type="pres">
      <dgm:prSet presAssocID="{AD0E0DD0-3E54-4391-94B7-F372567F24C4}" presName="hierChild4" presStyleCnt="0"/>
      <dgm:spPr/>
    </dgm:pt>
    <dgm:pt modelId="{43FDEE4C-65B0-42B6-A1CD-B7BA11B4D66D}" type="pres">
      <dgm:prSet presAssocID="{4FFF4872-B21E-4857-87DB-5B6FFACF4EB0}" presName="Name10" presStyleLbl="parChTrans1D2" presStyleIdx="1" presStyleCnt="4"/>
      <dgm:spPr/>
      <dgm:t>
        <a:bodyPr/>
        <a:lstStyle/>
        <a:p>
          <a:endParaRPr lang="es-ES"/>
        </a:p>
      </dgm:t>
    </dgm:pt>
    <dgm:pt modelId="{F4BCA916-77F6-42A5-A247-BD4D628A023A}" type="pres">
      <dgm:prSet presAssocID="{E66461CF-DD36-49D4-88CA-00526BAD5557}" presName="hierRoot2" presStyleCnt="0"/>
      <dgm:spPr/>
    </dgm:pt>
    <dgm:pt modelId="{AC95D248-BF5A-4765-BE28-25F64F32F23B}" type="pres">
      <dgm:prSet presAssocID="{E66461CF-DD36-49D4-88CA-00526BAD5557}" presName="composite2" presStyleCnt="0"/>
      <dgm:spPr/>
    </dgm:pt>
    <dgm:pt modelId="{AD9EA209-D54F-4042-9535-553D9749613E}" type="pres">
      <dgm:prSet presAssocID="{E66461CF-DD36-49D4-88CA-00526BAD5557}" presName="background2" presStyleLbl="node2" presStyleIdx="1" presStyleCnt="4"/>
      <dgm:spPr/>
    </dgm:pt>
    <dgm:pt modelId="{FF1A38C3-C6E3-4D56-8D2E-8335813CBC28}" type="pres">
      <dgm:prSet presAssocID="{E66461CF-DD36-49D4-88CA-00526BAD5557}" presName="text2" presStyleLbl="fgAcc2" presStyleIdx="1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0BC99B9-1CF9-4656-9AA7-6FF945D8A45D}" type="pres">
      <dgm:prSet presAssocID="{E66461CF-DD36-49D4-88CA-00526BAD5557}" presName="hierChild3" presStyleCnt="0"/>
      <dgm:spPr/>
    </dgm:pt>
    <dgm:pt modelId="{71F8A104-3622-4526-835D-1B50BE283AF8}" type="pres">
      <dgm:prSet presAssocID="{DDE8D592-C489-43E7-8691-A9D3C8AE3723}" presName="Name17" presStyleLbl="parChTrans1D3" presStyleIdx="1" presStyleCnt="4"/>
      <dgm:spPr/>
      <dgm:t>
        <a:bodyPr/>
        <a:lstStyle/>
        <a:p>
          <a:endParaRPr lang="es-ES"/>
        </a:p>
      </dgm:t>
    </dgm:pt>
    <dgm:pt modelId="{7EF2B8DF-6E43-4D89-90BE-7D01DBA42D00}" type="pres">
      <dgm:prSet presAssocID="{1DECA126-000A-4469-8092-18375F32ADA9}" presName="hierRoot3" presStyleCnt="0"/>
      <dgm:spPr/>
    </dgm:pt>
    <dgm:pt modelId="{A699A3EB-55EA-4748-8879-C8DB0D308E9F}" type="pres">
      <dgm:prSet presAssocID="{1DECA126-000A-4469-8092-18375F32ADA9}" presName="composite3" presStyleCnt="0"/>
      <dgm:spPr/>
    </dgm:pt>
    <dgm:pt modelId="{6C04A0C7-C76E-4D74-96B2-68469DACF4C6}" type="pres">
      <dgm:prSet presAssocID="{1DECA126-000A-4469-8092-18375F32ADA9}" presName="background3" presStyleLbl="node3" presStyleIdx="1" presStyleCnt="4"/>
      <dgm:spPr/>
    </dgm:pt>
    <dgm:pt modelId="{98F89BE8-9202-404F-91BA-6AE2B0F7989A}" type="pres">
      <dgm:prSet presAssocID="{1DECA126-000A-4469-8092-18375F32ADA9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9E1AD19-21FA-4F21-A9A0-02D95FCCA7FB}" type="pres">
      <dgm:prSet presAssocID="{1DECA126-000A-4469-8092-18375F32ADA9}" presName="hierChild4" presStyleCnt="0"/>
      <dgm:spPr/>
    </dgm:pt>
    <dgm:pt modelId="{05E5A093-3B05-46E9-B7DF-6F0156E507E5}" type="pres">
      <dgm:prSet presAssocID="{F8BDEBEF-55B0-476E-8BF7-F1FF53CE2A99}" presName="Name10" presStyleLbl="parChTrans1D2" presStyleIdx="2" presStyleCnt="4"/>
      <dgm:spPr/>
      <dgm:t>
        <a:bodyPr/>
        <a:lstStyle/>
        <a:p>
          <a:endParaRPr lang="es-ES"/>
        </a:p>
      </dgm:t>
    </dgm:pt>
    <dgm:pt modelId="{6328BF09-9399-4B97-AB26-64151CC71AE0}" type="pres">
      <dgm:prSet presAssocID="{FD232294-A843-4D3A-BC00-621D476C436E}" presName="hierRoot2" presStyleCnt="0"/>
      <dgm:spPr/>
    </dgm:pt>
    <dgm:pt modelId="{40137106-4DC9-43DB-9B81-A851C782BB11}" type="pres">
      <dgm:prSet presAssocID="{FD232294-A843-4D3A-BC00-621D476C436E}" presName="composite2" presStyleCnt="0"/>
      <dgm:spPr/>
    </dgm:pt>
    <dgm:pt modelId="{702B9039-29E1-4D31-8492-543149604687}" type="pres">
      <dgm:prSet presAssocID="{FD232294-A843-4D3A-BC00-621D476C436E}" presName="background2" presStyleLbl="node2" presStyleIdx="2" presStyleCnt="4"/>
      <dgm:spPr/>
    </dgm:pt>
    <dgm:pt modelId="{60654618-DDAF-4FA3-8CA0-9002ED504BD3}" type="pres">
      <dgm:prSet presAssocID="{FD232294-A843-4D3A-BC00-621D476C436E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B91E3B4-45B2-4D7E-9E68-CF2231084D91}" type="pres">
      <dgm:prSet presAssocID="{FD232294-A843-4D3A-BC00-621D476C436E}" presName="hierChild3" presStyleCnt="0"/>
      <dgm:spPr/>
    </dgm:pt>
    <dgm:pt modelId="{E927B9E5-DEE1-46BB-9254-CB3DF7182790}" type="pres">
      <dgm:prSet presAssocID="{E03080E3-5EF9-44C0-823E-EEC1F2ECE7B7}" presName="Name17" presStyleLbl="parChTrans1D3" presStyleIdx="2" presStyleCnt="4"/>
      <dgm:spPr/>
      <dgm:t>
        <a:bodyPr/>
        <a:lstStyle/>
        <a:p>
          <a:endParaRPr lang="es-ES"/>
        </a:p>
      </dgm:t>
    </dgm:pt>
    <dgm:pt modelId="{8DD107F8-CCFC-4CFA-8ECE-7927568D88C4}" type="pres">
      <dgm:prSet presAssocID="{4381ED26-15E6-4C29-8F02-072E6FD455F0}" presName="hierRoot3" presStyleCnt="0"/>
      <dgm:spPr/>
    </dgm:pt>
    <dgm:pt modelId="{9B63A1F8-EA30-4BC7-AADE-0CED80592487}" type="pres">
      <dgm:prSet presAssocID="{4381ED26-15E6-4C29-8F02-072E6FD455F0}" presName="composite3" presStyleCnt="0"/>
      <dgm:spPr/>
    </dgm:pt>
    <dgm:pt modelId="{FD3DBE9F-5098-43C4-A936-E297BB2525E1}" type="pres">
      <dgm:prSet presAssocID="{4381ED26-15E6-4C29-8F02-072E6FD455F0}" presName="background3" presStyleLbl="node3" presStyleIdx="2" presStyleCnt="4"/>
      <dgm:spPr/>
    </dgm:pt>
    <dgm:pt modelId="{BE0AE5A1-D032-4F62-9548-D3EFFDF2A4C0}" type="pres">
      <dgm:prSet presAssocID="{4381ED26-15E6-4C29-8F02-072E6FD455F0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01E8830-F500-4C32-BF86-36C291776DB8}" type="pres">
      <dgm:prSet presAssocID="{4381ED26-15E6-4C29-8F02-072E6FD455F0}" presName="hierChild4" presStyleCnt="0"/>
      <dgm:spPr/>
    </dgm:pt>
    <dgm:pt modelId="{54F51D17-517F-45BF-B5FD-E829F17CCE92}" type="pres">
      <dgm:prSet presAssocID="{CA5DC29E-14C4-4F48-B601-0D50747F76C0}" presName="Name10" presStyleLbl="parChTrans1D2" presStyleIdx="3" presStyleCnt="4"/>
      <dgm:spPr/>
      <dgm:t>
        <a:bodyPr/>
        <a:lstStyle/>
        <a:p>
          <a:endParaRPr lang="es-ES"/>
        </a:p>
      </dgm:t>
    </dgm:pt>
    <dgm:pt modelId="{66C12EB6-6087-4588-BF2F-1243A6E2E0D4}" type="pres">
      <dgm:prSet presAssocID="{CA163FDE-1351-4FA3-B360-FB4C5F03521F}" presName="hierRoot2" presStyleCnt="0"/>
      <dgm:spPr/>
    </dgm:pt>
    <dgm:pt modelId="{7D105161-1B55-4673-8FEE-B8CE706CABA3}" type="pres">
      <dgm:prSet presAssocID="{CA163FDE-1351-4FA3-B360-FB4C5F03521F}" presName="composite2" presStyleCnt="0"/>
      <dgm:spPr/>
    </dgm:pt>
    <dgm:pt modelId="{5F7EE979-DAC9-4281-88D7-08988991C177}" type="pres">
      <dgm:prSet presAssocID="{CA163FDE-1351-4FA3-B360-FB4C5F03521F}" presName="background2" presStyleLbl="node2" presStyleIdx="3" presStyleCnt="4"/>
      <dgm:spPr/>
    </dgm:pt>
    <dgm:pt modelId="{66B0F609-190A-4879-B730-570DA1DD66E5}" type="pres">
      <dgm:prSet presAssocID="{CA163FDE-1351-4FA3-B360-FB4C5F03521F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1955EC6-9190-4B03-B714-D38FAF930148}" type="pres">
      <dgm:prSet presAssocID="{CA163FDE-1351-4FA3-B360-FB4C5F03521F}" presName="hierChild3" presStyleCnt="0"/>
      <dgm:spPr/>
    </dgm:pt>
    <dgm:pt modelId="{7C795977-09FE-403D-8213-5D7B6FE4E471}" type="pres">
      <dgm:prSet presAssocID="{B3B49958-59B4-4C04-AB9D-6A99403F1149}" presName="Name17" presStyleLbl="parChTrans1D3" presStyleIdx="3" presStyleCnt="4"/>
      <dgm:spPr/>
      <dgm:t>
        <a:bodyPr/>
        <a:lstStyle/>
        <a:p>
          <a:endParaRPr lang="es-ES"/>
        </a:p>
      </dgm:t>
    </dgm:pt>
    <dgm:pt modelId="{DDCDF11F-24E6-42D7-B4D0-2937BFA17163}" type="pres">
      <dgm:prSet presAssocID="{E828A072-EE25-4730-A562-F4B1824E1B97}" presName="hierRoot3" presStyleCnt="0"/>
      <dgm:spPr/>
    </dgm:pt>
    <dgm:pt modelId="{508DB7E1-D451-4240-884A-F53AA00EFED1}" type="pres">
      <dgm:prSet presAssocID="{E828A072-EE25-4730-A562-F4B1824E1B97}" presName="composite3" presStyleCnt="0"/>
      <dgm:spPr/>
    </dgm:pt>
    <dgm:pt modelId="{375F5C74-4B72-4DF0-94AE-2462C2EE5537}" type="pres">
      <dgm:prSet presAssocID="{E828A072-EE25-4730-A562-F4B1824E1B97}" presName="background3" presStyleLbl="node3" presStyleIdx="3" presStyleCnt="4"/>
      <dgm:spPr/>
    </dgm:pt>
    <dgm:pt modelId="{8E47ED71-5304-4A96-8DAE-32772BA3243C}" type="pres">
      <dgm:prSet presAssocID="{E828A072-EE25-4730-A562-F4B1824E1B97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8BE318C-FD9A-4C3D-B3E5-F75ACDCC4E28}" type="pres">
      <dgm:prSet presAssocID="{E828A072-EE25-4730-A562-F4B1824E1B97}" presName="hierChild4" presStyleCnt="0"/>
      <dgm:spPr/>
    </dgm:pt>
  </dgm:ptLst>
  <dgm:cxnLst>
    <dgm:cxn modelId="{5C7F2142-7E16-48B0-A63A-9738DF5C702E}" srcId="{FD232294-A843-4D3A-BC00-621D476C436E}" destId="{4381ED26-15E6-4C29-8F02-072E6FD455F0}" srcOrd="0" destOrd="0" parTransId="{E03080E3-5EF9-44C0-823E-EEC1F2ECE7B7}" sibTransId="{9A77A6E9-20DA-4FFD-9E57-0BF2C4B179B5}"/>
    <dgm:cxn modelId="{5D3F6DA0-FD67-4CD2-AA5E-23B31DE3460F}" type="presOf" srcId="{DDE8D592-C489-43E7-8691-A9D3C8AE3723}" destId="{71F8A104-3622-4526-835D-1B50BE283AF8}" srcOrd="0" destOrd="0" presId="urn:microsoft.com/office/officeart/2005/8/layout/hierarchy1"/>
    <dgm:cxn modelId="{E353D3B4-6BA1-4418-8A81-504B8B9C4447}" srcId="{548BAC12-29FB-47AD-B2EF-85BDED8D3A38}" destId="{E66461CF-DD36-49D4-88CA-00526BAD5557}" srcOrd="1" destOrd="0" parTransId="{4FFF4872-B21E-4857-87DB-5B6FFACF4EB0}" sibTransId="{149942E1-D023-43BC-B1CD-15FF024AC9DE}"/>
    <dgm:cxn modelId="{3BB67B82-B211-49BA-9B47-33D8555B2E87}" srcId="{CA163FDE-1351-4FA3-B360-FB4C5F03521F}" destId="{E828A072-EE25-4730-A562-F4B1824E1B97}" srcOrd="0" destOrd="0" parTransId="{B3B49958-59B4-4C04-AB9D-6A99403F1149}" sibTransId="{1697C9E1-386E-41D2-A5B2-3E28EE13EE8A}"/>
    <dgm:cxn modelId="{D0071A08-72BB-4043-8F51-2EFDC76E20AE}" srcId="{548BAC12-29FB-47AD-B2EF-85BDED8D3A38}" destId="{FC80E0DC-7555-4198-A824-7C9CD449431A}" srcOrd="0" destOrd="0" parTransId="{352BB623-BF79-4E4A-983E-0CEF5E96BFE9}" sibTransId="{DC026895-CC7F-41D4-B4AC-2E711A85E8C1}"/>
    <dgm:cxn modelId="{0BA9459F-00F8-4F64-9E07-5B6595F61927}" type="presOf" srcId="{E03080E3-5EF9-44C0-823E-EEC1F2ECE7B7}" destId="{E927B9E5-DEE1-46BB-9254-CB3DF7182790}" srcOrd="0" destOrd="0" presId="urn:microsoft.com/office/officeart/2005/8/layout/hierarchy1"/>
    <dgm:cxn modelId="{0E85509A-A323-4806-BD00-A00F0243A068}" type="presOf" srcId="{CA5DC29E-14C4-4F48-B601-0D50747F76C0}" destId="{54F51D17-517F-45BF-B5FD-E829F17CCE92}" srcOrd="0" destOrd="0" presId="urn:microsoft.com/office/officeart/2005/8/layout/hierarchy1"/>
    <dgm:cxn modelId="{CFF06135-CA7F-4072-A284-E65E1DAFA9A3}" type="presOf" srcId="{1DECA126-000A-4469-8092-18375F32ADA9}" destId="{98F89BE8-9202-404F-91BA-6AE2B0F7989A}" srcOrd="0" destOrd="0" presId="urn:microsoft.com/office/officeart/2005/8/layout/hierarchy1"/>
    <dgm:cxn modelId="{41E2C532-295A-4BEF-A516-2039CB2F21A7}" srcId="{FC80E0DC-7555-4198-A824-7C9CD449431A}" destId="{AD0E0DD0-3E54-4391-94B7-F372567F24C4}" srcOrd="0" destOrd="0" parTransId="{4C81AD80-86F8-48F7-89BF-95C4CFC38562}" sibTransId="{72A9EE18-9285-48DA-A575-C786A38DD5D1}"/>
    <dgm:cxn modelId="{84D1C57F-05BB-4FF4-BA27-540B27CE9318}" type="presOf" srcId="{4FFF4872-B21E-4857-87DB-5B6FFACF4EB0}" destId="{43FDEE4C-65B0-42B6-A1CD-B7BA11B4D66D}" srcOrd="0" destOrd="0" presId="urn:microsoft.com/office/officeart/2005/8/layout/hierarchy1"/>
    <dgm:cxn modelId="{FACBE8C7-F72C-4EF8-A91F-87205B08E6D0}" type="presOf" srcId="{AD0E0DD0-3E54-4391-94B7-F372567F24C4}" destId="{60760A27-842D-4433-B70E-7F18F2E57034}" srcOrd="0" destOrd="0" presId="urn:microsoft.com/office/officeart/2005/8/layout/hierarchy1"/>
    <dgm:cxn modelId="{D8CB59DA-5DCD-4484-B6A4-9938D2FD0BB4}" type="presOf" srcId="{4C81AD80-86F8-48F7-89BF-95C4CFC38562}" destId="{66C94A33-8B4E-47A1-9C2E-93D2255EA1D5}" srcOrd="0" destOrd="0" presId="urn:microsoft.com/office/officeart/2005/8/layout/hierarchy1"/>
    <dgm:cxn modelId="{55A0A069-2200-4A89-9BB7-96636CA5D93B}" type="presOf" srcId="{FC80E0DC-7555-4198-A824-7C9CD449431A}" destId="{1A8D1117-308B-4071-BE5D-BB4DE9C2B17E}" srcOrd="0" destOrd="0" presId="urn:microsoft.com/office/officeart/2005/8/layout/hierarchy1"/>
    <dgm:cxn modelId="{DE45B75E-F310-49E6-8B04-2644AA638FE8}" type="presOf" srcId="{B87E882C-57E1-4541-A57F-D30391FE6E72}" destId="{2438A0FA-564A-43B1-8C5B-7B4AF060104E}" srcOrd="0" destOrd="0" presId="urn:microsoft.com/office/officeart/2005/8/layout/hierarchy1"/>
    <dgm:cxn modelId="{7CA93254-63C7-4AC0-9362-9CB998EAA078}" srcId="{548BAC12-29FB-47AD-B2EF-85BDED8D3A38}" destId="{FD232294-A843-4D3A-BC00-621D476C436E}" srcOrd="2" destOrd="0" parTransId="{F8BDEBEF-55B0-476E-8BF7-F1FF53CE2A99}" sibTransId="{ED2E934A-BD77-4AC2-994D-6F7EE796EBAD}"/>
    <dgm:cxn modelId="{27B0DB6E-F3E4-4DCE-B34B-E6671CC409B5}" type="presOf" srcId="{352BB623-BF79-4E4A-983E-0CEF5E96BFE9}" destId="{7E9DBAB6-7A09-4D74-A29C-7F7DB4BFFF59}" srcOrd="0" destOrd="0" presId="urn:microsoft.com/office/officeart/2005/8/layout/hierarchy1"/>
    <dgm:cxn modelId="{D8121E89-80D9-4DFC-A984-2D2D424C393D}" srcId="{B87E882C-57E1-4541-A57F-D30391FE6E72}" destId="{548BAC12-29FB-47AD-B2EF-85BDED8D3A38}" srcOrd="0" destOrd="0" parTransId="{0F9D5D19-96DD-4BB2-987F-941516F584D0}" sibTransId="{CB496786-B614-441B-B7D7-791CCC1AF402}"/>
    <dgm:cxn modelId="{4A856F01-54E7-4501-B2D5-57274A2C5955}" type="presOf" srcId="{CA163FDE-1351-4FA3-B360-FB4C5F03521F}" destId="{66B0F609-190A-4879-B730-570DA1DD66E5}" srcOrd="0" destOrd="0" presId="urn:microsoft.com/office/officeart/2005/8/layout/hierarchy1"/>
    <dgm:cxn modelId="{08FAE6AA-2AF8-4644-BE9C-2BB492DE197F}" srcId="{E66461CF-DD36-49D4-88CA-00526BAD5557}" destId="{1DECA126-000A-4469-8092-18375F32ADA9}" srcOrd="0" destOrd="0" parTransId="{DDE8D592-C489-43E7-8691-A9D3C8AE3723}" sibTransId="{FD7EC172-188C-4C9B-8188-5C6AB4D03FB1}"/>
    <dgm:cxn modelId="{FDD7F3CA-5F00-4E01-81D0-C39C94115AB8}" type="presOf" srcId="{FD232294-A843-4D3A-BC00-621D476C436E}" destId="{60654618-DDAF-4FA3-8CA0-9002ED504BD3}" srcOrd="0" destOrd="0" presId="urn:microsoft.com/office/officeart/2005/8/layout/hierarchy1"/>
    <dgm:cxn modelId="{17B749C0-6CC7-486F-9BCD-CFE87DF78924}" type="presOf" srcId="{F8BDEBEF-55B0-476E-8BF7-F1FF53CE2A99}" destId="{05E5A093-3B05-46E9-B7DF-6F0156E507E5}" srcOrd="0" destOrd="0" presId="urn:microsoft.com/office/officeart/2005/8/layout/hierarchy1"/>
    <dgm:cxn modelId="{20831981-CAD9-4B8C-8EAE-529D892638A8}" srcId="{548BAC12-29FB-47AD-B2EF-85BDED8D3A38}" destId="{CA163FDE-1351-4FA3-B360-FB4C5F03521F}" srcOrd="3" destOrd="0" parTransId="{CA5DC29E-14C4-4F48-B601-0D50747F76C0}" sibTransId="{43021B24-259D-4461-A5E5-82BF7CF9AA25}"/>
    <dgm:cxn modelId="{0CE6BF82-6759-4469-B308-A6C3E4D156FE}" type="presOf" srcId="{4381ED26-15E6-4C29-8F02-072E6FD455F0}" destId="{BE0AE5A1-D032-4F62-9548-D3EFFDF2A4C0}" srcOrd="0" destOrd="0" presId="urn:microsoft.com/office/officeart/2005/8/layout/hierarchy1"/>
    <dgm:cxn modelId="{AF2F1E90-63E6-455E-8121-2CE4EA0F60FC}" type="presOf" srcId="{E828A072-EE25-4730-A562-F4B1824E1B97}" destId="{8E47ED71-5304-4A96-8DAE-32772BA3243C}" srcOrd="0" destOrd="0" presId="urn:microsoft.com/office/officeart/2005/8/layout/hierarchy1"/>
    <dgm:cxn modelId="{2B566E88-F4BB-407E-9A6C-B6F947FAD099}" type="presOf" srcId="{B3B49958-59B4-4C04-AB9D-6A99403F1149}" destId="{7C795977-09FE-403D-8213-5D7B6FE4E471}" srcOrd="0" destOrd="0" presId="urn:microsoft.com/office/officeart/2005/8/layout/hierarchy1"/>
    <dgm:cxn modelId="{2B422471-3AEF-4381-9B64-E4770140FA07}" type="presOf" srcId="{548BAC12-29FB-47AD-B2EF-85BDED8D3A38}" destId="{6BEE4996-B18F-49FC-BABB-34E3591FE534}" srcOrd="0" destOrd="0" presId="urn:microsoft.com/office/officeart/2005/8/layout/hierarchy1"/>
    <dgm:cxn modelId="{88D68703-39EC-4594-8BAF-C8890B6BC884}" type="presOf" srcId="{E66461CF-DD36-49D4-88CA-00526BAD5557}" destId="{FF1A38C3-C6E3-4D56-8D2E-8335813CBC28}" srcOrd="0" destOrd="0" presId="urn:microsoft.com/office/officeart/2005/8/layout/hierarchy1"/>
    <dgm:cxn modelId="{1D198BE3-F62C-43DB-A688-371DB8F4E5EE}" type="presParOf" srcId="{2438A0FA-564A-43B1-8C5B-7B4AF060104E}" destId="{AFA2530E-14A2-4F90-9F41-54AB62E6CE19}" srcOrd="0" destOrd="0" presId="urn:microsoft.com/office/officeart/2005/8/layout/hierarchy1"/>
    <dgm:cxn modelId="{8724E9BF-9F31-4948-8688-6B3B128AF4E3}" type="presParOf" srcId="{AFA2530E-14A2-4F90-9F41-54AB62E6CE19}" destId="{0C9FFE1B-172E-4BCF-A3E3-54CE742B58EB}" srcOrd="0" destOrd="0" presId="urn:microsoft.com/office/officeart/2005/8/layout/hierarchy1"/>
    <dgm:cxn modelId="{9BDFBAFF-FBD1-478F-9013-29194A2E5E5D}" type="presParOf" srcId="{0C9FFE1B-172E-4BCF-A3E3-54CE742B58EB}" destId="{6FE86B7E-D7BE-4DAA-903E-8700C7A0C551}" srcOrd="0" destOrd="0" presId="urn:microsoft.com/office/officeart/2005/8/layout/hierarchy1"/>
    <dgm:cxn modelId="{833AD457-44ED-421F-A409-2972C317128C}" type="presParOf" srcId="{0C9FFE1B-172E-4BCF-A3E3-54CE742B58EB}" destId="{6BEE4996-B18F-49FC-BABB-34E3591FE534}" srcOrd="1" destOrd="0" presId="urn:microsoft.com/office/officeart/2005/8/layout/hierarchy1"/>
    <dgm:cxn modelId="{24D6E257-864E-41C8-8E27-3380395C1735}" type="presParOf" srcId="{AFA2530E-14A2-4F90-9F41-54AB62E6CE19}" destId="{68F99153-CF40-4B0C-BAA1-A736F5E008A3}" srcOrd="1" destOrd="0" presId="urn:microsoft.com/office/officeart/2005/8/layout/hierarchy1"/>
    <dgm:cxn modelId="{11ECD266-4191-41DD-BF0A-BE7357ACA071}" type="presParOf" srcId="{68F99153-CF40-4B0C-BAA1-A736F5E008A3}" destId="{7E9DBAB6-7A09-4D74-A29C-7F7DB4BFFF59}" srcOrd="0" destOrd="0" presId="urn:microsoft.com/office/officeart/2005/8/layout/hierarchy1"/>
    <dgm:cxn modelId="{A40CD258-20EF-4ED1-9C24-6252FF8C66EE}" type="presParOf" srcId="{68F99153-CF40-4B0C-BAA1-A736F5E008A3}" destId="{B1554BDF-4803-487F-9FE4-11D3B626B18D}" srcOrd="1" destOrd="0" presId="urn:microsoft.com/office/officeart/2005/8/layout/hierarchy1"/>
    <dgm:cxn modelId="{97705E18-A9B5-426C-8E98-38AF39B4E2A2}" type="presParOf" srcId="{B1554BDF-4803-487F-9FE4-11D3B626B18D}" destId="{4D74E3BC-178B-4127-8263-1EEB161DE37A}" srcOrd="0" destOrd="0" presId="urn:microsoft.com/office/officeart/2005/8/layout/hierarchy1"/>
    <dgm:cxn modelId="{5A3C0744-CDA8-49EB-A044-2DF45510443D}" type="presParOf" srcId="{4D74E3BC-178B-4127-8263-1EEB161DE37A}" destId="{4EF1614D-5B2C-46EC-8173-EAA49C4610B2}" srcOrd="0" destOrd="0" presId="urn:microsoft.com/office/officeart/2005/8/layout/hierarchy1"/>
    <dgm:cxn modelId="{F9BA31C0-28C9-4F95-B9C6-29F772CC3B8B}" type="presParOf" srcId="{4D74E3BC-178B-4127-8263-1EEB161DE37A}" destId="{1A8D1117-308B-4071-BE5D-BB4DE9C2B17E}" srcOrd="1" destOrd="0" presId="urn:microsoft.com/office/officeart/2005/8/layout/hierarchy1"/>
    <dgm:cxn modelId="{A2C1D84C-EA28-4714-BB22-724A321F07EE}" type="presParOf" srcId="{B1554BDF-4803-487F-9FE4-11D3B626B18D}" destId="{10058285-B5C4-400D-8024-DC4FC8A83C42}" srcOrd="1" destOrd="0" presId="urn:microsoft.com/office/officeart/2005/8/layout/hierarchy1"/>
    <dgm:cxn modelId="{099817E4-D517-4333-98AA-C820CDA8DCFB}" type="presParOf" srcId="{10058285-B5C4-400D-8024-DC4FC8A83C42}" destId="{66C94A33-8B4E-47A1-9C2E-93D2255EA1D5}" srcOrd="0" destOrd="0" presId="urn:microsoft.com/office/officeart/2005/8/layout/hierarchy1"/>
    <dgm:cxn modelId="{020DA57D-8D72-40FA-B564-81B374F0D563}" type="presParOf" srcId="{10058285-B5C4-400D-8024-DC4FC8A83C42}" destId="{5A5A0F25-01E1-4660-9BE6-E30F6E3B282C}" srcOrd="1" destOrd="0" presId="urn:microsoft.com/office/officeart/2005/8/layout/hierarchy1"/>
    <dgm:cxn modelId="{8358F040-EDC0-437E-81AE-5E3F0F617093}" type="presParOf" srcId="{5A5A0F25-01E1-4660-9BE6-E30F6E3B282C}" destId="{CB34E7E6-3467-42A0-8958-EE16588E0487}" srcOrd="0" destOrd="0" presId="urn:microsoft.com/office/officeart/2005/8/layout/hierarchy1"/>
    <dgm:cxn modelId="{9B99CC2C-E97F-4CFA-9EC3-5D9F3E00C56E}" type="presParOf" srcId="{CB34E7E6-3467-42A0-8958-EE16588E0487}" destId="{D51164FB-F051-409C-964F-08575654AB3A}" srcOrd="0" destOrd="0" presId="urn:microsoft.com/office/officeart/2005/8/layout/hierarchy1"/>
    <dgm:cxn modelId="{60D08F9A-39E0-4340-AB09-DB40E1745250}" type="presParOf" srcId="{CB34E7E6-3467-42A0-8958-EE16588E0487}" destId="{60760A27-842D-4433-B70E-7F18F2E57034}" srcOrd="1" destOrd="0" presId="urn:microsoft.com/office/officeart/2005/8/layout/hierarchy1"/>
    <dgm:cxn modelId="{A911B73E-0F88-4685-865F-B3C1CF97F093}" type="presParOf" srcId="{5A5A0F25-01E1-4660-9BE6-E30F6E3B282C}" destId="{F2739856-D240-4092-83FE-01CA3D6483C0}" srcOrd="1" destOrd="0" presId="urn:microsoft.com/office/officeart/2005/8/layout/hierarchy1"/>
    <dgm:cxn modelId="{338F8366-0B8F-4B50-B251-D90FD1DBE47E}" type="presParOf" srcId="{68F99153-CF40-4B0C-BAA1-A736F5E008A3}" destId="{43FDEE4C-65B0-42B6-A1CD-B7BA11B4D66D}" srcOrd="2" destOrd="0" presId="urn:microsoft.com/office/officeart/2005/8/layout/hierarchy1"/>
    <dgm:cxn modelId="{E146D0C4-EBB5-4CFA-8D90-0779998E67AB}" type="presParOf" srcId="{68F99153-CF40-4B0C-BAA1-A736F5E008A3}" destId="{F4BCA916-77F6-42A5-A247-BD4D628A023A}" srcOrd="3" destOrd="0" presId="urn:microsoft.com/office/officeart/2005/8/layout/hierarchy1"/>
    <dgm:cxn modelId="{0A4B385F-9CD8-4F11-BC7E-DA4B54A73346}" type="presParOf" srcId="{F4BCA916-77F6-42A5-A247-BD4D628A023A}" destId="{AC95D248-BF5A-4765-BE28-25F64F32F23B}" srcOrd="0" destOrd="0" presId="urn:microsoft.com/office/officeart/2005/8/layout/hierarchy1"/>
    <dgm:cxn modelId="{230700DE-9BB4-486F-9514-0CCCE8114683}" type="presParOf" srcId="{AC95D248-BF5A-4765-BE28-25F64F32F23B}" destId="{AD9EA209-D54F-4042-9535-553D9749613E}" srcOrd="0" destOrd="0" presId="urn:microsoft.com/office/officeart/2005/8/layout/hierarchy1"/>
    <dgm:cxn modelId="{D3D9D181-2FCB-412A-BDC0-02AD97097D88}" type="presParOf" srcId="{AC95D248-BF5A-4765-BE28-25F64F32F23B}" destId="{FF1A38C3-C6E3-4D56-8D2E-8335813CBC28}" srcOrd="1" destOrd="0" presId="urn:microsoft.com/office/officeart/2005/8/layout/hierarchy1"/>
    <dgm:cxn modelId="{FFCD7D5A-4E5C-4ADA-B868-BDAD1D87374A}" type="presParOf" srcId="{F4BCA916-77F6-42A5-A247-BD4D628A023A}" destId="{30BC99B9-1CF9-4656-9AA7-6FF945D8A45D}" srcOrd="1" destOrd="0" presId="urn:microsoft.com/office/officeart/2005/8/layout/hierarchy1"/>
    <dgm:cxn modelId="{601E9C23-60C5-4D2B-97EE-4830D67C002C}" type="presParOf" srcId="{30BC99B9-1CF9-4656-9AA7-6FF945D8A45D}" destId="{71F8A104-3622-4526-835D-1B50BE283AF8}" srcOrd="0" destOrd="0" presId="urn:microsoft.com/office/officeart/2005/8/layout/hierarchy1"/>
    <dgm:cxn modelId="{4A3B3916-35FF-4BD6-86AB-574954BEC8E8}" type="presParOf" srcId="{30BC99B9-1CF9-4656-9AA7-6FF945D8A45D}" destId="{7EF2B8DF-6E43-4D89-90BE-7D01DBA42D00}" srcOrd="1" destOrd="0" presId="urn:microsoft.com/office/officeart/2005/8/layout/hierarchy1"/>
    <dgm:cxn modelId="{2B0530EA-E3BF-48CB-9CF8-BDC5033C7569}" type="presParOf" srcId="{7EF2B8DF-6E43-4D89-90BE-7D01DBA42D00}" destId="{A699A3EB-55EA-4748-8879-C8DB0D308E9F}" srcOrd="0" destOrd="0" presId="urn:microsoft.com/office/officeart/2005/8/layout/hierarchy1"/>
    <dgm:cxn modelId="{A586A55D-5E39-4AE4-A617-5E3A195CEF74}" type="presParOf" srcId="{A699A3EB-55EA-4748-8879-C8DB0D308E9F}" destId="{6C04A0C7-C76E-4D74-96B2-68469DACF4C6}" srcOrd="0" destOrd="0" presId="urn:microsoft.com/office/officeart/2005/8/layout/hierarchy1"/>
    <dgm:cxn modelId="{24788140-AC3F-4CAE-A01B-4B89278AAA98}" type="presParOf" srcId="{A699A3EB-55EA-4748-8879-C8DB0D308E9F}" destId="{98F89BE8-9202-404F-91BA-6AE2B0F7989A}" srcOrd="1" destOrd="0" presId="urn:microsoft.com/office/officeart/2005/8/layout/hierarchy1"/>
    <dgm:cxn modelId="{C7854B88-BE4A-46C0-BD31-22579F787C62}" type="presParOf" srcId="{7EF2B8DF-6E43-4D89-90BE-7D01DBA42D00}" destId="{49E1AD19-21FA-4F21-A9A0-02D95FCCA7FB}" srcOrd="1" destOrd="0" presId="urn:microsoft.com/office/officeart/2005/8/layout/hierarchy1"/>
    <dgm:cxn modelId="{35ABE74F-959F-4E39-9804-73488ADFED1A}" type="presParOf" srcId="{68F99153-CF40-4B0C-BAA1-A736F5E008A3}" destId="{05E5A093-3B05-46E9-B7DF-6F0156E507E5}" srcOrd="4" destOrd="0" presId="urn:microsoft.com/office/officeart/2005/8/layout/hierarchy1"/>
    <dgm:cxn modelId="{B32502A1-5E32-48F4-8484-18EB675C0D00}" type="presParOf" srcId="{68F99153-CF40-4B0C-BAA1-A736F5E008A3}" destId="{6328BF09-9399-4B97-AB26-64151CC71AE0}" srcOrd="5" destOrd="0" presId="urn:microsoft.com/office/officeart/2005/8/layout/hierarchy1"/>
    <dgm:cxn modelId="{3E08BE3B-3A5E-462C-8FD3-C2961FA0A829}" type="presParOf" srcId="{6328BF09-9399-4B97-AB26-64151CC71AE0}" destId="{40137106-4DC9-43DB-9B81-A851C782BB11}" srcOrd="0" destOrd="0" presId="urn:microsoft.com/office/officeart/2005/8/layout/hierarchy1"/>
    <dgm:cxn modelId="{856993D1-5D92-4C4E-AAF7-1055EE5DFF03}" type="presParOf" srcId="{40137106-4DC9-43DB-9B81-A851C782BB11}" destId="{702B9039-29E1-4D31-8492-543149604687}" srcOrd="0" destOrd="0" presId="urn:microsoft.com/office/officeart/2005/8/layout/hierarchy1"/>
    <dgm:cxn modelId="{FBB6F778-EB9A-44D5-975D-B71222D4677F}" type="presParOf" srcId="{40137106-4DC9-43DB-9B81-A851C782BB11}" destId="{60654618-DDAF-4FA3-8CA0-9002ED504BD3}" srcOrd="1" destOrd="0" presId="urn:microsoft.com/office/officeart/2005/8/layout/hierarchy1"/>
    <dgm:cxn modelId="{58A79732-60E9-438E-86FD-87C49F2D5C1C}" type="presParOf" srcId="{6328BF09-9399-4B97-AB26-64151CC71AE0}" destId="{2B91E3B4-45B2-4D7E-9E68-CF2231084D91}" srcOrd="1" destOrd="0" presId="urn:microsoft.com/office/officeart/2005/8/layout/hierarchy1"/>
    <dgm:cxn modelId="{FF1D21C5-3D4C-4046-BA81-CE6A51FF07BC}" type="presParOf" srcId="{2B91E3B4-45B2-4D7E-9E68-CF2231084D91}" destId="{E927B9E5-DEE1-46BB-9254-CB3DF7182790}" srcOrd="0" destOrd="0" presId="urn:microsoft.com/office/officeart/2005/8/layout/hierarchy1"/>
    <dgm:cxn modelId="{2C028E8D-005E-4625-A137-860C4EF7579C}" type="presParOf" srcId="{2B91E3B4-45B2-4D7E-9E68-CF2231084D91}" destId="{8DD107F8-CCFC-4CFA-8ECE-7927568D88C4}" srcOrd="1" destOrd="0" presId="urn:microsoft.com/office/officeart/2005/8/layout/hierarchy1"/>
    <dgm:cxn modelId="{4184BF35-4846-46A5-B071-A36097F01605}" type="presParOf" srcId="{8DD107F8-CCFC-4CFA-8ECE-7927568D88C4}" destId="{9B63A1F8-EA30-4BC7-AADE-0CED80592487}" srcOrd="0" destOrd="0" presId="urn:microsoft.com/office/officeart/2005/8/layout/hierarchy1"/>
    <dgm:cxn modelId="{D378B461-4BD4-4703-A933-9D0719CBB93D}" type="presParOf" srcId="{9B63A1F8-EA30-4BC7-AADE-0CED80592487}" destId="{FD3DBE9F-5098-43C4-A936-E297BB2525E1}" srcOrd="0" destOrd="0" presId="urn:microsoft.com/office/officeart/2005/8/layout/hierarchy1"/>
    <dgm:cxn modelId="{B5FF0AF4-F46B-453A-939D-DF4A99938CEA}" type="presParOf" srcId="{9B63A1F8-EA30-4BC7-AADE-0CED80592487}" destId="{BE0AE5A1-D032-4F62-9548-D3EFFDF2A4C0}" srcOrd="1" destOrd="0" presId="urn:microsoft.com/office/officeart/2005/8/layout/hierarchy1"/>
    <dgm:cxn modelId="{54E47E4C-5ECE-41BA-AD00-0CA7354B0B04}" type="presParOf" srcId="{8DD107F8-CCFC-4CFA-8ECE-7927568D88C4}" destId="{F01E8830-F500-4C32-BF86-36C291776DB8}" srcOrd="1" destOrd="0" presId="urn:microsoft.com/office/officeart/2005/8/layout/hierarchy1"/>
    <dgm:cxn modelId="{D5AAC180-9A55-4938-ACC0-B7FA8411289E}" type="presParOf" srcId="{68F99153-CF40-4B0C-BAA1-A736F5E008A3}" destId="{54F51D17-517F-45BF-B5FD-E829F17CCE92}" srcOrd="6" destOrd="0" presId="urn:microsoft.com/office/officeart/2005/8/layout/hierarchy1"/>
    <dgm:cxn modelId="{4AD06E41-BFD0-4104-9AAE-E5891ACCA8A4}" type="presParOf" srcId="{68F99153-CF40-4B0C-BAA1-A736F5E008A3}" destId="{66C12EB6-6087-4588-BF2F-1243A6E2E0D4}" srcOrd="7" destOrd="0" presId="urn:microsoft.com/office/officeart/2005/8/layout/hierarchy1"/>
    <dgm:cxn modelId="{96BFA92C-65D3-48D6-A990-BB5EBEBECA6E}" type="presParOf" srcId="{66C12EB6-6087-4588-BF2F-1243A6E2E0D4}" destId="{7D105161-1B55-4673-8FEE-B8CE706CABA3}" srcOrd="0" destOrd="0" presId="urn:microsoft.com/office/officeart/2005/8/layout/hierarchy1"/>
    <dgm:cxn modelId="{02C8DE57-4139-412D-A431-C556C302963C}" type="presParOf" srcId="{7D105161-1B55-4673-8FEE-B8CE706CABA3}" destId="{5F7EE979-DAC9-4281-88D7-08988991C177}" srcOrd="0" destOrd="0" presId="urn:microsoft.com/office/officeart/2005/8/layout/hierarchy1"/>
    <dgm:cxn modelId="{1BB48BC4-0A94-40B4-B899-A14BFC600C13}" type="presParOf" srcId="{7D105161-1B55-4673-8FEE-B8CE706CABA3}" destId="{66B0F609-190A-4879-B730-570DA1DD66E5}" srcOrd="1" destOrd="0" presId="urn:microsoft.com/office/officeart/2005/8/layout/hierarchy1"/>
    <dgm:cxn modelId="{E6812988-3696-49E9-AB63-8347C79B7E59}" type="presParOf" srcId="{66C12EB6-6087-4588-BF2F-1243A6E2E0D4}" destId="{D1955EC6-9190-4B03-B714-D38FAF930148}" srcOrd="1" destOrd="0" presId="urn:microsoft.com/office/officeart/2005/8/layout/hierarchy1"/>
    <dgm:cxn modelId="{7FF797A5-E865-44D0-B5F8-E5AB9E16DA89}" type="presParOf" srcId="{D1955EC6-9190-4B03-B714-D38FAF930148}" destId="{7C795977-09FE-403D-8213-5D7B6FE4E471}" srcOrd="0" destOrd="0" presId="urn:microsoft.com/office/officeart/2005/8/layout/hierarchy1"/>
    <dgm:cxn modelId="{9981D504-22CF-4B95-9B14-6BB157AD9557}" type="presParOf" srcId="{D1955EC6-9190-4B03-B714-D38FAF930148}" destId="{DDCDF11F-24E6-42D7-B4D0-2937BFA17163}" srcOrd="1" destOrd="0" presId="urn:microsoft.com/office/officeart/2005/8/layout/hierarchy1"/>
    <dgm:cxn modelId="{6909125D-EAE0-4156-B2C5-CF0126268A5F}" type="presParOf" srcId="{DDCDF11F-24E6-42D7-B4D0-2937BFA17163}" destId="{508DB7E1-D451-4240-884A-F53AA00EFED1}" srcOrd="0" destOrd="0" presId="urn:microsoft.com/office/officeart/2005/8/layout/hierarchy1"/>
    <dgm:cxn modelId="{5BD2D93C-2C0C-4057-B821-C0FBA2374EAE}" type="presParOf" srcId="{508DB7E1-D451-4240-884A-F53AA00EFED1}" destId="{375F5C74-4B72-4DF0-94AE-2462C2EE5537}" srcOrd="0" destOrd="0" presId="urn:microsoft.com/office/officeart/2005/8/layout/hierarchy1"/>
    <dgm:cxn modelId="{F5E57199-BCCD-4063-A67F-3C45FDD5FFC1}" type="presParOf" srcId="{508DB7E1-D451-4240-884A-F53AA00EFED1}" destId="{8E47ED71-5304-4A96-8DAE-32772BA3243C}" srcOrd="1" destOrd="0" presId="urn:microsoft.com/office/officeart/2005/8/layout/hierarchy1"/>
    <dgm:cxn modelId="{D414DB1C-1DBB-4777-862A-6DE2A61C969C}" type="presParOf" srcId="{DDCDF11F-24E6-42D7-B4D0-2937BFA17163}" destId="{28BE318C-FD9A-4C3D-B3E5-F75ACDCC4E2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1E41B2D-B613-4549-984B-ECC0C3A546D8}" type="doc">
      <dgm:prSet loTypeId="urn:microsoft.com/office/officeart/2005/8/layout/vList5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A48C8EF3-8332-470A-AD46-715F2D2121E5}">
      <dgm:prSet phldrT="[Texto]" custT="1"/>
      <dgm:spPr/>
      <dgm:t>
        <a:bodyPr/>
        <a:lstStyle/>
        <a:p>
          <a:r>
            <a:rPr lang="es-ES" sz="1600" b="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GADMA</a:t>
          </a:r>
        </a:p>
        <a:p>
          <a:r>
            <a:rPr lang="es-ES" sz="1600" b="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Domingo Mena </a:t>
          </a:r>
          <a:endParaRPr lang="es-ES" sz="1600" b="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E22377-75D3-4F68-9A41-64F96AC6E47D}" type="parTrans" cxnId="{0F7AD006-EDF5-4DF4-AA32-B2A60AF7DDB4}">
      <dgm:prSet/>
      <dgm:spPr/>
      <dgm:t>
        <a:bodyPr/>
        <a:lstStyle/>
        <a:p>
          <a:endParaRPr lang="es-ES"/>
        </a:p>
      </dgm:t>
    </dgm:pt>
    <dgm:pt modelId="{BAA0D00A-598D-4DF3-BD21-570475B56B15}" type="sibTrans" cxnId="{0F7AD006-EDF5-4DF4-AA32-B2A60AF7DDB4}">
      <dgm:prSet/>
      <dgm:spPr/>
      <dgm:t>
        <a:bodyPr/>
        <a:lstStyle/>
        <a:p>
          <a:endParaRPr lang="es-ES"/>
        </a:p>
      </dgm:t>
    </dgm:pt>
    <dgm:pt modelId="{2CB3A6C7-3EE5-4244-B1F4-DDE5AEF3E2DC}">
      <dgm:prSet phldrT="[Texto]" custT="1"/>
      <dgm:spPr/>
      <dgm:t>
        <a:bodyPr/>
        <a:lstStyle/>
        <a:p>
          <a:r>
            <a:rPr lang="es-ES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Fortaleza/ Ubicación y diversidad </a:t>
          </a:r>
          <a:endParaRPr lang="es-ES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8C4A84-BEA3-47EB-9555-F610141AA2ED}" type="parTrans" cxnId="{3987D129-94E0-498F-8C04-63DE0882FA98}">
      <dgm:prSet/>
      <dgm:spPr/>
      <dgm:t>
        <a:bodyPr/>
        <a:lstStyle/>
        <a:p>
          <a:endParaRPr lang="es-ES"/>
        </a:p>
      </dgm:t>
    </dgm:pt>
    <dgm:pt modelId="{93F6E2A0-A4D7-4A15-A82F-EE292904B584}" type="sibTrans" cxnId="{3987D129-94E0-498F-8C04-63DE0882FA98}">
      <dgm:prSet/>
      <dgm:spPr/>
      <dgm:t>
        <a:bodyPr/>
        <a:lstStyle/>
        <a:p>
          <a:endParaRPr lang="es-ES"/>
        </a:p>
      </dgm:t>
    </dgm:pt>
    <dgm:pt modelId="{49BF77C6-68F5-4E8F-B8DB-8830606351E0}">
      <dgm:prSet phldrT="[Texto]" custT="1"/>
      <dgm:spPr/>
      <dgm:t>
        <a:bodyPr/>
        <a:lstStyle/>
        <a:p>
          <a:r>
            <a:rPr lang="es-ES" sz="1600" b="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CTC Santa Rita</a:t>
          </a:r>
        </a:p>
        <a:p>
          <a:r>
            <a:rPr lang="es-ES" sz="1600" b="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Efraín Alvarado</a:t>
          </a:r>
          <a:endParaRPr lang="es-ES" sz="1600" b="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4E028A-4BC4-49EE-B62E-5545463015A2}" type="parTrans" cxnId="{B9BDB7A9-989E-473C-BE28-1063D5885B22}">
      <dgm:prSet/>
      <dgm:spPr/>
      <dgm:t>
        <a:bodyPr/>
        <a:lstStyle/>
        <a:p>
          <a:endParaRPr lang="es-ES"/>
        </a:p>
      </dgm:t>
    </dgm:pt>
    <dgm:pt modelId="{B37D8914-7536-4BBC-8686-620BF62D418B}" type="sibTrans" cxnId="{B9BDB7A9-989E-473C-BE28-1063D5885B22}">
      <dgm:prSet/>
      <dgm:spPr/>
      <dgm:t>
        <a:bodyPr/>
        <a:lstStyle/>
        <a:p>
          <a:endParaRPr lang="es-ES"/>
        </a:p>
      </dgm:t>
    </dgm:pt>
    <dgm:pt modelId="{5C51323D-A0FE-40D8-A69F-425BA34DCC22}">
      <dgm:prSet phldrT="[Texto]" custT="1"/>
      <dgm:spPr/>
      <dgm:t>
        <a:bodyPr/>
        <a:lstStyle/>
        <a:p>
          <a:r>
            <a:rPr lang="es-ES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Escaza capacitación en la atención</a:t>
          </a:r>
          <a:r>
            <a:rPr lang="es-EC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a personas con capacidades especiales</a:t>
          </a:r>
          <a:endParaRPr lang="es-ES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2A2567-88A5-4598-8F67-10C41D5CC294}" type="parTrans" cxnId="{E3E9ABDE-3736-4457-BA73-64C84C2C9C0B}">
      <dgm:prSet/>
      <dgm:spPr/>
      <dgm:t>
        <a:bodyPr/>
        <a:lstStyle/>
        <a:p>
          <a:endParaRPr lang="es-ES"/>
        </a:p>
      </dgm:t>
    </dgm:pt>
    <dgm:pt modelId="{69059CC4-0F21-433A-A705-436761993C25}" type="sibTrans" cxnId="{E3E9ABDE-3736-4457-BA73-64C84C2C9C0B}">
      <dgm:prSet/>
      <dgm:spPr/>
      <dgm:t>
        <a:bodyPr/>
        <a:lstStyle/>
        <a:p>
          <a:endParaRPr lang="es-ES"/>
        </a:p>
      </dgm:t>
    </dgm:pt>
    <dgm:pt modelId="{2702B1CE-20F0-430C-A333-589E92BF8181}">
      <dgm:prSet phldrT="[Texto]" custT="1"/>
      <dgm:spPr/>
      <dgm:t>
        <a:bodyPr/>
        <a:lstStyle/>
        <a:p>
          <a:r>
            <a:rPr lang="es-ES" sz="1600" b="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CTC Sacha Waysa</a:t>
          </a:r>
        </a:p>
        <a:p>
          <a:r>
            <a:rPr lang="es-ES" sz="1600" b="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Sonia Yumbo</a:t>
          </a:r>
        </a:p>
        <a:p>
          <a:endParaRPr lang="es-ES" sz="1600" b="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987E24-D13C-422F-8D4F-77141520C87C}" type="parTrans" cxnId="{45B433F9-90A6-4548-8223-6E96B76C6D2A}">
      <dgm:prSet/>
      <dgm:spPr/>
      <dgm:t>
        <a:bodyPr/>
        <a:lstStyle/>
        <a:p>
          <a:endParaRPr lang="es-ES"/>
        </a:p>
      </dgm:t>
    </dgm:pt>
    <dgm:pt modelId="{10C76F40-480F-43E6-88A0-11C5C6EDA45B}" type="sibTrans" cxnId="{45B433F9-90A6-4548-8223-6E96B76C6D2A}">
      <dgm:prSet/>
      <dgm:spPr/>
      <dgm:t>
        <a:bodyPr/>
        <a:lstStyle/>
        <a:p>
          <a:endParaRPr lang="es-ES"/>
        </a:p>
      </dgm:t>
    </dgm:pt>
    <dgm:pt modelId="{20567461-5546-4FCF-88E7-28315BD175B2}">
      <dgm:prSet phldrT="[Texto]" custT="1"/>
      <dgm:spPr/>
      <dgm:t>
        <a:bodyPr/>
        <a:lstStyle/>
        <a:p>
          <a:r>
            <a:rPr lang="es-ES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Desarrollo económico y conservación cultural</a:t>
          </a:r>
          <a:endParaRPr lang="es-ES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B24FC2-1EC2-41FD-ADE8-A7B996A1A6B2}" type="parTrans" cxnId="{40CA3F1E-BEA3-4246-B0C5-500E8BD55470}">
      <dgm:prSet/>
      <dgm:spPr/>
      <dgm:t>
        <a:bodyPr/>
        <a:lstStyle/>
        <a:p>
          <a:endParaRPr lang="es-ES"/>
        </a:p>
      </dgm:t>
    </dgm:pt>
    <dgm:pt modelId="{EBB49891-E4A0-4266-B5EB-38248EFC6D95}" type="sibTrans" cxnId="{40CA3F1E-BEA3-4246-B0C5-500E8BD55470}">
      <dgm:prSet/>
      <dgm:spPr/>
      <dgm:t>
        <a:bodyPr/>
        <a:lstStyle/>
        <a:p>
          <a:endParaRPr lang="es-ES"/>
        </a:p>
      </dgm:t>
    </dgm:pt>
    <dgm:pt modelId="{2ED25868-8CD2-4C48-A169-6003468FF5BF}">
      <dgm:prSet phldrT="[Texto]" custT="1"/>
      <dgm:spPr/>
      <dgm:t>
        <a:bodyPr/>
        <a:lstStyle/>
        <a:p>
          <a:r>
            <a:rPr lang="es-ES" sz="1600" b="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CTC Yanayaku</a:t>
          </a:r>
        </a:p>
        <a:p>
          <a:r>
            <a:rPr lang="es-EC" sz="1600" b="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Ángel Grefa </a:t>
          </a:r>
          <a:endParaRPr lang="es-ES" sz="1600" b="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A3A943-840D-44EA-BBF1-342B00B0EE7D}" type="parTrans" cxnId="{70C90965-3DB9-4285-9386-B797DE4FCE1F}">
      <dgm:prSet/>
      <dgm:spPr/>
      <dgm:t>
        <a:bodyPr/>
        <a:lstStyle/>
        <a:p>
          <a:endParaRPr lang="es-ES"/>
        </a:p>
      </dgm:t>
    </dgm:pt>
    <dgm:pt modelId="{0F8B08D0-93B7-465B-89D2-98F84556D536}" type="sibTrans" cxnId="{70C90965-3DB9-4285-9386-B797DE4FCE1F}">
      <dgm:prSet/>
      <dgm:spPr/>
      <dgm:t>
        <a:bodyPr/>
        <a:lstStyle/>
        <a:p>
          <a:endParaRPr lang="es-ES"/>
        </a:p>
      </dgm:t>
    </dgm:pt>
    <dgm:pt modelId="{82C51C02-E99C-4CEF-BCEF-3C7F5D41A48F}">
      <dgm:prSet phldrT="[Texto]" custT="1"/>
      <dgm:spPr/>
      <dgm:t>
        <a:bodyPr/>
        <a:lstStyle/>
        <a:p>
          <a:r>
            <a:rPr lang="es-ES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Sin planes para el desarrollo del turismo inclusivo</a:t>
          </a:r>
          <a:endParaRPr lang="es-ES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57F07E-56FB-4500-B351-F4B11AF6289F}" type="parTrans" cxnId="{8946B52D-A730-47CE-B339-63F93FCDB7A7}">
      <dgm:prSet/>
      <dgm:spPr/>
      <dgm:t>
        <a:bodyPr/>
        <a:lstStyle/>
        <a:p>
          <a:endParaRPr lang="es-ES"/>
        </a:p>
      </dgm:t>
    </dgm:pt>
    <dgm:pt modelId="{26CC7D53-4642-4956-9D1A-C9F2F2770E47}" type="sibTrans" cxnId="{8946B52D-A730-47CE-B339-63F93FCDB7A7}">
      <dgm:prSet/>
      <dgm:spPr/>
      <dgm:t>
        <a:bodyPr/>
        <a:lstStyle/>
        <a:p>
          <a:endParaRPr lang="es-ES"/>
        </a:p>
      </dgm:t>
    </dgm:pt>
    <dgm:pt modelId="{639DD90D-EA65-4898-962A-1A0FC572272A}">
      <dgm:prSet phldrT="[Texto]" custT="1"/>
      <dgm:spPr/>
      <dgm:t>
        <a:bodyPr/>
        <a:lstStyle/>
        <a:p>
          <a:r>
            <a:rPr lang="es-ES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feria de cacao y chocolate</a:t>
          </a:r>
          <a:endParaRPr lang="es-ES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7A90A2-823E-413C-96D3-924A74FA0343}" type="parTrans" cxnId="{B001736C-D475-4460-A0E5-91C42E16544E}">
      <dgm:prSet/>
      <dgm:spPr/>
      <dgm:t>
        <a:bodyPr/>
        <a:lstStyle/>
        <a:p>
          <a:endParaRPr lang="es-ES"/>
        </a:p>
      </dgm:t>
    </dgm:pt>
    <dgm:pt modelId="{75079A2E-AF27-42AA-A98F-A4A452FEC050}" type="sibTrans" cxnId="{B001736C-D475-4460-A0E5-91C42E16544E}">
      <dgm:prSet/>
      <dgm:spPr/>
      <dgm:t>
        <a:bodyPr/>
        <a:lstStyle/>
        <a:p>
          <a:endParaRPr lang="es-ES"/>
        </a:p>
      </dgm:t>
    </dgm:pt>
    <dgm:pt modelId="{2EF93B2D-2AB7-4E36-B5B8-1077DF1A930C}">
      <dgm:prSet phldrT="[Texto]" custT="1"/>
      <dgm:spPr/>
      <dgm:t>
        <a:bodyPr/>
        <a:lstStyle/>
        <a:p>
          <a:r>
            <a:rPr lang="es-ES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Capaciones</a:t>
          </a:r>
          <a:endParaRPr lang="es-ES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1B34C5-C92D-4689-B3DF-3BDCC5F7D6D0}" type="parTrans" cxnId="{17ABC251-EEDB-4111-8D2E-44713CB6F13A}">
      <dgm:prSet/>
      <dgm:spPr/>
      <dgm:t>
        <a:bodyPr/>
        <a:lstStyle/>
        <a:p>
          <a:endParaRPr lang="es-ES"/>
        </a:p>
      </dgm:t>
    </dgm:pt>
    <dgm:pt modelId="{804F3F44-ABF7-415A-BCBB-EE639427F7E9}" type="sibTrans" cxnId="{17ABC251-EEDB-4111-8D2E-44713CB6F13A}">
      <dgm:prSet/>
      <dgm:spPr/>
      <dgm:t>
        <a:bodyPr/>
        <a:lstStyle/>
        <a:p>
          <a:endParaRPr lang="es-ES"/>
        </a:p>
      </dgm:t>
    </dgm:pt>
    <dgm:pt modelId="{C8D6A6A8-BD40-4B05-857D-76852D1A9195}">
      <dgm:prSet phldrT="[Texto]" custT="1"/>
      <dgm:spPr/>
      <dgm:t>
        <a:bodyPr/>
        <a:lstStyle/>
        <a:p>
          <a:r>
            <a:rPr lang="es-ES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Infraestructuras</a:t>
          </a:r>
          <a:endParaRPr lang="es-ES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020EDF-711E-4FA0-9311-CB33A4EDF43F}" type="parTrans" cxnId="{91E72F3A-76C3-472B-B3B1-19A3AF4DE604}">
      <dgm:prSet/>
      <dgm:spPr/>
      <dgm:t>
        <a:bodyPr/>
        <a:lstStyle/>
        <a:p>
          <a:endParaRPr lang="es-ES"/>
        </a:p>
      </dgm:t>
    </dgm:pt>
    <dgm:pt modelId="{74FA4941-8AC0-4C51-83D7-05935BB748F7}" type="sibTrans" cxnId="{91E72F3A-76C3-472B-B3B1-19A3AF4DE604}">
      <dgm:prSet/>
      <dgm:spPr/>
      <dgm:t>
        <a:bodyPr/>
        <a:lstStyle/>
        <a:p>
          <a:endParaRPr lang="es-ES"/>
        </a:p>
      </dgm:t>
    </dgm:pt>
    <dgm:pt modelId="{B3B5D680-C126-4FE5-9561-CD6895B5740C}">
      <dgm:prSet phldrT="[Texto]" custT="1"/>
      <dgm:spPr/>
      <dgm:t>
        <a:bodyPr/>
        <a:lstStyle/>
        <a:p>
          <a:r>
            <a:rPr lang="es-ES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TURCOM (Maneja el TC)</a:t>
          </a:r>
          <a:endParaRPr lang="es-ES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A66BBB-805A-40E5-AE23-4B86988B3EB5}" type="parTrans" cxnId="{A1C9DA15-7907-4D03-8A3C-02AD595BAC4D}">
      <dgm:prSet/>
      <dgm:spPr/>
      <dgm:t>
        <a:bodyPr/>
        <a:lstStyle/>
        <a:p>
          <a:endParaRPr lang="es-ES"/>
        </a:p>
      </dgm:t>
    </dgm:pt>
    <dgm:pt modelId="{B78C064D-B5BA-4DB9-8AAF-3D67B1BF92FE}" type="sibTrans" cxnId="{A1C9DA15-7907-4D03-8A3C-02AD595BAC4D}">
      <dgm:prSet/>
      <dgm:spPr/>
      <dgm:t>
        <a:bodyPr/>
        <a:lstStyle/>
        <a:p>
          <a:endParaRPr lang="es-ES"/>
        </a:p>
      </dgm:t>
    </dgm:pt>
    <dgm:pt modelId="{DAAB1AF8-A002-4DF7-A59B-7F84883183D3}">
      <dgm:prSet phldrT="[Texto]" custT="1"/>
      <dgm:spPr/>
      <dgm:t>
        <a:bodyPr/>
        <a:lstStyle/>
        <a:p>
          <a:r>
            <a:rPr lang="es-ES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Mejorar su comunidad $</a:t>
          </a:r>
          <a:endParaRPr lang="es-ES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52C6FE-F0A2-4978-BAAC-D1A0966C3EC0}" type="parTrans" cxnId="{83EC5F28-A57B-49CC-99A4-EC8A598E8C2C}">
      <dgm:prSet/>
      <dgm:spPr/>
      <dgm:t>
        <a:bodyPr/>
        <a:lstStyle/>
        <a:p>
          <a:endParaRPr lang="es-ES"/>
        </a:p>
      </dgm:t>
    </dgm:pt>
    <dgm:pt modelId="{64D47F59-7B67-472F-8DBA-F04FBBAE1AD3}" type="sibTrans" cxnId="{83EC5F28-A57B-49CC-99A4-EC8A598E8C2C}">
      <dgm:prSet/>
      <dgm:spPr/>
      <dgm:t>
        <a:bodyPr/>
        <a:lstStyle/>
        <a:p>
          <a:endParaRPr lang="es-ES"/>
        </a:p>
      </dgm:t>
    </dgm:pt>
    <dgm:pt modelId="{E9FBA851-CC6E-4EA4-A49C-02CFA034A238}">
      <dgm:prSet phldrT="[Texto]" custT="1"/>
      <dgm:spPr/>
      <dgm:t>
        <a:bodyPr/>
        <a:lstStyle/>
        <a:p>
          <a:r>
            <a:rPr lang="es-ES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Promoción/ Agencias 	</a:t>
          </a:r>
          <a:endParaRPr lang="es-ES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AC80D4-04C4-43A4-AD3A-2D18935DA102}" type="parTrans" cxnId="{E758508C-BCBC-4550-A320-B80865EEE64D}">
      <dgm:prSet/>
      <dgm:spPr/>
      <dgm:t>
        <a:bodyPr/>
        <a:lstStyle/>
        <a:p>
          <a:endParaRPr lang="es-ES"/>
        </a:p>
      </dgm:t>
    </dgm:pt>
    <dgm:pt modelId="{4D88E827-3B5D-48D0-8D9C-5CE21DE66FBD}" type="sibTrans" cxnId="{E758508C-BCBC-4550-A320-B80865EEE64D}">
      <dgm:prSet/>
      <dgm:spPr/>
      <dgm:t>
        <a:bodyPr/>
        <a:lstStyle/>
        <a:p>
          <a:endParaRPr lang="es-ES"/>
        </a:p>
      </dgm:t>
    </dgm:pt>
    <dgm:pt modelId="{AC3AE24F-1745-4FBB-931B-4C17F0F4F552}">
      <dgm:prSet phldrT="[Texto]" custT="1"/>
      <dgm:spPr/>
      <dgm:t>
        <a:bodyPr/>
        <a:lstStyle/>
        <a:p>
          <a:r>
            <a:rPr lang="es-ES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PACARI</a:t>
          </a:r>
          <a:endParaRPr lang="es-ES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3ED27A-595B-4571-827C-3BFE21D10695}" type="parTrans" cxnId="{FB271A64-5E57-4C9D-85DF-6DADA4896A6E}">
      <dgm:prSet/>
      <dgm:spPr/>
      <dgm:t>
        <a:bodyPr/>
        <a:lstStyle/>
        <a:p>
          <a:endParaRPr lang="es-ES"/>
        </a:p>
      </dgm:t>
    </dgm:pt>
    <dgm:pt modelId="{47D70339-70A7-4B2B-BC7A-3AEC493F4A56}" type="sibTrans" cxnId="{FB271A64-5E57-4C9D-85DF-6DADA4896A6E}">
      <dgm:prSet/>
      <dgm:spPr/>
      <dgm:t>
        <a:bodyPr/>
        <a:lstStyle/>
        <a:p>
          <a:endParaRPr lang="es-ES"/>
        </a:p>
      </dgm:t>
    </dgm:pt>
    <dgm:pt modelId="{FA2CB8BC-2FAE-4455-B9BF-A191BD489BF3}">
      <dgm:prSet phldrT="[Texto]" custT="1"/>
      <dgm:spPr/>
      <dgm:t>
        <a:bodyPr/>
        <a:lstStyle/>
        <a:p>
          <a:r>
            <a:rPr lang="es-ES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Facebook/pagina web</a:t>
          </a:r>
          <a:endParaRPr lang="es-ES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A932FD-290F-47C0-9949-AFBF4D441778}" type="parTrans" cxnId="{2F9630E1-8EE7-4D4D-B582-B699A62B6202}">
      <dgm:prSet/>
      <dgm:spPr/>
      <dgm:t>
        <a:bodyPr/>
        <a:lstStyle/>
        <a:p>
          <a:endParaRPr lang="es-ES"/>
        </a:p>
      </dgm:t>
    </dgm:pt>
    <dgm:pt modelId="{57F5B933-1C82-4CCB-950A-81092EEE02CB}" type="sibTrans" cxnId="{2F9630E1-8EE7-4D4D-B582-B699A62B6202}">
      <dgm:prSet/>
      <dgm:spPr/>
      <dgm:t>
        <a:bodyPr/>
        <a:lstStyle/>
        <a:p>
          <a:endParaRPr lang="es-ES"/>
        </a:p>
      </dgm:t>
    </dgm:pt>
    <dgm:pt modelId="{2A3E420A-732C-46D2-A855-0157AA1BAED8}">
      <dgm:prSet phldrT="[Texto]" custT="1"/>
      <dgm:spPr/>
      <dgm:t>
        <a:bodyPr/>
        <a:lstStyle/>
        <a:p>
          <a:r>
            <a:rPr lang="es-EC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Maquita Cushunchic con proyectos turísticos con ayuda de la UDET</a:t>
          </a:r>
          <a:endParaRPr lang="es-ES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BAF44F-01EB-4581-BE8F-99551D3F9224}" type="parTrans" cxnId="{5B21D8EB-A9FE-4B78-B356-EA978DAC4FC0}">
      <dgm:prSet/>
      <dgm:spPr/>
      <dgm:t>
        <a:bodyPr/>
        <a:lstStyle/>
        <a:p>
          <a:endParaRPr lang="es-ES"/>
        </a:p>
      </dgm:t>
    </dgm:pt>
    <dgm:pt modelId="{F1FB1F88-9A9E-4905-B7FA-BA962F0C87F6}" type="sibTrans" cxnId="{5B21D8EB-A9FE-4B78-B356-EA978DAC4FC0}">
      <dgm:prSet/>
      <dgm:spPr/>
      <dgm:t>
        <a:bodyPr/>
        <a:lstStyle/>
        <a:p>
          <a:endParaRPr lang="es-ES"/>
        </a:p>
      </dgm:t>
    </dgm:pt>
    <dgm:pt modelId="{E67B46D9-4EEE-488E-B221-D8A7D85F4B19}">
      <dgm:prSet phldrT="[Texto]" custT="1"/>
      <dgm:spPr/>
      <dgm:t>
        <a:bodyPr/>
        <a:lstStyle/>
        <a:p>
          <a:r>
            <a:rPr lang="es-ES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Paquete full Day</a:t>
          </a:r>
          <a:endParaRPr lang="es-ES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43EC96-BCBD-472D-BB37-412BC8C6CECC}" type="parTrans" cxnId="{2ACB5F70-CA8C-4914-88FE-D41743890669}">
      <dgm:prSet/>
      <dgm:spPr/>
      <dgm:t>
        <a:bodyPr/>
        <a:lstStyle/>
        <a:p>
          <a:endParaRPr lang="es-ES"/>
        </a:p>
      </dgm:t>
    </dgm:pt>
    <dgm:pt modelId="{E242B7FC-BA7F-4B6A-A831-422F5AF5C4F5}" type="sibTrans" cxnId="{2ACB5F70-CA8C-4914-88FE-D41743890669}">
      <dgm:prSet/>
      <dgm:spPr/>
      <dgm:t>
        <a:bodyPr/>
        <a:lstStyle/>
        <a:p>
          <a:endParaRPr lang="es-ES"/>
        </a:p>
      </dgm:t>
    </dgm:pt>
    <dgm:pt modelId="{9E68AE60-15F8-4B3A-81CF-EA7D96C66CC3}">
      <dgm:prSet phldrT="[Texto]" custT="1"/>
      <dgm:spPr/>
      <dgm:t>
        <a:bodyPr/>
        <a:lstStyle/>
        <a:p>
          <a:r>
            <a:rPr lang="es-ES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Pagina web</a:t>
          </a:r>
          <a:endParaRPr lang="es-ES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D8D834-E351-406F-8E1F-17C3CEEBF255}" type="parTrans" cxnId="{F4CC155D-681D-4C0C-87B3-06E7DB86C68A}">
      <dgm:prSet/>
      <dgm:spPr/>
      <dgm:t>
        <a:bodyPr/>
        <a:lstStyle/>
        <a:p>
          <a:endParaRPr lang="es-ES"/>
        </a:p>
      </dgm:t>
    </dgm:pt>
    <dgm:pt modelId="{ABA8F54A-EBC8-46FA-B798-236DD5F4F2E8}" type="sibTrans" cxnId="{F4CC155D-681D-4C0C-87B3-06E7DB86C68A}">
      <dgm:prSet/>
      <dgm:spPr/>
      <dgm:t>
        <a:bodyPr/>
        <a:lstStyle/>
        <a:p>
          <a:endParaRPr lang="es-ES"/>
        </a:p>
      </dgm:t>
    </dgm:pt>
    <dgm:pt modelId="{649C62AF-9D64-4B0D-A076-D01910ED1B95}">
      <dgm:prSet phldrT="[Texto]" custT="1"/>
      <dgm:spPr/>
      <dgm:t>
        <a:bodyPr/>
        <a:lstStyle/>
        <a:p>
          <a:r>
            <a:rPr lang="es-ES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Red TURCOM / </a:t>
          </a:r>
          <a:r>
            <a:rPr lang="es-EC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Maquita Cushunchic </a:t>
          </a:r>
          <a:endParaRPr lang="es-ES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AE7888-929F-4B52-868F-C6D870451C70}" type="parTrans" cxnId="{D6D8E629-D11B-45F7-BF03-B49C64123D0E}">
      <dgm:prSet/>
      <dgm:spPr/>
      <dgm:t>
        <a:bodyPr/>
        <a:lstStyle/>
        <a:p>
          <a:endParaRPr lang="es-ES"/>
        </a:p>
      </dgm:t>
    </dgm:pt>
    <dgm:pt modelId="{385F2970-0F82-45FF-B99C-3EFF7D496E3F}" type="sibTrans" cxnId="{D6D8E629-D11B-45F7-BF03-B49C64123D0E}">
      <dgm:prSet/>
      <dgm:spPr/>
      <dgm:t>
        <a:bodyPr/>
        <a:lstStyle/>
        <a:p>
          <a:endParaRPr lang="es-ES"/>
        </a:p>
      </dgm:t>
    </dgm:pt>
    <dgm:pt modelId="{784FAF0F-C86E-4D6B-A099-1404FF3A9363}" type="pres">
      <dgm:prSet presAssocID="{41E41B2D-B613-4549-984B-ECC0C3A546D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91B4B2D-D8EA-4A22-9C79-8EEAEE615ADA}" type="pres">
      <dgm:prSet presAssocID="{A48C8EF3-8332-470A-AD46-715F2D2121E5}" presName="linNode" presStyleCnt="0"/>
      <dgm:spPr/>
      <dgm:t>
        <a:bodyPr/>
        <a:lstStyle/>
        <a:p>
          <a:endParaRPr lang="es-ES"/>
        </a:p>
      </dgm:t>
    </dgm:pt>
    <dgm:pt modelId="{2DBA6F5A-B7A7-4045-84EB-B4A544BE040B}" type="pres">
      <dgm:prSet presAssocID="{A48C8EF3-8332-470A-AD46-715F2D2121E5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70A6C5C-82B1-45B8-AA36-E36A229F52DB}" type="pres">
      <dgm:prSet presAssocID="{A48C8EF3-8332-470A-AD46-715F2D2121E5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644F5BA-C3F5-4523-9C0E-105A7F07F9CD}" type="pres">
      <dgm:prSet presAssocID="{BAA0D00A-598D-4DF3-BD21-570475B56B15}" presName="sp" presStyleCnt="0"/>
      <dgm:spPr/>
      <dgm:t>
        <a:bodyPr/>
        <a:lstStyle/>
        <a:p>
          <a:endParaRPr lang="es-ES"/>
        </a:p>
      </dgm:t>
    </dgm:pt>
    <dgm:pt modelId="{68D53443-75AE-4D56-A8F8-36593AE6E3D1}" type="pres">
      <dgm:prSet presAssocID="{49BF77C6-68F5-4E8F-B8DB-8830606351E0}" presName="linNode" presStyleCnt="0"/>
      <dgm:spPr/>
      <dgm:t>
        <a:bodyPr/>
        <a:lstStyle/>
        <a:p>
          <a:endParaRPr lang="es-ES"/>
        </a:p>
      </dgm:t>
    </dgm:pt>
    <dgm:pt modelId="{86D58F19-EA8A-45E2-A347-A354BD0DF33E}" type="pres">
      <dgm:prSet presAssocID="{49BF77C6-68F5-4E8F-B8DB-8830606351E0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276D0B9-25F1-4908-A1C1-44BA54E55296}" type="pres">
      <dgm:prSet presAssocID="{49BF77C6-68F5-4E8F-B8DB-8830606351E0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7169C4-8158-42D7-BC76-575F19B60F88}" type="pres">
      <dgm:prSet presAssocID="{B37D8914-7536-4BBC-8686-620BF62D418B}" presName="sp" presStyleCnt="0"/>
      <dgm:spPr/>
      <dgm:t>
        <a:bodyPr/>
        <a:lstStyle/>
        <a:p>
          <a:endParaRPr lang="es-ES"/>
        </a:p>
      </dgm:t>
    </dgm:pt>
    <dgm:pt modelId="{F3ACD68E-1523-4D2D-9C2E-06C1AB8F0AA4}" type="pres">
      <dgm:prSet presAssocID="{2702B1CE-20F0-430C-A333-589E92BF8181}" presName="linNode" presStyleCnt="0"/>
      <dgm:spPr/>
      <dgm:t>
        <a:bodyPr/>
        <a:lstStyle/>
        <a:p>
          <a:endParaRPr lang="es-ES"/>
        </a:p>
      </dgm:t>
    </dgm:pt>
    <dgm:pt modelId="{27AD627F-10A3-4042-9F14-95B1DD2A30AC}" type="pres">
      <dgm:prSet presAssocID="{2702B1CE-20F0-430C-A333-589E92BF8181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42F494-C962-4B55-8E5A-78B95B7026DA}" type="pres">
      <dgm:prSet presAssocID="{2702B1CE-20F0-430C-A333-589E92BF8181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9C2FC35-815A-4E72-84AA-4D050340A33B}" type="pres">
      <dgm:prSet presAssocID="{10C76F40-480F-43E6-88A0-11C5C6EDA45B}" presName="sp" presStyleCnt="0"/>
      <dgm:spPr/>
      <dgm:t>
        <a:bodyPr/>
        <a:lstStyle/>
        <a:p>
          <a:endParaRPr lang="es-ES"/>
        </a:p>
      </dgm:t>
    </dgm:pt>
    <dgm:pt modelId="{09CADD87-5915-4BB6-99AE-10C0ACC28DDD}" type="pres">
      <dgm:prSet presAssocID="{2ED25868-8CD2-4C48-A169-6003468FF5BF}" presName="linNode" presStyleCnt="0"/>
      <dgm:spPr/>
      <dgm:t>
        <a:bodyPr/>
        <a:lstStyle/>
        <a:p>
          <a:endParaRPr lang="es-ES"/>
        </a:p>
      </dgm:t>
    </dgm:pt>
    <dgm:pt modelId="{36DA0AAB-2536-4126-9C1D-A729FA2FE5D0}" type="pres">
      <dgm:prSet presAssocID="{2ED25868-8CD2-4C48-A169-6003468FF5BF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182E222-3267-469F-BC7C-8686B7731670}" type="pres">
      <dgm:prSet presAssocID="{2ED25868-8CD2-4C48-A169-6003468FF5BF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ACB5F70-CA8C-4914-88FE-D41743890669}" srcId="{2702B1CE-20F0-430C-A333-589E92BF8181}" destId="{E67B46D9-4EEE-488E-B221-D8A7D85F4B19}" srcOrd="1" destOrd="0" parTransId="{7543EC96-BCBD-472D-BB37-412BC8C6CECC}" sibTransId="{E242B7FC-BA7F-4B6A-A831-422F5AF5C4F5}"/>
    <dgm:cxn modelId="{45441121-0B9E-4739-A9AB-C3DCF6164C19}" type="presOf" srcId="{649C62AF-9D64-4B0D-A076-D01910ED1B95}" destId="{5442F494-C962-4B55-8E5A-78B95B7026DA}" srcOrd="0" destOrd="3" presId="urn:microsoft.com/office/officeart/2005/8/layout/vList5"/>
    <dgm:cxn modelId="{875AF834-2C81-4AA1-973A-60E5F1B2A4B4}" type="presOf" srcId="{2EF93B2D-2AB7-4E36-B5B8-1077DF1A930C}" destId="{670A6C5C-82B1-45B8-AA36-E36A229F52DB}" srcOrd="0" destOrd="2" presId="urn:microsoft.com/office/officeart/2005/8/layout/vList5"/>
    <dgm:cxn modelId="{83EC5F28-A57B-49CC-99A4-EC8A598E8C2C}" srcId="{49BF77C6-68F5-4E8F-B8DB-8830606351E0}" destId="{DAAB1AF8-A002-4DF7-A59B-7F84883183D3}" srcOrd="0" destOrd="0" parTransId="{A752C6FE-F0A2-4978-BAAC-D1A0966C3EC0}" sibTransId="{64D47F59-7B67-472F-8DBA-F04FBBAE1AD3}"/>
    <dgm:cxn modelId="{14234FAD-EE6C-4EEA-91A4-8AD7EE4B0F78}" type="presOf" srcId="{B3B5D680-C126-4FE5-9561-CD6895B5740C}" destId="{670A6C5C-82B1-45B8-AA36-E36A229F52DB}" srcOrd="0" destOrd="4" presId="urn:microsoft.com/office/officeart/2005/8/layout/vList5"/>
    <dgm:cxn modelId="{75E41F09-FBE0-4E71-B2AA-DEFB1AE43A12}" type="presOf" srcId="{2A3E420A-732C-46D2-A855-0157AA1BAED8}" destId="{E182E222-3267-469F-BC7C-8686B7731670}" srcOrd="0" destOrd="2" presId="urn:microsoft.com/office/officeart/2005/8/layout/vList5"/>
    <dgm:cxn modelId="{8946B52D-A730-47CE-B339-63F93FCDB7A7}" srcId="{2ED25868-8CD2-4C48-A169-6003468FF5BF}" destId="{82C51C02-E99C-4CEF-BCEF-3C7F5D41A48F}" srcOrd="0" destOrd="0" parTransId="{BA57F07E-56FB-4500-B351-F4B11AF6289F}" sibTransId="{26CC7D53-4642-4956-9D1A-C9F2F2770E47}"/>
    <dgm:cxn modelId="{64077FA3-09F6-4D3C-8A37-C1BFD8F5D5BA}" type="presOf" srcId="{AC3AE24F-1745-4FBB-931B-4C17F0F4F552}" destId="{0276D0B9-25F1-4908-A1C1-44BA54E55296}" srcOrd="0" destOrd="3" presId="urn:microsoft.com/office/officeart/2005/8/layout/vList5"/>
    <dgm:cxn modelId="{B92649E8-5B4E-4F59-AFD6-0BE5A60C863B}" type="presOf" srcId="{2ED25868-8CD2-4C48-A169-6003468FF5BF}" destId="{36DA0AAB-2536-4126-9C1D-A729FA2FE5D0}" srcOrd="0" destOrd="0" presId="urn:microsoft.com/office/officeart/2005/8/layout/vList5"/>
    <dgm:cxn modelId="{AF320A07-9F21-42AD-870E-65E0DE255D7E}" type="presOf" srcId="{E67B46D9-4EEE-488E-B221-D8A7D85F4B19}" destId="{5442F494-C962-4B55-8E5A-78B95B7026DA}" srcOrd="0" destOrd="1" presId="urn:microsoft.com/office/officeart/2005/8/layout/vList5"/>
    <dgm:cxn modelId="{3166B8AF-B43F-4E4F-8D0B-99F716CA940C}" type="presOf" srcId="{41E41B2D-B613-4549-984B-ECC0C3A546D8}" destId="{784FAF0F-C86E-4D6B-A099-1404FF3A9363}" srcOrd="0" destOrd="0" presId="urn:microsoft.com/office/officeart/2005/8/layout/vList5"/>
    <dgm:cxn modelId="{B9BDB7A9-989E-473C-BE28-1063D5885B22}" srcId="{41E41B2D-B613-4549-984B-ECC0C3A546D8}" destId="{49BF77C6-68F5-4E8F-B8DB-8830606351E0}" srcOrd="1" destOrd="0" parTransId="{B54E028A-4BC4-49EE-B62E-5545463015A2}" sibTransId="{B37D8914-7536-4BBC-8686-620BF62D418B}"/>
    <dgm:cxn modelId="{A1C9DA15-7907-4D03-8A3C-02AD595BAC4D}" srcId="{A48C8EF3-8332-470A-AD46-715F2D2121E5}" destId="{B3B5D680-C126-4FE5-9561-CD6895B5740C}" srcOrd="4" destOrd="0" parTransId="{9CA66BBB-805A-40E5-AE23-4B86988B3EB5}" sibTransId="{B78C064D-B5BA-4DB9-8AAF-3D67B1BF92FE}"/>
    <dgm:cxn modelId="{45B433F9-90A6-4548-8223-6E96B76C6D2A}" srcId="{41E41B2D-B613-4549-984B-ECC0C3A546D8}" destId="{2702B1CE-20F0-430C-A333-589E92BF8181}" srcOrd="2" destOrd="0" parTransId="{FF987E24-D13C-422F-8D4F-77141520C87C}" sibTransId="{10C76F40-480F-43E6-88A0-11C5C6EDA45B}"/>
    <dgm:cxn modelId="{40CA3F1E-BEA3-4246-B0C5-500E8BD55470}" srcId="{2702B1CE-20F0-430C-A333-589E92BF8181}" destId="{20567461-5546-4FCF-88E7-28315BD175B2}" srcOrd="0" destOrd="0" parTransId="{8AB24FC2-1EC2-41FD-ADE8-A7B996A1A6B2}" sibTransId="{EBB49891-E4A0-4266-B5EB-38248EFC6D95}"/>
    <dgm:cxn modelId="{38ABFF00-A6DC-42DB-900F-358895A473DC}" type="presOf" srcId="{2702B1CE-20F0-430C-A333-589E92BF8181}" destId="{27AD627F-10A3-4042-9F14-95B1DD2A30AC}" srcOrd="0" destOrd="0" presId="urn:microsoft.com/office/officeart/2005/8/layout/vList5"/>
    <dgm:cxn modelId="{3987D129-94E0-498F-8C04-63DE0882FA98}" srcId="{A48C8EF3-8332-470A-AD46-715F2D2121E5}" destId="{2CB3A6C7-3EE5-4244-B1F4-DDE5AEF3E2DC}" srcOrd="0" destOrd="0" parTransId="{328C4A84-BEA3-47EB-9555-F610141AA2ED}" sibTransId="{93F6E2A0-A4D7-4A15-A82F-EE292904B584}"/>
    <dgm:cxn modelId="{A8027D63-70CD-4369-94CC-521641B4AAA0}" type="presOf" srcId="{20567461-5546-4FCF-88E7-28315BD175B2}" destId="{5442F494-C962-4B55-8E5A-78B95B7026DA}" srcOrd="0" destOrd="0" presId="urn:microsoft.com/office/officeart/2005/8/layout/vList5"/>
    <dgm:cxn modelId="{0F7AD006-EDF5-4DF4-AA32-B2A60AF7DDB4}" srcId="{41E41B2D-B613-4549-984B-ECC0C3A546D8}" destId="{A48C8EF3-8332-470A-AD46-715F2D2121E5}" srcOrd="0" destOrd="0" parTransId="{D8E22377-75D3-4F68-9A41-64F96AC6E47D}" sibTransId="{BAA0D00A-598D-4DF3-BD21-570475B56B15}"/>
    <dgm:cxn modelId="{7455EC0E-D718-4CDF-B9DF-1AB1CD6C82EF}" type="presOf" srcId="{82C51C02-E99C-4CEF-BCEF-3C7F5D41A48F}" destId="{E182E222-3267-469F-BC7C-8686B7731670}" srcOrd="0" destOrd="0" presId="urn:microsoft.com/office/officeart/2005/8/layout/vList5"/>
    <dgm:cxn modelId="{91E72F3A-76C3-472B-B3B1-19A3AF4DE604}" srcId="{A48C8EF3-8332-470A-AD46-715F2D2121E5}" destId="{C8D6A6A8-BD40-4B05-857D-76852D1A9195}" srcOrd="3" destOrd="0" parTransId="{EE020EDF-711E-4FA0-9311-CB33A4EDF43F}" sibTransId="{74FA4941-8AC0-4C51-83D7-05935BB748F7}"/>
    <dgm:cxn modelId="{FA8C4A26-0269-455F-9085-B89623F42BB3}" type="presOf" srcId="{9E68AE60-15F8-4B3A-81CF-EA7D96C66CC3}" destId="{5442F494-C962-4B55-8E5A-78B95B7026DA}" srcOrd="0" destOrd="2" presId="urn:microsoft.com/office/officeart/2005/8/layout/vList5"/>
    <dgm:cxn modelId="{AAC70012-B6EB-4E20-A3D6-95E13E8A3CBA}" type="presOf" srcId="{C8D6A6A8-BD40-4B05-857D-76852D1A9195}" destId="{670A6C5C-82B1-45B8-AA36-E36A229F52DB}" srcOrd="0" destOrd="3" presId="urn:microsoft.com/office/officeart/2005/8/layout/vList5"/>
    <dgm:cxn modelId="{DE13BD88-039A-47D2-9D8F-0ADBB4A675CB}" type="presOf" srcId="{49BF77C6-68F5-4E8F-B8DB-8830606351E0}" destId="{86D58F19-EA8A-45E2-A347-A354BD0DF33E}" srcOrd="0" destOrd="0" presId="urn:microsoft.com/office/officeart/2005/8/layout/vList5"/>
    <dgm:cxn modelId="{D7C7A68F-9472-4114-9F2A-BE5AD170DDF5}" type="presOf" srcId="{DAAB1AF8-A002-4DF7-A59B-7F84883183D3}" destId="{0276D0B9-25F1-4908-A1C1-44BA54E55296}" srcOrd="0" destOrd="0" presId="urn:microsoft.com/office/officeart/2005/8/layout/vList5"/>
    <dgm:cxn modelId="{A24F303C-FE99-4599-A52E-F40D6E5AC766}" type="presOf" srcId="{5C51323D-A0FE-40D8-A69F-425BA34DCC22}" destId="{0276D0B9-25F1-4908-A1C1-44BA54E55296}" srcOrd="0" destOrd="1" presId="urn:microsoft.com/office/officeart/2005/8/layout/vList5"/>
    <dgm:cxn modelId="{17ABC251-EEDB-4111-8D2E-44713CB6F13A}" srcId="{A48C8EF3-8332-470A-AD46-715F2D2121E5}" destId="{2EF93B2D-2AB7-4E36-B5B8-1077DF1A930C}" srcOrd="2" destOrd="0" parTransId="{411B34C5-C92D-4689-B3DF-3BDCC5F7D6D0}" sibTransId="{804F3F44-ABF7-415A-BCBB-EE639427F7E9}"/>
    <dgm:cxn modelId="{68113E70-521F-4BB1-924F-10807F1F988E}" type="presOf" srcId="{2CB3A6C7-3EE5-4244-B1F4-DDE5AEF3E2DC}" destId="{670A6C5C-82B1-45B8-AA36-E36A229F52DB}" srcOrd="0" destOrd="0" presId="urn:microsoft.com/office/officeart/2005/8/layout/vList5"/>
    <dgm:cxn modelId="{D6D8E629-D11B-45F7-BF03-B49C64123D0E}" srcId="{2702B1CE-20F0-430C-A333-589E92BF8181}" destId="{649C62AF-9D64-4B0D-A076-D01910ED1B95}" srcOrd="3" destOrd="0" parTransId="{DAAE7888-929F-4B52-868F-C6D870451C70}" sibTransId="{385F2970-0F82-45FF-B99C-3EFF7D496E3F}"/>
    <dgm:cxn modelId="{E7850C57-A526-490A-BB2F-2E71E1FC2D9D}" type="presOf" srcId="{A48C8EF3-8332-470A-AD46-715F2D2121E5}" destId="{2DBA6F5A-B7A7-4045-84EB-B4A544BE040B}" srcOrd="0" destOrd="0" presId="urn:microsoft.com/office/officeart/2005/8/layout/vList5"/>
    <dgm:cxn modelId="{59A73E25-3BAC-41C0-8C26-9A212CB1F9EE}" type="presOf" srcId="{FA2CB8BC-2FAE-4455-B9BF-A191BD489BF3}" destId="{E182E222-3267-469F-BC7C-8686B7731670}" srcOrd="0" destOrd="1" presId="urn:microsoft.com/office/officeart/2005/8/layout/vList5"/>
    <dgm:cxn modelId="{FB271A64-5E57-4C9D-85DF-6DADA4896A6E}" srcId="{49BF77C6-68F5-4E8F-B8DB-8830606351E0}" destId="{AC3AE24F-1745-4FBB-931B-4C17F0F4F552}" srcOrd="3" destOrd="0" parTransId="{D43ED27A-595B-4571-827C-3BFE21D10695}" sibTransId="{47D70339-70A7-4B2B-BC7A-3AEC493F4A56}"/>
    <dgm:cxn modelId="{E758508C-BCBC-4550-A320-B80865EEE64D}" srcId="{49BF77C6-68F5-4E8F-B8DB-8830606351E0}" destId="{E9FBA851-CC6E-4EA4-A49C-02CFA034A238}" srcOrd="2" destOrd="0" parTransId="{3DAC80D4-04C4-43A4-AD3A-2D18935DA102}" sibTransId="{4D88E827-3B5D-48D0-8D9C-5CE21DE66FBD}"/>
    <dgm:cxn modelId="{5B21D8EB-A9FE-4B78-B356-EA978DAC4FC0}" srcId="{2ED25868-8CD2-4C48-A169-6003468FF5BF}" destId="{2A3E420A-732C-46D2-A855-0157AA1BAED8}" srcOrd="2" destOrd="0" parTransId="{8ABAF44F-01EB-4581-BE8F-99551D3F9224}" sibTransId="{F1FB1F88-9A9E-4905-B7FA-BA962F0C87F6}"/>
    <dgm:cxn modelId="{70C90965-3DB9-4285-9386-B797DE4FCE1F}" srcId="{41E41B2D-B613-4549-984B-ECC0C3A546D8}" destId="{2ED25868-8CD2-4C48-A169-6003468FF5BF}" srcOrd="3" destOrd="0" parTransId="{F4A3A943-840D-44EA-BBF1-342B00B0EE7D}" sibTransId="{0F8B08D0-93B7-465B-89D2-98F84556D536}"/>
    <dgm:cxn modelId="{4C294A5A-EAA0-44DD-9B0E-14F772E875E8}" type="presOf" srcId="{639DD90D-EA65-4898-962A-1A0FC572272A}" destId="{670A6C5C-82B1-45B8-AA36-E36A229F52DB}" srcOrd="0" destOrd="1" presId="urn:microsoft.com/office/officeart/2005/8/layout/vList5"/>
    <dgm:cxn modelId="{63A66BA0-9B96-486F-969D-8716766DA310}" type="presOf" srcId="{E9FBA851-CC6E-4EA4-A49C-02CFA034A238}" destId="{0276D0B9-25F1-4908-A1C1-44BA54E55296}" srcOrd="0" destOrd="2" presId="urn:microsoft.com/office/officeart/2005/8/layout/vList5"/>
    <dgm:cxn modelId="{2F9630E1-8EE7-4D4D-B582-B699A62B6202}" srcId="{2ED25868-8CD2-4C48-A169-6003468FF5BF}" destId="{FA2CB8BC-2FAE-4455-B9BF-A191BD489BF3}" srcOrd="1" destOrd="0" parTransId="{17A932FD-290F-47C0-9949-AFBF4D441778}" sibTransId="{57F5B933-1C82-4CCB-950A-81092EEE02CB}"/>
    <dgm:cxn modelId="{F4CC155D-681D-4C0C-87B3-06E7DB86C68A}" srcId="{2702B1CE-20F0-430C-A333-589E92BF8181}" destId="{9E68AE60-15F8-4B3A-81CF-EA7D96C66CC3}" srcOrd="2" destOrd="0" parTransId="{1ED8D834-E351-406F-8E1F-17C3CEEBF255}" sibTransId="{ABA8F54A-EBC8-46FA-B798-236DD5F4F2E8}"/>
    <dgm:cxn modelId="{E3E9ABDE-3736-4457-BA73-64C84C2C9C0B}" srcId="{49BF77C6-68F5-4E8F-B8DB-8830606351E0}" destId="{5C51323D-A0FE-40D8-A69F-425BA34DCC22}" srcOrd="1" destOrd="0" parTransId="{732A2567-88A5-4598-8F67-10C41D5CC294}" sibTransId="{69059CC4-0F21-433A-A705-436761993C25}"/>
    <dgm:cxn modelId="{B001736C-D475-4460-A0E5-91C42E16544E}" srcId="{A48C8EF3-8332-470A-AD46-715F2D2121E5}" destId="{639DD90D-EA65-4898-962A-1A0FC572272A}" srcOrd="1" destOrd="0" parTransId="{437A90A2-823E-413C-96D3-924A74FA0343}" sibTransId="{75079A2E-AF27-42AA-A98F-A4A452FEC050}"/>
    <dgm:cxn modelId="{E9B1A65A-1B59-4077-B616-0F5017485BB1}" type="presParOf" srcId="{784FAF0F-C86E-4D6B-A099-1404FF3A9363}" destId="{491B4B2D-D8EA-4A22-9C79-8EEAEE615ADA}" srcOrd="0" destOrd="0" presId="urn:microsoft.com/office/officeart/2005/8/layout/vList5"/>
    <dgm:cxn modelId="{1B5613E4-5B7C-4273-A0B1-D9E91E80DE1E}" type="presParOf" srcId="{491B4B2D-D8EA-4A22-9C79-8EEAEE615ADA}" destId="{2DBA6F5A-B7A7-4045-84EB-B4A544BE040B}" srcOrd="0" destOrd="0" presId="urn:microsoft.com/office/officeart/2005/8/layout/vList5"/>
    <dgm:cxn modelId="{261FEDB2-5907-435F-9D68-9DE43253707E}" type="presParOf" srcId="{491B4B2D-D8EA-4A22-9C79-8EEAEE615ADA}" destId="{670A6C5C-82B1-45B8-AA36-E36A229F52DB}" srcOrd="1" destOrd="0" presId="urn:microsoft.com/office/officeart/2005/8/layout/vList5"/>
    <dgm:cxn modelId="{5073EB09-A463-44B9-8759-BB772A0C1CF0}" type="presParOf" srcId="{784FAF0F-C86E-4D6B-A099-1404FF3A9363}" destId="{4644F5BA-C3F5-4523-9C0E-105A7F07F9CD}" srcOrd="1" destOrd="0" presId="urn:microsoft.com/office/officeart/2005/8/layout/vList5"/>
    <dgm:cxn modelId="{75BAE58B-960A-435C-ACB7-3DE14C526DA3}" type="presParOf" srcId="{784FAF0F-C86E-4D6B-A099-1404FF3A9363}" destId="{68D53443-75AE-4D56-A8F8-36593AE6E3D1}" srcOrd="2" destOrd="0" presId="urn:microsoft.com/office/officeart/2005/8/layout/vList5"/>
    <dgm:cxn modelId="{D6CF678D-5C3E-43A1-8B01-A324A21DBE43}" type="presParOf" srcId="{68D53443-75AE-4D56-A8F8-36593AE6E3D1}" destId="{86D58F19-EA8A-45E2-A347-A354BD0DF33E}" srcOrd="0" destOrd="0" presId="urn:microsoft.com/office/officeart/2005/8/layout/vList5"/>
    <dgm:cxn modelId="{55EF050D-862D-44D8-ABBB-85DEFB8323AE}" type="presParOf" srcId="{68D53443-75AE-4D56-A8F8-36593AE6E3D1}" destId="{0276D0B9-25F1-4908-A1C1-44BA54E55296}" srcOrd="1" destOrd="0" presId="urn:microsoft.com/office/officeart/2005/8/layout/vList5"/>
    <dgm:cxn modelId="{C2381D32-29D1-4F06-9564-AC61A2C03866}" type="presParOf" srcId="{784FAF0F-C86E-4D6B-A099-1404FF3A9363}" destId="{797169C4-8158-42D7-BC76-575F19B60F88}" srcOrd="3" destOrd="0" presId="urn:microsoft.com/office/officeart/2005/8/layout/vList5"/>
    <dgm:cxn modelId="{2AB4B3AA-8A2A-4ED9-9CB8-CB0C11D8D3B7}" type="presParOf" srcId="{784FAF0F-C86E-4D6B-A099-1404FF3A9363}" destId="{F3ACD68E-1523-4D2D-9C2E-06C1AB8F0AA4}" srcOrd="4" destOrd="0" presId="urn:microsoft.com/office/officeart/2005/8/layout/vList5"/>
    <dgm:cxn modelId="{427FE86D-0EE6-462B-80B2-D3C17A9B9549}" type="presParOf" srcId="{F3ACD68E-1523-4D2D-9C2E-06C1AB8F0AA4}" destId="{27AD627F-10A3-4042-9F14-95B1DD2A30AC}" srcOrd="0" destOrd="0" presId="urn:microsoft.com/office/officeart/2005/8/layout/vList5"/>
    <dgm:cxn modelId="{B2CF98D0-CC5B-471F-B3FE-4C787B30227C}" type="presParOf" srcId="{F3ACD68E-1523-4D2D-9C2E-06C1AB8F0AA4}" destId="{5442F494-C962-4B55-8E5A-78B95B7026DA}" srcOrd="1" destOrd="0" presId="urn:microsoft.com/office/officeart/2005/8/layout/vList5"/>
    <dgm:cxn modelId="{C148DAA5-9FD9-44B5-90DA-7686D5E7B237}" type="presParOf" srcId="{784FAF0F-C86E-4D6B-A099-1404FF3A9363}" destId="{F9C2FC35-815A-4E72-84AA-4D050340A33B}" srcOrd="5" destOrd="0" presId="urn:microsoft.com/office/officeart/2005/8/layout/vList5"/>
    <dgm:cxn modelId="{6C6F363A-0CEF-4D35-876C-7F61065DB702}" type="presParOf" srcId="{784FAF0F-C86E-4D6B-A099-1404FF3A9363}" destId="{09CADD87-5915-4BB6-99AE-10C0ACC28DDD}" srcOrd="6" destOrd="0" presId="urn:microsoft.com/office/officeart/2005/8/layout/vList5"/>
    <dgm:cxn modelId="{5730C70D-F348-432D-96CC-A2C8575341F9}" type="presParOf" srcId="{09CADD87-5915-4BB6-99AE-10C0ACC28DDD}" destId="{36DA0AAB-2536-4126-9C1D-A729FA2FE5D0}" srcOrd="0" destOrd="0" presId="urn:microsoft.com/office/officeart/2005/8/layout/vList5"/>
    <dgm:cxn modelId="{90D06502-DBE8-47A6-9C56-E949B87AC3F3}" type="presParOf" srcId="{09CADD87-5915-4BB6-99AE-10C0ACC28DDD}" destId="{E182E222-3267-469F-BC7C-8686B773167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3E451A2-2613-4EEF-8E40-D10A9602BF42}" type="doc">
      <dgm:prSet loTypeId="urn:microsoft.com/office/officeart/2005/8/layout/vList3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942E1DF7-DA80-4BE3-811E-074DAD879B29}">
      <dgm:prSet phldrT="[Texto]" custT="1"/>
      <dgm:spPr/>
      <dgm:t>
        <a:bodyPr/>
        <a:lstStyle/>
        <a:p>
          <a:pPr marL="0" lvl="0" algn="ctr" defTabSz="914400" rtl="0" eaLnBrk="1" latinLnBrk="0" hangingPunct="1"/>
          <a:r>
            <a:rPr lang="es-ES" sz="1800" kern="1200" smtClean="0">
              <a:latin typeface="+mj-lt"/>
              <a:ea typeface="+mn-ea"/>
              <a:cs typeface="+mn-cs"/>
            </a:rPr>
            <a:t>Entre 15 y 25 años de edad (47,33%)</a:t>
          </a:r>
          <a:endParaRPr lang="es-EC" sz="1800" kern="1200" dirty="0">
            <a:latin typeface="+mj-lt"/>
            <a:ea typeface="+mn-ea"/>
            <a:cs typeface="+mn-cs"/>
          </a:endParaRPr>
        </a:p>
      </dgm:t>
    </dgm:pt>
    <dgm:pt modelId="{B235F6E2-D6A6-45E7-999A-AA90C564C253}" type="parTrans" cxnId="{880D3D94-91CF-40FE-A563-FF392B3208A3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+mj-lt"/>
          </a:endParaRPr>
        </a:p>
      </dgm:t>
    </dgm:pt>
    <dgm:pt modelId="{B23FF510-DD93-4A2C-9E68-F8BFC66EAFEC}" type="sibTrans" cxnId="{880D3D94-91CF-40FE-A563-FF392B3208A3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+mj-lt"/>
          </a:endParaRPr>
        </a:p>
      </dgm:t>
    </dgm:pt>
    <dgm:pt modelId="{98BF4C4B-2AD0-4563-908F-CC0E6C631E7B}">
      <dgm:prSet phldrT="[Texto]" custT="1"/>
      <dgm:spPr/>
      <dgm:t>
        <a:bodyPr/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smtClean="0">
              <a:latin typeface="+mj-lt"/>
              <a:ea typeface="+mn-ea"/>
              <a:cs typeface="+mn-cs"/>
            </a:rPr>
            <a:t>Soltero (69,90%)</a:t>
          </a:r>
          <a:endParaRPr lang="es-EC" sz="1800" kern="1200" dirty="0">
            <a:latin typeface="+mj-lt"/>
            <a:ea typeface="+mn-ea"/>
            <a:cs typeface="+mn-cs"/>
          </a:endParaRPr>
        </a:p>
      </dgm:t>
    </dgm:pt>
    <dgm:pt modelId="{45989386-3525-4679-B46B-3E5B9D45977B}" type="parTrans" cxnId="{7325C41F-3E06-45D3-BFA7-4ABACBE2E31F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+mj-lt"/>
          </a:endParaRPr>
        </a:p>
      </dgm:t>
    </dgm:pt>
    <dgm:pt modelId="{65CE8E88-748C-43E0-A56D-D35BEE78756C}" type="sibTrans" cxnId="{7325C41F-3E06-45D3-BFA7-4ABACBE2E31F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+mj-lt"/>
          </a:endParaRPr>
        </a:p>
      </dgm:t>
    </dgm:pt>
    <dgm:pt modelId="{3C81C85C-50DB-42E4-8F81-2DF29C210EB9}">
      <dgm:prSet phldrT="[Texto]" custT="1"/>
      <dgm:spPr/>
      <dgm:t>
        <a:bodyPr/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smtClean="0">
              <a:latin typeface="+mj-lt"/>
              <a:ea typeface="+mn-ea"/>
              <a:cs typeface="+mn-cs"/>
            </a:rPr>
            <a:t>Superior (66.40%)</a:t>
          </a:r>
          <a:endParaRPr lang="es-EC" sz="1800" kern="1200" dirty="0">
            <a:latin typeface="+mj-lt"/>
            <a:ea typeface="+mn-ea"/>
            <a:cs typeface="+mn-cs"/>
          </a:endParaRPr>
        </a:p>
      </dgm:t>
    </dgm:pt>
    <dgm:pt modelId="{E06B3403-BF25-46A5-85E2-ECEEFBB68395}" type="parTrans" cxnId="{F3D0998B-9409-45A6-AA6B-C38B2080D06C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+mj-lt"/>
          </a:endParaRPr>
        </a:p>
      </dgm:t>
    </dgm:pt>
    <dgm:pt modelId="{6B8ED9C0-39D9-4E22-AA1F-DB7948DD1F05}" type="sibTrans" cxnId="{F3D0998B-9409-45A6-AA6B-C38B2080D06C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+mj-lt"/>
          </a:endParaRPr>
        </a:p>
      </dgm:t>
    </dgm:pt>
    <dgm:pt modelId="{5BF00062-1E7B-4010-B7EF-AD59D5EB31B3}">
      <dgm:prSet phldrT="[Texto]" custT="1"/>
      <dgm:spPr/>
      <dgm:t>
        <a:bodyPr/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smtClean="0">
              <a:latin typeface="+mj-lt"/>
              <a:ea typeface="+mn-ea"/>
              <a:cs typeface="+mn-cs"/>
            </a:rPr>
            <a:t>- Nacional  (77.88%)</a:t>
          </a:r>
        </a:p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smtClean="0">
              <a:latin typeface="+mj-lt"/>
              <a:ea typeface="+mn-ea"/>
              <a:cs typeface="+mn-cs"/>
            </a:rPr>
            <a:t>- Extranjero  (22.12%)</a:t>
          </a:r>
          <a:endParaRPr lang="es-EC" sz="1800" kern="1200" dirty="0">
            <a:latin typeface="+mj-lt"/>
            <a:ea typeface="+mn-ea"/>
            <a:cs typeface="+mn-cs"/>
          </a:endParaRPr>
        </a:p>
      </dgm:t>
    </dgm:pt>
    <dgm:pt modelId="{0555F1C6-6ED7-4D45-8F5D-13675DA344C1}" type="parTrans" cxnId="{E993BD0A-6F8C-4CE4-98E1-80D1B07EB357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+mj-lt"/>
          </a:endParaRPr>
        </a:p>
      </dgm:t>
    </dgm:pt>
    <dgm:pt modelId="{ACACB11E-1ACF-4544-AE16-23C432FB5630}" type="sibTrans" cxnId="{E993BD0A-6F8C-4CE4-98E1-80D1B07EB357}">
      <dgm:prSet/>
      <dgm:spPr/>
      <dgm:t>
        <a:bodyPr/>
        <a:lstStyle/>
        <a:p>
          <a:endParaRPr lang="es-EC" sz="1800">
            <a:solidFill>
              <a:schemeClr val="tx1"/>
            </a:solidFill>
            <a:latin typeface="+mj-lt"/>
          </a:endParaRPr>
        </a:p>
      </dgm:t>
    </dgm:pt>
    <dgm:pt modelId="{47012F02-3975-40A9-9B0E-84BA8E215A97}">
      <dgm:prSet phldrT="[Texto]" custT="1"/>
      <dgm:spPr/>
      <dgm:t>
        <a:bodyPr/>
        <a:lstStyle/>
        <a:p>
          <a:pPr rtl="0" eaLnBrk="1" latinLnBrk="0" hangingPunct="1"/>
          <a:r>
            <a:rPr lang="es-ES" sz="1800" dirty="0" smtClean="0">
              <a:latin typeface="+mj-lt"/>
              <a:ea typeface="+mn-ea"/>
              <a:cs typeface="+mn-cs"/>
            </a:rPr>
            <a:t>Estudiante (42.50%)</a:t>
          </a:r>
          <a:endParaRPr lang="es-EC" sz="1800" dirty="0">
            <a:latin typeface="+mj-lt"/>
            <a:ea typeface="+mn-ea"/>
            <a:cs typeface="+mn-cs"/>
          </a:endParaRPr>
        </a:p>
      </dgm:t>
    </dgm:pt>
    <dgm:pt modelId="{23C080C7-94C0-433B-A9B3-A2966C0A7DAA}" type="parTrans" cxnId="{35EFF6F7-328C-42BC-B1DA-B579C5E82F0A}">
      <dgm:prSet/>
      <dgm:spPr/>
      <dgm:t>
        <a:bodyPr/>
        <a:lstStyle/>
        <a:p>
          <a:endParaRPr lang="es-ES" sz="1800"/>
        </a:p>
      </dgm:t>
    </dgm:pt>
    <dgm:pt modelId="{E9870823-79A7-439D-8A75-4FA2B97758A2}" type="sibTrans" cxnId="{35EFF6F7-328C-42BC-B1DA-B579C5E82F0A}">
      <dgm:prSet/>
      <dgm:spPr/>
      <dgm:t>
        <a:bodyPr/>
        <a:lstStyle/>
        <a:p>
          <a:endParaRPr lang="es-ES" sz="1800"/>
        </a:p>
      </dgm:t>
    </dgm:pt>
    <dgm:pt modelId="{6720F4D7-1BFE-4224-861B-096E185F07A6}">
      <dgm:prSet phldrT="[Texto]" custT="1"/>
      <dgm:spPr/>
      <dgm:t>
        <a:bodyPr/>
        <a:lstStyle/>
        <a:p>
          <a:pPr rtl="0" eaLnBrk="1" latinLnBrk="0" hangingPunct="1"/>
          <a:r>
            <a:rPr lang="es-ES" sz="1800" dirty="0" smtClean="0">
              <a:latin typeface="+mj-lt"/>
              <a:ea typeface="+mn-ea"/>
              <a:cs typeface="+mn-cs"/>
            </a:rPr>
            <a:t>Entre $0 - $394 (46%)</a:t>
          </a:r>
          <a:endParaRPr lang="es-EC" sz="1800" dirty="0">
            <a:latin typeface="+mj-lt"/>
            <a:ea typeface="+mn-ea"/>
            <a:cs typeface="+mn-cs"/>
          </a:endParaRPr>
        </a:p>
      </dgm:t>
    </dgm:pt>
    <dgm:pt modelId="{713CAD9C-6E0F-4056-B060-6C5811D947A0}" type="parTrans" cxnId="{D668757D-6937-4780-82BF-18123F005E71}">
      <dgm:prSet/>
      <dgm:spPr/>
      <dgm:t>
        <a:bodyPr/>
        <a:lstStyle/>
        <a:p>
          <a:endParaRPr lang="es-ES" sz="1800"/>
        </a:p>
      </dgm:t>
    </dgm:pt>
    <dgm:pt modelId="{EDC47082-3CA8-4395-9DF5-A226C164C740}" type="sibTrans" cxnId="{D668757D-6937-4780-82BF-18123F005E71}">
      <dgm:prSet/>
      <dgm:spPr/>
      <dgm:t>
        <a:bodyPr/>
        <a:lstStyle/>
        <a:p>
          <a:endParaRPr lang="es-ES" sz="1800"/>
        </a:p>
      </dgm:t>
    </dgm:pt>
    <dgm:pt modelId="{2C8C9984-55BE-4EEF-BAA5-28BAD2966CBD}">
      <dgm:prSet phldrT="[Texto]" custT="1"/>
      <dgm:spPr/>
      <dgm:t>
        <a:bodyPr/>
        <a:lstStyle/>
        <a:p>
          <a:pPr rtl="0" eaLnBrk="1" latinLnBrk="0" hangingPunct="1"/>
          <a:r>
            <a:rPr lang="es-ES" sz="1800" dirty="0" smtClean="0">
              <a:latin typeface="+mj-lt"/>
              <a:ea typeface="+mn-ea"/>
              <a:cs typeface="+mn-cs"/>
            </a:rPr>
            <a:t>Turismo(75%)</a:t>
          </a:r>
          <a:endParaRPr lang="es-EC" sz="1800" dirty="0">
            <a:latin typeface="+mj-lt"/>
            <a:ea typeface="+mn-ea"/>
            <a:cs typeface="+mn-cs"/>
          </a:endParaRPr>
        </a:p>
      </dgm:t>
    </dgm:pt>
    <dgm:pt modelId="{3BE35B4F-4744-4BA8-8D1B-687111F0C59A}" type="parTrans" cxnId="{2BFB1FB9-3273-4039-8894-0DF124E2E4B7}">
      <dgm:prSet/>
      <dgm:spPr/>
      <dgm:t>
        <a:bodyPr/>
        <a:lstStyle/>
        <a:p>
          <a:endParaRPr lang="es-ES"/>
        </a:p>
      </dgm:t>
    </dgm:pt>
    <dgm:pt modelId="{BEE8E39C-7885-4A41-8619-7F850C6F5EF5}" type="sibTrans" cxnId="{2BFB1FB9-3273-4039-8894-0DF124E2E4B7}">
      <dgm:prSet/>
      <dgm:spPr/>
      <dgm:t>
        <a:bodyPr/>
        <a:lstStyle/>
        <a:p>
          <a:endParaRPr lang="es-ES"/>
        </a:p>
      </dgm:t>
    </dgm:pt>
    <dgm:pt modelId="{300DD1C4-64F7-4CB1-82C5-BDDCD77EF655}" type="pres">
      <dgm:prSet presAssocID="{83E451A2-2613-4EEF-8E40-D10A9602BF4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0FB785D-C7F8-4469-A70B-688A9A5AC2A0}" type="pres">
      <dgm:prSet presAssocID="{942E1DF7-DA80-4BE3-811E-074DAD879B29}" presName="composite" presStyleCnt="0"/>
      <dgm:spPr/>
      <dgm:t>
        <a:bodyPr/>
        <a:lstStyle/>
        <a:p>
          <a:endParaRPr lang="es-ES"/>
        </a:p>
      </dgm:t>
    </dgm:pt>
    <dgm:pt modelId="{B27C8FC5-0FB4-48E8-8E34-F126E31E9DE8}" type="pres">
      <dgm:prSet presAssocID="{942E1DF7-DA80-4BE3-811E-074DAD879B29}" presName="imgShp" presStyleLbl="fgImgPlace1" presStyleIdx="0" presStyleCnt="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B9D0E95C-B095-40BF-9C27-C3BD562AC50B}" type="pres">
      <dgm:prSet presAssocID="{942E1DF7-DA80-4BE3-811E-074DAD879B29}" presName="txShp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33A8BCD-28C8-4926-9484-9E1561F1AE7F}" type="pres">
      <dgm:prSet presAssocID="{B23FF510-DD93-4A2C-9E68-F8BFC66EAFEC}" presName="spacing" presStyleCnt="0"/>
      <dgm:spPr/>
      <dgm:t>
        <a:bodyPr/>
        <a:lstStyle/>
        <a:p>
          <a:endParaRPr lang="es-ES"/>
        </a:p>
      </dgm:t>
    </dgm:pt>
    <dgm:pt modelId="{EA5C2ACD-5F5A-42FB-BB91-044995DFE18F}" type="pres">
      <dgm:prSet presAssocID="{5BF00062-1E7B-4010-B7EF-AD59D5EB31B3}" presName="composite" presStyleCnt="0"/>
      <dgm:spPr/>
      <dgm:t>
        <a:bodyPr/>
        <a:lstStyle/>
        <a:p>
          <a:endParaRPr lang="es-ES"/>
        </a:p>
      </dgm:t>
    </dgm:pt>
    <dgm:pt modelId="{AD2F2665-E377-48FA-A04B-51F9B2C39E7E}" type="pres">
      <dgm:prSet presAssocID="{5BF00062-1E7B-4010-B7EF-AD59D5EB31B3}" presName="imgShp" presStyleLbl="fgImgPlace1" presStyleIdx="1" presStyleCnt="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A5D2CF7-5C86-4B91-B8CE-021DFB754B17}" type="pres">
      <dgm:prSet presAssocID="{5BF00062-1E7B-4010-B7EF-AD59D5EB31B3}" presName="txShp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98B134B-5DA7-463D-A004-8145992AD26D}" type="pres">
      <dgm:prSet presAssocID="{ACACB11E-1ACF-4544-AE16-23C432FB5630}" presName="spacing" presStyleCnt="0"/>
      <dgm:spPr/>
      <dgm:t>
        <a:bodyPr/>
        <a:lstStyle/>
        <a:p>
          <a:endParaRPr lang="es-ES"/>
        </a:p>
      </dgm:t>
    </dgm:pt>
    <dgm:pt modelId="{236BC917-6860-449E-B589-0CE0260C31D9}" type="pres">
      <dgm:prSet presAssocID="{98BF4C4B-2AD0-4563-908F-CC0E6C631E7B}" presName="composite" presStyleCnt="0"/>
      <dgm:spPr/>
      <dgm:t>
        <a:bodyPr/>
        <a:lstStyle/>
        <a:p>
          <a:endParaRPr lang="es-ES"/>
        </a:p>
      </dgm:t>
    </dgm:pt>
    <dgm:pt modelId="{F6090CB6-8CE7-42DB-98D6-40D3CDD8A07D}" type="pres">
      <dgm:prSet presAssocID="{98BF4C4B-2AD0-4563-908F-CC0E6C631E7B}" presName="imgShp" presStyleLbl="fgImgPlace1" presStyleIdx="2" presStyleCnt="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AB487ED1-A722-4523-A372-00BF934042EC}" type="pres">
      <dgm:prSet presAssocID="{98BF4C4B-2AD0-4563-908F-CC0E6C631E7B}" presName="txShp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A4216DF-84E8-43B6-A702-7E18718FACA8}" type="pres">
      <dgm:prSet presAssocID="{65CE8E88-748C-43E0-A56D-D35BEE78756C}" presName="spacing" presStyleCnt="0"/>
      <dgm:spPr/>
      <dgm:t>
        <a:bodyPr/>
        <a:lstStyle/>
        <a:p>
          <a:endParaRPr lang="es-ES"/>
        </a:p>
      </dgm:t>
    </dgm:pt>
    <dgm:pt modelId="{CE0B7FA6-2C39-4CB3-A94F-CAC374367DC6}" type="pres">
      <dgm:prSet presAssocID="{3C81C85C-50DB-42E4-8F81-2DF29C210EB9}" presName="composite" presStyleCnt="0"/>
      <dgm:spPr/>
      <dgm:t>
        <a:bodyPr/>
        <a:lstStyle/>
        <a:p>
          <a:endParaRPr lang="es-ES"/>
        </a:p>
      </dgm:t>
    </dgm:pt>
    <dgm:pt modelId="{1F9A3830-EBA5-48DA-9253-0B8AF25439AB}" type="pres">
      <dgm:prSet presAssocID="{3C81C85C-50DB-42E4-8F81-2DF29C210EB9}" presName="imgShp" presStyleLbl="fgImgPlace1" presStyleIdx="3" presStyleCnt="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D16A5E5C-8559-49E1-A558-9BE18FD36F9A}" type="pres">
      <dgm:prSet presAssocID="{3C81C85C-50DB-42E4-8F81-2DF29C210EB9}" presName="txShp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0094206-0E65-4C5D-AB99-5DBA18380872}" type="pres">
      <dgm:prSet presAssocID="{6B8ED9C0-39D9-4E22-AA1F-DB7948DD1F05}" presName="spacing" presStyleCnt="0"/>
      <dgm:spPr/>
      <dgm:t>
        <a:bodyPr/>
        <a:lstStyle/>
        <a:p>
          <a:endParaRPr lang="es-ES"/>
        </a:p>
      </dgm:t>
    </dgm:pt>
    <dgm:pt modelId="{CA84F953-E677-48B5-B88A-D47ABBC02585}" type="pres">
      <dgm:prSet presAssocID="{47012F02-3975-40A9-9B0E-84BA8E215A97}" presName="composite" presStyleCnt="0"/>
      <dgm:spPr/>
      <dgm:t>
        <a:bodyPr/>
        <a:lstStyle/>
        <a:p>
          <a:endParaRPr lang="es-ES"/>
        </a:p>
      </dgm:t>
    </dgm:pt>
    <dgm:pt modelId="{BDE214D1-7D63-4DD7-84BC-8E3849E06C27}" type="pres">
      <dgm:prSet presAssocID="{47012F02-3975-40A9-9B0E-84BA8E215A97}" presName="imgShp" presStyleLbl="fgImgPlace1" presStyleIdx="4" presStyleCnt="7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8B1B4BC6-A430-4B6E-9FFD-3E8CDAF87EDE}" type="pres">
      <dgm:prSet presAssocID="{47012F02-3975-40A9-9B0E-84BA8E215A97}" presName="txShp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AA7C8BD-A8DA-426B-BD1E-64FDFAA01E6D}" type="pres">
      <dgm:prSet presAssocID="{E9870823-79A7-439D-8A75-4FA2B97758A2}" presName="spacing" presStyleCnt="0"/>
      <dgm:spPr/>
      <dgm:t>
        <a:bodyPr/>
        <a:lstStyle/>
        <a:p>
          <a:endParaRPr lang="es-ES"/>
        </a:p>
      </dgm:t>
    </dgm:pt>
    <dgm:pt modelId="{6A771B10-9D7C-43E2-9957-38D7C73744BB}" type="pres">
      <dgm:prSet presAssocID="{6720F4D7-1BFE-4224-861B-096E185F07A6}" presName="composite" presStyleCnt="0"/>
      <dgm:spPr/>
      <dgm:t>
        <a:bodyPr/>
        <a:lstStyle/>
        <a:p>
          <a:endParaRPr lang="es-ES"/>
        </a:p>
      </dgm:t>
    </dgm:pt>
    <dgm:pt modelId="{BB106D67-70D5-4A89-B9E0-B19AD74FA869}" type="pres">
      <dgm:prSet presAssocID="{6720F4D7-1BFE-4224-861B-096E185F07A6}" presName="imgShp" presStyleLbl="fgImgPlace1" presStyleIdx="5" presStyleCnt="7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D174C9B4-A39A-4725-836E-36386F00C0B7}" type="pres">
      <dgm:prSet presAssocID="{6720F4D7-1BFE-4224-861B-096E185F07A6}" presName="txShp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ED9F8EF-927B-4025-A2EB-9DA214DB0BB0}" type="pres">
      <dgm:prSet presAssocID="{EDC47082-3CA8-4395-9DF5-A226C164C740}" presName="spacing" presStyleCnt="0"/>
      <dgm:spPr/>
      <dgm:t>
        <a:bodyPr/>
        <a:lstStyle/>
        <a:p>
          <a:endParaRPr lang="es-ES"/>
        </a:p>
      </dgm:t>
    </dgm:pt>
    <dgm:pt modelId="{1E726F91-BB6E-4CFA-AD8F-935673B06DCD}" type="pres">
      <dgm:prSet presAssocID="{2C8C9984-55BE-4EEF-BAA5-28BAD2966CBD}" presName="composite" presStyleCnt="0"/>
      <dgm:spPr/>
    </dgm:pt>
    <dgm:pt modelId="{D736BC41-1F47-4C54-A1A8-88900A99F819}" type="pres">
      <dgm:prSet presAssocID="{2C8C9984-55BE-4EEF-BAA5-28BAD2966CBD}" presName="imgShp" presStyleLbl="fgImgPlace1" presStyleIdx="6" presStyleCnt="7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368EDA0C-271F-4356-AAC1-94E393EB5F7B}" type="pres">
      <dgm:prSet presAssocID="{2C8C9984-55BE-4EEF-BAA5-28BAD2966CBD}" presName="txShp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FC29295-52E3-4E6C-B9B5-CE092C0892DB}" type="presOf" srcId="{5BF00062-1E7B-4010-B7EF-AD59D5EB31B3}" destId="{0A5D2CF7-5C86-4B91-B8CE-021DFB754B17}" srcOrd="0" destOrd="0" presId="urn:microsoft.com/office/officeart/2005/8/layout/vList3"/>
    <dgm:cxn modelId="{2BFB1FB9-3273-4039-8894-0DF124E2E4B7}" srcId="{83E451A2-2613-4EEF-8E40-D10A9602BF42}" destId="{2C8C9984-55BE-4EEF-BAA5-28BAD2966CBD}" srcOrd="6" destOrd="0" parTransId="{3BE35B4F-4744-4BA8-8D1B-687111F0C59A}" sibTransId="{BEE8E39C-7885-4A41-8619-7F850C6F5EF5}"/>
    <dgm:cxn modelId="{E993BD0A-6F8C-4CE4-98E1-80D1B07EB357}" srcId="{83E451A2-2613-4EEF-8E40-D10A9602BF42}" destId="{5BF00062-1E7B-4010-B7EF-AD59D5EB31B3}" srcOrd="1" destOrd="0" parTransId="{0555F1C6-6ED7-4D45-8F5D-13675DA344C1}" sibTransId="{ACACB11E-1ACF-4544-AE16-23C432FB5630}"/>
    <dgm:cxn modelId="{86817A1D-184F-4CD8-AE42-F6754AB36F52}" type="presOf" srcId="{47012F02-3975-40A9-9B0E-84BA8E215A97}" destId="{8B1B4BC6-A430-4B6E-9FFD-3E8CDAF87EDE}" srcOrd="0" destOrd="0" presId="urn:microsoft.com/office/officeart/2005/8/layout/vList3"/>
    <dgm:cxn modelId="{30DB5257-E5BD-4E60-8479-79C31EDCF756}" type="presOf" srcId="{6720F4D7-1BFE-4224-861B-096E185F07A6}" destId="{D174C9B4-A39A-4725-836E-36386F00C0B7}" srcOrd="0" destOrd="0" presId="urn:microsoft.com/office/officeart/2005/8/layout/vList3"/>
    <dgm:cxn modelId="{32FC37BF-DB1D-481A-92CF-778352FA3E10}" type="presOf" srcId="{2C8C9984-55BE-4EEF-BAA5-28BAD2966CBD}" destId="{368EDA0C-271F-4356-AAC1-94E393EB5F7B}" srcOrd="0" destOrd="0" presId="urn:microsoft.com/office/officeart/2005/8/layout/vList3"/>
    <dgm:cxn modelId="{7FE038AD-7438-4161-89E9-4C82FB65E0E6}" type="presOf" srcId="{98BF4C4B-2AD0-4563-908F-CC0E6C631E7B}" destId="{AB487ED1-A722-4523-A372-00BF934042EC}" srcOrd="0" destOrd="0" presId="urn:microsoft.com/office/officeart/2005/8/layout/vList3"/>
    <dgm:cxn modelId="{7325C41F-3E06-45D3-BFA7-4ABACBE2E31F}" srcId="{83E451A2-2613-4EEF-8E40-D10A9602BF42}" destId="{98BF4C4B-2AD0-4563-908F-CC0E6C631E7B}" srcOrd="2" destOrd="0" parTransId="{45989386-3525-4679-B46B-3E5B9D45977B}" sibTransId="{65CE8E88-748C-43E0-A56D-D35BEE78756C}"/>
    <dgm:cxn modelId="{880D3D94-91CF-40FE-A563-FF392B3208A3}" srcId="{83E451A2-2613-4EEF-8E40-D10A9602BF42}" destId="{942E1DF7-DA80-4BE3-811E-074DAD879B29}" srcOrd="0" destOrd="0" parTransId="{B235F6E2-D6A6-45E7-999A-AA90C564C253}" sibTransId="{B23FF510-DD93-4A2C-9E68-F8BFC66EAFEC}"/>
    <dgm:cxn modelId="{1FB4E7D3-8C83-43ED-95E9-5A161D4A42C1}" type="presOf" srcId="{942E1DF7-DA80-4BE3-811E-074DAD879B29}" destId="{B9D0E95C-B095-40BF-9C27-C3BD562AC50B}" srcOrd="0" destOrd="0" presId="urn:microsoft.com/office/officeart/2005/8/layout/vList3"/>
    <dgm:cxn modelId="{C510A0A4-AD60-447C-855D-5A37D0D780D9}" type="presOf" srcId="{83E451A2-2613-4EEF-8E40-D10A9602BF42}" destId="{300DD1C4-64F7-4CB1-82C5-BDDCD77EF655}" srcOrd="0" destOrd="0" presId="urn:microsoft.com/office/officeart/2005/8/layout/vList3"/>
    <dgm:cxn modelId="{D668757D-6937-4780-82BF-18123F005E71}" srcId="{83E451A2-2613-4EEF-8E40-D10A9602BF42}" destId="{6720F4D7-1BFE-4224-861B-096E185F07A6}" srcOrd="5" destOrd="0" parTransId="{713CAD9C-6E0F-4056-B060-6C5811D947A0}" sibTransId="{EDC47082-3CA8-4395-9DF5-A226C164C740}"/>
    <dgm:cxn modelId="{35EFF6F7-328C-42BC-B1DA-B579C5E82F0A}" srcId="{83E451A2-2613-4EEF-8E40-D10A9602BF42}" destId="{47012F02-3975-40A9-9B0E-84BA8E215A97}" srcOrd="4" destOrd="0" parTransId="{23C080C7-94C0-433B-A9B3-A2966C0A7DAA}" sibTransId="{E9870823-79A7-439D-8A75-4FA2B97758A2}"/>
    <dgm:cxn modelId="{82E3590E-C826-4751-88D6-AE2631DC1320}" type="presOf" srcId="{3C81C85C-50DB-42E4-8F81-2DF29C210EB9}" destId="{D16A5E5C-8559-49E1-A558-9BE18FD36F9A}" srcOrd="0" destOrd="0" presId="urn:microsoft.com/office/officeart/2005/8/layout/vList3"/>
    <dgm:cxn modelId="{F3D0998B-9409-45A6-AA6B-C38B2080D06C}" srcId="{83E451A2-2613-4EEF-8E40-D10A9602BF42}" destId="{3C81C85C-50DB-42E4-8F81-2DF29C210EB9}" srcOrd="3" destOrd="0" parTransId="{E06B3403-BF25-46A5-85E2-ECEEFBB68395}" sibTransId="{6B8ED9C0-39D9-4E22-AA1F-DB7948DD1F05}"/>
    <dgm:cxn modelId="{27E18BEB-2EB5-40F0-8383-52E6A03653A2}" type="presParOf" srcId="{300DD1C4-64F7-4CB1-82C5-BDDCD77EF655}" destId="{50FB785D-C7F8-4469-A70B-688A9A5AC2A0}" srcOrd="0" destOrd="0" presId="urn:microsoft.com/office/officeart/2005/8/layout/vList3"/>
    <dgm:cxn modelId="{BF8BF3EF-E9F7-4AAD-9369-B9B85753791B}" type="presParOf" srcId="{50FB785D-C7F8-4469-A70B-688A9A5AC2A0}" destId="{B27C8FC5-0FB4-48E8-8E34-F126E31E9DE8}" srcOrd="0" destOrd="0" presId="urn:microsoft.com/office/officeart/2005/8/layout/vList3"/>
    <dgm:cxn modelId="{576EBD43-2A19-446E-975A-3891422A8137}" type="presParOf" srcId="{50FB785D-C7F8-4469-A70B-688A9A5AC2A0}" destId="{B9D0E95C-B095-40BF-9C27-C3BD562AC50B}" srcOrd="1" destOrd="0" presId="urn:microsoft.com/office/officeart/2005/8/layout/vList3"/>
    <dgm:cxn modelId="{2AC5BB10-FD77-46E6-913E-C674E2E2222B}" type="presParOf" srcId="{300DD1C4-64F7-4CB1-82C5-BDDCD77EF655}" destId="{F33A8BCD-28C8-4926-9484-9E1561F1AE7F}" srcOrd="1" destOrd="0" presId="urn:microsoft.com/office/officeart/2005/8/layout/vList3"/>
    <dgm:cxn modelId="{53CA6194-4D71-4431-A22A-3B9E55161059}" type="presParOf" srcId="{300DD1C4-64F7-4CB1-82C5-BDDCD77EF655}" destId="{EA5C2ACD-5F5A-42FB-BB91-044995DFE18F}" srcOrd="2" destOrd="0" presId="urn:microsoft.com/office/officeart/2005/8/layout/vList3"/>
    <dgm:cxn modelId="{BB7916B0-1B84-4FB6-862E-3AED90BB282B}" type="presParOf" srcId="{EA5C2ACD-5F5A-42FB-BB91-044995DFE18F}" destId="{AD2F2665-E377-48FA-A04B-51F9B2C39E7E}" srcOrd="0" destOrd="0" presId="urn:microsoft.com/office/officeart/2005/8/layout/vList3"/>
    <dgm:cxn modelId="{133D92CD-02D2-4C16-91B8-970DC45D56F7}" type="presParOf" srcId="{EA5C2ACD-5F5A-42FB-BB91-044995DFE18F}" destId="{0A5D2CF7-5C86-4B91-B8CE-021DFB754B17}" srcOrd="1" destOrd="0" presId="urn:microsoft.com/office/officeart/2005/8/layout/vList3"/>
    <dgm:cxn modelId="{68D61489-4527-41F3-9FCA-F24E4DF4736C}" type="presParOf" srcId="{300DD1C4-64F7-4CB1-82C5-BDDCD77EF655}" destId="{F98B134B-5DA7-463D-A004-8145992AD26D}" srcOrd="3" destOrd="0" presId="urn:microsoft.com/office/officeart/2005/8/layout/vList3"/>
    <dgm:cxn modelId="{DB8FB7DD-A799-442A-A720-B56B2CBEF409}" type="presParOf" srcId="{300DD1C4-64F7-4CB1-82C5-BDDCD77EF655}" destId="{236BC917-6860-449E-B589-0CE0260C31D9}" srcOrd="4" destOrd="0" presId="urn:microsoft.com/office/officeart/2005/8/layout/vList3"/>
    <dgm:cxn modelId="{9751D95D-7380-469A-9E91-752D01D3015F}" type="presParOf" srcId="{236BC917-6860-449E-B589-0CE0260C31D9}" destId="{F6090CB6-8CE7-42DB-98D6-40D3CDD8A07D}" srcOrd="0" destOrd="0" presId="urn:microsoft.com/office/officeart/2005/8/layout/vList3"/>
    <dgm:cxn modelId="{C6D20041-DFCC-4131-BB07-DC96B96B566B}" type="presParOf" srcId="{236BC917-6860-449E-B589-0CE0260C31D9}" destId="{AB487ED1-A722-4523-A372-00BF934042EC}" srcOrd="1" destOrd="0" presId="urn:microsoft.com/office/officeart/2005/8/layout/vList3"/>
    <dgm:cxn modelId="{F64C4711-A98F-4756-A816-1D5DB8007E53}" type="presParOf" srcId="{300DD1C4-64F7-4CB1-82C5-BDDCD77EF655}" destId="{FA4216DF-84E8-43B6-A702-7E18718FACA8}" srcOrd="5" destOrd="0" presId="urn:microsoft.com/office/officeart/2005/8/layout/vList3"/>
    <dgm:cxn modelId="{696C5175-1115-4D48-B9C1-B6AF4E107A94}" type="presParOf" srcId="{300DD1C4-64F7-4CB1-82C5-BDDCD77EF655}" destId="{CE0B7FA6-2C39-4CB3-A94F-CAC374367DC6}" srcOrd="6" destOrd="0" presId="urn:microsoft.com/office/officeart/2005/8/layout/vList3"/>
    <dgm:cxn modelId="{25703A5A-1FC4-462E-9D63-6877EFBBBB22}" type="presParOf" srcId="{CE0B7FA6-2C39-4CB3-A94F-CAC374367DC6}" destId="{1F9A3830-EBA5-48DA-9253-0B8AF25439AB}" srcOrd="0" destOrd="0" presId="urn:microsoft.com/office/officeart/2005/8/layout/vList3"/>
    <dgm:cxn modelId="{597B9C38-DB73-419B-8E15-6C8D9DEE9E1E}" type="presParOf" srcId="{CE0B7FA6-2C39-4CB3-A94F-CAC374367DC6}" destId="{D16A5E5C-8559-49E1-A558-9BE18FD36F9A}" srcOrd="1" destOrd="0" presId="urn:microsoft.com/office/officeart/2005/8/layout/vList3"/>
    <dgm:cxn modelId="{C06576B2-B0EF-43D1-807B-89BFEDECE0ED}" type="presParOf" srcId="{300DD1C4-64F7-4CB1-82C5-BDDCD77EF655}" destId="{60094206-0E65-4C5D-AB99-5DBA18380872}" srcOrd="7" destOrd="0" presId="urn:microsoft.com/office/officeart/2005/8/layout/vList3"/>
    <dgm:cxn modelId="{3005738C-2AA2-4185-A915-29B5C9649DF6}" type="presParOf" srcId="{300DD1C4-64F7-4CB1-82C5-BDDCD77EF655}" destId="{CA84F953-E677-48B5-B88A-D47ABBC02585}" srcOrd="8" destOrd="0" presId="urn:microsoft.com/office/officeart/2005/8/layout/vList3"/>
    <dgm:cxn modelId="{90D95019-21A0-45FB-B88B-4743A753F0A5}" type="presParOf" srcId="{CA84F953-E677-48B5-B88A-D47ABBC02585}" destId="{BDE214D1-7D63-4DD7-84BC-8E3849E06C27}" srcOrd="0" destOrd="0" presId="urn:microsoft.com/office/officeart/2005/8/layout/vList3"/>
    <dgm:cxn modelId="{A28621BD-088C-41AA-B4B8-9EE9F6AEBFE8}" type="presParOf" srcId="{CA84F953-E677-48B5-B88A-D47ABBC02585}" destId="{8B1B4BC6-A430-4B6E-9FFD-3E8CDAF87EDE}" srcOrd="1" destOrd="0" presId="urn:microsoft.com/office/officeart/2005/8/layout/vList3"/>
    <dgm:cxn modelId="{9DEBCE2F-1FAB-436C-91B5-90DD9973DB47}" type="presParOf" srcId="{300DD1C4-64F7-4CB1-82C5-BDDCD77EF655}" destId="{AAA7C8BD-A8DA-426B-BD1E-64FDFAA01E6D}" srcOrd="9" destOrd="0" presId="urn:microsoft.com/office/officeart/2005/8/layout/vList3"/>
    <dgm:cxn modelId="{E65DC174-9B52-4E59-82C5-82FDBB7228FF}" type="presParOf" srcId="{300DD1C4-64F7-4CB1-82C5-BDDCD77EF655}" destId="{6A771B10-9D7C-43E2-9957-38D7C73744BB}" srcOrd="10" destOrd="0" presId="urn:microsoft.com/office/officeart/2005/8/layout/vList3"/>
    <dgm:cxn modelId="{B3618F86-903A-4A13-9A6E-5010CC09675E}" type="presParOf" srcId="{6A771B10-9D7C-43E2-9957-38D7C73744BB}" destId="{BB106D67-70D5-4A89-B9E0-B19AD74FA869}" srcOrd="0" destOrd="0" presId="urn:microsoft.com/office/officeart/2005/8/layout/vList3"/>
    <dgm:cxn modelId="{523245DA-00EE-4F3C-BF07-1A9266033EB3}" type="presParOf" srcId="{6A771B10-9D7C-43E2-9957-38D7C73744BB}" destId="{D174C9B4-A39A-4725-836E-36386F00C0B7}" srcOrd="1" destOrd="0" presId="urn:microsoft.com/office/officeart/2005/8/layout/vList3"/>
    <dgm:cxn modelId="{04C42434-5489-41B7-B963-8AAAD7571303}" type="presParOf" srcId="{300DD1C4-64F7-4CB1-82C5-BDDCD77EF655}" destId="{3ED9F8EF-927B-4025-A2EB-9DA214DB0BB0}" srcOrd="11" destOrd="0" presId="urn:microsoft.com/office/officeart/2005/8/layout/vList3"/>
    <dgm:cxn modelId="{9E919FE7-67AC-4D97-BB6D-24B95F1C7243}" type="presParOf" srcId="{300DD1C4-64F7-4CB1-82C5-BDDCD77EF655}" destId="{1E726F91-BB6E-4CFA-AD8F-935673B06DCD}" srcOrd="12" destOrd="0" presId="urn:microsoft.com/office/officeart/2005/8/layout/vList3"/>
    <dgm:cxn modelId="{3047F27E-35B8-4BFC-8B7F-453FE7C757ED}" type="presParOf" srcId="{1E726F91-BB6E-4CFA-AD8F-935673B06DCD}" destId="{D736BC41-1F47-4C54-A1A8-88900A99F819}" srcOrd="0" destOrd="0" presId="urn:microsoft.com/office/officeart/2005/8/layout/vList3"/>
    <dgm:cxn modelId="{4CFA3BE9-033C-4EBE-8EC8-12291D955260}" type="presParOf" srcId="{1E726F91-BB6E-4CFA-AD8F-935673B06DCD}" destId="{368EDA0C-271F-4356-AAC1-94E393EB5F7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24C1B96-B421-4CE2-9C45-46A90E9D4E1F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F49C3B0-A569-486A-8D9C-80AA6DC80B38}">
      <dgm:prSet phldrT="[Texto]"/>
      <dgm:spPr/>
      <dgm:t>
        <a:bodyPr/>
        <a:lstStyle/>
        <a:p>
          <a:r>
            <a:rPr lang="es-MX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Pictogramas Atractivos Naturales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60A12C-5C7D-4E57-9BCA-FC428663B1B7}" type="parTrans" cxnId="{6B2D21BC-C794-4FD3-A3E1-3BB4184787A7}">
      <dgm:prSet/>
      <dgm:spPr/>
      <dgm:t>
        <a:bodyPr/>
        <a:lstStyle/>
        <a:p>
          <a:endParaRPr lang="es-ES"/>
        </a:p>
      </dgm:t>
    </dgm:pt>
    <dgm:pt modelId="{91C800A2-D4AB-490F-8D4D-04669D8E5386}" type="sibTrans" cxnId="{6B2D21BC-C794-4FD3-A3E1-3BB4184787A7}">
      <dgm:prSet/>
      <dgm:spPr/>
      <dgm:t>
        <a:bodyPr/>
        <a:lstStyle/>
        <a:p>
          <a:endParaRPr lang="es-ES"/>
        </a:p>
      </dgm:t>
    </dgm:pt>
    <dgm:pt modelId="{43D06BD1-27B3-4798-8764-E00DEA61AD7E}">
      <dgm:prSet phldrT="[Texto]"/>
      <dgm:spPr/>
      <dgm:t>
        <a:bodyPr/>
        <a:lstStyle/>
        <a:p>
          <a:r>
            <a:rPr lang="es-MX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Pictogramas Atractivos Culturales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03D237-1A58-4101-8916-E045223D8C45}" type="parTrans" cxnId="{CC25B444-3402-4126-8ACB-97DEC455A5F1}">
      <dgm:prSet/>
      <dgm:spPr/>
      <dgm:t>
        <a:bodyPr/>
        <a:lstStyle/>
        <a:p>
          <a:endParaRPr lang="es-ES"/>
        </a:p>
      </dgm:t>
    </dgm:pt>
    <dgm:pt modelId="{D6522763-CB26-4169-8197-20564F1F2D76}" type="sibTrans" cxnId="{CC25B444-3402-4126-8ACB-97DEC455A5F1}">
      <dgm:prSet/>
      <dgm:spPr/>
      <dgm:t>
        <a:bodyPr/>
        <a:lstStyle/>
        <a:p>
          <a:endParaRPr lang="es-ES"/>
        </a:p>
      </dgm:t>
    </dgm:pt>
    <dgm:pt modelId="{F11E009D-F5AF-4C06-83C7-F1A6314F46EA}">
      <dgm:prSet phldrT="[Texto]"/>
      <dgm:spPr/>
      <dgm:t>
        <a:bodyPr/>
        <a:lstStyle/>
        <a:p>
          <a:r>
            <a:rPr lang="es-MX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Pictogramas Actividades Turísticas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F3B6F4-225A-411D-93E2-7395D7D166A1}" type="parTrans" cxnId="{CB72D6A4-9777-4C0A-9378-32AC4A1D5225}">
      <dgm:prSet/>
      <dgm:spPr/>
      <dgm:t>
        <a:bodyPr/>
        <a:lstStyle/>
        <a:p>
          <a:endParaRPr lang="es-ES"/>
        </a:p>
      </dgm:t>
    </dgm:pt>
    <dgm:pt modelId="{A86D4C8D-4C34-4316-B5BD-0B4F733AE865}" type="sibTrans" cxnId="{CB72D6A4-9777-4C0A-9378-32AC4A1D5225}">
      <dgm:prSet/>
      <dgm:spPr/>
      <dgm:t>
        <a:bodyPr/>
        <a:lstStyle/>
        <a:p>
          <a:endParaRPr lang="es-ES"/>
        </a:p>
      </dgm:t>
    </dgm:pt>
    <dgm:pt modelId="{0D6C5A77-EE42-4636-A667-E047838D2A54}">
      <dgm:prSet/>
      <dgm:spPr/>
      <dgm:t>
        <a:bodyPr/>
        <a:lstStyle/>
        <a:p>
          <a:r>
            <a:rPr lang="es-MX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Pictogramas Restricción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E8155A-76CC-4504-8C3C-2847E67FD4B7}" type="parTrans" cxnId="{7E2584F4-874D-4B4C-8A5E-2D8ED93428A4}">
      <dgm:prSet/>
      <dgm:spPr/>
      <dgm:t>
        <a:bodyPr/>
        <a:lstStyle/>
        <a:p>
          <a:endParaRPr lang="es-ES"/>
        </a:p>
      </dgm:t>
    </dgm:pt>
    <dgm:pt modelId="{8B318254-CBA4-4EEA-B82E-460E4B886E3E}" type="sibTrans" cxnId="{7E2584F4-874D-4B4C-8A5E-2D8ED93428A4}">
      <dgm:prSet/>
      <dgm:spPr/>
      <dgm:t>
        <a:bodyPr/>
        <a:lstStyle/>
        <a:p>
          <a:endParaRPr lang="es-ES"/>
        </a:p>
      </dgm:t>
    </dgm:pt>
    <dgm:pt modelId="{E7404FFE-FACB-4B66-BA79-01ADF3772993}" type="pres">
      <dgm:prSet presAssocID="{A24C1B96-B421-4CE2-9C45-46A90E9D4E1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3A3E898-1154-467C-BB8E-0AE0BEB394DA}" type="pres">
      <dgm:prSet presAssocID="{1F49C3B0-A569-486A-8D9C-80AA6DC80B38}" presName="composite" presStyleCnt="0"/>
      <dgm:spPr/>
    </dgm:pt>
    <dgm:pt modelId="{D9C72CEE-3DFF-4085-A25B-4EC0F11DCA56}" type="pres">
      <dgm:prSet presAssocID="{1F49C3B0-A569-486A-8D9C-80AA6DC80B38}" presName="rect1" presStyleLbl="tr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82AAC14-815F-48C2-BA3D-87001A90A53F}" type="pres">
      <dgm:prSet presAssocID="{1F49C3B0-A569-486A-8D9C-80AA6DC80B38}" presName="rect2" presStyleLbl="fgImgPlace1" presStyleIdx="0" presStyleCnt="4" custScaleX="13449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613F16C-4AB6-4944-A622-AAE5CD3E6B58}" type="pres">
      <dgm:prSet presAssocID="{91C800A2-D4AB-490F-8D4D-04669D8E5386}" presName="sibTrans" presStyleCnt="0"/>
      <dgm:spPr/>
    </dgm:pt>
    <dgm:pt modelId="{93CEC2F2-6C34-4707-8352-383442826763}" type="pres">
      <dgm:prSet presAssocID="{43D06BD1-27B3-4798-8764-E00DEA61AD7E}" presName="composite" presStyleCnt="0"/>
      <dgm:spPr/>
    </dgm:pt>
    <dgm:pt modelId="{E97DA900-8FD8-4FEE-A1BE-4EDB270355F7}" type="pres">
      <dgm:prSet presAssocID="{43D06BD1-27B3-4798-8764-E00DEA61AD7E}" presName="rect1" presStyleLbl="tr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F402D1D-5CF5-4FF0-BD31-C1AD32CEAAEF}" type="pres">
      <dgm:prSet presAssocID="{43D06BD1-27B3-4798-8764-E00DEA61AD7E}" presName="rect2" presStyleLbl="fgImgPlace1" presStyleIdx="1" presStyleCnt="4" custScaleX="12422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0ADF32C-B4EB-461E-9786-FC8A1A987B33}" type="pres">
      <dgm:prSet presAssocID="{D6522763-CB26-4169-8197-20564F1F2D76}" presName="sibTrans" presStyleCnt="0"/>
      <dgm:spPr/>
    </dgm:pt>
    <dgm:pt modelId="{7B2A080A-4063-4BF2-8670-3F223F6F580F}" type="pres">
      <dgm:prSet presAssocID="{F11E009D-F5AF-4C06-83C7-F1A6314F46EA}" presName="composite" presStyleCnt="0"/>
      <dgm:spPr/>
    </dgm:pt>
    <dgm:pt modelId="{EB259BE3-37BE-4C37-A655-F15AD64FCE14}" type="pres">
      <dgm:prSet presAssocID="{F11E009D-F5AF-4C06-83C7-F1A6314F46EA}" presName="rect1" presStyleLbl="tr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C3D7A87-6887-4E13-B894-088A08D7A822}" type="pres">
      <dgm:prSet presAssocID="{F11E009D-F5AF-4C06-83C7-F1A6314F46EA}" presName="rect2" presStyleLbl="fgImgPlace1" presStyleIdx="2" presStyleCnt="4" custScaleX="12809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3AB04CD-95DB-41EB-82E0-CC63663856D4}" type="pres">
      <dgm:prSet presAssocID="{A86D4C8D-4C34-4316-B5BD-0B4F733AE865}" presName="sibTrans" presStyleCnt="0"/>
      <dgm:spPr/>
    </dgm:pt>
    <dgm:pt modelId="{D62D2941-BEB3-4803-A977-63E917FCBC56}" type="pres">
      <dgm:prSet presAssocID="{0D6C5A77-EE42-4636-A667-E047838D2A54}" presName="composite" presStyleCnt="0"/>
      <dgm:spPr/>
    </dgm:pt>
    <dgm:pt modelId="{BD7BEFF4-188B-46C5-8B01-FA584A1D1662}" type="pres">
      <dgm:prSet presAssocID="{0D6C5A77-EE42-4636-A667-E047838D2A54}" presName="rect1" presStyleLbl="tr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2E650EF-C54B-42E1-B32A-C2F15EC4E678}" type="pres">
      <dgm:prSet presAssocID="{0D6C5A77-EE42-4636-A667-E047838D2A54}" presName="rect2" presStyleLbl="fgImgPlace1" presStyleIdx="3" presStyleCnt="4" custScaleX="12706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CB72D6A4-9777-4C0A-9378-32AC4A1D5225}" srcId="{A24C1B96-B421-4CE2-9C45-46A90E9D4E1F}" destId="{F11E009D-F5AF-4C06-83C7-F1A6314F46EA}" srcOrd="2" destOrd="0" parTransId="{F8F3B6F4-225A-411D-93E2-7395D7D166A1}" sibTransId="{A86D4C8D-4C34-4316-B5BD-0B4F733AE865}"/>
    <dgm:cxn modelId="{D2D1FCF6-D52E-4C57-AECA-3335CCC214D5}" type="presOf" srcId="{F11E009D-F5AF-4C06-83C7-F1A6314F46EA}" destId="{EB259BE3-37BE-4C37-A655-F15AD64FCE14}" srcOrd="0" destOrd="0" presId="urn:microsoft.com/office/officeart/2008/layout/PictureStrips"/>
    <dgm:cxn modelId="{6B2D21BC-C794-4FD3-A3E1-3BB4184787A7}" srcId="{A24C1B96-B421-4CE2-9C45-46A90E9D4E1F}" destId="{1F49C3B0-A569-486A-8D9C-80AA6DC80B38}" srcOrd="0" destOrd="0" parTransId="{2E60A12C-5C7D-4E57-9BCA-FC428663B1B7}" sibTransId="{91C800A2-D4AB-490F-8D4D-04669D8E5386}"/>
    <dgm:cxn modelId="{7E2584F4-874D-4B4C-8A5E-2D8ED93428A4}" srcId="{A24C1B96-B421-4CE2-9C45-46A90E9D4E1F}" destId="{0D6C5A77-EE42-4636-A667-E047838D2A54}" srcOrd="3" destOrd="0" parTransId="{15E8155A-76CC-4504-8C3C-2847E67FD4B7}" sibTransId="{8B318254-CBA4-4EEA-B82E-460E4B886E3E}"/>
    <dgm:cxn modelId="{02BC3F8F-0C61-46FB-B70F-004888F95B1D}" type="presOf" srcId="{1F49C3B0-A569-486A-8D9C-80AA6DC80B38}" destId="{D9C72CEE-3DFF-4085-A25B-4EC0F11DCA56}" srcOrd="0" destOrd="0" presId="urn:microsoft.com/office/officeart/2008/layout/PictureStrips"/>
    <dgm:cxn modelId="{35CA178E-552B-4A37-BDAE-69F5EB8EC9CC}" type="presOf" srcId="{A24C1B96-B421-4CE2-9C45-46A90E9D4E1F}" destId="{E7404FFE-FACB-4B66-BA79-01ADF3772993}" srcOrd="0" destOrd="0" presId="urn:microsoft.com/office/officeart/2008/layout/PictureStrips"/>
    <dgm:cxn modelId="{49CC311F-1349-492D-91FF-D9549853A45D}" type="presOf" srcId="{43D06BD1-27B3-4798-8764-E00DEA61AD7E}" destId="{E97DA900-8FD8-4FEE-A1BE-4EDB270355F7}" srcOrd="0" destOrd="0" presId="urn:microsoft.com/office/officeart/2008/layout/PictureStrips"/>
    <dgm:cxn modelId="{CE40FC76-B374-4948-B266-8259EEE90494}" type="presOf" srcId="{0D6C5A77-EE42-4636-A667-E047838D2A54}" destId="{BD7BEFF4-188B-46C5-8B01-FA584A1D1662}" srcOrd="0" destOrd="0" presId="urn:microsoft.com/office/officeart/2008/layout/PictureStrips"/>
    <dgm:cxn modelId="{CC25B444-3402-4126-8ACB-97DEC455A5F1}" srcId="{A24C1B96-B421-4CE2-9C45-46A90E9D4E1F}" destId="{43D06BD1-27B3-4798-8764-E00DEA61AD7E}" srcOrd="1" destOrd="0" parTransId="{6B03D237-1A58-4101-8916-E045223D8C45}" sibTransId="{D6522763-CB26-4169-8197-20564F1F2D76}"/>
    <dgm:cxn modelId="{1D03D409-9A72-4CF5-8B51-307A25D3BBC5}" type="presParOf" srcId="{E7404FFE-FACB-4B66-BA79-01ADF3772993}" destId="{43A3E898-1154-467C-BB8E-0AE0BEB394DA}" srcOrd="0" destOrd="0" presId="urn:microsoft.com/office/officeart/2008/layout/PictureStrips"/>
    <dgm:cxn modelId="{4C86BC3F-6CA9-40C1-BD82-2FE3BA7F0DA9}" type="presParOf" srcId="{43A3E898-1154-467C-BB8E-0AE0BEB394DA}" destId="{D9C72CEE-3DFF-4085-A25B-4EC0F11DCA56}" srcOrd="0" destOrd="0" presId="urn:microsoft.com/office/officeart/2008/layout/PictureStrips"/>
    <dgm:cxn modelId="{DC95911A-4641-4A66-B824-9694BFE4D1F1}" type="presParOf" srcId="{43A3E898-1154-467C-BB8E-0AE0BEB394DA}" destId="{082AAC14-815F-48C2-BA3D-87001A90A53F}" srcOrd="1" destOrd="0" presId="urn:microsoft.com/office/officeart/2008/layout/PictureStrips"/>
    <dgm:cxn modelId="{486D65BD-BAB2-462C-9D41-C8D64D342FEE}" type="presParOf" srcId="{E7404FFE-FACB-4B66-BA79-01ADF3772993}" destId="{6613F16C-4AB6-4944-A622-AAE5CD3E6B58}" srcOrd="1" destOrd="0" presId="urn:microsoft.com/office/officeart/2008/layout/PictureStrips"/>
    <dgm:cxn modelId="{01ED59FC-9987-4945-9700-7DE35336E824}" type="presParOf" srcId="{E7404FFE-FACB-4B66-BA79-01ADF3772993}" destId="{93CEC2F2-6C34-4707-8352-383442826763}" srcOrd="2" destOrd="0" presId="urn:microsoft.com/office/officeart/2008/layout/PictureStrips"/>
    <dgm:cxn modelId="{70C41051-6B17-4B34-82F8-02BE03A4B361}" type="presParOf" srcId="{93CEC2F2-6C34-4707-8352-383442826763}" destId="{E97DA900-8FD8-4FEE-A1BE-4EDB270355F7}" srcOrd="0" destOrd="0" presId="urn:microsoft.com/office/officeart/2008/layout/PictureStrips"/>
    <dgm:cxn modelId="{1C2B2597-A749-4C39-8264-EF152378D23D}" type="presParOf" srcId="{93CEC2F2-6C34-4707-8352-383442826763}" destId="{DF402D1D-5CF5-4FF0-BD31-C1AD32CEAAEF}" srcOrd="1" destOrd="0" presId="urn:microsoft.com/office/officeart/2008/layout/PictureStrips"/>
    <dgm:cxn modelId="{AC2773EA-91D5-41C0-BC93-AE44306C6522}" type="presParOf" srcId="{E7404FFE-FACB-4B66-BA79-01ADF3772993}" destId="{D0ADF32C-B4EB-461E-9786-FC8A1A987B33}" srcOrd="3" destOrd="0" presId="urn:microsoft.com/office/officeart/2008/layout/PictureStrips"/>
    <dgm:cxn modelId="{2880DD72-C841-42E2-A40D-B01E3B2F8585}" type="presParOf" srcId="{E7404FFE-FACB-4B66-BA79-01ADF3772993}" destId="{7B2A080A-4063-4BF2-8670-3F223F6F580F}" srcOrd="4" destOrd="0" presId="urn:microsoft.com/office/officeart/2008/layout/PictureStrips"/>
    <dgm:cxn modelId="{FB261B62-233B-4384-992D-244D0906259E}" type="presParOf" srcId="{7B2A080A-4063-4BF2-8670-3F223F6F580F}" destId="{EB259BE3-37BE-4C37-A655-F15AD64FCE14}" srcOrd="0" destOrd="0" presId="urn:microsoft.com/office/officeart/2008/layout/PictureStrips"/>
    <dgm:cxn modelId="{F4464AC5-9AB8-4A15-8472-E512C5D6212E}" type="presParOf" srcId="{7B2A080A-4063-4BF2-8670-3F223F6F580F}" destId="{EC3D7A87-6887-4E13-B894-088A08D7A822}" srcOrd="1" destOrd="0" presId="urn:microsoft.com/office/officeart/2008/layout/PictureStrips"/>
    <dgm:cxn modelId="{9F226ABB-FA99-4F08-ABD2-6210B6BFE9E1}" type="presParOf" srcId="{E7404FFE-FACB-4B66-BA79-01ADF3772993}" destId="{73AB04CD-95DB-41EB-82E0-CC63663856D4}" srcOrd="5" destOrd="0" presId="urn:microsoft.com/office/officeart/2008/layout/PictureStrips"/>
    <dgm:cxn modelId="{FB14DAD0-B5A6-4911-9055-3F865F7D460C}" type="presParOf" srcId="{E7404FFE-FACB-4B66-BA79-01ADF3772993}" destId="{D62D2941-BEB3-4803-A977-63E917FCBC56}" srcOrd="6" destOrd="0" presId="urn:microsoft.com/office/officeart/2008/layout/PictureStrips"/>
    <dgm:cxn modelId="{A3092387-89D7-4B44-93C6-27D37DA7B742}" type="presParOf" srcId="{D62D2941-BEB3-4803-A977-63E917FCBC56}" destId="{BD7BEFF4-188B-46C5-8B01-FA584A1D1662}" srcOrd="0" destOrd="0" presId="urn:microsoft.com/office/officeart/2008/layout/PictureStrips"/>
    <dgm:cxn modelId="{95E0BA99-13EF-4CDF-9EAA-F73A0D8078AD}" type="presParOf" srcId="{D62D2941-BEB3-4803-A977-63E917FCBC56}" destId="{E2E650EF-C54B-42E1-B32A-C2F15EC4E678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4B932B2-512C-4DA2-B06B-48E3E7AAD562}" type="doc">
      <dgm:prSet loTypeId="urn:microsoft.com/office/officeart/2005/8/layout/hProcess10" loCatId="picture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7882F405-354D-43F3-B11A-32DD74DC7A53}">
      <dgm:prSet phldrT="[Texto]" custT="1"/>
      <dgm:spPr/>
      <dgm:t>
        <a:bodyPr/>
        <a:lstStyle/>
        <a:p>
          <a:r>
            <a:rPr lang="es-MX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Alternativa de desarrollo local para los pueblos y nacionalidades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687933-AAB1-4D2A-B95C-24732D79663D}" type="parTrans" cxnId="{586CE9BB-F633-4B8F-A2A1-A9EE6BEC1EC9}">
      <dgm:prSet/>
      <dgm:spPr/>
      <dgm:t>
        <a:bodyPr/>
        <a:lstStyle/>
        <a:p>
          <a:endParaRPr lang="es-ES"/>
        </a:p>
      </dgm:t>
    </dgm:pt>
    <dgm:pt modelId="{5DBF17FC-88D8-4485-B621-48EF96DBCBE5}" type="sibTrans" cxnId="{586CE9BB-F633-4B8F-A2A1-A9EE6BEC1EC9}">
      <dgm:prSet/>
      <dgm:spPr/>
      <dgm:t>
        <a:bodyPr/>
        <a:lstStyle/>
        <a:p>
          <a:endParaRPr lang="es-ES"/>
        </a:p>
      </dgm:t>
    </dgm:pt>
    <dgm:pt modelId="{B73C209B-94B3-4A0C-84C3-D442C9284C2E}">
      <dgm:prSet phldrT="[Texto]" custT="1"/>
      <dgm:spPr/>
      <dgm:t>
        <a:bodyPr/>
        <a:lstStyle/>
        <a:p>
          <a:r>
            <a:rPr lang="es-MX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TC empieza 1970 con la finalidad de preservar las comunidades frente al éxodo de su población  </a:t>
          </a:r>
          <a:r>
            <a:rPr lang="es-MX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hacia las grandes ciudades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9E493E-08E8-48F3-8BA2-A123200A67D1}" type="parTrans" cxnId="{36C7A4FD-BB90-4A76-8918-AC3789580E3E}">
      <dgm:prSet/>
      <dgm:spPr/>
      <dgm:t>
        <a:bodyPr/>
        <a:lstStyle/>
        <a:p>
          <a:endParaRPr lang="es-ES"/>
        </a:p>
      </dgm:t>
    </dgm:pt>
    <dgm:pt modelId="{B011C97F-B736-4BA9-809A-08D923C16714}" type="sibTrans" cxnId="{36C7A4FD-BB90-4A76-8918-AC3789580E3E}">
      <dgm:prSet/>
      <dgm:spPr/>
      <dgm:t>
        <a:bodyPr/>
        <a:lstStyle/>
        <a:p>
          <a:endParaRPr lang="es-ES"/>
        </a:p>
      </dgm:t>
    </dgm:pt>
    <dgm:pt modelId="{7697F093-5F65-4192-A4E5-41914CDE467F}">
      <dgm:prSet phldrT="[Texto]" custT="1"/>
      <dgm:spPr/>
      <dgm:t>
        <a:bodyPr/>
        <a:lstStyle/>
        <a:p>
          <a:r>
            <a:rPr lang="es-MX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Bajo interés de las pasadas administraciones municipales y de la comunidad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D8BAE6-EE5D-420F-8F3F-2B91E18AD84E}" type="parTrans" cxnId="{B4CEAADC-01AE-465F-8A58-4820F78FDD79}">
      <dgm:prSet/>
      <dgm:spPr/>
      <dgm:t>
        <a:bodyPr/>
        <a:lstStyle/>
        <a:p>
          <a:endParaRPr lang="es-ES"/>
        </a:p>
      </dgm:t>
    </dgm:pt>
    <dgm:pt modelId="{F848B176-CCDE-4DC6-8D84-4F99AFE667F8}" type="sibTrans" cxnId="{B4CEAADC-01AE-465F-8A58-4820F78FDD79}">
      <dgm:prSet/>
      <dgm:spPr/>
      <dgm:t>
        <a:bodyPr/>
        <a:lstStyle/>
        <a:p>
          <a:endParaRPr lang="es-ES"/>
        </a:p>
      </dgm:t>
    </dgm:pt>
    <dgm:pt modelId="{C0FE646E-48D7-4740-AD3B-06FDC91AE9EC}">
      <dgm:prSet custT="1"/>
      <dgm:spPr/>
      <dgm:t>
        <a:bodyPr/>
        <a:lstStyle/>
        <a:p>
          <a:r>
            <a:rPr lang="es-MX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Promoción de los tres CTC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60787B-26F9-4E8D-B8B1-39CF18210446}" type="parTrans" cxnId="{7C26AF1E-8CD4-495E-BD39-4E322FB056A5}">
      <dgm:prSet/>
      <dgm:spPr/>
      <dgm:t>
        <a:bodyPr/>
        <a:lstStyle/>
        <a:p>
          <a:endParaRPr lang="es-ES"/>
        </a:p>
      </dgm:t>
    </dgm:pt>
    <dgm:pt modelId="{049BA861-DDCD-403F-9CE2-11C926CC079A}" type="sibTrans" cxnId="{7C26AF1E-8CD4-495E-BD39-4E322FB056A5}">
      <dgm:prSet/>
      <dgm:spPr/>
      <dgm:t>
        <a:bodyPr/>
        <a:lstStyle/>
        <a:p>
          <a:endParaRPr lang="es-ES"/>
        </a:p>
      </dgm:t>
    </dgm:pt>
    <dgm:pt modelId="{0F2607FF-48F7-4E6B-918E-9B32292E63B6}" type="pres">
      <dgm:prSet presAssocID="{04B932B2-512C-4DA2-B06B-48E3E7AAD56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F4AF89D-9952-481E-8AD8-93153DEE8620}" type="pres">
      <dgm:prSet presAssocID="{7882F405-354D-43F3-B11A-32DD74DC7A53}" presName="composite" presStyleCnt="0"/>
      <dgm:spPr/>
      <dgm:t>
        <a:bodyPr/>
        <a:lstStyle/>
        <a:p>
          <a:endParaRPr lang="es-ES"/>
        </a:p>
      </dgm:t>
    </dgm:pt>
    <dgm:pt modelId="{2F39D5BD-8DAC-4676-8714-552ED6F41EBD}" type="pres">
      <dgm:prSet presAssocID="{7882F405-354D-43F3-B11A-32DD74DC7A53}" presName="imagSh" presStyleLbl="bgImgPlace1" presStyleIdx="0" presStyleCnt="4" custLinFactNeighborX="-77" custLinFactNeighborY="-2789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s-ES"/>
        </a:p>
      </dgm:t>
    </dgm:pt>
    <dgm:pt modelId="{F2E78E38-6CAC-4F69-9162-97A5BB55E916}" type="pres">
      <dgm:prSet presAssocID="{7882F405-354D-43F3-B11A-32DD74DC7A53}" presName="tx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182A84-FD95-459D-8DD4-6CD535C049BF}" type="pres">
      <dgm:prSet presAssocID="{5DBF17FC-88D8-4485-B621-48EF96DBCBE5}" presName="sibTrans" presStyleLbl="sibTrans2D1" presStyleIdx="0" presStyleCnt="3"/>
      <dgm:spPr/>
      <dgm:t>
        <a:bodyPr/>
        <a:lstStyle/>
        <a:p>
          <a:endParaRPr lang="es-ES"/>
        </a:p>
      </dgm:t>
    </dgm:pt>
    <dgm:pt modelId="{1B5943B7-47C6-49FE-961A-DB5CF0514747}" type="pres">
      <dgm:prSet presAssocID="{5DBF17FC-88D8-4485-B621-48EF96DBCBE5}" presName="connTx" presStyleLbl="sibTrans2D1" presStyleIdx="0" presStyleCnt="3"/>
      <dgm:spPr/>
      <dgm:t>
        <a:bodyPr/>
        <a:lstStyle/>
        <a:p>
          <a:endParaRPr lang="es-ES"/>
        </a:p>
      </dgm:t>
    </dgm:pt>
    <dgm:pt modelId="{E89D181F-BA4A-4BC1-B139-1060D7CE0805}" type="pres">
      <dgm:prSet presAssocID="{B73C209B-94B3-4A0C-84C3-D442C9284C2E}" presName="composite" presStyleCnt="0"/>
      <dgm:spPr/>
      <dgm:t>
        <a:bodyPr/>
        <a:lstStyle/>
        <a:p>
          <a:endParaRPr lang="es-ES"/>
        </a:p>
      </dgm:t>
    </dgm:pt>
    <dgm:pt modelId="{E6F0536E-8C62-4B27-B2D0-878067224C01}" type="pres">
      <dgm:prSet presAssocID="{B73C209B-94B3-4A0C-84C3-D442C9284C2E}" presName="imagSh" presStyleLbl="bgImgPlace1" presStyleIdx="1" presStyleCnt="4" custLinFactNeighborX="-697" custLinFactNeighborY="-2161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es-ES"/>
        </a:p>
      </dgm:t>
    </dgm:pt>
    <dgm:pt modelId="{08BE392A-49B4-4C36-8EA2-30E3943E2A73}" type="pres">
      <dgm:prSet presAssocID="{B73C209B-94B3-4A0C-84C3-D442C9284C2E}" presName="tx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34D0E7A-0EC8-4347-988A-D73DECCDE6F8}" type="pres">
      <dgm:prSet presAssocID="{B011C97F-B736-4BA9-809A-08D923C16714}" presName="sibTrans" presStyleLbl="sibTrans2D1" presStyleIdx="1" presStyleCnt="3"/>
      <dgm:spPr/>
      <dgm:t>
        <a:bodyPr/>
        <a:lstStyle/>
        <a:p>
          <a:endParaRPr lang="es-ES"/>
        </a:p>
      </dgm:t>
    </dgm:pt>
    <dgm:pt modelId="{1E15C950-AEC9-4685-A0BD-38AB5ADB42F4}" type="pres">
      <dgm:prSet presAssocID="{B011C97F-B736-4BA9-809A-08D923C16714}" presName="connTx" presStyleLbl="sibTrans2D1" presStyleIdx="1" presStyleCnt="3"/>
      <dgm:spPr/>
      <dgm:t>
        <a:bodyPr/>
        <a:lstStyle/>
        <a:p>
          <a:endParaRPr lang="es-ES"/>
        </a:p>
      </dgm:t>
    </dgm:pt>
    <dgm:pt modelId="{5FE3D5F1-52A5-48E2-9A48-DA1518AB9008}" type="pres">
      <dgm:prSet presAssocID="{7697F093-5F65-4192-A4E5-41914CDE467F}" presName="composite" presStyleCnt="0"/>
      <dgm:spPr/>
      <dgm:t>
        <a:bodyPr/>
        <a:lstStyle/>
        <a:p>
          <a:endParaRPr lang="es-ES"/>
        </a:p>
      </dgm:t>
    </dgm:pt>
    <dgm:pt modelId="{3227BAEC-EE14-431E-B127-E0227F89BF68}" type="pres">
      <dgm:prSet presAssocID="{7697F093-5F65-4192-A4E5-41914CDE467F}" presName="imagSh" presStyleLbl="bgImgPlace1" presStyleIdx="2" presStyleCnt="4" custLinFactNeighborX="-1395" custLinFactNeighborY="-1673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  <dgm:t>
        <a:bodyPr/>
        <a:lstStyle/>
        <a:p>
          <a:endParaRPr lang="es-ES"/>
        </a:p>
      </dgm:t>
    </dgm:pt>
    <dgm:pt modelId="{F8314E1F-41E3-44F9-A1D5-0FA1E20EF4F9}" type="pres">
      <dgm:prSet presAssocID="{7697F093-5F65-4192-A4E5-41914CDE467F}" presName="tx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6A405CD-F57E-40F2-AF27-EAD2CD041ADE}" type="pres">
      <dgm:prSet presAssocID="{F848B176-CCDE-4DC6-8D84-4F99AFE667F8}" presName="sibTrans" presStyleLbl="sibTrans2D1" presStyleIdx="2" presStyleCnt="3"/>
      <dgm:spPr/>
      <dgm:t>
        <a:bodyPr/>
        <a:lstStyle/>
        <a:p>
          <a:endParaRPr lang="es-ES"/>
        </a:p>
      </dgm:t>
    </dgm:pt>
    <dgm:pt modelId="{B8CA211C-FD49-4011-A914-68786D979259}" type="pres">
      <dgm:prSet presAssocID="{F848B176-CCDE-4DC6-8D84-4F99AFE667F8}" presName="connTx" presStyleLbl="sibTrans2D1" presStyleIdx="2" presStyleCnt="3"/>
      <dgm:spPr/>
      <dgm:t>
        <a:bodyPr/>
        <a:lstStyle/>
        <a:p>
          <a:endParaRPr lang="es-ES"/>
        </a:p>
      </dgm:t>
    </dgm:pt>
    <dgm:pt modelId="{7B1A1866-B077-404A-AD4B-FF9BFF42775B}" type="pres">
      <dgm:prSet presAssocID="{C0FE646E-48D7-4740-AD3B-06FDC91AE9EC}" presName="composite" presStyleCnt="0"/>
      <dgm:spPr/>
      <dgm:t>
        <a:bodyPr/>
        <a:lstStyle/>
        <a:p>
          <a:endParaRPr lang="es-ES"/>
        </a:p>
      </dgm:t>
    </dgm:pt>
    <dgm:pt modelId="{69A4349B-D47F-4E5E-A809-6E0137F10C9E}" type="pres">
      <dgm:prSet presAssocID="{C0FE646E-48D7-4740-AD3B-06FDC91AE9EC}" presName="imagSh" presStyleLbl="bgImgPlace1" presStyleIdx="3" presStyleCnt="4" custLinFactNeighborX="-1395" custLinFactNeighborY="-2022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s-ES"/>
        </a:p>
      </dgm:t>
    </dgm:pt>
    <dgm:pt modelId="{7DC842B6-D3FD-429D-B440-A88C63B4AEAF}" type="pres">
      <dgm:prSet presAssocID="{C0FE646E-48D7-4740-AD3B-06FDC91AE9EC}" presName="tx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C26AF1E-8CD4-495E-BD39-4E322FB056A5}" srcId="{04B932B2-512C-4DA2-B06B-48E3E7AAD562}" destId="{C0FE646E-48D7-4740-AD3B-06FDC91AE9EC}" srcOrd="3" destOrd="0" parTransId="{E160787B-26F9-4E8D-B8B1-39CF18210446}" sibTransId="{049BA861-DDCD-403F-9CE2-11C926CC079A}"/>
    <dgm:cxn modelId="{46BD9B1D-9955-46A1-9E13-A3B85B2983FC}" type="presOf" srcId="{F848B176-CCDE-4DC6-8D84-4F99AFE667F8}" destId="{B8CA211C-FD49-4011-A914-68786D979259}" srcOrd="1" destOrd="0" presId="urn:microsoft.com/office/officeart/2005/8/layout/hProcess10"/>
    <dgm:cxn modelId="{A710D090-2CB9-4D81-9613-33B534AAAEBD}" type="presOf" srcId="{C0FE646E-48D7-4740-AD3B-06FDC91AE9EC}" destId="{7DC842B6-D3FD-429D-B440-A88C63B4AEAF}" srcOrd="0" destOrd="0" presId="urn:microsoft.com/office/officeart/2005/8/layout/hProcess10"/>
    <dgm:cxn modelId="{586CE9BB-F633-4B8F-A2A1-A9EE6BEC1EC9}" srcId="{04B932B2-512C-4DA2-B06B-48E3E7AAD562}" destId="{7882F405-354D-43F3-B11A-32DD74DC7A53}" srcOrd="0" destOrd="0" parTransId="{99687933-AAB1-4D2A-B95C-24732D79663D}" sibTransId="{5DBF17FC-88D8-4485-B621-48EF96DBCBE5}"/>
    <dgm:cxn modelId="{C69A3D17-C65F-4414-AE6E-DB2C04211438}" type="presOf" srcId="{5DBF17FC-88D8-4485-B621-48EF96DBCBE5}" destId="{81182A84-FD95-459D-8DD4-6CD535C049BF}" srcOrd="0" destOrd="0" presId="urn:microsoft.com/office/officeart/2005/8/layout/hProcess10"/>
    <dgm:cxn modelId="{3F64760B-31BB-46DF-AC56-78AF6C549229}" type="presOf" srcId="{7882F405-354D-43F3-B11A-32DD74DC7A53}" destId="{F2E78E38-6CAC-4F69-9162-97A5BB55E916}" srcOrd="0" destOrd="0" presId="urn:microsoft.com/office/officeart/2005/8/layout/hProcess10"/>
    <dgm:cxn modelId="{67223552-A558-4F20-B401-A9A96E61E778}" type="presOf" srcId="{B011C97F-B736-4BA9-809A-08D923C16714}" destId="{1E15C950-AEC9-4685-A0BD-38AB5ADB42F4}" srcOrd="1" destOrd="0" presId="urn:microsoft.com/office/officeart/2005/8/layout/hProcess10"/>
    <dgm:cxn modelId="{3F66D013-E722-4782-BBC2-378FFCC99BCF}" type="presOf" srcId="{04B932B2-512C-4DA2-B06B-48E3E7AAD562}" destId="{0F2607FF-48F7-4E6B-918E-9B32292E63B6}" srcOrd="0" destOrd="0" presId="urn:microsoft.com/office/officeart/2005/8/layout/hProcess10"/>
    <dgm:cxn modelId="{5C4F8744-DCFE-4D10-94AA-3D9BDE680B8E}" type="presOf" srcId="{5DBF17FC-88D8-4485-B621-48EF96DBCBE5}" destId="{1B5943B7-47C6-49FE-961A-DB5CF0514747}" srcOrd="1" destOrd="0" presId="urn:microsoft.com/office/officeart/2005/8/layout/hProcess10"/>
    <dgm:cxn modelId="{FB8929C0-908A-475B-A078-A8B651E25274}" type="presOf" srcId="{F848B176-CCDE-4DC6-8D84-4F99AFE667F8}" destId="{B6A405CD-F57E-40F2-AF27-EAD2CD041ADE}" srcOrd="0" destOrd="0" presId="urn:microsoft.com/office/officeart/2005/8/layout/hProcess10"/>
    <dgm:cxn modelId="{C8D023B4-A8F1-47CB-AC0E-703012630BE1}" type="presOf" srcId="{B011C97F-B736-4BA9-809A-08D923C16714}" destId="{D34D0E7A-0EC8-4347-988A-D73DECCDE6F8}" srcOrd="0" destOrd="0" presId="urn:microsoft.com/office/officeart/2005/8/layout/hProcess10"/>
    <dgm:cxn modelId="{36C7A4FD-BB90-4A76-8918-AC3789580E3E}" srcId="{04B932B2-512C-4DA2-B06B-48E3E7AAD562}" destId="{B73C209B-94B3-4A0C-84C3-D442C9284C2E}" srcOrd="1" destOrd="0" parTransId="{C59E493E-08E8-48F3-8BA2-A123200A67D1}" sibTransId="{B011C97F-B736-4BA9-809A-08D923C16714}"/>
    <dgm:cxn modelId="{B4CEAADC-01AE-465F-8A58-4820F78FDD79}" srcId="{04B932B2-512C-4DA2-B06B-48E3E7AAD562}" destId="{7697F093-5F65-4192-A4E5-41914CDE467F}" srcOrd="2" destOrd="0" parTransId="{DAD8BAE6-EE5D-420F-8F3F-2B91E18AD84E}" sibTransId="{F848B176-CCDE-4DC6-8D84-4F99AFE667F8}"/>
    <dgm:cxn modelId="{10D41761-CFC2-4E36-9250-37DFBD8A510D}" type="presOf" srcId="{7697F093-5F65-4192-A4E5-41914CDE467F}" destId="{F8314E1F-41E3-44F9-A1D5-0FA1E20EF4F9}" srcOrd="0" destOrd="0" presId="urn:microsoft.com/office/officeart/2005/8/layout/hProcess10"/>
    <dgm:cxn modelId="{B2289A97-687F-401E-A724-14989D4A654A}" type="presOf" srcId="{B73C209B-94B3-4A0C-84C3-D442C9284C2E}" destId="{08BE392A-49B4-4C36-8EA2-30E3943E2A73}" srcOrd="0" destOrd="0" presId="urn:microsoft.com/office/officeart/2005/8/layout/hProcess10"/>
    <dgm:cxn modelId="{63684878-2C34-4505-AC8F-A4AEF5BCB5CB}" type="presParOf" srcId="{0F2607FF-48F7-4E6B-918E-9B32292E63B6}" destId="{5F4AF89D-9952-481E-8AD8-93153DEE8620}" srcOrd="0" destOrd="0" presId="urn:microsoft.com/office/officeart/2005/8/layout/hProcess10"/>
    <dgm:cxn modelId="{C309B6A8-3E9B-4863-B5B1-ED23402E351A}" type="presParOf" srcId="{5F4AF89D-9952-481E-8AD8-93153DEE8620}" destId="{2F39D5BD-8DAC-4676-8714-552ED6F41EBD}" srcOrd="0" destOrd="0" presId="urn:microsoft.com/office/officeart/2005/8/layout/hProcess10"/>
    <dgm:cxn modelId="{9D7D2860-ACDD-400E-B103-6F5B18711B9B}" type="presParOf" srcId="{5F4AF89D-9952-481E-8AD8-93153DEE8620}" destId="{F2E78E38-6CAC-4F69-9162-97A5BB55E916}" srcOrd="1" destOrd="0" presId="urn:microsoft.com/office/officeart/2005/8/layout/hProcess10"/>
    <dgm:cxn modelId="{5BAF08D3-38CF-4F6B-AA71-3D68E51BC446}" type="presParOf" srcId="{0F2607FF-48F7-4E6B-918E-9B32292E63B6}" destId="{81182A84-FD95-459D-8DD4-6CD535C049BF}" srcOrd="1" destOrd="0" presId="urn:microsoft.com/office/officeart/2005/8/layout/hProcess10"/>
    <dgm:cxn modelId="{63C58ED0-CCEF-48BA-9E1B-10317EA13F7B}" type="presParOf" srcId="{81182A84-FD95-459D-8DD4-6CD535C049BF}" destId="{1B5943B7-47C6-49FE-961A-DB5CF0514747}" srcOrd="0" destOrd="0" presId="urn:microsoft.com/office/officeart/2005/8/layout/hProcess10"/>
    <dgm:cxn modelId="{8AC485F5-D810-43FC-A71A-21AB8855564B}" type="presParOf" srcId="{0F2607FF-48F7-4E6B-918E-9B32292E63B6}" destId="{E89D181F-BA4A-4BC1-B139-1060D7CE0805}" srcOrd="2" destOrd="0" presId="urn:microsoft.com/office/officeart/2005/8/layout/hProcess10"/>
    <dgm:cxn modelId="{F862B47F-847B-446F-9718-2946B1396DD5}" type="presParOf" srcId="{E89D181F-BA4A-4BC1-B139-1060D7CE0805}" destId="{E6F0536E-8C62-4B27-B2D0-878067224C01}" srcOrd="0" destOrd="0" presId="urn:microsoft.com/office/officeart/2005/8/layout/hProcess10"/>
    <dgm:cxn modelId="{9B03BF02-702E-48F4-AD76-2A6D9517D7A3}" type="presParOf" srcId="{E89D181F-BA4A-4BC1-B139-1060D7CE0805}" destId="{08BE392A-49B4-4C36-8EA2-30E3943E2A73}" srcOrd="1" destOrd="0" presId="urn:microsoft.com/office/officeart/2005/8/layout/hProcess10"/>
    <dgm:cxn modelId="{350F7A35-D922-4CE1-9373-A8A8367360EF}" type="presParOf" srcId="{0F2607FF-48F7-4E6B-918E-9B32292E63B6}" destId="{D34D0E7A-0EC8-4347-988A-D73DECCDE6F8}" srcOrd="3" destOrd="0" presId="urn:microsoft.com/office/officeart/2005/8/layout/hProcess10"/>
    <dgm:cxn modelId="{5794E614-BF10-4743-BBAD-5D3A40CB50EE}" type="presParOf" srcId="{D34D0E7A-0EC8-4347-988A-D73DECCDE6F8}" destId="{1E15C950-AEC9-4685-A0BD-38AB5ADB42F4}" srcOrd="0" destOrd="0" presId="urn:microsoft.com/office/officeart/2005/8/layout/hProcess10"/>
    <dgm:cxn modelId="{17D1F883-F132-488D-B52A-3D2CD422EFC7}" type="presParOf" srcId="{0F2607FF-48F7-4E6B-918E-9B32292E63B6}" destId="{5FE3D5F1-52A5-48E2-9A48-DA1518AB9008}" srcOrd="4" destOrd="0" presId="urn:microsoft.com/office/officeart/2005/8/layout/hProcess10"/>
    <dgm:cxn modelId="{4C3D409D-60E1-4C9C-8EAA-30F977AD64C0}" type="presParOf" srcId="{5FE3D5F1-52A5-48E2-9A48-DA1518AB9008}" destId="{3227BAEC-EE14-431E-B127-E0227F89BF68}" srcOrd="0" destOrd="0" presId="urn:microsoft.com/office/officeart/2005/8/layout/hProcess10"/>
    <dgm:cxn modelId="{796FCEBB-640B-4B9B-A36A-F2DAA193F8DB}" type="presParOf" srcId="{5FE3D5F1-52A5-48E2-9A48-DA1518AB9008}" destId="{F8314E1F-41E3-44F9-A1D5-0FA1E20EF4F9}" srcOrd="1" destOrd="0" presId="urn:microsoft.com/office/officeart/2005/8/layout/hProcess10"/>
    <dgm:cxn modelId="{F52906A8-A448-4B13-AB14-C9AF23FFC25B}" type="presParOf" srcId="{0F2607FF-48F7-4E6B-918E-9B32292E63B6}" destId="{B6A405CD-F57E-40F2-AF27-EAD2CD041ADE}" srcOrd="5" destOrd="0" presId="urn:microsoft.com/office/officeart/2005/8/layout/hProcess10"/>
    <dgm:cxn modelId="{6B4A6748-DB24-48D4-8E02-D44DDFE632F0}" type="presParOf" srcId="{B6A405CD-F57E-40F2-AF27-EAD2CD041ADE}" destId="{B8CA211C-FD49-4011-A914-68786D979259}" srcOrd="0" destOrd="0" presId="urn:microsoft.com/office/officeart/2005/8/layout/hProcess10"/>
    <dgm:cxn modelId="{0DA37962-0BEF-443D-8F7F-A2C5A99D7145}" type="presParOf" srcId="{0F2607FF-48F7-4E6B-918E-9B32292E63B6}" destId="{7B1A1866-B077-404A-AD4B-FF9BFF42775B}" srcOrd="6" destOrd="0" presId="urn:microsoft.com/office/officeart/2005/8/layout/hProcess10"/>
    <dgm:cxn modelId="{4790753D-3CD0-4959-BE54-A6A04182EE7F}" type="presParOf" srcId="{7B1A1866-B077-404A-AD4B-FF9BFF42775B}" destId="{69A4349B-D47F-4E5E-A809-6E0137F10C9E}" srcOrd="0" destOrd="0" presId="urn:microsoft.com/office/officeart/2005/8/layout/hProcess10"/>
    <dgm:cxn modelId="{2A5D2653-8016-49AF-8C35-46B69C531EA5}" type="presParOf" srcId="{7B1A1866-B077-404A-AD4B-FF9BFF42775B}" destId="{7DC842B6-D3FD-429D-B440-A88C63B4AEAF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4B932B2-512C-4DA2-B06B-48E3E7AAD562}" type="doc">
      <dgm:prSet loTypeId="urn:microsoft.com/office/officeart/2005/8/layout/hProcess10" loCatId="picture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882F405-354D-43F3-B11A-32DD74DC7A53}">
      <dgm:prSet phldrT="[Texto]" custT="1"/>
      <dgm:spPr/>
      <dgm:t>
        <a:bodyPr/>
        <a:lstStyle/>
        <a:p>
          <a:r>
            <a:rPr lang="es-MX" sz="1400" dirty="0" smtClean="0">
              <a:latin typeface="+mj-lt"/>
              <a:cs typeface="Times New Roman" panose="02020603050405020304" pitchFamily="18" charset="0"/>
            </a:rPr>
            <a:t>Inventario turístico comunitario por parte del GADMA </a:t>
          </a:r>
          <a:endParaRPr lang="es-ES" sz="1400" dirty="0">
            <a:latin typeface="+mj-lt"/>
            <a:cs typeface="Times New Roman" panose="02020603050405020304" pitchFamily="18" charset="0"/>
          </a:endParaRPr>
        </a:p>
      </dgm:t>
    </dgm:pt>
    <dgm:pt modelId="{99687933-AAB1-4D2A-B95C-24732D79663D}" type="parTrans" cxnId="{586CE9BB-F633-4B8F-A2A1-A9EE6BEC1EC9}">
      <dgm:prSet/>
      <dgm:spPr/>
      <dgm:t>
        <a:bodyPr/>
        <a:lstStyle/>
        <a:p>
          <a:endParaRPr lang="es-ES"/>
        </a:p>
      </dgm:t>
    </dgm:pt>
    <dgm:pt modelId="{5DBF17FC-88D8-4485-B621-48EF96DBCBE5}" type="sibTrans" cxnId="{586CE9BB-F633-4B8F-A2A1-A9EE6BEC1EC9}">
      <dgm:prSet/>
      <dgm:spPr/>
      <dgm:t>
        <a:bodyPr/>
        <a:lstStyle/>
        <a:p>
          <a:endParaRPr lang="es-ES"/>
        </a:p>
      </dgm:t>
    </dgm:pt>
    <dgm:pt modelId="{B73C209B-94B3-4A0C-84C3-D442C9284C2E}">
      <dgm:prSet phldrT="[Texto]" custT="1"/>
      <dgm:spPr/>
      <dgm:t>
        <a:bodyPr/>
        <a:lstStyle/>
        <a:p>
          <a:r>
            <a:rPr lang="es-MX" sz="1400" dirty="0" smtClean="0">
              <a:latin typeface="+mj-lt"/>
              <a:cs typeface="Times New Roman" panose="02020603050405020304" pitchFamily="18" charset="0"/>
            </a:rPr>
            <a:t>Agilización de procesos para establecer los CTC </a:t>
          </a:r>
          <a:endParaRPr lang="es-ES" sz="1600" dirty="0">
            <a:latin typeface="+mj-lt"/>
            <a:cs typeface="Times New Roman" panose="02020603050405020304" pitchFamily="18" charset="0"/>
          </a:endParaRPr>
        </a:p>
      </dgm:t>
    </dgm:pt>
    <dgm:pt modelId="{C59E493E-08E8-48F3-8BA2-A123200A67D1}" type="parTrans" cxnId="{36C7A4FD-BB90-4A76-8918-AC3789580E3E}">
      <dgm:prSet/>
      <dgm:spPr/>
      <dgm:t>
        <a:bodyPr/>
        <a:lstStyle/>
        <a:p>
          <a:endParaRPr lang="es-ES"/>
        </a:p>
      </dgm:t>
    </dgm:pt>
    <dgm:pt modelId="{B011C97F-B736-4BA9-809A-08D923C16714}" type="sibTrans" cxnId="{36C7A4FD-BB90-4A76-8918-AC3789580E3E}">
      <dgm:prSet/>
      <dgm:spPr/>
      <dgm:t>
        <a:bodyPr/>
        <a:lstStyle/>
        <a:p>
          <a:endParaRPr lang="es-ES"/>
        </a:p>
      </dgm:t>
    </dgm:pt>
    <dgm:pt modelId="{7697F093-5F65-4192-A4E5-41914CDE467F}">
      <dgm:prSet phldrT="[Texto]" custT="1"/>
      <dgm:spPr/>
      <dgm:t>
        <a:bodyPr/>
        <a:lstStyle/>
        <a:p>
          <a:r>
            <a:rPr lang="es-MX" sz="1400" dirty="0" smtClean="0">
              <a:latin typeface="+mj-lt"/>
              <a:cs typeface="Times New Roman" panose="02020603050405020304" pitchFamily="18" charset="0"/>
            </a:rPr>
            <a:t>Generación de nuevas alternativas de desarrollo por parte de la dirección de Turismo y Cultura</a:t>
          </a:r>
          <a:endParaRPr lang="es-ES" sz="1400" dirty="0">
            <a:latin typeface="+mj-lt"/>
            <a:cs typeface="Times New Roman" panose="02020603050405020304" pitchFamily="18" charset="0"/>
          </a:endParaRPr>
        </a:p>
      </dgm:t>
    </dgm:pt>
    <dgm:pt modelId="{DAD8BAE6-EE5D-420F-8F3F-2B91E18AD84E}" type="parTrans" cxnId="{B4CEAADC-01AE-465F-8A58-4820F78FDD79}">
      <dgm:prSet/>
      <dgm:spPr/>
      <dgm:t>
        <a:bodyPr/>
        <a:lstStyle/>
        <a:p>
          <a:endParaRPr lang="es-ES"/>
        </a:p>
      </dgm:t>
    </dgm:pt>
    <dgm:pt modelId="{F848B176-CCDE-4DC6-8D84-4F99AFE667F8}" type="sibTrans" cxnId="{B4CEAADC-01AE-465F-8A58-4820F78FDD79}">
      <dgm:prSet/>
      <dgm:spPr/>
      <dgm:t>
        <a:bodyPr/>
        <a:lstStyle/>
        <a:p>
          <a:endParaRPr lang="es-ES"/>
        </a:p>
      </dgm:t>
    </dgm:pt>
    <dgm:pt modelId="{C0FE646E-48D7-4740-AD3B-06FDC91AE9EC}">
      <dgm:prSet custT="1"/>
      <dgm:spPr/>
      <dgm:t>
        <a:bodyPr/>
        <a:lstStyle/>
        <a:p>
          <a:r>
            <a:rPr lang="es-MX" sz="1400" dirty="0" smtClean="0">
              <a:latin typeface="+mj-lt"/>
              <a:cs typeface="Times New Roman" panose="02020603050405020304" pitchFamily="18" charset="0"/>
            </a:rPr>
            <a:t>Planes de contingencia en caso de desastres</a:t>
          </a:r>
          <a:endParaRPr lang="es-ES" sz="1400" dirty="0">
            <a:latin typeface="+mj-lt"/>
            <a:cs typeface="Times New Roman" panose="02020603050405020304" pitchFamily="18" charset="0"/>
          </a:endParaRPr>
        </a:p>
      </dgm:t>
    </dgm:pt>
    <dgm:pt modelId="{E160787B-26F9-4E8D-B8B1-39CF18210446}" type="parTrans" cxnId="{7C26AF1E-8CD4-495E-BD39-4E322FB056A5}">
      <dgm:prSet/>
      <dgm:spPr/>
      <dgm:t>
        <a:bodyPr/>
        <a:lstStyle/>
        <a:p>
          <a:endParaRPr lang="es-ES"/>
        </a:p>
      </dgm:t>
    </dgm:pt>
    <dgm:pt modelId="{049BA861-DDCD-403F-9CE2-11C926CC079A}" type="sibTrans" cxnId="{7C26AF1E-8CD4-495E-BD39-4E322FB056A5}">
      <dgm:prSet/>
      <dgm:spPr/>
      <dgm:t>
        <a:bodyPr/>
        <a:lstStyle/>
        <a:p>
          <a:endParaRPr lang="es-ES"/>
        </a:p>
      </dgm:t>
    </dgm:pt>
    <dgm:pt modelId="{EE3A2C72-1564-4446-B121-6BB8B6D87FD2}">
      <dgm:prSet custT="1"/>
      <dgm:spPr/>
      <dgm:t>
        <a:bodyPr/>
        <a:lstStyle/>
        <a:p>
          <a:r>
            <a:rPr lang="es-MX" sz="1400" dirty="0" smtClean="0">
              <a:latin typeface="+mj-lt"/>
              <a:cs typeface="Times New Roman" panose="02020603050405020304" pitchFamily="18" charset="0"/>
            </a:rPr>
            <a:t>Ciudadanos conozcan la oferta turística comunitaria del cantón</a:t>
          </a:r>
          <a:endParaRPr lang="es-ES" sz="1400" dirty="0">
            <a:latin typeface="+mj-lt"/>
            <a:cs typeface="Times New Roman" panose="02020603050405020304" pitchFamily="18" charset="0"/>
          </a:endParaRPr>
        </a:p>
      </dgm:t>
    </dgm:pt>
    <dgm:pt modelId="{5F6E9CDF-0101-4649-A6F6-757592FD5FEB}" type="parTrans" cxnId="{3E0F338B-5C37-4B8F-A6A3-496F5287989F}">
      <dgm:prSet/>
      <dgm:spPr/>
      <dgm:t>
        <a:bodyPr/>
        <a:lstStyle/>
        <a:p>
          <a:endParaRPr lang="es-ES"/>
        </a:p>
      </dgm:t>
    </dgm:pt>
    <dgm:pt modelId="{AE58A779-36D0-47CF-B3B4-0E45D1C5ABA1}" type="sibTrans" cxnId="{3E0F338B-5C37-4B8F-A6A3-496F5287989F}">
      <dgm:prSet/>
      <dgm:spPr/>
      <dgm:t>
        <a:bodyPr/>
        <a:lstStyle/>
        <a:p>
          <a:endParaRPr lang="es-ES"/>
        </a:p>
      </dgm:t>
    </dgm:pt>
    <dgm:pt modelId="{0F2607FF-48F7-4E6B-918E-9B32292E63B6}" type="pres">
      <dgm:prSet presAssocID="{04B932B2-512C-4DA2-B06B-48E3E7AAD56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F4AF89D-9952-481E-8AD8-93153DEE8620}" type="pres">
      <dgm:prSet presAssocID="{7882F405-354D-43F3-B11A-32DD74DC7A53}" presName="composite" presStyleCnt="0"/>
      <dgm:spPr/>
      <dgm:t>
        <a:bodyPr/>
        <a:lstStyle/>
        <a:p>
          <a:endParaRPr lang="es-ES"/>
        </a:p>
      </dgm:t>
    </dgm:pt>
    <dgm:pt modelId="{2F39D5BD-8DAC-4676-8714-552ED6F41EBD}" type="pres">
      <dgm:prSet presAssocID="{7882F405-354D-43F3-B11A-32DD74DC7A53}" presName="imagSh" presStyleLbl="bgImgPlace1" presStyleIdx="0" presStyleCnt="5" custLinFactNeighborX="-157" custLinFactNeighborY="-5203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F2E78E38-6CAC-4F69-9162-97A5BB55E916}" type="pres">
      <dgm:prSet presAssocID="{7882F405-354D-43F3-B11A-32DD74DC7A53}" presName="txNode" presStyleLbl="node1" presStyleIdx="0" presStyleCnt="5" custScaleX="115082" custScaleY="13729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182A84-FD95-459D-8DD4-6CD535C049BF}" type="pres">
      <dgm:prSet presAssocID="{5DBF17FC-88D8-4485-B621-48EF96DBCBE5}" presName="sibTrans" presStyleLbl="sibTrans2D1" presStyleIdx="0" presStyleCnt="4"/>
      <dgm:spPr/>
      <dgm:t>
        <a:bodyPr/>
        <a:lstStyle/>
        <a:p>
          <a:endParaRPr lang="es-ES"/>
        </a:p>
      </dgm:t>
    </dgm:pt>
    <dgm:pt modelId="{1B5943B7-47C6-49FE-961A-DB5CF0514747}" type="pres">
      <dgm:prSet presAssocID="{5DBF17FC-88D8-4485-B621-48EF96DBCBE5}" presName="connTx" presStyleLbl="sibTrans2D1" presStyleIdx="0" presStyleCnt="4"/>
      <dgm:spPr/>
      <dgm:t>
        <a:bodyPr/>
        <a:lstStyle/>
        <a:p>
          <a:endParaRPr lang="es-ES"/>
        </a:p>
      </dgm:t>
    </dgm:pt>
    <dgm:pt modelId="{E89D181F-BA4A-4BC1-B139-1060D7CE0805}" type="pres">
      <dgm:prSet presAssocID="{B73C209B-94B3-4A0C-84C3-D442C9284C2E}" presName="composite" presStyleCnt="0"/>
      <dgm:spPr/>
      <dgm:t>
        <a:bodyPr/>
        <a:lstStyle/>
        <a:p>
          <a:endParaRPr lang="es-ES"/>
        </a:p>
      </dgm:t>
    </dgm:pt>
    <dgm:pt modelId="{E6F0536E-8C62-4B27-B2D0-878067224C01}" type="pres">
      <dgm:prSet presAssocID="{B73C209B-94B3-4A0C-84C3-D442C9284C2E}" presName="imagSh" presStyleLbl="bgImgPlace1" presStyleIdx="1" presStyleCnt="5" custLinFactNeighborX="-777" custLinFactNeighborY="-4576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8BE392A-49B4-4C36-8EA2-30E3943E2A73}" type="pres">
      <dgm:prSet presAssocID="{B73C209B-94B3-4A0C-84C3-D442C9284C2E}" presName="txNode" presStyleLbl="node1" presStyleIdx="1" presStyleCnt="5" custScaleX="115082" custScaleY="13729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34D0E7A-0EC8-4347-988A-D73DECCDE6F8}" type="pres">
      <dgm:prSet presAssocID="{B011C97F-B736-4BA9-809A-08D923C16714}" presName="sibTrans" presStyleLbl="sibTrans2D1" presStyleIdx="1" presStyleCnt="4"/>
      <dgm:spPr/>
      <dgm:t>
        <a:bodyPr/>
        <a:lstStyle/>
        <a:p>
          <a:endParaRPr lang="es-ES"/>
        </a:p>
      </dgm:t>
    </dgm:pt>
    <dgm:pt modelId="{1E15C950-AEC9-4685-A0BD-38AB5ADB42F4}" type="pres">
      <dgm:prSet presAssocID="{B011C97F-B736-4BA9-809A-08D923C16714}" presName="connTx" presStyleLbl="sibTrans2D1" presStyleIdx="1" presStyleCnt="4"/>
      <dgm:spPr/>
      <dgm:t>
        <a:bodyPr/>
        <a:lstStyle/>
        <a:p>
          <a:endParaRPr lang="es-ES"/>
        </a:p>
      </dgm:t>
    </dgm:pt>
    <dgm:pt modelId="{5FE3D5F1-52A5-48E2-9A48-DA1518AB9008}" type="pres">
      <dgm:prSet presAssocID="{7697F093-5F65-4192-A4E5-41914CDE467F}" presName="composite" presStyleCnt="0"/>
      <dgm:spPr/>
      <dgm:t>
        <a:bodyPr/>
        <a:lstStyle/>
        <a:p>
          <a:endParaRPr lang="es-ES"/>
        </a:p>
      </dgm:t>
    </dgm:pt>
    <dgm:pt modelId="{3227BAEC-EE14-431E-B127-E0227F89BF68}" type="pres">
      <dgm:prSet presAssocID="{7697F093-5F65-4192-A4E5-41914CDE467F}" presName="imagSh" presStyleLbl="bgImgPlace1" presStyleIdx="2" presStyleCnt="5" custLinFactNeighborX="-1475" custLinFactNeighborY="-4088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F8314E1F-41E3-44F9-A1D5-0FA1E20EF4F9}" type="pres">
      <dgm:prSet presAssocID="{7697F093-5F65-4192-A4E5-41914CDE467F}" presName="txNode" presStyleLbl="node1" presStyleIdx="2" presStyleCnt="5" custScaleX="115082" custScaleY="13729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6A405CD-F57E-40F2-AF27-EAD2CD041ADE}" type="pres">
      <dgm:prSet presAssocID="{F848B176-CCDE-4DC6-8D84-4F99AFE667F8}" presName="sibTrans" presStyleLbl="sibTrans2D1" presStyleIdx="2" presStyleCnt="4"/>
      <dgm:spPr/>
      <dgm:t>
        <a:bodyPr/>
        <a:lstStyle/>
        <a:p>
          <a:endParaRPr lang="es-ES"/>
        </a:p>
      </dgm:t>
    </dgm:pt>
    <dgm:pt modelId="{B8CA211C-FD49-4011-A914-68786D979259}" type="pres">
      <dgm:prSet presAssocID="{F848B176-CCDE-4DC6-8D84-4F99AFE667F8}" presName="connTx" presStyleLbl="sibTrans2D1" presStyleIdx="2" presStyleCnt="4"/>
      <dgm:spPr/>
      <dgm:t>
        <a:bodyPr/>
        <a:lstStyle/>
        <a:p>
          <a:endParaRPr lang="es-ES"/>
        </a:p>
      </dgm:t>
    </dgm:pt>
    <dgm:pt modelId="{7B1A1866-B077-404A-AD4B-FF9BFF42775B}" type="pres">
      <dgm:prSet presAssocID="{C0FE646E-48D7-4740-AD3B-06FDC91AE9EC}" presName="composite" presStyleCnt="0"/>
      <dgm:spPr/>
      <dgm:t>
        <a:bodyPr/>
        <a:lstStyle/>
        <a:p>
          <a:endParaRPr lang="es-ES"/>
        </a:p>
      </dgm:t>
    </dgm:pt>
    <dgm:pt modelId="{69A4349B-D47F-4E5E-A809-6E0137F10C9E}" type="pres">
      <dgm:prSet presAssocID="{C0FE646E-48D7-4740-AD3B-06FDC91AE9EC}" presName="imagSh" presStyleLbl="bgImgPlace1" presStyleIdx="3" presStyleCnt="5" custLinFactNeighborX="-1475" custLinFactNeighborY="-44368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7DC842B6-D3FD-429D-B440-A88C63B4AEAF}" type="pres">
      <dgm:prSet presAssocID="{C0FE646E-48D7-4740-AD3B-06FDC91AE9EC}" presName="txNode" presStyleLbl="node1" presStyleIdx="3" presStyleCnt="5" custScaleX="115082" custScaleY="13729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F61D63E-A83C-4AF9-8F4D-4048EC43D628}" type="pres">
      <dgm:prSet presAssocID="{049BA861-DDCD-403F-9CE2-11C926CC079A}" presName="sibTrans" presStyleLbl="sibTrans2D1" presStyleIdx="3" presStyleCnt="4"/>
      <dgm:spPr/>
      <dgm:t>
        <a:bodyPr/>
        <a:lstStyle/>
        <a:p>
          <a:endParaRPr lang="es-ES"/>
        </a:p>
      </dgm:t>
    </dgm:pt>
    <dgm:pt modelId="{757E5D10-7902-43D9-830F-FCFD99D324FE}" type="pres">
      <dgm:prSet presAssocID="{049BA861-DDCD-403F-9CE2-11C926CC079A}" presName="connTx" presStyleLbl="sibTrans2D1" presStyleIdx="3" presStyleCnt="4"/>
      <dgm:spPr/>
      <dgm:t>
        <a:bodyPr/>
        <a:lstStyle/>
        <a:p>
          <a:endParaRPr lang="es-ES"/>
        </a:p>
      </dgm:t>
    </dgm:pt>
    <dgm:pt modelId="{BA923DC3-28CF-4F8B-8D5B-518687C0BD83}" type="pres">
      <dgm:prSet presAssocID="{EE3A2C72-1564-4446-B121-6BB8B6D87FD2}" presName="composite" presStyleCnt="0"/>
      <dgm:spPr/>
      <dgm:t>
        <a:bodyPr/>
        <a:lstStyle/>
        <a:p>
          <a:endParaRPr lang="es-ES"/>
        </a:p>
      </dgm:t>
    </dgm:pt>
    <dgm:pt modelId="{DCFCFE14-13D3-444E-A63F-78F5E54E56ED}" type="pres">
      <dgm:prSet presAssocID="{EE3A2C72-1564-4446-B121-6BB8B6D87FD2}" presName="imagSh" presStyleLbl="bgImgPlace1" presStyleIdx="4" presStyleCnt="5" custLinFactNeighborX="-80" custLinFactNeighborY="-43647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704BB18-CA44-4BB9-9F08-A475C2C4B330}" type="pres">
      <dgm:prSet presAssocID="{EE3A2C72-1564-4446-B121-6BB8B6D87FD2}" presName="txNode" presStyleLbl="node1" presStyleIdx="4" presStyleCnt="5" custScaleX="115082" custScaleY="13729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C4F8744-DCFE-4D10-94AA-3D9BDE680B8E}" type="presOf" srcId="{5DBF17FC-88D8-4485-B621-48EF96DBCBE5}" destId="{1B5943B7-47C6-49FE-961A-DB5CF0514747}" srcOrd="1" destOrd="0" presId="urn:microsoft.com/office/officeart/2005/8/layout/hProcess10"/>
    <dgm:cxn modelId="{B4CEAADC-01AE-465F-8A58-4820F78FDD79}" srcId="{04B932B2-512C-4DA2-B06B-48E3E7AAD562}" destId="{7697F093-5F65-4192-A4E5-41914CDE467F}" srcOrd="2" destOrd="0" parTransId="{DAD8BAE6-EE5D-420F-8F3F-2B91E18AD84E}" sibTransId="{F848B176-CCDE-4DC6-8D84-4F99AFE667F8}"/>
    <dgm:cxn modelId="{7C26AF1E-8CD4-495E-BD39-4E322FB056A5}" srcId="{04B932B2-512C-4DA2-B06B-48E3E7AAD562}" destId="{C0FE646E-48D7-4740-AD3B-06FDC91AE9EC}" srcOrd="3" destOrd="0" parTransId="{E160787B-26F9-4E8D-B8B1-39CF18210446}" sibTransId="{049BA861-DDCD-403F-9CE2-11C926CC079A}"/>
    <dgm:cxn modelId="{B2289A97-687F-401E-A724-14989D4A654A}" type="presOf" srcId="{B73C209B-94B3-4A0C-84C3-D442C9284C2E}" destId="{08BE392A-49B4-4C36-8EA2-30E3943E2A73}" srcOrd="0" destOrd="0" presId="urn:microsoft.com/office/officeart/2005/8/layout/hProcess10"/>
    <dgm:cxn modelId="{3F66D013-E722-4782-BBC2-378FFCC99BCF}" type="presOf" srcId="{04B932B2-512C-4DA2-B06B-48E3E7AAD562}" destId="{0F2607FF-48F7-4E6B-918E-9B32292E63B6}" srcOrd="0" destOrd="0" presId="urn:microsoft.com/office/officeart/2005/8/layout/hProcess10"/>
    <dgm:cxn modelId="{CB03E83D-C1FF-404D-8B15-DBA769C7D5A7}" type="presOf" srcId="{049BA861-DDCD-403F-9CE2-11C926CC079A}" destId="{EF61D63E-A83C-4AF9-8F4D-4048EC43D628}" srcOrd="0" destOrd="0" presId="urn:microsoft.com/office/officeart/2005/8/layout/hProcess10"/>
    <dgm:cxn modelId="{3F64760B-31BB-46DF-AC56-78AF6C549229}" type="presOf" srcId="{7882F405-354D-43F3-B11A-32DD74DC7A53}" destId="{F2E78E38-6CAC-4F69-9162-97A5BB55E916}" srcOrd="0" destOrd="0" presId="urn:microsoft.com/office/officeart/2005/8/layout/hProcess10"/>
    <dgm:cxn modelId="{586CE9BB-F633-4B8F-A2A1-A9EE6BEC1EC9}" srcId="{04B932B2-512C-4DA2-B06B-48E3E7AAD562}" destId="{7882F405-354D-43F3-B11A-32DD74DC7A53}" srcOrd="0" destOrd="0" parTransId="{99687933-AAB1-4D2A-B95C-24732D79663D}" sibTransId="{5DBF17FC-88D8-4485-B621-48EF96DBCBE5}"/>
    <dgm:cxn modelId="{19CA8B15-9592-49CB-B160-485AA5D45F79}" type="presOf" srcId="{EE3A2C72-1564-4446-B121-6BB8B6D87FD2}" destId="{0704BB18-CA44-4BB9-9F08-A475C2C4B330}" srcOrd="0" destOrd="0" presId="urn:microsoft.com/office/officeart/2005/8/layout/hProcess10"/>
    <dgm:cxn modelId="{A710D090-2CB9-4D81-9613-33B534AAAEBD}" type="presOf" srcId="{C0FE646E-48D7-4740-AD3B-06FDC91AE9EC}" destId="{7DC842B6-D3FD-429D-B440-A88C63B4AEAF}" srcOrd="0" destOrd="0" presId="urn:microsoft.com/office/officeart/2005/8/layout/hProcess10"/>
    <dgm:cxn modelId="{36C7A4FD-BB90-4A76-8918-AC3789580E3E}" srcId="{04B932B2-512C-4DA2-B06B-48E3E7AAD562}" destId="{B73C209B-94B3-4A0C-84C3-D442C9284C2E}" srcOrd="1" destOrd="0" parTransId="{C59E493E-08E8-48F3-8BA2-A123200A67D1}" sibTransId="{B011C97F-B736-4BA9-809A-08D923C16714}"/>
    <dgm:cxn modelId="{3E0F338B-5C37-4B8F-A6A3-496F5287989F}" srcId="{04B932B2-512C-4DA2-B06B-48E3E7AAD562}" destId="{EE3A2C72-1564-4446-B121-6BB8B6D87FD2}" srcOrd="4" destOrd="0" parTransId="{5F6E9CDF-0101-4649-A6F6-757592FD5FEB}" sibTransId="{AE58A779-36D0-47CF-B3B4-0E45D1C5ABA1}"/>
    <dgm:cxn modelId="{C69A3D17-C65F-4414-AE6E-DB2C04211438}" type="presOf" srcId="{5DBF17FC-88D8-4485-B621-48EF96DBCBE5}" destId="{81182A84-FD95-459D-8DD4-6CD535C049BF}" srcOrd="0" destOrd="0" presId="urn:microsoft.com/office/officeart/2005/8/layout/hProcess10"/>
    <dgm:cxn modelId="{4C20332D-4C86-4398-B926-259DC44C63E7}" type="presOf" srcId="{049BA861-DDCD-403F-9CE2-11C926CC079A}" destId="{757E5D10-7902-43D9-830F-FCFD99D324FE}" srcOrd="1" destOrd="0" presId="urn:microsoft.com/office/officeart/2005/8/layout/hProcess10"/>
    <dgm:cxn modelId="{10D41761-CFC2-4E36-9250-37DFBD8A510D}" type="presOf" srcId="{7697F093-5F65-4192-A4E5-41914CDE467F}" destId="{F8314E1F-41E3-44F9-A1D5-0FA1E20EF4F9}" srcOrd="0" destOrd="0" presId="urn:microsoft.com/office/officeart/2005/8/layout/hProcess10"/>
    <dgm:cxn modelId="{C8D023B4-A8F1-47CB-AC0E-703012630BE1}" type="presOf" srcId="{B011C97F-B736-4BA9-809A-08D923C16714}" destId="{D34D0E7A-0EC8-4347-988A-D73DECCDE6F8}" srcOrd="0" destOrd="0" presId="urn:microsoft.com/office/officeart/2005/8/layout/hProcess10"/>
    <dgm:cxn modelId="{FB8929C0-908A-475B-A078-A8B651E25274}" type="presOf" srcId="{F848B176-CCDE-4DC6-8D84-4F99AFE667F8}" destId="{B6A405CD-F57E-40F2-AF27-EAD2CD041ADE}" srcOrd="0" destOrd="0" presId="urn:microsoft.com/office/officeart/2005/8/layout/hProcess10"/>
    <dgm:cxn modelId="{46BD9B1D-9955-46A1-9E13-A3B85B2983FC}" type="presOf" srcId="{F848B176-CCDE-4DC6-8D84-4F99AFE667F8}" destId="{B8CA211C-FD49-4011-A914-68786D979259}" srcOrd="1" destOrd="0" presId="urn:microsoft.com/office/officeart/2005/8/layout/hProcess10"/>
    <dgm:cxn modelId="{67223552-A558-4F20-B401-A9A96E61E778}" type="presOf" srcId="{B011C97F-B736-4BA9-809A-08D923C16714}" destId="{1E15C950-AEC9-4685-A0BD-38AB5ADB42F4}" srcOrd="1" destOrd="0" presId="urn:microsoft.com/office/officeart/2005/8/layout/hProcess10"/>
    <dgm:cxn modelId="{63684878-2C34-4505-AC8F-A4AEF5BCB5CB}" type="presParOf" srcId="{0F2607FF-48F7-4E6B-918E-9B32292E63B6}" destId="{5F4AF89D-9952-481E-8AD8-93153DEE8620}" srcOrd="0" destOrd="0" presId="urn:microsoft.com/office/officeart/2005/8/layout/hProcess10"/>
    <dgm:cxn modelId="{C309B6A8-3E9B-4863-B5B1-ED23402E351A}" type="presParOf" srcId="{5F4AF89D-9952-481E-8AD8-93153DEE8620}" destId="{2F39D5BD-8DAC-4676-8714-552ED6F41EBD}" srcOrd="0" destOrd="0" presId="urn:microsoft.com/office/officeart/2005/8/layout/hProcess10"/>
    <dgm:cxn modelId="{9D7D2860-ACDD-400E-B103-6F5B18711B9B}" type="presParOf" srcId="{5F4AF89D-9952-481E-8AD8-93153DEE8620}" destId="{F2E78E38-6CAC-4F69-9162-97A5BB55E916}" srcOrd="1" destOrd="0" presId="urn:microsoft.com/office/officeart/2005/8/layout/hProcess10"/>
    <dgm:cxn modelId="{5BAF08D3-38CF-4F6B-AA71-3D68E51BC446}" type="presParOf" srcId="{0F2607FF-48F7-4E6B-918E-9B32292E63B6}" destId="{81182A84-FD95-459D-8DD4-6CD535C049BF}" srcOrd="1" destOrd="0" presId="urn:microsoft.com/office/officeart/2005/8/layout/hProcess10"/>
    <dgm:cxn modelId="{63C58ED0-CCEF-48BA-9E1B-10317EA13F7B}" type="presParOf" srcId="{81182A84-FD95-459D-8DD4-6CD535C049BF}" destId="{1B5943B7-47C6-49FE-961A-DB5CF0514747}" srcOrd="0" destOrd="0" presId="urn:microsoft.com/office/officeart/2005/8/layout/hProcess10"/>
    <dgm:cxn modelId="{8AC485F5-D810-43FC-A71A-21AB8855564B}" type="presParOf" srcId="{0F2607FF-48F7-4E6B-918E-9B32292E63B6}" destId="{E89D181F-BA4A-4BC1-B139-1060D7CE0805}" srcOrd="2" destOrd="0" presId="urn:microsoft.com/office/officeart/2005/8/layout/hProcess10"/>
    <dgm:cxn modelId="{F862B47F-847B-446F-9718-2946B1396DD5}" type="presParOf" srcId="{E89D181F-BA4A-4BC1-B139-1060D7CE0805}" destId="{E6F0536E-8C62-4B27-B2D0-878067224C01}" srcOrd="0" destOrd="0" presId="urn:microsoft.com/office/officeart/2005/8/layout/hProcess10"/>
    <dgm:cxn modelId="{9B03BF02-702E-48F4-AD76-2A6D9517D7A3}" type="presParOf" srcId="{E89D181F-BA4A-4BC1-B139-1060D7CE0805}" destId="{08BE392A-49B4-4C36-8EA2-30E3943E2A73}" srcOrd="1" destOrd="0" presId="urn:microsoft.com/office/officeart/2005/8/layout/hProcess10"/>
    <dgm:cxn modelId="{350F7A35-D922-4CE1-9373-A8A8367360EF}" type="presParOf" srcId="{0F2607FF-48F7-4E6B-918E-9B32292E63B6}" destId="{D34D0E7A-0EC8-4347-988A-D73DECCDE6F8}" srcOrd="3" destOrd="0" presId="urn:microsoft.com/office/officeart/2005/8/layout/hProcess10"/>
    <dgm:cxn modelId="{5794E614-BF10-4743-BBAD-5D3A40CB50EE}" type="presParOf" srcId="{D34D0E7A-0EC8-4347-988A-D73DECCDE6F8}" destId="{1E15C950-AEC9-4685-A0BD-38AB5ADB42F4}" srcOrd="0" destOrd="0" presId="urn:microsoft.com/office/officeart/2005/8/layout/hProcess10"/>
    <dgm:cxn modelId="{17D1F883-F132-488D-B52A-3D2CD422EFC7}" type="presParOf" srcId="{0F2607FF-48F7-4E6B-918E-9B32292E63B6}" destId="{5FE3D5F1-52A5-48E2-9A48-DA1518AB9008}" srcOrd="4" destOrd="0" presId="urn:microsoft.com/office/officeart/2005/8/layout/hProcess10"/>
    <dgm:cxn modelId="{4C3D409D-60E1-4C9C-8EAA-30F977AD64C0}" type="presParOf" srcId="{5FE3D5F1-52A5-48E2-9A48-DA1518AB9008}" destId="{3227BAEC-EE14-431E-B127-E0227F89BF68}" srcOrd="0" destOrd="0" presId="urn:microsoft.com/office/officeart/2005/8/layout/hProcess10"/>
    <dgm:cxn modelId="{796FCEBB-640B-4B9B-A36A-F2DAA193F8DB}" type="presParOf" srcId="{5FE3D5F1-52A5-48E2-9A48-DA1518AB9008}" destId="{F8314E1F-41E3-44F9-A1D5-0FA1E20EF4F9}" srcOrd="1" destOrd="0" presId="urn:microsoft.com/office/officeart/2005/8/layout/hProcess10"/>
    <dgm:cxn modelId="{F52906A8-A448-4B13-AB14-C9AF23FFC25B}" type="presParOf" srcId="{0F2607FF-48F7-4E6B-918E-9B32292E63B6}" destId="{B6A405CD-F57E-40F2-AF27-EAD2CD041ADE}" srcOrd="5" destOrd="0" presId="urn:microsoft.com/office/officeart/2005/8/layout/hProcess10"/>
    <dgm:cxn modelId="{6B4A6748-DB24-48D4-8E02-D44DDFE632F0}" type="presParOf" srcId="{B6A405CD-F57E-40F2-AF27-EAD2CD041ADE}" destId="{B8CA211C-FD49-4011-A914-68786D979259}" srcOrd="0" destOrd="0" presId="urn:microsoft.com/office/officeart/2005/8/layout/hProcess10"/>
    <dgm:cxn modelId="{0DA37962-0BEF-443D-8F7F-A2C5A99D7145}" type="presParOf" srcId="{0F2607FF-48F7-4E6B-918E-9B32292E63B6}" destId="{7B1A1866-B077-404A-AD4B-FF9BFF42775B}" srcOrd="6" destOrd="0" presId="urn:microsoft.com/office/officeart/2005/8/layout/hProcess10"/>
    <dgm:cxn modelId="{4790753D-3CD0-4959-BE54-A6A04182EE7F}" type="presParOf" srcId="{7B1A1866-B077-404A-AD4B-FF9BFF42775B}" destId="{69A4349B-D47F-4E5E-A809-6E0137F10C9E}" srcOrd="0" destOrd="0" presId="urn:microsoft.com/office/officeart/2005/8/layout/hProcess10"/>
    <dgm:cxn modelId="{2A5D2653-8016-49AF-8C35-46B69C531EA5}" type="presParOf" srcId="{7B1A1866-B077-404A-AD4B-FF9BFF42775B}" destId="{7DC842B6-D3FD-429D-B440-A88C63B4AEAF}" srcOrd="1" destOrd="0" presId="urn:microsoft.com/office/officeart/2005/8/layout/hProcess10"/>
    <dgm:cxn modelId="{5ED8CF7D-D13A-48FB-B3A4-ABD4A257BC4F}" type="presParOf" srcId="{0F2607FF-48F7-4E6B-918E-9B32292E63B6}" destId="{EF61D63E-A83C-4AF9-8F4D-4048EC43D628}" srcOrd="7" destOrd="0" presId="urn:microsoft.com/office/officeart/2005/8/layout/hProcess10"/>
    <dgm:cxn modelId="{63D7CC9D-178D-4F7D-9941-59AB1C250D06}" type="presParOf" srcId="{EF61D63E-A83C-4AF9-8F4D-4048EC43D628}" destId="{757E5D10-7902-43D9-830F-FCFD99D324FE}" srcOrd="0" destOrd="0" presId="urn:microsoft.com/office/officeart/2005/8/layout/hProcess10"/>
    <dgm:cxn modelId="{DF2AA749-76AE-4157-8A0F-859CA25FF10A}" type="presParOf" srcId="{0F2607FF-48F7-4E6B-918E-9B32292E63B6}" destId="{BA923DC3-28CF-4F8B-8D5B-518687C0BD83}" srcOrd="8" destOrd="0" presId="urn:microsoft.com/office/officeart/2005/8/layout/hProcess10"/>
    <dgm:cxn modelId="{4F8A58C6-DCA0-488B-8C70-11729C0A876D}" type="presParOf" srcId="{BA923DC3-28CF-4F8B-8D5B-518687C0BD83}" destId="{DCFCFE14-13D3-444E-A63F-78F5E54E56ED}" srcOrd="0" destOrd="0" presId="urn:microsoft.com/office/officeart/2005/8/layout/hProcess10"/>
    <dgm:cxn modelId="{F33CEA65-7B0C-412B-BFC7-20B6359DCBB6}" type="presParOf" srcId="{BA923DC3-28CF-4F8B-8D5B-518687C0BD83}" destId="{0704BB18-CA44-4BB9-9F08-A475C2C4B330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7F4167-FC52-4C76-B32A-058F120B5067}" type="doc">
      <dgm:prSet loTypeId="urn:microsoft.com/office/officeart/2005/8/layout/cycle8" loCatId="cycle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C69F2FD-520B-4A98-BB27-416CFEEF44A7}">
      <dgm:prSet phldrT="[Texto]" custT="1"/>
      <dgm:spPr/>
      <dgm:t>
        <a:bodyPr/>
        <a:lstStyle/>
        <a:p>
          <a:r>
            <a:rPr lang="es-E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Proceso endógeno de la localidad</a:t>
          </a:r>
        </a:p>
        <a:p>
          <a:r>
            <a:rPr lang="es-E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Cultural</a:t>
          </a:r>
        </a:p>
        <a:p>
          <a:r>
            <a:rPr lang="es-E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Científico</a:t>
          </a:r>
        </a:p>
        <a:p>
          <a:r>
            <a:rPr lang="es-E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Económico </a:t>
          </a:r>
        </a:p>
        <a:p>
          <a:r>
            <a:rPr lang="es-E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Político</a:t>
          </a:r>
          <a:endParaRPr lang="es-E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8F85CE-A3FD-48BA-838A-BF999CF0F34F}" type="parTrans" cxnId="{34598AFB-9FF2-434D-AE85-DED7E5630023}">
      <dgm:prSet/>
      <dgm:spPr/>
      <dgm:t>
        <a:bodyPr/>
        <a:lstStyle/>
        <a:p>
          <a:endParaRPr lang="es-ES"/>
        </a:p>
      </dgm:t>
    </dgm:pt>
    <dgm:pt modelId="{8DEF335C-3AC1-475E-AFC8-3D0AF25BB10F}" type="sibTrans" cxnId="{34598AFB-9FF2-434D-AE85-DED7E5630023}">
      <dgm:prSet/>
      <dgm:spPr/>
      <dgm:t>
        <a:bodyPr/>
        <a:lstStyle/>
        <a:p>
          <a:endParaRPr lang="es-ES"/>
        </a:p>
      </dgm:t>
    </dgm:pt>
    <dgm:pt modelId="{CCA3A4DE-C749-4B67-B04E-7485B767839A}">
      <dgm:prSet phldrT="[Texto]" custT="1"/>
      <dgm:spPr/>
      <dgm:t>
        <a:bodyPr/>
        <a:lstStyle/>
        <a:p>
          <a:r>
            <a:rPr lang="es-MX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Mejorar la calidad de vida de los habitantes desenvolviéndose en su propio entorno.</a:t>
          </a:r>
          <a:endParaRPr lang="es-E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08DB0E-4CDF-45BF-ADCB-AD148074BB6C}" type="parTrans" cxnId="{7723AD6F-FD1E-4DD9-B759-981D15D262E4}">
      <dgm:prSet/>
      <dgm:spPr/>
      <dgm:t>
        <a:bodyPr/>
        <a:lstStyle/>
        <a:p>
          <a:endParaRPr lang="es-ES"/>
        </a:p>
      </dgm:t>
    </dgm:pt>
    <dgm:pt modelId="{257247E3-95A6-4864-82E7-E767720CFB0F}" type="sibTrans" cxnId="{7723AD6F-FD1E-4DD9-B759-981D15D262E4}">
      <dgm:prSet/>
      <dgm:spPr/>
      <dgm:t>
        <a:bodyPr/>
        <a:lstStyle/>
        <a:p>
          <a:endParaRPr lang="es-ES"/>
        </a:p>
      </dgm:t>
    </dgm:pt>
    <dgm:pt modelId="{76239BF6-7FC4-4647-93F6-76EF766DE18D}">
      <dgm:prSet phldrT="[Texto]" custT="1"/>
      <dgm:spPr/>
      <dgm:t>
        <a:bodyPr/>
        <a:lstStyle/>
        <a:p>
          <a:r>
            <a:rPr lang="es-MX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Potencialización de sus fortalezas:</a:t>
          </a:r>
        </a:p>
        <a:p>
          <a:r>
            <a:rPr lang="es-MX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ETNOGRAFÍA</a:t>
          </a:r>
        </a:p>
      </dgm:t>
    </dgm:pt>
    <dgm:pt modelId="{62FCBBEE-49D0-4DDB-9DD6-D21287ADA554}" type="parTrans" cxnId="{079B3A16-5CF7-49AA-B88A-15BCEE1E5CAE}">
      <dgm:prSet/>
      <dgm:spPr/>
      <dgm:t>
        <a:bodyPr/>
        <a:lstStyle/>
        <a:p>
          <a:endParaRPr lang="es-ES"/>
        </a:p>
      </dgm:t>
    </dgm:pt>
    <dgm:pt modelId="{FDEB787D-358F-4054-BC24-AC948D5ED5E0}" type="sibTrans" cxnId="{079B3A16-5CF7-49AA-B88A-15BCEE1E5CAE}">
      <dgm:prSet/>
      <dgm:spPr/>
      <dgm:t>
        <a:bodyPr/>
        <a:lstStyle/>
        <a:p>
          <a:endParaRPr lang="es-ES"/>
        </a:p>
      </dgm:t>
    </dgm:pt>
    <dgm:pt modelId="{7609CF30-379D-4DD6-AFD7-C485D6ADA307}" type="pres">
      <dgm:prSet presAssocID="{8F7F4167-FC52-4C76-B32A-058F120B5067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5CC6715-6893-4E77-A418-7FC2E046B2B2}" type="pres">
      <dgm:prSet presAssocID="{8F7F4167-FC52-4C76-B32A-058F120B5067}" presName="wedge1" presStyleLbl="node1" presStyleIdx="0" presStyleCnt="3"/>
      <dgm:spPr/>
      <dgm:t>
        <a:bodyPr/>
        <a:lstStyle/>
        <a:p>
          <a:endParaRPr lang="es-ES"/>
        </a:p>
      </dgm:t>
    </dgm:pt>
    <dgm:pt modelId="{A0DC07E3-4472-4B0C-BAFC-91BC987BC651}" type="pres">
      <dgm:prSet presAssocID="{8F7F4167-FC52-4C76-B32A-058F120B5067}" presName="dummy1a" presStyleCnt="0"/>
      <dgm:spPr/>
      <dgm:t>
        <a:bodyPr/>
        <a:lstStyle/>
        <a:p>
          <a:endParaRPr lang="es-ES"/>
        </a:p>
      </dgm:t>
    </dgm:pt>
    <dgm:pt modelId="{B585FBE5-C6F2-4150-8236-6495A178E527}" type="pres">
      <dgm:prSet presAssocID="{8F7F4167-FC52-4C76-B32A-058F120B5067}" presName="dummy1b" presStyleCnt="0"/>
      <dgm:spPr/>
      <dgm:t>
        <a:bodyPr/>
        <a:lstStyle/>
        <a:p>
          <a:endParaRPr lang="es-ES"/>
        </a:p>
      </dgm:t>
    </dgm:pt>
    <dgm:pt modelId="{F1A0AAFF-3635-4C02-A751-69C5E81B3E0C}" type="pres">
      <dgm:prSet presAssocID="{8F7F4167-FC52-4C76-B32A-058F120B5067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AAF0C9C-6610-496F-9ABE-975FD5D148A5}" type="pres">
      <dgm:prSet presAssocID="{8F7F4167-FC52-4C76-B32A-058F120B5067}" presName="wedge2" presStyleLbl="node1" presStyleIdx="1" presStyleCnt="3"/>
      <dgm:spPr/>
      <dgm:t>
        <a:bodyPr/>
        <a:lstStyle/>
        <a:p>
          <a:endParaRPr lang="es-ES"/>
        </a:p>
      </dgm:t>
    </dgm:pt>
    <dgm:pt modelId="{0B5BB5E6-E6A0-488B-BCB7-198A4467425B}" type="pres">
      <dgm:prSet presAssocID="{8F7F4167-FC52-4C76-B32A-058F120B5067}" presName="dummy2a" presStyleCnt="0"/>
      <dgm:spPr/>
      <dgm:t>
        <a:bodyPr/>
        <a:lstStyle/>
        <a:p>
          <a:endParaRPr lang="es-ES"/>
        </a:p>
      </dgm:t>
    </dgm:pt>
    <dgm:pt modelId="{A2F2E7BA-27CA-472B-B6BE-55EFAB61048B}" type="pres">
      <dgm:prSet presAssocID="{8F7F4167-FC52-4C76-B32A-058F120B5067}" presName="dummy2b" presStyleCnt="0"/>
      <dgm:spPr/>
      <dgm:t>
        <a:bodyPr/>
        <a:lstStyle/>
        <a:p>
          <a:endParaRPr lang="es-ES"/>
        </a:p>
      </dgm:t>
    </dgm:pt>
    <dgm:pt modelId="{70C96714-12C4-44C9-9352-A9ED9183825B}" type="pres">
      <dgm:prSet presAssocID="{8F7F4167-FC52-4C76-B32A-058F120B5067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145F3EA-6880-4465-9E8F-B28FBE99B2F5}" type="pres">
      <dgm:prSet presAssocID="{8F7F4167-FC52-4C76-B32A-058F120B5067}" presName="wedge3" presStyleLbl="node1" presStyleIdx="2" presStyleCnt="3"/>
      <dgm:spPr/>
      <dgm:t>
        <a:bodyPr/>
        <a:lstStyle/>
        <a:p>
          <a:endParaRPr lang="es-ES"/>
        </a:p>
      </dgm:t>
    </dgm:pt>
    <dgm:pt modelId="{9F63F377-D066-4D96-8A45-04E422E84427}" type="pres">
      <dgm:prSet presAssocID="{8F7F4167-FC52-4C76-B32A-058F120B5067}" presName="dummy3a" presStyleCnt="0"/>
      <dgm:spPr/>
      <dgm:t>
        <a:bodyPr/>
        <a:lstStyle/>
        <a:p>
          <a:endParaRPr lang="es-ES"/>
        </a:p>
      </dgm:t>
    </dgm:pt>
    <dgm:pt modelId="{DE2DAFC9-B05F-40C0-8466-DA1A2EF0B1A3}" type="pres">
      <dgm:prSet presAssocID="{8F7F4167-FC52-4C76-B32A-058F120B5067}" presName="dummy3b" presStyleCnt="0"/>
      <dgm:spPr/>
      <dgm:t>
        <a:bodyPr/>
        <a:lstStyle/>
        <a:p>
          <a:endParaRPr lang="es-ES"/>
        </a:p>
      </dgm:t>
    </dgm:pt>
    <dgm:pt modelId="{A5E66B01-C2F1-420D-8712-A77417F225DF}" type="pres">
      <dgm:prSet presAssocID="{8F7F4167-FC52-4C76-B32A-058F120B5067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D99416-5126-4762-B3C8-7780222D87E1}" type="pres">
      <dgm:prSet presAssocID="{8DEF335C-3AC1-475E-AFC8-3D0AF25BB10F}" presName="arrowWedge1" presStyleLbl="fgSibTrans2D1" presStyleIdx="0" presStyleCnt="3"/>
      <dgm:spPr/>
      <dgm:t>
        <a:bodyPr/>
        <a:lstStyle/>
        <a:p>
          <a:endParaRPr lang="es-ES"/>
        </a:p>
      </dgm:t>
    </dgm:pt>
    <dgm:pt modelId="{72F7D669-518F-400F-A54A-44AEA4E9C0E5}" type="pres">
      <dgm:prSet presAssocID="{257247E3-95A6-4864-82E7-E767720CFB0F}" presName="arrowWedge2" presStyleLbl="fgSibTrans2D1" presStyleIdx="1" presStyleCnt="3"/>
      <dgm:spPr/>
      <dgm:t>
        <a:bodyPr/>
        <a:lstStyle/>
        <a:p>
          <a:endParaRPr lang="es-ES"/>
        </a:p>
      </dgm:t>
    </dgm:pt>
    <dgm:pt modelId="{18F5A8E6-D0D7-4DA4-8A9E-79CEBCF38125}" type="pres">
      <dgm:prSet presAssocID="{FDEB787D-358F-4054-BC24-AC948D5ED5E0}" presName="arrowWedge3" presStyleLbl="fgSibTrans2D1" presStyleIdx="2" presStyleCnt="3"/>
      <dgm:spPr/>
      <dgm:t>
        <a:bodyPr/>
        <a:lstStyle/>
        <a:p>
          <a:endParaRPr lang="es-ES"/>
        </a:p>
      </dgm:t>
    </dgm:pt>
  </dgm:ptLst>
  <dgm:cxnLst>
    <dgm:cxn modelId="{9B40C228-14D7-4BA2-8C10-60E2580BD2A7}" type="presOf" srcId="{76239BF6-7FC4-4647-93F6-76EF766DE18D}" destId="{4145F3EA-6880-4465-9E8F-B28FBE99B2F5}" srcOrd="0" destOrd="0" presId="urn:microsoft.com/office/officeart/2005/8/layout/cycle8"/>
    <dgm:cxn modelId="{34598AFB-9FF2-434D-AE85-DED7E5630023}" srcId="{8F7F4167-FC52-4C76-B32A-058F120B5067}" destId="{6C69F2FD-520B-4A98-BB27-416CFEEF44A7}" srcOrd="0" destOrd="0" parTransId="{A18F85CE-A3FD-48BA-838A-BF999CF0F34F}" sibTransId="{8DEF335C-3AC1-475E-AFC8-3D0AF25BB10F}"/>
    <dgm:cxn modelId="{2EF09489-9679-430E-98A6-0D58339A28E0}" type="presOf" srcId="{CCA3A4DE-C749-4B67-B04E-7485B767839A}" destId="{FAAF0C9C-6610-496F-9ABE-975FD5D148A5}" srcOrd="0" destOrd="0" presId="urn:microsoft.com/office/officeart/2005/8/layout/cycle8"/>
    <dgm:cxn modelId="{DCA7B600-A136-49C8-A29B-94C48480A4A7}" type="presOf" srcId="{6C69F2FD-520B-4A98-BB27-416CFEEF44A7}" destId="{F1A0AAFF-3635-4C02-A751-69C5E81B3E0C}" srcOrd="1" destOrd="0" presId="urn:microsoft.com/office/officeart/2005/8/layout/cycle8"/>
    <dgm:cxn modelId="{4DCC3CED-FC67-4D75-8E6F-C23334198E27}" type="presOf" srcId="{76239BF6-7FC4-4647-93F6-76EF766DE18D}" destId="{A5E66B01-C2F1-420D-8712-A77417F225DF}" srcOrd="1" destOrd="0" presId="urn:microsoft.com/office/officeart/2005/8/layout/cycle8"/>
    <dgm:cxn modelId="{7723AD6F-FD1E-4DD9-B759-981D15D262E4}" srcId="{8F7F4167-FC52-4C76-B32A-058F120B5067}" destId="{CCA3A4DE-C749-4B67-B04E-7485B767839A}" srcOrd="1" destOrd="0" parTransId="{E208DB0E-4CDF-45BF-ADCB-AD148074BB6C}" sibTransId="{257247E3-95A6-4864-82E7-E767720CFB0F}"/>
    <dgm:cxn modelId="{9DEB79F3-127B-4EDF-B785-6D965919C672}" type="presOf" srcId="{CCA3A4DE-C749-4B67-B04E-7485B767839A}" destId="{70C96714-12C4-44C9-9352-A9ED9183825B}" srcOrd="1" destOrd="0" presId="urn:microsoft.com/office/officeart/2005/8/layout/cycle8"/>
    <dgm:cxn modelId="{72BC7E8C-1900-4A53-9B07-636D88D8875B}" type="presOf" srcId="{6C69F2FD-520B-4A98-BB27-416CFEEF44A7}" destId="{C5CC6715-6893-4E77-A418-7FC2E046B2B2}" srcOrd="0" destOrd="0" presId="urn:microsoft.com/office/officeart/2005/8/layout/cycle8"/>
    <dgm:cxn modelId="{63429680-A082-422A-B63D-92A0AE059C49}" type="presOf" srcId="{8F7F4167-FC52-4C76-B32A-058F120B5067}" destId="{7609CF30-379D-4DD6-AFD7-C485D6ADA307}" srcOrd="0" destOrd="0" presId="urn:microsoft.com/office/officeart/2005/8/layout/cycle8"/>
    <dgm:cxn modelId="{079B3A16-5CF7-49AA-B88A-15BCEE1E5CAE}" srcId="{8F7F4167-FC52-4C76-B32A-058F120B5067}" destId="{76239BF6-7FC4-4647-93F6-76EF766DE18D}" srcOrd="2" destOrd="0" parTransId="{62FCBBEE-49D0-4DDB-9DD6-D21287ADA554}" sibTransId="{FDEB787D-358F-4054-BC24-AC948D5ED5E0}"/>
    <dgm:cxn modelId="{4F70A12D-160F-402D-929E-80D9C780422B}" type="presParOf" srcId="{7609CF30-379D-4DD6-AFD7-C485D6ADA307}" destId="{C5CC6715-6893-4E77-A418-7FC2E046B2B2}" srcOrd="0" destOrd="0" presId="urn:microsoft.com/office/officeart/2005/8/layout/cycle8"/>
    <dgm:cxn modelId="{D22FA979-F2B2-4B13-AAF9-583E9BA124DE}" type="presParOf" srcId="{7609CF30-379D-4DD6-AFD7-C485D6ADA307}" destId="{A0DC07E3-4472-4B0C-BAFC-91BC987BC651}" srcOrd="1" destOrd="0" presId="urn:microsoft.com/office/officeart/2005/8/layout/cycle8"/>
    <dgm:cxn modelId="{9FC25511-572C-40B7-977A-7B7B3DA6F72A}" type="presParOf" srcId="{7609CF30-379D-4DD6-AFD7-C485D6ADA307}" destId="{B585FBE5-C6F2-4150-8236-6495A178E527}" srcOrd="2" destOrd="0" presId="urn:microsoft.com/office/officeart/2005/8/layout/cycle8"/>
    <dgm:cxn modelId="{5F91C2F9-E372-4F89-AF9F-51E1330F416E}" type="presParOf" srcId="{7609CF30-379D-4DD6-AFD7-C485D6ADA307}" destId="{F1A0AAFF-3635-4C02-A751-69C5E81B3E0C}" srcOrd="3" destOrd="0" presId="urn:microsoft.com/office/officeart/2005/8/layout/cycle8"/>
    <dgm:cxn modelId="{E95B6789-1EC2-4BCA-A3E8-DD7F7B5E5F7F}" type="presParOf" srcId="{7609CF30-379D-4DD6-AFD7-C485D6ADA307}" destId="{FAAF0C9C-6610-496F-9ABE-975FD5D148A5}" srcOrd="4" destOrd="0" presId="urn:microsoft.com/office/officeart/2005/8/layout/cycle8"/>
    <dgm:cxn modelId="{73FF58BD-C41C-4B47-8BEC-382784F1BDCD}" type="presParOf" srcId="{7609CF30-379D-4DD6-AFD7-C485D6ADA307}" destId="{0B5BB5E6-E6A0-488B-BCB7-198A4467425B}" srcOrd="5" destOrd="0" presId="urn:microsoft.com/office/officeart/2005/8/layout/cycle8"/>
    <dgm:cxn modelId="{AA3ECBA7-909A-48D0-BA1E-90FF96AA9C52}" type="presParOf" srcId="{7609CF30-379D-4DD6-AFD7-C485D6ADA307}" destId="{A2F2E7BA-27CA-472B-B6BE-55EFAB61048B}" srcOrd="6" destOrd="0" presId="urn:microsoft.com/office/officeart/2005/8/layout/cycle8"/>
    <dgm:cxn modelId="{DB748434-2F54-4F4D-88CF-C0E0DFC7F686}" type="presParOf" srcId="{7609CF30-379D-4DD6-AFD7-C485D6ADA307}" destId="{70C96714-12C4-44C9-9352-A9ED9183825B}" srcOrd="7" destOrd="0" presId="urn:microsoft.com/office/officeart/2005/8/layout/cycle8"/>
    <dgm:cxn modelId="{81506AA9-A418-4FD4-8BC1-493BC1599498}" type="presParOf" srcId="{7609CF30-379D-4DD6-AFD7-C485D6ADA307}" destId="{4145F3EA-6880-4465-9E8F-B28FBE99B2F5}" srcOrd="8" destOrd="0" presId="urn:microsoft.com/office/officeart/2005/8/layout/cycle8"/>
    <dgm:cxn modelId="{F7A03F47-9F27-487F-A5C7-D42AD58A67D1}" type="presParOf" srcId="{7609CF30-379D-4DD6-AFD7-C485D6ADA307}" destId="{9F63F377-D066-4D96-8A45-04E422E84427}" srcOrd="9" destOrd="0" presId="urn:microsoft.com/office/officeart/2005/8/layout/cycle8"/>
    <dgm:cxn modelId="{33C11EB9-E8BF-4903-892B-B8AD0C287755}" type="presParOf" srcId="{7609CF30-379D-4DD6-AFD7-C485D6ADA307}" destId="{DE2DAFC9-B05F-40C0-8466-DA1A2EF0B1A3}" srcOrd="10" destOrd="0" presId="urn:microsoft.com/office/officeart/2005/8/layout/cycle8"/>
    <dgm:cxn modelId="{17218227-75E0-45B5-89C5-E9F69D40DEBB}" type="presParOf" srcId="{7609CF30-379D-4DD6-AFD7-C485D6ADA307}" destId="{A5E66B01-C2F1-420D-8712-A77417F225DF}" srcOrd="11" destOrd="0" presId="urn:microsoft.com/office/officeart/2005/8/layout/cycle8"/>
    <dgm:cxn modelId="{592CF4DA-33D3-4281-B07C-7A3BF2C114F1}" type="presParOf" srcId="{7609CF30-379D-4DD6-AFD7-C485D6ADA307}" destId="{7BD99416-5126-4762-B3C8-7780222D87E1}" srcOrd="12" destOrd="0" presId="urn:microsoft.com/office/officeart/2005/8/layout/cycle8"/>
    <dgm:cxn modelId="{2317A659-73E8-4E58-9DBB-8918752825AA}" type="presParOf" srcId="{7609CF30-379D-4DD6-AFD7-C485D6ADA307}" destId="{72F7D669-518F-400F-A54A-44AEA4E9C0E5}" srcOrd="13" destOrd="0" presId="urn:microsoft.com/office/officeart/2005/8/layout/cycle8"/>
    <dgm:cxn modelId="{67BCFEA4-7F15-4CE7-886B-23BBE15501C8}" type="presParOf" srcId="{7609CF30-379D-4DD6-AFD7-C485D6ADA307}" destId="{18F5A8E6-D0D7-4DA4-8A9E-79CEBCF38125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3895977-FBC1-4B19-8F9F-6EC7C89B8496}" type="doc">
      <dgm:prSet loTypeId="urn:microsoft.com/office/officeart/2005/8/layout/process2" loCatId="process" qsTypeId="urn:microsoft.com/office/officeart/2005/8/quickstyle/simple3" qsCatId="simple" csTypeId="urn:microsoft.com/office/officeart/2005/8/colors/colorful2" csCatId="colorful" phldr="1"/>
      <dgm:spPr/>
    </dgm:pt>
    <dgm:pt modelId="{2491C453-2EF0-486A-A1F5-C5B9A2508663}">
      <dgm:prSet phldrT="[Texto]"/>
      <dgm:spPr/>
      <dgm:t>
        <a:bodyPr/>
        <a:lstStyle/>
        <a:p>
          <a:pPr algn="l"/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Actividades de empresas petroleras, madereras y la extracción ilegal de recursos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3E42EE-5373-4D9A-8B93-4E5E008CFF2F}" type="parTrans" cxnId="{A536CAEB-0E79-45DC-A2B1-0E25F2114791}">
      <dgm:prSet/>
      <dgm:spPr/>
      <dgm:t>
        <a:bodyPr/>
        <a:lstStyle/>
        <a:p>
          <a:endParaRPr lang="es-ES"/>
        </a:p>
      </dgm:t>
    </dgm:pt>
    <dgm:pt modelId="{1A0C8A3F-7A24-432D-B106-3747D363C70A}" type="sibTrans" cxnId="{A536CAEB-0E79-45DC-A2B1-0E25F2114791}">
      <dgm:prSet/>
      <dgm:spPr/>
      <dgm:t>
        <a:bodyPr/>
        <a:lstStyle/>
        <a:p>
          <a:endParaRPr lang="es-ES"/>
        </a:p>
      </dgm:t>
    </dgm:pt>
    <dgm:pt modelId="{50399BD9-3175-4847-9F54-457006754804}">
      <dgm:prSet phldrT="[Texto]"/>
      <dgm:spPr/>
      <dgm:t>
        <a:bodyPr/>
        <a:lstStyle/>
        <a:p>
          <a:pPr algn="l"/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Calidad de vida de los habitantes además de la lucha por mantener su identidad cultural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E77BA0-3824-46EA-81B2-7F7F908C462E}" type="parTrans" cxnId="{DC5D3399-96AA-4A28-826A-C3DCA8380B14}">
      <dgm:prSet/>
      <dgm:spPr/>
      <dgm:t>
        <a:bodyPr/>
        <a:lstStyle/>
        <a:p>
          <a:endParaRPr lang="es-ES"/>
        </a:p>
      </dgm:t>
    </dgm:pt>
    <dgm:pt modelId="{B683A3B8-E26B-4DCA-908F-28AC22F0CA17}" type="sibTrans" cxnId="{DC5D3399-96AA-4A28-826A-C3DCA8380B14}">
      <dgm:prSet/>
      <dgm:spPr/>
      <dgm:t>
        <a:bodyPr/>
        <a:lstStyle/>
        <a:p>
          <a:endParaRPr lang="es-ES"/>
        </a:p>
      </dgm:t>
    </dgm:pt>
    <dgm:pt modelId="{19CCB3B7-6D29-4714-A97A-E5E9CC4F7554}">
      <dgm:prSet phldrT="[Texto]"/>
      <dgm:spPr/>
      <dgm:t>
        <a:bodyPr/>
        <a:lstStyle/>
        <a:p>
          <a:pPr algn="l"/>
          <a:r>
            <a:rPr lang="es-E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OMT, $16 mil millones</a:t>
          </a:r>
        </a:p>
        <a:p>
          <a:pPr algn="l"/>
          <a:r>
            <a:rPr lang="es-E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2020, &gt; 30%</a:t>
          </a:r>
        </a:p>
      </dgm:t>
    </dgm:pt>
    <dgm:pt modelId="{059CA111-5E59-441C-B5EE-9AF5C99CD402}" type="parTrans" cxnId="{20162684-9FBC-4544-8DE8-E4212BF06A11}">
      <dgm:prSet/>
      <dgm:spPr/>
      <dgm:t>
        <a:bodyPr/>
        <a:lstStyle/>
        <a:p>
          <a:endParaRPr lang="es-ES"/>
        </a:p>
      </dgm:t>
    </dgm:pt>
    <dgm:pt modelId="{8F92A927-1D87-46E8-AA0E-7ED1EF5042DD}" type="sibTrans" cxnId="{20162684-9FBC-4544-8DE8-E4212BF06A11}">
      <dgm:prSet/>
      <dgm:spPr/>
      <dgm:t>
        <a:bodyPr/>
        <a:lstStyle/>
        <a:p>
          <a:endParaRPr lang="es-ES"/>
        </a:p>
      </dgm:t>
    </dgm:pt>
    <dgm:pt modelId="{9E2BD0CC-FE3A-4BB6-A368-16E0889C9A6B}" type="pres">
      <dgm:prSet presAssocID="{63895977-FBC1-4B19-8F9F-6EC7C89B8496}" presName="linearFlow" presStyleCnt="0">
        <dgm:presLayoutVars>
          <dgm:resizeHandles val="exact"/>
        </dgm:presLayoutVars>
      </dgm:prSet>
      <dgm:spPr/>
    </dgm:pt>
    <dgm:pt modelId="{2B085E4E-61B6-4E55-8727-8606C5ADF97D}" type="pres">
      <dgm:prSet presAssocID="{2491C453-2EF0-486A-A1F5-C5B9A250866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4038F8-ED14-451F-8F2E-133B81DB846D}" type="pres">
      <dgm:prSet presAssocID="{1A0C8A3F-7A24-432D-B106-3747D363C70A}" presName="sibTrans" presStyleLbl="sibTrans2D1" presStyleIdx="0" presStyleCnt="2"/>
      <dgm:spPr/>
      <dgm:t>
        <a:bodyPr/>
        <a:lstStyle/>
        <a:p>
          <a:endParaRPr lang="es-ES"/>
        </a:p>
      </dgm:t>
    </dgm:pt>
    <dgm:pt modelId="{F1E7B468-2850-4527-B2A2-DC4D39AB008F}" type="pres">
      <dgm:prSet presAssocID="{1A0C8A3F-7A24-432D-B106-3747D363C70A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84F71DF2-E397-4C7A-963C-3D52C42DA3C8}" type="pres">
      <dgm:prSet presAssocID="{50399BD9-3175-4847-9F54-45700675480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E2359CE-6314-4FA8-BB9C-A6C50DF8A0A5}" type="pres">
      <dgm:prSet presAssocID="{B683A3B8-E26B-4DCA-908F-28AC22F0CA17}" presName="sibTrans" presStyleLbl="sibTrans2D1" presStyleIdx="1" presStyleCnt="2"/>
      <dgm:spPr/>
      <dgm:t>
        <a:bodyPr/>
        <a:lstStyle/>
        <a:p>
          <a:endParaRPr lang="es-ES"/>
        </a:p>
      </dgm:t>
    </dgm:pt>
    <dgm:pt modelId="{BE4BAFE1-BFFD-4112-844E-07D9B05AD58C}" type="pres">
      <dgm:prSet presAssocID="{B683A3B8-E26B-4DCA-908F-28AC22F0CA17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16DDC581-A55D-4F42-AC95-A17C4FF31E3F}" type="pres">
      <dgm:prSet presAssocID="{19CCB3B7-6D29-4714-A97A-E5E9CC4F755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0162684-9FBC-4544-8DE8-E4212BF06A11}" srcId="{63895977-FBC1-4B19-8F9F-6EC7C89B8496}" destId="{19CCB3B7-6D29-4714-A97A-E5E9CC4F7554}" srcOrd="2" destOrd="0" parTransId="{059CA111-5E59-441C-B5EE-9AF5C99CD402}" sibTransId="{8F92A927-1D87-46E8-AA0E-7ED1EF5042DD}"/>
    <dgm:cxn modelId="{0DAF965B-B181-4DF1-B337-2F93CF8F9D06}" type="presOf" srcId="{1A0C8A3F-7A24-432D-B106-3747D363C70A}" destId="{F1E7B468-2850-4527-B2A2-DC4D39AB008F}" srcOrd="1" destOrd="0" presId="urn:microsoft.com/office/officeart/2005/8/layout/process2"/>
    <dgm:cxn modelId="{1A5F3CDF-B3BE-48F2-87DF-CA444107BBFD}" type="presOf" srcId="{2491C453-2EF0-486A-A1F5-C5B9A2508663}" destId="{2B085E4E-61B6-4E55-8727-8606C5ADF97D}" srcOrd="0" destOrd="0" presId="urn:microsoft.com/office/officeart/2005/8/layout/process2"/>
    <dgm:cxn modelId="{A1D95F13-DE55-4B24-8F1E-5F23BA98DB91}" type="presOf" srcId="{B683A3B8-E26B-4DCA-908F-28AC22F0CA17}" destId="{BE4BAFE1-BFFD-4112-844E-07D9B05AD58C}" srcOrd="1" destOrd="0" presId="urn:microsoft.com/office/officeart/2005/8/layout/process2"/>
    <dgm:cxn modelId="{DC5D3399-96AA-4A28-826A-C3DCA8380B14}" srcId="{63895977-FBC1-4B19-8F9F-6EC7C89B8496}" destId="{50399BD9-3175-4847-9F54-457006754804}" srcOrd="1" destOrd="0" parTransId="{CAE77BA0-3824-46EA-81B2-7F7F908C462E}" sibTransId="{B683A3B8-E26B-4DCA-908F-28AC22F0CA17}"/>
    <dgm:cxn modelId="{4226ED56-86EB-497A-8335-12758D420ED3}" type="presOf" srcId="{50399BD9-3175-4847-9F54-457006754804}" destId="{84F71DF2-E397-4C7A-963C-3D52C42DA3C8}" srcOrd="0" destOrd="0" presId="urn:microsoft.com/office/officeart/2005/8/layout/process2"/>
    <dgm:cxn modelId="{A536CAEB-0E79-45DC-A2B1-0E25F2114791}" srcId="{63895977-FBC1-4B19-8F9F-6EC7C89B8496}" destId="{2491C453-2EF0-486A-A1F5-C5B9A2508663}" srcOrd="0" destOrd="0" parTransId="{A23E42EE-5373-4D9A-8B93-4E5E008CFF2F}" sibTransId="{1A0C8A3F-7A24-432D-B106-3747D363C70A}"/>
    <dgm:cxn modelId="{508ADDBF-355A-4AEB-A2B9-ED33F7F19712}" type="presOf" srcId="{1A0C8A3F-7A24-432D-B106-3747D363C70A}" destId="{364038F8-ED14-451F-8F2E-133B81DB846D}" srcOrd="0" destOrd="0" presId="urn:microsoft.com/office/officeart/2005/8/layout/process2"/>
    <dgm:cxn modelId="{EB82F103-EDF9-49BB-9336-C3E2A3D0E18C}" type="presOf" srcId="{B683A3B8-E26B-4DCA-908F-28AC22F0CA17}" destId="{BE2359CE-6314-4FA8-BB9C-A6C50DF8A0A5}" srcOrd="0" destOrd="0" presId="urn:microsoft.com/office/officeart/2005/8/layout/process2"/>
    <dgm:cxn modelId="{405447BA-D179-4C51-971D-5AC6834BA626}" type="presOf" srcId="{63895977-FBC1-4B19-8F9F-6EC7C89B8496}" destId="{9E2BD0CC-FE3A-4BB6-A368-16E0889C9A6B}" srcOrd="0" destOrd="0" presId="urn:microsoft.com/office/officeart/2005/8/layout/process2"/>
    <dgm:cxn modelId="{AB1F0386-235D-497C-B51F-CEA937A8BA82}" type="presOf" srcId="{19CCB3B7-6D29-4714-A97A-E5E9CC4F7554}" destId="{16DDC581-A55D-4F42-AC95-A17C4FF31E3F}" srcOrd="0" destOrd="0" presId="urn:microsoft.com/office/officeart/2005/8/layout/process2"/>
    <dgm:cxn modelId="{8EE4E8CF-E77C-4887-8EE0-CBE5355A707F}" type="presParOf" srcId="{9E2BD0CC-FE3A-4BB6-A368-16E0889C9A6B}" destId="{2B085E4E-61B6-4E55-8727-8606C5ADF97D}" srcOrd="0" destOrd="0" presId="urn:microsoft.com/office/officeart/2005/8/layout/process2"/>
    <dgm:cxn modelId="{447C869A-D260-4F71-8A3A-09E58CF86986}" type="presParOf" srcId="{9E2BD0CC-FE3A-4BB6-A368-16E0889C9A6B}" destId="{364038F8-ED14-451F-8F2E-133B81DB846D}" srcOrd="1" destOrd="0" presId="urn:microsoft.com/office/officeart/2005/8/layout/process2"/>
    <dgm:cxn modelId="{A7312203-A315-429D-A1E9-340CC6FA931B}" type="presParOf" srcId="{364038F8-ED14-451F-8F2E-133B81DB846D}" destId="{F1E7B468-2850-4527-B2A2-DC4D39AB008F}" srcOrd="0" destOrd="0" presId="urn:microsoft.com/office/officeart/2005/8/layout/process2"/>
    <dgm:cxn modelId="{D0ACC96F-61E9-4661-9077-FAE7CD0B370E}" type="presParOf" srcId="{9E2BD0CC-FE3A-4BB6-A368-16E0889C9A6B}" destId="{84F71DF2-E397-4C7A-963C-3D52C42DA3C8}" srcOrd="2" destOrd="0" presId="urn:microsoft.com/office/officeart/2005/8/layout/process2"/>
    <dgm:cxn modelId="{83CDA6D9-84CC-4B01-871B-214489439DA4}" type="presParOf" srcId="{9E2BD0CC-FE3A-4BB6-A368-16E0889C9A6B}" destId="{BE2359CE-6314-4FA8-BB9C-A6C50DF8A0A5}" srcOrd="3" destOrd="0" presId="urn:microsoft.com/office/officeart/2005/8/layout/process2"/>
    <dgm:cxn modelId="{0AADF7FA-0132-48EE-8F1C-6A36C8659B87}" type="presParOf" srcId="{BE2359CE-6314-4FA8-BB9C-A6C50DF8A0A5}" destId="{BE4BAFE1-BFFD-4112-844E-07D9B05AD58C}" srcOrd="0" destOrd="0" presId="urn:microsoft.com/office/officeart/2005/8/layout/process2"/>
    <dgm:cxn modelId="{6FDA3C6A-E9F8-4622-81AB-98C581BFE782}" type="presParOf" srcId="{9E2BD0CC-FE3A-4BB6-A368-16E0889C9A6B}" destId="{16DDC581-A55D-4F42-AC95-A17C4FF31E3F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8DB903-41B6-41A6-B7D5-0771EFC21427}" type="doc">
      <dgm:prSet loTypeId="urn:microsoft.com/office/officeart/2005/8/layout/h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52D720CA-BFB6-43F7-93EF-3864B97DFB04}">
      <dgm:prSet phldrT="[Texto]" custT="1"/>
      <dgm:spPr/>
      <dgm:t>
        <a:bodyPr/>
        <a:lstStyle/>
        <a:p>
          <a:r>
            <a:rPr lang="es-MX" sz="1400" dirty="0" smtClean="0"/>
            <a:t>La producción de “</a:t>
          </a:r>
          <a:r>
            <a:rPr lang="es-MX" sz="1400" dirty="0" err="1" smtClean="0"/>
            <a:t>etnomercancías</a:t>
          </a:r>
          <a:r>
            <a:rPr lang="es-MX" sz="1400" dirty="0" smtClean="0"/>
            <a:t>” en el contexto turístico Atacameño</a:t>
          </a:r>
          <a:endParaRPr lang="es-ES" sz="1400" dirty="0"/>
        </a:p>
      </dgm:t>
    </dgm:pt>
    <dgm:pt modelId="{66B170A3-13C4-4A79-A031-70E7D3EB3704}" type="parTrans" cxnId="{959A7E68-8567-4C1F-A268-A498F745F009}">
      <dgm:prSet/>
      <dgm:spPr/>
      <dgm:t>
        <a:bodyPr/>
        <a:lstStyle/>
        <a:p>
          <a:endParaRPr lang="es-ES" sz="2000"/>
        </a:p>
      </dgm:t>
    </dgm:pt>
    <dgm:pt modelId="{F961A3C2-8C4A-44FB-9B65-1DFD09B0C8A9}" type="sibTrans" cxnId="{959A7E68-8567-4C1F-A268-A498F745F009}">
      <dgm:prSet/>
      <dgm:spPr/>
      <dgm:t>
        <a:bodyPr/>
        <a:lstStyle/>
        <a:p>
          <a:endParaRPr lang="es-ES" sz="2000"/>
        </a:p>
      </dgm:t>
    </dgm:pt>
    <dgm:pt modelId="{D62FE5CB-9509-44FA-B731-07A49DF79D30}">
      <dgm:prSet phldrT="[Texto]" custT="1"/>
      <dgm:spPr/>
      <dgm:t>
        <a:bodyPr/>
        <a:lstStyle/>
        <a:p>
          <a:r>
            <a:rPr lang="es-MX" sz="1600" b="1" dirty="0" smtClean="0"/>
            <a:t>Bustos, Camila</a:t>
          </a:r>
          <a:endParaRPr lang="es-ES" sz="1600" b="1" dirty="0"/>
        </a:p>
      </dgm:t>
    </dgm:pt>
    <dgm:pt modelId="{6508BB71-0EC3-46DA-9D11-AAE45EB8A69A}" type="parTrans" cxnId="{F1F3F93A-0573-4A4A-91D6-4AECCE659EA5}">
      <dgm:prSet/>
      <dgm:spPr/>
      <dgm:t>
        <a:bodyPr/>
        <a:lstStyle/>
        <a:p>
          <a:endParaRPr lang="es-ES" sz="2000"/>
        </a:p>
      </dgm:t>
    </dgm:pt>
    <dgm:pt modelId="{16DF8BC7-40E4-49E6-895D-83B217F6EBCC}" type="sibTrans" cxnId="{F1F3F93A-0573-4A4A-91D6-4AECCE659EA5}">
      <dgm:prSet/>
      <dgm:spPr/>
      <dgm:t>
        <a:bodyPr/>
        <a:lstStyle/>
        <a:p>
          <a:endParaRPr lang="es-ES" sz="2000"/>
        </a:p>
      </dgm:t>
    </dgm:pt>
    <dgm:pt modelId="{802EB7CA-90EC-4ECA-A8E1-486DED6F1426}">
      <dgm:prSet phldrT="[Texto]" custT="1"/>
      <dgm:spPr/>
      <dgm:t>
        <a:bodyPr/>
        <a:lstStyle/>
        <a:p>
          <a:r>
            <a:rPr lang="es-ES" sz="1600" dirty="0" smtClean="0"/>
            <a:t>Emprendimientos comunitarios en Chile</a:t>
          </a:r>
          <a:endParaRPr lang="es-ES" sz="1600" dirty="0"/>
        </a:p>
      </dgm:t>
    </dgm:pt>
    <dgm:pt modelId="{64F4B67C-1032-4281-9DC4-445327124AD1}" type="parTrans" cxnId="{F9A6D0DD-228B-43EA-AEEE-7C7EEF5AE1E6}">
      <dgm:prSet/>
      <dgm:spPr/>
      <dgm:t>
        <a:bodyPr/>
        <a:lstStyle/>
        <a:p>
          <a:endParaRPr lang="es-ES" sz="2000"/>
        </a:p>
      </dgm:t>
    </dgm:pt>
    <dgm:pt modelId="{8CEB14C7-F841-4B9C-AA68-A2729648A154}" type="sibTrans" cxnId="{F9A6D0DD-228B-43EA-AEEE-7C7EEF5AE1E6}">
      <dgm:prSet/>
      <dgm:spPr/>
      <dgm:t>
        <a:bodyPr/>
        <a:lstStyle/>
        <a:p>
          <a:endParaRPr lang="es-ES" sz="2000"/>
        </a:p>
      </dgm:t>
    </dgm:pt>
    <dgm:pt modelId="{D766F1E1-AECB-432E-8E94-F2BF36538516}">
      <dgm:prSet phldrT="[Texto]" custT="1"/>
      <dgm:spPr/>
      <dgm:t>
        <a:bodyPr/>
        <a:lstStyle/>
        <a:p>
          <a:r>
            <a:rPr lang="es-MX" sz="1400" dirty="0" smtClean="0">
              <a:solidFill>
                <a:schemeClr val="tx1"/>
              </a:solidFill>
            </a:rPr>
            <a:t>El turismo comunitario en el Ecuador. Evolución, problemática y desafíos</a:t>
          </a:r>
          <a:endParaRPr lang="es-ES" sz="1400" dirty="0">
            <a:solidFill>
              <a:schemeClr val="tx1"/>
            </a:solidFill>
          </a:endParaRPr>
        </a:p>
      </dgm:t>
    </dgm:pt>
    <dgm:pt modelId="{75901BBF-E231-4BC0-ACD7-DE342C5B7796}" type="parTrans" cxnId="{F2E9EA55-A1CC-4087-AB61-BF8F00669353}">
      <dgm:prSet/>
      <dgm:spPr/>
      <dgm:t>
        <a:bodyPr/>
        <a:lstStyle/>
        <a:p>
          <a:endParaRPr lang="es-ES" sz="2000"/>
        </a:p>
      </dgm:t>
    </dgm:pt>
    <dgm:pt modelId="{9C4D5BFF-A589-48CA-94A7-154C6916916F}" type="sibTrans" cxnId="{F2E9EA55-A1CC-4087-AB61-BF8F00669353}">
      <dgm:prSet/>
      <dgm:spPr/>
      <dgm:t>
        <a:bodyPr/>
        <a:lstStyle/>
        <a:p>
          <a:endParaRPr lang="es-ES" sz="2000"/>
        </a:p>
      </dgm:t>
    </dgm:pt>
    <dgm:pt modelId="{01985E1E-0558-4702-8399-4C5B12791648}">
      <dgm:prSet phldrT="[Texto]" custT="1"/>
      <dgm:spPr/>
      <dgm:t>
        <a:bodyPr/>
        <a:lstStyle/>
        <a:p>
          <a:r>
            <a:rPr lang="es-ES" sz="1600" b="1" dirty="0" smtClean="0"/>
            <a:t>Cabanilla, Enrique; Garrido, Carlos</a:t>
          </a:r>
          <a:endParaRPr lang="es-ES" sz="1600" b="1" dirty="0"/>
        </a:p>
      </dgm:t>
    </dgm:pt>
    <dgm:pt modelId="{83F1C1F5-C0A3-4A41-990E-059F872BD3F1}" type="parTrans" cxnId="{3CDF4D87-5074-4E7D-B937-2794143CCB86}">
      <dgm:prSet/>
      <dgm:spPr/>
      <dgm:t>
        <a:bodyPr/>
        <a:lstStyle/>
        <a:p>
          <a:endParaRPr lang="es-ES" sz="2000"/>
        </a:p>
      </dgm:t>
    </dgm:pt>
    <dgm:pt modelId="{9D103183-2A2C-4432-AA5E-5AC4A1B41D5E}" type="sibTrans" cxnId="{3CDF4D87-5074-4E7D-B937-2794143CCB86}">
      <dgm:prSet/>
      <dgm:spPr/>
      <dgm:t>
        <a:bodyPr/>
        <a:lstStyle/>
        <a:p>
          <a:endParaRPr lang="es-ES" sz="2000"/>
        </a:p>
      </dgm:t>
    </dgm:pt>
    <dgm:pt modelId="{26D98F5D-1952-4F39-8569-4AD7540018C4}">
      <dgm:prSet phldrT="[Texto]" custT="1"/>
      <dgm:spPr/>
      <dgm:t>
        <a:bodyPr/>
        <a:lstStyle/>
        <a:p>
          <a:r>
            <a:rPr lang="es-ES" sz="1600" dirty="0" smtClean="0"/>
            <a:t>Principales problemas del turismo comunitario</a:t>
          </a:r>
          <a:endParaRPr lang="es-ES" sz="1600" dirty="0"/>
        </a:p>
      </dgm:t>
    </dgm:pt>
    <dgm:pt modelId="{9D7B1178-0493-44D8-B108-40ED4BD2805D}" type="parTrans" cxnId="{A07B87D9-E6A3-4837-9DB5-C9142BB32B59}">
      <dgm:prSet/>
      <dgm:spPr/>
      <dgm:t>
        <a:bodyPr/>
        <a:lstStyle/>
        <a:p>
          <a:endParaRPr lang="es-ES" sz="2000"/>
        </a:p>
      </dgm:t>
    </dgm:pt>
    <dgm:pt modelId="{AB583244-8E3D-4F0E-B3FA-86CD0BB6BE2B}" type="sibTrans" cxnId="{A07B87D9-E6A3-4837-9DB5-C9142BB32B59}">
      <dgm:prSet/>
      <dgm:spPr/>
      <dgm:t>
        <a:bodyPr/>
        <a:lstStyle/>
        <a:p>
          <a:endParaRPr lang="es-ES" sz="2000"/>
        </a:p>
      </dgm:t>
    </dgm:pt>
    <dgm:pt modelId="{A2FADFB3-7361-475F-A5E4-BABAD247489A}">
      <dgm:prSet phldrT="[Texto]" custT="1"/>
      <dgm:spPr/>
      <dgm:t>
        <a:bodyPr/>
        <a:lstStyle/>
        <a:p>
          <a:r>
            <a:rPr lang="es-MX" sz="1400" dirty="0" smtClean="0">
              <a:solidFill>
                <a:schemeClr val="tx1"/>
              </a:solidFill>
            </a:rPr>
            <a:t>El turismo doméstico ¿Demanda potencial de los centros de turismo comunitario en Ecuador?</a:t>
          </a:r>
          <a:endParaRPr lang="es-ES" sz="1400" dirty="0">
            <a:solidFill>
              <a:schemeClr val="tx1"/>
            </a:solidFill>
          </a:endParaRPr>
        </a:p>
      </dgm:t>
    </dgm:pt>
    <dgm:pt modelId="{566BC8A0-DC69-4837-869D-78FAF00538CF}" type="parTrans" cxnId="{95FC0F7C-DBF0-48F2-B05E-8DC9D84E31EE}">
      <dgm:prSet/>
      <dgm:spPr/>
      <dgm:t>
        <a:bodyPr/>
        <a:lstStyle/>
        <a:p>
          <a:endParaRPr lang="es-ES" sz="2000"/>
        </a:p>
      </dgm:t>
    </dgm:pt>
    <dgm:pt modelId="{54DC80C5-02A7-4794-9245-F698D6CDC23F}" type="sibTrans" cxnId="{95FC0F7C-DBF0-48F2-B05E-8DC9D84E31EE}">
      <dgm:prSet/>
      <dgm:spPr/>
      <dgm:t>
        <a:bodyPr/>
        <a:lstStyle/>
        <a:p>
          <a:endParaRPr lang="es-ES" sz="2000"/>
        </a:p>
      </dgm:t>
    </dgm:pt>
    <dgm:pt modelId="{CC6ED9FC-2A2A-4CEF-9B10-3CF0E5E912B6}">
      <dgm:prSet phldrT="[Texto]" custT="1"/>
      <dgm:spPr/>
      <dgm:t>
        <a:bodyPr/>
        <a:lstStyle/>
        <a:p>
          <a:r>
            <a:rPr lang="es-MX" sz="1600" b="1" dirty="0" smtClean="0"/>
            <a:t>Cabanilla, Enrique; Lastra‑Bravo, Xavier; Pazmiño, Juan</a:t>
          </a:r>
          <a:endParaRPr lang="es-ES" sz="1600" b="1" dirty="0"/>
        </a:p>
      </dgm:t>
    </dgm:pt>
    <dgm:pt modelId="{FE5ADB42-482D-4DED-9E34-C5C974F33AFC}" type="parTrans" cxnId="{AF377B1E-FC36-4011-B240-F38B762DE479}">
      <dgm:prSet/>
      <dgm:spPr/>
      <dgm:t>
        <a:bodyPr/>
        <a:lstStyle/>
        <a:p>
          <a:endParaRPr lang="es-ES" sz="2000"/>
        </a:p>
      </dgm:t>
    </dgm:pt>
    <dgm:pt modelId="{E19A9E58-240B-4025-8074-6450FC47FC62}" type="sibTrans" cxnId="{AF377B1E-FC36-4011-B240-F38B762DE479}">
      <dgm:prSet/>
      <dgm:spPr/>
      <dgm:t>
        <a:bodyPr/>
        <a:lstStyle/>
        <a:p>
          <a:endParaRPr lang="es-ES" sz="2000"/>
        </a:p>
      </dgm:t>
    </dgm:pt>
    <dgm:pt modelId="{CD8DE2A4-6AC8-43DC-A45F-BF62040AAA2E}">
      <dgm:prSet phldrT="[Texto]" custT="1"/>
      <dgm:spPr/>
      <dgm:t>
        <a:bodyPr/>
        <a:lstStyle/>
        <a:p>
          <a:r>
            <a:rPr lang="es-ES" sz="1600" dirty="0" smtClean="0"/>
            <a:t>Mejoras necesarias para incrementar la visita hacia los CTC del país</a:t>
          </a:r>
          <a:endParaRPr lang="es-ES" sz="1600" dirty="0"/>
        </a:p>
      </dgm:t>
    </dgm:pt>
    <dgm:pt modelId="{9C5E22AE-6F41-4AF7-91B8-C8F3E6260C8D}" type="parTrans" cxnId="{539F8572-0EE2-44A5-A0A5-55437CC10FFC}">
      <dgm:prSet/>
      <dgm:spPr/>
      <dgm:t>
        <a:bodyPr/>
        <a:lstStyle/>
        <a:p>
          <a:endParaRPr lang="es-ES" sz="2000"/>
        </a:p>
      </dgm:t>
    </dgm:pt>
    <dgm:pt modelId="{45C59F92-A49A-49DB-BF7C-2F77B995FA38}" type="sibTrans" cxnId="{539F8572-0EE2-44A5-A0A5-55437CC10FFC}">
      <dgm:prSet/>
      <dgm:spPr/>
      <dgm:t>
        <a:bodyPr/>
        <a:lstStyle/>
        <a:p>
          <a:endParaRPr lang="es-ES" sz="2000"/>
        </a:p>
      </dgm:t>
    </dgm:pt>
    <dgm:pt modelId="{419BECA1-E544-4AF8-9896-4401A0C999A0}">
      <dgm:prSet custT="1"/>
      <dgm:spPr/>
      <dgm:t>
        <a:bodyPr/>
        <a:lstStyle/>
        <a:p>
          <a:endParaRPr lang="es-ES" sz="1600" dirty="0"/>
        </a:p>
      </dgm:t>
    </dgm:pt>
    <dgm:pt modelId="{652CFB39-EED1-48D2-B081-686266A7DCE8}" type="parTrans" cxnId="{5B0657BC-D56E-4FFD-BEDA-4E1B7CFC6B77}">
      <dgm:prSet/>
      <dgm:spPr/>
      <dgm:t>
        <a:bodyPr/>
        <a:lstStyle/>
        <a:p>
          <a:endParaRPr lang="es-ES" sz="2000"/>
        </a:p>
      </dgm:t>
    </dgm:pt>
    <dgm:pt modelId="{73994E1A-58AE-4DAD-9A2D-CBF894AD3C75}" type="sibTrans" cxnId="{5B0657BC-D56E-4FFD-BEDA-4E1B7CFC6B77}">
      <dgm:prSet/>
      <dgm:spPr/>
      <dgm:t>
        <a:bodyPr/>
        <a:lstStyle/>
        <a:p>
          <a:endParaRPr lang="es-ES" sz="2000"/>
        </a:p>
      </dgm:t>
    </dgm:pt>
    <dgm:pt modelId="{CC43A2B4-52A9-4D09-A3AB-9CEDE44EFC56}">
      <dgm:prSet custT="1"/>
      <dgm:spPr/>
      <dgm:t>
        <a:bodyPr/>
        <a:lstStyle/>
        <a:p>
          <a:r>
            <a:rPr lang="es-MX" sz="1400" smtClean="0">
              <a:solidFill>
                <a:schemeClr val="tx1"/>
              </a:solidFill>
            </a:rPr>
            <a:t>Estudios de Caso de la Iniciativa Ecuatorial</a:t>
          </a:r>
          <a:endParaRPr lang="es-ES" sz="1400" dirty="0">
            <a:solidFill>
              <a:schemeClr val="tx1"/>
            </a:solidFill>
          </a:endParaRPr>
        </a:p>
      </dgm:t>
    </dgm:pt>
    <dgm:pt modelId="{858D8B0E-4381-4CAA-9C18-A8EE8BE147AB}" type="parTrans" cxnId="{D5DE8447-14A7-4217-A351-B0078759395D}">
      <dgm:prSet/>
      <dgm:spPr/>
      <dgm:t>
        <a:bodyPr/>
        <a:lstStyle/>
        <a:p>
          <a:endParaRPr lang="es-ES" sz="2000"/>
        </a:p>
      </dgm:t>
    </dgm:pt>
    <dgm:pt modelId="{4D012702-C078-4B78-9AF0-1D9A599EC368}" type="sibTrans" cxnId="{D5DE8447-14A7-4217-A351-B0078759395D}">
      <dgm:prSet/>
      <dgm:spPr/>
      <dgm:t>
        <a:bodyPr/>
        <a:lstStyle/>
        <a:p>
          <a:endParaRPr lang="es-ES" sz="2000"/>
        </a:p>
      </dgm:t>
    </dgm:pt>
    <dgm:pt modelId="{A6B8064C-B6C9-46B0-B1B1-FA2FAED7853A}">
      <dgm:prSet custT="1"/>
      <dgm:spPr/>
      <dgm:t>
        <a:bodyPr/>
        <a:lstStyle/>
        <a:p>
          <a:r>
            <a:rPr lang="es-ES" sz="1600" b="1" dirty="0" smtClean="0"/>
            <a:t>Programa de desarrollo de las Naciones Unidas</a:t>
          </a:r>
          <a:endParaRPr lang="es-ES" sz="1600" b="1" dirty="0"/>
        </a:p>
      </dgm:t>
    </dgm:pt>
    <dgm:pt modelId="{54F54BAF-169F-4DFA-8A9F-B7FC9DF54F8D}" type="parTrans" cxnId="{E4F01B99-AE54-4B04-8C15-0ECA679B635C}">
      <dgm:prSet/>
      <dgm:spPr/>
      <dgm:t>
        <a:bodyPr/>
        <a:lstStyle/>
        <a:p>
          <a:endParaRPr lang="es-ES" sz="2000"/>
        </a:p>
      </dgm:t>
    </dgm:pt>
    <dgm:pt modelId="{6127D8BA-23F2-4FFD-BE7F-FDF02E904423}" type="sibTrans" cxnId="{E4F01B99-AE54-4B04-8C15-0ECA679B635C}">
      <dgm:prSet/>
      <dgm:spPr/>
      <dgm:t>
        <a:bodyPr/>
        <a:lstStyle/>
        <a:p>
          <a:endParaRPr lang="es-ES" sz="2000"/>
        </a:p>
      </dgm:t>
    </dgm:pt>
    <dgm:pt modelId="{0C4309DF-5C05-4299-93BE-A9961A3B3B7D}">
      <dgm:prSet custT="1"/>
      <dgm:spPr/>
      <dgm:t>
        <a:bodyPr/>
        <a:lstStyle/>
        <a:p>
          <a:r>
            <a:rPr lang="es-ES" sz="1600" dirty="0" smtClean="0"/>
            <a:t>Impacto socio-económico  </a:t>
          </a:r>
          <a:endParaRPr lang="es-ES" sz="1600" dirty="0"/>
        </a:p>
      </dgm:t>
    </dgm:pt>
    <dgm:pt modelId="{14F89CBC-768E-4EF4-A55A-BE6D1F7A07A5}" type="parTrans" cxnId="{429D680A-1947-4C08-A392-DA0C15D24120}">
      <dgm:prSet/>
      <dgm:spPr/>
      <dgm:t>
        <a:bodyPr/>
        <a:lstStyle/>
        <a:p>
          <a:endParaRPr lang="es-ES" sz="2000"/>
        </a:p>
      </dgm:t>
    </dgm:pt>
    <dgm:pt modelId="{AD12198D-E722-47D8-848B-A1340A577CF9}" type="sibTrans" cxnId="{429D680A-1947-4C08-A392-DA0C15D24120}">
      <dgm:prSet/>
      <dgm:spPr/>
      <dgm:t>
        <a:bodyPr/>
        <a:lstStyle/>
        <a:p>
          <a:endParaRPr lang="es-ES" sz="2000"/>
        </a:p>
      </dgm:t>
    </dgm:pt>
    <dgm:pt modelId="{5541B2C1-A304-4BED-838A-B87C2F9590FA}">
      <dgm:prSet custT="1"/>
      <dgm:spPr/>
      <dgm:t>
        <a:bodyPr/>
        <a:lstStyle/>
        <a:p>
          <a:r>
            <a:rPr lang="es-ES" sz="1600" smtClean="0"/>
            <a:t>Impacto político</a:t>
          </a:r>
          <a:endParaRPr lang="es-ES" sz="1600" dirty="0"/>
        </a:p>
      </dgm:t>
    </dgm:pt>
    <dgm:pt modelId="{59A9A4CF-0CB3-4779-988D-C8D91D71DEFE}" type="parTrans" cxnId="{F0DC5B41-FD11-4E1F-ADE3-B6FAF3DA1E33}">
      <dgm:prSet/>
      <dgm:spPr/>
      <dgm:t>
        <a:bodyPr/>
        <a:lstStyle/>
        <a:p>
          <a:endParaRPr lang="es-ES" sz="2000"/>
        </a:p>
      </dgm:t>
    </dgm:pt>
    <dgm:pt modelId="{99D427D7-52F2-454A-9AD3-DC58BF7F200A}" type="sibTrans" cxnId="{F0DC5B41-FD11-4E1F-ADE3-B6FAF3DA1E33}">
      <dgm:prSet/>
      <dgm:spPr/>
      <dgm:t>
        <a:bodyPr/>
        <a:lstStyle/>
        <a:p>
          <a:endParaRPr lang="es-ES" sz="2000"/>
        </a:p>
      </dgm:t>
    </dgm:pt>
    <dgm:pt modelId="{5D7AE408-1ACA-4CC3-AF55-A6A2BBAF50DE}">
      <dgm:prSet custT="1"/>
      <dgm:spPr/>
      <dgm:t>
        <a:bodyPr/>
        <a:lstStyle/>
        <a:p>
          <a:r>
            <a:rPr lang="es-ES" sz="1600" dirty="0" smtClean="0"/>
            <a:t>Impacto a la biodiversidad</a:t>
          </a:r>
          <a:endParaRPr lang="es-ES" sz="1600" dirty="0"/>
        </a:p>
      </dgm:t>
    </dgm:pt>
    <dgm:pt modelId="{21E35463-5363-4760-A2A1-03433D990686}" type="parTrans" cxnId="{2B5EDAF0-A31A-444E-BA1B-2F27E5EF6522}">
      <dgm:prSet/>
      <dgm:spPr/>
      <dgm:t>
        <a:bodyPr/>
        <a:lstStyle/>
        <a:p>
          <a:endParaRPr lang="es-ES" sz="2000"/>
        </a:p>
      </dgm:t>
    </dgm:pt>
    <dgm:pt modelId="{F94942E8-B9AF-4BEE-A6B1-E923256EB8D6}" type="sibTrans" cxnId="{2B5EDAF0-A31A-444E-BA1B-2F27E5EF6522}">
      <dgm:prSet/>
      <dgm:spPr/>
      <dgm:t>
        <a:bodyPr/>
        <a:lstStyle/>
        <a:p>
          <a:endParaRPr lang="es-ES" sz="2000"/>
        </a:p>
      </dgm:t>
    </dgm:pt>
    <dgm:pt modelId="{C79961AF-D8F8-4BA3-AC91-2C2A1F045F4D}" type="pres">
      <dgm:prSet presAssocID="{CF8DB903-41B6-41A6-B7D5-0771EFC2142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EB516F7-0F07-4914-853C-B8FB99EC40CD}" type="pres">
      <dgm:prSet presAssocID="{CF8DB903-41B6-41A6-B7D5-0771EFC21427}" presName="tSp" presStyleCnt="0"/>
      <dgm:spPr/>
    </dgm:pt>
    <dgm:pt modelId="{FB1BBBA7-7959-4022-937E-FFF9CA0E902D}" type="pres">
      <dgm:prSet presAssocID="{CF8DB903-41B6-41A6-B7D5-0771EFC21427}" presName="bSp" presStyleCnt="0"/>
      <dgm:spPr/>
    </dgm:pt>
    <dgm:pt modelId="{0B6E2960-7CE9-45E0-BD95-755B75066747}" type="pres">
      <dgm:prSet presAssocID="{CF8DB903-41B6-41A6-B7D5-0771EFC21427}" presName="process" presStyleCnt="0"/>
      <dgm:spPr/>
    </dgm:pt>
    <dgm:pt modelId="{453FF515-8EC3-4893-9F03-AE7634C7AE6F}" type="pres">
      <dgm:prSet presAssocID="{CC43A2B4-52A9-4D09-A3AB-9CEDE44EFC56}" presName="composite1" presStyleCnt="0"/>
      <dgm:spPr/>
    </dgm:pt>
    <dgm:pt modelId="{EAEBFC81-825D-4FA0-B5A6-590FCDC2A283}" type="pres">
      <dgm:prSet presAssocID="{CC43A2B4-52A9-4D09-A3AB-9CEDE44EFC56}" presName="dummyNode1" presStyleLbl="node1" presStyleIdx="0" presStyleCnt="4"/>
      <dgm:spPr/>
    </dgm:pt>
    <dgm:pt modelId="{9A5B87AC-0D29-44FF-B60B-1D105EFEC0A3}" type="pres">
      <dgm:prSet presAssocID="{CC43A2B4-52A9-4D09-A3AB-9CEDE44EFC56}" presName="childNode1" presStyleLbl="bgAcc1" presStyleIdx="0" presStyleCnt="4" custScaleX="131009" custLinFactNeighborX="560" custLinFactNeighborY="-950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C7F219E-C357-4BC2-BB4C-3B7476235F07}" type="pres">
      <dgm:prSet presAssocID="{CC43A2B4-52A9-4D09-A3AB-9CEDE44EFC56}" presName="childNode1tx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8979FEA-9137-4330-9F87-75DE456E1E27}" type="pres">
      <dgm:prSet presAssocID="{CC43A2B4-52A9-4D09-A3AB-9CEDE44EFC56}" presName="parentNode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8D4F6F2-58FD-47AD-BCAC-836EC30B6F39}" type="pres">
      <dgm:prSet presAssocID="{CC43A2B4-52A9-4D09-A3AB-9CEDE44EFC56}" presName="connSite1" presStyleCnt="0"/>
      <dgm:spPr/>
    </dgm:pt>
    <dgm:pt modelId="{3325E174-0A1C-406E-97E0-CA6593983997}" type="pres">
      <dgm:prSet presAssocID="{4D012702-C078-4B78-9AF0-1D9A599EC368}" presName="Name9" presStyleLbl="sibTrans2D1" presStyleIdx="0" presStyleCnt="3"/>
      <dgm:spPr/>
      <dgm:t>
        <a:bodyPr/>
        <a:lstStyle/>
        <a:p>
          <a:endParaRPr lang="es-ES"/>
        </a:p>
      </dgm:t>
    </dgm:pt>
    <dgm:pt modelId="{1B5CB009-D2A0-4CB8-BE0A-887E3F4FA2CC}" type="pres">
      <dgm:prSet presAssocID="{52D720CA-BFB6-43F7-93EF-3864B97DFB04}" presName="composite2" presStyleCnt="0"/>
      <dgm:spPr/>
    </dgm:pt>
    <dgm:pt modelId="{063D3FAE-C75D-4B6E-A9B7-153E18CAA3DF}" type="pres">
      <dgm:prSet presAssocID="{52D720CA-BFB6-43F7-93EF-3864B97DFB04}" presName="dummyNode2" presStyleLbl="node1" presStyleIdx="0" presStyleCnt="4"/>
      <dgm:spPr/>
    </dgm:pt>
    <dgm:pt modelId="{400D6817-ECA8-4CC5-A48C-B9048D85749C}" type="pres">
      <dgm:prSet presAssocID="{52D720CA-BFB6-43F7-93EF-3864B97DFB04}" presName="childNode2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599B58F-77E6-4464-8B61-AA09CDC409C7}" type="pres">
      <dgm:prSet presAssocID="{52D720CA-BFB6-43F7-93EF-3864B97DFB04}" presName="childNode2tx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218BBCF-26AC-4D2E-9E80-267B154A2AAF}" type="pres">
      <dgm:prSet presAssocID="{52D720CA-BFB6-43F7-93EF-3864B97DFB04}" presName="parentNode2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37EE87-24BF-4CE3-94B0-6D5EC67E89E8}" type="pres">
      <dgm:prSet presAssocID="{52D720CA-BFB6-43F7-93EF-3864B97DFB04}" presName="connSite2" presStyleCnt="0"/>
      <dgm:spPr/>
    </dgm:pt>
    <dgm:pt modelId="{100532B3-2AF5-4E58-A1FB-B8A029D4C726}" type="pres">
      <dgm:prSet presAssocID="{F961A3C2-8C4A-44FB-9B65-1DFD09B0C8A9}" presName="Name18" presStyleLbl="sibTrans2D1" presStyleIdx="1" presStyleCnt="3"/>
      <dgm:spPr/>
      <dgm:t>
        <a:bodyPr/>
        <a:lstStyle/>
        <a:p>
          <a:endParaRPr lang="es-ES"/>
        </a:p>
      </dgm:t>
    </dgm:pt>
    <dgm:pt modelId="{9D884EB8-75B1-48B9-B0EC-B153CCFB071F}" type="pres">
      <dgm:prSet presAssocID="{D766F1E1-AECB-432E-8E94-F2BF36538516}" presName="composite1" presStyleCnt="0"/>
      <dgm:spPr/>
    </dgm:pt>
    <dgm:pt modelId="{43DC3817-5F16-4972-864E-3CB9FAC855E6}" type="pres">
      <dgm:prSet presAssocID="{D766F1E1-AECB-432E-8E94-F2BF36538516}" presName="dummyNode1" presStyleLbl="node1" presStyleIdx="1" presStyleCnt="4"/>
      <dgm:spPr/>
    </dgm:pt>
    <dgm:pt modelId="{DB9A78F5-D23B-4F1B-8A52-76EFC2E86DEF}" type="pres">
      <dgm:prSet presAssocID="{D766F1E1-AECB-432E-8E94-F2BF36538516}" presName="childNode1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5D46979-419A-4D29-9717-96417931E5D0}" type="pres">
      <dgm:prSet presAssocID="{D766F1E1-AECB-432E-8E94-F2BF36538516}" presName="childNode1tx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6E10E63-B91F-4595-A787-37E986D968D1}" type="pres">
      <dgm:prSet presAssocID="{D766F1E1-AECB-432E-8E94-F2BF36538516}" presName="parentNode1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D50364F-7977-4ADF-9B63-395436DE11E7}" type="pres">
      <dgm:prSet presAssocID="{D766F1E1-AECB-432E-8E94-F2BF36538516}" presName="connSite1" presStyleCnt="0"/>
      <dgm:spPr/>
    </dgm:pt>
    <dgm:pt modelId="{40B014CE-1B50-4AF0-9D68-5CACD1C7CF71}" type="pres">
      <dgm:prSet presAssocID="{9C4D5BFF-A589-48CA-94A7-154C6916916F}" presName="Name9" presStyleLbl="sibTrans2D1" presStyleIdx="2" presStyleCnt="3"/>
      <dgm:spPr/>
      <dgm:t>
        <a:bodyPr/>
        <a:lstStyle/>
        <a:p>
          <a:endParaRPr lang="es-ES"/>
        </a:p>
      </dgm:t>
    </dgm:pt>
    <dgm:pt modelId="{7D1C3913-0FF0-4E6B-A5BC-5F66B3EE0BEB}" type="pres">
      <dgm:prSet presAssocID="{A2FADFB3-7361-475F-A5E4-BABAD247489A}" presName="composite2" presStyleCnt="0"/>
      <dgm:spPr/>
    </dgm:pt>
    <dgm:pt modelId="{D0CA6A5C-5957-427F-BFAC-C8CEA2CAD89C}" type="pres">
      <dgm:prSet presAssocID="{A2FADFB3-7361-475F-A5E4-BABAD247489A}" presName="dummyNode2" presStyleLbl="node1" presStyleIdx="2" presStyleCnt="4"/>
      <dgm:spPr/>
    </dgm:pt>
    <dgm:pt modelId="{CE84EDB8-EDB5-4DAD-AC7D-94DC6ED3EA5D}" type="pres">
      <dgm:prSet presAssocID="{A2FADFB3-7361-475F-A5E4-BABAD247489A}" presName="childNode2" presStyleLbl="bgAcc1" presStyleIdx="3" presStyleCnt="4" custScaleX="118743" custScaleY="114197" custLinFactNeighborX="3092" custLinFactNeighborY="283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CBE60A6-88BE-4260-B09D-33723A3A12EE}" type="pres">
      <dgm:prSet presAssocID="{A2FADFB3-7361-475F-A5E4-BABAD247489A}" presName="childNode2tx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928C8B8-8126-4467-A9F2-2B2C583883CB}" type="pres">
      <dgm:prSet presAssocID="{A2FADFB3-7361-475F-A5E4-BABAD247489A}" presName="parentNode2" presStyleLbl="node1" presStyleIdx="3" presStyleCnt="4" custScaleX="108458" custScaleY="11063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6D28526-5919-4E89-8404-6645B13DE14D}" type="pres">
      <dgm:prSet presAssocID="{A2FADFB3-7361-475F-A5E4-BABAD247489A}" presName="connSite2" presStyleCnt="0"/>
      <dgm:spPr/>
    </dgm:pt>
  </dgm:ptLst>
  <dgm:cxnLst>
    <dgm:cxn modelId="{37D8DCDC-DA9B-4D0A-9C08-DDE244CF15C5}" type="presOf" srcId="{CC6ED9FC-2A2A-4CEF-9B10-3CF0E5E912B6}" destId="{CE84EDB8-EDB5-4DAD-AC7D-94DC6ED3EA5D}" srcOrd="0" destOrd="0" presId="urn:microsoft.com/office/officeart/2005/8/layout/hProcess4"/>
    <dgm:cxn modelId="{5BDEAFDC-5472-41AB-8FCF-37D383746535}" type="presOf" srcId="{D62FE5CB-9509-44FA-B731-07A49DF79D30}" destId="{400D6817-ECA8-4CC5-A48C-B9048D85749C}" srcOrd="0" destOrd="0" presId="urn:microsoft.com/office/officeart/2005/8/layout/hProcess4"/>
    <dgm:cxn modelId="{75E6CD4B-34AE-4E8F-87B2-5AE835CBEF24}" type="presOf" srcId="{4D012702-C078-4B78-9AF0-1D9A599EC368}" destId="{3325E174-0A1C-406E-97E0-CA6593983997}" srcOrd="0" destOrd="0" presId="urn:microsoft.com/office/officeart/2005/8/layout/hProcess4"/>
    <dgm:cxn modelId="{C4ACB8B3-656A-4B63-9BCA-0F7E5930C606}" type="presOf" srcId="{A6B8064C-B6C9-46B0-B1B1-FA2FAED7853A}" destId="{FC7F219E-C357-4BC2-BB4C-3B7476235F07}" srcOrd="1" destOrd="0" presId="urn:microsoft.com/office/officeart/2005/8/layout/hProcess4"/>
    <dgm:cxn modelId="{69B11B20-6ED1-4BDB-B8A6-6483EBED1FF7}" type="presOf" srcId="{419BECA1-E544-4AF8-9896-4401A0C999A0}" destId="{1599B58F-77E6-4464-8B61-AA09CDC409C7}" srcOrd="1" destOrd="1" presId="urn:microsoft.com/office/officeart/2005/8/layout/hProcess4"/>
    <dgm:cxn modelId="{2B5EDAF0-A31A-444E-BA1B-2F27E5EF6522}" srcId="{CC43A2B4-52A9-4D09-A3AB-9CEDE44EFC56}" destId="{5D7AE408-1ACA-4CC3-AF55-A6A2BBAF50DE}" srcOrd="3" destOrd="0" parTransId="{21E35463-5363-4760-A2A1-03433D990686}" sibTransId="{F94942E8-B9AF-4BEE-A6B1-E923256EB8D6}"/>
    <dgm:cxn modelId="{5B0657BC-D56E-4FFD-BEDA-4E1B7CFC6B77}" srcId="{52D720CA-BFB6-43F7-93EF-3864B97DFB04}" destId="{419BECA1-E544-4AF8-9896-4401A0C999A0}" srcOrd="1" destOrd="0" parTransId="{652CFB39-EED1-48D2-B081-686266A7DCE8}" sibTransId="{73994E1A-58AE-4DAD-9A2D-CBF894AD3C75}"/>
    <dgm:cxn modelId="{AF377B1E-FC36-4011-B240-F38B762DE479}" srcId="{A2FADFB3-7361-475F-A5E4-BABAD247489A}" destId="{CC6ED9FC-2A2A-4CEF-9B10-3CF0E5E912B6}" srcOrd="0" destOrd="0" parTransId="{FE5ADB42-482D-4DED-9E34-C5C974F33AFC}" sibTransId="{E19A9E58-240B-4025-8074-6450FC47FC62}"/>
    <dgm:cxn modelId="{A9EB79DC-2BBD-4D43-8936-3114E4FD2130}" type="presOf" srcId="{D766F1E1-AECB-432E-8E94-F2BF36538516}" destId="{B6E10E63-B91F-4595-A787-37E986D968D1}" srcOrd="0" destOrd="0" presId="urn:microsoft.com/office/officeart/2005/8/layout/hProcess4"/>
    <dgm:cxn modelId="{E1A9E7D1-DCDA-4E30-9A30-2E9B8342B10C}" type="presOf" srcId="{0C4309DF-5C05-4299-93BE-A9961A3B3B7D}" destId="{9A5B87AC-0D29-44FF-B60B-1D105EFEC0A3}" srcOrd="0" destOrd="1" presId="urn:microsoft.com/office/officeart/2005/8/layout/hProcess4"/>
    <dgm:cxn modelId="{64DAF2EE-5730-4FAD-920F-E63F04ECE5D5}" type="presOf" srcId="{9C4D5BFF-A589-48CA-94A7-154C6916916F}" destId="{40B014CE-1B50-4AF0-9D68-5CACD1C7CF71}" srcOrd="0" destOrd="0" presId="urn:microsoft.com/office/officeart/2005/8/layout/hProcess4"/>
    <dgm:cxn modelId="{FF25D773-1784-49FA-A1DB-EE317813CC51}" type="presOf" srcId="{52D720CA-BFB6-43F7-93EF-3864B97DFB04}" destId="{7218BBCF-26AC-4D2E-9E80-267B154A2AAF}" srcOrd="0" destOrd="0" presId="urn:microsoft.com/office/officeart/2005/8/layout/hProcess4"/>
    <dgm:cxn modelId="{1057A260-7E19-40B7-B202-024E49C0B1E4}" type="presOf" srcId="{01985E1E-0558-4702-8399-4C5B12791648}" destId="{35D46979-419A-4D29-9717-96417931E5D0}" srcOrd="1" destOrd="0" presId="urn:microsoft.com/office/officeart/2005/8/layout/hProcess4"/>
    <dgm:cxn modelId="{D116621B-0B51-41EB-9C45-647DC6E80211}" type="presOf" srcId="{419BECA1-E544-4AF8-9896-4401A0C999A0}" destId="{400D6817-ECA8-4CC5-A48C-B9048D85749C}" srcOrd="0" destOrd="1" presId="urn:microsoft.com/office/officeart/2005/8/layout/hProcess4"/>
    <dgm:cxn modelId="{429D680A-1947-4C08-A392-DA0C15D24120}" srcId="{CC43A2B4-52A9-4D09-A3AB-9CEDE44EFC56}" destId="{0C4309DF-5C05-4299-93BE-A9961A3B3B7D}" srcOrd="1" destOrd="0" parTransId="{14F89CBC-768E-4EF4-A55A-BE6D1F7A07A5}" sibTransId="{AD12198D-E722-47D8-848B-A1340A577CF9}"/>
    <dgm:cxn modelId="{B3FAE0FB-BCE3-4E88-9A8A-AA19AB05AF0C}" type="presOf" srcId="{01985E1E-0558-4702-8399-4C5B12791648}" destId="{DB9A78F5-D23B-4F1B-8A52-76EFC2E86DEF}" srcOrd="0" destOrd="0" presId="urn:microsoft.com/office/officeart/2005/8/layout/hProcess4"/>
    <dgm:cxn modelId="{F2E9EA55-A1CC-4087-AB61-BF8F00669353}" srcId="{CF8DB903-41B6-41A6-B7D5-0771EFC21427}" destId="{D766F1E1-AECB-432E-8E94-F2BF36538516}" srcOrd="2" destOrd="0" parTransId="{75901BBF-E231-4BC0-ACD7-DE342C5B7796}" sibTransId="{9C4D5BFF-A589-48CA-94A7-154C6916916F}"/>
    <dgm:cxn modelId="{E4F01B99-AE54-4B04-8C15-0ECA679B635C}" srcId="{CC43A2B4-52A9-4D09-A3AB-9CEDE44EFC56}" destId="{A6B8064C-B6C9-46B0-B1B1-FA2FAED7853A}" srcOrd="0" destOrd="0" parTransId="{54F54BAF-169F-4DFA-8A9F-B7FC9DF54F8D}" sibTransId="{6127D8BA-23F2-4FFD-BE7F-FDF02E904423}"/>
    <dgm:cxn modelId="{7E1C891A-6C18-4874-BEB1-00FDAB4FC090}" type="presOf" srcId="{5D7AE408-1ACA-4CC3-AF55-A6A2BBAF50DE}" destId="{9A5B87AC-0D29-44FF-B60B-1D105EFEC0A3}" srcOrd="0" destOrd="3" presId="urn:microsoft.com/office/officeart/2005/8/layout/hProcess4"/>
    <dgm:cxn modelId="{F1F3F93A-0573-4A4A-91D6-4AECCE659EA5}" srcId="{52D720CA-BFB6-43F7-93EF-3864B97DFB04}" destId="{D62FE5CB-9509-44FA-B731-07A49DF79D30}" srcOrd="0" destOrd="0" parTransId="{6508BB71-0EC3-46DA-9D11-AAE45EB8A69A}" sibTransId="{16DF8BC7-40E4-49E6-895D-83B217F6EBCC}"/>
    <dgm:cxn modelId="{5CF180F9-94C4-4C6A-B324-B6BFC0315E60}" type="presOf" srcId="{CC6ED9FC-2A2A-4CEF-9B10-3CF0E5E912B6}" destId="{6CBE60A6-88BE-4260-B09D-33723A3A12EE}" srcOrd="1" destOrd="0" presId="urn:microsoft.com/office/officeart/2005/8/layout/hProcess4"/>
    <dgm:cxn modelId="{3CDF4D87-5074-4E7D-B937-2794143CCB86}" srcId="{D766F1E1-AECB-432E-8E94-F2BF36538516}" destId="{01985E1E-0558-4702-8399-4C5B12791648}" srcOrd="0" destOrd="0" parTransId="{83F1C1F5-C0A3-4A41-990E-059F872BD3F1}" sibTransId="{9D103183-2A2C-4432-AA5E-5AC4A1B41D5E}"/>
    <dgm:cxn modelId="{959A7E68-8567-4C1F-A268-A498F745F009}" srcId="{CF8DB903-41B6-41A6-B7D5-0771EFC21427}" destId="{52D720CA-BFB6-43F7-93EF-3864B97DFB04}" srcOrd="1" destOrd="0" parTransId="{66B170A3-13C4-4A79-A031-70E7D3EB3704}" sibTransId="{F961A3C2-8C4A-44FB-9B65-1DFD09B0C8A9}"/>
    <dgm:cxn modelId="{F311B15E-5B92-473F-AD28-2E43291127FF}" type="presOf" srcId="{5541B2C1-A304-4BED-838A-B87C2F9590FA}" destId="{9A5B87AC-0D29-44FF-B60B-1D105EFEC0A3}" srcOrd="0" destOrd="2" presId="urn:microsoft.com/office/officeart/2005/8/layout/hProcess4"/>
    <dgm:cxn modelId="{A07B87D9-E6A3-4837-9DB5-C9142BB32B59}" srcId="{D766F1E1-AECB-432E-8E94-F2BF36538516}" destId="{26D98F5D-1952-4F39-8569-4AD7540018C4}" srcOrd="1" destOrd="0" parTransId="{9D7B1178-0493-44D8-B108-40ED4BD2805D}" sibTransId="{AB583244-8E3D-4F0E-B3FA-86CD0BB6BE2B}"/>
    <dgm:cxn modelId="{DFE60EAE-59FA-4D03-9E6D-14A890136984}" type="presOf" srcId="{A6B8064C-B6C9-46B0-B1B1-FA2FAED7853A}" destId="{9A5B87AC-0D29-44FF-B60B-1D105EFEC0A3}" srcOrd="0" destOrd="0" presId="urn:microsoft.com/office/officeart/2005/8/layout/hProcess4"/>
    <dgm:cxn modelId="{1F47193A-8E6B-4CD6-8747-72C90E4A16FB}" type="presOf" srcId="{A2FADFB3-7361-475F-A5E4-BABAD247489A}" destId="{4928C8B8-8126-4467-A9F2-2B2C583883CB}" srcOrd="0" destOrd="0" presId="urn:microsoft.com/office/officeart/2005/8/layout/hProcess4"/>
    <dgm:cxn modelId="{F58E95FE-89B1-48B8-BF72-4332AD58D1BD}" type="presOf" srcId="{802EB7CA-90EC-4ECA-A8E1-486DED6F1426}" destId="{1599B58F-77E6-4464-8B61-AA09CDC409C7}" srcOrd="1" destOrd="2" presId="urn:microsoft.com/office/officeart/2005/8/layout/hProcess4"/>
    <dgm:cxn modelId="{CA18952C-357C-4A16-B8A8-ED873CEE18F2}" type="presOf" srcId="{F961A3C2-8C4A-44FB-9B65-1DFD09B0C8A9}" destId="{100532B3-2AF5-4E58-A1FB-B8A029D4C726}" srcOrd="0" destOrd="0" presId="urn:microsoft.com/office/officeart/2005/8/layout/hProcess4"/>
    <dgm:cxn modelId="{5D73115B-9E40-4844-B811-7571045D3300}" type="presOf" srcId="{5541B2C1-A304-4BED-838A-B87C2F9590FA}" destId="{FC7F219E-C357-4BC2-BB4C-3B7476235F07}" srcOrd="1" destOrd="2" presId="urn:microsoft.com/office/officeart/2005/8/layout/hProcess4"/>
    <dgm:cxn modelId="{7B193E3F-94FE-42EF-B320-51A365F84012}" type="presOf" srcId="{26D98F5D-1952-4F39-8569-4AD7540018C4}" destId="{35D46979-419A-4D29-9717-96417931E5D0}" srcOrd="1" destOrd="1" presId="urn:microsoft.com/office/officeart/2005/8/layout/hProcess4"/>
    <dgm:cxn modelId="{5E0A1F69-029A-47CF-AFA4-AF6981147427}" type="presOf" srcId="{CD8DE2A4-6AC8-43DC-A45F-BF62040AAA2E}" destId="{CE84EDB8-EDB5-4DAD-AC7D-94DC6ED3EA5D}" srcOrd="0" destOrd="1" presId="urn:microsoft.com/office/officeart/2005/8/layout/hProcess4"/>
    <dgm:cxn modelId="{51A0739C-1D68-401E-A5FB-5E24416D6074}" type="presOf" srcId="{0C4309DF-5C05-4299-93BE-A9961A3B3B7D}" destId="{FC7F219E-C357-4BC2-BB4C-3B7476235F07}" srcOrd="1" destOrd="1" presId="urn:microsoft.com/office/officeart/2005/8/layout/hProcess4"/>
    <dgm:cxn modelId="{539F8572-0EE2-44A5-A0A5-55437CC10FFC}" srcId="{A2FADFB3-7361-475F-A5E4-BABAD247489A}" destId="{CD8DE2A4-6AC8-43DC-A45F-BF62040AAA2E}" srcOrd="1" destOrd="0" parTransId="{9C5E22AE-6F41-4AF7-91B8-C8F3E6260C8D}" sibTransId="{45C59F92-A49A-49DB-BF7C-2F77B995FA38}"/>
    <dgm:cxn modelId="{F9A6D0DD-228B-43EA-AEEE-7C7EEF5AE1E6}" srcId="{52D720CA-BFB6-43F7-93EF-3864B97DFB04}" destId="{802EB7CA-90EC-4ECA-A8E1-486DED6F1426}" srcOrd="2" destOrd="0" parTransId="{64F4B67C-1032-4281-9DC4-445327124AD1}" sibTransId="{8CEB14C7-F841-4B9C-AA68-A2729648A154}"/>
    <dgm:cxn modelId="{8B5580DD-EC1E-4414-AA0A-6C77F0955A2E}" type="presOf" srcId="{CD8DE2A4-6AC8-43DC-A45F-BF62040AAA2E}" destId="{6CBE60A6-88BE-4260-B09D-33723A3A12EE}" srcOrd="1" destOrd="1" presId="urn:microsoft.com/office/officeart/2005/8/layout/hProcess4"/>
    <dgm:cxn modelId="{95FC0F7C-DBF0-48F2-B05E-8DC9D84E31EE}" srcId="{CF8DB903-41B6-41A6-B7D5-0771EFC21427}" destId="{A2FADFB3-7361-475F-A5E4-BABAD247489A}" srcOrd="3" destOrd="0" parTransId="{566BC8A0-DC69-4837-869D-78FAF00538CF}" sibTransId="{54DC80C5-02A7-4794-9245-F698D6CDC23F}"/>
    <dgm:cxn modelId="{9DBC25FD-291A-4EE0-BFCA-EF428D263002}" type="presOf" srcId="{D62FE5CB-9509-44FA-B731-07A49DF79D30}" destId="{1599B58F-77E6-4464-8B61-AA09CDC409C7}" srcOrd="1" destOrd="0" presId="urn:microsoft.com/office/officeart/2005/8/layout/hProcess4"/>
    <dgm:cxn modelId="{811E6111-6C2E-47D8-BCAF-ADE1051CC723}" type="presOf" srcId="{26D98F5D-1952-4F39-8569-4AD7540018C4}" destId="{DB9A78F5-D23B-4F1B-8A52-76EFC2E86DEF}" srcOrd="0" destOrd="1" presId="urn:microsoft.com/office/officeart/2005/8/layout/hProcess4"/>
    <dgm:cxn modelId="{984085E1-9DB6-4FF5-A122-9A6F9EDFD71F}" type="presOf" srcId="{802EB7CA-90EC-4ECA-A8E1-486DED6F1426}" destId="{400D6817-ECA8-4CC5-A48C-B9048D85749C}" srcOrd="0" destOrd="2" presId="urn:microsoft.com/office/officeart/2005/8/layout/hProcess4"/>
    <dgm:cxn modelId="{F0DC5B41-FD11-4E1F-ADE3-B6FAF3DA1E33}" srcId="{CC43A2B4-52A9-4D09-A3AB-9CEDE44EFC56}" destId="{5541B2C1-A304-4BED-838A-B87C2F9590FA}" srcOrd="2" destOrd="0" parTransId="{59A9A4CF-0CB3-4779-988D-C8D91D71DEFE}" sibTransId="{99D427D7-52F2-454A-9AD3-DC58BF7F200A}"/>
    <dgm:cxn modelId="{077F22D5-CB7C-45EF-B12D-57227B98CEB3}" type="presOf" srcId="{5D7AE408-1ACA-4CC3-AF55-A6A2BBAF50DE}" destId="{FC7F219E-C357-4BC2-BB4C-3B7476235F07}" srcOrd="1" destOrd="3" presId="urn:microsoft.com/office/officeart/2005/8/layout/hProcess4"/>
    <dgm:cxn modelId="{82589807-C3FD-482F-B893-31F7F5A8C020}" type="presOf" srcId="{CF8DB903-41B6-41A6-B7D5-0771EFC21427}" destId="{C79961AF-D8F8-4BA3-AC91-2C2A1F045F4D}" srcOrd="0" destOrd="0" presId="urn:microsoft.com/office/officeart/2005/8/layout/hProcess4"/>
    <dgm:cxn modelId="{D5DE8447-14A7-4217-A351-B0078759395D}" srcId="{CF8DB903-41B6-41A6-B7D5-0771EFC21427}" destId="{CC43A2B4-52A9-4D09-A3AB-9CEDE44EFC56}" srcOrd="0" destOrd="0" parTransId="{858D8B0E-4381-4CAA-9C18-A8EE8BE147AB}" sibTransId="{4D012702-C078-4B78-9AF0-1D9A599EC368}"/>
    <dgm:cxn modelId="{DCDA1CA6-E48C-4416-9BE6-E92B8A6C3AE2}" type="presOf" srcId="{CC43A2B4-52A9-4D09-A3AB-9CEDE44EFC56}" destId="{B8979FEA-9137-4330-9F87-75DE456E1E27}" srcOrd="0" destOrd="0" presId="urn:microsoft.com/office/officeart/2005/8/layout/hProcess4"/>
    <dgm:cxn modelId="{B55FA461-9533-4E77-86BC-7D722B8743ED}" type="presParOf" srcId="{C79961AF-D8F8-4BA3-AC91-2C2A1F045F4D}" destId="{2EB516F7-0F07-4914-853C-B8FB99EC40CD}" srcOrd="0" destOrd="0" presId="urn:microsoft.com/office/officeart/2005/8/layout/hProcess4"/>
    <dgm:cxn modelId="{5C2AFF4F-579E-45C1-A8B2-C06CE69458DB}" type="presParOf" srcId="{C79961AF-D8F8-4BA3-AC91-2C2A1F045F4D}" destId="{FB1BBBA7-7959-4022-937E-FFF9CA0E902D}" srcOrd="1" destOrd="0" presId="urn:microsoft.com/office/officeart/2005/8/layout/hProcess4"/>
    <dgm:cxn modelId="{EB45AF23-4A04-41EB-9F6C-3D38B4FB52D1}" type="presParOf" srcId="{C79961AF-D8F8-4BA3-AC91-2C2A1F045F4D}" destId="{0B6E2960-7CE9-45E0-BD95-755B75066747}" srcOrd="2" destOrd="0" presId="urn:microsoft.com/office/officeart/2005/8/layout/hProcess4"/>
    <dgm:cxn modelId="{3216644A-7754-463B-9E88-6372F76F247E}" type="presParOf" srcId="{0B6E2960-7CE9-45E0-BD95-755B75066747}" destId="{453FF515-8EC3-4893-9F03-AE7634C7AE6F}" srcOrd="0" destOrd="0" presId="urn:microsoft.com/office/officeart/2005/8/layout/hProcess4"/>
    <dgm:cxn modelId="{C46DD7A5-5BA3-4CCD-833D-005A5875E1F6}" type="presParOf" srcId="{453FF515-8EC3-4893-9F03-AE7634C7AE6F}" destId="{EAEBFC81-825D-4FA0-B5A6-590FCDC2A283}" srcOrd="0" destOrd="0" presId="urn:microsoft.com/office/officeart/2005/8/layout/hProcess4"/>
    <dgm:cxn modelId="{940F01FA-1B2F-4C73-BA10-16BD347745E8}" type="presParOf" srcId="{453FF515-8EC3-4893-9F03-AE7634C7AE6F}" destId="{9A5B87AC-0D29-44FF-B60B-1D105EFEC0A3}" srcOrd="1" destOrd="0" presId="urn:microsoft.com/office/officeart/2005/8/layout/hProcess4"/>
    <dgm:cxn modelId="{94061CDB-D366-4369-9006-B9FA21763FCA}" type="presParOf" srcId="{453FF515-8EC3-4893-9F03-AE7634C7AE6F}" destId="{FC7F219E-C357-4BC2-BB4C-3B7476235F07}" srcOrd="2" destOrd="0" presId="urn:microsoft.com/office/officeart/2005/8/layout/hProcess4"/>
    <dgm:cxn modelId="{D34D030A-43E3-4515-8312-637618063641}" type="presParOf" srcId="{453FF515-8EC3-4893-9F03-AE7634C7AE6F}" destId="{B8979FEA-9137-4330-9F87-75DE456E1E27}" srcOrd="3" destOrd="0" presId="urn:microsoft.com/office/officeart/2005/8/layout/hProcess4"/>
    <dgm:cxn modelId="{03BEDEFB-9DD6-438C-B7AB-AC3BBCE5F359}" type="presParOf" srcId="{453FF515-8EC3-4893-9F03-AE7634C7AE6F}" destId="{B8D4F6F2-58FD-47AD-BCAC-836EC30B6F39}" srcOrd="4" destOrd="0" presId="urn:microsoft.com/office/officeart/2005/8/layout/hProcess4"/>
    <dgm:cxn modelId="{88F8C224-583C-4DCD-B210-7FBAF1F25290}" type="presParOf" srcId="{0B6E2960-7CE9-45E0-BD95-755B75066747}" destId="{3325E174-0A1C-406E-97E0-CA6593983997}" srcOrd="1" destOrd="0" presId="urn:microsoft.com/office/officeart/2005/8/layout/hProcess4"/>
    <dgm:cxn modelId="{BEDCBAA7-3948-4899-83D1-69837352CD59}" type="presParOf" srcId="{0B6E2960-7CE9-45E0-BD95-755B75066747}" destId="{1B5CB009-D2A0-4CB8-BE0A-887E3F4FA2CC}" srcOrd="2" destOrd="0" presId="urn:microsoft.com/office/officeart/2005/8/layout/hProcess4"/>
    <dgm:cxn modelId="{A1C06ED7-4B83-4B11-A812-D0939127A0C0}" type="presParOf" srcId="{1B5CB009-D2A0-4CB8-BE0A-887E3F4FA2CC}" destId="{063D3FAE-C75D-4B6E-A9B7-153E18CAA3DF}" srcOrd="0" destOrd="0" presId="urn:microsoft.com/office/officeart/2005/8/layout/hProcess4"/>
    <dgm:cxn modelId="{11DEBEC1-A6A4-42A0-A6F4-56AA078B4194}" type="presParOf" srcId="{1B5CB009-D2A0-4CB8-BE0A-887E3F4FA2CC}" destId="{400D6817-ECA8-4CC5-A48C-B9048D85749C}" srcOrd="1" destOrd="0" presId="urn:microsoft.com/office/officeart/2005/8/layout/hProcess4"/>
    <dgm:cxn modelId="{09C87C03-0732-41C5-98B9-3E859AE611D7}" type="presParOf" srcId="{1B5CB009-D2A0-4CB8-BE0A-887E3F4FA2CC}" destId="{1599B58F-77E6-4464-8B61-AA09CDC409C7}" srcOrd="2" destOrd="0" presId="urn:microsoft.com/office/officeart/2005/8/layout/hProcess4"/>
    <dgm:cxn modelId="{003829B0-214A-439B-B299-183322CE6551}" type="presParOf" srcId="{1B5CB009-D2A0-4CB8-BE0A-887E3F4FA2CC}" destId="{7218BBCF-26AC-4D2E-9E80-267B154A2AAF}" srcOrd="3" destOrd="0" presId="urn:microsoft.com/office/officeart/2005/8/layout/hProcess4"/>
    <dgm:cxn modelId="{3AC18BC5-A74B-420D-8891-113D8C1868F3}" type="presParOf" srcId="{1B5CB009-D2A0-4CB8-BE0A-887E3F4FA2CC}" destId="{5437EE87-24BF-4CE3-94B0-6D5EC67E89E8}" srcOrd="4" destOrd="0" presId="urn:microsoft.com/office/officeart/2005/8/layout/hProcess4"/>
    <dgm:cxn modelId="{4C9E1B27-0C99-4AB1-8BFF-CC77B762E088}" type="presParOf" srcId="{0B6E2960-7CE9-45E0-BD95-755B75066747}" destId="{100532B3-2AF5-4E58-A1FB-B8A029D4C726}" srcOrd="3" destOrd="0" presId="urn:microsoft.com/office/officeart/2005/8/layout/hProcess4"/>
    <dgm:cxn modelId="{F00F0CD8-D4CF-48EF-BBF7-A904E0201225}" type="presParOf" srcId="{0B6E2960-7CE9-45E0-BD95-755B75066747}" destId="{9D884EB8-75B1-48B9-B0EC-B153CCFB071F}" srcOrd="4" destOrd="0" presId="urn:microsoft.com/office/officeart/2005/8/layout/hProcess4"/>
    <dgm:cxn modelId="{C0F06379-5729-4F82-B9AA-EF9E586C8EDC}" type="presParOf" srcId="{9D884EB8-75B1-48B9-B0EC-B153CCFB071F}" destId="{43DC3817-5F16-4972-864E-3CB9FAC855E6}" srcOrd="0" destOrd="0" presId="urn:microsoft.com/office/officeart/2005/8/layout/hProcess4"/>
    <dgm:cxn modelId="{82BE8E9F-904B-478E-997F-4157EE7B96A8}" type="presParOf" srcId="{9D884EB8-75B1-48B9-B0EC-B153CCFB071F}" destId="{DB9A78F5-D23B-4F1B-8A52-76EFC2E86DEF}" srcOrd="1" destOrd="0" presId="urn:microsoft.com/office/officeart/2005/8/layout/hProcess4"/>
    <dgm:cxn modelId="{52073718-4F37-4A53-BD8D-CE7909A7D25B}" type="presParOf" srcId="{9D884EB8-75B1-48B9-B0EC-B153CCFB071F}" destId="{35D46979-419A-4D29-9717-96417931E5D0}" srcOrd="2" destOrd="0" presId="urn:microsoft.com/office/officeart/2005/8/layout/hProcess4"/>
    <dgm:cxn modelId="{339E47B9-0A7E-49AE-A653-164E12EE84CB}" type="presParOf" srcId="{9D884EB8-75B1-48B9-B0EC-B153CCFB071F}" destId="{B6E10E63-B91F-4595-A787-37E986D968D1}" srcOrd="3" destOrd="0" presId="urn:microsoft.com/office/officeart/2005/8/layout/hProcess4"/>
    <dgm:cxn modelId="{0934A38A-4A51-4308-B095-4A71D07B5898}" type="presParOf" srcId="{9D884EB8-75B1-48B9-B0EC-B153CCFB071F}" destId="{7D50364F-7977-4ADF-9B63-395436DE11E7}" srcOrd="4" destOrd="0" presId="urn:microsoft.com/office/officeart/2005/8/layout/hProcess4"/>
    <dgm:cxn modelId="{088520F1-B4C8-48EB-AFC5-7030E4315F20}" type="presParOf" srcId="{0B6E2960-7CE9-45E0-BD95-755B75066747}" destId="{40B014CE-1B50-4AF0-9D68-5CACD1C7CF71}" srcOrd="5" destOrd="0" presId="urn:microsoft.com/office/officeart/2005/8/layout/hProcess4"/>
    <dgm:cxn modelId="{5643B247-C5B6-4C44-858D-32E66F561CB3}" type="presParOf" srcId="{0B6E2960-7CE9-45E0-BD95-755B75066747}" destId="{7D1C3913-0FF0-4E6B-A5BC-5F66B3EE0BEB}" srcOrd="6" destOrd="0" presId="urn:microsoft.com/office/officeart/2005/8/layout/hProcess4"/>
    <dgm:cxn modelId="{58307EED-F8C3-4A7B-9BFC-E9EE3544BDBF}" type="presParOf" srcId="{7D1C3913-0FF0-4E6B-A5BC-5F66B3EE0BEB}" destId="{D0CA6A5C-5957-427F-BFAC-C8CEA2CAD89C}" srcOrd="0" destOrd="0" presId="urn:microsoft.com/office/officeart/2005/8/layout/hProcess4"/>
    <dgm:cxn modelId="{EE0DE605-325C-41FB-9085-FF5E20383153}" type="presParOf" srcId="{7D1C3913-0FF0-4E6B-A5BC-5F66B3EE0BEB}" destId="{CE84EDB8-EDB5-4DAD-AC7D-94DC6ED3EA5D}" srcOrd="1" destOrd="0" presId="urn:microsoft.com/office/officeart/2005/8/layout/hProcess4"/>
    <dgm:cxn modelId="{FAEB69C3-5CE2-457D-A128-62683B6BFEF5}" type="presParOf" srcId="{7D1C3913-0FF0-4E6B-A5BC-5F66B3EE0BEB}" destId="{6CBE60A6-88BE-4260-B09D-33723A3A12EE}" srcOrd="2" destOrd="0" presId="urn:microsoft.com/office/officeart/2005/8/layout/hProcess4"/>
    <dgm:cxn modelId="{05F78203-E09E-4C31-9E6B-47493F6082FD}" type="presParOf" srcId="{7D1C3913-0FF0-4E6B-A5BC-5F66B3EE0BEB}" destId="{4928C8B8-8126-4467-A9F2-2B2C583883CB}" srcOrd="3" destOrd="0" presId="urn:microsoft.com/office/officeart/2005/8/layout/hProcess4"/>
    <dgm:cxn modelId="{6BB2BACA-A1CF-4BF9-B587-D6CD31BA9C9D}" type="presParOf" srcId="{7D1C3913-0FF0-4E6B-A5BC-5F66B3EE0BEB}" destId="{D6D28526-5919-4E89-8404-6645B13DE14D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B027ED1-D901-4122-B6C0-334764A94220}" type="doc">
      <dgm:prSet loTypeId="urn:microsoft.com/office/officeart/2005/8/layout/gear1" loCatId="relationship" qsTypeId="urn:microsoft.com/office/officeart/2005/8/quickstyle/simple3" qsCatId="simple" csTypeId="urn:microsoft.com/office/officeart/2005/8/colors/colorful3" csCatId="colorful" phldr="1"/>
      <dgm:spPr/>
    </dgm:pt>
    <dgm:pt modelId="{17C4D66D-7C50-4FED-B87E-B5A50B2DB264}">
      <dgm:prSet phldrT="[Texto]" custT="1"/>
      <dgm:spPr/>
      <dgm:t>
        <a:bodyPr/>
        <a:lstStyle/>
        <a:p>
          <a:r>
            <a:rPr lang="es-ES" sz="2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Centros de Turismo Comunitario</a:t>
          </a:r>
          <a:endParaRPr lang="es-ES" sz="2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552B2A-FCDB-4EE4-9970-21B2C95D05C7}" type="parTrans" cxnId="{66E66D5F-6AC0-4ED1-91BA-2C59C7F5657A}">
      <dgm:prSet/>
      <dgm:spPr/>
      <dgm:t>
        <a:bodyPr/>
        <a:lstStyle/>
        <a:p>
          <a:endParaRPr lang="es-ES"/>
        </a:p>
      </dgm:t>
    </dgm:pt>
    <dgm:pt modelId="{0E01077F-55B5-4D55-A7B4-21FCD0BE0626}" type="sibTrans" cxnId="{66E66D5F-6AC0-4ED1-91BA-2C59C7F5657A}">
      <dgm:prSet/>
      <dgm:spPr/>
      <dgm:t>
        <a:bodyPr/>
        <a:lstStyle/>
        <a:p>
          <a:endParaRPr lang="es-ES"/>
        </a:p>
      </dgm:t>
    </dgm:pt>
    <dgm:pt modelId="{6860076B-BD57-4B50-AEAE-6DC5AE056DB7}">
      <dgm:prSet phldrT="[Texto]" custT="1"/>
      <dgm:spPr/>
      <dgm:t>
        <a:bodyPr/>
        <a:lstStyle/>
        <a:p>
          <a:r>
            <a:rPr lang="es-E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Turismo Comunitario</a:t>
          </a:r>
          <a:endParaRPr lang="es-E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84F850-6CA6-40E7-9C3E-CC6CCA48439A}" type="parTrans" cxnId="{001F4B62-0054-4CC4-BA07-5078ECC4FDB9}">
      <dgm:prSet/>
      <dgm:spPr/>
      <dgm:t>
        <a:bodyPr/>
        <a:lstStyle/>
        <a:p>
          <a:endParaRPr lang="es-ES"/>
        </a:p>
      </dgm:t>
    </dgm:pt>
    <dgm:pt modelId="{A607F747-6743-4433-9F84-C5A1F3558710}" type="sibTrans" cxnId="{001F4B62-0054-4CC4-BA07-5078ECC4FDB9}">
      <dgm:prSet/>
      <dgm:spPr/>
      <dgm:t>
        <a:bodyPr/>
        <a:lstStyle/>
        <a:p>
          <a:endParaRPr lang="es-ES"/>
        </a:p>
      </dgm:t>
    </dgm:pt>
    <dgm:pt modelId="{FD48CFE6-D6C7-446F-BED8-C6D612A82FD8}">
      <dgm:prSet phldrT="[Texto]" custT="1"/>
      <dgm:spPr/>
      <dgm:t>
        <a:bodyPr/>
        <a:lstStyle/>
        <a:p>
          <a:r>
            <a:rPr lang="es-E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Autogestión</a:t>
          </a:r>
          <a:endParaRPr lang="es-E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162CFD-7872-48D0-AC3E-FA0CD55BFD86}" type="parTrans" cxnId="{ABB01FA7-2282-4CE7-9FD6-985176DF1B79}">
      <dgm:prSet/>
      <dgm:spPr/>
      <dgm:t>
        <a:bodyPr/>
        <a:lstStyle/>
        <a:p>
          <a:endParaRPr lang="es-ES"/>
        </a:p>
      </dgm:t>
    </dgm:pt>
    <dgm:pt modelId="{FB59A24B-128E-40C8-9090-F335C833E3F9}" type="sibTrans" cxnId="{ABB01FA7-2282-4CE7-9FD6-985176DF1B79}">
      <dgm:prSet/>
      <dgm:spPr/>
      <dgm:t>
        <a:bodyPr/>
        <a:lstStyle/>
        <a:p>
          <a:endParaRPr lang="es-ES"/>
        </a:p>
      </dgm:t>
    </dgm:pt>
    <dgm:pt modelId="{C7040BE7-526D-443E-AE8A-85CF247628F7}" type="pres">
      <dgm:prSet presAssocID="{2B027ED1-D901-4122-B6C0-334764A94220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DBD0A2C-CD08-4BF2-8AC4-D4DBA05A1184}" type="pres">
      <dgm:prSet presAssocID="{17C4D66D-7C50-4FED-B87E-B5A50B2DB264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75990E-3DEC-4D27-9680-0B45501809D2}" type="pres">
      <dgm:prSet presAssocID="{17C4D66D-7C50-4FED-B87E-B5A50B2DB264}" presName="gear1srcNode" presStyleLbl="node1" presStyleIdx="0" presStyleCnt="3"/>
      <dgm:spPr/>
      <dgm:t>
        <a:bodyPr/>
        <a:lstStyle/>
        <a:p>
          <a:endParaRPr lang="es-ES"/>
        </a:p>
      </dgm:t>
    </dgm:pt>
    <dgm:pt modelId="{536C1435-F43A-43F4-B65C-2BD12DEFB22E}" type="pres">
      <dgm:prSet presAssocID="{17C4D66D-7C50-4FED-B87E-B5A50B2DB264}" presName="gear1dstNode" presStyleLbl="node1" presStyleIdx="0" presStyleCnt="3"/>
      <dgm:spPr/>
      <dgm:t>
        <a:bodyPr/>
        <a:lstStyle/>
        <a:p>
          <a:endParaRPr lang="es-ES"/>
        </a:p>
      </dgm:t>
    </dgm:pt>
    <dgm:pt modelId="{E0BEEA8A-FF98-4E17-830E-5BE942D78DED}" type="pres">
      <dgm:prSet presAssocID="{6860076B-BD57-4B50-AEAE-6DC5AE056DB7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35780C6-DF55-4A75-A310-DED26F20D9E2}" type="pres">
      <dgm:prSet presAssocID="{6860076B-BD57-4B50-AEAE-6DC5AE056DB7}" presName="gear2srcNode" presStyleLbl="node1" presStyleIdx="1" presStyleCnt="3"/>
      <dgm:spPr/>
      <dgm:t>
        <a:bodyPr/>
        <a:lstStyle/>
        <a:p>
          <a:endParaRPr lang="es-ES"/>
        </a:p>
      </dgm:t>
    </dgm:pt>
    <dgm:pt modelId="{2DF6E4C3-5D8A-4C3E-BD23-EA09F8CB87BC}" type="pres">
      <dgm:prSet presAssocID="{6860076B-BD57-4B50-AEAE-6DC5AE056DB7}" presName="gear2dstNode" presStyleLbl="node1" presStyleIdx="1" presStyleCnt="3"/>
      <dgm:spPr/>
      <dgm:t>
        <a:bodyPr/>
        <a:lstStyle/>
        <a:p>
          <a:endParaRPr lang="es-ES"/>
        </a:p>
      </dgm:t>
    </dgm:pt>
    <dgm:pt modelId="{2AD55B96-9AFB-473F-A3D6-FEB26DDD35F3}" type="pres">
      <dgm:prSet presAssocID="{FD48CFE6-D6C7-446F-BED8-C6D612A82FD8}" presName="gear3" presStyleLbl="node1" presStyleIdx="2" presStyleCnt="3"/>
      <dgm:spPr/>
      <dgm:t>
        <a:bodyPr/>
        <a:lstStyle/>
        <a:p>
          <a:endParaRPr lang="es-ES"/>
        </a:p>
      </dgm:t>
    </dgm:pt>
    <dgm:pt modelId="{075DF8AE-53AA-4999-8F53-B365A35740CB}" type="pres">
      <dgm:prSet presAssocID="{FD48CFE6-D6C7-446F-BED8-C6D612A82FD8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7B18010-7CCB-421B-B034-1898CF634069}" type="pres">
      <dgm:prSet presAssocID="{FD48CFE6-D6C7-446F-BED8-C6D612A82FD8}" presName="gear3srcNode" presStyleLbl="node1" presStyleIdx="2" presStyleCnt="3"/>
      <dgm:spPr/>
      <dgm:t>
        <a:bodyPr/>
        <a:lstStyle/>
        <a:p>
          <a:endParaRPr lang="es-ES"/>
        </a:p>
      </dgm:t>
    </dgm:pt>
    <dgm:pt modelId="{C2FF61A1-3B47-445A-97F2-461FB5B0CF3E}" type="pres">
      <dgm:prSet presAssocID="{FD48CFE6-D6C7-446F-BED8-C6D612A82FD8}" presName="gear3dstNode" presStyleLbl="node1" presStyleIdx="2" presStyleCnt="3"/>
      <dgm:spPr/>
      <dgm:t>
        <a:bodyPr/>
        <a:lstStyle/>
        <a:p>
          <a:endParaRPr lang="es-ES"/>
        </a:p>
      </dgm:t>
    </dgm:pt>
    <dgm:pt modelId="{6F03DD19-75E0-4E9C-9F67-CFB23247A3F7}" type="pres">
      <dgm:prSet presAssocID="{0E01077F-55B5-4D55-A7B4-21FCD0BE0626}" presName="connector1" presStyleLbl="sibTrans2D1" presStyleIdx="0" presStyleCnt="3"/>
      <dgm:spPr/>
      <dgm:t>
        <a:bodyPr/>
        <a:lstStyle/>
        <a:p>
          <a:endParaRPr lang="es-ES"/>
        </a:p>
      </dgm:t>
    </dgm:pt>
    <dgm:pt modelId="{FBF4380A-632B-4ACE-B5C5-426BBCDA0909}" type="pres">
      <dgm:prSet presAssocID="{A607F747-6743-4433-9F84-C5A1F3558710}" presName="connector2" presStyleLbl="sibTrans2D1" presStyleIdx="1" presStyleCnt="3"/>
      <dgm:spPr/>
      <dgm:t>
        <a:bodyPr/>
        <a:lstStyle/>
        <a:p>
          <a:endParaRPr lang="es-ES"/>
        </a:p>
      </dgm:t>
    </dgm:pt>
    <dgm:pt modelId="{34F53800-B702-41A6-A5ED-CF8E6573554D}" type="pres">
      <dgm:prSet presAssocID="{FB59A24B-128E-40C8-9090-F335C833E3F9}" presName="connector3" presStyleLbl="sibTrans2D1" presStyleIdx="2" presStyleCnt="3"/>
      <dgm:spPr/>
      <dgm:t>
        <a:bodyPr/>
        <a:lstStyle/>
        <a:p>
          <a:endParaRPr lang="es-ES"/>
        </a:p>
      </dgm:t>
    </dgm:pt>
  </dgm:ptLst>
  <dgm:cxnLst>
    <dgm:cxn modelId="{C9B5CD31-3823-4671-A38B-FD6C0AEA0E5D}" type="presOf" srcId="{0E01077F-55B5-4D55-A7B4-21FCD0BE0626}" destId="{6F03DD19-75E0-4E9C-9F67-CFB23247A3F7}" srcOrd="0" destOrd="0" presId="urn:microsoft.com/office/officeart/2005/8/layout/gear1"/>
    <dgm:cxn modelId="{EF406F51-7F3D-4006-95AC-EDCC21FC5E73}" type="presOf" srcId="{17C4D66D-7C50-4FED-B87E-B5A50B2DB264}" destId="{3B75990E-3DEC-4D27-9680-0B45501809D2}" srcOrd="1" destOrd="0" presId="urn:microsoft.com/office/officeart/2005/8/layout/gear1"/>
    <dgm:cxn modelId="{140643F0-0141-4797-8330-DA75C4744AB5}" type="presOf" srcId="{6860076B-BD57-4B50-AEAE-6DC5AE056DB7}" destId="{E0BEEA8A-FF98-4E17-830E-5BE942D78DED}" srcOrd="0" destOrd="0" presId="urn:microsoft.com/office/officeart/2005/8/layout/gear1"/>
    <dgm:cxn modelId="{1654AD98-48DF-4BC3-828D-06460AEF22FE}" type="presOf" srcId="{6860076B-BD57-4B50-AEAE-6DC5AE056DB7}" destId="{2DF6E4C3-5D8A-4C3E-BD23-EA09F8CB87BC}" srcOrd="2" destOrd="0" presId="urn:microsoft.com/office/officeart/2005/8/layout/gear1"/>
    <dgm:cxn modelId="{001F4B62-0054-4CC4-BA07-5078ECC4FDB9}" srcId="{2B027ED1-D901-4122-B6C0-334764A94220}" destId="{6860076B-BD57-4B50-AEAE-6DC5AE056DB7}" srcOrd="1" destOrd="0" parTransId="{8E84F850-6CA6-40E7-9C3E-CC6CCA48439A}" sibTransId="{A607F747-6743-4433-9F84-C5A1F3558710}"/>
    <dgm:cxn modelId="{8EFD667B-0103-4082-913A-91D496EA8DB4}" type="presOf" srcId="{6860076B-BD57-4B50-AEAE-6DC5AE056DB7}" destId="{935780C6-DF55-4A75-A310-DED26F20D9E2}" srcOrd="1" destOrd="0" presId="urn:microsoft.com/office/officeart/2005/8/layout/gear1"/>
    <dgm:cxn modelId="{0EE48C16-FB18-4CC5-A9AE-89576A0BB6E9}" type="presOf" srcId="{FD48CFE6-D6C7-446F-BED8-C6D612A82FD8}" destId="{C2FF61A1-3B47-445A-97F2-461FB5B0CF3E}" srcOrd="3" destOrd="0" presId="urn:microsoft.com/office/officeart/2005/8/layout/gear1"/>
    <dgm:cxn modelId="{A82C512D-3DAC-46C6-8CB4-C6F8CAA5FA20}" type="presOf" srcId="{17C4D66D-7C50-4FED-B87E-B5A50B2DB264}" destId="{536C1435-F43A-43F4-B65C-2BD12DEFB22E}" srcOrd="2" destOrd="0" presId="urn:microsoft.com/office/officeart/2005/8/layout/gear1"/>
    <dgm:cxn modelId="{B4413BD8-77E2-4C28-9E0A-F138E30B53C7}" type="presOf" srcId="{FD48CFE6-D6C7-446F-BED8-C6D612A82FD8}" destId="{C7B18010-7CCB-421B-B034-1898CF634069}" srcOrd="2" destOrd="0" presId="urn:microsoft.com/office/officeart/2005/8/layout/gear1"/>
    <dgm:cxn modelId="{065FA98A-99C1-4DC5-A80B-10BDC033370A}" type="presOf" srcId="{2B027ED1-D901-4122-B6C0-334764A94220}" destId="{C7040BE7-526D-443E-AE8A-85CF247628F7}" srcOrd="0" destOrd="0" presId="urn:microsoft.com/office/officeart/2005/8/layout/gear1"/>
    <dgm:cxn modelId="{4838CB96-155C-4350-A06A-0994CCF4AC26}" type="presOf" srcId="{A607F747-6743-4433-9F84-C5A1F3558710}" destId="{FBF4380A-632B-4ACE-B5C5-426BBCDA0909}" srcOrd="0" destOrd="0" presId="urn:microsoft.com/office/officeart/2005/8/layout/gear1"/>
    <dgm:cxn modelId="{3A33B573-E563-480E-A93C-98B2F3D9861B}" type="presOf" srcId="{FD48CFE6-D6C7-446F-BED8-C6D612A82FD8}" destId="{075DF8AE-53AA-4999-8F53-B365A35740CB}" srcOrd="1" destOrd="0" presId="urn:microsoft.com/office/officeart/2005/8/layout/gear1"/>
    <dgm:cxn modelId="{ABB01FA7-2282-4CE7-9FD6-985176DF1B79}" srcId="{2B027ED1-D901-4122-B6C0-334764A94220}" destId="{FD48CFE6-D6C7-446F-BED8-C6D612A82FD8}" srcOrd="2" destOrd="0" parTransId="{5A162CFD-7872-48D0-AC3E-FA0CD55BFD86}" sibTransId="{FB59A24B-128E-40C8-9090-F335C833E3F9}"/>
    <dgm:cxn modelId="{66E66D5F-6AC0-4ED1-91BA-2C59C7F5657A}" srcId="{2B027ED1-D901-4122-B6C0-334764A94220}" destId="{17C4D66D-7C50-4FED-B87E-B5A50B2DB264}" srcOrd="0" destOrd="0" parTransId="{6F552B2A-FCDB-4EE4-9970-21B2C95D05C7}" sibTransId="{0E01077F-55B5-4D55-A7B4-21FCD0BE0626}"/>
    <dgm:cxn modelId="{0D5561AB-B967-4527-8B55-4FAB86C82D10}" type="presOf" srcId="{FB59A24B-128E-40C8-9090-F335C833E3F9}" destId="{34F53800-B702-41A6-A5ED-CF8E6573554D}" srcOrd="0" destOrd="0" presId="urn:microsoft.com/office/officeart/2005/8/layout/gear1"/>
    <dgm:cxn modelId="{97147A68-62A7-40F7-8008-CBE0B5F9E488}" type="presOf" srcId="{FD48CFE6-D6C7-446F-BED8-C6D612A82FD8}" destId="{2AD55B96-9AFB-473F-A3D6-FEB26DDD35F3}" srcOrd="0" destOrd="0" presId="urn:microsoft.com/office/officeart/2005/8/layout/gear1"/>
    <dgm:cxn modelId="{4532E6C1-E753-4001-B179-369A025B91A2}" type="presOf" srcId="{17C4D66D-7C50-4FED-B87E-B5A50B2DB264}" destId="{1DBD0A2C-CD08-4BF2-8AC4-D4DBA05A1184}" srcOrd="0" destOrd="0" presId="urn:microsoft.com/office/officeart/2005/8/layout/gear1"/>
    <dgm:cxn modelId="{D9DD72E4-36BE-456B-ADBF-AECB8200EDA2}" type="presParOf" srcId="{C7040BE7-526D-443E-AE8A-85CF247628F7}" destId="{1DBD0A2C-CD08-4BF2-8AC4-D4DBA05A1184}" srcOrd="0" destOrd="0" presId="urn:microsoft.com/office/officeart/2005/8/layout/gear1"/>
    <dgm:cxn modelId="{3D3D351A-19BD-42E1-9691-CF1DDE737A6D}" type="presParOf" srcId="{C7040BE7-526D-443E-AE8A-85CF247628F7}" destId="{3B75990E-3DEC-4D27-9680-0B45501809D2}" srcOrd="1" destOrd="0" presId="urn:microsoft.com/office/officeart/2005/8/layout/gear1"/>
    <dgm:cxn modelId="{C897EA73-D85F-4D00-A64B-F9E8F7B8CBB5}" type="presParOf" srcId="{C7040BE7-526D-443E-AE8A-85CF247628F7}" destId="{536C1435-F43A-43F4-B65C-2BD12DEFB22E}" srcOrd="2" destOrd="0" presId="urn:microsoft.com/office/officeart/2005/8/layout/gear1"/>
    <dgm:cxn modelId="{8A2E078D-D13B-4EE0-BA7E-96361AB23134}" type="presParOf" srcId="{C7040BE7-526D-443E-AE8A-85CF247628F7}" destId="{E0BEEA8A-FF98-4E17-830E-5BE942D78DED}" srcOrd="3" destOrd="0" presId="urn:microsoft.com/office/officeart/2005/8/layout/gear1"/>
    <dgm:cxn modelId="{48E821DB-1764-4CCE-B40A-1C9CC2CD837F}" type="presParOf" srcId="{C7040BE7-526D-443E-AE8A-85CF247628F7}" destId="{935780C6-DF55-4A75-A310-DED26F20D9E2}" srcOrd="4" destOrd="0" presId="urn:microsoft.com/office/officeart/2005/8/layout/gear1"/>
    <dgm:cxn modelId="{C406E94C-2566-40CD-8117-048009B972BD}" type="presParOf" srcId="{C7040BE7-526D-443E-AE8A-85CF247628F7}" destId="{2DF6E4C3-5D8A-4C3E-BD23-EA09F8CB87BC}" srcOrd="5" destOrd="0" presId="urn:microsoft.com/office/officeart/2005/8/layout/gear1"/>
    <dgm:cxn modelId="{AAF4005C-76E5-418C-8F20-B92E8080BA9A}" type="presParOf" srcId="{C7040BE7-526D-443E-AE8A-85CF247628F7}" destId="{2AD55B96-9AFB-473F-A3D6-FEB26DDD35F3}" srcOrd="6" destOrd="0" presId="urn:microsoft.com/office/officeart/2005/8/layout/gear1"/>
    <dgm:cxn modelId="{0A044156-2332-42A4-BDFC-2368C5898F95}" type="presParOf" srcId="{C7040BE7-526D-443E-AE8A-85CF247628F7}" destId="{075DF8AE-53AA-4999-8F53-B365A35740CB}" srcOrd="7" destOrd="0" presId="urn:microsoft.com/office/officeart/2005/8/layout/gear1"/>
    <dgm:cxn modelId="{F0498407-5C01-4EE5-8CFD-756182BBF348}" type="presParOf" srcId="{C7040BE7-526D-443E-AE8A-85CF247628F7}" destId="{C7B18010-7CCB-421B-B034-1898CF634069}" srcOrd="8" destOrd="0" presId="urn:microsoft.com/office/officeart/2005/8/layout/gear1"/>
    <dgm:cxn modelId="{BD5A610A-633E-4AF3-91EE-448CF30095FE}" type="presParOf" srcId="{C7040BE7-526D-443E-AE8A-85CF247628F7}" destId="{C2FF61A1-3B47-445A-97F2-461FB5B0CF3E}" srcOrd="9" destOrd="0" presId="urn:microsoft.com/office/officeart/2005/8/layout/gear1"/>
    <dgm:cxn modelId="{72B0F8FA-DDAF-4EC4-BE6B-49AE3AF56CAA}" type="presParOf" srcId="{C7040BE7-526D-443E-AE8A-85CF247628F7}" destId="{6F03DD19-75E0-4E9C-9F67-CFB23247A3F7}" srcOrd="10" destOrd="0" presId="urn:microsoft.com/office/officeart/2005/8/layout/gear1"/>
    <dgm:cxn modelId="{0B96B523-FE11-4570-9268-B2C0F8910668}" type="presParOf" srcId="{C7040BE7-526D-443E-AE8A-85CF247628F7}" destId="{FBF4380A-632B-4ACE-B5C5-426BBCDA0909}" srcOrd="11" destOrd="0" presId="urn:microsoft.com/office/officeart/2005/8/layout/gear1"/>
    <dgm:cxn modelId="{5EDF147A-5E47-462F-9157-58FE89478E82}" type="presParOf" srcId="{C7040BE7-526D-443E-AE8A-85CF247628F7}" destId="{34F53800-B702-41A6-A5ED-CF8E6573554D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66AE69D-752B-48E5-809E-A06C35DE82D8}" type="doc">
      <dgm:prSet loTypeId="urn:microsoft.com/office/officeart/2005/8/layout/gear1" loCatId="cycle" qsTypeId="urn:microsoft.com/office/officeart/2005/8/quickstyle/simple3" qsCatId="simple" csTypeId="urn:microsoft.com/office/officeart/2005/8/colors/colorful5" csCatId="colorful" phldr="1"/>
      <dgm:spPr/>
    </dgm:pt>
    <dgm:pt modelId="{504E09CF-2275-4688-9AE9-8AAFA375DC7E}">
      <dgm:prSet phldrT="[Texto]"/>
      <dgm:spPr/>
      <dgm:t>
        <a:bodyPr/>
        <a:lstStyle/>
        <a:p>
          <a:r>
            <a:rPr lang="es-E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Turismo Etnográfico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9B19F3-8916-485F-87A9-A53A20D97FAF}" type="parTrans" cxnId="{9C94E3F2-1C5C-4C35-A3E2-44CAE2F03FF0}">
      <dgm:prSet/>
      <dgm:spPr/>
      <dgm:t>
        <a:bodyPr/>
        <a:lstStyle/>
        <a:p>
          <a:endParaRPr lang="es-ES"/>
        </a:p>
      </dgm:t>
    </dgm:pt>
    <dgm:pt modelId="{9FDA8E5B-3AA4-4CC9-9697-34784D7CEB28}" type="sibTrans" cxnId="{9C94E3F2-1C5C-4C35-A3E2-44CAE2F03FF0}">
      <dgm:prSet/>
      <dgm:spPr/>
      <dgm:t>
        <a:bodyPr/>
        <a:lstStyle/>
        <a:p>
          <a:endParaRPr lang="es-ES"/>
        </a:p>
      </dgm:t>
    </dgm:pt>
    <dgm:pt modelId="{CDB62C86-78EC-4F85-B87A-EEC7955131B4}">
      <dgm:prSet phldrT="[Texto]"/>
      <dgm:spPr/>
      <dgm:t>
        <a:bodyPr/>
        <a:lstStyle/>
        <a:p>
          <a:r>
            <a:rPr lang="es-E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Folcklore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C49D9E-339C-4740-8BAA-CD0B8404508D}" type="parTrans" cxnId="{17E06D39-0F6C-4858-A76A-90D12020412A}">
      <dgm:prSet/>
      <dgm:spPr/>
      <dgm:t>
        <a:bodyPr/>
        <a:lstStyle/>
        <a:p>
          <a:endParaRPr lang="es-ES"/>
        </a:p>
      </dgm:t>
    </dgm:pt>
    <dgm:pt modelId="{C091DE11-794D-4117-8447-2BA125409947}" type="sibTrans" cxnId="{17E06D39-0F6C-4858-A76A-90D12020412A}">
      <dgm:prSet/>
      <dgm:spPr/>
      <dgm:t>
        <a:bodyPr/>
        <a:lstStyle/>
        <a:p>
          <a:endParaRPr lang="es-ES"/>
        </a:p>
      </dgm:t>
    </dgm:pt>
    <dgm:pt modelId="{ECD76B2F-C4F7-484E-BCF9-0453CA650BE3}">
      <dgm:prSet phldrT="[Texto]"/>
      <dgm:spPr/>
      <dgm:t>
        <a:bodyPr/>
        <a:lstStyle/>
        <a:p>
          <a:r>
            <a:rPr lang="es-E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Estrategia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13C984-A6FB-4E40-9E98-7036A6E97035}" type="parTrans" cxnId="{36A78105-EE63-4659-86C2-83F742431916}">
      <dgm:prSet/>
      <dgm:spPr/>
      <dgm:t>
        <a:bodyPr/>
        <a:lstStyle/>
        <a:p>
          <a:endParaRPr lang="es-ES"/>
        </a:p>
      </dgm:t>
    </dgm:pt>
    <dgm:pt modelId="{EE7428DB-5E89-491D-91C1-C4AC78787A3A}" type="sibTrans" cxnId="{36A78105-EE63-4659-86C2-83F742431916}">
      <dgm:prSet/>
      <dgm:spPr/>
      <dgm:t>
        <a:bodyPr/>
        <a:lstStyle/>
        <a:p>
          <a:endParaRPr lang="es-ES"/>
        </a:p>
      </dgm:t>
    </dgm:pt>
    <dgm:pt modelId="{C42CC274-A71E-49AB-8178-475A117A4582}" type="pres">
      <dgm:prSet presAssocID="{766AE69D-752B-48E5-809E-A06C35DE82D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66F95F78-75E1-4F5E-9C32-6D6B6E0DBE99}" type="pres">
      <dgm:prSet presAssocID="{504E09CF-2275-4688-9AE9-8AAFA375DC7E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0ECB512-001B-4715-B22A-18369166FA17}" type="pres">
      <dgm:prSet presAssocID="{504E09CF-2275-4688-9AE9-8AAFA375DC7E}" presName="gear1srcNode" presStyleLbl="node1" presStyleIdx="0" presStyleCnt="3"/>
      <dgm:spPr/>
      <dgm:t>
        <a:bodyPr/>
        <a:lstStyle/>
        <a:p>
          <a:endParaRPr lang="es-ES"/>
        </a:p>
      </dgm:t>
    </dgm:pt>
    <dgm:pt modelId="{89C76461-8D87-4621-89AD-E4F4D56C7734}" type="pres">
      <dgm:prSet presAssocID="{504E09CF-2275-4688-9AE9-8AAFA375DC7E}" presName="gear1dstNode" presStyleLbl="node1" presStyleIdx="0" presStyleCnt="3"/>
      <dgm:spPr/>
      <dgm:t>
        <a:bodyPr/>
        <a:lstStyle/>
        <a:p>
          <a:endParaRPr lang="es-ES"/>
        </a:p>
      </dgm:t>
    </dgm:pt>
    <dgm:pt modelId="{7B551190-6F67-490C-8B5F-166424E20581}" type="pres">
      <dgm:prSet presAssocID="{CDB62C86-78EC-4F85-B87A-EEC7955131B4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1EA21B1-F49B-4ACB-A21A-35BD005F3AAD}" type="pres">
      <dgm:prSet presAssocID="{CDB62C86-78EC-4F85-B87A-EEC7955131B4}" presName="gear2srcNode" presStyleLbl="node1" presStyleIdx="1" presStyleCnt="3"/>
      <dgm:spPr/>
      <dgm:t>
        <a:bodyPr/>
        <a:lstStyle/>
        <a:p>
          <a:endParaRPr lang="es-ES"/>
        </a:p>
      </dgm:t>
    </dgm:pt>
    <dgm:pt modelId="{0C4420D9-220A-4447-9F23-3F4ED6A4145F}" type="pres">
      <dgm:prSet presAssocID="{CDB62C86-78EC-4F85-B87A-EEC7955131B4}" presName="gear2dstNode" presStyleLbl="node1" presStyleIdx="1" presStyleCnt="3"/>
      <dgm:spPr/>
      <dgm:t>
        <a:bodyPr/>
        <a:lstStyle/>
        <a:p>
          <a:endParaRPr lang="es-ES"/>
        </a:p>
      </dgm:t>
    </dgm:pt>
    <dgm:pt modelId="{8AB36320-3230-40B8-BFD7-78CA40292BDA}" type="pres">
      <dgm:prSet presAssocID="{ECD76B2F-C4F7-484E-BCF9-0453CA650BE3}" presName="gear3" presStyleLbl="node1" presStyleIdx="2" presStyleCnt="3"/>
      <dgm:spPr/>
      <dgm:t>
        <a:bodyPr/>
        <a:lstStyle/>
        <a:p>
          <a:endParaRPr lang="es-ES"/>
        </a:p>
      </dgm:t>
    </dgm:pt>
    <dgm:pt modelId="{AAE4A11F-FA2D-4218-9CA0-2EC6A9C422B6}" type="pres">
      <dgm:prSet presAssocID="{ECD76B2F-C4F7-484E-BCF9-0453CA650BE3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B93B190-76A3-4527-902F-7963D1C71EC4}" type="pres">
      <dgm:prSet presAssocID="{ECD76B2F-C4F7-484E-BCF9-0453CA650BE3}" presName="gear3srcNode" presStyleLbl="node1" presStyleIdx="2" presStyleCnt="3"/>
      <dgm:spPr/>
      <dgm:t>
        <a:bodyPr/>
        <a:lstStyle/>
        <a:p>
          <a:endParaRPr lang="es-ES"/>
        </a:p>
      </dgm:t>
    </dgm:pt>
    <dgm:pt modelId="{89C32AAC-8B77-4235-9F5B-33EB65BBA7CB}" type="pres">
      <dgm:prSet presAssocID="{ECD76B2F-C4F7-484E-BCF9-0453CA650BE3}" presName="gear3dstNode" presStyleLbl="node1" presStyleIdx="2" presStyleCnt="3"/>
      <dgm:spPr/>
      <dgm:t>
        <a:bodyPr/>
        <a:lstStyle/>
        <a:p>
          <a:endParaRPr lang="es-ES"/>
        </a:p>
      </dgm:t>
    </dgm:pt>
    <dgm:pt modelId="{4CF7221C-FC98-40B3-9765-9A807C5E6585}" type="pres">
      <dgm:prSet presAssocID="{9FDA8E5B-3AA4-4CC9-9697-34784D7CEB28}" presName="connector1" presStyleLbl="sibTrans2D1" presStyleIdx="0" presStyleCnt="3"/>
      <dgm:spPr/>
      <dgm:t>
        <a:bodyPr/>
        <a:lstStyle/>
        <a:p>
          <a:endParaRPr lang="es-ES"/>
        </a:p>
      </dgm:t>
    </dgm:pt>
    <dgm:pt modelId="{B51A8076-13C3-4668-AE36-F3F332A48CBC}" type="pres">
      <dgm:prSet presAssocID="{C091DE11-794D-4117-8447-2BA125409947}" presName="connector2" presStyleLbl="sibTrans2D1" presStyleIdx="1" presStyleCnt="3"/>
      <dgm:spPr/>
      <dgm:t>
        <a:bodyPr/>
        <a:lstStyle/>
        <a:p>
          <a:endParaRPr lang="es-ES"/>
        </a:p>
      </dgm:t>
    </dgm:pt>
    <dgm:pt modelId="{965000CD-219D-42D6-BF98-AEECBDEC03D0}" type="pres">
      <dgm:prSet presAssocID="{EE7428DB-5E89-491D-91C1-C4AC78787A3A}" presName="connector3" presStyleLbl="sibTrans2D1" presStyleIdx="2" presStyleCnt="3"/>
      <dgm:spPr/>
      <dgm:t>
        <a:bodyPr/>
        <a:lstStyle/>
        <a:p>
          <a:endParaRPr lang="es-ES"/>
        </a:p>
      </dgm:t>
    </dgm:pt>
  </dgm:ptLst>
  <dgm:cxnLst>
    <dgm:cxn modelId="{3A0E1A21-1C5C-4522-8F38-7F098D2D4792}" type="presOf" srcId="{EE7428DB-5E89-491D-91C1-C4AC78787A3A}" destId="{965000CD-219D-42D6-BF98-AEECBDEC03D0}" srcOrd="0" destOrd="0" presId="urn:microsoft.com/office/officeart/2005/8/layout/gear1"/>
    <dgm:cxn modelId="{F32D8D48-52BF-4B4E-840F-9A44DA10C0A5}" type="presOf" srcId="{766AE69D-752B-48E5-809E-A06C35DE82D8}" destId="{C42CC274-A71E-49AB-8178-475A117A4582}" srcOrd="0" destOrd="0" presId="urn:microsoft.com/office/officeart/2005/8/layout/gear1"/>
    <dgm:cxn modelId="{6537D7A3-F563-43F2-BB2B-A8E1ACDF2819}" type="presOf" srcId="{CDB62C86-78EC-4F85-B87A-EEC7955131B4}" destId="{7B551190-6F67-490C-8B5F-166424E20581}" srcOrd="0" destOrd="0" presId="urn:microsoft.com/office/officeart/2005/8/layout/gear1"/>
    <dgm:cxn modelId="{6CDEE9C3-D3CD-4D9D-AC7D-1FDCFF2AE29E}" type="presOf" srcId="{ECD76B2F-C4F7-484E-BCF9-0453CA650BE3}" destId="{6B93B190-76A3-4527-902F-7963D1C71EC4}" srcOrd="2" destOrd="0" presId="urn:microsoft.com/office/officeart/2005/8/layout/gear1"/>
    <dgm:cxn modelId="{3CF17A77-6390-4085-BFE8-E472A7584548}" type="presOf" srcId="{CDB62C86-78EC-4F85-B87A-EEC7955131B4}" destId="{21EA21B1-F49B-4ACB-A21A-35BD005F3AAD}" srcOrd="1" destOrd="0" presId="urn:microsoft.com/office/officeart/2005/8/layout/gear1"/>
    <dgm:cxn modelId="{63CADCBC-D46E-496D-96DC-46FABF9F9388}" type="presOf" srcId="{ECD76B2F-C4F7-484E-BCF9-0453CA650BE3}" destId="{AAE4A11F-FA2D-4218-9CA0-2EC6A9C422B6}" srcOrd="1" destOrd="0" presId="urn:microsoft.com/office/officeart/2005/8/layout/gear1"/>
    <dgm:cxn modelId="{C6CB3B60-0ED9-419C-A03C-486F80159A30}" type="presOf" srcId="{504E09CF-2275-4688-9AE9-8AAFA375DC7E}" destId="{66F95F78-75E1-4F5E-9C32-6D6B6E0DBE99}" srcOrd="0" destOrd="0" presId="urn:microsoft.com/office/officeart/2005/8/layout/gear1"/>
    <dgm:cxn modelId="{6708A777-F6A9-43A9-850A-CC52AEDE37B3}" type="presOf" srcId="{504E09CF-2275-4688-9AE9-8AAFA375DC7E}" destId="{89C76461-8D87-4621-89AD-E4F4D56C7734}" srcOrd="2" destOrd="0" presId="urn:microsoft.com/office/officeart/2005/8/layout/gear1"/>
    <dgm:cxn modelId="{36A78105-EE63-4659-86C2-83F742431916}" srcId="{766AE69D-752B-48E5-809E-A06C35DE82D8}" destId="{ECD76B2F-C4F7-484E-BCF9-0453CA650BE3}" srcOrd="2" destOrd="0" parTransId="{0213C984-A6FB-4E40-9E98-7036A6E97035}" sibTransId="{EE7428DB-5E89-491D-91C1-C4AC78787A3A}"/>
    <dgm:cxn modelId="{38FEE961-9877-446C-BBB0-C8E9C21F9525}" type="presOf" srcId="{ECD76B2F-C4F7-484E-BCF9-0453CA650BE3}" destId="{8AB36320-3230-40B8-BFD7-78CA40292BDA}" srcOrd="0" destOrd="0" presId="urn:microsoft.com/office/officeart/2005/8/layout/gear1"/>
    <dgm:cxn modelId="{2A9917BD-94C6-429C-9120-1CE9836C27FB}" type="presOf" srcId="{9FDA8E5B-3AA4-4CC9-9697-34784D7CEB28}" destId="{4CF7221C-FC98-40B3-9765-9A807C5E6585}" srcOrd="0" destOrd="0" presId="urn:microsoft.com/office/officeart/2005/8/layout/gear1"/>
    <dgm:cxn modelId="{A633F02D-1564-4AC1-8C85-DC1291339FC3}" type="presOf" srcId="{ECD76B2F-C4F7-484E-BCF9-0453CA650BE3}" destId="{89C32AAC-8B77-4235-9F5B-33EB65BBA7CB}" srcOrd="3" destOrd="0" presId="urn:microsoft.com/office/officeart/2005/8/layout/gear1"/>
    <dgm:cxn modelId="{4A8E596A-0243-469C-9DB6-5E4E50B36886}" type="presOf" srcId="{504E09CF-2275-4688-9AE9-8AAFA375DC7E}" destId="{E0ECB512-001B-4715-B22A-18369166FA17}" srcOrd="1" destOrd="0" presId="urn:microsoft.com/office/officeart/2005/8/layout/gear1"/>
    <dgm:cxn modelId="{3833F9AE-3DFF-4458-87F9-F9C7BA7459EF}" type="presOf" srcId="{C091DE11-794D-4117-8447-2BA125409947}" destId="{B51A8076-13C3-4668-AE36-F3F332A48CBC}" srcOrd="0" destOrd="0" presId="urn:microsoft.com/office/officeart/2005/8/layout/gear1"/>
    <dgm:cxn modelId="{17E06D39-0F6C-4858-A76A-90D12020412A}" srcId="{766AE69D-752B-48E5-809E-A06C35DE82D8}" destId="{CDB62C86-78EC-4F85-B87A-EEC7955131B4}" srcOrd="1" destOrd="0" parTransId="{E3C49D9E-339C-4740-8BAA-CD0B8404508D}" sibTransId="{C091DE11-794D-4117-8447-2BA125409947}"/>
    <dgm:cxn modelId="{9C94E3F2-1C5C-4C35-A3E2-44CAE2F03FF0}" srcId="{766AE69D-752B-48E5-809E-A06C35DE82D8}" destId="{504E09CF-2275-4688-9AE9-8AAFA375DC7E}" srcOrd="0" destOrd="0" parTransId="{9E9B19F3-8916-485F-87A9-A53A20D97FAF}" sibTransId="{9FDA8E5B-3AA4-4CC9-9697-34784D7CEB28}"/>
    <dgm:cxn modelId="{CCEB4810-D92A-4692-82C3-05A9A09D95E8}" type="presOf" srcId="{CDB62C86-78EC-4F85-B87A-EEC7955131B4}" destId="{0C4420D9-220A-4447-9F23-3F4ED6A4145F}" srcOrd="2" destOrd="0" presId="urn:microsoft.com/office/officeart/2005/8/layout/gear1"/>
    <dgm:cxn modelId="{EFC5CD61-610C-4EFD-B14C-CB6761EDDB6E}" type="presParOf" srcId="{C42CC274-A71E-49AB-8178-475A117A4582}" destId="{66F95F78-75E1-4F5E-9C32-6D6B6E0DBE99}" srcOrd="0" destOrd="0" presId="urn:microsoft.com/office/officeart/2005/8/layout/gear1"/>
    <dgm:cxn modelId="{56EC2FC8-C63E-4919-A49B-C757748B64E8}" type="presParOf" srcId="{C42CC274-A71E-49AB-8178-475A117A4582}" destId="{E0ECB512-001B-4715-B22A-18369166FA17}" srcOrd="1" destOrd="0" presId="urn:microsoft.com/office/officeart/2005/8/layout/gear1"/>
    <dgm:cxn modelId="{BA8317CA-7B05-4FEB-A027-710FEEC45570}" type="presParOf" srcId="{C42CC274-A71E-49AB-8178-475A117A4582}" destId="{89C76461-8D87-4621-89AD-E4F4D56C7734}" srcOrd="2" destOrd="0" presId="urn:microsoft.com/office/officeart/2005/8/layout/gear1"/>
    <dgm:cxn modelId="{8F8BEA32-C0C6-481D-BD43-DA3235F191B5}" type="presParOf" srcId="{C42CC274-A71E-49AB-8178-475A117A4582}" destId="{7B551190-6F67-490C-8B5F-166424E20581}" srcOrd="3" destOrd="0" presId="urn:microsoft.com/office/officeart/2005/8/layout/gear1"/>
    <dgm:cxn modelId="{D0053E38-8E49-4979-87EF-CEB4A8373271}" type="presParOf" srcId="{C42CC274-A71E-49AB-8178-475A117A4582}" destId="{21EA21B1-F49B-4ACB-A21A-35BD005F3AAD}" srcOrd="4" destOrd="0" presId="urn:microsoft.com/office/officeart/2005/8/layout/gear1"/>
    <dgm:cxn modelId="{DABFB0E2-FC87-4A39-9EC6-0BD9F512F324}" type="presParOf" srcId="{C42CC274-A71E-49AB-8178-475A117A4582}" destId="{0C4420D9-220A-4447-9F23-3F4ED6A4145F}" srcOrd="5" destOrd="0" presId="urn:microsoft.com/office/officeart/2005/8/layout/gear1"/>
    <dgm:cxn modelId="{0E06FE64-F147-4ADF-80F7-B8D89233D953}" type="presParOf" srcId="{C42CC274-A71E-49AB-8178-475A117A4582}" destId="{8AB36320-3230-40B8-BFD7-78CA40292BDA}" srcOrd="6" destOrd="0" presId="urn:microsoft.com/office/officeart/2005/8/layout/gear1"/>
    <dgm:cxn modelId="{81BFFD0C-FC5A-4997-BE6C-D84BE589965F}" type="presParOf" srcId="{C42CC274-A71E-49AB-8178-475A117A4582}" destId="{AAE4A11F-FA2D-4218-9CA0-2EC6A9C422B6}" srcOrd="7" destOrd="0" presId="urn:microsoft.com/office/officeart/2005/8/layout/gear1"/>
    <dgm:cxn modelId="{383854DA-E0B5-4BF2-A363-DE99F9A88FC2}" type="presParOf" srcId="{C42CC274-A71E-49AB-8178-475A117A4582}" destId="{6B93B190-76A3-4527-902F-7963D1C71EC4}" srcOrd="8" destOrd="0" presId="urn:microsoft.com/office/officeart/2005/8/layout/gear1"/>
    <dgm:cxn modelId="{8F72E9E4-71F8-4B5A-B04F-FC15479D0F2A}" type="presParOf" srcId="{C42CC274-A71E-49AB-8178-475A117A4582}" destId="{89C32AAC-8B77-4235-9F5B-33EB65BBA7CB}" srcOrd="9" destOrd="0" presId="urn:microsoft.com/office/officeart/2005/8/layout/gear1"/>
    <dgm:cxn modelId="{E5FAE14D-867A-42E4-98A4-1F1352262FB4}" type="presParOf" srcId="{C42CC274-A71E-49AB-8178-475A117A4582}" destId="{4CF7221C-FC98-40B3-9765-9A807C5E6585}" srcOrd="10" destOrd="0" presId="urn:microsoft.com/office/officeart/2005/8/layout/gear1"/>
    <dgm:cxn modelId="{F9CB6BEC-1325-476D-BA3F-E2BFB7F6D97A}" type="presParOf" srcId="{C42CC274-A71E-49AB-8178-475A117A4582}" destId="{B51A8076-13C3-4668-AE36-F3F332A48CBC}" srcOrd="11" destOrd="0" presId="urn:microsoft.com/office/officeart/2005/8/layout/gear1"/>
    <dgm:cxn modelId="{61F55C15-AA98-418B-8C70-6A6FE70B09CD}" type="presParOf" srcId="{C42CC274-A71E-49AB-8178-475A117A4582}" destId="{965000CD-219D-42D6-BF98-AEECBDEC03D0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9792FDD-C0D7-402D-8731-0E207B15411D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A7C114A6-EB2C-4975-964E-59C8F2F6A988}">
      <dgm:prSet phldrT="[Texto]"/>
      <dgm:spPr/>
      <dgm:t>
        <a:bodyPr/>
        <a:lstStyle/>
        <a:p>
          <a:r>
            <a:rPr lang="es-ES" dirty="0" smtClean="0"/>
            <a:t>Constitución de la República del Ecuador</a:t>
          </a:r>
          <a:endParaRPr lang="es-ES" dirty="0"/>
        </a:p>
      </dgm:t>
    </dgm:pt>
    <dgm:pt modelId="{42D190D7-5B21-4B24-905B-A44A29877DA5}" type="parTrans" cxnId="{7812888A-9A9D-4015-9599-C1E6C2ADAC1C}">
      <dgm:prSet/>
      <dgm:spPr/>
      <dgm:t>
        <a:bodyPr/>
        <a:lstStyle/>
        <a:p>
          <a:endParaRPr lang="es-ES"/>
        </a:p>
      </dgm:t>
    </dgm:pt>
    <dgm:pt modelId="{D86C8773-81DE-4895-9FF1-9AC7FCEED68C}" type="sibTrans" cxnId="{7812888A-9A9D-4015-9599-C1E6C2ADAC1C}">
      <dgm:prSet/>
      <dgm:spPr/>
      <dgm:t>
        <a:bodyPr/>
        <a:lstStyle/>
        <a:p>
          <a:endParaRPr lang="es-ES"/>
        </a:p>
      </dgm:t>
    </dgm:pt>
    <dgm:pt modelId="{3978FFEA-E653-4BC3-8D7E-22863A24E212}">
      <dgm:prSet phldrT="[Texto]"/>
      <dgm:spPr/>
      <dgm:t>
        <a:bodyPr/>
        <a:lstStyle/>
        <a:p>
          <a:r>
            <a:rPr lang="es-MX" dirty="0" smtClean="0"/>
            <a:t>Plan Nacional del Buen Vivir 2017-2021</a:t>
          </a:r>
          <a:endParaRPr lang="es-ES" dirty="0"/>
        </a:p>
      </dgm:t>
    </dgm:pt>
    <dgm:pt modelId="{9A33C070-2E79-4A0E-BF88-44BBBD8A9AE4}" type="parTrans" cxnId="{E58DB1FE-4725-4DDB-B516-B4608550921C}">
      <dgm:prSet/>
      <dgm:spPr/>
      <dgm:t>
        <a:bodyPr/>
        <a:lstStyle/>
        <a:p>
          <a:endParaRPr lang="es-ES"/>
        </a:p>
      </dgm:t>
    </dgm:pt>
    <dgm:pt modelId="{D41FD953-383A-47C0-946C-2C1B77B84ECD}" type="sibTrans" cxnId="{E58DB1FE-4725-4DDB-B516-B4608550921C}">
      <dgm:prSet/>
      <dgm:spPr/>
      <dgm:t>
        <a:bodyPr/>
        <a:lstStyle/>
        <a:p>
          <a:endParaRPr lang="es-ES"/>
        </a:p>
      </dgm:t>
    </dgm:pt>
    <dgm:pt modelId="{9DBFBE63-7FCB-4F79-B807-D80CD45A20FD}">
      <dgm:prSet phldrT="[Texto]"/>
      <dgm:spPr/>
      <dgm:t>
        <a:bodyPr/>
        <a:lstStyle/>
        <a:p>
          <a:r>
            <a:rPr lang="es-MX" dirty="0" smtClean="0"/>
            <a:t>Ley del Turismo </a:t>
          </a:r>
          <a:endParaRPr lang="es-ES" dirty="0"/>
        </a:p>
      </dgm:t>
    </dgm:pt>
    <dgm:pt modelId="{61AB17C1-B3E1-4D4A-A588-DF064C2BC007}" type="parTrans" cxnId="{709D8B23-F091-4211-82B4-E33744CB84F9}">
      <dgm:prSet/>
      <dgm:spPr/>
      <dgm:t>
        <a:bodyPr/>
        <a:lstStyle/>
        <a:p>
          <a:endParaRPr lang="es-ES"/>
        </a:p>
      </dgm:t>
    </dgm:pt>
    <dgm:pt modelId="{39E9C766-D053-4655-A81F-D3EC85A35785}" type="sibTrans" cxnId="{709D8B23-F091-4211-82B4-E33744CB84F9}">
      <dgm:prSet/>
      <dgm:spPr/>
      <dgm:t>
        <a:bodyPr/>
        <a:lstStyle/>
        <a:p>
          <a:endParaRPr lang="es-ES"/>
        </a:p>
      </dgm:t>
    </dgm:pt>
    <dgm:pt modelId="{C3A5D510-C3EB-4991-A424-759437BD22B6}">
      <dgm:prSet phldrT="[Texto]"/>
      <dgm:spPr/>
      <dgm:t>
        <a:bodyPr/>
        <a:lstStyle/>
        <a:p>
          <a:r>
            <a:rPr lang="es-ES" dirty="0" smtClean="0"/>
            <a:t>Reglamento para los Centros de Turismo Comunitario</a:t>
          </a:r>
          <a:endParaRPr lang="es-ES" dirty="0"/>
        </a:p>
      </dgm:t>
    </dgm:pt>
    <dgm:pt modelId="{6DB1A93C-265E-4276-8E62-33BFA9311A1A}" type="parTrans" cxnId="{19D002F7-ED70-47E9-B371-B26B28A2E939}">
      <dgm:prSet/>
      <dgm:spPr/>
      <dgm:t>
        <a:bodyPr/>
        <a:lstStyle/>
        <a:p>
          <a:endParaRPr lang="es-ES"/>
        </a:p>
      </dgm:t>
    </dgm:pt>
    <dgm:pt modelId="{AF62B1AE-6A27-4108-854C-988C1EA52E2D}" type="sibTrans" cxnId="{19D002F7-ED70-47E9-B371-B26B28A2E939}">
      <dgm:prSet/>
      <dgm:spPr/>
      <dgm:t>
        <a:bodyPr/>
        <a:lstStyle/>
        <a:p>
          <a:endParaRPr lang="es-ES"/>
        </a:p>
      </dgm:t>
    </dgm:pt>
    <dgm:pt modelId="{BDD02C40-4608-4100-A76C-40B4975211D2}" type="pres">
      <dgm:prSet presAssocID="{A9792FDD-C0D7-402D-8731-0E207B15411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15577056-FC9D-4A3E-96AA-AD19A3BFB99B}" type="pres">
      <dgm:prSet presAssocID="{A9792FDD-C0D7-402D-8731-0E207B15411D}" presName="Name1" presStyleCnt="0"/>
      <dgm:spPr/>
      <dgm:t>
        <a:bodyPr/>
        <a:lstStyle/>
        <a:p>
          <a:endParaRPr lang="es-ES"/>
        </a:p>
      </dgm:t>
    </dgm:pt>
    <dgm:pt modelId="{086A25F4-A95A-419A-ADCA-4A96BAAEAD47}" type="pres">
      <dgm:prSet presAssocID="{A9792FDD-C0D7-402D-8731-0E207B15411D}" presName="cycle" presStyleCnt="0"/>
      <dgm:spPr/>
      <dgm:t>
        <a:bodyPr/>
        <a:lstStyle/>
        <a:p>
          <a:endParaRPr lang="es-ES"/>
        </a:p>
      </dgm:t>
    </dgm:pt>
    <dgm:pt modelId="{11EDC23D-A513-4804-B474-218B9738776F}" type="pres">
      <dgm:prSet presAssocID="{A9792FDD-C0D7-402D-8731-0E207B15411D}" presName="srcNode" presStyleLbl="node1" presStyleIdx="0" presStyleCnt="4"/>
      <dgm:spPr/>
      <dgm:t>
        <a:bodyPr/>
        <a:lstStyle/>
        <a:p>
          <a:endParaRPr lang="es-ES"/>
        </a:p>
      </dgm:t>
    </dgm:pt>
    <dgm:pt modelId="{B973AD62-946F-4F75-AF26-651EE7379FB2}" type="pres">
      <dgm:prSet presAssocID="{A9792FDD-C0D7-402D-8731-0E207B15411D}" presName="conn" presStyleLbl="parChTrans1D2" presStyleIdx="0" presStyleCnt="1"/>
      <dgm:spPr/>
      <dgm:t>
        <a:bodyPr/>
        <a:lstStyle/>
        <a:p>
          <a:endParaRPr lang="es-ES"/>
        </a:p>
      </dgm:t>
    </dgm:pt>
    <dgm:pt modelId="{B7EA75A2-5531-4E32-BCAA-5F95947A3D30}" type="pres">
      <dgm:prSet presAssocID="{A9792FDD-C0D7-402D-8731-0E207B15411D}" presName="extraNode" presStyleLbl="node1" presStyleIdx="0" presStyleCnt="4"/>
      <dgm:spPr/>
      <dgm:t>
        <a:bodyPr/>
        <a:lstStyle/>
        <a:p>
          <a:endParaRPr lang="es-ES"/>
        </a:p>
      </dgm:t>
    </dgm:pt>
    <dgm:pt modelId="{1E9CB3AA-C770-491F-86B4-08B2445795E8}" type="pres">
      <dgm:prSet presAssocID="{A9792FDD-C0D7-402D-8731-0E207B15411D}" presName="dstNode" presStyleLbl="node1" presStyleIdx="0" presStyleCnt="4"/>
      <dgm:spPr/>
      <dgm:t>
        <a:bodyPr/>
        <a:lstStyle/>
        <a:p>
          <a:endParaRPr lang="es-ES"/>
        </a:p>
      </dgm:t>
    </dgm:pt>
    <dgm:pt modelId="{FA402B37-30EE-4613-B5BA-2B7B6EB14CB2}" type="pres">
      <dgm:prSet presAssocID="{A7C114A6-EB2C-4975-964E-59C8F2F6A988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3AF7C7-6EBE-4970-AB61-0666258ACEB9}" type="pres">
      <dgm:prSet presAssocID="{A7C114A6-EB2C-4975-964E-59C8F2F6A988}" presName="accent_1" presStyleCnt="0"/>
      <dgm:spPr/>
      <dgm:t>
        <a:bodyPr/>
        <a:lstStyle/>
        <a:p>
          <a:endParaRPr lang="es-ES"/>
        </a:p>
      </dgm:t>
    </dgm:pt>
    <dgm:pt modelId="{2EF76D7E-C5EB-4F87-895C-8CE0F39BDBF5}" type="pres">
      <dgm:prSet presAssocID="{A7C114A6-EB2C-4975-964E-59C8F2F6A988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0A74CB8-F358-4DC8-A071-67C47B24EE4C}" type="pres">
      <dgm:prSet presAssocID="{3978FFEA-E653-4BC3-8D7E-22863A24E212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E28A26E-EF5C-451E-8D82-DF16BA1A20D2}" type="pres">
      <dgm:prSet presAssocID="{3978FFEA-E653-4BC3-8D7E-22863A24E212}" presName="accent_2" presStyleCnt="0"/>
      <dgm:spPr/>
      <dgm:t>
        <a:bodyPr/>
        <a:lstStyle/>
        <a:p>
          <a:endParaRPr lang="es-ES"/>
        </a:p>
      </dgm:t>
    </dgm:pt>
    <dgm:pt modelId="{225840E6-5F49-4C79-B36C-F8B6136F841B}" type="pres">
      <dgm:prSet presAssocID="{3978FFEA-E653-4BC3-8D7E-22863A24E212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A768FDDC-5363-4C26-A63D-71E2AA6B25FB}" type="pres">
      <dgm:prSet presAssocID="{9DBFBE63-7FCB-4F79-B807-D80CD45A20FD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3CF97D2-708B-4D31-946D-4D84B62EF812}" type="pres">
      <dgm:prSet presAssocID="{9DBFBE63-7FCB-4F79-B807-D80CD45A20FD}" presName="accent_3" presStyleCnt="0"/>
      <dgm:spPr/>
      <dgm:t>
        <a:bodyPr/>
        <a:lstStyle/>
        <a:p>
          <a:endParaRPr lang="es-ES"/>
        </a:p>
      </dgm:t>
    </dgm:pt>
    <dgm:pt modelId="{013E09D0-5058-4E1C-895F-5450D85F3587}" type="pres">
      <dgm:prSet presAssocID="{9DBFBE63-7FCB-4F79-B807-D80CD45A20FD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BCEA186A-BE11-4864-88B9-BF1CBB5A0FF8}" type="pres">
      <dgm:prSet presAssocID="{C3A5D510-C3EB-4991-A424-759437BD22B6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286DD51-7985-4F6A-96A7-9B05AB3F44ED}" type="pres">
      <dgm:prSet presAssocID="{C3A5D510-C3EB-4991-A424-759437BD22B6}" presName="accent_4" presStyleCnt="0"/>
      <dgm:spPr/>
      <dgm:t>
        <a:bodyPr/>
        <a:lstStyle/>
        <a:p>
          <a:endParaRPr lang="es-ES"/>
        </a:p>
      </dgm:t>
    </dgm:pt>
    <dgm:pt modelId="{58C47E86-3399-4296-B304-56D91D04CFF9}" type="pres">
      <dgm:prSet presAssocID="{C3A5D510-C3EB-4991-A424-759437BD22B6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E378229E-2FDB-4095-8CF8-4E51ADB5C176}" type="presOf" srcId="{3978FFEA-E653-4BC3-8D7E-22863A24E212}" destId="{00A74CB8-F358-4DC8-A071-67C47B24EE4C}" srcOrd="0" destOrd="0" presId="urn:microsoft.com/office/officeart/2008/layout/VerticalCurvedList"/>
    <dgm:cxn modelId="{7DE4DBE9-095B-4EDE-AA03-350CDE1D8E39}" type="presOf" srcId="{A9792FDD-C0D7-402D-8731-0E207B15411D}" destId="{BDD02C40-4608-4100-A76C-40B4975211D2}" srcOrd="0" destOrd="0" presId="urn:microsoft.com/office/officeart/2008/layout/VerticalCurvedList"/>
    <dgm:cxn modelId="{19D002F7-ED70-47E9-B371-B26B28A2E939}" srcId="{A9792FDD-C0D7-402D-8731-0E207B15411D}" destId="{C3A5D510-C3EB-4991-A424-759437BD22B6}" srcOrd="3" destOrd="0" parTransId="{6DB1A93C-265E-4276-8E62-33BFA9311A1A}" sibTransId="{AF62B1AE-6A27-4108-854C-988C1EA52E2D}"/>
    <dgm:cxn modelId="{5346CE02-0272-452B-8028-55CC768070C0}" type="presOf" srcId="{C3A5D510-C3EB-4991-A424-759437BD22B6}" destId="{BCEA186A-BE11-4864-88B9-BF1CBB5A0FF8}" srcOrd="0" destOrd="0" presId="urn:microsoft.com/office/officeart/2008/layout/VerticalCurvedList"/>
    <dgm:cxn modelId="{E58DB1FE-4725-4DDB-B516-B4608550921C}" srcId="{A9792FDD-C0D7-402D-8731-0E207B15411D}" destId="{3978FFEA-E653-4BC3-8D7E-22863A24E212}" srcOrd="1" destOrd="0" parTransId="{9A33C070-2E79-4A0E-BF88-44BBBD8A9AE4}" sibTransId="{D41FD953-383A-47C0-946C-2C1B77B84ECD}"/>
    <dgm:cxn modelId="{7812888A-9A9D-4015-9599-C1E6C2ADAC1C}" srcId="{A9792FDD-C0D7-402D-8731-0E207B15411D}" destId="{A7C114A6-EB2C-4975-964E-59C8F2F6A988}" srcOrd="0" destOrd="0" parTransId="{42D190D7-5B21-4B24-905B-A44A29877DA5}" sibTransId="{D86C8773-81DE-4895-9FF1-9AC7FCEED68C}"/>
    <dgm:cxn modelId="{709D8B23-F091-4211-82B4-E33744CB84F9}" srcId="{A9792FDD-C0D7-402D-8731-0E207B15411D}" destId="{9DBFBE63-7FCB-4F79-B807-D80CD45A20FD}" srcOrd="2" destOrd="0" parTransId="{61AB17C1-B3E1-4D4A-A588-DF064C2BC007}" sibTransId="{39E9C766-D053-4655-A81F-D3EC85A35785}"/>
    <dgm:cxn modelId="{FFC6B1EA-1B1E-43AC-8DCC-0136C84D30E9}" type="presOf" srcId="{A7C114A6-EB2C-4975-964E-59C8F2F6A988}" destId="{FA402B37-30EE-4613-B5BA-2B7B6EB14CB2}" srcOrd="0" destOrd="0" presId="urn:microsoft.com/office/officeart/2008/layout/VerticalCurvedList"/>
    <dgm:cxn modelId="{9744B4B5-C833-46ED-A9D6-F7E86B68479E}" type="presOf" srcId="{9DBFBE63-7FCB-4F79-B807-D80CD45A20FD}" destId="{A768FDDC-5363-4C26-A63D-71E2AA6B25FB}" srcOrd="0" destOrd="0" presId="urn:microsoft.com/office/officeart/2008/layout/VerticalCurvedList"/>
    <dgm:cxn modelId="{2D2EB7BF-FB3C-4EDB-81E9-6F0E6A5542F3}" type="presOf" srcId="{D86C8773-81DE-4895-9FF1-9AC7FCEED68C}" destId="{B973AD62-946F-4F75-AF26-651EE7379FB2}" srcOrd="0" destOrd="0" presId="urn:microsoft.com/office/officeart/2008/layout/VerticalCurvedList"/>
    <dgm:cxn modelId="{AB7B7961-01FE-427C-8F83-EE9B0FE8A3BB}" type="presParOf" srcId="{BDD02C40-4608-4100-A76C-40B4975211D2}" destId="{15577056-FC9D-4A3E-96AA-AD19A3BFB99B}" srcOrd="0" destOrd="0" presId="urn:microsoft.com/office/officeart/2008/layout/VerticalCurvedList"/>
    <dgm:cxn modelId="{9815BA84-067D-4B3B-8B8C-685267A605E8}" type="presParOf" srcId="{15577056-FC9D-4A3E-96AA-AD19A3BFB99B}" destId="{086A25F4-A95A-419A-ADCA-4A96BAAEAD47}" srcOrd="0" destOrd="0" presId="urn:microsoft.com/office/officeart/2008/layout/VerticalCurvedList"/>
    <dgm:cxn modelId="{76A95237-5876-443B-8AC3-68B901BD48E2}" type="presParOf" srcId="{086A25F4-A95A-419A-ADCA-4A96BAAEAD47}" destId="{11EDC23D-A513-4804-B474-218B9738776F}" srcOrd="0" destOrd="0" presId="urn:microsoft.com/office/officeart/2008/layout/VerticalCurvedList"/>
    <dgm:cxn modelId="{5CDC468E-6D36-4F4E-854C-F6F5401B4BE7}" type="presParOf" srcId="{086A25F4-A95A-419A-ADCA-4A96BAAEAD47}" destId="{B973AD62-946F-4F75-AF26-651EE7379FB2}" srcOrd="1" destOrd="0" presId="urn:microsoft.com/office/officeart/2008/layout/VerticalCurvedList"/>
    <dgm:cxn modelId="{04340649-1F4E-4E7D-956A-2256DF593148}" type="presParOf" srcId="{086A25F4-A95A-419A-ADCA-4A96BAAEAD47}" destId="{B7EA75A2-5531-4E32-BCAA-5F95947A3D30}" srcOrd="2" destOrd="0" presId="urn:microsoft.com/office/officeart/2008/layout/VerticalCurvedList"/>
    <dgm:cxn modelId="{45456B24-161D-4569-B2FE-38C737C54BF2}" type="presParOf" srcId="{086A25F4-A95A-419A-ADCA-4A96BAAEAD47}" destId="{1E9CB3AA-C770-491F-86B4-08B2445795E8}" srcOrd="3" destOrd="0" presId="urn:microsoft.com/office/officeart/2008/layout/VerticalCurvedList"/>
    <dgm:cxn modelId="{B4E9A939-9EF2-4C06-979E-8FEEDE96866F}" type="presParOf" srcId="{15577056-FC9D-4A3E-96AA-AD19A3BFB99B}" destId="{FA402B37-30EE-4613-B5BA-2B7B6EB14CB2}" srcOrd="1" destOrd="0" presId="urn:microsoft.com/office/officeart/2008/layout/VerticalCurvedList"/>
    <dgm:cxn modelId="{BCA96653-3829-40F4-96C3-8B90DE899DCE}" type="presParOf" srcId="{15577056-FC9D-4A3E-96AA-AD19A3BFB99B}" destId="{A73AF7C7-6EBE-4970-AB61-0666258ACEB9}" srcOrd="2" destOrd="0" presId="urn:microsoft.com/office/officeart/2008/layout/VerticalCurvedList"/>
    <dgm:cxn modelId="{9D6C5EE3-FCD8-4B0B-8C03-147631984480}" type="presParOf" srcId="{A73AF7C7-6EBE-4970-AB61-0666258ACEB9}" destId="{2EF76D7E-C5EB-4F87-895C-8CE0F39BDBF5}" srcOrd="0" destOrd="0" presId="urn:microsoft.com/office/officeart/2008/layout/VerticalCurvedList"/>
    <dgm:cxn modelId="{7F87969A-4439-4ADE-A830-0142773B859F}" type="presParOf" srcId="{15577056-FC9D-4A3E-96AA-AD19A3BFB99B}" destId="{00A74CB8-F358-4DC8-A071-67C47B24EE4C}" srcOrd="3" destOrd="0" presId="urn:microsoft.com/office/officeart/2008/layout/VerticalCurvedList"/>
    <dgm:cxn modelId="{53CE3905-7C2D-4D47-BC85-2ACB09AEEE97}" type="presParOf" srcId="{15577056-FC9D-4A3E-96AA-AD19A3BFB99B}" destId="{7E28A26E-EF5C-451E-8D82-DF16BA1A20D2}" srcOrd="4" destOrd="0" presId="urn:microsoft.com/office/officeart/2008/layout/VerticalCurvedList"/>
    <dgm:cxn modelId="{E3CE2664-9D93-4B76-8837-072BFEFA7BA4}" type="presParOf" srcId="{7E28A26E-EF5C-451E-8D82-DF16BA1A20D2}" destId="{225840E6-5F49-4C79-B36C-F8B6136F841B}" srcOrd="0" destOrd="0" presId="urn:microsoft.com/office/officeart/2008/layout/VerticalCurvedList"/>
    <dgm:cxn modelId="{20B5BD13-FA7B-4A91-868F-C758B979CDBE}" type="presParOf" srcId="{15577056-FC9D-4A3E-96AA-AD19A3BFB99B}" destId="{A768FDDC-5363-4C26-A63D-71E2AA6B25FB}" srcOrd="5" destOrd="0" presId="urn:microsoft.com/office/officeart/2008/layout/VerticalCurvedList"/>
    <dgm:cxn modelId="{8F991851-41B8-427E-B9A7-D1FA78D4AE26}" type="presParOf" srcId="{15577056-FC9D-4A3E-96AA-AD19A3BFB99B}" destId="{93CF97D2-708B-4D31-946D-4D84B62EF812}" srcOrd="6" destOrd="0" presId="urn:microsoft.com/office/officeart/2008/layout/VerticalCurvedList"/>
    <dgm:cxn modelId="{94CFAB74-9D00-4868-A019-F07E2D1E60F6}" type="presParOf" srcId="{93CF97D2-708B-4D31-946D-4D84B62EF812}" destId="{013E09D0-5058-4E1C-895F-5450D85F3587}" srcOrd="0" destOrd="0" presId="urn:microsoft.com/office/officeart/2008/layout/VerticalCurvedList"/>
    <dgm:cxn modelId="{B2BC8082-CC58-4BF7-8632-4E4D6E92BC6E}" type="presParOf" srcId="{15577056-FC9D-4A3E-96AA-AD19A3BFB99B}" destId="{BCEA186A-BE11-4864-88B9-BF1CBB5A0FF8}" srcOrd="7" destOrd="0" presId="urn:microsoft.com/office/officeart/2008/layout/VerticalCurvedList"/>
    <dgm:cxn modelId="{ED58790C-969E-4CB1-9A44-02AE53DDD88E}" type="presParOf" srcId="{15577056-FC9D-4A3E-96AA-AD19A3BFB99B}" destId="{E286DD51-7985-4F6A-96A7-9B05AB3F44ED}" srcOrd="8" destOrd="0" presId="urn:microsoft.com/office/officeart/2008/layout/VerticalCurvedList"/>
    <dgm:cxn modelId="{FD1C0803-D910-48F2-A134-E241E935C1F6}" type="presParOf" srcId="{E286DD51-7985-4F6A-96A7-9B05AB3F44ED}" destId="{58C47E86-3399-4296-B304-56D91D04CFF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782563E-7AE5-48E8-A41F-9FE0B61C1AA1}" type="doc">
      <dgm:prSet loTypeId="urn:microsoft.com/office/officeart/2005/8/layout/StepDownProcess" loCatId="process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1DD2E3F0-33C7-4149-ADAB-FCF130923A18}">
      <dgm:prSet phldrT="[Texto]"/>
      <dgm:spPr/>
      <dgm:t>
        <a:bodyPr/>
        <a:lstStyle/>
        <a:p>
          <a:r>
            <a:rPr lang="es-E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Entorno Geográfico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E173A5-14EB-463B-9225-7A18061206D8}" type="parTrans" cxnId="{99060359-1937-4D02-BCB6-191B65B00931}">
      <dgm:prSet/>
      <dgm:spPr/>
      <dgm:t>
        <a:bodyPr/>
        <a:lstStyle/>
        <a:p>
          <a:endParaRPr lang="es-ES"/>
        </a:p>
      </dgm:t>
    </dgm:pt>
    <dgm:pt modelId="{85155CA7-9814-45E9-A21E-48983DB486F3}" type="sibTrans" cxnId="{99060359-1937-4D02-BCB6-191B65B00931}">
      <dgm:prSet/>
      <dgm:spPr/>
      <dgm:t>
        <a:bodyPr/>
        <a:lstStyle/>
        <a:p>
          <a:endParaRPr lang="es-ES"/>
        </a:p>
      </dgm:t>
    </dgm:pt>
    <dgm:pt modelId="{D38AA997-5DEC-448A-A0A6-D064D642D2C3}">
      <dgm:prSet phldrT="[Texto]" custT="1"/>
      <dgm:spPr/>
      <dgm:t>
        <a:bodyPr/>
        <a:lstStyle/>
        <a:p>
          <a:r>
            <a:rPr lang="es-MX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provincia de Napo 12.484 km2</a:t>
          </a:r>
          <a:endParaRPr lang="es-E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E21D1E-D6E4-4DBD-A5D0-4888085CDD10}" type="parTrans" cxnId="{80A65BCC-FE48-4ECE-A9E2-02C24517D3DB}">
      <dgm:prSet/>
      <dgm:spPr/>
      <dgm:t>
        <a:bodyPr/>
        <a:lstStyle/>
        <a:p>
          <a:endParaRPr lang="es-ES"/>
        </a:p>
      </dgm:t>
    </dgm:pt>
    <dgm:pt modelId="{0675E7C2-5EA7-4D44-93DC-D9C35F5CB0E1}" type="sibTrans" cxnId="{80A65BCC-FE48-4ECE-A9E2-02C24517D3DB}">
      <dgm:prSet/>
      <dgm:spPr/>
      <dgm:t>
        <a:bodyPr/>
        <a:lstStyle/>
        <a:p>
          <a:endParaRPr lang="es-ES"/>
        </a:p>
      </dgm:t>
    </dgm:pt>
    <dgm:pt modelId="{41228005-3317-4013-8AB3-061DAA5CDA0D}">
      <dgm:prSet phldrT="[Texto]"/>
      <dgm:spPr/>
      <dgm:t>
        <a:bodyPr/>
        <a:lstStyle/>
        <a:p>
          <a:r>
            <a:rPr lang="es-E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Entorno Social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5471A9-BEEC-4AA1-BEF0-8BDCDC87806F}" type="parTrans" cxnId="{725AE6C2-1D7B-497C-8984-06012BA36864}">
      <dgm:prSet/>
      <dgm:spPr/>
      <dgm:t>
        <a:bodyPr/>
        <a:lstStyle/>
        <a:p>
          <a:endParaRPr lang="es-ES"/>
        </a:p>
      </dgm:t>
    </dgm:pt>
    <dgm:pt modelId="{9F801E45-8C3E-4243-B3EE-7D6373BA6EE2}" type="sibTrans" cxnId="{725AE6C2-1D7B-497C-8984-06012BA36864}">
      <dgm:prSet/>
      <dgm:spPr/>
      <dgm:t>
        <a:bodyPr/>
        <a:lstStyle/>
        <a:p>
          <a:endParaRPr lang="es-ES"/>
        </a:p>
      </dgm:t>
    </dgm:pt>
    <dgm:pt modelId="{C2D0F01C-F8F4-47A7-A05A-72F2D0029EAD}">
      <dgm:prSet phldrT="[Texto]" custT="1"/>
      <dgm:spPr/>
      <dgm:t>
        <a:bodyPr/>
        <a:lstStyle/>
        <a:p>
          <a:r>
            <a:rPr lang="es-MX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103.697 habitantes</a:t>
          </a:r>
          <a:endParaRPr lang="es-E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2EE0E4-E510-40E3-AB3C-4DCEA0E978E5}" type="parTrans" cxnId="{9E700872-C6CF-4B73-82D1-DA8061E13508}">
      <dgm:prSet/>
      <dgm:spPr/>
      <dgm:t>
        <a:bodyPr/>
        <a:lstStyle/>
        <a:p>
          <a:endParaRPr lang="es-ES"/>
        </a:p>
      </dgm:t>
    </dgm:pt>
    <dgm:pt modelId="{9ADE5B77-15C1-4077-A254-06BB33B5764E}" type="sibTrans" cxnId="{9E700872-C6CF-4B73-82D1-DA8061E13508}">
      <dgm:prSet/>
      <dgm:spPr/>
      <dgm:t>
        <a:bodyPr/>
        <a:lstStyle/>
        <a:p>
          <a:endParaRPr lang="es-ES"/>
        </a:p>
      </dgm:t>
    </dgm:pt>
    <dgm:pt modelId="{2F3EE042-D145-4CE9-B2E4-70CC6C6CF20D}">
      <dgm:prSet phldrT="[Texto]"/>
      <dgm:spPr/>
      <dgm:t>
        <a:bodyPr/>
        <a:lstStyle/>
        <a:p>
          <a:r>
            <a:rPr lang="es-E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Entorno Político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C05BB3-E043-4BBB-8B4B-86138A4DD22A}" type="parTrans" cxnId="{308DDBE9-90DF-4EF1-814F-23BAE8C63271}">
      <dgm:prSet/>
      <dgm:spPr/>
      <dgm:t>
        <a:bodyPr/>
        <a:lstStyle/>
        <a:p>
          <a:endParaRPr lang="es-ES"/>
        </a:p>
      </dgm:t>
    </dgm:pt>
    <dgm:pt modelId="{56007048-CF34-42B3-91AA-108BDB142410}" type="sibTrans" cxnId="{308DDBE9-90DF-4EF1-814F-23BAE8C63271}">
      <dgm:prSet/>
      <dgm:spPr/>
      <dgm:t>
        <a:bodyPr/>
        <a:lstStyle/>
        <a:p>
          <a:endParaRPr lang="es-ES"/>
        </a:p>
      </dgm:t>
    </dgm:pt>
    <dgm:pt modelId="{F111CB69-017F-444A-BEF2-8473DF73B453}">
      <dgm:prSet phldrT="[Texto]" custT="1"/>
      <dgm:spPr/>
      <dgm:t>
        <a:bodyPr/>
        <a:lstStyle/>
        <a:p>
          <a:r>
            <a:rPr lang="es-MX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VAB 0.6%</a:t>
          </a:r>
          <a:endParaRPr lang="es-E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638E45-DE0F-48EA-887C-3E7691929796}" type="parTrans" cxnId="{816E2552-B14E-4151-A4EF-FA2625C95F13}">
      <dgm:prSet/>
      <dgm:spPr/>
      <dgm:t>
        <a:bodyPr/>
        <a:lstStyle/>
        <a:p>
          <a:endParaRPr lang="es-ES"/>
        </a:p>
      </dgm:t>
    </dgm:pt>
    <dgm:pt modelId="{E3B9A7FE-9DB8-46A2-81C9-F062ED4A8B02}" type="sibTrans" cxnId="{816E2552-B14E-4151-A4EF-FA2625C95F13}">
      <dgm:prSet/>
      <dgm:spPr/>
      <dgm:t>
        <a:bodyPr/>
        <a:lstStyle/>
        <a:p>
          <a:endParaRPr lang="es-ES"/>
        </a:p>
      </dgm:t>
    </dgm:pt>
    <dgm:pt modelId="{922AC45A-3BF2-4A57-A4D7-2EDAF489FD19}">
      <dgm:prSet/>
      <dgm:spPr/>
      <dgm:t>
        <a:bodyPr/>
        <a:lstStyle/>
        <a:p>
          <a:r>
            <a:rPr lang="es-E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Entorno Económico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938668-99DF-4F37-A0A8-3A1BAAD40B97}" type="parTrans" cxnId="{F21060BE-DED1-4A1C-8E7C-E564846FCC60}">
      <dgm:prSet/>
      <dgm:spPr/>
      <dgm:t>
        <a:bodyPr/>
        <a:lstStyle/>
        <a:p>
          <a:endParaRPr lang="es-ES"/>
        </a:p>
      </dgm:t>
    </dgm:pt>
    <dgm:pt modelId="{F5FE8767-F3AB-4E92-923A-A931E4849F55}" type="sibTrans" cxnId="{F21060BE-DED1-4A1C-8E7C-E564846FCC60}">
      <dgm:prSet/>
      <dgm:spPr/>
      <dgm:t>
        <a:bodyPr/>
        <a:lstStyle/>
        <a:p>
          <a:endParaRPr lang="es-ES"/>
        </a:p>
      </dgm:t>
    </dgm:pt>
    <dgm:pt modelId="{D12CC8D7-D423-4D9E-A366-C99524816EE3}">
      <dgm:prSet phldrT="[Texto]" custT="1"/>
      <dgm:spPr/>
      <dgm:t>
        <a:bodyPr/>
        <a:lstStyle/>
        <a:p>
          <a:r>
            <a:rPr lang="es-E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Colonización “El Dorado” </a:t>
          </a:r>
          <a:r>
            <a:rPr lang="es-MX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oro, </a:t>
          </a:r>
          <a:r>
            <a:rPr lang="es-MX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ishpingo</a:t>
          </a:r>
          <a:r>
            <a:rPr lang="es-MX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y canela </a:t>
          </a:r>
          <a:endParaRPr lang="es-E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4EF191-00DF-4B1F-9E25-12B1557F1E54}" type="parTrans" cxnId="{EECE5C60-A852-4721-888F-4D63CFB2781C}">
      <dgm:prSet/>
      <dgm:spPr/>
      <dgm:t>
        <a:bodyPr/>
        <a:lstStyle/>
        <a:p>
          <a:endParaRPr lang="es-ES"/>
        </a:p>
      </dgm:t>
    </dgm:pt>
    <dgm:pt modelId="{D274857D-FA23-484F-96D5-1444AEDCD123}" type="sibTrans" cxnId="{EECE5C60-A852-4721-888F-4D63CFB2781C}">
      <dgm:prSet/>
      <dgm:spPr/>
      <dgm:t>
        <a:bodyPr/>
        <a:lstStyle/>
        <a:p>
          <a:endParaRPr lang="es-ES"/>
        </a:p>
      </dgm:t>
    </dgm:pt>
    <dgm:pt modelId="{1AE6C581-3119-42E9-8DF5-6A98ADBEF765}">
      <dgm:prSet phldrT="[Texto]" custT="1"/>
      <dgm:spPr/>
      <dgm:t>
        <a:bodyPr/>
        <a:lstStyle/>
        <a:p>
          <a:r>
            <a:rPr lang="es-E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Provincia Ecológica </a:t>
          </a:r>
          <a:endParaRPr lang="es-E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65F2CC-8F1E-4088-A3D4-6E62F6A6D230}" type="parTrans" cxnId="{F61EE17D-A3EB-4212-B3F3-C50C377EAD90}">
      <dgm:prSet/>
      <dgm:spPr/>
      <dgm:t>
        <a:bodyPr/>
        <a:lstStyle/>
        <a:p>
          <a:endParaRPr lang="es-ES"/>
        </a:p>
      </dgm:t>
    </dgm:pt>
    <dgm:pt modelId="{3D95DCEF-DF38-4BA2-914A-3C0A632B0BEC}" type="sibTrans" cxnId="{F61EE17D-A3EB-4212-B3F3-C50C377EAD90}">
      <dgm:prSet/>
      <dgm:spPr/>
      <dgm:t>
        <a:bodyPr/>
        <a:lstStyle/>
        <a:p>
          <a:endParaRPr lang="es-ES"/>
        </a:p>
      </dgm:t>
    </dgm:pt>
    <dgm:pt modelId="{E3373897-7565-4D04-98F2-17589BA14588}">
      <dgm:prSet phldrT="[Texto]" custT="1"/>
      <dgm:spPr/>
      <dgm:t>
        <a:bodyPr/>
        <a:lstStyle/>
        <a:p>
          <a:r>
            <a:rPr lang="es-MX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Etnia Indígena 56.8%</a:t>
          </a:r>
          <a:endParaRPr lang="es-ES" sz="1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0FF88D-8F4E-400A-8817-D217FC5E5725}" type="parTrans" cxnId="{D80E9EBE-FF35-4BF9-8D23-817F79D2D1A5}">
      <dgm:prSet/>
      <dgm:spPr/>
      <dgm:t>
        <a:bodyPr/>
        <a:lstStyle/>
        <a:p>
          <a:endParaRPr lang="es-ES"/>
        </a:p>
      </dgm:t>
    </dgm:pt>
    <dgm:pt modelId="{72B4C2F9-A1BF-456F-B983-17539F4E159F}" type="sibTrans" cxnId="{D80E9EBE-FF35-4BF9-8D23-817F79D2D1A5}">
      <dgm:prSet/>
      <dgm:spPr/>
      <dgm:t>
        <a:bodyPr/>
        <a:lstStyle/>
        <a:p>
          <a:endParaRPr lang="es-ES"/>
        </a:p>
      </dgm:t>
    </dgm:pt>
    <dgm:pt modelId="{70400F73-986C-418C-AFEF-1172D7472922}">
      <dgm:prSet phldrT="[Texto]" custT="1"/>
      <dgm:spPr/>
      <dgm:t>
        <a:bodyPr/>
        <a:lstStyle/>
        <a:p>
          <a:r>
            <a:rPr lang="es-MX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Sector terciario 85%</a:t>
          </a:r>
          <a:endParaRPr lang="es-E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0E7159-4020-48DF-BAC4-16212F86FBA6}" type="parTrans" cxnId="{87848478-FF2B-4E7A-943A-2C5EDB2A8C5B}">
      <dgm:prSet/>
      <dgm:spPr/>
      <dgm:t>
        <a:bodyPr/>
        <a:lstStyle/>
        <a:p>
          <a:endParaRPr lang="es-ES"/>
        </a:p>
      </dgm:t>
    </dgm:pt>
    <dgm:pt modelId="{296BBE2A-A20F-40B6-8DCA-477C0F053C70}" type="sibTrans" cxnId="{87848478-FF2B-4E7A-943A-2C5EDB2A8C5B}">
      <dgm:prSet/>
      <dgm:spPr/>
      <dgm:t>
        <a:bodyPr/>
        <a:lstStyle/>
        <a:p>
          <a:endParaRPr lang="es-ES"/>
        </a:p>
      </dgm:t>
    </dgm:pt>
    <dgm:pt modelId="{B591CF1A-2F97-4CAC-9E4D-D82D50585DDC}" type="pres">
      <dgm:prSet presAssocID="{C782563E-7AE5-48E8-A41F-9FE0B61C1AA1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4BA1F4A9-96FE-49C9-9F10-41B1F185D3D4}" type="pres">
      <dgm:prSet presAssocID="{1DD2E3F0-33C7-4149-ADAB-FCF130923A18}" presName="composite" presStyleCnt="0"/>
      <dgm:spPr/>
      <dgm:t>
        <a:bodyPr/>
        <a:lstStyle/>
        <a:p>
          <a:endParaRPr lang="es-ES"/>
        </a:p>
      </dgm:t>
    </dgm:pt>
    <dgm:pt modelId="{EF9DA367-86C7-4FDD-84B0-50E04B058C77}" type="pres">
      <dgm:prSet presAssocID="{1DD2E3F0-33C7-4149-ADAB-FCF130923A18}" presName="bentUpArrow1" presStyleLbl="alignImgPlace1" presStyleIdx="0" presStyleCnt="3"/>
      <dgm:spPr/>
      <dgm:t>
        <a:bodyPr/>
        <a:lstStyle/>
        <a:p>
          <a:endParaRPr lang="es-ES"/>
        </a:p>
      </dgm:t>
    </dgm:pt>
    <dgm:pt modelId="{6888DBE4-23EE-4361-97DF-60C4F71051CF}" type="pres">
      <dgm:prSet presAssocID="{1DD2E3F0-33C7-4149-ADAB-FCF130923A18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804E55-E2EB-43D7-AE4C-53D6CDFB4BBE}" type="pres">
      <dgm:prSet presAssocID="{1DD2E3F0-33C7-4149-ADAB-FCF130923A18}" presName="ChildText" presStyleLbl="revTx" presStyleIdx="0" presStyleCnt="3" custScaleX="391174" custLinFactX="54398" custLinFactNeighborX="100000" custLinFactNeighborY="-763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5D44217-460F-4FF3-A1AF-2D4BAC544E5B}" type="pres">
      <dgm:prSet presAssocID="{85155CA7-9814-45E9-A21E-48983DB486F3}" presName="sibTrans" presStyleCnt="0"/>
      <dgm:spPr/>
      <dgm:t>
        <a:bodyPr/>
        <a:lstStyle/>
        <a:p>
          <a:endParaRPr lang="es-ES"/>
        </a:p>
      </dgm:t>
    </dgm:pt>
    <dgm:pt modelId="{4CCF4D92-7B87-4D06-92CE-95617D9FCDC2}" type="pres">
      <dgm:prSet presAssocID="{41228005-3317-4013-8AB3-061DAA5CDA0D}" presName="composite" presStyleCnt="0"/>
      <dgm:spPr/>
      <dgm:t>
        <a:bodyPr/>
        <a:lstStyle/>
        <a:p>
          <a:endParaRPr lang="es-ES"/>
        </a:p>
      </dgm:t>
    </dgm:pt>
    <dgm:pt modelId="{2BBE466D-7D0C-45DD-8909-27148C6DD470}" type="pres">
      <dgm:prSet presAssocID="{41228005-3317-4013-8AB3-061DAA5CDA0D}" presName="bentUpArrow1" presStyleLbl="alignImgPlace1" presStyleIdx="1" presStyleCnt="3" custLinFactNeighborX="-69293" custLinFactNeighborY="0"/>
      <dgm:spPr/>
      <dgm:t>
        <a:bodyPr/>
        <a:lstStyle/>
        <a:p>
          <a:endParaRPr lang="es-ES"/>
        </a:p>
      </dgm:t>
    </dgm:pt>
    <dgm:pt modelId="{44DB5319-DCA9-4927-9BF5-EAB4B02AD340}" type="pres">
      <dgm:prSet presAssocID="{41228005-3317-4013-8AB3-061DAA5CDA0D}" presName="ParentText" presStyleLbl="node1" presStyleIdx="1" presStyleCnt="4" custLinFactNeighborX="-43143" custLinFactNeighborY="-425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29460C0-93EE-4EFE-89BA-5A9EB67D6240}" type="pres">
      <dgm:prSet presAssocID="{41228005-3317-4013-8AB3-061DAA5CDA0D}" presName="ChildText" presStyleLbl="revTx" presStyleIdx="1" presStyleCnt="3" custScaleX="262561" custLinFactNeighborX="43712" custLinFactNeighborY="-41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F7CE00C-E8C2-48A1-87BA-A88B9472510B}" type="pres">
      <dgm:prSet presAssocID="{9F801E45-8C3E-4243-B3EE-7D6373BA6EE2}" presName="sibTrans" presStyleCnt="0"/>
      <dgm:spPr/>
      <dgm:t>
        <a:bodyPr/>
        <a:lstStyle/>
        <a:p>
          <a:endParaRPr lang="es-ES"/>
        </a:p>
      </dgm:t>
    </dgm:pt>
    <dgm:pt modelId="{EA17B989-5633-469A-A82D-C5009A987E56}" type="pres">
      <dgm:prSet presAssocID="{2F3EE042-D145-4CE9-B2E4-70CC6C6CF20D}" presName="composite" presStyleCnt="0"/>
      <dgm:spPr/>
      <dgm:t>
        <a:bodyPr/>
        <a:lstStyle/>
        <a:p>
          <a:endParaRPr lang="es-ES"/>
        </a:p>
      </dgm:t>
    </dgm:pt>
    <dgm:pt modelId="{F33D104E-3CEF-411A-A37C-76AC7216F425}" type="pres">
      <dgm:prSet presAssocID="{2F3EE042-D145-4CE9-B2E4-70CC6C6CF20D}" presName="bentUpArrow1" presStyleLbl="alignImgPlace1" presStyleIdx="2" presStyleCnt="3" custLinFactX="-51785" custLinFactNeighborX="-100000" custLinFactNeighborY="3757"/>
      <dgm:spPr/>
      <dgm:t>
        <a:bodyPr/>
        <a:lstStyle/>
        <a:p>
          <a:endParaRPr lang="es-ES"/>
        </a:p>
      </dgm:t>
    </dgm:pt>
    <dgm:pt modelId="{63EFC617-C67C-419E-93CE-AE28E78079AB}" type="pres">
      <dgm:prSet presAssocID="{2F3EE042-D145-4CE9-B2E4-70CC6C6CF20D}" presName="ParentText" presStyleLbl="node1" presStyleIdx="2" presStyleCnt="4" custLinFactX="-1471" custLinFactNeighborX="-100000" custLinFactNeighborY="-106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499AA60-B4FB-48E3-8DC2-CC84667D66AA}" type="pres">
      <dgm:prSet presAssocID="{2F3EE042-D145-4CE9-B2E4-70CC6C6CF20D}" presName="ChildText" presStyleLbl="revTx" presStyleIdx="2" presStyleCnt="3" custScaleX="273214" custLinFactY="43313" custLinFactNeighborX="62387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175F1B3-8CC0-4F1F-99F2-81698A72820B}" type="pres">
      <dgm:prSet presAssocID="{56007048-CF34-42B3-91AA-108BDB142410}" presName="sibTrans" presStyleCnt="0"/>
      <dgm:spPr/>
      <dgm:t>
        <a:bodyPr/>
        <a:lstStyle/>
        <a:p>
          <a:endParaRPr lang="es-ES"/>
        </a:p>
      </dgm:t>
    </dgm:pt>
    <dgm:pt modelId="{51C94517-AEE6-4930-986D-73A214E6AB6F}" type="pres">
      <dgm:prSet presAssocID="{922AC45A-3BF2-4A57-A4D7-2EDAF489FD19}" presName="composite" presStyleCnt="0"/>
      <dgm:spPr/>
      <dgm:t>
        <a:bodyPr/>
        <a:lstStyle/>
        <a:p>
          <a:endParaRPr lang="es-ES"/>
        </a:p>
      </dgm:t>
    </dgm:pt>
    <dgm:pt modelId="{0622BD75-E606-4EA7-A0B2-B94EC1C5DB17}" type="pres">
      <dgm:prSet presAssocID="{922AC45A-3BF2-4A57-A4D7-2EDAF489FD19}" presName="ParentText" presStyleLbl="node1" presStyleIdx="3" presStyleCnt="4" custLinFactX="-56950" custLinFactNeighborX="-100000" custLinFactNeighborY="255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9060359-1937-4D02-BCB6-191B65B00931}" srcId="{C782563E-7AE5-48E8-A41F-9FE0B61C1AA1}" destId="{1DD2E3F0-33C7-4149-ADAB-FCF130923A18}" srcOrd="0" destOrd="0" parTransId="{16E173A5-14EB-463B-9225-7A18061206D8}" sibTransId="{85155CA7-9814-45E9-A21E-48983DB486F3}"/>
    <dgm:cxn modelId="{6CB97DCC-758C-443B-8C1C-7AE900475A9B}" type="presOf" srcId="{C782563E-7AE5-48E8-A41F-9FE0B61C1AA1}" destId="{B591CF1A-2F97-4CAC-9E4D-D82D50585DDC}" srcOrd="0" destOrd="0" presId="urn:microsoft.com/office/officeart/2005/8/layout/StepDownProcess"/>
    <dgm:cxn modelId="{AC9565FE-4824-4051-B416-EE8E2F12F762}" type="presOf" srcId="{D38AA997-5DEC-448A-A0A6-D064D642D2C3}" destId="{06804E55-E2EB-43D7-AE4C-53D6CDFB4BBE}" srcOrd="0" destOrd="1" presId="urn:microsoft.com/office/officeart/2005/8/layout/StepDownProcess"/>
    <dgm:cxn modelId="{80A65BCC-FE48-4ECE-A9E2-02C24517D3DB}" srcId="{1DD2E3F0-33C7-4149-ADAB-FCF130923A18}" destId="{D38AA997-5DEC-448A-A0A6-D064D642D2C3}" srcOrd="1" destOrd="0" parTransId="{9AE21D1E-D6E4-4DBD-A5D0-4888085CDD10}" sibTransId="{0675E7C2-5EA7-4D44-93DC-D9C35F5CB0E1}"/>
    <dgm:cxn modelId="{D80E9EBE-FF35-4BF9-8D23-817F79D2D1A5}" srcId="{41228005-3317-4013-8AB3-061DAA5CDA0D}" destId="{E3373897-7565-4D04-98F2-17589BA14588}" srcOrd="1" destOrd="0" parTransId="{930FF88D-8F4E-400A-8817-D217FC5E5725}" sibTransId="{72B4C2F9-A1BF-456F-B983-17539F4E159F}"/>
    <dgm:cxn modelId="{9E700872-C6CF-4B73-82D1-DA8061E13508}" srcId="{41228005-3317-4013-8AB3-061DAA5CDA0D}" destId="{C2D0F01C-F8F4-47A7-A05A-72F2D0029EAD}" srcOrd="0" destOrd="0" parTransId="{C02EE0E4-E510-40E3-AB3C-4DCEA0E978E5}" sibTransId="{9ADE5B77-15C1-4077-A254-06BB33B5764E}"/>
    <dgm:cxn modelId="{CF462D11-3E6F-4840-860D-F8A176F5374B}" type="presOf" srcId="{C2D0F01C-F8F4-47A7-A05A-72F2D0029EAD}" destId="{329460C0-93EE-4EFE-89BA-5A9EB67D6240}" srcOrd="0" destOrd="0" presId="urn:microsoft.com/office/officeart/2005/8/layout/StepDownProcess"/>
    <dgm:cxn modelId="{48F756CD-2517-4D77-BD34-79E9ECD46EF4}" type="presOf" srcId="{E3373897-7565-4D04-98F2-17589BA14588}" destId="{329460C0-93EE-4EFE-89BA-5A9EB67D6240}" srcOrd="0" destOrd="1" presId="urn:microsoft.com/office/officeart/2005/8/layout/StepDownProcess"/>
    <dgm:cxn modelId="{816E2552-B14E-4151-A4EF-FA2625C95F13}" srcId="{2F3EE042-D145-4CE9-B2E4-70CC6C6CF20D}" destId="{F111CB69-017F-444A-BEF2-8473DF73B453}" srcOrd="0" destOrd="0" parTransId="{BA638E45-DE0F-48EA-887C-3E7691929796}" sibTransId="{E3B9A7FE-9DB8-46A2-81C9-F062ED4A8B02}"/>
    <dgm:cxn modelId="{308DDBE9-90DF-4EF1-814F-23BAE8C63271}" srcId="{C782563E-7AE5-48E8-A41F-9FE0B61C1AA1}" destId="{2F3EE042-D145-4CE9-B2E4-70CC6C6CF20D}" srcOrd="2" destOrd="0" parTransId="{70C05BB3-E043-4BBB-8B4B-86138A4DD22A}" sibTransId="{56007048-CF34-42B3-91AA-108BDB142410}"/>
    <dgm:cxn modelId="{F21060BE-DED1-4A1C-8E7C-E564846FCC60}" srcId="{C782563E-7AE5-48E8-A41F-9FE0B61C1AA1}" destId="{922AC45A-3BF2-4A57-A4D7-2EDAF489FD19}" srcOrd="3" destOrd="0" parTransId="{15938668-99DF-4F37-A0A8-3A1BAAD40B97}" sibTransId="{F5FE8767-F3AB-4E92-923A-A931E4849F55}"/>
    <dgm:cxn modelId="{F61EE17D-A3EB-4212-B3F3-C50C377EAD90}" srcId="{1DD2E3F0-33C7-4149-ADAB-FCF130923A18}" destId="{1AE6C581-3119-42E9-8DF5-6A98ADBEF765}" srcOrd="2" destOrd="0" parTransId="{9665F2CC-8F1E-4088-A3D4-6E62F6A6D230}" sibTransId="{3D95DCEF-DF38-4BA2-914A-3C0A632B0BEC}"/>
    <dgm:cxn modelId="{9A30082E-7434-4A96-B32B-35790C110B63}" type="presOf" srcId="{F111CB69-017F-444A-BEF2-8473DF73B453}" destId="{9499AA60-B4FB-48E3-8DC2-CC84667D66AA}" srcOrd="0" destOrd="0" presId="urn:microsoft.com/office/officeart/2005/8/layout/StepDownProcess"/>
    <dgm:cxn modelId="{F1BDA00D-2D05-4F75-A8F2-349C2DBEAA90}" type="presOf" srcId="{1DD2E3F0-33C7-4149-ADAB-FCF130923A18}" destId="{6888DBE4-23EE-4361-97DF-60C4F71051CF}" srcOrd="0" destOrd="0" presId="urn:microsoft.com/office/officeart/2005/8/layout/StepDownProcess"/>
    <dgm:cxn modelId="{35EF06C4-5503-4935-861C-0970D6876F8E}" type="presOf" srcId="{2F3EE042-D145-4CE9-B2E4-70CC6C6CF20D}" destId="{63EFC617-C67C-419E-93CE-AE28E78079AB}" srcOrd="0" destOrd="0" presId="urn:microsoft.com/office/officeart/2005/8/layout/StepDownProcess"/>
    <dgm:cxn modelId="{190E1AB6-DFA9-4406-A5BC-71889F53BBB1}" type="presOf" srcId="{D12CC8D7-D423-4D9E-A366-C99524816EE3}" destId="{06804E55-E2EB-43D7-AE4C-53D6CDFB4BBE}" srcOrd="0" destOrd="0" presId="urn:microsoft.com/office/officeart/2005/8/layout/StepDownProcess"/>
    <dgm:cxn modelId="{441DB809-CF67-4684-8766-3AEB3294C0C1}" type="presOf" srcId="{1AE6C581-3119-42E9-8DF5-6A98ADBEF765}" destId="{06804E55-E2EB-43D7-AE4C-53D6CDFB4BBE}" srcOrd="0" destOrd="2" presId="urn:microsoft.com/office/officeart/2005/8/layout/StepDownProcess"/>
    <dgm:cxn modelId="{87848478-FF2B-4E7A-943A-2C5EDB2A8C5B}" srcId="{2F3EE042-D145-4CE9-B2E4-70CC6C6CF20D}" destId="{70400F73-986C-418C-AFEF-1172D7472922}" srcOrd="1" destOrd="0" parTransId="{970E7159-4020-48DF-BAC4-16212F86FBA6}" sibTransId="{296BBE2A-A20F-40B6-8DCA-477C0F053C70}"/>
    <dgm:cxn modelId="{EECE5C60-A852-4721-888F-4D63CFB2781C}" srcId="{1DD2E3F0-33C7-4149-ADAB-FCF130923A18}" destId="{D12CC8D7-D423-4D9E-A366-C99524816EE3}" srcOrd="0" destOrd="0" parTransId="{F74EF191-00DF-4B1F-9E25-12B1557F1E54}" sibTransId="{D274857D-FA23-484F-96D5-1444AEDCD123}"/>
    <dgm:cxn modelId="{F95A027D-E679-4363-8098-401699A197C9}" type="presOf" srcId="{70400F73-986C-418C-AFEF-1172D7472922}" destId="{9499AA60-B4FB-48E3-8DC2-CC84667D66AA}" srcOrd="0" destOrd="1" presId="urn:microsoft.com/office/officeart/2005/8/layout/StepDownProcess"/>
    <dgm:cxn modelId="{8DA80951-D493-4438-B397-FA229E71AF2A}" type="presOf" srcId="{922AC45A-3BF2-4A57-A4D7-2EDAF489FD19}" destId="{0622BD75-E606-4EA7-A0B2-B94EC1C5DB17}" srcOrd="0" destOrd="0" presId="urn:microsoft.com/office/officeart/2005/8/layout/StepDownProcess"/>
    <dgm:cxn modelId="{A31CD3EC-E16C-4B1A-8BD2-316335A0A322}" type="presOf" srcId="{41228005-3317-4013-8AB3-061DAA5CDA0D}" destId="{44DB5319-DCA9-4927-9BF5-EAB4B02AD340}" srcOrd="0" destOrd="0" presId="urn:microsoft.com/office/officeart/2005/8/layout/StepDownProcess"/>
    <dgm:cxn modelId="{725AE6C2-1D7B-497C-8984-06012BA36864}" srcId="{C782563E-7AE5-48E8-A41F-9FE0B61C1AA1}" destId="{41228005-3317-4013-8AB3-061DAA5CDA0D}" srcOrd="1" destOrd="0" parTransId="{EA5471A9-BEEC-4AA1-BEF0-8BDCDC87806F}" sibTransId="{9F801E45-8C3E-4243-B3EE-7D6373BA6EE2}"/>
    <dgm:cxn modelId="{F0B3844D-3215-47C5-ADBC-2CE638D9FB60}" type="presParOf" srcId="{B591CF1A-2F97-4CAC-9E4D-D82D50585DDC}" destId="{4BA1F4A9-96FE-49C9-9F10-41B1F185D3D4}" srcOrd="0" destOrd="0" presId="urn:microsoft.com/office/officeart/2005/8/layout/StepDownProcess"/>
    <dgm:cxn modelId="{A5DB5631-70D9-45B6-9AC4-583FE9A2FF84}" type="presParOf" srcId="{4BA1F4A9-96FE-49C9-9F10-41B1F185D3D4}" destId="{EF9DA367-86C7-4FDD-84B0-50E04B058C77}" srcOrd="0" destOrd="0" presId="urn:microsoft.com/office/officeart/2005/8/layout/StepDownProcess"/>
    <dgm:cxn modelId="{A0AA0C8D-6B85-4E17-BF04-89AC12B6B063}" type="presParOf" srcId="{4BA1F4A9-96FE-49C9-9F10-41B1F185D3D4}" destId="{6888DBE4-23EE-4361-97DF-60C4F71051CF}" srcOrd="1" destOrd="0" presId="urn:microsoft.com/office/officeart/2005/8/layout/StepDownProcess"/>
    <dgm:cxn modelId="{BD8831FA-9B1C-44A1-BC40-984ABECBF34A}" type="presParOf" srcId="{4BA1F4A9-96FE-49C9-9F10-41B1F185D3D4}" destId="{06804E55-E2EB-43D7-AE4C-53D6CDFB4BBE}" srcOrd="2" destOrd="0" presId="urn:microsoft.com/office/officeart/2005/8/layout/StepDownProcess"/>
    <dgm:cxn modelId="{00E4E5C8-03C3-4AC8-B36F-99BD53DC5DBC}" type="presParOf" srcId="{B591CF1A-2F97-4CAC-9E4D-D82D50585DDC}" destId="{05D44217-460F-4FF3-A1AF-2D4BAC544E5B}" srcOrd="1" destOrd="0" presId="urn:microsoft.com/office/officeart/2005/8/layout/StepDownProcess"/>
    <dgm:cxn modelId="{ADCC0CEF-0C3F-47CB-9068-892533BF8EF2}" type="presParOf" srcId="{B591CF1A-2F97-4CAC-9E4D-D82D50585DDC}" destId="{4CCF4D92-7B87-4D06-92CE-95617D9FCDC2}" srcOrd="2" destOrd="0" presId="urn:microsoft.com/office/officeart/2005/8/layout/StepDownProcess"/>
    <dgm:cxn modelId="{C074F036-6FAC-4D26-AC44-366FFB77B9FC}" type="presParOf" srcId="{4CCF4D92-7B87-4D06-92CE-95617D9FCDC2}" destId="{2BBE466D-7D0C-45DD-8909-27148C6DD470}" srcOrd="0" destOrd="0" presId="urn:microsoft.com/office/officeart/2005/8/layout/StepDownProcess"/>
    <dgm:cxn modelId="{12CCC70C-0771-4627-8593-401B13C0ED52}" type="presParOf" srcId="{4CCF4D92-7B87-4D06-92CE-95617D9FCDC2}" destId="{44DB5319-DCA9-4927-9BF5-EAB4B02AD340}" srcOrd="1" destOrd="0" presId="urn:microsoft.com/office/officeart/2005/8/layout/StepDownProcess"/>
    <dgm:cxn modelId="{12EE1EC0-1B3E-4231-B560-EFF42EE7B720}" type="presParOf" srcId="{4CCF4D92-7B87-4D06-92CE-95617D9FCDC2}" destId="{329460C0-93EE-4EFE-89BA-5A9EB67D6240}" srcOrd="2" destOrd="0" presId="urn:microsoft.com/office/officeart/2005/8/layout/StepDownProcess"/>
    <dgm:cxn modelId="{7E3DE106-646F-4A0F-9113-F6109AA955D4}" type="presParOf" srcId="{B591CF1A-2F97-4CAC-9E4D-D82D50585DDC}" destId="{2F7CE00C-E8C2-48A1-87BA-A88B9472510B}" srcOrd="3" destOrd="0" presId="urn:microsoft.com/office/officeart/2005/8/layout/StepDownProcess"/>
    <dgm:cxn modelId="{F6E6D83E-66B2-4550-9D71-2D726D166982}" type="presParOf" srcId="{B591CF1A-2F97-4CAC-9E4D-D82D50585DDC}" destId="{EA17B989-5633-469A-A82D-C5009A987E56}" srcOrd="4" destOrd="0" presId="urn:microsoft.com/office/officeart/2005/8/layout/StepDownProcess"/>
    <dgm:cxn modelId="{0E03C736-063F-4F80-AADF-64D69B166169}" type="presParOf" srcId="{EA17B989-5633-469A-A82D-C5009A987E56}" destId="{F33D104E-3CEF-411A-A37C-76AC7216F425}" srcOrd="0" destOrd="0" presId="urn:microsoft.com/office/officeart/2005/8/layout/StepDownProcess"/>
    <dgm:cxn modelId="{C9A164BF-F927-4316-8CAC-9FCE80250EBF}" type="presParOf" srcId="{EA17B989-5633-469A-A82D-C5009A987E56}" destId="{63EFC617-C67C-419E-93CE-AE28E78079AB}" srcOrd="1" destOrd="0" presId="urn:microsoft.com/office/officeart/2005/8/layout/StepDownProcess"/>
    <dgm:cxn modelId="{52B22456-C4B3-4DC1-AF6F-DFC3E410132F}" type="presParOf" srcId="{EA17B989-5633-469A-A82D-C5009A987E56}" destId="{9499AA60-B4FB-48E3-8DC2-CC84667D66AA}" srcOrd="2" destOrd="0" presId="urn:microsoft.com/office/officeart/2005/8/layout/StepDownProcess"/>
    <dgm:cxn modelId="{D04FCB9A-8909-4FC6-BC84-FD17C9F41C93}" type="presParOf" srcId="{B591CF1A-2F97-4CAC-9E4D-D82D50585DDC}" destId="{4175F1B3-8CC0-4F1F-99F2-81698A72820B}" srcOrd="5" destOrd="0" presId="urn:microsoft.com/office/officeart/2005/8/layout/StepDownProcess"/>
    <dgm:cxn modelId="{D2B787EC-6ADE-4EB6-AD49-A07C935F007E}" type="presParOf" srcId="{B591CF1A-2F97-4CAC-9E4D-D82D50585DDC}" destId="{51C94517-AEE6-4930-986D-73A214E6AB6F}" srcOrd="6" destOrd="0" presId="urn:microsoft.com/office/officeart/2005/8/layout/StepDownProcess"/>
    <dgm:cxn modelId="{6B296CCB-B694-45C5-9C48-9AA9A2249D2F}" type="presParOf" srcId="{51C94517-AEE6-4930-986D-73A214E6AB6F}" destId="{0622BD75-E606-4EA7-A0B2-B94EC1C5DB17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3DE860D-5053-484C-B873-6E35F3FCAA11}" type="doc">
      <dgm:prSet loTypeId="urn:microsoft.com/office/officeart/2008/layout/HexagonCluster" loCatId="pictur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FD0E84EC-7C48-412A-B389-F8D75AA1173E}">
      <dgm:prSet phldrT="[Texto]"/>
      <dgm:spPr>
        <a:xfrm>
          <a:off x="1631713" y="3267928"/>
          <a:ext cx="1922152" cy="1649946"/>
        </a:xfrm>
        <a:prstGeom prst="hexagon">
          <a:avLst>
            <a:gd name="adj" fmla="val 25000"/>
            <a:gd name="vf" fmla="val 115470"/>
          </a:avLst>
        </a:prstGeom>
        <a:solidFill>
          <a:srgbClr val="9BBB59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s-ES" dirty="0" smtClean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Entorno social</a:t>
          </a:r>
          <a:endParaRPr lang="es-ES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E2CF534B-7970-4312-AC47-9BFA5CC768E6}" type="parTrans" cxnId="{8442B08E-BE0B-41DF-A4E2-9A8B799F69D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CCC4339-3FDE-4C1D-8753-F9D8192F16A9}" type="sibTrans" cxnId="{8442B08E-BE0B-41DF-A4E2-9A8B799F69D1}">
      <dgm:prSet/>
      <dgm:spPr>
        <a:xfrm>
          <a:off x="0" y="2371048"/>
          <a:ext cx="1922152" cy="1649946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D95CE5A-6A5E-44C3-8C24-47B0D300C4B1}">
      <dgm:prSet phldrT="[Texto]"/>
      <dgm:spPr>
        <a:xfrm>
          <a:off x="3261732" y="2358409"/>
          <a:ext cx="1922152" cy="1649946"/>
        </a:xfrm>
        <a:prstGeom prst="hexagon">
          <a:avLst>
            <a:gd name="adj" fmla="val 25000"/>
            <a:gd name="vf" fmla="val 115470"/>
          </a:avLst>
        </a:prstGeom>
        <a:solidFill>
          <a:srgbClr val="9BBB59">
            <a:hueOff val="3750088"/>
            <a:satOff val="-5627"/>
            <a:lumOff val="-915"/>
            <a:alphaOff val="0"/>
          </a:srgbClr>
        </a:solidFill>
        <a:ln w="12700" cap="flat" cmpd="sng" algn="ctr">
          <a:solidFill>
            <a:srgbClr val="9BBB59">
              <a:hueOff val="3750088"/>
              <a:satOff val="-5627"/>
              <a:lumOff val="-915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s-ES" dirty="0" smtClean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Entorno cultural</a:t>
          </a:r>
          <a:endParaRPr lang="es-ES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66A944C6-1CF4-41F2-994F-DEDD7D088776}" type="parTrans" cxnId="{D8B9BC92-701D-4C3C-8C4F-B467E6533F20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32040AE-0241-41A0-A548-80DFF14F6DBD}" type="sibTrans" cxnId="{D8B9BC92-701D-4C3C-8C4F-B467E6533F20}">
      <dgm:prSet/>
      <dgm:spPr>
        <a:xfrm>
          <a:off x="4900219" y="3265313"/>
          <a:ext cx="1922152" cy="1649946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rgbClr val="9BBB59">
              <a:hueOff val="3750088"/>
              <a:satOff val="-5627"/>
              <a:lumOff val="-915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8666390-93EA-489D-91D4-0C29CD743234}">
      <dgm:prSet phldrT="[Texto]"/>
      <dgm:spPr>
        <a:xfrm>
          <a:off x="4900219" y="1466758"/>
          <a:ext cx="1922152" cy="1649946"/>
        </a:xfrm>
        <a:prstGeom prst="hexagon">
          <a:avLst>
            <a:gd name="adj" fmla="val 25000"/>
            <a:gd name="vf" fmla="val 115470"/>
          </a:avLst>
        </a:prstGeom>
        <a:solidFill>
          <a:srgbClr val="9BBB59">
            <a:hueOff val="11250264"/>
            <a:satOff val="-16880"/>
            <a:lumOff val="-2745"/>
            <a:alphaOff val="0"/>
          </a:srgbClr>
        </a:solidFill>
        <a:ln w="12700" cap="flat" cmpd="sng" algn="ctr">
          <a:solidFill>
            <a:srgbClr val="9BBB59">
              <a:hueOff val="11250264"/>
              <a:satOff val="-16880"/>
              <a:lumOff val="-2745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s-ES" dirty="0" smtClean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Entorno Económico</a:t>
          </a:r>
          <a:endParaRPr lang="es-ES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E9BE0E17-5FEE-4885-AB81-6962728E97D8}" type="parTrans" cxnId="{C255250C-FD3D-4278-BCF2-94AA057105B9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B640721-874F-4B76-8B08-549C8B93342A}" type="sibTrans" cxnId="{C255250C-FD3D-4278-BCF2-94AA057105B9}">
      <dgm:prSet/>
      <dgm:spPr>
        <a:xfrm>
          <a:off x="6545481" y="2373662"/>
          <a:ext cx="1922152" cy="1649946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rgbClr val="9BBB59">
              <a:hueOff val="11250264"/>
              <a:satOff val="-16880"/>
              <a:lumOff val="-2745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6134928-1CA8-4746-BA49-F19A4F9D866D}">
      <dgm:prSet phldrT="[Texto]"/>
      <dgm:spPr>
        <a:xfrm>
          <a:off x="1631713" y="1469373"/>
          <a:ext cx="1922152" cy="1649946"/>
        </a:xfrm>
        <a:prstGeom prst="hexagon">
          <a:avLst>
            <a:gd name="adj" fmla="val 25000"/>
            <a:gd name="vf" fmla="val 115470"/>
          </a:avLst>
        </a:prstGeom>
        <a:solidFill>
          <a:srgbClr val="9BBB59">
            <a:hueOff val="7500176"/>
            <a:satOff val="-11253"/>
            <a:lumOff val="-1830"/>
            <a:alphaOff val="0"/>
          </a:srgbClr>
        </a:solidFill>
        <a:ln w="12700" cap="flat" cmpd="sng" algn="ctr">
          <a:solidFill>
            <a:srgbClr val="9BBB59">
              <a:hueOff val="7500176"/>
              <a:satOff val="-11253"/>
              <a:lumOff val="-183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es-ES" dirty="0" smtClean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Entorno Geográfico</a:t>
          </a:r>
          <a:endParaRPr lang="es-ES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DF80C4D8-F1C8-4515-9148-0E8148C13847}" type="parTrans" cxnId="{4396643D-EAD5-497E-9516-DA9322B8C82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394D3A2-DFA2-4A97-A2B6-BE9B8BB5E99C}" type="sibTrans" cxnId="{4396643D-EAD5-497E-9516-DA9322B8C82D}">
      <dgm:prSet/>
      <dgm:spPr>
        <a:xfrm>
          <a:off x="3261732" y="559854"/>
          <a:ext cx="1922152" cy="1649946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rgbClr val="9BBB59">
              <a:hueOff val="7500176"/>
              <a:satOff val="-11253"/>
              <a:lumOff val="-183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81CA2235-0F21-42B3-88D0-E72E0EC996F6}" type="pres">
      <dgm:prSet presAssocID="{F3DE860D-5053-484C-B873-6E35F3FCAA11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s-ES"/>
        </a:p>
      </dgm:t>
    </dgm:pt>
    <dgm:pt modelId="{D6544385-35B7-4617-AC5A-0A1334F38F15}" type="pres">
      <dgm:prSet presAssocID="{FD0E84EC-7C48-412A-B389-F8D75AA1173E}" presName="text1" presStyleCnt="0"/>
      <dgm:spPr/>
    </dgm:pt>
    <dgm:pt modelId="{BB5C46B8-C206-4255-B17D-29A4B0C67BD2}" type="pres">
      <dgm:prSet presAssocID="{FD0E84EC-7C48-412A-B389-F8D75AA1173E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5AD1B3E-1C1A-4D9A-98C0-5EB467B0AB0B}" type="pres">
      <dgm:prSet presAssocID="{FD0E84EC-7C48-412A-B389-F8D75AA1173E}" presName="textaccent1" presStyleCnt="0"/>
      <dgm:spPr/>
    </dgm:pt>
    <dgm:pt modelId="{E69987AB-059A-44DF-874E-D6B871C556F9}" type="pres">
      <dgm:prSet presAssocID="{FD0E84EC-7C48-412A-B389-F8D75AA1173E}" presName="accentRepeatNode" presStyleLbl="solidAlignAcc1" presStyleIdx="0" presStyleCnt="8"/>
      <dgm:spPr>
        <a:xfrm>
          <a:off x="1691833" y="3997025"/>
          <a:ext cx="224392" cy="193496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43672640-7996-49B6-9012-CD43AB56C5EE}" type="pres">
      <dgm:prSet presAssocID="{0CCC4339-3FDE-4C1D-8753-F9D8192F16A9}" presName="image1" presStyleCnt="0"/>
      <dgm:spPr/>
    </dgm:pt>
    <dgm:pt modelId="{B5E54469-C752-4E20-B0AD-99D613EA0008}" type="pres">
      <dgm:prSet presAssocID="{0CCC4339-3FDE-4C1D-8753-F9D8192F16A9}" presName="imageRepeatNode" presStyleLbl="alignAcc1" presStyleIdx="0" presStyleCnt="4"/>
      <dgm:spPr/>
      <dgm:t>
        <a:bodyPr/>
        <a:lstStyle/>
        <a:p>
          <a:endParaRPr lang="es-ES"/>
        </a:p>
      </dgm:t>
    </dgm:pt>
    <dgm:pt modelId="{6D7B5B93-3B90-48D1-8565-9989D5FA7C27}" type="pres">
      <dgm:prSet presAssocID="{0CCC4339-3FDE-4C1D-8753-F9D8192F16A9}" presName="imageaccent1" presStyleCnt="0"/>
      <dgm:spPr/>
    </dgm:pt>
    <dgm:pt modelId="{0FFF9061-EAE4-4877-8C6A-83C6AFC39934}" type="pres">
      <dgm:prSet presAssocID="{0CCC4339-3FDE-4C1D-8753-F9D8192F16A9}" presName="accentRepeatNode" presStyleLbl="solidAlignAcc1" presStyleIdx="1" presStyleCnt="8"/>
      <dgm:spPr>
        <a:xfrm>
          <a:off x="1301475" y="3792198"/>
          <a:ext cx="224392" cy="193496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9BBB59">
              <a:hueOff val="1607181"/>
              <a:satOff val="-2411"/>
              <a:lumOff val="-392"/>
              <a:alphaOff val="0"/>
            </a:srgbClr>
          </a:solidFill>
          <a:prstDash val="solid"/>
          <a:miter lim="800000"/>
        </a:ln>
        <a:effectLst/>
      </dgm:spPr>
    </dgm:pt>
    <dgm:pt modelId="{114748AB-767E-4B09-A46A-AE2586B04AEA}" type="pres">
      <dgm:prSet presAssocID="{4D95CE5A-6A5E-44C3-8C24-47B0D300C4B1}" presName="text2" presStyleCnt="0"/>
      <dgm:spPr/>
    </dgm:pt>
    <dgm:pt modelId="{ED4430B3-BCC4-467E-8671-F589F9F24ED1}" type="pres">
      <dgm:prSet presAssocID="{4D95CE5A-6A5E-44C3-8C24-47B0D300C4B1}" presName="textRepeatNode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B333300-B992-4163-952B-DC4A6C14AFD9}" type="pres">
      <dgm:prSet presAssocID="{4D95CE5A-6A5E-44C3-8C24-47B0D300C4B1}" presName="textaccent2" presStyleCnt="0"/>
      <dgm:spPr/>
    </dgm:pt>
    <dgm:pt modelId="{D14EFC36-83DC-4C5A-A993-DE8A0A36D736}" type="pres">
      <dgm:prSet presAssocID="{4D95CE5A-6A5E-44C3-8C24-47B0D300C4B1}" presName="accentRepeatNode" presStyleLbl="solidAlignAcc1" presStyleIdx="2" presStyleCnt="8"/>
      <dgm:spPr>
        <a:xfrm>
          <a:off x="4578449" y="3777817"/>
          <a:ext cx="224392" cy="193496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9BBB59">
              <a:hueOff val="3214361"/>
              <a:satOff val="-4823"/>
              <a:lumOff val="-784"/>
              <a:alphaOff val="0"/>
            </a:srgbClr>
          </a:solidFill>
          <a:prstDash val="solid"/>
          <a:miter lim="800000"/>
        </a:ln>
        <a:effectLst/>
      </dgm:spPr>
    </dgm:pt>
    <dgm:pt modelId="{C91E54EC-E60D-414B-81CE-AA4D5593E8A3}" type="pres">
      <dgm:prSet presAssocID="{132040AE-0241-41A0-A548-80DFF14F6DBD}" presName="image2" presStyleCnt="0"/>
      <dgm:spPr/>
    </dgm:pt>
    <dgm:pt modelId="{2CC5D44B-4FCA-44F0-A8EB-5BBEA41E27A3}" type="pres">
      <dgm:prSet presAssocID="{132040AE-0241-41A0-A548-80DFF14F6DBD}" presName="imageRepeatNode" presStyleLbl="alignAcc1" presStyleIdx="1" presStyleCnt="4"/>
      <dgm:spPr/>
      <dgm:t>
        <a:bodyPr/>
        <a:lstStyle/>
        <a:p>
          <a:endParaRPr lang="es-ES"/>
        </a:p>
      </dgm:t>
    </dgm:pt>
    <dgm:pt modelId="{2F701E5D-6222-4648-991B-B8E0651E046F}" type="pres">
      <dgm:prSet presAssocID="{132040AE-0241-41A0-A548-80DFF14F6DBD}" presName="imageaccent2" presStyleCnt="0"/>
      <dgm:spPr/>
    </dgm:pt>
    <dgm:pt modelId="{5C52CEA3-A25B-4C39-868C-6A27B2DBCB8D}" type="pres">
      <dgm:prSet presAssocID="{132040AE-0241-41A0-A548-80DFF14F6DBD}" presName="accentRepeatNode" presStyleLbl="solidAlignAcc1" presStyleIdx="3" presStyleCnt="8"/>
      <dgm:spPr>
        <a:xfrm>
          <a:off x="4944251" y="4004434"/>
          <a:ext cx="224392" cy="193496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9BBB59">
              <a:hueOff val="4821541"/>
              <a:satOff val="-7234"/>
              <a:lumOff val="-1176"/>
              <a:alphaOff val="0"/>
            </a:srgbClr>
          </a:solidFill>
          <a:prstDash val="solid"/>
          <a:miter lim="800000"/>
        </a:ln>
        <a:effectLst/>
      </dgm:spPr>
    </dgm:pt>
    <dgm:pt modelId="{CE51A6C8-ADF6-4717-BF66-894445E93B55}" type="pres">
      <dgm:prSet presAssocID="{E6134928-1CA8-4746-BA49-F19A4F9D866D}" presName="text3" presStyleCnt="0"/>
      <dgm:spPr/>
    </dgm:pt>
    <dgm:pt modelId="{FE117039-91DE-4920-9BD7-65174BCA4DDE}" type="pres">
      <dgm:prSet presAssocID="{E6134928-1CA8-4746-BA49-F19A4F9D866D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4731D3C-936A-4E6E-8253-2E0F58A77EEA}" type="pres">
      <dgm:prSet presAssocID="{E6134928-1CA8-4746-BA49-F19A4F9D866D}" presName="textaccent3" presStyleCnt="0"/>
      <dgm:spPr/>
    </dgm:pt>
    <dgm:pt modelId="{6FA181FA-A4CB-4D6D-B90C-CD00C22BB775}" type="pres">
      <dgm:prSet presAssocID="{E6134928-1CA8-4746-BA49-F19A4F9D866D}" presName="accentRepeatNode" presStyleLbl="solidAlignAcc1" presStyleIdx="4" presStyleCnt="8"/>
      <dgm:spPr>
        <a:xfrm>
          <a:off x="2939962" y="1503366"/>
          <a:ext cx="224392" cy="193496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9BBB59">
              <a:hueOff val="6428722"/>
              <a:satOff val="-9646"/>
              <a:lumOff val="-1569"/>
              <a:alphaOff val="0"/>
            </a:srgbClr>
          </a:solidFill>
          <a:prstDash val="solid"/>
          <a:miter lim="800000"/>
        </a:ln>
        <a:effectLst/>
      </dgm:spPr>
    </dgm:pt>
    <dgm:pt modelId="{895A7B90-EBD8-4605-B772-A110C1ECBF3A}" type="pres">
      <dgm:prSet presAssocID="{6394D3A2-DFA2-4A97-A2B6-BE9B8BB5E99C}" presName="image3" presStyleCnt="0"/>
      <dgm:spPr/>
    </dgm:pt>
    <dgm:pt modelId="{3F90FA16-58F2-4605-A8E8-E84CF0CB31B2}" type="pres">
      <dgm:prSet presAssocID="{6394D3A2-DFA2-4A97-A2B6-BE9B8BB5E99C}" presName="imageRepeatNode" presStyleLbl="alignAcc1" presStyleIdx="2" presStyleCnt="4"/>
      <dgm:spPr/>
      <dgm:t>
        <a:bodyPr/>
        <a:lstStyle/>
        <a:p>
          <a:endParaRPr lang="es-ES"/>
        </a:p>
      </dgm:t>
    </dgm:pt>
    <dgm:pt modelId="{02428D44-CE5E-4BD6-8C6F-605A201D2101}" type="pres">
      <dgm:prSet presAssocID="{6394D3A2-DFA2-4A97-A2B6-BE9B8BB5E99C}" presName="imageaccent3" presStyleCnt="0"/>
      <dgm:spPr/>
    </dgm:pt>
    <dgm:pt modelId="{B1ADC4B4-CFA1-47D1-A6F1-A3B905C1A0FB}" type="pres">
      <dgm:prSet presAssocID="{6394D3A2-DFA2-4A97-A2B6-BE9B8BB5E99C}" presName="accentRepeatNode" presStyleLbl="solidAlignAcc1" presStyleIdx="5" presStyleCnt="8"/>
      <dgm:spPr>
        <a:xfrm>
          <a:off x="3305764" y="1291130"/>
          <a:ext cx="224392" cy="193496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9BBB59">
              <a:hueOff val="8035903"/>
              <a:satOff val="-12057"/>
              <a:lumOff val="-1961"/>
              <a:alphaOff val="0"/>
            </a:srgbClr>
          </a:solidFill>
          <a:prstDash val="solid"/>
          <a:miter lim="800000"/>
        </a:ln>
        <a:effectLst/>
      </dgm:spPr>
    </dgm:pt>
    <dgm:pt modelId="{74B99B99-9B90-4BA5-8488-EB84D834AC2E}" type="pres">
      <dgm:prSet presAssocID="{38666390-93EA-489D-91D4-0C29CD743234}" presName="text4" presStyleCnt="0"/>
      <dgm:spPr/>
    </dgm:pt>
    <dgm:pt modelId="{D3EF0F0F-D95B-47CA-B6B9-3B80061FC840}" type="pres">
      <dgm:prSet presAssocID="{38666390-93EA-489D-91D4-0C29CD743234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77D9B0F-F2B2-4458-BDBF-542DF21933D5}" type="pres">
      <dgm:prSet presAssocID="{38666390-93EA-489D-91D4-0C29CD743234}" presName="textaccent4" presStyleCnt="0"/>
      <dgm:spPr/>
    </dgm:pt>
    <dgm:pt modelId="{A883325B-37D1-441B-AEEB-7C7324929574}" type="pres">
      <dgm:prSet presAssocID="{38666390-93EA-489D-91D4-0C29CD743234}" presName="accentRepeatNode" presStyleLbl="solidAlignAcc1" presStyleIdx="6" presStyleCnt="8"/>
      <dgm:spPr>
        <a:xfrm>
          <a:off x="6553101" y="2194984"/>
          <a:ext cx="224392" cy="193496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9BBB59">
              <a:hueOff val="9643083"/>
              <a:satOff val="-14469"/>
              <a:lumOff val="-2353"/>
              <a:alphaOff val="0"/>
            </a:srgbClr>
          </a:solidFill>
          <a:prstDash val="solid"/>
          <a:miter lim="800000"/>
        </a:ln>
        <a:effectLst/>
      </dgm:spPr>
    </dgm:pt>
    <dgm:pt modelId="{D78D5944-45E5-4DD2-925F-83C17E0CC309}" type="pres">
      <dgm:prSet presAssocID="{9B640721-874F-4B76-8B08-549C8B93342A}" presName="image4" presStyleCnt="0"/>
      <dgm:spPr/>
    </dgm:pt>
    <dgm:pt modelId="{59714B31-03A2-44D4-89E9-21748337F06D}" type="pres">
      <dgm:prSet presAssocID="{9B640721-874F-4B76-8B08-549C8B93342A}" presName="imageRepeatNode" presStyleLbl="alignAcc1" presStyleIdx="3" presStyleCnt="4"/>
      <dgm:spPr/>
      <dgm:t>
        <a:bodyPr/>
        <a:lstStyle/>
        <a:p>
          <a:endParaRPr lang="es-ES"/>
        </a:p>
      </dgm:t>
    </dgm:pt>
    <dgm:pt modelId="{632A3A59-79EB-40CC-989B-D1E491BB7AD4}" type="pres">
      <dgm:prSet presAssocID="{9B640721-874F-4B76-8B08-549C8B93342A}" presName="imageaccent4" presStyleCnt="0"/>
      <dgm:spPr/>
    </dgm:pt>
    <dgm:pt modelId="{505AFFB2-0FEA-4EF9-B2C7-629C09374FB2}" type="pres">
      <dgm:prSet presAssocID="{9B640721-874F-4B76-8B08-549C8B93342A}" presName="accentRepeatNode" presStyleLbl="solidAlignAcc1" presStyleIdx="7" presStyleCnt="8"/>
      <dgm:spPr>
        <a:xfrm>
          <a:off x="6933298" y="2402861"/>
          <a:ext cx="224392" cy="193496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9BBB59">
              <a:hueOff val="11250264"/>
              <a:satOff val="-16880"/>
              <a:lumOff val="-2745"/>
              <a:alphaOff val="0"/>
            </a:srgbClr>
          </a:solidFill>
          <a:prstDash val="solid"/>
          <a:miter lim="800000"/>
        </a:ln>
        <a:effectLst/>
      </dgm:spPr>
    </dgm:pt>
  </dgm:ptLst>
  <dgm:cxnLst>
    <dgm:cxn modelId="{32858DC2-2DCA-4C61-8536-F7D34BE8A63B}" type="presOf" srcId="{9B640721-874F-4B76-8B08-549C8B93342A}" destId="{59714B31-03A2-44D4-89E9-21748337F06D}" srcOrd="0" destOrd="0" presId="urn:microsoft.com/office/officeart/2008/layout/HexagonCluster"/>
    <dgm:cxn modelId="{08D44AE4-9179-4854-8FB0-79A4C5A4BB64}" type="presOf" srcId="{4D95CE5A-6A5E-44C3-8C24-47B0D300C4B1}" destId="{ED4430B3-BCC4-467E-8671-F589F9F24ED1}" srcOrd="0" destOrd="0" presId="urn:microsoft.com/office/officeart/2008/layout/HexagonCluster"/>
    <dgm:cxn modelId="{436A6ED2-35D3-4B83-8A5F-332009942C83}" type="presOf" srcId="{132040AE-0241-41A0-A548-80DFF14F6DBD}" destId="{2CC5D44B-4FCA-44F0-A8EB-5BBEA41E27A3}" srcOrd="0" destOrd="0" presId="urn:microsoft.com/office/officeart/2008/layout/HexagonCluster"/>
    <dgm:cxn modelId="{9366C534-302D-46B3-BB34-C1E23D406809}" type="presOf" srcId="{FD0E84EC-7C48-412A-B389-F8D75AA1173E}" destId="{BB5C46B8-C206-4255-B17D-29A4B0C67BD2}" srcOrd="0" destOrd="0" presId="urn:microsoft.com/office/officeart/2008/layout/HexagonCluster"/>
    <dgm:cxn modelId="{4396643D-EAD5-497E-9516-DA9322B8C82D}" srcId="{F3DE860D-5053-484C-B873-6E35F3FCAA11}" destId="{E6134928-1CA8-4746-BA49-F19A4F9D866D}" srcOrd="2" destOrd="0" parTransId="{DF80C4D8-F1C8-4515-9148-0E8148C13847}" sibTransId="{6394D3A2-DFA2-4A97-A2B6-BE9B8BB5E99C}"/>
    <dgm:cxn modelId="{C255250C-FD3D-4278-BCF2-94AA057105B9}" srcId="{F3DE860D-5053-484C-B873-6E35F3FCAA11}" destId="{38666390-93EA-489D-91D4-0C29CD743234}" srcOrd="3" destOrd="0" parTransId="{E9BE0E17-5FEE-4885-AB81-6962728E97D8}" sibTransId="{9B640721-874F-4B76-8B08-549C8B93342A}"/>
    <dgm:cxn modelId="{74DE0CD5-2001-40B3-8A01-4D12B350C658}" type="presOf" srcId="{0CCC4339-3FDE-4C1D-8753-F9D8192F16A9}" destId="{B5E54469-C752-4E20-B0AD-99D613EA0008}" srcOrd="0" destOrd="0" presId="urn:microsoft.com/office/officeart/2008/layout/HexagonCluster"/>
    <dgm:cxn modelId="{2A479F88-A8EC-49F0-9592-E059D07A089B}" type="presOf" srcId="{6394D3A2-DFA2-4A97-A2B6-BE9B8BB5E99C}" destId="{3F90FA16-58F2-4605-A8E8-E84CF0CB31B2}" srcOrd="0" destOrd="0" presId="urn:microsoft.com/office/officeart/2008/layout/HexagonCluster"/>
    <dgm:cxn modelId="{D8B9BC92-701D-4C3C-8C4F-B467E6533F20}" srcId="{F3DE860D-5053-484C-B873-6E35F3FCAA11}" destId="{4D95CE5A-6A5E-44C3-8C24-47B0D300C4B1}" srcOrd="1" destOrd="0" parTransId="{66A944C6-1CF4-41F2-994F-DEDD7D088776}" sibTransId="{132040AE-0241-41A0-A548-80DFF14F6DBD}"/>
    <dgm:cxn modelId="{8442B08E-BE0B-41DF-A4E2-9A8B799F69D1}" srcId="{F3DE860D-5053-484C-B873-6E35F3FCAA11}" destId="{FD0E84EC-7C48-412A-B389-F8D75AA1173E}" srcOrd="0" destOrd="0" parTransId="{E2CF534B-7970-4312-AC47-9BFA5CC768E6}" sibTransId="{0CCC4339-3FDE-4C1D-8753-F9D8192F16A9}"/>
    <dgm:cxn modelId="{AD9B421C-FE67-4E10-909E-CCFEC8D4599D}" type="presOf" srcId="{F3DE860D-5053-484C-B873-6E35F3FCAA11}" destId="{81CA2235-0F21-42B3-88D0-E72E0EC996F6}" srcOrd="0" destOrd="0" presId="urn:microsoft.com/office/officeart/2008/layout/HexagonCluster"/>
    <dgm:cxn modelId="{95FA4295-9C04-4E55-A507-826D6F24D9AE}" type="presOf" srcId="{38666390-93EA-489D-91D4-0C29CD743234}" destId="{D3EF0F0F-D95B-47CA-B6B9-3B80061FC840}" srcOrd="0" destOrd="0" presId="urn:microsoft.com/office/officeart/2008/layout/HexagonCluster"/>
    <dgm:cxn modelId="{0DA4CBEF-0EB6-4FAD-A46D-CA34CF5C7B27}" type="presOf" srcId="{E6134928-1CA8-4746-BA49-F19A4F9D866D}" destId="{FE117039-91DE-4920-9BD7-65174BCA4DDE}" srcOrd="0" destOrd="0" presId="urn:microsoft.com/office/officeart/2008/layout/HexagonCluster"/>
    <dgm:cxn modelId="{D8F61BBF-DB20-4897-B2C6-F380B683D596}" type="presParOf" srcId="{81CA2235-0F21-42B3-88D0-E72E0EC996F6}" destId="{D6544385-35B7-4617-AC5A-0A1334F38F15}" srcOrd="0" destOrd="0" presId="urn:microsoft.com/office/officeart/2008/layout/HexagonCluster"/>
    <dgm:cxn modelId="{933A4276-7B40-405D-9C52-182E681FC3F4}" type="presParOf" srcId="{D6544385-35B7-4617-AC5A-0A1334F38F15}" destId="{BB5C46B8-C206-4255-B17D-29A4B0C67BD2}" srcOrd="0" destOrd="0" presId="urn:microsoft.com/office/officeart/2008/layout/HexagonCluster"/>
    <dgm:cxn modelId="{8D1C9112-BFD3-4A24-9C02-36D895845180}" type="presParOf" srcId="{81CA2235-0F21-42B3-88D0-E72E0EC996F6}" destId="{D5AD1B3E-1C1A-4D9A-98C0-5EB467B0AB0B}" srcOrd="1" destOrd="0" presId="urn:microsoft.com/office/officeart/2008/layout/HexagonCluster"/>
    <dgm:cxn modelId="{FB774E36-A218-4FBD-8B29-B8CEAEB13D0D}" type="presParOf" srcId="{D5AD1B3E-1C1A-4D9A-98C0-5EB467B0AB0B}" destId="{E69987AB-059A-44DF-874E-D6B871C556F9}" srcOrd="0" destOrd="0" presId="urn:microsoft.com/office/officeart/2008/layout/HexagonCluster"/>
    <dgm:cxn modelId="{1D12766D-873A-40AE-9391-B6C8197C722B}" type="presParOf" srcId="{81CA2235-0F21-42B3-88D0-E72E0EC996F6}" destId="{43672640-7996-49B6-9012-CD43AB56C5EE}" srcOrd="2" destOrd="0" presId="urn:microsoft.com/office/officeart/2008/layout/HexagonCluster"/>
    <dgm:cxn modelId="{0F5FB7AE-1B34-4378-8B9C-6A9509E74E0B}" type="presParOf" srcId="{43672640-7996-49B6-9012-CD43AB56C5EE}" destId="{B5E54469-C752-4E20-B0AD-99D613EA0008}" srcOrd="0" destOrd="0" presId="urn:microsoft.com/office/officeart/2008/layout/HexagonCluster"/>
    <dgm:cxn modelId="{660D7F36-3B88-438F-BD42-EDD4A196A41F}" type="presParOf" srcId="{81CA2235-0F21-42B3-88D0-E72E0EC996F6}" destId="{6D7B5B93-3B90-48D1-8565-9989D5FA7C27}" srcOrd="3" destOrd="0" presId="urn:microsoft.com/office/officeart/2008/layout/HexagonCluster"/>
    <dgm:cxn modelId="{B961B143-81F3-4A41-A367-536CE47F30C5}" type="presParOf" srcId="{6D7B5B93-3B90-48D1-8565-9989D5FA7C27}" destId="{0FFF9061-EAE4-4877-8C6A-83C6AFC39934}" srcOrd="0" destOrd="0" presId="urn:microsoft.com/office/officeart/2008/layout/HexagonCluster"/>
    <dgm:cxn modelId="{A15DD3E2-599A-4765-B8F4-3B7FEE3BD413}" type="presParOf" srcId="{81CA2235-0F21-42B3-88D0-E72E0EC996F6}" destId="{114748AB-767E-4B09-A46A-AE2586B04AEA}" srcOrd="4" destOrd="0" presId="urn:microsoft.com/office/officeart/2008/layout/HexagonCluster"/>
    <dgm:cxn modelId="{87E8AF71-C78B-4960-A9E3-525EC713DA80}" type="presParOf" srcId="{114748AB-767E-4B09-A46A-AE2586B04AEA}" destId="{ED4430B3-BCC4-467E-8671-F589F9F24ED1}" srcOrd="0" destOrd="0" presId="urn:microsoft.com/office/officeart/2008/layout/HexagonCluster"/>
    <dgm:cxn modelId="{1BE20DAE-5AFF-49A6-88CE-44FC15E20C54}" type="presParOf" srcId="{81CA2235-0F21-42B3-88D0-E72E0EC996F6}" destId="{8B333300-B992-4163-952B-DC4A6C14AFD9}" srcOrd="5" destOrd="0" presId="urn:microsoft.com/office/officeart/2008/layout/HexagonCluster"/>
    <dgm:cxn modelId="{0C5AA2E0-5FDA-4B20-BFD4-45AB5F9FC9F7}" type="presParOf" srcId="{8B333300-B992-4163-952B-DC4A6C14AFD9}" destId="{D14EFC36-83DC-4C5A-A993-DE8A0A36D736}" srcOrd="0" destOrd="0" presId="urn:microsoft.com/office/officeart/2008/layout/HexagonCluster"/>
    <dgm:cxn modelId="{D82E72EB-F9A9-42AF-8754-C840200C5077}" type="presParOf" srcId="{81CA2235-0F21-42B3-88D0-E72E0EC996F6}" destId="{C91E54EC-E60D-414B-81CE-AA4D5593E8A3}" srcOrd="6" destOrd="0" presId="urn:microsoft.com/office/officeart/2008/layout/HexagonCluster"/>
    <dgm:cxn modelId="{FB4CAB66-2F85-4D3F-B1D9-47C0F6C4051B}" type="presParOf" srcId="{C91E54EC-E60D-414B-81CE-AA4D5593E8A3}" destId="{2CC5D44B-4FCA-44F0-A8EB-5BBEA41E27A3}" srcOrd="0" destOrd="0" presId="urn:microsoft.com/office/officeart/2008/layout/HexagonCluster"/>
    <dgm:cxn modelId="{1A6D94D1-BAF0-425F-A0A2-379EB86AB65A}" type="presParOf" srcId="{81CA2235-0F21-42B3-88D0-E72E0EC996F6}" destId="{2F701E5D-6222-4648-991B-B8E0651E046F}" srcOrd="7" destOrd="0" presId="urn:microsoft.com/office/officeart/2008/layout/HexagonCluster"/>
    <dgm:cxn modelId="{9C8CEED9-7065-48EE-AEB1-8141532B9AB0}" type="presParOf" srcId="{2F701E5D-6222-4648-991B-B8E0651E046F}" destId="{5C52CEA3-A25B-4C39-868C-6A27B2DBCB8D}" srcOrd="0" destOrd="0" presId="urn:microsoft.com/office/officeart/2008/layout/HexagonCluster"/>
    <dgm:cxn modelId="{9F9493AF-516A-436E-A7DD-2A9EFBE92749}" type="presParOf" srcId="{81CA2235-0F21-42B3-88D0-E72E0EC996F6}" destId="{CE51A6C8-ADF6-4717-BF66-894445E93B55}" srcOrd="8" destOrd="0" presId="urn:microsoft.com/office/officeart/2008/layout/HexagonCluster"/>
    <dgm:cxn modelId="{2D707784-074B-4048-ACB4-BADBC73E8621}" type="presParOf" srcId="{CE51A6C8-ADF6-4717-BF66-894445E93B55}" destId="{FE117039-91DE-4920-9BD7-65174BCA4DDE}" srcOrd="0" destOrd="0" presId="urn:microsoft.com/office/officeart/2008/layout/HexagonCluster"/>
    <dgm:cxn modelId="{D5A0CED7-422B-4057-A005-81ACD8C482F5}" type="presParOf" srcId="{81CA2235-0F21-42B3-88D0-E72E0EC996F6}" destId="{E4731D3C-936A-4E6E-8253-2E0F58A77EEA}" srcOrd="9" destOrd="0" presId="urn:microsoft.com/office/officeart/2008/layout/HexagonCluster"/>
    <dgm:cxn modelId="{2C8130BD-93D9-4C42-92C5-FAD8C91CD8BA}" type="presParOf" srcId="{E4731D3C-936A-4E6E-8253-2E0F58A77EEA}" destId="{6FA181FA-A4CB-4D6D-B90C-CD00C22BB775}" srcOrd="0" destOrd="0" presId="urn:microsoft.com/office/officeart/2008/layout/HexagonCluster"/>
    <dgm:cxn modelId="{D449CE9B-CEC3-4E11-932F-183EDE6215E0}" type="presParOf" srcId="{81CA2235-0F21-42B3-88D0-E72E0EC996F6}" destId="{895A7B90-EBD8-4605-B772-A110C1ECBF3A}" srcOrd="10" destOrd="0" presId="urn:microsoft.com/office/officeart/2008/layout/HexagonCluster"/>
    <dgm:cxn modelId="{5B4FE519-BEFA-449E-94D6-C4848F3A2861}" type="presParOf" srcId="{895A7B90-EBD8-4605-B772-A110C1ECBF3A}" destId="{3F90FA16-58F2-4605-A8E8-E84CF0CB31B2}" srcOrd="0" destOrd="0" presId="urn:microsoft.com/office/officeart/2008/layout/HexagonCluster"/>
    <dgm:cxn modelId="{E96B9C15-91D1-4475-A7A6-52F5C5A22E59}" type="presParOf" srcId="{81CA2235-0F21-42B3-88D0-E72E0EC996F6}" destId="{02428D44-CE5E-4BD6-8C6F-605A201D2101}" srcOrd="11" destOrd="0" presId="urn:microsoft.com/office/officeart/2008/layout/HexagonCluster"/>
    <dgm:cxn modelId="{39264940-41CE-41B7-A8A7-D42993F7897A}" type="presParOf" srcId="{02428D44-CE5E-4BD6-8C6F-605A201D2101}" destId="{B1ADC4B4-CFA1-47D1-A6F1-A3B905C1A0FB}" srcOrd="0" destOrd="0" presId="urn:microsoft.com/office/officeart/2008/layout/HexagonCluster"/>
    <dgm:cxn modelId="{FCC06D94-09FF-445B-9BDF-F2A629593FAC}" type="presParOf" srcId="{81CA2235-0F21-42B3-88D0-E72E0EC996F6}" destId="{74B99B99-9B90-4BA5-8488-EB84D834AC2E}" srcOrd="12" destOrd="0" presId="urn:microsoft.com/office/officeart/2008/layout/HexagonCluster"/>
    <dgm:cxn modelId="{2E9739FD-6461-42E5-BE45-D857AD712685}" type="presParOf" srcId="{74B99B99-9B90-4BA5-8488-EB84D834AC2E}" destId="{D3EF0F0F-D95B-47CA-B6B9-3B80061FC840}" srcOrd="0" destOrd="0" presId="urn:microsoft.com/office/officeart/2008/layout/HexagonCluster"/>
    <dgm:cxn modelId="{70172385-9FC6-48DC-90C9-1FBFB9526436}" type="presParOf" srcId="{81CA2235-0F21-42B3-88D0-E72E0EC996F6}" destId="{777D9B0F-F2B2-4458-BDBF-542DF21933D5}" srcOrd="13" destOrd="0" presId="urn:microsoft.com/office/officeart/2008/layout/HexagonCluster"/>
    <dgm:cxn modelId="{4BCC9897-CC03-47CA-9019-EFE46B9EE522}" type="presParOf" srcId="{777D9B0F-F2B2-4458-BDBF-542DF21933D5}" destId="{A883325B-37D1-441B-AEEB-7C7324929574}" srcOrd="0" destOrd="0" presId="urn:microsoft.com/office/officeart/2008/layout/HexagonCluster"/>
    <dgm:cxn modelId="{ACE3899A-ACCC-4CCA-9AEC-54E9E4CBE260}" type="presParOf" srcId="{81CA2235-0F21-42B3-88D0-E72E0EC996F6}" destId="{D78D5944-45E5-4DD2-925F-83C17E0CC309}" srcOrd="14" destOrd="0" presId="urn:microsoft.com/office/officeart/2008/layout/HexagonCluster"/>
    <dgm:cxn modelId="{1483D85B-255E-4221-B29E-6981FEC8CB86}" type="presParOf" srcId="{D78D5944-45E5-4DD2-925F-83C17E0CC309}" destId="{59714B31-03A2-44D4-89E9-21748337F06D}" srcOrd="0" destOrd="0" presId="urn:microsoft.com/office/officeart/2008/layout/HexagonCluster"/>
    <dgm:cxn modelId="{DB6F36F4-9BF0-4A8F-8631-4BED25105C68}" type="presParOf" srcId="{81CA2235-0F21-42B3-88D0-E72E0EC996F6}" destId="{632A3A59-79EB-40CC-989B-D1E491BB7AD4}" srcOrd="15" destOrd="0" presId="urn:microsoft.com/office/officeart/2008/layout/HexagonCluster"/>
    <dgm:cxn modelId="{AF8C089F-B845-440E-AAA4-456D418004C4}" type="presParOf" srcId="{632A3A59-79EB-40CC-989B-D1E491BB7AD4}" destId="{505AFFB2-0FEA-4EF9-B2C7-629C09374FB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9B1AFE-5D59-47E6-87E6-13818BFDC12D}">
      <dsp:nvSpPr>
        <dsp:cNvPr id="0" name=""/>
        <dsp:cNvSpPr/>
      </dsp:nvSpPr>
      <dsp:spPr>
        <a:xfrm>
          <a:off x="4759478" y="1197"/>
          <a:ext cx="1821836" cy="1821836"/>
        </a:xfrm>
        <a:prstGeom prst="ellipse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2857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Turismo en Napo</a:t>
          </a:r>
          <a:endParaRPr lang="es-ES" sz="2200" kern="1200" dirty="0"/>
        </a:p>
      </dsp:txBody>
      <dsp:txXfrm>
        <a:off x="5026280" y="267999"/>
        <a:ext cx="1288232" cy="1288232"/>
      </dsp:txXfrm>
    </dsp:sp>
    <dsp:sp modelId="{99258260-AA5B-46E4-AAD2-9913A4722FFB}">
      <dsp:nvSpPr>
        <dsp:cNvPr id="0" name=""/>
        <dsp:cNvSpPr/>
      </dsp:nvSpPr>
      <dsp:spPr>
        <a:xfrm rot="2160000">
          <a:off x="6523729" y="1400586"/>
          <a:ext cx="484275" cy="6148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/>
        </a:p>
      </dsp:txBody>
      <dsp:txXfrm>
        <a:off x="6537602" y="1480863"/>
        <a:ext cx="338993" cy="368921"/>
      </dsp:txXfrm>
    </dsp:sp>
    <dsp:sp modelId="{752D3D44-0D27-4AA1-A5B8-FD38C67F972F}">
      <dsp:nvSpPr>
        <dsp:cNvPr id="0" name=""/>
        <dsp:cNvSpPr/>
      </dsp:nvSpPr>
      <dsp:spPr>
        <a:xfrm>
          <a:off x="6972595" y="1609121"/>
          <a:ext cx="1821836" cy="1821836"/>
        </a:xfrm>
        <a:prstGeom prst="ellips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2857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Agricultura y ganadería</a:t>
          </a:r>
          <a:endParaRPr lang="es-ES" sz="2200" kern="1200" dirty="0"/>
        </a:p>
      </dsp:txBody>
      <dsp:txXfrm>
        <a:off x="7239397" y="1875923"/>
        <a:ext cx="1288232" cy="1288232"/>
      </dsp:txXfrm>
    </dsp:sp>
    <dsp:sp modelId="{00CFFF28-8F66-433C-9406-9130B384ECD6}">
      <dsp:nvSpPr>
        <dsp:cNvPr id="0" name=""/>
        <dsp:cNvSpPr/>
      </dsp:nvSpPr>
      <dsp:spPr>
        <a:xfrm rot="6480000">
          <a:off x="7222943" y="3500407"/>
          <a:ext cx="484275" cy="6148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/>
        </a:p>
      </dsp:txBody>
      <dsp:txXfrm rot="10800000">
        <a:off x="7318031" y="3554295"/>
        <a:ext cx="338993" cy="368921"/>
      </dsp:txXfrm>
    </dsp:sp>
    <dsp:sp modelId="{98479DC8-38DE-4066-9424-4DFCF00BF7C4}">
      <dsp:nvSpPr>
        <dsp:cNvPr id="0" name=""/>
        <dsp:cNvSpPr/>
      </dsp:nvSpPr>
      <dsp:spPr>
        <a:xfrm>
          <a:off x="6127259" y="4210796"/>
          <a:ext cx="1821836" cy="1821836"/>
        </a:xfrm>
        <a:prstGeom prst="ellips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2857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Salida hacia las grandes ciudades</a:t>
          </a:r>
          <a:endParaRPr lang="es-ES" sz="2200" kern="1200" dirty="0"/>
        </a:p>
      </dsp:txBody>
      <dsp:txXfrm>
        <a:off x="6394061" y="4477598"/>
        <a:ext cx="1288232" cy="1288232"/>
      </dsp:txXfrm>
    </dsp:sp>
    <dsp:sp modelId="{533DC772-2A9A-46D1-94F7-07619D6C272A}">
      <dsp:nvSpPr>
        <dsp:cNvPr id="0" name=""/>
        <dsp:cNvSpPr/>
      </dsp:nvSpPr>
      <dsp:spPr>
        <a:xfrm rot="10800000">
          <a:off x="5441964" y="4814280"/>
          <a:ext cx="484275" cy="6148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/>
        </a:p>
      </dsp:txBody>
      <dsp:txXfrm rot="10800000">
        <a:off x="5587246" y="4937254"/>
        <a:ext cx="338993" cy="368921"/>
      </dsp:txXfrm>
    </dsp:sp>
    <dsp:sp modelId="{FA8D8AAA-721B-4D4D-8CDD-CD22FA4F3D7E}">
      <dsp:nvSpPr>
        <dsp:cNvPr id="0" name=""/>
        <dsp:cNvSpPr/>
      </dsp:nvSpPr>
      <dsp:spPr>
        <a:xfrm>
          <a:off x="3391696" y="4210796"/>
          <a:ext cx="1821836" cy="1821836"/>
        </a:xfrm>
        <a:prstGeom prst="ellipse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2857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Pérdida de identidad</a:t>
          </a:r>
          <a:endParaRPr lang="es-ES" sz="2200" kern="1200" dirty="0"/>
        </a:p>
      </dsp:txBody>
      <dsp:txXfrm>
        <a:off x="3658498" y="4477598"/>
        <a:ext cx="1288232" cy="1288232"/>
      </dsp:txXfrm>
    </dsp:sp>
    <dsp:sp modelId="{1F89937B-69AB-407D-A711-4E0B40F0E6EA}">
      <dsp:nvSpPr>
        <dsp:cNvPr id="0" name=""/>
        <dsp:cNvSpPr/>
      </dsp:nvSpPr>
      <dsp:spPr>
        <a:xfrm rot="15120000">
          <a:off x="3642044" y="3526477"/>
          <a:ext cx="484275" cy="6148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/>
        </a:p>
      </dsp:txBody>
      <dsp:txXfrm rot="10800000">
        <a:off x="3737132" y="3718537"/>
        <a:ext cx="338993" cy="368921"/>
      </dsp:txXfrm>
    </dsp:sp>
    <dsp:sp modelId="{AE4F2D70-4EF5-499A-A77D-2EA3A15BA3AF}">
      <dsp:nvSpPr>
        <dsp:cNvPr id="0" name=""/>
        <dsp:cNvSpPr/>
      </dsp:nvSpPr>
      <dsp:spPr>
        <a:xfrm>
          <a:off x="2546361" y="1609121"/>
          <a:ext cx="1821836" cy="1821836"/>
        </a:xfrm>
        <a:prstGeom prst="ellips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2857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Poca demanda en los CTC </a:t>
          </a:r>
          <a:endParaRPr lang="es-ES" sz="2200" kern="1200" dirty="0"/>
        </a:p>
      </dsp:txBody>
      <dsp:txXfrm>
        <a:off x="2813163" y="1875923"/>
        <a:ext cx="1288232" cy="1288232"/>
      </dsp:txXfrm>
    </dsp:sp>
    <dsp:sp modelId="{817637A4-E7E0-430E-9722-FCADCF1875BC}">
      <dsp:nvSpPr>
        <dsp:cNvPr id="0" name=""/>
        <dsp:cNvSpPr/>
      </dsp:nvSpPr>
      <dsp:spPr>
        <a:xfrm rot="19440000">
          <a:off x="4310611" y="1416699"/>
          <a:ext cx="484275" cy="6148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/>
        </a:p>
      </dsp:txBody>
      <dsp:txXfrm>
        <a:off x="4324484" y="1582370"/>
        <a:ext cx="338993" cy="36892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542184-E3A5-46AF-9788-5C4CF06E7933}">
      <dsp:nvSpPr>
        <dsp:cNvPr id="0" name=""/>
        <dsp:cNvSpPr/>
      </dsp:nvSpPr>
      <dsp:spPr>
        <a:xfrm>
          <a:off x="0" y="0"/>
          <a:ext cx="2748786" cy="7419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Certificado por el MINTUR 2017</a:t>
          </a:r>
          <a:endParaRPr lang="es-E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731" y="21731"/>
        <a:ext cx="1948174" cy="698479"/>
      </dsp:txXfrm>
    </dsp:sp>
    <dsp:sp modelId="{AFC4E2AB-40D3-47D4-AAE8-0C195DA5EBE2}">
      <dsp:nvSpPr>
        <dsp:cNvPr id="0" name=""/>
        <dsp:cNvSpPr/>
      </dsp:nvSpPr>
      <dsp:spPr>
        <a:xfrm>
          <a:off x="242540" y="865597"/>
          <a:ext cx="2748786" cy="7419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Alianza Estratégica PACARI </a:t>
          </a:r>
          <a:endParaRPr lang="es-E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4271" y="887328"/>
        <a:ext cx="1980523" cy="698479"/>
      </dsp:txXfrm>
    </dsp:sp>
    <dsp:sp modelId="{70A35A46-0CA2-4BFD-86B2-A3BEFF505E79}">
      <dsp:nvSpPr>
        <dsp:cNvPr id="0" name=""/>
        <dsp:cNvSpPr/>
      </dsp:nvSpPr>
      <dsp:spPr>
        <a:xfrm>
          <a:off x="485080" y="1731195"/>
          <a:ext cx="2748786" cy="7419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“</a:t>
          </a:r>
          <a:r>
            <a:rPr lang="es-MX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Casa del cacao” conservación de prácticas ancestrales con la producción fina de cacao    </a:t>
          </a:r>
          <a:endParaRPr lang="es-E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6811" y="1752926"/>
        <a:ext cx="1980523" cy="698479"/>
      </dsp:txXfrm>
    </dsp:sp>
    <dsp:sp modelId="{8C106225-D8C9-4D28-9863-935174814B02}">
      <dsp:nvSpPr>
        <dsp:cNvPr id="0" name=""/>
        <dsp:cNvSpPr/>
      </dsp:nvSpPr>
      <dsp:spPr>
        <a:xfrm>
          <a:off x="2266525" y="562638"/>
          <a:ext cx="482261" cy="482261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/>
        </a:p>
      </dsp:txBody>
      <dsp:txXfrm>
        <a:off x="2375034" y="562638"/>
        <a:ext cx="265243" cy="362901"/>
      </dsp:txXfrm>
    </dsp:sp>
    <dsp:sp modelId="{E69D4697-D782-46F5-A959-76B3FF7CC7E4}">
      <dsp:nvSpPr>
        <dsp:cNvPr id="0" name=""/>
        <dsp:cNvSpPr/>
      </dsp:nvSpPr>
      <dsp:spPr>
        <a:xfrm>
          <a:off x="2509065" y="1423290"/>
          <a:ext cx="482261" cy="482261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/>
        </a:p>
      </dsp:txBody>
      <dsp:txXfrm>
        <a:off x="2617574" y="1423290"/>
        <a:ext cx="265243" cy="36290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542184-E3A5-46AF-9788-5C4CF06E7933}">
      <dsp:nvSpPr>
        <dsp:cNvPr id="0" name=""/>
        <dsp:cNvSpPr/>
      </dsp:nvSpPr>
      <dsp:spPr>
        <a:xfrm>
          <a:off x="0" y="0"/>
          <a:ext cx="2710323" cy="7419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Activo hace 4 años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No tiene certificación del MINTUR</a:t>
          </a:r>
          <a:endParaRPr lang="es-E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731" y="21731"/>
        <a:ext cx="1909710" cy="698479"/>
      </dsp:txXfrm>
    </dsp:sp>
    <dsp:sp modelId="{AFC4E2AB-40D3-47D4-AAE8-0C195DA5EBE2}">
      <dsp:nvSpPr>
        <dsp:cNvPr id="0" name=""/>
        <dsp:cNvSpPr/>
      </dsp:nvSpPr>
      <dsp:spPr>
        <a:xfrm>
          <a:off x="239146" y="865597"/>
          <a:ext cx="2710323" cy="7419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Administrado por </a:t>
          </a:r>
          <a:r>
            <a:rPr lang="es-MX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habitantes </a:t>
          </a:r>
          <a:r>
            <a:rPr lang="es-MX" sz="1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kichwas</a:t>
          </a:r>
          <a:r>
            <a:rPr lang="es-MX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s-E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0877" y="887328"/>
        <a:ext cx="1945453" cy="698479"/>
      </dsp:txXfrm>
    </dsp:sp>
    <dsp:sp modelId="{70A35A46-0CA2-4BFD-86B2-A3BEFF505E79}">
      <dsp:nvSpPr>
        <dsp:cNvPr id="0" name=""/>
        <dsp:cNvSpPr/>
      </dsp:nvSpPr>
      <dsp:spPr>
        <a:xfrm>
          <a:off x="478292" y="1731195"/>
          <a:ext cx="2710323" cy="7419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Serie de cascadas que miden una altura aproximada de 2m y de ancho 3m</a:t>
          </a:r>
          <a:endParaRPr lang="es-E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0023" y="1752926"/>
        <a:ext cx="1945453" cy="698479"/>
      </dsp:txXfrm>
    </dsp:sp>
    <dsp:sp modelId="{8C106225-D8C9-4D28-9863-935174814B02}">
      <dsp:nvSpPr>
        <dsp:cNvPr id="0" name=""/>
        <dsp:cNvSpPr/>
      </dsp:nvSpPr>
      <dsp:spPr>
        <a:xfrm>
          <a:off x="2228061" y="562638"/>
          <a:ext cx="482261" cy="482261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/>
        </a:p>
      </dsp:txBody>
      <dsp:txXfrm>
        <a:off x="2336570" y="562638"/>
        <a:ext cx="265243" cy="362901"/>
      </dsp:txXfrm>
    </dsp:sp>
    <dsp:sp modelId="{E69D4697-D782-46F5-A959-76B3FF7CC7E4}">
      <dsp:nvSpPr>
        <dsp:cNvPr id="0" name=""/>
        <dsp:cNvSpPr/>
      </dsp:nvSpPr>
      <dsp:spPr>
        <a:xfrm>
          <a:off x="2467208" y="1423290"/>
          <a:ext cx="482261" cy="482261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/>
        </a:p>
      </dsp:txBody>
      <dsp:txXfrm>
        <a:off x="2575717" y="1423290"/>
        <a:ext cx="265243" cy="36290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542184-E3A5-46AF-9788-5C4CF06E7933}">
      <dsp:nvSpPr>
        <dsp:cNvPr id="0" name=""/>
        <dsp:cNvSpPr/>
      </dsp:nvSpPr>
      <dsp:spPr>
        <a:xfrm>
          <a:off x="0" y="0"/>
          <a:ext cx="2514690" cy="7419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Empieza sus actividades hace 4 años</a:t>
          </a:r>
          <a:endParaRPr lang="es-E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731" y="21731"/>
        <a:ext cx="1714077" cy="698479"/>
      </dsp:txXfrm>
    </dsp:sp>
    <dsp:sp modelId="{AFC4E2AB-40D3-47D4-AAE8-0C195DA5EBE2}">
      <dsp:nvSpPr>
        <dsp:cNvPr id="0" name=""/>
        <dsp:cNvSpPr/>
      </dsp:nvSpPr>
      <dsp:spPr>
        <a:xfrm>
          <a:off x="221884" y="865597"/>
          <a:ext cx="2514690" cy="7419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Personas de la tercera edad y con discapacidad</a:t>
          </a:r>
          <a:endParaRPr lang="es-E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3615" y="887328"/>
        <a:ext cx="1767082" cy="698479"/>
      </dsp:txXfrm>
    </dsp:sp>
    <dsp:sp modelId="{70A35A46-0CA2-4BFD-86B2-A3BEFF505E79}">
      <dsp:nvSpPr>
        <dsp:cNvPr id="0" name=""/>
        <dsp:cNvSpPr/>
      </dsp:nvSpPr>
      <dsp:spPr>
        <a:xfrm>
          <a:off x="443768" y="1731195"/>
          <a:ext cx="2514690" cy="7419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Chicha de yuca o chonta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Bebida de guayusa </a:t>
          </a:r>
          <a:endParaRPr lang="es-E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5499" y="1752926"/>
        <a:ext cx="1767082" cy="698479"/>
      </dsp:txXfrm>
    </dsp:sp>
    <dsp:sp modelId="{8C106225-D8C9-4D28-9863-935174814B02}">
      <dsp:nvSpPr>
        <dsp:cNvPr id="0" name=""/>
        <dsp:cNvSpPr/>
      </dsp:nvSpPr>
      <dsp:spPr>
        <a:xfrm>
          <a:off x="2032428" y="562638"/>
          <a:ext cx="482261" cy="482261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/>
        </a:p>
      </dsp:txBody>
      <dsp:txXfrm>
        <a:off x="2140937" y="562638"/>
        <a:ext cx="265243" cy="362901"/>
      </dsp:txXfrm>
    </dsp:sp>
    <dsp:sp modelId="{E69D4697-D782-46F5-A959-76B3FF7CC7E4}">
      <dsp:nvSpPr>
        <dsp:cNvPr id="0" name=""/>
        <dsp:cNvSpPr/>
      </dsp:nvSpPr>
      <dsp:spPr>
        <a:xfrm>
          <a:off x="2254312" y="1423290"/>
          <a:ext cx="482261" cy="482261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/>
        </a:p>
      </dsp:txBody>
      <dsp:txXfrm>
        <a:off x="2362821" y="1423290"/>
        <a:ext cx="265243" cy="36290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795977-09FE-403D-8213-5D7B6FE4E471}">
      <dsp:nvSpPr>
        <dsp:cNvPr id="0" name=""/>
        <dsp:cNvSpPr/>
      </dsp:nvSpPr>
      <dsp:spPr>
        <a:xfrm>
          <a:off x="8088121" y="2715621"/>
          <a:ext cx="91440" cy="5058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0583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F51D17-517F-45BF-B5FD-E829F17CCE92}">
      <dsp:nvSpPr>
        <dsp:cNvPr id="0" name=""/>
        <dsp:cNvSpPr/>
      </dsp:nvSpPr>
      <dsp:spPr>
        <a:xfrm>
          <a:off x="4945173" y="1105344"/>
          <a:ext cx="3188667" cy="5058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4714"/>
              </a:lnTo>
              <a:lnTo>
                <a:pt x="3188667" y="344714"/>
              </a:lnTo>
              <a:lnTo>
                <a:pt x="3188667" y="50583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27B9E5-DEE1-46BB-9254-CB3DF7182790}">
      <dsp:nvSpPr>
        <dsp:cNvPr id="0" name=""/>
        <dsp:cNvSpPr/>
      </dsp:nvSpPr>
      <dsp:spPr>
        <a:xfrm>
          <a:off x="5962342" y="2715621"/>
          <a:ext cx="91440" cy="5058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0583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E5A093-3B05-46E9-B7DF-6F0156E507E5}">
      <dsp:nvSpPr>
        <dsp:cNvPr id="0" name=""/>
        <dsp:cNvSpPr/>
      </dsp:nvSpPr>
      <dsp:spPr>
        <a:xfrm>
          <a:off x="4945173" y="1105344"/>
          <a:ext cx="1062889" cy="5058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4714"/>
              </a:lnTo>
              <a:lnTo>
                <a:pt x="1062889" y="344714"/>
              </a:lnTo>
              <a:lnTo>
                <a:pt x="1062889" y="50583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F8A104-3622-4526-835D-1B50BE283AF8}">
      <dsp:nvSpPr>
        <dsp:cNvPr id="0" name=""/>
        <dsp:cNvSpPr/>
      </dsp:nvSpPr>
      <dsp:spPr>
        <a:xfrm>
          <a:off x="3836564" y="2715621"/>
          <a:ext cx="91440" cy="5058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0583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FDEE4C-65B0-42B6-A1CD-B7BA11B4D66D}">
      <dsp:nvSpPr>
        <dsp:cNvPr id="0" name=""/>
        <dsp:cNvSpPr/>
      </dsp:nvSpPr>
      <dsp:spPr>
        <a:xfrm>
          <a:off x="3882284" y="1105344"/>
          <a:ext cx="1062889" cy="505838"/>
        </a:xfrm>
        <a:custGeom>
          <a:avLst/>
          <a:gdLst/>
          <a:ahLst/>
          <a:cxnLst/>
          <a:rect l="0" t="0" r="0" b="0"/>
          <a:pathLst>
            <a:path>
              <a:moveTo>
                <a:pt x="1062889" y="0"/>
              </a:moveTo>
              <a:lnTo>
                <a:pt x="1062889" y="344714"/>
              </a:lnTo>
              <a:lnTo>
                <a:pt x="0" y="344714"/>
              </a:lnTo>
              <a:lnTo>
                <a:pt x="0" y="50583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C94A33-8B4E-47A1-9C2E-93D2255EA1D5}">
      <dsp:nvSpPr>
        <dsp:cNvPr id="0" name=""/>
        <dsp:cNvSpPr/>
      </dsp:nvSpPr>
      <dsp:spPr>
        <a:xfrm>
          <a:off x="1710786" y="2715621"/>
          <a:ext cx="91440" cy="5058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0583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9DBAB6-7A09-4D74-A29C-7F7DB4BFFF59}">
      <dsp:nvSpPr>
        <dsp:cNvPr id="0" name=""/>
        <dsp:cNvSpPr/>
      </dsp:nvSpPr>
      <dsp:spPr>
        <a:xfrm>
          <a:off x="1756506" y="1105344"/>
          <a:ext cx="3188667" cy="505838"/>
        </a:xfrm>
        <a:custGeom>
          <a:avLst/>
          <a:gdLst/>
          <a:ahLst/>
          <a:cxnLst/>
          <a:rect l="0" t="0" r="0" b="0"/>
          <a:pathLst>
            <a:path>
              <a:moveTo>
                <a:pt x="3188667" y="0"/>
              </a:moveTo>
              <a:lnTo>
                <a:pt x="3188667" y="344714"/>
              </a:lnTo>
              <a:lnTo>
                <a:pt x="0" y="344714"/>
              </a:lnTo>
              <a:lnTo>
                <a:pt x="0" y="50583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E86B7E-D7BE-4DAA-903E-8700C7A0C551}">
      <dsp:nvSpPr>
        <dsp:cNvPr id="0" name=""/>
        <dsp:cNvSpPr/>
      </dsp:nvSpPr>
      <dsp:spPr>
        <a:xfrm>
          <a:off x="3670660" y="905"/>
          <a:ext cx="2549026" cy="11044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EE4996-B18F-49FC-BABB-34E3591FE534}">
      <dsp:nvSpPr>
        <dsp:cNvPr id="0" name=""/>
        <dsp:cNvSpPr/>
      </dsp:nvSpPr>
      <dsp:spPr>
        <a:xfrm>
          <a:off x="3863912" y="184495"/>
          <a:ext cx="2549026" cy="11044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RECOLECCIÓN DE INFORMACIÓN </a:t>
          </a:r>
          <a:endParaRPr lang="es-ES" sz="2000" b="1" kern="1200" dirty="0"/>
        </a:p>
      </dsp:txBody>
      <dsp:txXfrm>
        <a:off x="3896260" y="216843"/>
        <a:ext cx="2484330" cy="1039742"/>
      </dsp:txXfrm>
    </dsp:sp>
    <dsp:sp modelId="{4EF1614D-5B2C-46EC-8173-EAA49C4610B2}">
      <dsp:nvSpPr>
        <dsp:cNvPr id="0" name=""/>
        <dsp:cNvSpPr/>
      </dsp:nvSpPr>
      <dsp:spPr>
        <a:xfrm>
          <a:off x="886869" y="1611182"/>
          <a:ext cx="1739273" cy="110443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8D1117-308B-4071-BE5D-BB4DE9C2B17E}">
      <dsp:nvSpPr>
        <dsp:cNvPr id="0" name=""/>
        <dsp:cNvSpPr/>
      </dsp:nvSpPr>
      <dsp:spPr>
        <a:xfrm>
          <a:off x="1080121" y="1794772"/>
          <a:ext cx="1739273" cy="11044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Enfoque mixto</a:t>
          </a:r>
          <a:endParaRPr lang="es-ES" sz="1600" kern="1200" dirty="0"/>
        </a:p>
      </dsp:txBody>
      <dsp:txXfrm>
        <a:off x="1112469" y="1827120"/>
        <a:ext cx="1674577" cy="1039742"/>
      </dsp:txXfrm>
    </dsp:sp>
    <dsp:sp modelId="{D51164FB-F051-409C-964F-08575654AB3A}">
      <dsp:nvSpPr>
        <dsp:cNvPr id="0" name=""/>
        <dsp:cNvSpPr/>
      </dsp:nvSpPr>
      <dsp:spPr>
        <a:xfrm>
          <a:off x="886869" y="3221459"/>
          <a:ext cx="1739273" cy="110443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760A27-842D-4433-B70E-7F18F2E57034}">
      <dsp:nvSpPr>
        <dsp:cNvPr id="0" name=""/>
        <dsp:cNvSpPr/>
      </dsp:nvSpPr>
      <dsp:spPr>
        <a:xfrm>
          <a:off x="1080121" y="3405049"/>
          <a:ext cx="1739273" cy="11044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- Cualitativo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- Cuantitativo</a:t>
          </a:r>
          <a:endParaRPr lang="es-ES" sz="1600" kern="1200" dirty="0"/>
        </a:p>
      </dsp:txBody>
      <dsp:txXfrm>
        <a:off x="1112469" y="3437397"/>
        <a:ext cx="1674577" cy="1039742"/>
      </dsp:txXfrm>
    </dsp:sp>
    <dsp:sp modelId="{AD9EA209-D54F-4042-9535-553D9749613E}">
      <dsp:nvSpPr>
        <dsp:cNvPr id="0" name=""/>
        <dsp:cNvSpPr/>
      </dsp:nvSpPr>
      <dsp:spPr>
        <a:xfrm>
          <a:off x="3012647" y="1611182"/>
          <a:ext cx="1739273" cy="110443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1A38C3-C6E3-4D56-8D2E-8335813CBC28}">
      <dsp:nvSpPr>
        <dsp:cNvPr id="0" name=""/>
        <dsp:cNvSpPr/>
      </dsp:nvSpPr>
      <dsp:spPr>
        <a:xfrm>
          <a:off x="3205900" y="1794772"/>
          <a:ext cx="1739273" cy="11044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Entrevista</a:t>
          </a:r>
          <a:endParaRPr lang="es-ES" sz="1600" kern="1200" dirty="0"/>
        </a:p>
      </dsp:txBody>
      <dsp:txXfrm>
        <a:off x="3238248" y="1827120"/>
        <a:ext cx="1674577" cy="1039742"/>
      </dsp:txXfrm>
    </dsp:sp>
    <dsp:sp modelId="{6C04A0C7-C76E-4D74-96B2-68469DACF4C6}">
      <dsp:nvSpPr>
        <dsp:cNvPr id="0" name=""/>
        <dsp:cNvSpPr/>
      </dsp:nvSpPr>
      <dsp:spPr>
        <a:xfrm>
          <a:off x="3012647" y="3221459"/>
          <a:ext cx="1739273" cy="110443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F89BE8-9202-404F-91BA-6AE2B0F7989A}">
      <dsp:nvSpPr>
        <dsp:cNvPr id="0" name=""/>
        <dsp:cNvSpPr/>
      </dsp:nvSpPr>
      <dsp:spPr>
        <a:xfrm>
          <a:off x="3205900" y="3405049"/>
          <a:ext cx="1739273" cy="11044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- Autoridad del GADMA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- Administradores de los CTC</a:t>
          </a:r>
          <a:endParaRPr lang="es-ES" sz="1600" kern="1200" dirty="0"/>
        </a:p>
      </dsp:txBody>
      <dsp:txXfrm>
        <a:off x="3238248" y="3437397"/>
        <a:ext cx="1674577" cy="1039742"/>
      </dsp:txXfrm>
    </dsp:sp>
    <dsp:sp modelId="{702B9039-29E1-4D31-8492-543149604687}">
      <dsp:nvSpPr>
        <dsp:cNvPr id="0" name=""/>
        <dsp:cNvSpPr/>
      </dsp:nvSpPr>
      <dsp:spPr>
        <a:xfrm>
          <a:off x="5138426" y="1611182"/>
          <a:ext cx="1739273" cy="110443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654618-DDAF-4FA3-8CA0-9002ED504BD3}">
      <dsp:nvSpPr>
        <dsp:cNvPr id="0" name=""/>
        <dsp:cNvSpPr/>
      </dsp:nvSpPr>
      <dsp:spPr>
        <a:xfrm>
          <a:off x="5331678" y="1794772"/>
          <a:ext cx="1739273" cy="11044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Encuesta</a:t>
          </a:r>
          <a:endParaRPr lang="es-ES" sz="1600" kern="1200" dirty="0"/>
        </a:p>
      </dsp:txBody>
      <dsp:txXfrm>
        <a:off x="5364026" y="1827120"/>
        <a:ext cx="1674577" cy="1039742"/>
      </dsp:txXfrm>
    </dsp:sp>
    <dsp:sp modelId="{FD3DBE9F-5098-43C4-A936-E297BB2525E1}">
      <dsp:nvSpPr>
        <dsp:cNvPr id="0" name=""/>
        <dsp:cNvSpPr/>
      </dsp:nvSpPr>
      <dsp:spPr>
        <a:xfrm>
          <a:off x="5138426" y="3221459"/>
          <a:ext cx="1739273" cy="110443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0AE5A1-D032-4F62-9548-D3EFFDF2A4C0}">
      <dsp:nvSpPr>
        <dsp:cNvPr id="0" name=""/>
        <dsp:cNvSpPr/>
      </dsp:nvSpPr>
      <dsp:spPr>
        <a:xfrm>
          <a:off x="5331678" y="3405049"/>
          <a:ext cx="1739273" cy="11044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- Visitantes</a:t>
          </a:r>
          <a:endParaRPr lang="es-ES" sz="1600" kern="1200" dirty="0"/>
        </a:p>
      </dsp:txBody>
      <dsp:txXfrm>
        <a:off x="5364026" y="3437397"/>
        <a:ext cx="1674577" cy="1039742"/>
      </dsp:txXfrm>
    </dsp:sp>
    <dsp:sp modelId="{5F7EE979-DAC9-4281-88D7-08988991C177}">
      <dsp:nvSpPr>
        <dsp:cNvPr id="0" name=""/>
        <dsp:cNvSpPr/>
      </dsp:nvSpPr>
      <dsp:spPr>
        <a:xfrm>
          <a:off x="7264204" y="1611182"/>
          <a:ext cx="1739273" cy="110443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B0F609-190A-4879-B730-570DA1DD66E5}">
      <dsp:nvSpPr>
        <dsp:cNvPr id="0" name=""/>
        <dsp:cNvSpPr/>
      </dsp:nvSpPr>
      <dsp:spPr>
        <a:xfrm>
          <a:off x="7457457" y="1794772"/>
          <a:ext cx="1739273" cy="11044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Muestra</a:t>
          </a:r>
          <a:endParaRPr lang="es-ES" sz="1600" kern="1200" dirty="0"/>
        </a:p>
      </dsp:txBody>
      <dsp:txXfrm>
        <a:off x="7489805" y="1827120"/>
        <a:ext cx="1674577" cy="1039742"/>
      </dsp:txXfrm>
    </dsp:sp>
    <dsp:sp modelId="{375F5C74-4B72-4DF0-94AE-2462C2EE5537}">
      <dsp:nvSpPr>
        <dsp:cNvPr id="0" name=""/>
        <dsp:cNvSpPr/>
      </dsp:nvSpPr>
      <dsp:spPr>
        <a:xfrm>
          <a:off x="7264204" y="3221459"/>
          <a:ext cx="1739273" cy="110443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47ED71-5304-4A96-8DAE-32772BA3243C}">
      <dsp:nvSpPr>
        <dsp:cNvPr id="0" name=""/>
        <dsp:cNvSpPr/>
      </dsp:nvSpPr>
      <dsp:spPr>
        <a:xfrm>
          <a:off x="7457457" y="3405049"/>
          <a:ext cx="1739273" cy="11044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- </a:t>
          </a:r>
          <a:r>
            <a:rPr lang="es-EC" sz="1600" kern="1200" dirty="0" smtClean="0"/>
            <a:t>24696 habitantes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- 378 encuestas</a:t>
          </a:r>
          <a:endParaRPr lang="es-ES" sz="1600" kern="1200" dirty="0"/>
        </a:p>
      </dsp:txBody>
      <dsp:txXfrm>
        <a:off x="7489805" y="3437397"/>
        <a:ext cx="1674577" cy="103974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0A6C5C-82B1-45B8-AA36-E36A229F52DB}">
      <dsp:nvSpPr>
        <dsp:cNvPr id="0" name=""/>
        <dsp:cNvSpPr/>
      </dsp:nvSpPr>
      <dsp:spPr>
        <a:xfrm rot="5400000">
          <a:off x="5681643" y="-2305604"/>
          <a:ext cx="938326" cy="578899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Fortaleza/ Ubicación y diversidad </a:t>
          </a:r>
          <a:endParaRPr lang="es-ES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feria de cacao y chocolate</a:t>
          </a:r>
          <a:endParaRPr lang="es-ES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Capaciones</a:t>
          </a:r>
          <a:endParaRPr lang="es-ES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Infraestructuras</a:t>
          </a:r>
          <a:endParaRPr lang="es-ES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TURCOM (Maneja el TC)</a:t>
          </a:r>
          <a:endParaRPr lang="es-ES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256310" y="165534"/>
        <a:ext cx="5743189" cy="846716"/>
      </dsp:txXfrm>
    </dsp:sp>
    <dsp:sp modelId="{2DBA6F5A-B7A7-4045-84EB-B4A544BE040B}">
      <dsp:nvSpPr>
        <dsp:cNvPr id="0" name=""/>
        <dsp:cNvSpPr/>
      </dsp:nvSpPr>
      <dsp:spPr>
        <a:xfrm>
          <a:off x="0" y="2438"/>
          <a:ext cx="3256309" cy="117290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GADMA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Domingo Mena </a:t>
          </a:r>
          <a:endParaRPr lang="es-ES" sz="1600" b="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257" y="59695"/>
        <a:ext cx="3141795" cy="1058393"/>
      </dsp:txXfrm>
    </dsp:sp>
    <dsp:sp modelId="{0276D0B9-25F1-4908-A1C1-44BA54E55296}">
      <dsp:nvSpPr>
        <dsp:cNvPr id="0" name=""/>
        <dsp:cNvSpPr/>
      </dsp:nvSpPr>
      <dsp:spPr>
        <a:xfrm rot="5400000">
          <a:off x="5681643" y="-1074051"/>
          <a:ext cx="938326" cy="5788994"/>
        </a:xfrm>
        <a:prstGeom prst="round2SameRect">
          <a:avLst/>
        </a:prstGeom>
        <a:solidFill>
          <a:schemeClr val="accent3">
            <a:tint val="40000"/>
            <a:alpha val="90000"/>
            <a:hueOff val="-2061002"/>
            <a:satOff val="28862"/>
            <a:lumOff val="2673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-2061002"/>
              <a:satOff val="28862"/>
              <a:lumOff val="26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Mejorar su comunidad $</a:t>
          </a:r>
          <a:endParaRPr lang="es-ES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Escaza capacitación en la atención</a:t>
          </a:r>
          <a:r>
            <a:rPr lang="es-EC" sz="1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a personas con capacidades especiales</a:t>
          </a:r>
          <a:endParaRPr lang="es-ES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Promoción/ Agencias 	</a:t>
          </a:r>
          <a:endParaRPr lang="es-ES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PACARI</a:t>
          </a:r>
          <a:endParaRPr lang="es-ES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256310" y="1397087"/>
        <a:ext cx="5743189" cy="846716"/>
      </dsp:txXfrm>
    </dsp:sp>
    <dsp:sp modelId="{86D58F19-EA8A-45E2-A347-A354BD0DF33E}">
      <dsp:nvSpPr>
        <dsp:cNvPr id="0" name=""/>
        <dsp:cNvSpPr/>
      </dsp:nvSpPr>
      <dsp:spPr>
        <a:xfrm>
          <a:off x="0" y="1233991"/>
          <a:ext cx="3256309" cy="1172907"/>
        </a:xfrm>
        <a:prstGeom prst="roundRect">
          <a:avLst/>
        </a:prstGeom>
        <a:gradFill rotWithShape="0">
          <a:gsLst>
            <a:gs pos="0">
              <a:schemeClr val="accent3">
                <a:hueOff val="-2095314"/>
                <a:satOff val="16119"/>
                <a:lumOff val="9870"/>
                <a:alphaOff val="0"/>
                <a:tint val="50000"/>
                <a:satMod val="300000"/>
              </a:schemeClr>
            </a:gs>
            <a:gs pos="35000">
              <a:schemeClr val="accent3">
                <a:hueOff val="-2095314"/>
                <a:satOff val="16119"/>
                <a:lumOff val="9870"/>
                <a:alphaOff val="0"/>
                <a:tint val="37000"/>
                <a:satMod val="300000"/>
              </a:schemeClr>
            </a:gs>
            <a:gs pos="100000">
              <a:schemeClr val="accent3">
                <a:hueOff val="-2095314"/>
                <a:satOff val="16119"/>
                <a:lumOff val="987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CTC Santa Rita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Efraín Alvarado</a:t>
          </a:r>
          <a:endParaRPr lang="es-ES" sz="1600" b="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257" y="1291248"/>
        <a:ext cx="3141795" cy="1058393"/>
      </dsp:txXfrm>
    </dsp:sp>
    <dsp:sp modelId="{5442F494-C962-4B55-8E5A-78B95B7026DA}">
      <dsp:nvSpPr>
        <dsp:cNvPr id="0" name=""/>
        <dsp:cNvSpPr/>
      </dsp:nvSpPr>
      <dsp:spPr>
        <a:xfrm rot="5400000">
          <a:off x="5681643" y="157501"/>
          <a:ext cx="938326" cy="5788994"/>
        </a:xfrm>
        <a:prstGeom prst="round2SameRect">
          <a:avLst/>
        </a:prstGeom>
        <a:solidFill>
          <a:schemeClr val="accent3">
            <a:tint val="40000"/>
            <a:alpha val="90000"/>
            <a:hueOff val="-4122003"/>
            <a:satOff val="57725"/>
            <a:lumOff val="5345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-4122003"/>
              <a:satOff val="57725"/>
              <a:lumOff val="53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Desarrollo económico y conservación cultural</a:t>
          </a:r>
          <a:endParaRPr lang="es-ES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Paquete full Day</a:t>
          </a:r>
          <a:endParaRPr lang="es-ES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Pagina web</a:t>
          </a:r>
          <a:endParaRPr lang="es-ES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Red TURCOM / </a:t>
          </a:r>
          <a:r>
            <a:rPr lang="es-EC" sz="1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Maquita Cushunchic </a:t>
          </a:r>
          <a:endParaRPr lang="es-ES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256310" y="2628640"/>
        <a:ext cx="5743189" cy="846716"/>
      </dsp:txXfrm>
    </dsp:sp>
    <dsp:sp modelId="{27AD627F-10A3-4042-9F14-95B1DD2A30AC}">
      <dsp:nvSpPr>
        <dsp:cNvPr id="0" name=""/>
        <dsp:cNvSpPr/>
      </dsp:nvSpPr>
      <dsp:spPr>
        <a:xfrm>
          <a:off x="0" y="2465545"/>
          <a:ext cx="3256309" cy="1172907"/>
        </a:xfrm>
        <a:prstGeom prst="roundRect">
          <a:avLst/>
        </a:prstGeom>
        <a:gradFill rotWithShape="0">
          <a:gsLst>
            <a:gs pos="0">
              <a:schemeClr val="accent3">
                <a:hueOff val="-4190627"/>
                <a:satOff val="32238"/>
                <a:lumOff val="19739"/>
                <a:alphaOff val="0"/>
                <a:tint val="50000"/>
                <a:satMod val="300000"/>
              </a:schemeClr>
            </a:gs>
            <a:gs pos="35000">
              <a:schemeClr val="accent3">
                <a:hueOff val="-4190627"/>
                <a:satOff val="32238"/>
                <a:lumOff val="19739"/>
                <a:alphaOff val="0"/>
                <a:tint val="37000"/>
                <a:satMod val="300000"/>
              </a:schemeClr>
            </a:gs>
            <a:gs pos="100000">
              <a:schemeClr val="accent3">
                <a:hueOff val="-4190627"/>
                <a:satOff val="32238"/>
                <a:lumOff val="1973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CTC Sacha Waysa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Sonia Yumbo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b="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257" y="2522802"/>
        <a:ext cx="3141795" cy="1058393"/>
      </dsp:txXfrm>
    </dsp:sp>
    <dsp:sp modelId="{E182E222-3267-469F-BC7C-8686B7731670}">
      <dsp:nvSpPr>
        <dsp:cNvPr id="0" name=""/>
        <dsp:cNvSpPr/>
      </dsp:nvSpPr>
      <dsp:spPr>
        <a:xfrm rot="5400000">
          <a:off x="5681643" y="1389055"/>
          <a:ext cx="938326" cy="5788994"/>
        </a:xfrm>
        <a:prstGeom prst="round2SameRect">
          <a:avLst/>
        </a:prstGeom>
        <a:solidFill>
          <a:schemeClr val="accent3">
            <a:tint val="40000"/>
            <a:alpha val="90000"/>
            <a:hueOff val="-6183005"/>
            <a:satOff val="86587"/>
            <a:lumOff val="8018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-6183005"/>
              <a:satOff val="86587"/>
              <a:lumOff val="801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Sin planes para el desarrollo del turismo inclusivo</a:t>
          </a:r>
          <a:endParaRPr lang="es-ES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Facebook/pagina web</a:t>
          </a:r>
          <a:endParaRPr lang="es-ES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Maquita Cushunchic con proyectos turísticos con ayuda de la UDET</a:t>
          </a:r>
          <a:endParaRPr lang="es-ES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256310" y="3860194"/>
        <a:ext cx="5743189" cy="846716"/>
      </dsp:txXfrm>
    </dsp:sp>
    <dsp:sp modelId="{36DA0AAB-2536-4126-9C1D-A729FA2FE5D0}">
      <dsp:nvSpPr>
        <dsp:cNvPr id="0" name=""/>
        <dsp:cNvSpPr/>
      </dsp:nvSpPr>
      <dsp:spPr>
        <a:xfrm>
          <a:off x="0" y="3697098"/>
          <a:ext cx="3256309" cy="1172907"/>
        </a:xfrm>
        <a:prstGeom prst="roundRect">
          <a:avLst/>
        </a:prstGeom>
        <a:gradFill rotWithShape="0">
          <a:gsLst>
            <a:gs pos="0">
              <a:schemeClr val="accent3">
                <a:hueOff val="-6285941"/>
                <a:satOff val="48357"/>
                <a:lumOff val="29609"/>
                <a:alphaOff val="0"/>
                <a:tint val="50000"/>
                <a:satMod val="300000"/>
              </a:schemeClr>
            </a:gs>
            <a:gs pos="35000">
              <a:schemeClr val="accent3">
                <a:hueOff val="-6285941"/>
                <a:satOff val="48357"/>
                <a:lumOff val="29609"/>
                <a:alphaOff val="0"/>
                <a:tint val="37000"/>
                <a:satMod val="300000"/>
              </a:schemeClr>
            </a:gs>
            <a:gs pos="100000">
              <a:schemeClr val="accent3">
                <a:hueOff val="-6285941"/>
                <a:satOff val="48357"/>
                <a:lumOff val="2960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CTC Yanayaku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Ángel Grefa </a:t>
          </a:r>
          <a:endParaRPr lang="es-ES" sz="1600" b="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257" y="3754355"/>
        <a:ext cx="3141795" cy="105839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D0E95C-B095-40BF-9C27-C3BD562AC50B}">
      <dsp:nvSpPr>
        <dsp:cNvPr id="0" name=""/>
        <dsp:cNvSpPr/>
      </dsp:nvSpPr>
      <dsp:spPr>
        <a:xfrm rot="10800000">
          <a:off x="1462931" y="2238"/>
          <a:ext cx="5173382" cy="639445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1978" tIns="68580" rIns="128016" bIns="6858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>
              <a:latin typeface="+mj-lt"/>
              <a:ea typeface="+mn-ea"/>
              <a:cs typeface="+mn-cs"/>
            </a:rPr>
            <a:t>Entre 15 y 25 años de edad (47,33%)</a:t>
          </a:r>
          <a:endParaRPr lang="es-EC" sz="1800" kern="1200" dirty="0">
            <a:latin typeface="+mj-lt"/>
            <a:ea typeface="+mn-ea"/>
            <a:cs typeface="+mn-cs"/>
          </a:endParaRPr>
        </a:p>
      </dsp:txBody>
      <dsp:txXfrm rot="10800000">
        <a:off x="1622792" y="2238"/>
        <a:ext cx="5013521" cy="639445"/>
      </dsp:txXfrm>
    </dsp:sp>
    <dsp:sp modelId="{B27C8FC5-0FB4-48E8-8E34-F126E31E9DE8}">
      <dsp:nvSpPr>
        <dsp:cNvPr id="0" name=""/>
        <dsp:cNvSpPr/>
      </dsp:nvSpPr>
      <dsp:spPr>
        <a:xfrm>
          <a:off x="1143208" y="2238"/>
          <a:ext cx="639445" cy="63944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A5D2CF7-5C86-4B91-B8CE-021DFB754B17}">
      <dsp:nvSpPr>
        <dsp:cNvPr id="0" name=""/>
        <dsp:cNvSpPr/>
      </dsp:nvSpPr>
      <dsp:spPr>
        <a:xfrm rot="10800000">
          <a:off x="1462931" y="832563"/>
          <a:ext cx="5173382" cy="639445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1978" tIns="68580" rIns="128016" bIns="68580" numCol="1" spcCol="1270" anchor="ctr" anchorCtr="0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smtClean="0">
              <a:latin typeface="+mj-lt"/>
              <a:ea typeface="+mn-ea"/>
              <a:cs typeface="+mn-cs"/>
            </a:rPr>
            <a:t>- Nacional  (77.88%)</a:t>
          </a:r>
        </a:p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smtClean="0">
              <a:latin typeface="+mj-lt"/>
              <a:ea typeface="+mn-ea"/>
              <a:cs typeface="+mn-cs"/>
            </a:rPr>
            <a:t>- Extranjero  (22.12%)</a:t>
          </a:r>
          <a:endParaRPr lang="es-EC" sz="1800" kern="1200" dirty="0">
            <a:latin typeface="+mj-lt"/>
            <a:ea typeface="+mn-ea"/>
            <a:cs typeface="+mn-cs"/>
          </a:endParaRPr>
        </a:p>
      </dsp:txBody>
      <dsp:txXfrm rot="10800000">
        <a:off x="1622792" y="832563"/>
        <a:ext cx="5013521" cy="639445"/>
      </dsp:txXfrm>
    </dsp:sp>
    <dsp:sp modelId="{AD2F2665-E377-48FA-A04B-51F9B2C39E7E}">
      <dsp:nvSpPr>
        <dsp:cNvPr id="0" name=""/>
        <dsp:cNvSpPr/>
      </dsp:nvSpPr>
      <dsp:spPr>
        <a:xfrm>
          <a:off x="1143208" y="832563"/>
          <a:ext cx="639445" cy="639445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B487ED1-A722-4523-A372-00BF934042EC}">
      <dsp:nvSpPr>
        <dsp:cNvPr id="0" name=""/>
        <dsp:cNvSpPr/>
      </dsp:nvSpPr>
      <dsp:spPr>
        <a:xfrm rot="10800000">
          <a:off x="1462931" y="1662889"/>
          <a:ext cx="5173382" cy="639445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1978" tIns="68580" rIns="128016" bIns="68580" numCol="1" spcCol="1270" anchor="ctr" anchorCtr="0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smtClean="0">
              <a:latin typeface="+mj-lt"/>
              <a:ea typeface="+mn-ea"/>
              <a:cs typeface="+mn-cs"/>
            </a:rPr>
            <a:t>Soltero (69,90%)</a:t>
          </a:r>
          <a:endParaRPr lang="es-EC" sz="1800" kern="1200" dirty="0">
            <a:latin typeface="+mj-lt"/>
            <a:ea typeface="+mn-ea"/>
            <a:cs typeface="+mn-cs"/>
          </a:endParaRPr>
        </a:p>
      </dsp:txBody>
      <dsp:txXfrm rot="10800000">
        <a:off x="1622792" y="1662889"/>
        <a:ext cx="5013521" cy="639445"/>
      </dsp:txXfrm>
    </dsp:sp>
    <dsp:sp modelId="{F6090CB6-8CE7-42DB-98D6-40D3CDD8A07D}">
      <dsp:nvSpPr>
        <dsp:cNvPr id="0" name=""/>
        <dsp:cNvSpPr/>
      </dsp:nvSpPr>
      <dsp:spPr>
        <a:xfrm>
          <a:off x="1143208" y="1662889"/>
          <a:ext cx="639445" cy="639445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16A5E5C-8559-49E1-A558-9BE18FD36F9A}">
      <dsp:nvSpPr>
        <dsp:cNvPr id="0" name=""/>
        <dsp:cNvSpPr/>
      </dsp:nvSpPr>
      <dsp:spPr>
        <a:xfrm rot="10800000">
          <a:off x="1462931" y="2493214"/>
          <a:ext cx="5173382" cy="639445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1978" tIns="68580" rIns="128016" bIns="68580" numCol="1" spcCol="1270" anchor="ctr" anchorCtr="0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smtClean="0">
              <a:latin typeface="+mj-lt"/>
              <a:ea typeface="+mn-ea"/>
              <a:cs typeface="+mn-cs"/>
            </a:rPr>
            <a:t>Superior (66.40%)</a:t>
          </a:r>
          <a:endParaRPr lang="es-EC" sz="1800" kern="1200" dirty="0">
            <a:latin typeface="+mj-lt"/>
            <a:ea typeface="+mn-ea"/>
            <a:cs typeface="+mn-cs"/>
          </a:endParaRPr>
        </a:p>
      </dsp:txBody>
      <dsp:txXfrm rot="10800000">
        <a:off x="1622792" y="2493214"/>
        <a:ext cx="5013521" cy="639445"/>
      </dsp:txXfrm>
    </dsp:sp>
    <dsp:sp modelId="{1F9A3830-EBA5-48DA-9253-0B8AF25439AB}">
      <dsp:nvSpPr>
        <dsp:cNvPr id="0" name=""/>
        <dsp:cNvSpPr/>
      </dsp:nvSpPr>
      <dsp:spPr>
        <a:xfrm>
          <a:off x="1143208" y="2493214"/>
          <a:ext cx="639445" cy="639445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B1B4BC6-A430-4B6E-9FFD-3E8CDAF87EDE}">
      <dsp:nvSpPr>
        <dsp:cNvPr id="0" name=""/>
        <dsp:cNvSpPr/>
      </dsp:nvSpPr>
      <dsp:spPr>
        <a:xfrm rot="10800000">
          <a:off x="1462931" y="3323539"/>
          <a:ext cx="5173382" cy="639445"/>
        </a:xfrm>
        <a:prstGeom prst="homePlat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1978" tIns="68580" rIns="128016" bIns="68580" numCol="1" spcCol="1270" anchor="ctr" anchorCtr="0">
          <a:noAutofit/>
        </a:bodyPr>
        <a:lstStyle/>
        <a:p>
          <a:pPr lvl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+mj-lt"/>
              <a:ea typeface="+mn-ea"/>
              <a:cs typeface="+mn-cs"/>
            </a:rPr>
            <a:t>Estudiante (42.50%)</a:t>
          </a:r>
          <a:endParaRPr lang="es-EC" sz="1800" kern="1200" dirty="0">
            <a:latin typeface="+mj-lt"/>
            <a:ea typeface="+mn-ea"/>
            <a:cs typeface="+mn-cs"/>
          </a:endParaRPr>
        </a:p>
      </dsp:txBody>
      <dsp:txXfrm rot="10800000">
        <a:off x="1622792" y="3323539"/>
        <a:ext cx="5013521" cy="639445"/>
      </dsp:txXfrm>
    </dsp:sp>
    <dsp:sp modelId="{BDE214D1-7D63-4DD7-84BC-8E3849E06C27}">
      <dsp:nvSpPr>
        <dsp:cNvPr id="0" name=""/>
        <dsp:cNvSpPr/>
      </dsp:nvSpPr>
      <dsp:spPr>
        <a:xfrm>
          <a:off x="1143208" y="3323539"/>
          <a:ext cx="639445" cy="639445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174C9B4-A39A-4725-836E-36386F00C0B7}">
      <dsp:nvSpPr>
        <dsp:cNvPr id="0" name=""/>
        <dsp:cNvSpPr/>
      </dsp:nvSpPr>
      <dsp:spPr>
        <a:xfrm rot="10800000">
          <a:off x="1462931" y="4153865"/>
          <a:ext cx="5173382" cy="639445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1978" tIns="68580" rIns="128016" bIns="68580" numCol="1" spcCol="1270" anchor="ctr" anchorCtr="0">
          <a:noAutofit/>
        </a:bodyPr>
        <a:lstStyle/>
        <a:p>
          <a:pPr lvl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+mj-lt"/>
              <a:ea typeface="+mn-ea"/>
              <a:cs typeface="+mn-cs"/>
            </a:rPr>
            <a:t>Entre $0 - $394 (46%)</a:t>
          </a:r>
          <a:endParaRPr lang="es-EC" sz="1800" kern="1200" dirty="0">
            <a:latin typeface="+mj-lt"/>
            <a:ea typeface="+mn-ea"/>
            <a:cs typeface="+mn-cs"/>
          </a:endParaRPr>
        </a:p>
      </dsp:txBody>
      <dsp:txXfrm rot="10800000">
        <a:off x="1622792" y="4153865"/>
        <a:ext cx="5013521" cy="639445"/>
      </dsp:txXfrm>
    </dsp:sp>
    <dsp:sp modelId="{BB106D67-70D5-4A89-B9E0-B19AD74FA869}">
      <dsp:nvSpPr>
        <dsp:cNvPr id="0" name=""/>
        <dsp:cNvSpPr/>
      </dsp:nvSpPr>
      <dsp:spPr>
        <a:xfrm>
          <a:off x="1143208" y="4153865"/>
          <a:ext cx="639445" cy="639445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68EDA0C-271F-4356-AAC1-94E393EB5F7B}">
      <dsp:nvSpPr>
        <dsp:cNvPr id="0" name=""/>
        <dsp:cNvSpPr/>
      </dsp:nvSpPr>
      <dsp:spPr>
        <a:xfrm rot="10800000">
          <a:off x="1462931" y="4984190"/>
          <a:ext cx="5173382" cy="639445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1978" tIns="68580" rIns="128016" bIns="68580" numCol="1" spcCol="1270" anchor="ctr" anchorCtr="0">
          <a:noAutofit/>
        </a:bodyPr>
        <a:lstStyle/>
        <a:p>
          <a:pPr lvl="0" algn="ctr" defTabSz="8001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+mj-lt"/>
              <a:ea typeface="+mn-ea"/>
              <a:cs typeface="+mn-cs"/>
            </a:rPr>
            <a:t>Turismo(75%)</a:t>
          </a:r>
          <a:endParaRPr lang="es-EC" sz="1800" kern="1200" dirty="0">
            <a:latin typeface="+mj-lt"/>
            <a:ea typeface="+mn-ea"/>
            <a:cs typeface="+mn-cs"/>
          </a:endParaRPr>
        </a:p>
      </dsp:txBody>
      <dsp:txXfrm rot="10800000">
        <a:off x="1622792" y="4984190"/>
        <a:ext cx="5013521" cy="639445"/>
      </dsp:txXfrm>
    </dsp:sp>
    <dsp:sp modelId="{D736BC41-1F47-4C54-A1A8-88900A99F819}">
      <dsp:nvSpPr>
        <dsp:cNvPr id="0" name=""/>
        <dsp:cNvSpPr/>
      </dsp:nvSpPr>
      <dsp:spPr>
        <a:xfrm>
          <a:off x="1143208" y="4984190"/>
          <a:ext cx="639445" cy="639445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C72CEE-3DFF-4085-A25B-4EC0F11DCA56}">
      <dsp:nvSpPr>
        <dsp:cNvPr id="0" name=""/>
        <dsp:cNvSpPr/>
      </dsp:nvSpPr>
      <dsp:spPr>
        <a:xfrm>
          <a:off x="1037818" y="503293"/>
          <a:ext cx="3047923" cy="95247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5144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Pictogramas Atractivos Naturales</a:t>
          </a: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37818" y="503293"/>
        <a:ext cx="3047923" cy="952476"/>
      </dsp:txXfrm>
    </dsp:sp>
    <dsp:sp modelId="{082AAC14-815F-48C2-BA3D-87001A90A53F}">
      <dsp:nvSpPr>
        <dsp:cNvPr id="0" name=""/>
        <dsp:cNvSpPr/>
      </dsp:nvSpPr>
      <dsp:spPr>
        <a:xfrm>
          <a:off x="795816" y="365713"/>
          <a:ext cx="896742" cy="100009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7DA900-8FD8-4FEE-A1BE-4EDB270355F7}">
      <dsp:nvSpPr>
        <dsp:cNvPr id="0" name=""/>
        <dsp:cNvSpPr/>
      </dsp:nvSpPr>
      <dsp:spPr>
        <a:xfrm>
          <a:off x="1020695" y="1702354"/>
          <a:ext cx="3047923" cy="95247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5144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Pictogramas Atractivos Culturales</a:t>
          </a: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20695" y="1702354"/>
        <a:ext cx="3047923" cy="952476"/>
      </dsp:txXfrm>
    </dsp:sp>
    <dsp:sp modelId="{DF402D1D-5CF5-4FF0-BD31-C1AD32CEAAEF}">
      <dsp:nvSpPr>
        <dsp:cNvPr id="0" name=""/>
        <dsp:cNvSpPr/>
      </dsp:nvSpPr>
      <dsp:spPr>
        <a:xfrm>
          <a:off x="812940" y="1564774"/>
          <a:ext cx="828249" cy="1000099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259BE3-37BE-4C37-A655-F15AD64FCE14}">
      <dsp:nvSpPr>
        <dsp:cNvPr id="0" name=""/>
        <dsp:cNvSpPr/>
      </dsp:nvSpPr>
      <dsp:spPr>
        <a:xfrm>
          <a:off x="1027139" y="2901416"/>
          <a:ext cx="3047923" cy="95247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5144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Pictogramas Actividades Turísticas</a:t>
          </a: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27139" y="2901416"/>
        <a:ext cx="3047923" cy="952476"/>
      </dsp:txXfrm>
    </dsp:sp>
    <dsp:sp modelId="{EC3D7A87-6887-4E13-B894-088A08D7A822}">
      <dsp:nvSpPr>
        <dsp:cNvPr id="0" name=""/>
        <dsp:cNvSpPr/>
      </dsp:nvSpPr>
      <dsp:spPr>
        <a:xfrm>
          <a:off x="806496" y="2763836"/>
          <a:ext cx="854025" cy="1000099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7BEFF4-188B-46C5-8B01-FA584A1D1662}">
      <dsp:nvSpPr>
        <dsp:cNvPr id="0" name=""/>
        <dsp:cNvSpPr/>
      </dsp:nvSpPr>
      <dsp:spPr>
        <a:xfrm>
          <a:off x="1025425" y="4100477"/>
          <a:ext cx="3047923" cy="95247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5144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Pictogramas Restricción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25425" y="4100477"/>
        <a:ext cx="3047923" cy="952476"/>
      </dsp:txXfrm>
    </dsp:sp>
    <dsp:sp modelId="{E2E650EF-C54B-42E1-B32A-C2F15EC4E678}">
      <dsp:nvSpPr>
        <dsp:cNvPr id="0" name=""/>
        <dsp:cNvSpPr/>
      </dsp:nvSpPr>
      <dsp:spPr>
        <a:xfrm>
          <a:off x="808209" y="3962897"/>
          <a:ext cx="847171" cy="1000099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39D5BD-8DAC-4676-8714-552ED6F41EBD}">
      <dsp:nvSpPr>
        <dsp:cNvPr id="0" name=""/>
        <dsp:cNvSpPr/>
      </dsp:nvSpPr>
      <dsp:spPr>
        <a:xfrm>
          <a:off x="0" y="796236"/>
          <a:ext cx="1873224" cy="187322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2E78E38-6CAC-4F69-9162-97A5BB55E916}">
      <dsp:nvSpPr>
        <dsp:cNvPr id="0" name=""/>
        <dsp:cNvSpPr/>
      </dsp:nvSpPr>
      <dsp:spPr>
        <a:xfrm>
          <a:off x="306382" y="2442688"/>
          <a:ext cx="1873224" cy="18732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Alternativa de desarrollo local para los pueblos y nacionalidades</a:t>
          </a:r>
          <a:endParaRPr lang="es-E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1247" y="2497553"/>
        <a:ext cx="1763494" cy="1763494"/>
      </dsp:txXfrm>
    </dsp:sp>
    <dsp:sp modelId="{81182A84-FD95-459D-8DD4-6CD535C049BF}">
      <dsp:nvSpPr>
        <dsp:cNvPr id="0" name=""/>
        <dsp:cNvSpPr/>
      </dsp:nvSpPr>
      <dsp:spPr>
        <a:xfrm rot="139646">
          <a:off x="2229835" y="1567611"/>
          <a:ext cx="357052" cy="4501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900" kern="1200"/>
        </a:p>
      </dsp:txBody>
      <dsp:txXfrm>
        <a:off x="2229879" y="1655458"/>
        <a:ext cx="249936" cy="270065"/>
      </dsp:txXfrm>
    </dsp:sp>
    <dsp:sp modelId="{E6F0536E-8C62-4B27-B2D0-878067224C01}">
      <dsp:nvSpPr>
        <dsp:cNvPr id="0" name=""/>
        <dsp:cNvSpPr/>
      </dsp:nvSpPr>
      <dsp:spPr>
        <a:xfrm>
          <a:off x="2892533" y="913800"/>
          <a:ext cx="1873224" cy="187322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8BE392A-49B4-4C36-8EA2-30E3943E2A73}">
      <dsp:nvSpPr>
        <dsp:cNvPr id="0" name=""/>
        <dsp:cNvSpPr/>
      </dsp:nvSpPr>
      <dsp:spPr>
        <a:xfrm>
          <a:off x="3210533" y="2442688"/>
          <a:ext cx="1873224" cy="18732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301473"/>
                <a:satOff val="-1685"/>
                <a:lumOff val="-261"/>
                <a:alphaOff val="0"/>
                <a:tint val="50000"/>
                <a:satMod val="300000"/>
              </a:schemeClr>
            </a:gs>
            <a:gs pos="35000">
              <a:schemeClr val="accent4">
                <a:hueOff val="-301473"/>
                <a:satOff val="-1685"/>
                <a:lumOff val="-261"/>
                <a:alphaOff val="0"/>
                <a:tint val="37000"/>
                <a:satMod val="300000"/>
              </a:schemeClr>
            </a:gs>
            <a:gs pos="100000">
              <a:schemeClr val="accent4">
                <a:hueOff val="-301473"/>
                <a:satOff val="-1685"/>
                <a:lumOff val="-26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TC empieza 1970 con la finalidad de preservar las comunidades frente al éxodo de su población  </a:t>
          </a:r>
          <a:r>
            <a:rPr lang="es-MX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hacia las grandes ciudades</a:t>
          </a:r>
          <a:endParaRPr lang="es-E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65398" y="2497553"/>
        <a:ext cx="1763494" cy="1763494"/>
      </dsp:txXfrm>
    </dsp:sp>
    <dsp:sp modelId="{D34D0E7A-0EC8-4347-988A-D73DECCDE6F8}">
      <dsp:nvSpPr>
        <dsp:cNvPr id="0" name=""/>
        <dsp:cNvSpPr/>
      </dsp:nvSpPr>
      <dsp:spPr>
        <a:xfrm rot="108707">
          <a:off x="5121916" y="1671888"/>
          <a:ext cx="356426" cy="4501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-452210"/>
                <a:satOff val="-2527"/>
                <a:lumOff val="-392"/>
                <a:alphaOff val="0"/>
                <a:tint val="50000"/>
                <a:satMod val="300000"/>
              </a:schemeClr>
            </a:gs>
            <a:gs pos="35000">
              <a:schemeClr val="accent4">
                <a:hueOff val="-452210"/>
                <a:satOff val="-2527"/>
                <a:lumOff val="-392"/>
                <a:alphaOff val="0"/>
                <a:tint val="37000"/>
                <a:satMod val="300000"/>
              </a:schemeClr>
            </a:gs>
            <a:gs pos="100000">
              <a:schemeClr val="accent4">
                <a:hueOff val="-452210"/>
                <a:satOff val="-2527"/>
                <a:lumOff val="-39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900" kern="1200"/>
        </a:p>
      </dsp:txBody>
      <dsp:txXfrm>
        <a:off x="5121943" y="1760220"/>
        <a:ext cx="249498" cy="270065"/>
      </dsp:txXfrm>
    </dsp:sp>
    <dsp:sp modelId="{3227BAEC-EE14-431E-B127-E0227F89BF68}">
      <dsp:nvSpPr>
        <dsp:cNvPr id="0" name=""/>
        <dsp:cNvSpPr/>
      </dsp:nvSpPr>
      <dsp:spPr>
        <a:xfrm>
          <a:off x="5783609" y="1005251"/>
          <a:ext cx="1873224" cy="187322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8314E1F-41E3-44F9-A1D5-0FA1E20EF4F9}">
      <dsp:nvSpPr>
        <dsp:cNvPr id="0" name=""/>
        <dsp:cNvSpPr/>
      </dsp:nvSpPr>
      <dsp:spPr>
        <a:xfrm>
          <a:off x="6114684" y="2442688"/>
          <a:ext cx="1873224" cy="18732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602947"/>
                <a:satOff val="-3369"/>
                <a:lumOff val="-523"/>
                <a:alphaOff val="0"/>
                <a:tint val="50000"/>
                <a:satMod val="300000"/>
              </a:schemeClr>
            </a:gs>
            <a:gs pos="35000">
              <a:schemeClr val="accent4">
                <a:hueOff val="-602947"/>
                <a:satOff val="-3369"/>
                <a:lumOff val="-523"/>
                <a:alphaOff val="0"/>
                <a:tint val="37000"/>
                <a:satMod val="300000"/>
              </a:schemeClr>
            </a:gs>
            <a:gs pos="100000">
              <a:schemeClr val="accent4">
                <a:hueOff val="-602947"/>
                <a:satOff val="-3369"/>
                <a:lumOff val="-52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Bajo interés de las pasadas administraciones municipales y de la comunidad</a:t>
          </a:r>
          <a:endParaRPr lang="es-E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69549" y="2497553"/>
        <a:ext cx="1763494" cy="1763494"/>
      </dsp:txXfrm>
    </dsp:sp>
    <dsp:sp modelId="{B6A405CD-F57E-40F2-AF27-EAD2CD041ADE}">
      <dsp:nvSpPr>
        <dsp:cNvPr id="0" name=""/>
        <dsp:cNvSpPr/>
      </dsp:nvSpPr>
      <dsp:spPr>
        <a:xfrm rot="21522692">
          <a:off x="8017612" y="1683569"/>
          <a:ext cx="360915" cy="45010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-904420"/>
                <a:satOff val="-5054"/>
                <a:lumOff val="-784"/>
                <a:alphaOff val="0"/>
                <a:tint val="50000"/>
                <a:satMod val="300000"/>
              </a:schemeClr>
            </a:gs>
            <a:gs pos="35000">
              <a:schemeClr val="accent4">
                <a:hueOff val="-904420"/>
                <a:satOff val="-5054"/>
                <a:lumOff val="-784"/>
                <a:alphaOff val="0"/>
                <a:tint val="37000"/>
                <a:satMod val="300000"/>
              </a:schemeClr>
            </a:gs>
            <a:gs pos="100000">
              <a:schemeClr val="accent4">
                <a:hueOff val="-904420"/>
                <a:satOff val="-5054"/>
                <a:lumOff val="-78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900" kern="1200"/>
        </a:p>
      </dsp:txBody>
      <dsp:txXfrm>
        <a:off x="8017626" y="1774808"/>
        <a:ext cx="252641" cy="270065"/>
      </dsp:txXfrm>
    </dsp:sp>
    <dsp:sp modelId="{69A4349B-D47F-4E5E-A809-6E0137F10C9E}">
      <dsp:nvSpPr>
        <dsp:cNvPr id="0" name=""/>
        <dsp:cNvSpPr/>
      </dsp:nvSpPr>
      <dsp:spPr>
        <a:xfrm>
          <a:off x="8687760" y="939931"/>
          <a:ext cx="1873224" cy="187322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DC842B6-D3FD-429D-B440-A88C63B4AEAF}">
      <dsp:nvSpPr>
        <dsp:cNvPr id="0" name=""/>
        <dsp:cNvSpPr/>
      </dsp:nvSpPr>
      <dsp:spPr>
        <a:xfrm>
          <a:off x="9018835" y="2442688"/>
          <a:ext cx="1873224" cy="18732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904420"/>
                <a:satOff val="-5054"/>
                <a:lumOff val="-784"/>
                <a:alphaOff val="0"/>
                <a:tint val="50000"/>
                <a:satMod val="300000"/>
              </a:schemeClr>
            </a:gs>
            <a:gs pos="35000">
              <a:schemeClr val="accent4">
                <a:hueOff val="-904420"/>
                <a:satOff val="-5054"/>
                <a:lumOff val="-784"/>
                <a:alphaOff val="0"/>
                <a:tint val="37000"/>
                <a:satMod val="300000"/>
              </a:schemeClr>
            </a:gs>
            <a:gs pos="100000">
              <a:schemeClr val="accent4">
                <a:hueOff val="-904420"/>
                <a:satOff val="-5054"/>
                <a:lumOff val="-78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Promoción de los tres CTC</a:t>
          </a:r>
          <a:endParaRPr lang="es-E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73700" y="2497553"/>
        <a:ext cx="1763494" cy="176349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39D5BD-8DAC-4676-8714-552ED6F41EBD}">
      <dsp:nvSpPr>
        <dsp:cNvPr id="0" name=""/>
        <dsp:cNvSpPr/>
      </dsp:nvSpPr>
      <dsp:spPr>
        <a:xfrm>
          <a:off x="0" y="828895"/>
          <a:ext cx="1406633" cy="14066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2E78E38-6CAC-4F69-9162-97A5BB55E916}">
      <dsp:nvSpPr>
        <dsp:cNvPr id="0" name=""/>
        <dsp:cNvSpPr/>
      </dsp:nvSpPr>
      <dsp:spPr>
        <a:xfrm>
          <a:off x="125120" y="2142606"/>
          <a:ext cx="1618782" cy="19311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>
              <a:latin typeface="+mj-lt"/>
              <a:cs typeface="Times New Roman" panose="02020603050405020304" pitchFamily="18" charset="0"/>
            </a:rPr>
            <a:t>Inventario turístico comunitario por parte del GADMA </a:t>
          </a:r>
          <a:endParaRPr lang="es-ES" sz="1400" kern="1200" dirty="0">
            <a:latin typeface="+mj-lt"/>
            <a:cs typeface="Times New Roman" panose="02020603050405020304" pitchFamily="18" charset="0"/>
          </a:endParaRPr>
        </a:p>
      </dsp:txBody>
      <dsp:txXfrm>
        <a:off x="172533" y="2190019"/>
        <a:ext cx="1523956" cy="1836341"/>
      </dsp:txXfrm>
    </dsp:sp>
    <dsp:sp modelId="{81182A84-FD95-459D-8DD4-6CD535C049BF}">
      <dsp:nvSpPr>
        <dsp:cNvPr id="0" name=""/>
        <dsp:cNvSpPr/>
      </dsp:nvSpPr>
      <dsp:spPr>
        <a:xfrm rot="133151">
          <a:off x="1711541" y="1408199"/>
          <a:ext cx="305250" cy="33799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>
        <a:off x="1711575" y="1474025"/>
        <a:ext cx="213675" cy="202796"/>
      </dsp:txXfrm>
    </dsp:sp>
    <dsp:sp modelId="{E6F0536E-8C62-4B27-B2D0-878067224C01}">
      <dsp:nvSpPr>
        <dsp:cNvPr id="0" name=""/>
        <dsp:cNvSpPr/>
      </dsp:nvSpPr>
      <dsp:spPr>
        <a:xfrm>
          <a:off x="2278125" y="917175"/>
          <a:ext cx="1406633" cy="14066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8BE392A-49B4-4C36-8EA2-30E3943E2A73}">
      <dsp:nvSpPr>
        <dsp:cNvPr id="0" name=""/>
        <dsp:cNvSpPr/>
      </dsp:nvSpPr>
      <dsp:spPr>
        <a:xfrm>
          <a:off x="2411967" y="2142606"/>
          <a:ext cx="1618782" cy="19311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>
              <a:latin typeface="+mj-lt"/>
              <a:cs typeface="Times New Roman" panose="02020603050405020304" pitchFamily="18" charset="0"/>
            </a:rPr>
            <a:t>Agilización de procesos para establecer los CTC </a:t>
          </a:r>
          <a:endParaRPr lang="es-ES" sz="1600" kern="1200" dirty="0">
            <a:latin typeface="+mj-lt"/>
            <a:cs typeface="Times New Roman" panose="02020603050405020304" pitchFamily="18" charset="0"/>
          </a:endParaRPr>
        </a:p>
      </dsp:txBody>
      <dsp:txXfrm>
        <a:off x="2459380" y="2190019"/>
        <a:ext cx="1523956" cy="1836341"/>
      </dsp:txXfrm>
    </dsp:sp>
    <dsp:sp modelId="{D34D0E7A-0EC8-4347-988A-D73DECCDE6F8}">
      <dsp:nvSpPr>
        <dsp:cNvPr id="0" name=""/>
        <dsp:cNvSpPr/>
      </dsp:nvSpPr>
      <dsp:spPr>
        <a:xfrm rot="103646">
          <a:off x="3989327" y="1486487"/>
          <a:ext cx="304776" cy="33799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>
        <a:off x="3989348" y="1552708"/>
        <a:ext cx="213343" cy="202796"/>
      </dsp:txXfrm>
    </dsp:sp>
    <dsp:sp modelId="{3227BAEC-EE14-431E-B127-E0227F89BF68}">
      <dsp:nvSpPr>
        <dsp:cNvPr id="0" name=""/>
        <dsp:cNvSpPr/>
      </dsp:nvSpPr>
      <dsp:spPr>
        <a:xfrm>
          <a:off x="4555153" y="985847"/>
          <a:ext cx="1406633" cy="14066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8314E1F-41E3-44F9-A1D5-0FA1E20EF4F9}">
      <dsp:nvSpPr>
        <dsp:cNvPr id="0" name=""/>
        <dsp:cNvSpPr/>
      </dsp:nvSpPr>
      <dsp:spPr>
        <a:xfrm>
          <a:off x="4698814" y="2142606"/>
          <a:ext cx="1618782" cy="19311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>
              <a:latin typeface="+mj-lt"/>
              <a:cs typeface="Times New Roman" panose="02020603050405020304" pitchFamily="18" charset="0"/>
            </a:rPr>
            <a:t>Generación de nuevas alternativas de desarrollo por parte de la dirección de Turismo y Cultura</a:t>
          </a:r>
          <a:endParaRPr lang="es-ES" sz="1400" kern="1200" dirty="0">
            <a:latin typeface="+mj-lt"/>
            <a:cs typeface="Times New Roman" panose="02020603050405020304" pitchFamily="18" charset="0"/>
          </a:endParaRPr>
        </a:p>
      </dsp:txBody>
      <dsp:txXfrm>
        <a:off x="4746227" y="2190019"/>
        <a:ext cx="1523956" cy="1836341"/>
      </dsp:txXfrm>
    </dsp:sp>
    <dsp:sp modelId="{B6A405CD-F57E-40F2-AF27-EAD2CD041ADE}">
      <dsp:nvSpPr>
        <dsp:cNvPr id="0" name=""/>
        <dsp:cNvSpPr/>
      </dsp:nvSpPr>
      <dsp:spPr>
        <a:xfrm rot="21526277">
          <a:off x="6269826" y="1495170"/>
          <a:ext cx="308145" cy="33799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>
        <a:off x="6269837" y="1563760"/>
        <a:ext cx="215702" cy="202796"/>
      </dsp:txXfrm>
    </dsp:sp>
    <dsp:sp modelId="{69A4349B-D47F-4E5E-A809-6E0137F10C9E}">
      <dsp:nvSpPr>
        <dsp:cNvPr id="0" name=""/>
        <dsp:cNvSpPr/>
      </dsp:nvSpPr>
      <dsp:spPr>
        <a:xfrm>
          <a:off x="6842000" y="936798"/>
          <a:ext cx="1406633" cy="14066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DC842B6-D3FD-429D-B440-A88C63B4AEAF}">
      <dsp:nvSpPr>
        <dsp:cNvPr id="0" name=""/>
        <dsp:cNvSpPr/>
      </dsp:nvSpPr>
      <dsp:spPr>
        <a:xfrm>
          <a:off x="6985661" y="2142606"/>
          <a:ext cx="1618782" cy="19311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>
              <a:latin typeface="+mj-lt"/>
              <a:cs typeface="Times New Roman" panose="02020603050405020304" pitchFamily="18" charset="0"/>
            </a:rPr>
            <a:t>Planes de contingencia en caso de desastres</a:t>
          </a:r>
          <a:endParaRPr lang="es-ES" sz="1400" kern="1200" dirty="0">
            <a:latin typeface="+mj-lt"/>
            <a:cs typeface="Times New Roman" panose="02020603050405020304" pitchFamily="18" charset="0"/>
          </a:endParaRPr>
        </a:p>
      </dsp:txBody>
      <dsp:txXfrm>
        <a:off x="7033074" y="2190019"/>
        <a:ext cx="1523956" cy="1836341"/>
      </dsp:txXfrm>
    </dsp:sp>
    <dsp:sp modelId="{EF61D63E-A83C-4AF9-8F4D-4048EC43D628}">
      <dsp:nvSpPr>
        <dsp:cNvPr id="0" name=""/>
        <dsp:cNvSpPr/>
      </dsp:nvSpPr>
      <dsp:spPr>
        <a:xfrm rot="15116">
          <a:off x="8563575" y="1476287"/>
          <a:ext cx="314945" cy="33799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>
        <a:off x="8563575" y="1543678"/>
        <a:ext cx="220462" cy="202796"/>
      </dsp:txXfrm>
    </dsp:sp>
    <dsp:sp modelId="{DCFCFE14-13D3-444E-A63F-78F5E54E56ED}">
      <dsp:nvSpPr>
        <dsp:cNvPr id="0" name=""/>
        <dsp:cNvSpPr/>
      </dsp:nvSpPr>
      <dsp:spPr>
        <a:xfrm>
          <a:off x="9148470" y="946939"/>
          <a:ext cx="1406633" cy="14066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704BB18-CA44-4BB9-9F08-A475C2C4B330}">
      <dsp:nvSpPr>
        <dsp:cNvPr id="0" name=""/>
        <dsp:cNvSpPr/>
      </dsp:nvSpPr>
      <dsp:spPr>
        <a:xfrm>
          <a:off x="9272508" y="2142606"/>
          <a:ext cx="1618782" cy="19311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>
              <a:latin typeface="+mj-lt"/>
              <a:cs typeface="Times New Roman" panose="02020603050405020304" pitchFamily="18" charset="0"/>
            </a:rPr>
            <a:t>Ciudadanos conozcan la oferta turística comunitaria del cantón</a:t>
          </a:r>
          <a:endParaRPr lang="es-ES" sz="1400" kern="1200" dirty="0">
            <a:latin typeface="+mj-lt"/>
            <a:cs typeface="Times New Roman" panose="02020603050405020304" pitchFamily="18" charset="0"/>
          </a:endParaRPr>
        </a:p>
      </dsp:txBody>
      <dsp:txXfrm>
        <a:off x="9319921" y="2190019"/>
        <a:ext cx="1523956" cy="18363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CC6715-6893-4E77-A418-7FC2E046B2B2}">
      <dsp:nvSpPr>
        <dsp:cNvPr id="0" name=""/>
        <dsp:cNvSpPr/>
      </dsp:nvSpPr>
      <dsp:spPr>
        <a:xfrm>
          <a:off x="2039269" y="360782"/>
          <a:ext cx="4662424" cy="4662424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Proceso endógeno de la localidad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Cultural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Científico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Económico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Político</a:t>
          </a:r>
          <a:endParaRPr lang="es-E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96478" y="1348772"/>
        <a:ext cx="1665151" cy="1387626"/>
      </dsp:txXfrm>
    </dsp:sp>
    <dsp:sp modelId="{FAAF0C9C-6610-496F-9ABE-975FD5D148A5}">
      <dsp:nvSpPr>
        <dsp:cNvPr id="0" name=""/>
        <dsp:cNvSpPr/>
      </dsp:nvSpPr>
      <dsp:spPr>
        <a:xfrm>
          <a:off x="1943245" y="527297"/>
          <a:ext cx="4662424" cy="4662424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Mejorar la calidad de vida de los habitantes desenvolviéndose en su propio entorno.</a:t>
          </a:r>
          <a:endParaRPr lang="es-E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53346" y="3552323"/>
        <a:ext cx="2497727" cy="1221111"/>
      </dsp:txXfrm>
    </dsp:sp>
    <dsp:sp modelId="{4145F3EA-6880-4465-9E8F-B28FBE99B2F5}">
      <dsp:nvSpPr>
        <dsp:cNvPr id="0" name=""/>
        <dsp:cNvSpPr/>
      </dsp:nvSpPr>
      <dsp:spPr>
        <a:xfrm>
          <a:off x="1847222" y="360782"/>
          <a:ext cx="4662424" cy="4662424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Potencialización de sus fortalezas: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ETNOGRAFÍA</a:t>
          </a:r>
        </a:p>
      </dsp:txBody>
      <dsp:txXfrm>
        <a:off x="2387286" y="1348772"/>
        <a:ext cx="1665151" cy="1387626"/>
      </dsp:txXfrm>
    </dsp:sp>
    <dsp:sp modelId="{7BD99416-5126-4762-B3C8-7780222D87E1}">
      <dsp:nvSpPr>
        <dsp:cNvPr id="0" name=""/>
        <dsp:cNvSpPr/>
      </dsp:nvSpPr>
      <dsp:spPr>
        <a:xfrm>
          <a:off x="1751028" y="72156"/>
          <a:ext cx="5239676" cy="523967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2F7D669-518F-400F-A54A-44AEA4E9C0E5}">
      <dsp:nvSpPr>
        <dsp:cNvPr id="0" name=""/>
        <dsp:cNvSpPr/>
      </dsp:nvSpPr>
      <dsp:spPr>
        <a:xfrm>
          <a:off x="1654619" y="238376"/>
          <a:ext cx="5239676" cy="523967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8F5A8E6-D0D7-4DA4-8A9E-79CEBCF38125}">
      <dsp:nvSpPr>
        <dsp:cNvPr id="0" name=""/>
        <dsp:cNvSpPr/>
      </dsp:nvSpPr>
      <dsp:spPr>
        <a:xfrm>
          <a:off x="1558211" y="72156"/>
          <a:ext cx="5239676" cy="523967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085E4E-61B6-4E55-8727-8606C5ADF97D}">
      <dsp:nvSpPr>
        <dsp:cNvPr id="0" name=""/>
        <dsp:cNvSpPr/>
      </dsp:nvSpPr>
      <dsp:spPr>
        <a:xfrm>
          <a:off x="292580" y="0"/>
          <a:ext cx="3217388" cy="9588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Actividades de empresas petroleras, madereras y la extracción ilegal de recursos </a:t>
          </a:r>
          <a:endParaRPr lang="es-E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0664" y="28084"/>
        <a:ext cx="3161220" cy="902681"/>
      </dsp:txXfrm>
    </dsp:sp>
    <dsp:sp modelId="{364038F8-ED14-451F-8F2E-133B81DB846D}">
      <dsp:nvSpPr>
        <dsp:cNvPr id="0" name=""/>
        <dsp:cNvSpPr/>
      </dsp:nvSpPr>
      <dsp:spPr>
        <a:xfrm rot="5400000">
          <a:off x="1721490" y="982820"/>
          <a:ext cx="359568" cy="4314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 rot="-5400000">
        <a:off x="1771829" y="1018777"/>
        <a:ext cx="258890" cy="251698"/>
      </dsp:txXfrm>
    </dsp:sp>
    <dsp:sp modelId="{84F71DF2-E397-4C7A-963C-3D52C42DA3C8}">
      <dsp:nvSpPr>
        <dsp:cNvPr id="0" name=""/>
        <dsp:cNvSpPr/>
      </dsp:nvSpPr>
      <dsp:spPr>
        <a:xfrm>
          <a:off x="292580" y="1438273"/>
          <a:ext cx="3217388" cy="9588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290035"/>
                <a:satOff val="510"/>
                <a:lumOff val="-10000"/>
                <a:alphaOff val="0"/>
                <a:tint val="50000"/>
                <a:satMod val="300000"/>
              </a:schemeClr>
            </a:gs>
            <a:gs pos="35000">
              <a:schemeClr val="accent2">
                <a:hueOff val="1290035"/>
                <a:satOff val="510"/>
                <a:lumOff val="-10000"/>
                <a:alphaOff val="0"/>
                <a:tint val="37000"/>
                <a:satMod val="300000"/>
              </a:schemeClr>
            </a:gs>
            <a:gs pos="100000">
              <a:schemeClr val="accent2">
                <a:hueOff val="1290035"/>
                <a:satOff val="510"/>
                <a:lumOff val="-1000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Calidad de vida de los habitantes además de la lucha por mantener su identidad cultural</a:t>
          </a:r>
          <a:endParaRPr lang="es-E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0664" y="1466357"/>
        <a:ext cx="3161220" cy="902681"/>
      </dsp:txXfrm>
    </dsp:sp>
    <dsp:sp modelId="{BE2359CE-6314-4FA8-BB9C-A6C50DF8A0A5}">
      <dsp:nvSpPr>
        <dsp:cNvPr id="0" name=""/>
        <dsp:cNvSpPr/>
      </dsp:nvSpPr>
      <dsp:spPr>
        <a:xfrm rot="5400000">
          <a:off x="1721490" y="2421094"/>
          <a:ext cx="359568" cy="4314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2580070"/>
                <a:satOff val="1019"/>
                <a:lumOff val="-20001"/>
                <a:alphaOff val="0"/>
                <a:tint val="50000"/>
                <a:satMod val="300000"/>
              </a:schemeClr>
            </a:gs>
            <a:gs pos="35000">
              <a:schemeClr val="accent2">
                <a:hueOff val="2580070"/>
                <a:satOff val="1019"/>
                <a:lumOff val="-20001"/>
                <a:alphaOff val="0"/>
                <a:tint val="37000"/>
                <a:satMod val="300000"/>
              </a:schemeClr>
            </a:gs>
            <a:gs pos="100000">
              <a:schemeClr val="accent2">
                <a:hueOff val="2580070"/>
                <a:satOff val="1019"/>
                <a:lumOff val="-2000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 rot="-5400000">
        <a:off x="1771829" y="2457051"/>
        <a:ext cx="258890" cy="251698"/>
      </dsp:txXfrm>
    </dsp:sp>
    <dsp:sp modelId="{16DDC581-A55D-4F42-AC95-A17C4FF31E3F}">
      <dsp:nvSpPr>
        <dsp:cNvPr id="0" name=""/>
        <dsp:cNvSpPr/>
      </dsp:nvSpPr>
      <dsp:spPr>
        <a:xfrm>
          <a:off x="292580" y="2876547"/>
          <a:ext cx="3217388" cy="9588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580070"/>
                <a:satOff val="1019"/>
                <a:lumOff val="-20001"/>
                <a:alphaOff val="0"/>
                <a:tint val="50000"/>
                <a:satMod val="300000"/>
              </a:schemeClr>
            </a:gs>
            <a:gs pos="35000">
              <a:schemeClr val="accent2">
                <a:hueOff val="2580070"/>
                <a:satOff val="1019"/>
                <a:lumOff val="-20001"/>
                <a:alphaOff val="0"/>
                <a:tint val="37000"/>
                <a:satMod val="300000"/>
              </a:schemeClr>
            </a:gs>
            <a:gs pos="100000">
              <a:schemeClr val="accent2">
                <a:hueOff val="2580070"/>
                <a:satOff val="1019"/>
                <a:lumOff val="-2000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OMT, $16 mil millones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2020, &gt; 30%</a:t>
          </a:r>
        </a:p>
      </dsp:txBody>
      <dsp:txXfrm>
        <a:off x="320664" y="2904631"/>
        <a:ext cx="3161220" cy="9026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5B87AC-0D29-44FF-B60B-1D105EFEC0A3}">
      <dsp:nvSpPr>
        <dsp:cNvPr id="0" name=""/>
        <dsp:cNvSpPr/>
      </dsp:nvSpPr>
      <dsp:spPr>
        <a:xfrm>
          <a:off x="15769" y="1696032"/>
          <a:ext cx="2909472" cy="18317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1" kern="1200" dirty="0" smtClean="0"/>
            <a:t>Programa de desarrollo de las Naciones Unidas</a:t>
          </a:r>
          <a:endParaRPr lang="es-ES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Impacto socio-económico  </a:t>
          </a: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smtClean="0"/>
            <a:t>Impacto político</a:t>
          </a: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Impacto a la biodiversidad</a:t>
          </a:r>
          <a:endParaRPr lang="es-ES" sz="1600" kern="1200" dirty="0"/>
        </a:p>
      </dsp:txBody>
      <dsp:txXfrm>
        <a:off x="57922" y="1738185"/>
        <a:ext cx="2825166" cy="1354895"/>
      </dsp:txXfrm>
    </dsp:sp>
    <dsp:sp modelId="{3325E174-0A1C-406E-97E0-CA6593983997}">
      <dsp:nvSpPr>
        <dsp:cNvPr id="0" name=""/>
        <dsp:cNvSpPr/>
      </dsp:nvSpPr>
      <dsp:spPr>
        <a:xfrm>
          <a:off x="1579953" y="2192267"/>
          <a:ext cx="2606092" cy="2606092"/>
        </a:xfrm>
        <a:prstGeom prst="leftCircularArrow">
          <a:avLst>
            <a:gd name="adj1" fmla="val 3189"/>
            <a:gd name="adj2" fmla="val 392770"/>
            <a:gd name="adj3" fmla="val 2168281"/>
            <a:gd name="adj4" fmla="val 9024489"/>
            <a:gd name="adj5" fmla="val 372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979FEA-9137-4330-9F87-75DE456E1E27}">
      <dsp:nvSpPr>
        <dsp:cNvPr id="0" name=""/>
        <dsp:cNvSpPr/>
      </dsp:nvSpPr>
      <dsp:spPr>
        <a:xfrm>
          <a:off x="841175" y="3309301"/>
          <a:ext cx="1974061" cy="78501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smtClean="0">
              <a:solidFill>
                <a:schemeClr val="tx1"/>
              </a:solidFill>
            </a:rPr>
            <a:t>Estudios de Caso de la Iniciativa Ecuatorial</a:t>
          </a:r>
          <a:endParaRPr lang="es-ES" sz="1400" kern="1200" dirty="0">
            <a:solidFill>
              <a:schemeClr val="tx1"/>
            </a:solidFill>
          </a:endParaRPr>
        </a:p>
      </dsp:txBody>
      <dsp:txXfrm>
        <a:off x="864167" y="3332293"/>
        <a:ext cx="1928077" cy="739035"/>
      </dsp:txXfrm>
    </dsp:sp>
    <dsp:sp modelId="{400D6817-ECA8-4CC5-A48C-B9048D85749C}">
      <dsp:nvSpPr>
        <dsp:cNvPr id="0" name=""/>
        <dsp:cNvSpPr/>
      </dsp:nvSpPr>
      <dsp:spPr>
        <a:xfrm>
          <a:off x="3308560" y="1870099"/>
          <a:ext cx="2220819" cy="18317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b="1" kern="1200" dirty="0" smtClean="0"/>
            <a:t>Bustos, Camila</a:t>
          </a:r>
          <a:endParaRPr lang="es-ES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Emprendimientos comunitarios en Chile</a:t>
          </a:r>
          <a:endParaRPr lang="es-ES" sz="1600" kern="1200" dirty="0"/>
        </a:p>
      </dsp:txBody>
      <dsp:txXfrm>
        <a:off x="3350713" y="2304762"/>
        <a:ext cx="2136513" cy="1354895"/>
      </dsp:txXfrm>
    </dsp:sp>
    <dsp:sp modelId="{100532B3-2AF5-4E58-A1FB-B8A029D4C726}">
      <dsp:nvSpPr>
        <dsp:cNvPr id="0" name=""/>
        <dsp:cNvSpPr/>
      </dsp:nvSpPr>
      <dsp:spPr>
        <a:xfrm>
          <a:off x="4529664" y="730129"/>
          <a:ext cx="2777659" cy="2777659"/>
        </a:xfrm>
        <a:prstGeom prst="circularArrow">
          <a:avLst>
            <a:gd name="adj1" fmla="val 2992"/>
            <a:gd name="adj2" fmla="val 366803"/>
            <a:gd name="adj3" fmla="val 19457686"/>
            <a:gd name="adj4" fmla="val 12575511"/>
            <a:gd name="adj5" fmla="val 349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18BBCF-26AC-4D2E-9E80-267B154A2AAF}">
      <dsp:nvSpPr>
        <dsp:cNvPr id="0" name=""/>
        <dsp:cNvSpPr/>
      </dsp:nvSpPr>
      <dsp:spPr>
        <a:xfrm>
          <a:off x="3802075" y="1477590"/>
          <a:ext cx="1974061" cy="78501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La producción de “</a:t>
          </a:r>
          <a:r>
            <a:rPr lang="es-MX" sz="1400" kern="1200" dirty="0" err="1" smtClean="0"/>
            <a:t>etnomercancías</a:t>
          </a:r>
          <a:r>
            <a:rPr lang="es-MX" sz="1400" kern="1200" dirty="0" smtClean="0"/>
            <a:t>” en el contexto turístico Atacameño</a:t>
          </a:r>
          <a:endParaRPr lang="es-ES" sz="1400" kern="1200" dirty="0"/>
        </a:p>
      </dsp:txBody>
      <dsp:txXfrm>
        <a:off x="3825067" y="1500582"/>
        <a:ext cx="1928077" cy="739035"/>
      </dsp:txXfrm>
    </dsp:sp>
    <dsp:sp modelId="{DB9A78F5-D23B-4F1B-8A52-76EFC2E86DEF}">
      <dsp:nvSpPr>
        <dsp:cNvPr id="0" name=""/>
        <dsp:cNvSpPr/>
      </dsp:nvSpPr>
      <dsp:spPr>
        <a:xfrm>
          <a:off x="6171891" y="1870099"/>
          <a:ext cx="2220819" cy="18317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1" kern="1200" dirty="0" smtClean="0"/>
            <a:t>Cabanilla, Enrique; Garrido, Carlos</a:t>
          </a:r>
          <a:endParaRPr lang="es-ES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Principales problemas del turismo comunitario</a:t>
          </a:r>
          <a:endParaRPr lang="es-ES" sz="1600" kern="1200" dirty="0"/>
        </a:p>
      </dsp:txBody>
      <dsp:txXfrm>
        <a:off x="6214044" y="1912252"/>
        <a:ext cx="2136513" cy="1354895"/>
      </dsp:txXfrm>
    </dsp:sp>
    <dsp:sp modelId="{40B014CE-1B50-4AF0-9D68-5CACD1C7CF71}">
      <dsp:nvSpPr>
        <dsp:cNvPr id="0" name=""/>
        <dsp:cNvSpPr/>
      </dsp:nvSpPr>
      <dsp:spPr>
        <a:xfrm>
          <a:off x="7411011" y="2074535"/>
          <a:ext cx="2813565" cy="2813565"/>
        </a:xfrm>
        <a:prstGeom prst="leftCircularArrow">
          <a:avLst>
            <a:gd name="adj1" fmla="val 2954"/>
            <a:gd name="adj2" fmla="val 361797"/>
            <a:gd name="adj3" fmla="val 2248098"/>
            <a:gd name="adj4" fmla="val 9135280"/>
            <a:gd name="adj5" fmla="val 3446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E10E63-B91F-4595-A787-37E986D968D1}">
      <dsp:nvSpPr>
        <dsp:cNvPr id="0" name=""/>
        <dsp:cNvSpPr/>
      </dsp:nvSpPr>
      <dsp:spPr>
        <a:xfrm>
          <a:off x="6665407" y="3309301"/>
          <a:ext cx="1974061" cy="78501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>
              <a:solidFill>
                <a:schemeClr val="tx1"/>
              </a:solidFill>
            </a:rPr>
            <a:t>El turismo comunitario en el Ecuador. Evolución, problemática y desafíos</a:t>
          </a:r>
          <a:endParaRPr lang="es-ES" sz="1400" kern="1200" dirty="0">
            <a:solidFill>
              <a:schemeClr val="tx1"/>
            </a:solidFill>
          </a:endParaRPr>
        </a:p>
      </dsp:txBody>
      <dsp:txXfrm>
        <a:off x="6688399" y="3332293"/>
        <a:ext cx="1928077" cy="739035"/>
      </dsp:txXfrm>
    </dsp:sp>
    <dsp:sp modelId="{CE84EDB8-EDB5-4DAD-AC7D-94DC6ED3EA5D}">
      <dsp:nvSpPr>
        <dsp:cNvPr id="0" name=""/>
        <dsp:cNvSpPr/>
      </dsp:nvSpPr>
      <dsp:spPr>
        <a:xfrm>
          <a:off x="9103890" y="1812006"/>
          <a:ext cx="2637067" cy="20917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b="1" kern="1200" dirty="0" smtClean="0"/>
            <a:t>Cabanilla, Enrique; Lastra‑Bravo, Xavier; Pazmiño, Juan</a:t>
          </a:r>
          <a:endParaRPr lang="es-ES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Mejoras necesarias para incrementar la visita hacia los CTC del país</a:t>
          </a:r>
          <a:endParaRPr lang="es-ES" sz="1600" kern="1200" dirty="0"/>
        </a:p>
      </dsp:txBody>
      <dsp:txXfrm>
        <a:off x="9152027" y="2308377"/>
        <a:ext cx="2540793" cy="1547251"/>
      </dsp:txXfrm>
    </dsp:sp>
    <dsp:sp modelId="{4928C8B8-8126-4467-A9F2-2B2C583883CB}">
      <dsp:nvSpPr>
        <dsp:cNvPr id="0" name=""/>
        <dsp:cNvSpPr/>
      </dsp:nvSpPr>
      <dsp:spPr>
        <a:xfrm>
          <a:off x="9653379" y="1455785"/>
          <a:ext cx="2141027" cy="86852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>
              <a:solidFill>
                <a:schemeClr val="tx1"/>
              </a:solidFill>
            </a:rPr>
            <a:t>El turismo doméstico ¿Demanda potencial de los centros de turismo comunitario en Ecuador?</a:t>
          </a:r>
          <a:endParaRPr lang="es-ES" sz="1400" kern="1200" dirty="0">
            <a:solidFill>
              <a:schemeClr val="tx1"/>
            </a:solidFill>
          </a:endParaRPr>
        </a:p>
      </dsp:txBody>
      <dsp:txXfrm>
        <a:off x="9678817" y="1481223"/>
        <a:ext cx="2090151" cy="8176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BD0A2C-CD08-4BF2-8AC4-D4DBA05A1184}">
      <dsp:nvSpPr>
        <dsp:cNvPr id="0" name=""/>
        <dsp:cNvSpPr/>
      </dsp:nvSpPr>
      <dsp:spPr>
        <a:xfrm>
          <a:off x="2423930" y="2105977"/>
          <a:ext cx="2573972" cy="2573972"/>
        </a:xfrm>
        <a:prstGeom prst="gear9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Centros de Turismo Comunitario</a:t>
          </a:r>
          <a:endParaRPr lang="es-ES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41413" y="2708918"/>
        <a:ext cx="1539006" cy="1323074"/>
      </dsp:txXfrm>
    </dsp:sp>
    <dsp:sp modelId="{E0BEEA8A-FF98-4E17-830E-5BE942D78DED}">
      <dsp:nvSpPr>
        <dsp:cNvPr id="0" name=""/>
        <dsp:cNvSpPr/>
      </dsp:nvSpPr>
      <dsp:spPr>
        <a:xfrm>
          <a:off x="926346" y="1497583"/>
          <a:ext cx="1871980" cy="1871980"/>
        </a:xfrm>
        <a:prstGeom prst="gear6">
          <a:avLst/>
        </a:prstGeom>
        <a:gradFill rotWithShape="0">
          <a:gsLst>
            <a:gs pos="0">
              <a:schemeClr val="accent3">
                <a:hueOff val="-3142970"/>
                <a:satOff val="24178"/>
                <a:lumOff val="14804"/>
                <a:alphaOff val="0"/>
                <a:tint val="50000"/>
                <a:satMod val="300000"/>
              </a:schemeClr>
            </a:gs>
            <a:gs pos="35000">
              <a:schemeClr val="accent3">
                <a:hueOff val="-3142970"/>
                <a:satOff val="24178"/>
                <a:lumOff val="14804"/>
                <a:alphaOff val="0"/>
                <a:tint val="37000"/>
                <a:satMod val="300000"/>
              </a:schemeClr>
            </a:gs>
            <a:gs pos="100000">
              <a:schemeClr val="accent3">
                <a:hueOff val="-3142970"/>
                <a:satOff val="24178"/>
                <a:lumOff val="1480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Turismo Comunitario</a:t>
          </a:r>
          <a:endParaRPr lang="es-E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97623" y="1971708"/>
        <a:ext cx="929426" cy="923730"/>
      </dsp:txXfrm>
    </dsp:sp>
    <dsp:sp modelId="{2AD55B96-9AFB-473F-A3D6-FEB26DDD35F3}">
      <dsp:nvSpPr>
        <dsp:cNvPr id="0" name=""/>
        <dsp:cNvSpPr/>
      </dsp:nvSpPr>
      <dsp:spPr>
        <a:xfrm rot="20700000">
          <a:off x="1974846" y="206108"/>
          <a:ext cx="1834158" cy="1834158"/>
        </a:xfrm>
        <a:prstGeom prst="gear6">
          <a:avLst/>
        </a:prstGeom>
        <a:gradFill rotWithShape="0">
          <a:gsLst>
            <a:gs pos="0">
              <a:schemeClr val="accent3">
                <a:hueOff val="-6285941"/>
                <a:satOff val="48357"/>
                <a:lumOff val="29609"/>
                <a:alphaOff val="0"/>
                <a:tint val="50000"/>
                <a:satMod val="300000"/>
              </a:schemeClr>
            </a:gs>
            <a:gs pos="35000">
              <a:schemeClr val="accent3">
                <a:hueOff val="-6285941"/>
                <a:satOff val="48357"/>
                <a:lumOff val="29609"/>
                <a:alphaOff val="0"/>
                <a:tint val="37000"/>
                <a:satMod val="300000"/>
              </a:schemeClr>
            </a:gs>
            <a:gs pos="100000">
              <a:schemeClr val="accent3">
                <a:hueOff val="-6285941"/>
                <a:satOff val="48357"/>
                <a:lumOff val="2960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Autogestión</a:t>
          </a:r>
          <a:endParaRPr lang="es-E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20700000">
        <a:off x="2377131" y="608393"/>
        <a:ext cx="1029589" cy="1029589"/>
      </dsp:txXfrm>
    </dsp:sp>
    <dsp:sp modelId="{6F03DD19-75E0-4E9C-9F67-CFB23247A3F7}">
      <dsp:nvSpPr>
        <dsp:cNvPr id="0" name=""/>
        <dsp:cNvSpPr/>
      </dsp:nvSpPr>
      <dsp:spPr>
        <a:xfrm>
          <a:off x="2231374" y="1714512"/>
          <a:ext cx="3294684" cy="3294684"/>
        </a:xfrm>
        <a:prstGeom prst="circularArrow">
          <a:avLst>
            <a:gd name="adj1" fmla="val 4688"/>
            <a:gd name="adj2" fmla="val 299029"/>
            <a:gd name="adj3" fmla="val 2526663"/>
            <a:gd name="adj4" fmla="val 15838847"/>
            <a:gd name="adj5" fmla="val 5469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BF4380A-632B-4ACE-B5C5-426BBCDA0909}">
      <dsp:nvSpPr>
        <dsp:cNvPr id="0" name=""/>
        <dsp:cNvSpPr/>
      </dsp:nvSpPr>
      <dsp:spPr>
        <a:xfrm>
          <a:off x="594822" y="1081301"/>
          <a:ext cx="2393794" cy="239379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3">
                <a:hueOff val="-3142970"/>
                <a:satOff val="24178"/>
                <a:lumOff val="14804"/>
                <a:alphaOff val="0"/>
                <a:tint val="50000"/>
                <a:satMod val="300000"/>
              </a:schemeClr>
            </a:gs>
            <a:gs pos="35000">
              <a:schemeClr val="accent3">
                <a:hueOff val="-3142970"/>
                <a:satOff val="24178"/>
                <a:lumOff val="14804"/>
                <a:alphaOff val="0"/>
                <a:tint val="37000"/>
                <a:satMod val="300000"/>
              </a:schemeClr>
            </a:gs>
            <a:gs pos="100000">
              <a:schemeClr val="accent3">
                <a:hueOff val="-3142970"/>
                <a:satOff val="24178"/>
                <a:lumOff val="1480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4F53800-B702-41A6-A5ED-CF8E6573554D}">
      <dsp:nvSpPr>
        <dsp:cNvPr id="0" name=""/>
        <dsp:cNvSpPr/>
      </dsp:nvSpPr>
      <dsp:spPr>
        <a:xfrm>
          <a:off x="1550587" y="-197724"/>
          <a:ext cx="2580992" cy="258099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3">
                <a:hueOff val="-6285941"/>
                <a:satOff val="48357"/>
                <a:lumOff val="29609"/>
                <a:alphaOff val="0"/>
                <a:tint val="50000"/>
                <a:satMod val="300000"/>
              </a:schemeClr>
            </a:gs>
            <a:gs pos="35000">
              <a:schemeClr val="accent3">
                <a:hueOff val="-6285941"/>
                <a:satOff val="48357"/>
                <a:lumOff val="29609"/>
                <a:alphaOff val="0"/>
                <a:tint val="37000"/>
                <a:satMod val="300000"/>
              </a:schemeClr>
            </a:gs>
            <a:gs pos="100000">
              <a:schemeClr val="accent3">
                <a:hueOff val="-6285941"/>
                <a:satOff val="48357"/>
                <a:lumOff val="2960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F95F78-75E1-4F5E-9C32-6D6B6E0DBE99}">
      <dsp:nvSpPr>
        <dsp:cNvPr id="0" name=""/>
        <dsp:cNvSpPr/>
      </dsp:nvSpPr>
      <dsp:spPr>
        <a:xfrm>
          <a:off x="2605748" y="2257740"/>
          <a:ext cx="2759461" cy="2759461"/>
        </a:xfrm>
        <a:prstGeom prst="gear9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Turismo Etnográfico</a:t>
          </a:r>
          <a:endParaRPr lang="es-ES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60522" y="2904131"/>
        <a:ext cx="1649913" cy="1418420"/>
      </dsp:txXfrm>
    </dsp:sp>
    <dsp:sp modelId="{7B551190-6F67-490C-8B5F-166424E20581}">
      <dsp:nvSpPr>
        <dsp:cNvPr id="0" name=""/>
        <dsp:cNvSpPr/>
      </dsp:nvSpPr>
      <dsp:spPr>
        <a:xfrm>
          <a:off x="1000244" y="1605504"/>
          <a:ext cx="2006880" cy="2006880"/>
        </a:xfrm>
        <a:prstGeom prst="gear6">
          <a:avLst/>
        </a:prstGeom>
        <a:gradFill rotWithShape="0">
          <a:gsLst>
            <a:gs pos="0">
              <a:schemeClr val="accent5">
                <a:hueOff val="422617"/>
                <a:satOff val="-19559"/>
                <a:lumOff val="-16373"/>
                <a:alphaOff val="0"/>
                <a:tint val="50000"/>
                <a:satMod val="300000"/>
              </a:schemeClr>
            </a:gs>
            <a:gs pos="35000">
              <a:schemeClr val="accent5">
                <a:hueOff val="422617"/>
                <a:satOff val="-19559"/>
                <a:lumOff val="-16373"/>
                <a:alphaOff val="0"/>
                <a:tint val="37000"/>
                <a:satMod val="300000"/>
              </a:schemeClr>
            </a:gs>
            <a:gs pos="100000">
              <a:schemeClr val="accent5">
                <a:hueOff val="422617"/>
                <a:satOff val="-19559"/>
                <a:lumOff val="-16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Folcklore</a:t>
          </a:r>
          <a:endParaRPr lang="es-ES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05482" y="2113796"/>
        <a:ext cx="996404" cy="990296"/>
      </dsp:txXfrm>
    </dsp:sp>
    <dsp:sp modelId="{8AB36320-3230-40B8-BFD7-78CA40292BDA}">
      <dsp:nvSpPr>
        <dsp:cNvPr id="0" name=""/>
        <dsp:cNvSpPr/>
      </dsp:nvSpPr>
      <dsp:spPr>
        <a:xfrm rot="20700000">
          <a:off x="2124302" y="220961"/>
          <a:ext cx="1966333" cy="1966333"/>
        </a:xfrm>
        <a:prstGeom prst="gear6">
          <a:avLst/>
        </a:prstGeom>
        <a:gradFill rotWithShape="0">
          <a:gsLst>
            <a:gs pos="0">
              <a:schemeClr val="accent5">
                <a:hueOff val="845235"/>
                <a:satOff val="-39117"/>
                <a:lumOff val="-32745"/>
                <a:alphaOff val="0"/>
                <a:tint val="50000"/>
                <a:satMod val="300000"/>
              </a:schemeClr>
            </a:gs>
            <a:gs pos="35000">
              <a:schemeClr val="accent5">
                <a:hueOff val="845235"/>
                <a:satOff val="-39117"/>
                <a:lumOff val="-32745"/>
                <a:alphaOff val="0"/>
                <a:tint val="37000"/>
                <a:satMod val="300000"/>
              </a:schemeClr>
            </a:gs>
            <a:gs pos="100000">
              <a:schemeClr val="accent5">
                <a:hueOff val="845235"/>
                <a:satOff val="-39117"/>
                <a:lumOff val="-3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Estrategia</a:t>
          </a:r>
          <a:endParaRPr lang="es-ES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20700000">
        <a:off x="2555576" y="652236"/>
        <a:ext cx="1103784" cy="1103784"/>
      </dsp:txXfrm>
    </dsp:sp>
    <dsp:sp modelId="{4CF7221C-FC98-40B3-9765-9A807C5E6585}">
      <dsp:nvSpPr>
        <dsp:cNvPr id="0" name=""/>
        <dsp:cNvSpPr/>
      </dsp:nvSpPr>
      <dsp:spPr>
        <a:xfrm>
          <a:off x="2402703" y="1836125"/>
          <a:ext cx="3532110" cy="3532110"/>
        </a:xfrm>
        <a:prstGeom prst="circularArrow">
          <a:avLst>
            <a:gd name="adj1" fmla="val 4688"/>
            <a:gd name="adj2" fmla="val 299029"/>
            <a:gd name="adj3" fmla="val 2532841"/>
            <a:gd name="adj4" fmla="val 15825812"/>
            <a:gd name="adj5" fmla="val 5469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51A8076-13C3-4668-AE36-F3F332A48CBC}">
      <dsp:nvSpPr>
        <dsp:cNvPr id="0" name=""/>
        <dsp:cNvSpPr/>
      </dsp:nvSpPr>
      <dsp:spPr>
        <a:xfrm>
          <a:off x="644829" y="1157926"/>
          <a:ext cx="2566298" cy="256629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5">
                <a:hueOff val="422617"/>
                <a:satOff val="-19559"/>
                <a:lumOff val="-16373"/>
                <a:alphaOff val="0"/>
                <a:tint val="50000"/>
                <a:satMod val="300000"/>
              </a:schemeClr>
            </a:gs>
            <a:gs pos="35000">
              <a:schemeClr val="accent5">
                <a:hueOff val="422617"/>
                <a:satOff val="-19559"/>
                <a:lumOff val="-16373"/>
                <a:alphaOff val="0"/>
                <a:tint val="37000"/>
                <a:satMod val="300000"/>
              </a:schemeClr>
            </a:gs>
            <a:gs pos="100000">
              <a:schemeClr val="accent5">
                <a:hueOff val="422617"/>
                <a:satOff val="-19559"/>
                <a:lumOff val="-16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65000CD-219D-42D6-BF98-AEECBDEC03D0}">
      <dsp:nvSpPr>
        <dsp:cNvPr id="0" name=""/>
        <dsp:cNvSpPr/>
      </dsp:nvSpPr>
      <dsp:spPr>
        <a:xfrm>
          <a:off x="1669469" y="-213270"/>
          <a:ext cx="2766986" cy="276698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5">
                <a:hueOff val="845235"/>
                <a:satOff val="-39117"/>
                <a:lumOff val="-32745"/>
                <a:alphaOff val="0"/>
                <a:tint val="50000"/>
                <a:satMod val="300000"/>
              </a:schemeClr>
            </a:gs>
            <a:gs pos="35000">
              <a:schemeClr val="accent5">
                <a:hueOff val="845235"/>
                <a:satOff val="-39117"/>
                <a:lumOff val="-32745"/>
                <a:alphaOff val="0"/>
                <a:tint val="37000"/>
                <a:satMod val="300000"/>
              </a:schemeClr>
            </a:gs>
            <a:gs pos="100000">
              <a:schemeClr val="accent5">
                <a:hueOff val="845235"/>
                <a:satOff val="-39117"/>
                <a:lumOff val="-3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73AD62-946F-4F75-AF26-651EE7379FB2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402B37-30EE-4613-B5BA-2B7B6EB14CB2}">
      <dsp:nvSpPr>
        <dsp:cNvPr id="0" name=""/>
        <dsp:cNvSpPr/>
      </dsp:nvSpPr>
      <dsp:spPr>
        <a:xfrm>
          <a:off x="610504" y="416587"/>
          <a:ext cx="7440913" cy="83360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61676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Constitución de la República del Ecuador</a:t>
          </a:r>
          <a:endParaRPr lang="es-ES" sz="2500" kern="1200" dirty="0"/>
        </a:p>
      </dsp:txBody>
      <dsp:txXfrm>
        <a:off x="610504" y="416587"/>
        <a:ext cx="7440913" cy="833607"/>
      </dsp:txXfrm>
    </dsp:sp>
    <dsp:sp modelId="{2EF76D7E-C5EB-4F87-895C-8CE0F39BDBF5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0A74CB8-F358-4DC8-A071-67C47B24EE4C}">
      <dsp:nvSpPr>
        <dsp:cNvPr id="0" name=""/>
        <dsp:cNvSpPr/>
      </dsp:nvSpPr>
      <dsp:spPr>
        <a:xfrm>
          <a:off x="1088431" y="1667215"/>
          <a:ext cx="6962986" cy="833607"/>
        </a:xfrm>
        <a:prstGeom prst="rect">
          <a:avLst/>
        </a:prstGeom>
        <a:gradFill rotWithShape="0">
          <a:gsLst>
            <a:gs pos="0">
              <a:schemeClr val="accent3">
                <a:hueOff val="-2095314"/>
                <a:satOff val="16119"/>
                <a:lumOff val="9870"/>
                <a:alphaOff val="0"/>
                <a:tint val="50000"/>
                <a:satMod val="300000"/>
              </a:schemeClr>
            </a:gs>
            <a:gs pos="35000">
              <a:schemeClr val="accent3">
                <a:hueOff val="-2095314"/>
                <a:satOff val="16119"/>
                <a:lumOff val="9870"/>
                <a:alphaOff val="0"/>
                <a:tint val="37000"/>
                <a:satMod val="300000"/>
              </a:schemeClr>
            </a:gs>
            <a:gs pos="100000">
              <a:schemeClr val="accent3">
                <a:hueOff val="-2095314"/>
                <a:satOff val="16119"/>
                <a:lumOff val="987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61676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kern="1200" dirty="0" smtClean="0"/>
            <a:t>Plan Nacional del Buen Vivir 2017-2021</a:t>
          </a:r>
          <a:endParaRPr lang="es-ES" sz="2500" kern="1200" dirty="0"/>
        </a:p>
      </dsp:txBody>
      <dsp:txXfrm>
        <a:off x="1088431" y="1667215"/>
        <a:ext cx="6962986" cy="833607"/>
      </dsp:txXfrm>
    </dsp:sp>
    <dsp:sp modelId="{225840E6-5F49-4C79-B36C-F8B6136F841B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3">
              <a:hueOff val="-2095314"/>
              <a:satOff val="16119"/>
              <a:lumOff val="987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768FDDC-5363-4C26-A63D-71E2AA6B25FB}">
      <dsp:nvSpPr>
        <dsp:cNvPr id="0" name=""/>
        <dsp:cNvSpPr/>
      </dsp:nvSpPr>
      <dsp:spPr>
        <a:xfrm>
          <a:off x="1088431" y="2917843"/>
          <a:ext cx="6962986" cy="833607"/>
        </a:xfrm>
        <a:prstGeom prst="rect">
          <a:avLst/>
        </a:prstGeom>
        <a:gradFill rotWithShape="0">
          <a:gsLst>
            <a:gs pos="0">
              <a:schemeClr val="accent3">
                <a:hueOff val="-4190627"/>
                <a:satOff val="32238"/>
                <a:lumOff val="19739"/>
                <a:alphaOff val="0"/>
                <a:tint val="50000"/>
                <a:satMod val="300000"/>
              </a:schemeClr>
            </a:gs>
            <a:gs pos="35000">
              <a:schemeClr val="accent3">
                <a:hueOff val="-4190627"/>
                <a:satOff val="32238"/>
                <a:lumOff val="19739"/>
                <a:alphaOff val="0"/>
                <a:tint val="37000"/>
                <a:satMod val="300000"/>
              </a:schemeClr>
            </a:gs>
            <a:gs pos="100000">
              <a:schemeClr val="accent3">
                <a:hueOff val="-4190627"/>
                <a:satOff val="32238"/>
                <a:lumOff val="1973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61676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kern="1200" dirty="0" smtClean="0"/>
            <a:t>Ley del Turismo </a:t>
          </a:r>
          <a:endParaRPr lang="es-ES" sz="2500" kern="1200" dirty="0"/>
        </a:p>
      </dsp:txBody>
      <dsp:txXfrm>
        <a:off x="1088431" y="2917843"/>
        <a:ext cx="6962986" cy="833607"/>
      </dsp:txXfrm>
    </dsp:sp>
    <dsp:sp modelId="{013E09D0-5058-4E1C-895F-5450D85F3587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3">
              <a:hueOff val="-4190627"/>
              <a:satOff val="32238"/>
              <a:lumOff val="1973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CEA186A-BE11-4864-88B9-BF1CBB5A0FF8}">
      <dsp:nvSpPr>
        <dsp:cNvPr id="0" name=""/>
        <dsp:cNvSpPr/>
      </dsp:nvSpPr>
      <dsp:spPr>
        <a:xfrm>
          <a:off x="610504" y="4168472"/>
          <a:ext cx="7440913" cy="833607"/>
        </a:xfrm>
        <a:prstGeom prst="rect">
          <a:avLst/>
        </a:prstGeom>
        <a:gradFill rotWithShape="0">
          <a:gsLst>
            <a:gs pos="0">
              <a:schemeClr val="accent3">
                <a:hueOff val="-6285941"/>
                <a:satOff val="48357"/>
                <a:lumOff val="29609"/>
                <a:alphaOff val="0"/>
                <a:tint val="50000"/>
                <a:satMod val="300000"/>
              </a:schemeClr>
            </a:gs>
            <a:gs pos="35000">
              <a:schemeClr val="accent3">
                <a:hueOff val="-6285941"/>
                <a:satOff val="48357"/>
                <a:lumOff val="29609"/>
                <a:alphaOff val="0"/>
                <a:tint val="37000"/>
                <a:satMod val="300000"/>
              </a:schemeClr>
            </a:gs>
            <a:gs pos="100000">
              <a:schemeClr val="accent3">
                <a:hueOff val="-6285941"/>
                <a:satOff val="48357"/>
                <a:lumOff val="2960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61676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Reglamento para los Centros de Turismo Comunitario</a:t>
          </a:r>
          <a:endParaRPr lang="es-ES" sz="2500" kern="1200" dirty="0"/>
        </a:p>
      </dsp:txBody>
      <dsp:txXfrm>
        <a:off x="610504" y="4168472"/>
        <a:ext cx="7440913" cy="833607"/>
      </dsp:txXfrm>
    </dsp:sp>
    <dsp:sp modelId="{58C47E86-3399-4296-B304-56D91D04CFF9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3">
              <a:hueOff val="-6285941"/>
              <a:satOff val="48357"/>
              <a:lumOff val="2960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9DA367-86C7-4FDD-84B0-50E04B058C77}">
      <dsp:nvSpPr>
        <dsp:cNvPr id="0" name=""/>
        <dsp:cNvSpPr/>
      </dsp:nvSpPr>
      <dsp:spPr>
        <a:xfrm rot="5400000">
          <a:off x="1279384" y="1187861"/>
          <a:ext cx="1043200" cy="118764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888DBE4-23EE-4361-97DF-60C4F71051CF}">
      <dsp:nvSpPr>
        <dsp:cNvPr id="0" name=""/>
        <dsp:cNvSpPr/>
      </dsp:nvSpPr>
      <dsp:spPr>
        <a:xfrm>
          <a:off x="1002999" y="31452"/>
          <a:ext cx="1756136" cy="1229238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Entorno Geográfico</a:t>
          </a:r>
          <a:endParaRPr lang="es-E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63016" y="91469"/>
        <a:ext cx="1636102" cy="1109204"/>
      </dsp:txXfrm>
    </dsp:sp>
    <dsp:sp modelId="{06804E55-E2EB-43D7-AE4C-53D6CDFB4BBE}">
      <dsp:nvSpPr>
        <dsp:cNvPr id="0" name=""/>
        <dsp:cNvSpPr/>
      </dsp:nvSpPr>
      <dsp:spPr>
        <a:xfrm>
          <a:off x="2871673" y="72833"/>
          <a:ext cx="4996255" cy="993524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Colonización “El Dorado” </a:t>
          </a:r>
          <a:r>
            <a:rPr lang="es-MX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oro, </a:t>
          </a:r>
          <a:r>
            <a:rPr lang="es-MX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ishpingo</a:t>
          </a:r>
          <a:r>
            <a:rPr lang="es-MX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y canela </a:t>
          </a:r>
          <a:endParaRPr lang="es-E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provincia de Napo 12.484 km2</a:t>
          </a:r>
          <a:endParaRPr lang="es-E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Provincia Ecológica </a:t>
          </a:r>
          <a:endParaRPr lang="es-E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71673" y="72833"/>
        <a:ext cx="4996255" cy="993524"/>
      </dsp:txXfrm>
    </dsp:sp>
    <dsp:sp modelId="{2BBE466D-7D0C-45DD-8909-27148C6DD470}">
      <dsp:nvSpPr>
        <dsp:cNvPr id="0" name=""/>
        <dsp:cNvSpPr/>
      </dsp:nvSpPr>
      <dsp:spPr>
        <a:xfrm rot="5400000">
          <a:off x="2751262" y="2568702"/>
          <a:ext cx="1043200" cy="118764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737200"/>
            <a:satOff val="-5105"/>
            <a:lumOff val="5431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4DB5319-DCA9-4927-9BF5-EAB4B02AD340}">
      <dsp:nvSpPr>
        <dsp:cNvPr id="0" name=""/>
        <dsp:cNvSpPr/>
      </dsp:nvSpPr>
      <dsp:spPr>
        <a:xfrm>
          <a:off x="2540183" y="1360038"/>
          <a:ext cx="1756136" cy="1229238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Entorno Social</a:t>
          </a:r>
          <a:endParaRPr lang="es-E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00200" y="1420055"/>
        <a:ext cx="1636102" cy="1109204"/>
      </dsp:txXfrm>
    </dsp:sp>
    <dsp:sp modelId="{329460C0-93EE-4EFE-89BA-5A9EB67D6240}">
      <dsp:nvSpPr>
        <dsp:cNvPr id="0" name=""/>
        <dsp:cNvSpPr/>
      </dsp:nvSpPr>
      <dsp:spPr>
        <a:xfrm>
          <a:off x="4574127" y="1488228"/>
          <a:ext cx="3353550" cy="993524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103.697 habitantes</a:t>
          </a:r>
          <a:endParaRPr lang="es-E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Etnia Indígena 56.8%</a:t>
          </a:r>
          <a:endParaRPr lang="es-ES" sz="16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74127" y="1488228"/>
        <a:ext cx="3353550" cy="993524"/>
      </dsp:txXfrm>
    </dsp:sp>
    <dsp:sp modelId="{F33D104E-3CEF-411A-A37C-76AC7216F425}">
      <dsp:nvSpPr>
        <dsp:cNvPr id="0" name=""/>
        <dsp:cNvSpPr/>
      </dsp:nvSpPr>
      <dsp:spPr>
        <a:xfrm rot="5400000">
          <a:off x="4169750" y="3988735"/>
          <a:ext cx="1043200" cy="118764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1474399"/>
            <a:satOff val="-10210"/>
            <a:lumOff val="10861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3EFC617-C67C-419E-93CE-AE28E78079AB}">
      <dsp:nvSpPr>
        <dsp:cNvPr id="0" name=""/>
        <dsp:cNvSpPr/>
      </dsp:nvSpPr>
      <dsp:spPr>
        <a:xfrm>
          <a:off x="3914067" y="2780066"/>
          <a:ext cx="1756136" cy="1229238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Entorno Político</a:t>
          </a:r>
          <a:endParaRPr lang="es-E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74084" y="2840083"/>
        <a:ext cx="1636102" cy="1109204"/>
      </dsp:txXfrm>
    </dsp:sp>
    <dsp:sp modelId="{9499AA60-B4FB-48E3-8DC2-CC84667D66AA}">
      <dsp:nvSpPr>
        <dsp:cNvPr id="0" name=""/>
        <dsp:cNvSpPr/>
      </dsp:nvSpPr>
      <dsp:spPr>
        <a:xfrm>
          <a:off x="7142823" y="4334219"/>
          <a:ext cx="3489615" cy="993524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VAB 0.6%</a:t>
          </a:r>
          <a:endParaRPr lang="es-E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Sector terciario 85%</a:t>
          </a:r>
          <a:endParaRPr lang="es-E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42823" y="4334219"/>
        <a:ext cx="3489615" cy="993524"/>
      </dsp:txXfrm>
    </dsp:sp>
    <dsp:sp modelId="{0622BD75-E606-4EA7-A0B2-B94EC1C5DB17}">
      <dsp:nvSpPr>
        <dsp:cNvPr id="0" name=""/>
        <dsp:cNvSpPr/>
      </dsp:nvSpPr>
      <dsp:spPr>
        <a:xfrm>
          <a:off x="5337982" y="4205426"/>
          <a:ext cx="1756136" cy="1229238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Entorno Económico</a:t>
          </a:r>
          <a:endParaRPr lang="es-E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97999" y="4265443"/>
        <a:ext cx="1636102" cy="110920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5C46B8-C206-4255-B17D-29A4B0C67BD2}">
      <dsp:nvSpPr>
        <dsp:cNvPr id="0" name=""/>
        <dsp:cNvSpPr/>
      </dsp:nvSpPr>
      <dsp:spPr>
        <a:xfrm>
          <a:off x="2420532" y="3687966"/>
          <a:ext cx="2617666" cy="2246964"/>
        </a:xfrm>
        <a:prstGeom prst="hexagon">
          <a:avLst>
            <a:gd name="adj" fmla="val 25000"/>
            <a:gd name="vf" fmla="val 115470"/>
          </a:avLst>
        </a:prstGeom>
        <a:solidFill>
          <a:srgbClr val="9BBB59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0640" rIns="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Entorno social</a:t>
          </a:r>
          <a:endParaRPr lang="es-ES" sz="3200" kern="12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2825918" y="4035943"/>
        <a:ext cx="1806894" cy="1551010"/>
      </dsp:txXfrm>
    </dsp:sp>
    <dsp:sp modelId="{E69987AB-059A-44DF-874E-D6B871C556F9}">
      <dsp:nvSpPr>
        <dsp:cNvPr id="0" name=""/>
        <dsp:cNvSpPr/>
      </dsp:nvSpPr>
      <dsp:spPr>
        <a:xfrm>
          <a:off x="2502406" y="4680880"/>
          <a:ext cx="305586" cy="263510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E54469-C752-4E20-B0AD-99D613EA0008}">
      <dsp:nvSpPr>
        <dsp:cNvPr id="0" name=""/>
        <dsp:cNvSpPr/>
      </dsp:nvSpPr>
      <dsp:spPr>
        <a:xfrm>
          <a:off x="198399" y="2466557"/>
          <a:ext cx="2617666" cy="2246964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FF9061-EAE4-4877-8C6A-83C6AFC39934}">
      <dsp:nvSpPr>
        <dsp:cNvPr id="0" name=""/>
        <dsp:cNvSpPr/>
      </dsp:nvSpPr>
      <dsp:spPr>
        <a:xfrm>
          <a:off x="1970801" y="4401938"/>
          <a:ext cx="305586" cy="263510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9BBB59">
              <a:hueOff val="1607181"/>
              <a:satOff val="-2411"/>
              <a:lumOff val="-392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4430B3-BCC4-467E-8671-F589F9F24ED1}">
      <dsp:nvSpPr>
        <dsp:cNvPr id="0" name=""/>
        <dsp:cNvSpPr/>
      </dsp:nvSpPr>
      <dsp:spPr>
        <a:xfrm>
          <a:off x="4640360" y="2449346"/>
          <a:ext cx="2617666" cy="2246964"/>
        </a:xfrm>
        <a:prstGeom prst="hexagon">
          <a:avLst>
            <a:gd name="adj" fmla="val 25000"/>
            <a:gd name="vf" fmla="val 115470"/>
          </a:avLst>
        </a:prstGeom>
        <a:solidFill>
          <a:srgbClr val="9BBB59">
            <a:hueOff val="3750088"/>
            <a:satOff val="-5627"/>
            <a:lumOff val="-915"/>
            <a:alphaOff val="0"/>
          </a:srgbClr>
        </a:solidFill>
        <a:ln w="12700" cap="flat" cmpd="sng" algn="ctr">
          <a:solidFill>
            <a:srgbClr val="9BBB59">
              <a:hueOff val="3750088"/>
              <a:satOff val="-5627"/>
              <a:lumOff val="-915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0640" rIns="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Entorno cultural</a:t>
          </a:r>
          <a:endParaRPr lang="es-ES" sz="3200" kern="12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5045746" y="2797323"/>
        <a:ext cx="1806894" cy="1551010"/>
      </dsp:txXfrm>
    </dsp:sp>
    <dsp:sp modelId="{D14EFC36-83DC-4C5A-A993-DE8A0A36D736}">
      <dsp:nvSpPr>
        <dsp:cNvPr id="0" name=""/>
        <dsp:cNvSpPr/>
      </dsp:nvSpPr>
      <dsp:spPr>
        <a:xfrm>
          <a:off x="6433519" y="4382353"/>
          <a:ext cx="305586" cy="263510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9BBB59">
              <a:hueOff val="3214361"/>
              <a:satOff val="-4823"/>
              <a:lumOff val="-784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C5D44B-4FCA-44F0-A8EB-5BBEA41E27A3}">
      <dsp:nvSpPr>
        <dsp:cNvPr id="0" name=""/>
        <dsp:cNvSpPr/>
      </dsp:nvSpPr>
      <dsp:spPr>
        <a:xfrm>
          <a:off x="6871719" y="3684405"/>
          <a:ext cx="2617666" cy="2246964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rgbClr val="9BBB59">
              <a:hueOff val="3750088"/>
              <a:satOff val="-5627"/>
              <a:lumOff val="-915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52CEA3-A25B-4C39-868C-6A27B2DBCB8D}">
      <dsp:nvSpPr>
        <dsp:cNvPr id="0" name=""/>
        <dsp:cNvSpPr/>
      </dsp:nvSpPr>
      <dsp:spPr>
        <a:xfrm>
          <a:off x="6931683" y="4690969"/>
          <a:ext cx="305586" cy="263510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9BBB59">
              <a:hueOff val="4821541"/>
              <a:satOff val="-7234"/>
              <a:lumOff val="-1176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117039-91DE-4920-9BD7-65174BCA4DDE}">
      <dsp:nvSpPr>
        <dsp:cNvPr id="0" name=""/>
        <dsp:cNvSpPr/>
      </dsp:nvSpPr>
      <dsp:spPr>
        <a:xfrm>
          <a:off x="2420532" y="1238620"/>
          <a:ext cx="2617666" cy="2246964"/>
        </a:xfrm>
        <a:prstGeom prst="hexagon">
          <a:avLst>
            <a:gd name="adj" fmla="val 25000"/>
            <a:gd name="vf" fmla="val 115470"/>
          </a:avLst>
        </a:prstGeom>
        <a:solidFill>
          <a:srgbClr val="9BBB59">
            <a:hueOff val="7500176"/>
            <a:satOff val="-11253"/>
            <a:lumOff val="-1830"/>
            <a:alphaOff val="0"/>
          </a:srgbClr>
        </a:solidFill>
        <a:ln w="12700" cap="flat" cmpd="sng" algn="ctr">
          <a:solidFill>
            <a:srgbClr val="9BBB59">
              <a:hueOff val="7500176"/>
              <a:satOff val="-11253"/>
              <a:lumOff val="-183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0640" rIns="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Entorno Geográfico</a:t>
          </a:r>
          <a:endParaRPr lang="es-ES" sz="3200" kern="12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2825918" y="1586597"/>
        <a:ext cx="1806894" cy="1551010"/>
      </dsp:txXfrm>
    </dsp:sp>
    <dsp:sp modelId="{6FA181FA-A4CB-4D6D-B90C-CD00C22BB775}">
      <dsp:nvSpPr>
        <dsp:cNvPr id="0" name=""/>
        <dsp:cNvSpPr/>
      </dsp:nvSpPr>
      <dsp:spPr>
        <a:xfrm>
          <a:off x="4202160" y="1284912"/>
          <a:ext cx="305586" cy="263510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9BBB59">
              <a:hueOff val="6428722"/>
              <a:satOff val="-9646"/>
              <a:lumOff val="-1569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90FA16-58F2-4605-A8E8-E84CF0CB31B2}">
      <dsp:nvSpPr>
        <dsp:cNvPr id="0" name=""/>
        <dsp:cNvSpPr/>
      </dsp:nvSpPr>
      <dsp:spPr>
        <a:xfrm>
          <a:off x="4640360" y="0"/>
          <a:ext cx="2617666" cy="2246964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rgbClr val="9BBB59">
              <a:hueOff val="7500176"/>
              <a:satOff val="-11253"/>
              <a:lumOff val="-183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ADC4B4-CFA1-47D1-A6F1-A3B905C1A0FB}">
      <dsp:nvSpPr>
        <dsp:cNvPr id="0" name=""/>
        <dsp:cNvSpPr/>
      </dsp:nvSpPr>
      <dsp:spPr>
        <a:xfrm>
          <a:off x="4700324" y="995881"/>
          <a:ext cx="305586" cy="263510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9BBB59">
              <a:hueOff val="8035903"/>
              <a:satOff val="-12057"/>
              <a:lumOff val="-1961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EF0F0F-D95B-47CA-B6B9-3B80061FC840}">
      <dsp:nvSpPr>
        <dsp:cNvPr id="0" name=""/>
        <dsp:cNvSpPr/>
      </dsp:nvSpPr>
      <dsp:spPr>
        <a:xfrm>
          <a:off x="6871719" y="1235059"/>
          <a:ext cx="2617666" cy="2246964"/>
        </a:xfrm>
        <a:prstGeom prst="hexagon">
          <a:avLst>
            <a:gd name="adj" fmla="val 25000"/>
            <a:gd name="vf" fmla="val 115470"/>
          </a:avLst>
        </a:prstGeom>
        <a:solidFill>
          <a:srgbClr val="9BBB59">
            <a:hueOff val="11250264"/>
            <a:satOff val="-16880"/>
            <a:lumOff val="-2745"/>
            <a:alphaOff val="0"/>
          </a:srgbClr>
        </a:solidFill>
        <a:ln w="12700" cap="flat" cmpd="sng" algn="ctr">
          <a:solidFill>
            <a:srgbClr val="9BBB59">
              <a:hueOff val="11250264"/>
              <a:satOff val="-16880"/>
              <a:lumOff val="-2745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0640" rIns="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Entorno Económico</a:t>
          </a:r>
          <a:endParaRPr lang="es-ES" sz="3200" kern="12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7277105" y="1583036"/>
        <a:ext cx="1806894" cy="1551010"/>
      </dsp:txXfrm>
    </dsp:sp>
    <dsp:sp modelId="{A883325B-37D1-441B-AEEB-7C7324929574}">
      <dsp:nvSpPr>
        <dsp:cNvPr id="0" name=""/>
        <dsp:cNvSpPr/>
      </dsp:nvSpPr>
      <dsp:spPr>
        <a:xfrm>
          <a:off x="9122681" y="2226786"/>
          <a:ext cx="305586" cy="263510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9BBB59">
              <a:hueOff val="9643083"/>
              <a:satOff val="-14469"/>
              <a:lumOff val="-2353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714B31-03A2-44D4-89E9-21748337F06D}">
      <dsp:nvSpPr>
        <dsp:cNvPr id="0" name=""/>
        <dsp:cNvSpPr/>
      </dsp:nvSpPr>
      <dsp:spPr>
        <a:xfrm>
          <a:off x="9112303" y="2470118"/>
          <a:ext cx="2617666" cy="2246964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rgbClr val="9BBB59">
              <a:hueOff val="11250264"/>
              <a:satOff val="-16880"/>
              <a:lumOff val="-2745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5AFFB2-0FEA-4EF9-B2C7-629C09374FB2}">
      <dsp:nvSpPr>
        <dsp:cNvPr id="0" name=""/>
        <dsp:cNvSpPr/>
      </dsp:nvSpPr>
      <dsp:spPr>
        <a:xfrm>
          <a:off x="9640449" y="2509882"/>
          <a:ext cx="305586" cy="263510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9BBB59">
              <a:hueOff val="11250264"/>
              <a:satOff val="-16880"/>
              <a:lumOff val="-2745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5015B6F-2BE8-44AE-995E-936B580FA3DF}" type="datetime1">
              <a:rPr lang="es-ES" smtClean="0"/>
              <a:t>28/01/2020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4D2A127-28F2-4B79-95C6-D06C3BECC10D}" type="datetime1">
              <a:rPr lang="es-ES" noProof="0" smtClean="0"/>
              <a:t>28/01/2020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8649DAF-093F-4482-AA38-346E9A2DEE94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es-ES" noProof="0" smtClean="0"/>
              <a:t>3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939146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es-ES" noProof="0" smtClean="0"/>
              <a:t>4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917674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2320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es-ES" smtClean="0"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47507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l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arcador de posición de imagen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/>
              <a:t>Inserte o arrastre y coloque una imagen aquí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rtlCol="0" anchor="b"/>
          <a:lstStyle>
            <a:lvl1pPr algn="l">
              <a:defRPr sz="36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dirty="0"/>
              <a:t>Haga clic para editar </a:t>
            </a:r>
            <a:br>
              <a:rPr lang="es-ES" noProof="0" dirty="0"/>
            </a:br>
            <a:r>
              <a:rPr lang="es-ES" noProof="0" dirty="0"/>
              <a:t>el estilo del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 rtlCol="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o digi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rma libre: Forma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5" name="Forma libre: Forma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6" name="Forma libre: Forma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7" name="Forma libre: Forma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9" name="Forma libre: Forma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30" name="Forma libre: Forma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31" name="Forma libre: Forma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32" name="Forma libre: Forma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33" name="Forma libre: Forma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34" name="Forma libre: Forma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35" name="Forma libre: Forma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36" name="Forma libre: Forma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37" name="Forma libre: Forma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grpSp>
        <p:nvGrpSpPr>
          <p:cNvPr id="43" name="Grupo 42">
            <a:extLst>
              <a:ext uri="{FF2B5EF4-FFF2-40B4-BE49-F238E27FC236}">
                <a16:creationId xmlns:a16="http://schemas.microsoft.com/office/drawing/2014/main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Rectángulo redondeado 15">
              <a:extLst>
                <a:ext uri="{FF2B5EF4-FFF2-40B4-BE49-F238E27FC236}">
                  <a16:creationId xmlns:a16="http://schemas.microsoft.com/office/drawing/2014/main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es-ES" noProof="0"/>
            </a:p>
          </p:txBody>
        </p:sp>
        <p:sp>
          <p:nvSpPr>
            <p:cNvPr id="45" name="Rectángulo redondeado 15">
              <a:extLst>
                <a:ext uri="{FF2B5EF4-FFF2-40B4-BE49-F238E27FC236}">
                  <a16:creationId xmlns:a16="http://schemas.microsoft.com/office/drawing/2014/main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46" name="Rectángulo: Esquinas redondeadas 45">
              <a:extLst>
                <a:ext uri="{FF2B5EF4-FFF2-40B4-BE49-F238E27FC236}">
                  <a16:creationId xmlns:a16="http://schemas.microsoft.com/office/drawing/2014/main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47" name="Rectángulo redondeado 15">
              <a:extLst>
                <a:ext uri="{FF2B5EF4-FFF2-40B4-BE49-F238E27FC236}">
                  <a16:creationId xmlns:a16="http://schemas.microsoft.com/office/drawing/2014/main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/>
            </a:p>
          </p:txBody>
        </p:sp>
        <p:sp>
          <p:nvSpPr>
            <p:cNvPr id="48" name="Rectángulo redondeado 15">
              <a:extLst>
                <a:ext uri="{FF2B5EF4-FFF2-40B4-BE49-F238E27FC236}">
                  <a16:creationId xmlns:a16="http://schemas.microsoft.com/office/drawing/2014/main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es-ES" noProof="0"/>
            </a:p>
          </p:txBody>
        </p:sp>
        <p:sp>
          <p:nvSpPr>
            <p:cNvPr id="49" name="Elipse 48">
              <a:extLst>
                <a:ext uri="{FF2B5EF4-FFF2-40B4-BE49-F238E27FC236}">
                  <a16:creationId xmlns:a16="http://schemas.microsoft.com/office/drawing/2014/main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es-ES" noProof="0"/>
            </a:p>
          </p:txBody>
        </p:sp>
        <p:sp>
          <p:nvSpPr>
            <p:cNvPr id="50" name="Elipse 49">
              <a:extLst>
                <a:ext uri="{FF2B5EF4-FFF2-40B4-BE49-F238E27FC236}">
                  <a16:creationId xmlns:a16="http://schemas.microsoft.com/office/drawing/2014/main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es-ES" noProof="0"/>
            </a:p>
          </p:txBody>
        </p:sp>
        <p:sp>
          <p:nvSpPr>
            <p:cNvPr id="51" name="Elipse 50">
              <a:extLst>
                <a:ext uri="{FF2B5EF4-FFF2-40B4-BE49-F238E27FC236}">
                  <a16:creationId xmlns:a16="http://schemas.microsoft.com/office/drawing/2014/main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es-ES" noProof="0"/>
            </a:p>
          </p:txBody>
        </p:sp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rtlCol="0"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Aquí puede poner el texto destacado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tlCol="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noProof="0"/>
              <a:t>Inserte o arrastre y coloque una imagen aquí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3509766"/>
            <a:ext cx="2951163" cy="2322709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ción de números grand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a libre: Forma 17">
            <a:extLst>
              <a:ext uri="{FF2B5EF4-FFF2-40B4-BE49-F238E27FC236}">
                <a16:creationId xmlns:a16="http://schemas.microsoft.com/office/drawing/2014/main" id="{730F7266-25A0-4B3A-A8CE-F083ECC9D4C6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 userDrawn="1">
            <p:ph sz="half" idx="1" hasCustomPrompt="1"/>
          </p:nvPr>
        </p:nvSpPr>
        <p:spPr>
          <a:xfrm>
            <a:off x="906843" y="3429050"/>
            <a:ext cx="4522314" cy="2762949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9" name="Marcador de posición de número de diapositiva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774740" y="3429000"/>
            <a:ext cx="4522407" cy="2762250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FEF984BB-176D-4924-ADAD-52FBC95B0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3" y="2278063"/>
            <a:ext cx="4522787" cy="885825"/>
          </a:xfrm>
        </p:spPr>
        <p:txBody>
          <a:bodyPr rtlCol="0" anchor="ctr"/>
          <a:lstStyle>
            <a:lvl1pPr marL="0" indent="0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 rtl="0"/>
            <a:r>
              <a:rPr lang="es-ES" noProof="0"/>
              <a:t>1</a:t>
            </a:r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C59BE1D7-885A-4749-99BA-6909D64AF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50" y="2278063"/>
            <a:ext cx="4522787" cy="885825"/>
          </a:xfrm>
        </p:spPr>
        <p:txBody>
          <a:bodyPr rtlCol="0" anchor="ctr"/>
          <a:lstStyle>
            <a:lvl1pPr marL="0" indent="0">
              <a:buNone/>
              <a:defRPr sz="8000" b="1" i="0">
                <a:latin typeface="+mj-lt"/>
              </a:defRPr>
            </a:lvl1pPr>
          </a:lstStyle>
          <a:p>
            <a:pPr lvl="0" rtl="0"/>
            <a:r>
              <a:rPr lang="es-ES" noProof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76449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152000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posición de contenido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1584000"/>
            <a:ext cx="5472000" cy="4608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11" name="Marcador de posición de número de diapositiva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1584325"/>
            <a:ext cx="5472113" cy="460692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0000" y="1152525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s columnas en cuad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Título secundario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es-ES" noProof="0"/>
              <a:t>Título de la sección 1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 rtl="0"/>
            <a:r>
              <a:rPr lang="es-ES" noProof="0"/>
              <a:t>Título de la sección 2</a:t>
            </a:r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 rtl="0"/>
            <a:r>
              <a:rPr lang="es-ES" noProof="0"/>
              <a:t>Título de la sección 3</a:t>
            </a:r>
          </a:p>
        </p:txBody>
      </p:sp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cala de tiem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3" name="Marcador de texto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Título secundario</a:t>
            </a: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arcador de texto 10">
            <a:extLst>
              <a:ext uri="{FF2B5EF4-FFF2-40B4-BE49-F238E27FC236}">
                <a16:creationId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Año</a:t>
            </a:r>
          </a:p>
        </p:txBody>
      </p:sp>
      <p:sp>
        <p:nvSpPr>
          <p:cNvPr id="17" name="Marcador de texto 10">
            <a:extLst>
              <a:ext uri="{FF2B5EF4-FFF2-40B4-BE49-F238E27FC236}">
                <a16:creationId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1" name="Marcador de texto 10">
            <a:extLst>
              <a:ext uri="{FF2B5EF4-FFF2-40B4-BE49-F238E27FC236}">
                <a16:creationId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2" name="Marcador de texto 10">
            <a:extLst>
              <a:ext uri="{FF2B5EF4-FFF2-40B4-BE49-F238E27FC236}">
                <a16:creationId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5" name="Marcador de texto 10">
            <a:extLst>
              <a:ext uri="{FF2B5EF4-FFF2-40B4-BE49-F238E27FC236}">
                <a16:creationId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6" name="Marcador de texto 10">
            <a:extLst>
              <a:ext uri="{FF2B5EF4-FFF2-40B4-BE49-F238E27FC236}">
                <a16:creationId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Año</a:t>
            </a:r>
          </a:p>
        </p:txBody>
      </p:sp>
      <p:sp>
        <p:nvSpPr>
          <p:cNvPr id="28" name="Marcador de texto 10">
            <a:extLst>
              <a:ext uri="{FF2B5EF4-FFF2-40B4-BE49-F238E27FC236}">
                <a16:creationId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0" name="Marcador de texto 10">
            <a:extLst>
              <a:ext uri="{FF2B5EF4-FFF2-40B4-BE49-F238E27FC236}">
                <a16:creationId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1" name="Marcador de texto 10">
            <a:extLst>
              <a:ext uri="{FF2B5EF4-FFF2-40B4-BE49-F238E27FC236}">
                <a16:creationId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2" name="Marcador de texto 10">
            <a:extLst>
              <a:ext uri="{FF2B5EF4-FFF2-40B4-BE49-F238E27FC236}">
                <a16:creationId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3" name="Marcador de texto 10">
            <a:extLst>
              <a:ext uri="{FF2B5EF4-FFF2-40B4-BE49-F238E27FC236}">
                <a16:creationId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4" name="Marcador de texto 10">
            <a:extLst>
              <a:ext uri="{FF2B5EF4-FFF2-40B4-BE49-F238E27FC236}">
                <a16:creationId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5" name="Marcador de texto 10">
            <a:extLst>
              <a:ext uri="{FF2B5EF4-FFF2-40B4-BE49-F238E27FC236}">
                <a16:creationId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6" name="Marcador de texto 10">
            <a:extLst>
              <a:ext uri="{FF2B5EF4-FFF2-40B4-BE49-F238E27FC236}">
                <a16:creationId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7" name="Marcador de texto 10">
            <a:extLst>
              <a:ext uri="{FF2B5EF4-FFF2-40B4-BE49-F238E27FC236}">
                <a16:creationId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8" name="Marcador de texto 10">
            <a:extLst>
              <a:ext uri="{FF2B5EF4-FFF2-40B4-BE49-F238E27FC236}">
                <a16:creationId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9" name="Marcador de texto 10">
            <a:extLst>
              <a:ext uri="{FF2B5EF4-FFF2-40B4-BE49-F238E27FC236}">
                <a16:creationId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40" name="Marcador de texto 10">
            <a:extLst>
              <a:ext uri="{FF2B5EF4-FFF2-40B4-BE49-F238E27FC236}">
                <a16:creationId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41" name="Marcador de texto 10">
            <a:extLst>
              <a:ext uri="{FF2B5EF4-FFF2-40B4-BE49-F238E27FC236}">
                <a16:creationId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42" name="Marcador de texto 10">
            <a:extLst>
              <a:ext uri="{FF2B5EF4-FFF2-40B4-BE49-F238E27FC236}">
                <a16:creationId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43" name="Marcador de texto 10">
            <a:extLst>
              <a:ext uri="{FF2B5EF4-FFF2-40B4-BE49-F238E27FC236}">
                <a16:creationId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44" name="Marcador de texto 10">
            <a:extLst>
              <a:ext uri="{FF2B5EF4-FFF2-40B4-BE49-F238E27FC236}">
                <a16:creationId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45" name="Marcador de texto 10">
            <a:extLst>
              <a:ext uri="{FF2B5EF4-FFF2-40B4-BE49-F238E27FC236}">
                <a16:creationId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46" name="Marcador de texto 10">
            <a:extLst>
              <a:ext uri="{FF2B5EF4-FFF2-40B4-BE49-F238E27FC236}">
                <a16:creationId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47" name="Marcador de texto 10">
            <a:extLst>
              <a:ext uri="{FF2B5EF4-FFF2-40B4-BE49-F238E27FC236}">
                <a16:creationId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48" name="Marcador de texto 10">
            <a:extLst>
              <a:ext uri="{FF2B5EF4-FFF2-40B4-BE49-F238E27FC236}">
                <a16:creationId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49" name="Marcador de texto 3">
            <a:extLst>
              <a:ext uri="{FF2B5EF4-FFF2-40B4-BE49-F238E27FC236}">
                <a16:creationId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rtlCol="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Título del elemento</a:t>
            </a:r>
          </a:p>
        </p:txBody>
      </p:sp>
      <p:sp>
        <p:nvSpPr>
          <p:cNvPr id="50" name="Marcador de texto 36">
            <a:extLst>
              <a:ext uri="{FF2B5EF4-FFF2-40B4-BE49-F238E27FC236}">
                <a16:creationId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es-ES" noProof="0"/>
              <a:t>Mes, año</a:t>
            </a:r>
          </a:p>
        </p:txBody>
      </p:sp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s miembros del equi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945" y="3995705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887" y="3995705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07829" y="3991240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945" y="3424428"/>
            <a:ext cx="1964170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5887" y="3424428"/>
            <a:ext cx="1964171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830" y="3424428"/>
            <a:ext cx="1964170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24" name="Marcador de posición de imagen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1800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25" name="Marcador de posición de imagen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26" name="Marcador de posición de imagen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35683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Título secundario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47CA876-2153-4136-850D-EE098BDC24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03945" y="4311393"/>
            <a:ext cx="1964172" cy="1130300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Biografía breve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969B21C2-C689-49C2-B45F-14C5C53A5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55887" y="4311393"/>
            <a:ext cx="1963737" cy="11303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es-ES" noProof="0"/>
              <a:t>Biografía breve</a:t>
            </a:r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E33D8E11-F7FD-4AD9-BEC6-78C6500F81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7829" y="4311393"/>
            <a:ext cx="1981200" cy="1138238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es-ES" noProof="0"/>
              <a:t>Biografía breve</a:t>
            </a:r>
          </a:p>
        </p:txBody>
      </p:sp>
    </p:spTree>
    <p:extLst>
      <p:ext uri="{BB962C8B-B14F-4D97-AF65-F5344CB8AC3E}">
        <p14:creationId xmlns:p14="http://schemas.microsoft.com/office/powerpoint/2010/main" val="3624119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is miembros del equi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smtClean="0"/>
              <a:t>Haga clic para modificar el estilo de título del patrón</a:t>
            </a:r>
            <a:endParaRPr lang="en-ZA" dirty="0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"/>
              <a:t>Agregue un pie de página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n-ZA" smtClean="0"/>
              <a:pPr rtl="0"/>
              <a:t>‹Nº›</a:t>
            </a:fld>
            <a:endParaRPr lang="en-ZA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s"/>
              <a:t>Título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s"/>
              <a:t>Título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s"/>
              <a:t>Título</a:t>
            </a:r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s"/>
              <a:t>Título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s"/>
              <a:t>Nombre completo</a:t>
            </a:r>
            <a:endParaRPr lang="en-ZA" dirty="0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s"/>
              <a:t>Nombre completo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s"/>
              <a:t>Nombre completo</a:t>
            </a:r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s"/>
              <a:t>Nombre completo</a:t>
            </a:r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s"/>
              <a:t>Nombre completo</a:t>
            </a:r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s"/>
              <a:t>Título</a:t>
            </a:r>
          </a:p>
        </p:txBody>
      </p:sp>
      <p:sp>
        <p:nvSpPr>
          <p:cNvPr id="23" name="Marcador de posición de imagen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smtClean="0"/>
              <a:t>Haga clic en el icono para agregar una imagen</a:t>
            </a:r>
            <a:endParaRPr lang="en-ZA" dirty="0"/>
          </a:p>
        </p:txBody>
      </p:sp>
      <p:sp>
        <p:nvSpPr>
          <p:cNvPr id="24" name="Marcador de posición de imagen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smtClean="0"/>
              <a:t>Haga clic en el icono para agregar una imagen</a:t>
            </a:r>
            <a:endParaRPr lang="en-ZA" dirty="0"/>
          </a:p>
        </p:txBody>
      </p:sp>
      <p:sp>
        <p:nvSpPr>
          <p:cNvPr id="25" name="Marcador de posición de imagen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smtClean="0"/>
              <a:t>Haga clic en el icono para agregar una imagen</a:t>
            </a:r>
            <a:endParaRPr lang="en-ZA" dirty="0"/>
          </a:p>
        </p:txBody>
      </p:sp>
      <p:sp>
        <p:nvSpPr>
          <p:cNvPr id="26" name="Marcador de posición de imagen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smtClean="0"/>
              <a:t>Haga clic en el icono para agregar una imagen</a:t>
            </a:r>
            <a:endParaRPr lang="en-ZA" dirty="0"/>
          </a:p>
        </p:txBody>
      </p:sp>
      <p:sp>
        <p:nvSpPr>
          <p:cNvPr id="27" name="Marcador de posición de imagen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smtClean="0"/>
              <a:t>Haga clic en el icono para agregar una imagen</a:t>
            </a:r>
            <a:endParaRPr lang="en-ZA" dirty="0"/>
          </a:p>
        </p:txBody>
      </p:sp>
      <p:sp>
        <p:nvSpPr>
          <p:cNvPr id="20" name="Marcador de posición de imagen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es-ES" smtClean="0"/>
              <a:t>Haga clic en el icono para agregar una imagen</a:t>
            </a:r>
            <a:endParaRPr lang="en-ZA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es"/>
              <a:t>Nombre completo</a:t>
            </a:r>
            <a:endParaRPr lang="en-ZA" dirty="0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lvl="0" rtl="0"/>
            <a:r>
              <a:rPr lang="es"/>
              <a:t>Título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 y el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orma libre: Forma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7" name="Forma libre: Forma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ZA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9" name="Forma libre: Forma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8" name="Forma libre: Forma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0" name="Forma libre: Forma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4" name="Forma libre: Forma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3" name="Marcador de texto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Título secundario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, sin gráfic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l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32" name="Marcador de posición de imagen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/>
              <a:t>Inserte o arrastre y coloque una imagen aquí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rtlCol="0" anchor="b"/>
          <a:lstStyle>
            <a:lvl1pPr algn="r">
              <a:defRPr sz="36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dirty="0"/>
              <a:t>Haga clic para editar </a:t>
            </a:r>
            <a:br>
              <a:rPr lang="es-ES" noProof="0" dirty="0"/>
            </a:br>
            <a:r>
              <a:rPr lang="es-ES" noProof="0" dirty="0"/>
              <a:t>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6" name="Cuadro de texto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es-ES" sz="1200" noProof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ci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arcador de posición de imagen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/>
              <a:t>Inserte o arrastre y coloque una imagen aquí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rtlCol="0" anchor="b" anchorCtr="0"/>
          <a:lstStyle>
            <a:lvl1pPr algn="r">
              <a:defRPr sz="66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Gracias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 rtlCol="0"/>
          <a:lstStyle>
            <a:lvl1pPr marL="0" indent="0" algn="r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Número de contacto</a:t>
            </a:r>
          </a:p>
        </p:txBody>
      </p:sp>
      <p:sp>
        <p:nvSpPr>
          <p:cNvPr id="9" name="Marcador de texto 5">
            <a:extLst>
              <a:ext uri="{FF2B5EF4-FFF2-40B4-BE49-F238E27FC236}">
                <a16:creationId xmlns:a16="http://schemas.microsoft.com/office/drawing/2014/main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Identificador de red social o correo electrónico</a:t>
            </a:r>
          </a:p>
        </p:txBody>
      </p:sp>
      <p:sp>
        <p:nvSpPr>
          <p:cNvPr id="8" name="Marcador de posición de imagen 5">
            <a:extLst>
              <a:ext uri="{FF2B5EF4-FFF2-40B4-BE49-F238E27FC236}">
                <a16:creationId xmlns:a16="http://schemas.microsoft.com/office/drawing/2014/main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Logotipo</a:t>
            </a:r>
          </a:p>
        </p:txBody>
      </p:sp>
      <p:sp>
        <p:nvSpPr>
          <p:cNvPr id="10" name="Marcador de texto 5">
            <a:extLst>
              <a:ext uri="{FF2B5EF4-FFF2-40B4-BE49-F238E27FC236}">
                <a16:creationId xmlns:a16="http://schemas.microsoft.com/office/drawing/2014/main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Dirección del sitio web</a:t>
            </a:r>
          </a:p>
        </p:txBody>
      </p:sp>
    </p:spTree>
    <p:extLst>
      <p:ext uri="{BB962C8B-B14F-4D97-AF65-F5344CB8AC3E}">
        <p14:creationId xmlns:p14="http://schemas.microsoft.com/office/powerpoint/2010/main" val="3475950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F5211B-014A-4E6E-98C7-FDAF785531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FC0C6D2B-0FF5-4A5F-A062-480FFA6DA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5" name="Marcador de texto 5">
            <a:extLst>
              <a:ext uri="{FF2B5EF4-FFF2-40B4-BE49-F238E27FC236}">
                <a16:creationId xmlns:a16="http://schemas.microsoft.com/office/drawing/2014/main" id="{91612B32-057C-422E-8B4A-7B464DE04A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878469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e imágenes grand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rtlCol="0" anchor="b"/>
          <a:lstStyle>
            <a:lvl1pPr algn="r">
              <a:defRPr sz="36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dirty="0"/>
              <a:t>Haga clic para editar </a:t>
            </a:r>
            <a:br>
              <a:rPr lang="es-ES" noProof="0" dirty="0"/>
            </a:br>
            <a:r>
              <a:rPr lang="es-ES" noProof="0" dirty="0"/>
              <a:t>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6" name="Cuadro de texto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es-ES" sz="1200" noProof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Marcador de posición de imagen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/>
              <a:t>Inserte o arrastre y coloque una imagen aquí</a:t>
            </a:r>
          </a:p>
        </p:txBody>
      </p:sp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64300" y="1152000"/>
            <a:ext cx="5307700" cy="4680000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11340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31" name="Forma libre: Forma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152000"/>
            <a:ext cx="5472000" cy="504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9" name="Marcador de posición de número de diapositiva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1152525"/>
            <a:ext cx="5472113" cy="503872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360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1550" y="1152000"/>
            <a:ext cx="3600450" cy="503872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71550" y="1152000"/>
            <a:ext cx="3600450" cy="503872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16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412" y="1152525"/>
            <a:ext cx="2160588" cy="503872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1412" y="1152525"/>
            <a:ext cx="2160588" cy="503872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6412" y="1148060"/>
            <a:ext cx="2160588" cy="503872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11412" y="1152525"/>
            <a:ext cx="2160588" cy="503872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ñetas de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5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5012" y="4683647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09481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216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s-ES" noProof="0"/>
              <a:t>Viñeta 2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s-ES" noProof="0"/>
              <a:t>Viñeta 3</a:t>
            </a:r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15013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s-ES" noProof="0"/>
              <a:t>Viñeta 4</a:t>
            </a:r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09481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s-ES" noProof="0"/>
              <a:t>Viñeta 5</a:t>
            </a:r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683350"/>
            <a:ext cx="216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B0B1F8F6-73A5-F142-8A28-094DA998B5F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86454" y="2358091"/>
            <a:ext cx="854075" cy="854075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32" name="Marcador de posición de imagen 3">
            <a:extLst>
              <a:ext uri="{FF2B5EF4-FFF2-40B4-BE49-F238E27FC236}">
                <a16:creationId xmlns:a16="http://schemas.microsoft.com/office/drawing/2014/main" id="{F78A887E-89A6-244C-8AA4-484FE535876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80176" y="2358091"/>
            <a:ext cx="854075" cy="854075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33" name="Marcador de posición de imagen 3">
            <a:extLst>
              <a:ext uri="{FF2B5EF4-FFF2-40B4-BE49-F238E27FC236}">
                <a16:creationId xmlns:a16="http://schemas.microsoft.com/office/drawing/2014/main" id="{52B18661-99A8-214A-A089-09F11F1EB5C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673898" y="2358091"/>
            <a:ext cx="854075" cy="854075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34" name="Marcador de posición de imagen 3">
            <a:extLst>
              <a:ext uri="{FF2B5EF4-FFF2-40B4-BE49-F238E27FC236}">
                <a16:creationId xmlns:a16="http://schemas.microsoft.com/office/drawing/2014/main" id="{69D5F0B5-DE10-D646-9244-6B4289E7793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967620" y="2358091"/>
            <a:ext cx="854075" cy="854075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35" name="Marcador de posición de imagen 3">
            <a:extLst>
              <a:ext uri="{FF2B5EF4-FFF2-40B4-BE49-F238E27FC236}">
                <a16:creationId xmlns:a16="http://schemas.microsoft.com/office/drawing/2014/main" id="{72B87CCD-6D17-844B-87EF-F8BC69D79B0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261341" y="2358091"/>
            <a:ext cx="854075" cy="854075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988026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viñetas de imagen a la izqui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lipse 19">
            <a:extLst>
              <a:ext uri="{FF2B5EF4-FFF2-40B4-BE49-F238E27FC236}">
                <a16:creationId xmlns:a16="http://schemas.microsoft.com/office/drawing/2014/main" id="{019D3C0C-316D-A045-BC1B-D508718E47A9}"/>
              </a:ext>
            </a:extLst>
          </p:cNvPr>
          <p:cNvSpPr>
            <a:spLocks noChangeAspect="1"/>
          </p:cNvSpPr>
          <p:nvPr userDrawn="1"/>
        </p:nvSpPr>
        <p:spPr>
          <a:xfrm>
            <a:off x="3050592" y="2745584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56D90BAC-4672-454F-9B98-7A6F31D7B3F7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745584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21146660-9CB0-D241-ACBC-5C0A9FC8AD1A}"/>
              </a:ext>
            </a:extLst>
          </p:cNvPr>
          <p:cNvSpPr>
            <a:spLocks noChangeAspect="1"/>
          </p:cNvSpPr>
          <p:nvPr userDrawn="1"/>
        </p:nvSpPr>
        <p:spPr>
          <a:xfrm>
            <a:off x="759111" y="2745584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7" name="Marcador de posición de imagen 3">
            <a:extLst>
              <a:ext uri="{FF2B5EF4-FFF2-40B4-BE49-F238E27FC236}">
                <a16:creationId xmlns:a16="http://schemas.microsoft.com/office/drawing/2014/main" id="{831AC394-0DDA-6F4A-B2D3-6D95CD86648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87652" y="3054178"/>
            <a:ext cx="854075" cy="854075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28" name="Marcador de posición de imagen 3">
            <a:extLst>
              <a:ext uri="{FF2B5EF4-FFF2-40B4-BE49-F238E27FC236}">
                <a16:creationId xmlns:a16="http://schemas.microsoft.com/office/drawing/2014/main" id="{B1A58D5B-A4BA-F446-90DA-1B6B207869A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81374" y="3054178"/>
            <a:ext cx="854075" cy="854075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29" name="Marcador de posición de imagen 3">
            <a:extLst>
              <a:ext uri="{FF2B5EF4-FFF2-40B4-BE49-F238E27FC236}">
                <a16:creationId xmlns:a16="http://schemas.microsoft.com/office/drawing/2014/main" id="{7912C149-C249-1940-AF83-360853E78C2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675096" y="3054178"/>
            <a:ext cx="854075" cy="854075"/>
          </a:xfrm>
        </p:spPr>
        <p:txBody>
          <a:bodyPr rtlCol="0"/>
          <a:lstStyle>
            <a:lvl1pPr marL="0" indent="0">
              <a:buNone/>
              <a:defRPr sz="1400"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7632650" y="86714"/>
            <a:ext cx="4472635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41" name="Marcador de posición de imagen 40">
            <a:extLst>
              <a:ext uri="{FF2B5EF4-FFF2-40B4-BE49-F238E27FC236}">
                <a16:creationId xmlns:a16="http://schemas.microsoft.com/office/drawing/2014/main" id="{5BDD2BB3-B6A3-404C-846E-13E06B2F166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632650" y="86714"/>
            <a:ext cx="4472635" cy="6478538"/>
          </a:xfrm>
          <a:custGeom>
            <a:avLst/>
            <a:gdLst>
              <a:gd name="connsiteX0" fmla="*/ 376782 w 4559351"/>
              <a:gd name="connsiteY0" fmla="*/ 5927210 h 6604145"/>
              <a:gd name="connsiteX1" fmla="*/ 1519837 w 4559351"/>
              <a:gd name="connsiteY1" fmla="*/ 6224579 h 6604145"/>
              <a:gd name="connsiteX2" fmla="*/ 1067656 w 4559351"/>
              <a:gd name="connsiteY2" fmla="*/ 6604145 h 6604145"/>
              <a:gd name="connsiteX3" fmla="*/ 567431 w 4559351"/>
              <a:gd name="connsiteY3" fmla="*/ 6347235 h 6604145"/>
              <a:gd name="connsiteX4" fmla="*/ 3770030 w 4559351"/>
              <a:gd name="connsiteY4" fmla="*/ 4729122 h 6604145"/>
              <a:gd name="connsiteX5" fmla="*/ 3830234 w 4559351"/>
              <a:gd name="connsiteY5" fmla="*/ 4893659 h 6604145"/>
              <a:gd name="connsiteX6" fmla="*/ 3125854 w 4559351"/>
              <a:gd name="connsiteY6" fmla="*/ 4949110 h 6604145"/>
              <a:gd name="connsiteX7" fmla="*/ 3170574 w 4559351"/>
              <a:gd name="connsiteY7" fmla="*/ 4030224 h 6604145"/>
              <a:gd name="connsiteX8" fmla="*/ 3437863 w 4559351"/>
              <a:gd name="connsiteY8" fmla="*/ 4760691 h 6604145"/>
              <a:gd name="connsiteX9" fmla="*/ 2793688 w 4559351"/>
              <a:gd name="connsiteY9" fmla="*/ 4980680 h 6604145"/>
              <a:gd name="connsiteX10" fmla="*/ 2501683 w 4559351"/>
              <a:gd name="connsiteY10" fmla="*/ 5003670 h 6604145"/>
              <a:gd name="connsiteX11" fmla="*/ 0 w 4559351"/>
              <a:gd name="connsiteY11" fmla="*/ 3396395 h 6604145"/>
              <a:gd name="connsiteX12" fmla="*/ 3032435 w 4559351"/>
              <a:gd name="connsiteY12" fmla="*/ 3966867 h 6604145"/>
              <a:gd name="connsiteX13" fmla="*/ 1101460 w 4559351"/>
              <a:gd name="connsiteY13" fmla="*/ 6039845 h 6604145"/>
              <a:gd name="connsiteX14" fmla="*/ 10881 w 4559351"/>
              <a:gd name="connsiteY14" fmla="*/ 5508230 h 6604145"/>
              <a:gd name="connsiteX15" fmla="*/ 0 w 4559351"/>
              <a:gd name="connsiteY15" fmla="*/ 5475113 h 6604145"/>
              <a:gd name="connsiteX16" fmla="*/ 0 w 4559351"/>
              <a:gd name="connsiteY16" fmla="*/ 2843941 h 6604145"/>
              <a:gd name="connsiteX17" fmla="*/ 1605508 w 4559351"/>
              <a:gd name="connsiteY17" fmla="*/ 3374908 h 6604145"/>
              <a:gd name="connsiteX18" fmla="*/ 1482045 w 4559351"/>
              <a:gd name="connsiteY18" fmla="*/ 3547687 h 6604145"/>
              <a:gd name="connsiteX19" fmla="*/ 0 w 4559351"/>
              <a:gd name="connsiteY19" fmla="*/ 3206607 h 6604145"/>
              <a:gd name="connsiteX20" fmla="*/ 0 w 4559351"/>
              <a:gd name="connsiteY20" fmla="*/ 0 h 6604145"/>
              <a:gd name="connsiteX21" fmla="*/ 4559351 w 4559351"/>
              <a:gd name="connsiteY21" fmla="*/ 0 h 6604145"/>
              <a:gd name="connsiteX22" fmla="*/ 4559351 w 4559351"/>
              <a:gd name="connsiteY22" fmla="*/ 4284646 h 6604145"/>
              <a:gd name="connsiteX23" fmla="*/ 0 w 4559351"/>
              <a:gd name="connsiteY23" fmla="*/ 2645102 h 660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59351" h="6604145">
                <a:moveTo>
                  <a:pt x="376782" y="5927210"/>
                </a:moveTo>
                <a:lnTo>
                  <a:pt x="1519837" y="6224579"/>
                </a:lnTo>
                <a:lnTo>
                  <a:pt x="1067656" y="6604145"/>
                </a:lnTo>
                <a:lnTo>
                  <a:pt x="567431" y="6347235"/>
                </a:lnTo>
                <a:close/>
                <a:moveTo>
                  <a:pt x="3770030" y="4729122"/>
                </a:moveTo>
                <a:lnTo>
                  <a:pt x="3830234" y="4893659"/>
                </a:lnTo>
                <a:lnTo>
                  <a:pt x="3125854" y="4949110"/>
                </a:lnTo>
                <a:close/>
                <a:moveTo>
                  <a:pt x="3170574" y="4030224"/>
                </a:moveTo>
                <a:lnTo>
                  <a:pt x="3437863" y="4760691"/>
                </a:lnTo>
                <a:lnTo>
                  <a:pt x="2793688" y="4980680"/>
                </a:lnTo>
                <a:lnTo>
                  <a:pt x="2501683" y="5003670"/>
                </a:lnTo>
                <a:close/>
                <a:moveTo>
                  <a:pt x="0" y="3396395"/>
                </a:moveTo>
                <a:lnTo>
                  <a:pt x="3032435" y="3966867"/>
                </a:lnTo>
                <a:lnTo>
                  <a:pt x="1101460" y="6039845"/>
                </a:lnTo>
                <a:lnTo>
                  <a:pt x="10881" y="5508230"/>
                </a:lnTo>
                <a:lnTo>
                  <a:pt x="0" y="5475113"/>
                </a:lnTo>
                <a:close/>
                <a:moveTo>
                  <a:pt x="0" y="2843941"/>
                </a:moveTo>
                <a:lnTo>
                  <a:pt x="1605508" y="3374908"/>
                </a:lnTo>
                <a:lnTo>
                  <a:pt x="1482045" y="3547687"/>
                </a:lnTo>
                <a:lnTo>
                  <a:pt x="0" y="3206607"/>
                </a:lnTo>
                <a:close/>
                <a:moveTo>
                  <a:pt x="0" y="0"/>
                </a:moveTo>
                <a:lnTo>
                  <a:pt x="4559351" y="0"/>
                </a:lnTo>
                <a:lnTo>
                  <a:pt x="4559351" y="4284646"/>
                </a:lnTo>
                <a:lnTo>
                  <a:pt x="0" y="26451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noProof="0"/>
              <a:t>Inserte o arrastre y coloque una imagen aquí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5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4641170"/>
            <a:ext cx="216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4641171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s-ES" noProof="0"/>
              <a:t>Viñeta 2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4641171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s-ES" noProof="0"/>
              <a:t>Viñeta 3</a:t>
            </a:r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683350"/>
            <a:ext cx="216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51" name="Octágono 50">
            <a:extLst>
              <a:ext uri="{FF2B5EF4-FFF2-40B4-BE49-F238E27FC236}">
                <a16:creationId xmlns:a16="http://schemas.microsoft.com/office/drawing/2014/main" id="{758B0359-60B9-4D73-825D-ACE303A61C50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52" name="Elipse 51">
            <a:extLst>
              <a:ext uri="{FF2B5EF4-FFF2-40B4-BE49-F238E27FC236}">
                <a16:creationId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>
              <a:solidFill>
                <a:schemeClr val="accent1"/>
              </a:solidFill>
            </a:endParaRPr>
          </a:p>
        </p:txBody>
      </p:sp>
      <p:sp>
        <p:nvSpPr>
          <p:cNvPr id="53" name="Elipse 52">
            <a:extLst>
              <a:ext uri="{FF2B5EF4-FFF2-40B4-BE49-F238E27FC236}">
                <a16:creationId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54" name="Elipse 53">
            <a:extLst>
              <a:ext uri="{FF2B5EF4-FFF2-40B4-BE49-F238E27FC236}">
                <a16:creationId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>
              <a:solidFill>
                <a:schemeClr val="accent1"/>
              </a:solidFill>
            </a:endParaRPr>
          </a:p>
        </p:txBody>
      </p:sp>
      <p:sp>
        <p:nvSpPr>
          <p:cNvPr id="55" name="Marcador de número de diapositiva 54">
            <a:extLst>
              <a:ext uri="{FF2B5EF4-FFF2-40B4-BE49-F238E27FC236}">
                <a16:creationId xmlns:a16="http://schemas.microsoft.com/office/drawing/2014/main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284313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 userDrawn="1"/>
        </p:nvPicPr>
        <p:blipFill rotWithShape="1">
          <a:blip r:embed="rId2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98"/>
          <a:stretch/>
        </p:blipFill>
        <p:spPr>
          <a:xfrm>
            <a:off x="120821" y="123586"/>
            <a:ext cx="11984465" cy="6599246"/>
          </a:xfrm>
          <a:prstGeom prst="rect">
            <a:avLst/>
          </a:prstGeom>
        </p:spPr>
      </p:pic>
      <p:sp>
        <p:nvSpPr>
          <p:cNvPr id="7" name="Octágono 6">
            <a:extLst>
              <a:ext uri="{FF2B5EF4-FFF2-40B4-BE49-F238E27FC236}">
                <a16:creationId xmlns:a16="http://schemas.microsoft.com/office/drawing/2014/main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>
              <a:solidFill>
                <a:schemeClr val="accent1"/>
              </a:solidFill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1" name="Cuadro de texto 10">
            <a:extLst>
              <a:ext uri="{FF2B5EF4-FFF2-40B4-BE49-F238E27FC236}">
                <a16:creationId xmlns:a16="http://schemas.microsoft.com/office/drawing/2014/main" id="{110EE18F-610D-4230-BA82-4E5007401ADD}"/>
              </a:ext>
            </a:extLst>
          </p:cNvPr>
          <p:cNvSpPr txBox="1"/>
          <p:nvPr userDrawn="1"/>
        </p:nvSpPr>
        <p:spPr>
          <a:xfrm>
            <a:off x="9216940" y="6278857"/>
            <a:ext cx="2028187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/>
            <a:endParaRPr lang="es-ES" sz="1200" noProof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>
              <a:solidFill>
                <a:schemeClr val="accent1"/>
              </a:solidFill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pic>
        <p:nvPicPr>
          <p:cNvPr id="15" name="Picture 4" descr="Resultado de imagen para archidona turismo"/>
          <p:cNvPicPr>
            <a:picLocks noChangeAspect="1" noChangeArrowheads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124" y="86714"/>
            <a:ext cx="2312399" cy="122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85" r:id="rId8"/>
    <p:sldLayoutId id="2147483684" r:id="rId9"/>
    <p:sldLayoutId id="2147483668" r:id="rId10"/>
    <p:sldLayoutId id="2147483670" r:id="rId11"/>
    <p:sldLayoutId id="2147483653" r:id="rId12"/>
    <p:sldLayoutId id="2147483673" r:id="rId13"/>
    <p:sldLayoutId id="2147483674" r:id="rId14"/>
    <p:sldLayoutId id="2147483676" r:id="rId15"/>
    <p:sldLayoutId id="2147483677" r:id="rId16"/>
    <p:sldLayoutId id="2147483654" r:id="rId17"/>
    <p:sldLayoutId id="2147483660" r:id="rId18"/>
    <p:sldLayoutId id="2147483661" r:id="rId19"/>
    <p:sldLayoutId id="2147483678" r:id="rId20"/>
    <p:sldLayoutId id="2147483686" r:id="rId2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13" Type="http://schemas.openxmlformats.org/officeDocument/2006/relationships/diagramColors" Target="../diagrams/colors11.xml"/><Relationship Id="rId18" Type="http://schemas.openxmlformats.org/officeDocument/2006/relationships/diagramColors" Target="../diagrams/colors12.xml"/><Relationship Id="rId3" Type="http://schemas.openxmlformats.org/officeDocument/2006/relationships/image" Target="../media/image23.jpeg"/><Relationship Id="rId7" Type="http://schemas.openxmlformats.org/officeDocument/2006/relationships/diagramQuickStyle" Target="../diagrams/quickStyle10.xml"/><Relationship Id="rId12" Type="http://schemas.openxmlformats.org/officeDocument/2006/relationships/diagramQuickStyle" Target="../diagrams/quickStyle11.xml"/><Relationship Id="rId17" Type="http://schemas.openxmlformats.org/officeDocument/2006/relationships/diagramQuickStyle" Target="../diagrams/quickStyle12.xml"/><Relationship Id="rId2" Type="http://schemas.openxmlformats.org/officeDocument/2006/relationships/image" Target="../media/image22.jpeg"/><Relationship Id="rId16" Type="http://schemas.openxmlformats.org/officeDocument/2006/relationships/diagramLayout" Target="../diagrams/layout12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0.xml"/><Relationship Id="rId11" Type="http://schemas.openxmlformats.org/officeDocument/2006/relationships/diagramLayout" Target="../diagrams/layout11.xml"/><Relationship Id="rId5" Type="http://schemas.openxmlformats.org/officeDocument/2006/relationships/diagramData" Target="../diagrams/data10.xml"/><Relationship Id="rId15" Type="http://schemas.openxmlformats.org/officeDocument/2006/relationships/diagramData" Target="../diagrams/data12.xml"/><Relationship Id="rId10" Type="http://schemas.openxmlformats.org/officeDocument/2006/relationships/diagramData" Target="../diagrams/data11.xml"/><Relationship Id="rId19" Type="http://schemas.microsoft.com/office/2007/relationships/diagramDrawing" Target="../diagrams/drawing12.xml"/><Relationship Id="rId4" Type="http://schemas.openxmlformats.org/officeDocument/2006/relationships/image" Target="../media/image24.jpeg"/><Relationship Id="rId9" Type="http://schemas.microsoft.com/office/2007/relationships/diagramDrawing" Target="../diagrams/drawing10.xml"/><Relationship Id="rId14" Type="http://schemas.microsoft.com/office/2007/relationships/diagramDrawing" Target="../diagrams/drawin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5.xml"/><Relationship Id="rId3" Type="http://schemas.openxmlformats.org/officeDocument/2006/relationships/image" Target="../media/image25.png"/><Relationship Id="rId7" Type="http://schemas.openxmlformats.org/officeDocument/2006/relationships/diagramQuickStyle" Target="../diagrams/quickStyle1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diagramLayout" Target="../diagrams/layout15.xml"/><Relationship Id="rId5" Type="http://schemas.openxmlformats.org/officeDocument/2006/relationships/diagramData" Target="../diagrams/data15.xml"/><Relationship Id="rId10" Type="http://schemas.openxmlformats.org/officeDocument/2006/relationships/image" Target="../media/image34.jpeg"/><Relationship Id="rId4" Type="http://schemas.openxmlformats.org/officeDocument/2006/relationships/image" Target="../media/image26.png"/><Relationship Id="rId9" Type="http://schemas.microsoft.com/office/2007/relationships/diagramDrawing" Target="../diagrams/drawin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Layout" Target="../diagrams/layout16.xml"/><Relationship Id="rId7" Type="http://schemas.openxmlformats.org/officeDocument/2006/relationships/image" Target="../media/image41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8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53949" y="180851"/>
            <a:ext cx="4495142" cy="1158338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6159039" y="1349870"/>
            <a:ext cx="2090057" cy="6139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TextBox 5"/>
          <p:cNvSpPr txBox="1"/>
          <p:nvPr/>
        </p:nvSpPr>
        <p:spPr>
          <a:xfrm>
            <a:off x="-960910" y="1411086"/>
            <a:ext cx="14239898" cy="873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9"/>
              </a:lnSpc>
            </a:pPr>
            <a:r>
              <a:rPr lang="en-US" sz="2400" b="1" dirty="0">
                <a:solidFill>
                  <a:srgbClr val="000000"/>
                </a:solidFill>
                <a:latin typeface="Marta"/>
              </a:rPr>
              <a:t>CARRERA DE INGENIERÍA EN ADMINISTRACIÓN </a:t>
            </a:r>
          </a:p>
          <a:p>
            <a:pPr algn="ctr">
              <a:lnSpc>
                <a:spcPts val="3519"/>
              </a:lnSpc>
            </a:pPr>
            <a:r>
              <a:rPr lang="en-US" sz="2400" b="1" dirty="0">
                <a:solidFill>
                  <a:srgbClr val="000000"/>
                </a:solidFill>
                <a:latin typeface="Marta"/>
              </a:rPr>
              <a:t>TURÍSTICA Y HOTELERA</a:t>
            </a:r>
          </a:p>
        </p:txBody>
      </p:sp>
      <p:sp>
        <p:nvSpPr>
          <p:cNvPr id="14" name="TextBox 11"/>
          <p:cNvSpPr txBox="1"/>
          <p:nvPr/>
        </p:nvSpPr>
        <p:spPr>
          <a:xfrm>
            <a:off x="2375224" y="5154916"/>
            <a:ext cx="7052592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19"/>
              </a:lnSpc>
            </a:pPr>
            <a:r>
              <a:rPr lang="en-US" sz="2400" b="1" dirty="0">
                <a:solidFill>
                  <a:srgbClr val="000000"/>
                </a:solidFill>
                <a:latin typeface="Marta"/>
              </a:rPr>
              <a:t>AUTORES:</a:t>
            </a:r>
          </a:p>
          <a:p>
            <a:pPr algn="ctr">
              <a:lnSpc>
                <a:spcPts val="3519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Marta"/>
              </a:rPr>
              <a:t>JAMI CHURO, JESSICA CAROLINA</a:t>
            </a:r>
            <a:endParaRPr lang="en-US" sz="2400" b="1" dirty="0">
              <a:solidFill>
                <a:srgbClr val="000000"/>
              </a:solidFill>
              <a:latin typeface="Marta"/>
            </a:endParaRPr>
          </a:p>
          <a:p>
            <a:pPr algn="ctr">
              <a:lnSpc>
                <a:spcPts val="3519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Marta"/>
              </a:rPr>
              <a:t>YUMI DUCHI, NOEMI ABIGAIL</a:t>
            </a:r>
            <a:endParaRPr lang="en-US" sz="2400" b="1" dirty="0">
              <a:solidFill>
                <a:srgbClr val="000000"/>
              </a:solidFill>
              <a:latin typeface="Marta"/>
            </a:endParaRPr>
          </a:p>
        </p:txBody>
      </p:sp>
      <p:sp>
        <p:nvSpPr>
          <p:cNvPr id="16" name="TextBox 7"/>
          <p:cNvSpPr txBox="1"/>
          <p:nvPr/>
        </p:nvSpPr>
        <p:spPr>
          <a:xfrm>
            <a:off x="380003" y="2588459"/>
            <a:ext cx="1155808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Marta" panose="02000503060000020003" charset="0"/>
              </a:rPr>
              <a:t>LOS </a:t>
            </a:r>
            <a:r>
              <a:rPr lang="en-US" sz="3200" b="1" dirty="0" smtClean="0">
                <a:solidFill>
                  <a:srgbClr val="000000"/>
                </a:solidFill>
                <a:latin typeface="Marta" panose="02000503060000020003" charset="0"/>
              </a:rPr>
              <a:t>CENTROS DE TURISMO COMUNITARIO COMO APORTE AL DESARROLLO TURÍSTICO DEL CANTÓN ARCHIDONA</a:t>
            </a:r>
            <a:endParaRPr lang="en-US" sz="3200" b="1" dirty="0">
              <a:solidFill>
                <a:srgbClr val="000000"/>
              </a:solidFill>
              <a:latin typeface="Marta" panose="02000503060000020003" charset="0"/>
            </a:endParaRPr>
          </a:p>
        </p:txBody>
      </p:sp>
      <p:sp>
        <p:nvSpPr>
          <p:cNvPr id="17" name="TextBox 12"/>
          <p:cNvSpPr txBox="1"/>
          <p:nvPr/>
        </p:nvSpPr>
        <p:spPr>
          <a:xfrm>
            <a:off x="1835233" y="4359827"/>
            <a:ext cx="8647613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s-EC" sz="2400" b="1" dirty="0">
                <a:latin typeface="Marta" panose="02000503060000020003" charset="0"/>
              </a:rPr>
              <a:t>TUTOR: </a:t>
            </a:r>
            <a:r>
              <a:rPr lang="es-EC" sz="2400" b="1" dirty="0" err="1">
                <a:latin typeface="Marta" panose="02000503060000020003" charset="0"/>
              </a:rPr>
              <a:t>Msc</a:t>
            </a:r>
            <a:r>
              <a:rPr lang="es-EC" sz="2400" b="1" dirty="0">
                <a:latin typeface="Marta" panose="02000503060000020003" charset="0"/>
              </a:rPr>
              <a:t>. HUARACA VERA, LUIS ERNESTO</a:t>
            </a:r>
            <a:endParaRPr lang="es-EC" sz="2400" dirty="0">
              <a:latin typeface="Marta" panose="02000503060000020003" charset="0"/>
            </a:endParaRPr>
          </a:p>
          <a:p>
            <a:pPr algn="ctr">
              <a:lnSpc>
                <a:spcPts val="3080"/>
              </a:lnSpc>
            </a:pPr>
            <a:endParaRPr lang="en-US" sz="2400" b="1" dirty="0">
              <a:solidFill>
                <a:srgbClr val="000000"/>
              </a:solidFill>
              <a:latin typeface="Marta" panose="020005030600000200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69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9394788"/>
              </p:ext>
            </p:extLst>
          </p:nvPr>
        </p:nvGraphicFramePr>
        <p:xfrm>
          <a:off x="431800" y="1152524"/>
          <a:ext cx="10750006" cy="5434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DIAGNÓSTICO MACRO DE LA ZONA 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10</a:t>
            </a:fld>
            <a:endParaRPr lang="es-ES" noProof="0"/>
          </a:p>
        </p:txBody>
      </p:sp>
      <p:sp>
        <p:nvSpPr>
          <p:cNvPr id="6" name="CuadroTexto 5"/>
          <p:cNvSpPr txBox="1"/>
          <p:nvPr/>
        </p:nvSpPr>
        <p:spPr>
          <a:xfrm>
            <a:off x="6400800" y="4088673"/>
            <a:ext cx="4167052" cy="9013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s-MX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rincipios 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religiosos y políticos</a:t>
            </a:r>
            <a:endParaRPr lang="es-MX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Prefecto 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Edison Chávez </a:t>
            </a:r>
            <a:r>
              <a:rPr lang="es-MX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Varga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s-MX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ice 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prefecto Rita </a:t>
            </a:r>
            <a:r>
              <a:rPr lang="es-MX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Tunay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Shiguangone</a:t>
            </a:r>
            <a:endParaRPr lang="es-MX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s-MX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oncejeros </a:t>
            </a:r>
            <a:endParaRPr lang="en-US" sz="11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34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DIAGNÓSTICO MICRO</a:t>
            </a:r>
            <a:endParaRPr lang="es-MX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11</a:t>
            </a:fld>
            <a:endParaRPr lang="es-ES" noProof="0"/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3073962971"/>
              </p:ext>
            </p:extLst>
          </p:nvPr>
        </p:nvGraphicFramePr>
        <p:xfrm>
          <a:off x="0" y="1005840"/>
          <a:ext cx="11928369" cy="5934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936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Diagnóstico de los CTC del cantón Archidona</a:t>
            </a:r>
            <a:endParaRPr lang="en-US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b="1" dirty="0"/>
              <a:t>Santa Rita – Pueblo de cacao y chocolate </a:t>
            </a: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12</a:t>
            </a:fld>
            <a:endParaRPr lang="es-ES" noProof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MX" b="1" dirty="0"/>
              <a:t>Cascadas y cavernas Yanayaku </a:t>
            </a:r>
            <a:endParaRPr lang="en-U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b="1" dirty="0" smtClean="0"/>
              <a:t>Sacha </a:t>
            </a:r>
            <a:r>
              <a:rPr lang="es-MX" b="1" dirty="0"/>
              <a:t>Waysa</a:t>
            </a:r>
            <a:endParaRPr lang="en-US" dirty="0"/>
          </a:p>
        </p:txBody>
      </p:sp>
      <p:pic>
        <p:nvPicPr>
          <p:cNvPr id="5124" name="Picture 4" descr="Imagen relacionad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0860" y="1819806"/>
            <a:ext cx="3301830" cy="20119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n relacionad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1752" y="1866671"/>
            <a:ext cx="2966447" cy="1963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esultado de imagen para ctc santa rita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872" y="1837579"/>
            <a:ext cx="3515141" cy="1976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67886959"/>
              </p:ext>
            </p:extLst>
          </p:nvPr>
        </p:nvGraphicFramePr>
        <p:xfrm>
          <a:off x="798133" y="4006113"/>
          <a:ext cx="3233867" cy="2473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3537190373"/>
              </p:ext>
            </p:extLst>
          </p:nvPr>
        </p:nvGraphicFramePr>
        <p:xfrm>
          <a:off x="4575568" y="4005587"/>
          <a:ext cx="3188616" cy="2473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1877295441"/>
              </p:ext>
            </p:extLst>
          </p:nvPr>
        </p:nvGraphicFramePr>
        <p:xfrm>
          <a:off x="8400093" y="4005587"/>
          <a:ext cx="2958459" cy="2473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extLst>
      <p:ext uri="{BB962C8B-B14F-4D97-AF65-F5344CB8AC3E}">
        <p14:creationId xmlns:p14="http://schemas.microsoft.com/office/powerpoint/2010/main" val="337025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4000" dirty="0" smtClean="0"/>
              <a:t>METODOLOGÍA</a:t>
            </a:r>
            <a:endParaRPr lang="es-MX" sz="40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13</a:t>
            </a:fld>
            <a:endParaRPr lang="es-ES" noProof="0"/>
          </a:p>
        </p:txBody>
      </p:sp>
      <p:graphicFrame>
        <p:nvGraphicFramePr>
          <p:cNvPr id="8" name="Diagrama 7"/>
          <p:cNvGraphicFramePr/>
          <p:nvPr>
            <p:extLst/>
          </p:nvPr>
        </p:nvGraphicFramePr>
        <p:xfrm>
          <a:off x="432000" y="1394017"/>
          <a:ext cx="10083600" cy="45103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0162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Centros de Turismo Comunitario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Entrevista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14</a:t>
            </a:fld>
            <a:endParaRPr lang="es-ES" noProof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4189403880"/>
              </p:ext>
            </p:extLst>
          </p:nvPr>
        </p:nvGraphicFramePr>
        <p:xfrm>
          <a:off x="2031999" y="1593668"/>
          <a:ext cx="9045304" cy="48724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5453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ACFCC77F-4895-4E47-8DC6-18631F99FA49}"/>
              </a:ext>
            </a:extLst>
          </p:cNvPr>
          <p:cNvSpPr/>
          <p:nvPr/>
        </p:nvSpPr>
        <p:spPr>
          <a:xfrm>
            <a:off x="117568" y="1512927"/>
            <a:ext cx="1403130" cy="9973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dirty="0" smtClean="0">
                <a:latin typeface="Marta" panose="02000503060000020003" charset="0"/>
              </a:rPr>
              <a:t>192</a:t>
            </a:r>
            <a:endParaRPr lang="es-ES" sz="2800" dirty="0">
              <a:latin typeface="Marta" panose="02000503060000020003" charset="0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A649743B-7929-41BE-97DB-AB1AA9B8459E}"/>
              </a:ext>
            </a:extLst>
          </p:cNvPr>
          <p:cNvSpPr>
            <a:spLocks noChangeAspect="1"/>
          </p:cNvSpPr>
          <p:nvPr/>
        </p:nvSpPr>
        <p:spPr>
          <a:xfrm>
            <a:off x="1151215" y="1512926"/>
            <a:ext cx="1001899" cy="1001899"/>
          </a:xfrm>
          <a:prstGeom prst="ellipse">
            <a:avLst/>
          </a:prstGeom>
          <a:solidFill>
            <a:schemeClr val="bg1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F5F2F7FC-79FF-42B8-B79C-77C00D7392C2}"/>
              </a:ext>
            </a:extLst>
          </p:cNvPr>
          <p:cNvSpPr/>
          <p:nvPr/>
        </p:nvSpPr>
        <p:spPr>
          <a:xfrm>
            <a:off x="118441" y="2806564"/>
            <a:ext cx="1403131" cy="99732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dirty="0" smtClean="0">
                <a:latin typeface="Marta" panose="02000503060000020003" charset="0"/>
              </a:rPr>
              <a:t>184</a:t>
            </a:r>
            <a:endParaRPr lang="es-ES" sz="2800" dirty="0">
              <a:latin typeface="Marta" panose="02000503060000020003" charset="0"/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96D2C7E-1A84-429A-AD55-79592ADC0891}"/>
              </a:ext>
            </a:extLst>
          </p:cNvPr>
          <p:cNvSpPr>
            <a:spLocks noChangeAspect="1"/>
          </p:cNvSpPr>
          <p:nvPr/>
        </p:nvSpPr>
        <p:spPr>
          <a:xfrm>
            <a:off x="1173410" y="2806564"/>
            <a:ext cx="1001899" cy="1001899"/>
          </a:xfrm>
          <a:prstGeom prst="ellipse">
            <a:avLst/>
          </a:prstGeom>
          <a:solidFill>
            <a:schemeClr val="bg1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pic>
        <p:nvPicPr>
          <p:cNvPr id="16" name="Picture 4" descr="Imagen relacionada">
            <a:extLst>
              <a:ext uri="{FF2B5EF4-FFF2-40B4-BE49-F238E27FC236}">
                <a16:creationId xmlns:a16="http://schemas.microsoft.com/office/drawing/2014/main" id="{3D5D1062-AF03-4D1F-8D12-59D19F1BD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81" y="1602643"/>
            <a:ext cx="513717" cy="90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Imagen relacionada">
            <a:extLst>
              <a:ext uri="{FF2B5EF4-FFF2-40B4-BE49-F238E27FC236}">
                <a16:creationId xmlns:a16="http://schemas.microsoft.com/office/drawing/2014/main" id="{32D4B567-7F40-4533-B9D7-559BE56EB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2" r="26243"/>
          <a:stretch/>
        </p:blipFill>
        <p:spPr bwMode="auto">
          <a:xfrm>
            <a:off x="1445036" y="2835143"/>
            <a:ext cx="469161" cy="94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C11BB8D4-0C8C-4CF8-90AA-86F784D363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422600"/>
              </p:ext>
            </p:extLst>
          </p:nvPr>
        </p:nvGraphicFramePr>
        <p:xfrm>
          <a:off x="3869458" y="1018903"/>
          <a:ext cx="7779522" cy="5625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9" name="Rectángulo redondeado 18">
            <a:extLst>
              <a:ext uri="{FF2B5EF4-FFF2-40B4-BE49-F238E27FC236}">
                <a16:creationId xmlns:a16="http://schemas.microsoft.com/office/drawing/2014/main" id="{B10E2036-D82C-4490-9025-99C0231A79BF}"/>
              </a:ext>
            </a:extLst>
          </p:cNvPr>
          <p:cNvSpPr/>
          <p:nvPr/>
        </p:nvSpPr>
        <p:spPr>
          <a:xfrm>
            <a:off x="224935" y="5589905"/>
            <a:ext cx="2391891" cy="78350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latin typeface="Marta" panose="02000503060000020003" charset="0"/>
              </a:rPr>
              <a:t>378 </a:t>
            </a:r>
            <a:r>
              <a:rPr lang="es-ES" sz="2400" dirty="0">
                <a:latin typeface="Marta" panose="02000503060000020003" charset="0"/>
              </a:rPr>
              <a:t>encuestados </a:t>
            </a:r>
            <a:endParaRPr lang="es-EC" sz="2400" dirty="0">
              <a:latin typeface="Marta" panose="02000503060000020003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0A4821C-7C32-46AB-BAF7-0246EC19F85D}"/>
              </a:ext>
            </a:extLst>
          </p:cNvPr>
          <p:cNvSpPr txBox="1"/>
          <p:nvPr/>
        </p:nvSpPr>
        <p:spPr>
          <a:xfrm>
            <a:off x="3237042" y="1168921"/>
            <a:ext cx="1709122" cy="344005"/>
          </a:xfrm>
          <a:prstGeom prst="rect">
            <a:avLst/>
          </a:prstGeom>
          <a:noFill/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387755" tIns="68580" rIns="128016" bIns="68580" numCol="1" spcCol="1270" anchor="ctr" anchorCtr="0">
            <a:noAutofit/>
          </a:bodyPr>
          <a:lstStyle>
            <a:defPPr rtl="0">
              <a:defRPr lang="es-ES"/>
            </a:defPPr>
            <a:lvl1pPr algn="ctr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>
                <a:latin typeface="Marta" panose="02000503060000020003" charset="0"/>
              </a:defRPr>
            </a:lvl1pPr>
          </a:lstStyle>
          <a:p>
            <a:r>
              <a:rPr lang="es-ES" sz="2000" dirty="0">
                <a:latin typeface="+mj-lt"/>
              </a:rPr>
              <a:t>Edad</a:t>
            </a:r>
            <a:endParaRPr lang="es-EC" sz="2000" dirty="0">
              <a:latin typeface="+mj-lt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1C34BE45-9544-41EF-A5AF-1D8279F3DAC8}"/>
              </a:ext>
            </a:extLst>
          </p:cNvPr>
          <p:cNvSpPr txBox="1"/>
          <p:nvPr/>
        </p:nvSpPr>
        <p:spPr>
          <a:xfrm>
            <a:off x="3237042" y="1932932"/>
            <a:ext cx="1709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latin typeface="+mj-lt"/>
              </a:rPr>
              <a:t>Procedencia</a:t>
            </a:r>
            <a:endParaRPr lang="es-EC" sz="2000" dirty="0">
              <a:latin typeface="+mj-lt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080EA5EF-D179-4096-B26C-5F2B0DF30A8A}"/>
              </a:ext>
            </a:extLst>
          </p:cNvPr>
          <p:cNvSpPr txBox="1"/>
          <p:nvPr/>
        </p:nvSpPr>
        <p:spPr>
          <a:xfrm>
            <a:off x="3222555" y="2750627"/>
            <a:ext cx="1709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latin typeface="+mj-lt"/>
              </a:rPr>
              <a:t>Estado Civil</a:t>
            </a:r>
            <a:endParaRPr lang="es-EC" sz="2000" dirty="0">
              <a:latin typeface="+mj-lt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06D3893D-4EC4-4E86-ADC8-8610073B053F}"/>
              </a:ext>
            </a:extLst>
          </p:cNvPr>
          <p:cNvSpPr txBox="1"/>
          <p:nvPr/>
        </p:nvSpPr>
        <p:spPr>
          <a:xfrm>
            <a:off x="2751188" y="3491125"/>
            <a:ext cx="2676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latin typeface="+mj-lt"/>
              </a:rPr>
              <a:t>Nivel de </a:t>
            </a:r>
          </a:p>
          <a:p>
            <a:pPr algn="ctr"/>
            <a:r>
              <a:rPr lang="es-ES" sz="2000" dirty="0" smtClean="0">
                <a:latin typeface="+mj-lt"/>
              </a:rPr>
              <a:t>instrucción</a:t>
            </a:r>
            <a:endParaRPr lang="es-EC" sz="2000" dirty="0">
              <a:latin typeface="+mj-lt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4000" dirty="0" smtClean="0">
                <a:solidFill>
                  <a:schemeClr val="tx1"/>
                </a:solidFill>
              </a:rPr>
              <a:t>ENCUESTAS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F5F2F7FC-79FF-42B8-B79C-77C00D7392C2}"/>
              </a:ext>
            </a:extLst>
          </p:cNvPr>
          <p:cNvSpPr/>
          <p:nvPr/>
        </p:nvSpPr>
        <p:spPr>
          <a:xfrm>
            <a:off x="111607" y="4051362"/>
            <a:ext cx="1403131" cy="99732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Marta" panose="02000503060000020003" charset="0"/>
              </a:rPr>
              <a:t>2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996D2C7E-1A84-429A-AD55-79592ADC0891}"/>
              </a:ext>
            </a:extLst>
          </p:cNvPr>
          <p:cNvSpPr>
            <a:spLocks noChangeAspect="1"/>
          </p:cNvSpPr>
          <p:nvPr/>
        </p:nvSpPr>
        <p:spPr>
          <a:xfrm>
            <a:off x="1166576" y="4051362"/>
            <a:ext cx="1001899" cy="1001899"/>
          </a:xfrm>
          <a:prstGeom prst="ellipse">
            <a:avLst/>
          </a:prstGeom>
          <a:solidFill>
            <a:schemeClr val="bg1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pic>
        <p:nvPicPr>
          <p:cNvPr id="1026" name="Picture 2" descr="Resultado de imagen para icono mujer hombre y lgbt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6"/>
          <a:stretch/>
        </p:blipFill>
        <p:spPr bwMode="auto">
          <a:xfrm>
            <a:off x="1381831" y="4175519"/>
            <a:ext cx="631145" cy="71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06D3893D-4EC4-4E86-ADC8-8610073B053F}"/>
              </a:ext>
            </a:extLst>
          </p:cNvPr>
          <p:cNvSpPr txBox="1"/>
          <p:nvPr/>
        </p:nvSpPr>
        <p:spPr>
          <a:xfrm>
            <a:off x="2742151" y="4420415"/>
            <a:ext cx="2676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latin typeface="+mj-lt"/>
              </a:rPr>
              <a:t>Ocupación</a:t>
            </a:r>
            <a:endParaRPr lang="es-EC" sz="2000" dirty="0">
              <a:latin typeface="+mj-lt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06D3893D-4EC4-4E86-ADC8-8610073B053F}"/>
              </a:ext>
            </a:extLst>
          </p:cNvPr>
          <p:cNvSpPr txBox="1"/>
          <p:nvPr/>
        </p:nvSpPr>
        <p:spPr>
          <a:xfrm>
            <a:off x="2751188" y="5069976"/>
            <a:ext cx="2676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latin typeface="+mj-lt"/>
              </a:rPr>
              <a:t>Ingreso </a:t>
            </a:r>
          </a:p>
          <a:p>
            <a:pPr algn="ctr"/>
            <a:r>
              <a:rPr lang="es-ES" sz="2000" dirty="0" smtClean="0">
                <a:latin typeface="+mj-lt"/>
              </a:rPr>
              <a:t>mensual</a:t>
            </a:r>
            <a:endParaRPr lang="es-EC" sz="2000" dirty="0">
              <a:latin typeface="+mj-lt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06D3893D-4EC4-4E86-ADC8-8610073B053F}"/>
              </a:ext>
            </a:extLst>
          </p:cNvPr>
          <p:cNvSpPr txBox="1"/>
          <p:nvPr/>
        </p:nvSpPr>
        <p:spPr>
          <a:xfrm>
            <a:off x="2751188" y="6027313"/>
            <a:ext cx="2676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latin typeface="+mj-lt"/>
              </a:rPr>
              <a:t>Motivación</a:t>
            </a:r>
            <a:endParaRPr lang="es-EC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5329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14376" y="1152525"/>
            <a:ext cx="5472000" cy="5040000"/>
          </a:xfrm>
        </p:spPr>
        <p:txBody>
          <a:bodyPr/>
          <a:lstStyle/>
          <a:p>
            <a:r>
              <a:rPr lang="es-EC" dirty="0">
                <a:latin typeface="+mj-lt"/>
              </a:rPr>
              <a:t>¿Conoce lo que es y qué servicios se oferta en los CTC?</a:t>
            </a:r>
            <a:endParaRPr lang="es-MX" dirty="0">
              <a:latin typeface="+mj-lt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16</a:t>
            </a:fld>
            <a:endParaRPr lang="es-ES" noProof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EC" dirty="0">
                <a:latin typeface="+mj-lt"/>
              </a:rPr>
              <a:t>¿Consideraría visitar los CTC del Cantón Archidona?</a:t>
            </a:r>
            <a:endParaRPr lang="es-MX" dirty="0">
              <a:latin typeface="+mj-lt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66206" y="391886"/>
            <a:ext cx="6113417" cy="4702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* CTC = Centros de Turismo Comunitario</a:t>
            </a:r>
            <a:endParaRPr lang="es-MX" dirty="0"/>
          </a:p>
        </p:txBody>
      </p:sp>
      <p:graphicFrame>
        <p:nvGraphicFramePr>
          <p:cNvPr id="12" name="Gráfico 11"/>
          <p:cNvGraphicFramePr/>
          <p:nvPr>
            <p:extLst/>
          </p:nvPr>
        </p:nvGraphicFramePr>
        <p:xfrm>
          <a:off x="670462" y="2259874"/>
          <a:ext cx="5159828" cy="3311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áfico 12"/>
          <p:cNvGraphicFramePr/>
          <p:nvPr>
            <p:extLst/>
          </p:nvPr>
        </p:nvGraphicFramePr>
        <p:xfrm>
          <a:off x="6607916" y="2259873"/>
          <a:ext cx="5164084" cy="3311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1232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17</a:t>
            </a:fld>
            <a:endParaRPr lang="es-ES" noProof="0"/>
          </a:p>
        </p:txBody>
      </p:sp>
      <p:graphicFrame>
        <p:nvGraphicFramePr>
          <p:cNvPr id="12" name="Gráfico 11"/>
          <p:cNvGraphicFramePr/>
          <p:nvPr>
            <p:extLst/>
          </p:nvPr>
        </p:nvGraphicFramePr>
        <p:xfrm>
          <a:off x="670462" y="2259874"/>
          <a:ext cx="5159828" cy="3311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Rectángulo 16"/>
          <p:cNvSpPr/>
          <p:nvPr/>
        </p:nvSpPr>
        <p:spPr>
          <a:xfrm>
            <a:off x="6025591" y="5995852"/>
            <a:ext cx="5225143" cy="692331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 smtClean="0"/>
              <a:t>Aproximado de gasto en el viaje</a:t>
            </a:r>
          </a:p>
          <a:p>
            <a:pPr algn="ctr"/>
            <a:r>
              <a:rPr lang="es-MX" dirty="0" smtClean="0"/>
              <a:t>$76 - $150</a:t>
            </a:r>
            <a:endParaRPr lang="es-MX" dirty="0"/>
          </a:p>
        </p:txBody>
      </p:sp>
      <p:graphicFrame>
        <p:nvGraphicFramePr>
          <p:cNvPr id="10" name="Marcador de contenido 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05826794"/>
              </p:ext>
            </p:extLst>
          </p:nvPr>
        </p:nvGraphicFramePr>
        <p:xfrm>
          <a:off x="514350" y="1619793"/>
          <a:ext cx="5472113" cy="5068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ángulo 5"/>
          <p:cNvSpPr/>
          <p:nvPr/>
        </p:nvSpPr>
        <p:spPr>
          <a:xfrm>
            <a:off x="514350" y="745755"/>
            <a:ext cx="91782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>
                <a:latin typeface="+mj-lt"/>
              </a:rPr>
              <a:t>¿</a:t>
            </a:r>
            <a:r>
              <a:rPr lang="es-MX" b="1" dirty="0">
                <a:latin typeface="+mj-lt"/>
              </a:rPr>
              <a:t>De los CTC cuáles quisiera usted visitar dentro del cantón Archidona</a:t>
            </a:r>
            <a:r>
              <a:rPr lang="es-EC" b="1" dirty="0" smtClean="0">
                <a:latin typeface="+mj-lt"/>
              </a:rPr>
              <a:t>?</a:t>
            </a:r>
            <a:endParaRPr lang="es-MX" b="1" dirty="0">
              <a:latin typeface="+mj-lt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025591" y="1614912"/>
            <a:ext cx="5225143" cy="778957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 smtClean="0"/>
              <a:t>¿Qué se toma en cuenta?  </a:t>
            </a: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>Distancia y transporte, alojamiento, actividades recreativas, alimentación, seguridad, Servicios básicos </a:t>
            </a:r>
            <a:endParaRPr lang="es-MX" dirty="0"/>
          </a:p>
        </p:txBody>
      </p:sp>
      <p:sp>
        <p:nvSpPr>
          <p:cNvPr id="14" name="Rectángulo 13"/>
          <p:cNvSpPr/>
          <p:nvPr/>
        </p:nvSpPr>
        <p:spPr>
          <a:xfrm>
            <a:off x="6025591" y="2720170"/>
            <a:ext cx="5225143" cy="692331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 smtClean="0"/>
              <a:t>¿Con quién viajar?</a:t>
            </a:r>
          </a:p>
          <a:p>
            <a:pPr algn="ctr"/>
            <a:r>
              <a:rPr lang="es-MX" dirty="0" smtClean="0"/>
              <a:t>Familiares</a:t>
            </a:r>
            <a:endParaRPr lang="es-MX" dirty="0"/>
          </a:p>
        </p:txBody>
      </p:sp>
      <p:sp>
        <p:nvSpPr>
          <p:cNvPr id="15" name="Rectángulo 14"/>
          <p:cNvSpPr/>
          <p:nvPr/>
        </p:nvSpPr>
        <p:spPr>
          <a:xfrm>
            <a:off x="6025591" y="3860074"/>
            <a:ext cx="5225143" cy="692331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 smtClean="0"/>
              <a:t>Turismo de interés</a:t>
            </a:r>
          </a:p>
          <a:p>
            <a:pPr algn="ctr"/>
            <a:r>
              <a:rPr lang="es-MX" dirty="0" smtClean="0"/>
              <a:t>Aventura</a:t>
            </a:r>
            <a:endParaRPr lang="es-MX" dirty="0"/>
          </a:p>
        </p:txBody>
      </p:sp>
      <p:sp>
        <p:nvSpPr>
          <p:cNvPr id="16" name="Rectángulo 15"/>
          <p:cNvSpPr/>
          <p:nvPr/>
        </p:nvSpPr>
        <p:spPr>
          <a:xfrm>
            <a:off x="6025591" y="4917895"/>
            <a:ext cx="5225143" cy="692331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 smtClean="0"/>
              <a:t>Actividades a realizar</a:t>
            </a:r>
          </a:p>
          <a:p>
            <a:pPr algn="ctr"/>
            <a:r>
              <a:rPr lang="es-MX" dirty="0" smtClean="0"/>
              <a:t>Visitas a sitios de interés turístico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0918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32000" y="431999"/>
            <a:ext cx="9299829" cy="782847"/>
          </a:xfrm>
        </p:spPr>
        <p:txBody>
          <a:bodyPr/>
          <a:lstStyle/>
          <a:p>
            <a:r>
              <a:rPr lang="es-MX" sz="2400" b="1" dirty="0" smtClean="0"/>
              <a:t>Esquema de líneas </a:t>
            </a:r>
            <a:r>
              <a:rPr lang="es-MX" sz="2400" b="1" dirty="0"/>
              <a:t>de acción para la optimización y una mayor captación de turistas</a:t>
            </a:r>
            <a:endParaRPr lang="en-US" sz="2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18</a:t>
            </a:fld>
            <a:endParaRPr lang="es-ES" noProof="0"/>
          </a:p>
        </p:txBody>
      </p:sp>
      <p:grpSp>
        <p:nvGrpSpPr>
          <p:cNvPr id="6" name="Grupo 5"/>
          <p:cNvGrpSpPr/>
          <p:nvPr/>
        </p:nvGrpSpPr>
        <p:grpSpPr>
          <a:xfrm>
            <a:off x="640080" y="1397726"/>
            <a:ext cx="10489474" cy="4973464"/>
            <a:chOff x="0" y="0"/>
            <a:chExt cx="9163593" cy="6544494"/>
          </a:xfrm>
        </p:grpSpPr>
        <p:grpSp>
          <p:nvGrpSpPr>
            <p:cNvPr id="7" name="Grupo 6"/>
            <p:cNvGrpSpPr/>
            <p:nvPr/>
          </p:nvGrpSpPr>
          <p:grpSpPr>
            <a:xfrm>
              <a:off x="0" y="0"/>
              <a:ext cx="9163593" cy="6544494"/>
              <a:chOff x="0" y="0"/>
              <a:chExt cx="9163593" cy="6544494"/>
            </a:xfrm>
          </p:grpSpPr>
          <p:sp>
            <p:nvSpPr>
              <p:cNvPr id="11" name="Rectángulo 10"/>
              <p:cNvSpPr/>
              <p:nvPr/>
            </p:nvSpPr>
            <p:spPr>
              <a:xfrm>
                <a:off x="0" y="0"/>
                <a:ext cx="9163593" cy="1097280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70AD47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s-MX" sz="1600" kern="12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CENTROS DE TURISMO COMUNITARIO CANTÓN ARCHIDONA                          </a:t>
                </a:r>
                <a:r>
                  <a:rPr lang="es-MX" sz="1200" kern="1200"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s-MX" sz="1200" kern="12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                </a:t>
                </a:r>
                <a:endParaRPr lang="es-MX" sz="140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  <p:cxnSp>
            <p:nvCxnSpPr>
              <p:cNvPr id="12" name="Conector recto de flecha 11"/>
              <p:cNvCxnSpPr/>
              <p:nvPr/>
            </p:nvCxnSpPr>
            <p:spPr>
              <a:xfrm>
                <a:off x="13063" y="1150120"/>
                <a:ext cx="0" cy="4748348"/>
              </a:xfrm>
              <a:prstGeom prst="straightConnector1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70AD47"/>
                </a:solidFill>
                <a:prstDash val="solid"/>
                <a:miter lim="800000"/>
                <a:headEnd type="none" w="med" len="med"/>
                <a:tailEnd type="arrow" w="med" len="med"/>
              </a:ln>
              <a:effectLst/>
            </p:spPr>
          </p:cxnSp>
          <p:sp>
            <p:nvSpPr>
              <p:cNvPr id="13" name="Flecha derecha 12"/>
              <p:cNvSpPr/>
              <p:nvPr/>
            </p:nvSpPr>
            <p:spPr>
              <a:xfrm>
                <a:off x="169818" y="1136472"/>
                <a:ext cx="1436915" cy="1123406"/>
              </a:xfrm>
              <a:prstGeom prst="rightArrow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70AD47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s-MX" sz="1400" b="1" kern="12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Problemas</a:t>
                </a:r>
                <a:endParaRPr lang="es-MX" sz="140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14" name="Flecha derecha 13"/>
              <p:cNvSpPr/>
              <p:nvPr/>
            </p:nvSpPr>
            <p:spPr>
              <a:xfrm>
                <a:off x="169818" y="2344786"/>
                <a:ext cx="1436915" cy="1123406"/>
              </a:xfrm>
              <a:prstGeom prst="rightArrow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70AD47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s-MX" sz="1400" b="1" kern="12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Objetivo general</a:t>
                </a:r>
                <a:endParaRPr lang="es-MX" sz="140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15" name="Flecha derecha 14"/>
              <p:cNvSpPr/>
              <p:nvPr/>
            </p:nvSpPr>
            <p:spPr>
              <a:xfrm>
                <a:off x="169818" y="3553100"/>
                <a:ext cx="1436915" cy="1123406"/>
              </a:xfrm>
              <a:prstGeom prst="rightArrow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70AD47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s-MX" sz="1400" b="1" kern="12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Objetivos específicos</a:t>
                </a:r>
                <a:endParaRPr lang="es-MX" sz="140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16" name="Flecha derecha 15"/>
              <p:cNvSpPr/>
              <p:nvPr/>
            </p:nvSpPr>
            <p:spPr>
              <a:xfrm>
                <a:off x="169818" y="4761414"/>
                <a:ext cx="1436915" cy="1123406"/>
              </a:xfrm>
              <a:prstGeom prst="rightArrow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70AD47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s-MX" sz="1400" b="1" kern="12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Acciones</a:t>
                </a:r>
                <a:endParaRPr lang="es-MX" sz="140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17" name="Rectángulo redondeado 16"/>
              <p:cNvSpPr/>
              <p:nvPr/>
            </p:nvSpPr>
            <p:spPr>
              <a:xfrm>
                <a:off x="2271309" y="1177197"/>
                <a:ext cx="1593668" cy="979715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70AD47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s-MX" sz="1050" kern="12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Desaprovechamiento de los CTC existentes en el cantón</a:t>
                </a:r>
                <a:endParaRPr lang="es-MX" sz="140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18" name="Rectángulo redondeado 17"/>
              <p:cNvSpPr/>
              <p:nvPr/>
            </p:nvSpPr>
            <p:spPr>
              <a:xfrm>
                <a:off x="6871453" y="1219777"/>
                <a:ext cx="1593668" cy="979715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70AD47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s-MX" sz="1050" kern="12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Limitada promoción por parte del GADMA hacia los CTC</a:t>
                </a:r>
                <a:endParaRPr lang="es-MX" sz="140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19" name="Rectángulo redondeado 18"/>
              <p:cNvSpPr/>
              <p:nvPr/>
            </p:nvSpPr>
            <p:spPr>
              <a:xfrm>
                <a:off x="4607793" y="1207428"/>
                <a:ext cx="1593668" cy="979715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70AD47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s-MX" sz="1050" kern="12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Señalización inadecuada para llegar a los CTC</a:t>
                </a:r>
                <a:endParaRPr lang="es-MX" sz="140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20" name="Rectángulo redondeado 19"/>
              <p:cNvSpPr/>
              <p:nvPr/>
            </p:nvSpPr>
            <p:spPr>
              <a:xfrm>
                <a:off x="1920241" y="2586449"/>
                <a:ext cx="7243352" cy="751114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70AD47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s-MX" sz="1400" kern="12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Aprovechar el potencial de los CTC como medio de desarrollo local para el Cantón Archidona</a:t>
                </a:r>
                <a:endParaRPr lang="es-MX" sz="140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21" name="Rectángulo redondeado 20"/>
              <p:cNvSpPr/>
              <p:nvPr/>
            </p:nvSpPr>
            <p:spPr>
              <a:xfrm>
                <a:off x="2271309" y="3590561"/>
                <a:ext cx="1593668" cy="979715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70AD47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s-MX" sz="1200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Aprovechar la oferta de los CTC</a:t>
                </a:r>
                <a:endParaRPr lang="es-MX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22" name="Rectángulo redondeado 21"/>
              <p:cNvSpPr/>
              <p:nvPr/>
            </p:nvSpPr>
            <p:spPr>
              <a:xfrm>
                <a:off x="6871453" y="3649466"/>
                <a:ext cx="1593668" cy="979715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70AD47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s-MX" sz="1050" kern="12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Promocionar los atractivos turísticos comunitarios </a:t>
                </a:r>
                <a:endParaRPr lang="es-MX" sz="140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23" name="Rectángulo redondeado 22"/>
              <p:cNvSpPr/>
              <p:nvPr/>
            </p:nvSpPr>
            <p:spPr>
              <a:xfrm>
                <a:off x="4607793" y="3637118"/>
                <a:ext cx="1593668" cy="979715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70AD47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s-MX" sz="1050" kern="12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Fortalecer la señalética y señalización</a:t>
                </a:r>
                <a:endParaRPr lang="es-MX" sz="140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24" name="Rectángulo redondeado 23"/>
              <p:cNvSpPr/>
              <p:nvPr/>
            </p:nvSpPr>
            <p:spPr>
              <a:xfrm>
                <a:off x="2271309" y="4805407"/>
                <a:ext cx="1593668" cy="979715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70AD47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s-MX" sz="1400" kern="12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</a:t>
                </a:r>
                <a:r>
                  <a:rPr lang="es-MX" sz="1400" kern="1200"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</a:t>
                </a:r>
                <a:r>
                  <a:rPr lang="es-MX" sz="1400" kern="12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Crear una ruta turística</a:t>
                </a:r>
                <a:endParaRPr lang="es-MX" sz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Rectángulo redondeado 24"/>
              <p:cNvSpPr/>
              <p:nvPr/>
            </p:nvSpPr>
            <p:spPr>
              <a:xfrm>
                <a:off x="6871453" y="4847987"/>
                <a:ext cx="1593668" cy="979715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70AD47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s-MX" sz="1050" kern="1200" dirty="0" smtClean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-Mejora de Redes </a:t>
                </a:r>
                <a:r>
                  <a:rPr lang="es-MX" sz="1050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Sociales</a:t>
                </a:r>
                <a:endParaRPr lang="es-MX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26" name="Rectángulo redondeado 25"/>
              <p:cNvSpPr/>
              <p:nvPr/>
            </p:nvSpPr>
            <p:spPr>
              <a:xfrm>
                <a:off x="4607793" y="4835639"/>
                <a:ext cx="1593668" cy="979715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70AD47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s-MX" sz="1050" kern="12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-Implementación de señalética y señalización </a:t>
                </a:r>
                <a:endParaRPr lang="es-MX" sz="140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27" name="Rectángulo 26"/>
              <p:cNvSpPr/>
              <p:nvPr/>
            </p:nvSpPr>
            <p:spPr>
              <a:xfrm>
                <a:off x="13063" y="6038307"/>
                <a:ext cx="9150530" cy="506187"/>
              </a:xfrm>
              <a:prstGeom prst="rect">
                <a:avLst/>
              </a:prstGeom>
              <a:solidFill>
                <a:sysClr val="window" lastClr="FFFFFF"/>
              </a:solidFill>
              <a:ln w="38100" cap="flat" cmpd="sng" algn="ctr">
                <a:solidFill>
                  <a:srgbClr val="70AD47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s-MX" sz="1600" kern="12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ECONÓMICO – SOCIOCULTURAL – AMBIENTAL - POLÍTICO</a:t>
                </a:r>
                <a:endParaRPr lang="es-MX" sz="140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p:grpSp>
        <p:sp>
          <p:nvSpPr>
            <p:cNvPr id="8" name="Rectángulo 7"/>
            <p:cNvSpPr/>
            <p:nvPr/>
          </p:nvSpPr>
          <p:spPr>
            <a:xfrm>
              <a:off x="6871453" y="13648"/>
              <a:ext cx="2292140" cy="371737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s-MX" sz="1600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Santa Rita</a:t>
              </a:r>
              <a:endParaRPr lang="es-MX" sz="140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9" name="Rectángulo 8"/>
            <p:cNvSpPr/>
            <p:nvPr/>
          </p:nvSpPr>
          <p:spPr>
            <a:xfrm>
              <a:off x="6871453" y="368976"/>
              <a:ext cx="2292140" cy="371737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 w="28575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s-MX" sz="1600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Sacha Waysa</a:t>
              </a:r>
              <a:endParaRPr lang="es-MX" sz="140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6871453" y="731892"/>
              <a:ext cx="2292140" cy="371737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s-MX" sz="1600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Yanayaku</a:t>
              </a:r>
              <a:endParaRPr lang="es-MX" sz="140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841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000" y="1018902"/>
            <a:ext cx="10199149" cy="5717213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Ruta: SACHA “Desde el corazón”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19</a:t>
            </a:fld>
            <a:endParaRPr lang="es-ES" noProof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000" y="864000"/>
            <a:ext cx="2363451" cy="251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8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2</a:t>
            </a:fld>
            <a:endParaRPr lang="es-ES" noProof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" t="18989" r="122" b="4381"/>
          <a:stretch/>
        </p:blipFill>
        <p:spPr>
          <a:xfrm>
            <a:off x="104501" y="112741"/>
            <a:ext cx="11978642" cy="667994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65249" y="5023073"/>
            <a:ext cx="112471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Nuestro destino de viaje nunca es un lugar, sino una nueva forma de ver las </a:t>
            </a:r>
            <a:r>
              <a:rPr lang="es-MX" sz="3600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cosas. </a:t>
            </a:r>
          </a:p>
          <a:p>
            <a:pPr algn="ctr"/>
            <a:r>
              <a:rPr lang="es-MX" sz="3600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Henry Miller </a:t>
            </a:r>
            <a:endParaRPr lang="es-MX" sz="3600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95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/>
              <a:t>Implementación de señalética y señalización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20</a:t>
            </a:fld>
            <a:endParaRPr lang="es-ES" noProof="0"/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2847155337"/>
              </p:ext>
            </p:extLst>
          </p:nvPr>
        </p:nvGraphicFramePr>
        <p:xfrm>
          <a:off x="761595" y="952523"/>
          <a:ext cx="488155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Imagen 10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5594" y="1220575"/>
            <a:ext cx="3397885" cy="2084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1629" y="3661855"/>
            <a:ext cx="3634740" cy="185483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2"/>
          <p:cNvSpPr txBox="1"/>
          <p:nvPr/>
        </p:nvSpPr>
        <p:spPr>
          <a:xfrm>
            <a:off x="9880600" y="1810274"/>
            <a:ext cx="1333500" cy="4849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s-EC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Vallas Informativas  </a:t>
            </a: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9829799" y="2933701"/>
            <a:ext cx="1384301" cy="48569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s-EC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Paneles Informativos  </a:t>
            </a: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lecha izquierda 14"/>
          <p:cNvSpPr/>
          <p:nvPr/>
        </p:nvSpPr>
        <p:spPr>
          <a:xfrm>
            <a:off x="9265919" y="1748985"/>
            <a:ext cx="563880" cy="361426"/>
          </a:xfrm>
          <a:prstGeom prst="lef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echa abajo 15"/>
          <p:cNvSpPr/>
          <p:nvPr/>
        </p:nvSpPr>
        <p:spPr>
          <a:xfrm>
            <a:off x="10274300" y="3176546"/>
            <a:ext cx="406400" cy="485309"/>
          </a:xfrm>
          <a:prstGeom prst="down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adroTexto 16"/>
          <p:cNvSpPr txBox="1"/>
          <p:nvPr/>
        </p:nvSpPr>
        <p:spPr>
          <a:xfrm>
            <a:off x="5105400" y="4635500"/>
            <a:ext cx="2565400" cy="1244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Presupuesto de señalización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señalética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$ 36,000,00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GADM Archidona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7404100" y="6045200"/>
            <a:ext cx="3276600" cy="32599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MANUAL DE SEÑALIZACIÓN </a:t>
            </a:r>
            <a:r>
              <a:rPr lang="en-US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TURÍSTICA</a:t>
            </a:r>
          </a:p>
          <a:p>
            <a:r>
              <a:rPr lang="es-EC" sz="1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Ministerio de Turismo</a:t>
            </a:r>
            <a:endParaRPr lang="en-US" sz="1200" b="1" i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83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s-MX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Herramienta </a:t>
            </a:r>
            <a:r>
              <a:rPr lang="es-MX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accesible y de fácil </a:t>
            </a:r>
            <a:r>
              <a:rPr lang="es-MX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uso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MX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Mantiene un bajo </a:t>
            </a:r>
            <a:r>
              <a:rPr lang="es-MX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Actualización de la Página Web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21</a:t>
            </a:fld>
            <a:endParaRPr lang="es-ES" noProof="0"/>
          </a:p>
        </p:txBody>
      </p:sp>
      <p:pic>
        <p:nvPicPr>
          <p:cNvPr id="10" name="Marcador de posición de imagen 9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Marcador de texto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endParaRPr lang="es-MX" dirty="0" smtClean="0"/>
          </a:p>
          <a:p>
            <a:pPr>
              <a:buFont typeface="Wingdings" panose="05000000000000000000" pitchFamily="2" charset="2"/>
              <a:buChar char="ü"/>
            </a:pP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Promoción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la ruta a través de la página web del GADM de Archidona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42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CONCLUSIONES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22</a:t>
            </a:fld>
            <a:endParaRPr lang="es-ES" noProof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131904360"/>
              </p:ext>
            </p:extLst>
          </p:nvPr>
        </p:nvGraphicFramePr>
        <p:xfrm>
          <a:off x="431999" y="952523"/>
          <a:ext cx="10893498" cy="5634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750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RECOMENDACIONES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23</a:t>
            </a:fld>
            <a:endParaRPr lang="es-ES" noProof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533974003"/>
              </p:ext>
            </p:extLst>
          </p:nvPr>
        </p:nvGraphicFramePr>
        <p:xfrm>
          <a:off x="431999" y="952523"/>
          <a:ext cx="10893498" cy="5634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49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24</a:t>
            </a:fld>
            <a:endParaRPr lang="es-ES" noProof="0"/>
          </a:p>
        </p:txBody>
      </p:sp>
      <p:pic>
        <p:nvPicPr>
          <p:cNvPr id="2050" name="Picture 2" descr="Resultado de imagen para gracias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414" y="-937487"/>
            <a:ext cx="9458688" cy="945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51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648123"/>
            <a:ext cx="11340000" cy="432000"/>
          </a:xfrm>
        </p:spPr>
        <p:txBody>
          <a:bodyPr rtlCol="0"/>
          <a:lstStyle/>
          <a:p>
            <a:pPr rtl="0"/>
            <a:r>
              <a:rPr lang="es-ES" sz="4000" dirty="0" smtClean="0">
                <a:solidFill>
                  <a:schemeClr val="tx1"/>
                </a:solidFill>
              </a:rPr>
              <a:t>PROBLEMA</a:t>
            </a:r>
            <a:endParaRPr lang="es-ES" sz="4000" dirty="0">
              <a:solidFill>
                <a:schemeClr val="tx1"/>
              </a:solidFill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smtClean="0"/>
              <a:pPr rtl="0"/>
              <a:t>3</a:t>
            </a:fld>
            <a:endParaRPr lang="es-ES"/>
          </a:p>
        </p:txBody>
      </p:sp>
      <p:sp>
        <p:nvSpPr>
          <p:cNvPr id="20" name="AutoShape 4" descr="Resultado de imagen para icono turism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graphicFrame>
        <p:nvGraphicFramePr>
          <p:cNvPr id="16" name="Diagrama 15"/>
          <p:cNvGraphicFramePr/>
          <p:nvPr>
            <p:extLst>
              <p:ext uri="{D42A27DB-BD31-4B8C-83A1-F6EECF244321}">
                <p14:modId xmlns:p14="http://schemas.microsoft.com/office/powerpoint/2010/main" val="2689118240"/>
              </p:ext>
            </p:extLst>
          </p:nvPr>
        </p:nvGraphicFramePr>
        <p:xfrm>
          <a:off x="155575" y="719665"/>
          <a:ext cx="11340793" cy="6033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7" name="Picture 2" descr="Resultado de imagen para napo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8" b="34300"/>
          <a:stretch/>
        </p:blipFill>
        <p:spPr bwMode="auto">
          <a:xfrm>
            <a:off x="4499487" y="2890603"/>
            <a:ext cx="2652967" cy="1691953"/>
          </a:xfrm>
          <a:prstGeom prst="ellipse">
            <a:avLst/>
          </a:prstGeom>
          <a:ln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upo 27"/>
          <p:cNvGrpSpPr/>
          <p:nvPr/>
        </p:nvGrpSpPr>
        <p:grpSpPr>
          <a:xfrm>
            <a:off x="9130835" y="2583796"/>
            <a:ext cx="2365533" cy="1333013"/>
            <a:chOff x="861238" y="2358091"/>
            <a:chExt cx="1730562" cy="861238"/>
          </a:xfrm>
        </p:grpSpPr>
        <p:pic>
          <p:nvPicPr>
            <p:cNvPr id="29" name="Picture 2" descr="Resultado de imagen para icono agricultura y ganadería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97" t="28395" r="56793" b="58769"/>
            <a:stretch/>
          </p:blipFill>
          <p:spPr bwMode="auto">
            <a:xfrm>
              <a:off x="861238" y="2358091"/>
              <a:ext cx="765544" cy="861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Resultado de imagen para icono agricultura y ganadería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90" t="3999" r="54227" b="83088"/>
            <a:stretch/>
          </p:blipFill>
          <p:spPr bwMode="auto">
            <a:xfrm>
              <a:off x="1576397" y="2358091"/>
              <a:ext cx="1015403" cy="854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Picture 4" descr="Resultado de imagen para migración indígena en ecuado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309" y="4472524"/>
            <a:ext cx="1904040" cy="22865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Resultado de imagen para perdida de la identida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64" y="4582556"/>
            <a:ext cx="1790850" cy="198414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Resultado de imagen para turismo de masa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34" y="1344455"/>
            <a:ext cx="2435915" cy="19722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10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sz="4000" dirty="0" smtClean="0">
                <a:solidFill>
                  <a:schemeClr val="tx1"/>
                </a:solidFill>
              </a:rPr>
              <a:t>OBJETIVOS</a:t>
            </a:r>
            <a:endParaRPr lang="es-ES" sz="4000" dirty="0">
              <a:solidFill>
                <a:schemeClr val="tx1"/>
              </a:solidFill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smtClean="0"/>
              <a:pPr rtl="0"/>
              <a:t>4</a:t>
            </a:fld>
            <a:endParaRPr lang="es-ES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19390" y="5021638"/>
            <a:ext cx="1800000" cy="900000"/>
          </a:xfrm>
        </p:spPr>
        <p:txBody>
          <a:bodyPr rtlCol="0"/>
          <a:lstStyle/>
          <a:p>
            <a:pPr rtl="0"/>
            <a:r>
              <a:rPr lang="es-ES" dirty="0" smtClean="0"/>
              <a:t>Información bibliográfica</a:t>
            </a:r>
            <a:endParaRPr lang="es-ES" dirty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A6E9F776-E542-4D93-851A-A3A10F6D2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39550" y="5008600"/>
            <a:ext cx="1800000" cy="900000"/>
          </a:xfrm>
        </p:spPr>
        <p:txBody>
          <a:bodyPr rtlCol="0"/>
          <a:lstStyle/>
          <a:p>
            <a:pPr rtl="0"/>
            <a:r>
              <a:rPr lang="es-ES" dirty="0" smtClean="0"/>
              <a:t>Diagnóstico comunitario</a:t>
            </a:r>
            <a:endParaRPr lang="es-ES" dirty="0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CE222CAE-9234-4B0E-90FC-584C469313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72000" y="5021638"/>
            <a:ext cx="1800000" cy="900000"/>
          </a:xfrm>
        </p:spPr>
        <p:txBody>
          <a:bodyPr rtlCol="0"/>
          <a:lstStyle/>
          <a:p>
            <a:pPr rtl="0"/>
            <a:r>
              <a:rPr lang="es-ES" dirty="0" smtClean="0"/>
              <a:t>Líneas de acción </a:t>
            </a:r>
            <a:endParaRPr lang="es-ES" dirty="0"/>
          </a:p>
        </p:txBody>
      </p:sp>
      <p:pic>
        <p:nvPicPr>
          <p:cNvPr id="2056" name="Picture 8" descr="Resultado de imagen para emoji libros"/>
          <p:cNvPicPr>
            <a:picLocks noGrp="1" noChangeAspect="1" noChangeArrowheads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" r="64"/>
          <a:stretch>
            <a:fillRect/>
          </a:stretch>
        </p:blipFill>
        <p:spPr bwMode="auto">
          <a:xfrm>
            <a:off x="3704678" y="3044640"/>
            <a:ext cx="1229425" cy="12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sultado de imagen para icono turismo"/>
          <p:cNvPicPr>
            <a:picLocks noGrp="1" noChangeAspect="1" noChangeArrowheads="1"/>
          </p:cNvPicPr>
          <p:nvPr>
            <p:ph type="pic" sz="quarter" idx="2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1" r="14881"/>
          <a:stretch>
            <a:fillRect/>
          </a:stretch>
        </p:blipFill>
        <p:spPr bwMode="auto">
          <a:xfrm>
            <a:off x="6724838" y="3035428"/>
            <a:ext cx="1229425" cy="12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Marcador de posición de imagen 29">
            <a:hlinkClick r:id="" action="ppaction://noaction"/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5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9" r="649"/>
          <a:stretch>
            <a:fillRect/>
          </a:stretch>
        </p:blipFill>
        <p:spPr>
          <a:xfrm>
            <a:off x="10257288" y="3044640"/>
            <a:ext cx="1229425" cy="1229425"/>
          </a:xfrm>
          <a:prstGeom prst="rect">
            <a:avLst/>
          </a:prstGeom>
        </p:spPr>
      </p:pic>
      <p:cxnSp>
        <p:nvCxnSpPr>
          <p:cNvPr id="75" name="Conector recto 74" descr="Primera línea divisoria de la diapositiva">
            <a:extLst>
              <a:ext uri="{FF2B5EF4-FFF2-40B4-BE49-F238E27FC236}">
                <a16:creationId xmlns:a16="http://schemas.microsoft.com/office/drawing/2014/main" id="{1D5BA55A-3253-4F3B-A32A-5A12ECE65A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885471" y="3159535"/>
            <a:ext cx="0" cy="1487495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7" name="Conector recto 76" descr="Segunda línea divisoria de la diapositiva">
            <a:extLst>
              <a:ext uri="{FF2B5EF4-FFF2-40B4-BE49-F238E27FC236}">
                <a16:creationId xmlns:a16="http://schemas.microsoft.com/office/drawing/2014/main" id="{50250EBA-885D-4E6F-B841-92A9B8FBBB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9207177" y="3159534"/>
            <a:ext cx="0" cy="1487495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Rectángulo 14"/>
          <p:cNvSpPr/>
          <p:nvPr/>
        </p:nvSpPr>
        <p:spPr>
          <a:xfrm>
            <a:off x="3898421" y="1579969"/>
            <a:ext cx="69735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dirty="0">
                <a:latin typeface="+mj-lt"/>
              </a:rPr>
              <a:t>Analizar los Centros de Turismo Comunitario como aporte al desarrollo </a:t>
            </a:r>
            <a:r>
              <a:rPr lang="es-MX" sz="2000" dirty="0" smtClean="0">
                <a:latin typeface="+mj-lt"/>
              </a:rPr>
              <a:t>turístico </a:t>
            </a:r>
            <a:r>
              <a:rPr lang="es-MX" sz="2000" dirty="0">
                <a:latin typeface="+mj-lt"/>
              </a:rPr>
              <a:t>del cantón Archidona – Napo</a:t>
            </a:r>
          </a:p>
        </p:txBody>
      </p:sp>
      <p:sp>
        <p:nvSpPr>
          <p:cNvPr id="34" name="Pentágono 33"/>
          <p:cNvSpPr/>
          <p:nvPr/>
        </p:nvSpPr>
        <p:spPr>
          <a:xfrm>
            <a:off x="699450" y="1492973"/>
            <a:ext cx="2719940" cy="881877"/>
          </a:xfrm>
          <a:prstGeom prst="homePlat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latin typeface="+mj-lt"/>
              </a:rPr>
              <a:t>General</a:t>
            </a:r>
            <a:endParaRPr lang="es-MX" b="1" dirty="0">
              <a:latin typeface="+mj-lt"/>
            </a:endParaRPr>
          </a:p>
        </p:txBody>
      </p:sp>
      <p:sp>
        <p:nvSpPr>
          <p:cNvPr id="46" name="Pentágono 45"/>
          <p:cNvSpPr/>
          <p:nvPr/>
        </p:nvSpPr>
        <p:spPr>
          <a:xfrm>
            <a:off x="699450" y="4206092"/>
            <a:ext cx="2719940" cy="881877"/>
          </a:xfrm>
          <a:prstGeom prst="homePlat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latin typeface="+mj-lt"/>
              </a:rPr>
              <a:t>Específicos</a:t>
            </a:r>
            <a:endParaRPr lang="es-MX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6836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4B73C415-D670-4716-A5EC-CC4D52CA2BAC}" type="slidenum">
              <a:rPr lang="es-ES" noProof="0" smtClean="0"/>
              <a:pPr rtl="0"/>
              <a:t>5</a:t>
            </a:fld>
            <a:endParaRPr lang="es-ES" noProof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478102672"/>
              </p:ext>
            </p:extLst>
          </p:nvPr>
        </p:nvGraphicFramePr>
        <p:xfrm>
          <a:off x="3181530" y="719665"/>
          <a:ext cx="8548916" cy="55505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809895" y="2926684"/>
            <a:ext cx="3252653" cy="11364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s-EC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TEORÍA DEL DESARROLLO LOCAL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echa derecha 6"/>
          <p:cNvSpPr/>
          <p:nvPr/>
        </p:nvSpPr>
        <p:spPr>
          <a:xfrm>
            <a:off x="4062548" y="3082834"/>
            <a:ext cx="744583" cy="54864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adroTexto 7"/>
          <p:cNvSpPr txBox="1"/>
          <p:nvPr/>
        </p:nvSpPr>
        <p:spPr>
          <a:xfrm>
            <a:off x="809895" y="5779105"/>
            <a:ext cx="5381897" cy="4310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s-EC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Boisier, Casanova, Domínguez, Lira, Moncayo y Vázquez </a:t>
            </a:r>
            <a:endParaRPr lang="en-US" sz="1200" i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ítulo 6">
            <a:extLst>
              <a:ext uri="{FF2B5EF4-FFF2-40B4-BE49-F238E27FC236}">
                <a16:creationId xmlns:a16="http://schemas.microsoft.com/office/drawing/2014/main" id="{68F35FE5-0290-47F2-B7E6-3CC40E48D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/>
          <a:p>
            <a:r>
              <a:rPr lang="es-ES" b="1" dirty="0"/>
              <a:t>MARCO TEÓRICO</a:t>
            </a:r>
          </a:p>
        </p:txBody>
      </p:sp>
    </p:spTree>
    <p:extLst>
      <p:ext uri="{BB962C8B-B14F-4D97-AF65-F5344CB8AC3E}">
        <p14:creationId xmlns:p14="http://schemas.microsoft.com/office/powerpoint/2010/main" val="407485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841DD5B3-8651-4B9B-A7E5-6560B2FD9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937" y="647306"/>
            <a:ext cx="2951603" cy="729051"/>
          </a:xfrm>
        </p:spPr>
        <p:txBody>
          <a:bodyPr rtlCol="0"/>
          <a:lstStyle/>
          <a:p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Turismo Comunitario 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8AB8A96-4ECB-445D-90F1-4C7E558D2A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smtClean="0"/>
              <a:pPr rtl="0"/>
              <a:t>6</a:t>
            </a:fld>
            <a:endParaRPr lang="es-ES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854453446"/>
              </p:ext>
            </p:extLst>
          </p:nvPr>
        </p:nvGraphicFramePr>
        <p:xfrm>
          <a:off x="142434" y="1648470"/>
          <a:ext cx="3802549" cy="3835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2043709" y="6201399"/>
            <a:ext cx="2049087" cy="3953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EC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EXPERIENCIAS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echa derecha 13"/>
          <p:cNvSpPr/>
          <p:nvPr/>
        </p:nvSpPr>
        <p:spPr>
          <a:xfrm>
            <a:off x="4092796" y="6201399"/>
            <a:ext cx="1171535" cy="19768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adroTexto 14"/>
          <p:cNvSpPr txBox="1"/>
          <p:nvPr/>
        </p:nvSpPr>
        <p:spPr>
          <a:xfrm>
            <a:off x="5527929" y="6250820"/>
            <a:ext cx="2048528" cy="2965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s-EC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TURISMO CULTURAL</a:t>
            </a:r>
            <a:endParaRPr lang="en-US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Marcador de posición de imagen 17"/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1" b="39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1204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4000" dirty="0" smtClean="0"/>
              <a:t>MARCO REFERENCIAL</a:t>
            </a:r>
            <a:endParaRPr lang="es-MX" sz="40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7</a:t>
            </a:fld>
            <a:endParaRPr lang="es-ES" noProof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2897858622"/>
              </p:ext>
            </p:extLst>
          </p:nvPr>
        </p:nvGraphicFramePr>
        <p:xfrm>
          <a:off x="130630" y="1168523"/>
          <a:ext cx="11797740" cy="5571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061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947057"/>
              </p:ext>
            </p:extLst>
          </p:nvPr>
        </p:nvGraphicFramePr>
        <p:xfrm>
          <a:off x="431800" y="1152525"/>
          <a:ext cx="5315857" cy="4679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MARCO CONCEPTUAL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8</a:t>
            </a:fld>
            <a:endParaRPr lang="es-ES" noProof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523722532"/>
              </p:ext>
            </p:extLst>
          </p:nvPr>
        </p:nvGraphicFramePr>
        <p:xfrm>
          <a:off x="5259582" y="1000994"/>
          <a:ext cx="5713218" cy="5017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51288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MARCO LEGAL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9</a:t>
            </a:fld>
            <a:endParaRPr lang="es-ES" noProof="0"/>
          </a:p>
        </p:txBody>
      </p:sp>
      <p:graphicFrame>
        <p:nvGraphicFramePr>
          <p:cNvPr id="16" name="Diagrama 15"/>
          <p:cNvGraphicFramePr/>
          <p:nvPr>
            <p:extLst>
              <p:ext uri="{D42A27DB-BD31-4B8C-83A1-F6EECF244321}">
                <p14:modId xmlns:p14="http://schemas.microsoft.com/office/powerpoint/2010/main" val="2016206978"/>
              </p:ext>
            </p:extLst>
          </p:nvPr>
        </p:nvGraphicFramePr>
        <p:xfrm>
          <a:off x="2038000" y="95252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2879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9716768_TF16411175.potx" id="{6D5B2BBA-EB4D-4817-9870-07691C763B19}" vid="{4817E5D2-DB44-4422-8631-79050C94EC6E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Presentación verde para inversores</Template>
  <TotalTime>0</TotalTime>
  <Words>1065</Words>
  <Application>Microsoft Office PowerPoint</Application>
  <PresentationFormat>Panorámica</PresentationFormat>
  <Paragraphs>253</Paragraphs>
  <Slides>24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Marta</vt:lpstr>
      <vt:lpstr>Rockwell</vt:lpstr>
      <vt:lpstr>Times New Roman</vt:lpstr>
      <vt:lpstr>Wingdings</vt:lpstr>
      <vt:lpstr>Tema de Office</vt:lpstr>
      <vt:lpstr>Presentación de PowerPoint</vt:lpstr>
      <vt:lpstr>Presentación de PowerPoint</vt:lpstr>
      <vt:lpstr>PROBLEMA</vt:lpstr>
      <vt:lpstr>OBJETIVOS</vt:lpstr>
      <vt:lpstr>MARCO TEÓRICO</vt:lpstr>
      <vt:lpstr>Presentación de PowerPoint</vt:lpstr>
      <vt:lpstr>MARCO REFERENCIAL</vt:lpstr>
      <vt:lpstr>MARCO CONCEPTUAL</vt:lpstr>
      <vt:lpstr>MARCO LEGAL</vt:lpstr>
      <vt:lpstr>DIAGNÓSTICO MACRO DE LA ZONA </vt:lpstr>
      <vt:lpstr>DIAGNÓSTICO MICRO</vt:lpstr>
      <vt:lpstr>Diagnóstico de los CTC del cantón Archidona</vt:lpstr>
      <vt:lpstr>METODOLOGÍA</vt:lpstr>
      <vt:lpstr>Entrevista</vt:lpstr>
      <vt:lpstr>ENCUESTAS</vt:lpstr>
      <vt:lpstr>Presentación de PowerPoint</vt:lpstr>
      <vt:lpstr>Presentación de PowerPoint</vt:lpstr>
      <vt:lpstr>Esquema de líneas de acción para la optimización y una mayor captación de turistas</vt:lpstr>
      <vt:lpstr>Ruta: SACHA “Desde el corazón”</vt:lpstr>
      <vt:lpstr>Implementación de señalética y señalización</vt:lpstr>
      <vt:lpstr>Actualización de la Página Web</vt:lpstr>
      <vt:lpstr>CONCLUSIONES</vt:lpstr>
      <vt:lpstr>RECOMENDACIONES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2020-01-19T20:04:00Z</dcterms:created>
  <dcterms:modified xsi:type="dcterms:W3CDTF">2020-01-28T14:26:55Z</dcterms:modified>
</cp:coreProperties>
</file>