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33"/>
  </p:notesMasterIdLst>
  <p:sldIdLst>
    <p:sldId id="284" r:id="rId2"/>
    <p:sldId id="256" r:id="rId3"/>
    <p:sldId id="452" r:id="rId4"/>
    <p:sldId id="259" r:id="rId5"/>
    <p:sldId id="440" r:id="rId6"/>
    <p:sldId id="414" r:id="rId7"/>
    <p:sldId id="439" r:id="rId8"/>
    <p:sldId id="453" r:id="rId9"/>
    <p:sldId id="454" r:id="rId10"/>
    <p:sldId id="455" r:id="rId11"/>
    <p:sldId id="419" r:id="rId12"/>
    <p:sldId id="424" r:id="rId13"/>
    <p:sldId id="425" r:id="rId14"/>
    <p:sldId id="441" r:id="rId15"/>
    <p:sldId id="442" r:id="rId16"/>
    <p:sldId id="456" r:id="rId17"/>
    <p:sldId id="443" r:id="rId18"/>
    <p:sldId id="444" r:id="rId19"/>
    <p:sldId id="445" r:id="rId20"/>
    <p:sldId id="446" r:id="rId21"/>
    <p:sldId id="421" r:id="rId22"/>
    <p:sldId id="431" r:id="rId23"/>
    <p:sldId id="447" r:id="rId24"/>
    <p:sldId id="434" r:id="rId25"/>
    <p:sldId id="433" r:id="rId26"/>
    <p:sldId id="457" r:id="rId27"/>
    <p:sldId id="458" r:id="rId28"/>
    <p:sldId id="459" r:id="rId29"/>
    <p:sldId id="460" r:id="rId30"/>
    <p:sldId id="451" r:id="rId31"/>
    <p:sldId id="262" r:id="rId32"/>
  </p:sldIdLst>
  <p:sldSz cx="9144000" cy="5143500" type="screen16x9"/>
  <p:notesSz cx="6858000" cy="9144000"/>
  <p:embeddedFontLst>
    <p:embeddedFont>
      <p:font typeface="Calibri" panose="020F0502020204030204" pitchFamily="34" charset="0"/>
      <p:regular r:id="rId34"/>
      <p:bold r:id="rId35"/>
      <p:italic r:id="rId36"/>
      <p:boldItalic r:id="rId37"/>
    </p:embeddedFont>
    <p:embeddedFont>
      <p:font typeface="Cambria Math" panose="02040503050406030204" pitchFamily="18" charset="0"/>
      <p:regular r:id="rId38"/>
    </p:embeddedFont>
    <p:embeddedFont>
      <p:font typeface="Merriweather" panose="020B0604020202020204" charset="0"/>
      <p:regular r:id="rId39"/>
      <p:bold r:id="rId40"/>
      <p:italic r:id="rId41"/>
      <p:boldItalic r:id="rId42"/>
    </p:embeddedFont>
    <p:embeddedFont>
      <p:font typeface="Kalam" panose="020B0604020202020204" charset="0"/>
      <p:regular r:id="rId43"/>
      <p:bold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111723E-A743-4BAA-8FA0-57466E84206D}">
  <a:tblStyle styleId="{3111723E-A743-4BAA-8FA0-57466E84206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esar\Desktop\tesis\dato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tesis\dato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150" baseline="0">
                <a:solidFill>
                  <a:schemeClr val="bg2"/>
                </a:solidFill>
                <a:latin typeface="+mn-lt"/>
                <a:ea typeface="+mn-ea"/>
                <a:cs typeface="+mn-cs"/>
              </a:defRPr>
            </a:pPr>
            <a:r>
              <a:rPr lang="es-EC" dirty="0"/>
              <a:t>INGRESO DE TURISTAS 2018</a:t>
            </a:r>
          </a:p>
        </c:rich>
      </c:tx>
      <c:layout>
        <c:manualLayout>
          <c:xMode val="edge"/>
          <c:yMode val="edge"/>
          <c:x val="9.1861014585020509E-2"/>
          <c:y val="1.9950892527526732E-2"/>
        </c:manualLayout>
      </c:layout>
      <c:overlay val="0"/>
      <c:spPr>
        <a:noFill/>
        <a:ln>
          <a:noFill/>
        </a:ln>
        <a:effectLst/>
      </c:spPr>
      <c:txPr>
        <a:bodyPr rot="0" spcFirstLastPara="1" vertOverflow="ellipsis" vert="horz" wrap="square" anchor="ctr" anchorCtr="1"/>
        <a:lstStyle/>
        <a:p>
          <a:pPr>
            <a:defRPr sz="1800" b="1" i="0" u="none" strike="noStrike" kern="1200" cap="all" spc="150" baseline="0">
              <a:solidFill>
                <a:schemeClr val="bg2"/>
              </a:solidFill>
              <a:latin typeface="+mn-lt"/>
              <a:ea typeface="+mn-ea"/>
              <a:cs typeface="+mn-cs"/>
            </a:defRPr>
          </a:pPr>
          <a:endParaRPr lang="es-EC"/>
        </a:p>
      </c:txPr>
    </c:title>
    <c:autoTitleDeleted val="0"/>
    <c:plotArea>
      <c:layout/>
      <c:doughnutChart>
        <c:varyColors val="1"/>
        <c:ser>
          <c:idx val="0"/>
          <c:order val="0"/>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xmlns:c16r2="http://schemas.microsoft.com/office/drawing/2015/06/chart">
              <c:ext xmlns:c16="http://schemas.microsoft.com/office/drawing/2014/chart" uri="{C3380CC4-5D6E-409C-BE32-E72D297353CC}">
                <c16:uniqueId val="{00000001-455D-4889-8C33-031BE748B60C}"/>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xmlns:c16r2="http://schemas.microsoft.com/office/drawing/2015/06/chart">
              <c:ext xmlns:c16="http://schemas.microsoft.com/office/drawing/2014/chart" uri="{C3380CC4-5D6E-409C-BE32-E72D297353CC}">
                <c16:uniqueId val="{00000003-455D-4889-8C33-031BE748B60C}"/>
              </c:ext>
            </c:extLst>
          </c:dPt>
          <c:dLbls>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s-EC"/>
              </a:p>
            </c:txPr>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Hoja5!$B$4:$B$5</c:f>
              <c:strCache>
                <c:ptCount val="2"/>
                <c:pt idx="0">
                  <c:v>Extranjeros</c:v>
                </c:pt>
                <c:pt idx="1">
                  <c:v>Nacionales</c:v>
                </c:pt>
              </c:strCache>
            </c:strRef>
          </c:cat>
          <c:val>
            <c:numRef>
              <c:f>Hoja5!$C$4:$C$5</c:f>
              <c:numCache>
                <c:formatCode>General</c:formatCode>
                <c:ptCount val="2"/>
                <c:pt idx="0" formatCode="#,##0">
                  <c:v>182037</c:v>
                </c:pt>
                <c:pt idx="1">
                  <c:v>93780</c:v>
                </c:pt>
              </c:numCache>
            </c:numRef>
          </c:val>
          <c:extLst xmlns:c16r2="http://schemas.microsoft.com/office/drawing/2015/06/chart">
            <c:ext xmlns:c16="http://schemas.microsoft.com/office/drawing/2014/chart" uri="{C3380CC4-5D6E-409C-BE32-E72D297353CC}">
              <c16:uniqueId val="{00000004-455D-4889-8C33-031BE748B60C}"/>
            </c:ext>
          </c:extLst>
        </c:ser>
        <c:dLbls>
          <c:showLegendKey val="0"/>
          <c:showVal val="0"/>
          <c:showCatName val="0"/>
          <c:showSerName val="0"/>
          <c:showPercent val="0"/>
          <c:showBubbleSize val="0"/>
          <c:showLeaderLines val="1"/>
        </c:dLbls>
        <c:firstSliceAng val="0"/>
        <c:holeSize val="7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s-EC"/>
        </a:p>
      </c:txPr>
    </c:legend>
    <c:plotVisOnly val="1"/>
    <c:dispBlanksAs val="gap"/>
    <c:showDLblsOverMax val="0"/>
  </c:chart>
  <c:spPr>
    <a:noFill/>
    <a:ln>
      <a:noFill/>
    </a:ln>
    <a:effectLst/>
  </c:spPr>
  <c:txPr>
    <a:bodyPr/>
    <a:lstStyle/>
    <a:p>
      <a:pPr>
        <a:defRPr>
          <a:solidFill>
            <a:schemeClr val="bg2"/>
          </a:solidFill>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dk1"/>
                </a:solidFill>
                <a:latin typeface="+mn-lt"/>
                <a:ea typeface="+mn-ea"/>
                <a:cs typeface="+mn-cs"/>
              </a:defRPr>
            </a:pPr>
            <a:r>
              <a:rPr lang="en-US"/>
              <a:t>Manejo de residuos</a:t>
            </a: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dk1"/>
              </a:solidFill>
              <a:latin typeface="+mn-lt"/>
              <a:ea typeface="+mn-ea"/>
              <a:cs typeface="+mn-cs"/>
            </a:defRPr>
          </a:pPr>
          <a:endParaRPr lang="es-EC"/>
        </a:p>
      </c:txPr>
    </c:title>
    <c:autoTitleDeleted val="0"/>
    <c:plotArea>
      <c:layout/>
      <c:doughnutChart>
        <c:varyColors val="1"/>
        <c:ser>
          <c:idx val="0"/>
          <c:order val="0"/>
          <c:tx>
            <c:strRef>
              <c:f>Hoja1!$B$1</c:f>
              <c:strCache>
                <c:ptCount val="1"/>
                <c:pt idx="0">
                  <c:v>Ventas</c:v>
                </c:pt>
              </c:strCache>
            </c:strRef>
          </c:tx>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xmlns:c16r2="http://schemas.microsoft.com/office/drawing/2015/06/chart">
              <c:ext xmlns:c16="http://schemas.microsoft.com/office/drawing/2014/chart" uri="{C3380CC4-5D6E-409C-BE32-E72D297353CC}">
                <c16:uniqueId val="{00000001-BDB9-4F03-AAA5-5B508CE4D8A1}"/>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xmlns:c16r2="http://schemas.microsoft.com/office/drawing/2015/06/chart">
              <c:ext xmlns:c16="http://schemas.microsoft.com/office/drawing/2014/chart" uri="{C3380CC4-5D6E-409C-BE32-E72D297353CC}">
                <c16:uniqueId val="{00000003-BDB9-4F03-AAA5-5B508CE4D8A1}"/>
              </c:ext>
            </c:extLst>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extLst xmlns:c16r2="http://schemas.microsoft.com/office/drawing/2015/06/chart">
              <c:ext xmlns:c16="http://schemas.microsoft.com/office/drawing/2014/chart" uri="{C3380CC4-5D6E-409C-BE32-E72D297353CC}">
                <c16:uniqueId val="{00000005-BDB9-4F03-AAA5-5B508CE4D8A1}"/>
              </c:ext>
            </c:extLst>
          </c:dPt>
          <c:dPt>
            <c:idx val="3"/>
            <c:bubble3D val="0"/>
            <c:spPr>
              <a:pattFill prst="ltUpDiag">
                <a:fgClr>
                  <a:schemeClr val="accent4"/>
                </a:fgClr>
                <a:bgClr>
                  <a:schemeClr val="accent4">
                    <a:lumMod val="20000"/>
                    <a:lumOff val="80000"/>
                  </a:schemeClr>
                </a:bgClr>
              </a:pattFill>
              <a:ln w="19050">
                <a:solidFill>
                  <a:schemeClr val="lt1"/>
                </a:solidFill>
              </a:ln>
              <a:effectLst>
                <a:innerShdw blurRad="114300">
                  <a:schemeClr val="accent4"/>
                </a:innerShdw>
              </a:effectLst>
            </c:spPr>
            <c:extLst xmlns:c16r2="http://schemas.microsoft.com/office/drawing/2015/06/chart">
              <c:ext xmlns:c16="http://schemas.microsoft.com/office/drawing/2014/chart" uri="{C3380CC4-5D6E-409C-BE32-E72D297353CC}">
                <c16:uniqueId val="{00000007-BDB9-4F03-AAA5-5B508CE4D8A1}"/>
              </c:ext>
            </c:extLst>
          </c:dPt>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Hoja1!$A$2:$A$5</c:f>
              <c:strCache>
                <c:ptCount val="3"/>
                <c:pt idx="0">
                  <c:v>Relleno sanitario</c:v>
                </c:pt>
                <c:pt idx="1">
                  <c:v>Reciclaje</c:v>
                </c:pt>
                <c:pt idx="2">
                  <c:v>Reciclaje en GYQ</c:v>
                </c:pt>
              </c:strCache>
            </c:strRef>
          </c:cat>
          <c:val>
            <c:numRef>
              <c:f>Hoja1!$B$2:$B$5</c:f>
              <c:numCache>
                <c:formatCode>0%</c:formatCode>
                <c:ptCount val="4"/>
                <c:pt idx="0">
                  <c:v>0.5</c:v>
                </c:pt>
                <c:pt idx="1">
                  <c:v>0.25</c:v>
                </c:pt>
                <c:pt idx="2">
                  <c:v>0.25</c:v>
                </c:pt>
              </c:numCache>
            </c:numRef>
          </c:val>
          <c:extLst xmlns:c16r2="http://schemas.microsoft.com/office/drawing/2015/06/chart">
            <c:ext xmlns:c16="http://schemas.microsoft.com/office/drawing/2014/chart" uri="{C3380CC4-5D6E-409C-BE32-E72D297353CC}">
              <c16:uniqueId val="{00000000-5E8B-4334-BD9A-D0E0773B5411}"/>
            </c:ext>
          </c:extLst>
        </c:ser>
        <c:dLbls>
          <c:showLegendKey val="0"/>
          <c:showVal val="0"/>
          <c:showCatName val="0"/>
          <c:showSerName val="0"/>
          <c:showPercent val="1"/>
          <c:showBubbleSize val="0"/>
          <c:showLeaderLines val="1"/>
        </c:dLbls>
        <c:firstSliceAng val="0"/>
        <c:holeSize val="7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s-EC"/>
        </a:p>
      </c:txPr>
    </c:legend>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Hoja1!$C$24</c:f>
              <c:strCache>
                <c:ptCount val="1"/>
                <c:pt idx="0">
                  <c:v>%</c:v>
                </c:pt>
              </c:strCache>
            </c:strRef>
          </c:tx>
          <c:spPr>
            <a:pattFill prst="narHorz">
              <a:fgClr>
                <a:schemeClr val="dk1">
                  <a:tint val="88500"/>
                </a:schemeClr>
              </a:fgClr>
              <a:bgClr>
                <a:schemeClr val="dk1">
                  <a:tint val="88500"/>
                  <a:lumMod val="20000"/>
                  <a:lumOff val="80000"/>
                </a:schemeClr>
              </a:bgClr>
            </a:pattFill>
            <a:ln>
              <a:noFill/>
            </a:ln>
            <a:effectLst>
              <a:innerShdw blurRad="114300">
                <a:schemeClr val="dk1">
                  <a:tint val="88500"/>
                </a:schemeClr>
              </a:innerShdw>
            </a:effectLst>
          </c:spPr>
          <c:invertIfNegative val="0"/>
          <c:cat>
            <c:strRef>
              <c:f>Hoja1!$B$25:$B$32</c:f>
              <c:strCache>
                <c:ptCount val="8"/>
                <c:pt idx="0">
                  <c:v>Cultivos permanentes</c:v>
                </c:pt>
                <c:pt idx="1">
                  <c:v>Cultivos transitorios</c:v>
                </c:pt>
                <c:pt idx="2">
                  <c:v>Barbecho</c:v>
                </c:pt>
                <c:pt idx="3">
                  <c:v>Descanso</c:v>
                </c:pt>
                <c:pt idx="4">
                  <c:v>Pastos</c:v>
                </c:pt>
                <c:pt idx="5">
                  <c:v>Especies invasoras</c:v>
                </c:pt>
                <c:pt idx="6">
                  <c:v>Montes y bosques</c:v>
                </c:pt>
                <c:pt idx="7">
                  <c:v>Otros usos</c:v>
                </c:pt>
              </c:strCache>
            </c:strRef>
          </c:cat>
          <c:val>
            <c:numRef>
              <c:f>Hoja1!$C$25:$C$32</c:f>
              <c:numCache>
                <c:formatCode>0.0%</c:formatCode>
                <c:ptCount val="8"/>
                <c:pt idx="0">
                  <c:v>7.9799999999999996E-2</c:v>
                </c:pt>
                <c:pt idx="1">
                  <c:v>1.1599999999999999E-2</c:v>
                </c:pt>
                <c:pt idx="2">
                  <c:v>5.7999999999999996E-3</c:v>
                </c:pt>
                <c:pt idx="3">
                  <c:v>2.2800000000000001E-2</c:v>
                </c:pt>
                <c:pt idx="4">
                  <c:v>0.58530000000000004</c:v>
                </c:pt>
                <c:pt idx="5">
                  <c:v>4.9099999999999998E-2</c:v>
                </c:pt>
                <c:pt idx="6">
                  <c:v>0.22040000000000001</c:v>
                </c:pt>
                <c:pt idx="7">
                  <c:v>2.53E-2</c:v>
                </c:pt>
              </c:numCache>
            </c:numRef>
          </c:val>
          <c:extLst xmlns:c16r2="http://schemas.microsoft.com/office/drawing/2015/06/chart">
            <c:ext xmlns:c16="http://schemas.microsoft.com/office/drawing/2014/chart" uri="{C3380CC4-5D6E-409C-BE32-E72D297353CC}">
              <c16:uniqueId val="{00000000-1B77-491F-B354-B94C88A9FF89}"/>
            </c:ext>
          </c:extLst>
        </c:ser>
        <c:dLbls>
          <c:showLegendKey val="0"/>
          <c:showVal val="0"/>
          <c:showCatName val="0"/>
          <c:showSerName val="0"/>
          <c:showPercent val="0"/>
          <c:showBubbleSize val="0"/>
        </c:dLbls>
        <c:gapWidth val="160"/>
        <c:axId val="141243744"/>
        <c:axId val="140942576"/>
      </c:barChart>
      <c:catAx>
        <c:axId val="1412437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crossAx val="140942576"/>
        <c:crosses val="autoZero"/>
        <c:auto val="1"/>
        <c:lblAlgn val="ctr"/>
        <c:lblOffset val="100"/>
        <c:noMultiLvlLbl val="0"/>
      </c:catAx>
      <c:valAx>
        <c:axId val="140942576"/>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crossAx val="141243744"/>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dk1"/>
                </a:solidFill>
                <a:latin typeface="+mn-lt"/>
                <a:ea typeface="+mn-ea"/>
                <a:cs typeface="+mn-cs"/>
              </a:defRPr>
            </a:pPr>
            <a:endParaRPr lang="es-EC"/>
          </a:p>
        </c:txPr>
      </c:dTable>
      <c:spPr>
        <a:noFill/>
        <a:ln>
          <a:noFill/>
        </a:ln>
        <a:effectLst/>
      </c:spPr>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1691719437181678"/>
          <c:y val="7.9108234448040271E-2"/>
          <c:w val="0.72740147404798983"/>
          <c:h val="0.36360738079261129"/>
        </c:manualLayout>
      </c:layout>
      <c:barChart>
        <c:barDir val="bar"/>
        <c:grouping val="clustered"/>
        <c:varyColors val="0"/>
        <c:ser>
          <c:idx val="0"/>
          <c:order val="0"/>
          <c:spPr>
            <a:pattFill prst="narVert">
              <a:fgClr>
                <a:schemeClr val="dk1">
                  <a:tint val="88500"/>
                </a:schemeClr>
              </a:fgClr>
              <a:bgClr>
                <a:schemeClr val="dk1">
                  <a:tint val="88500"/>
                  <a:lumMod val="20000"/>
                  <a:lumOff val="80000"/>
                </a:schemeClr>
              </a:bgClr>
            </a:pattFill>
            <a:ln>
              <a:noFill/>
            </a:ln>
            <a:effectLst>
              <a:innerShdw blurRad="114300">
                <a:schemeClr val="dk1">
                  <a:tint val="88500"/>
                </a:schemeClr>
              </a:innerShdw>
            </a:effectLst>
          </c:spPr>
          <c:invertIfNegative val="0"/>
          <c:cat>
            <c:strRef>
              <c:f>Hoja3!$C$5:$C$11</c:f>
              <c:strCache>
                <c:ptCount val="7"/>
                <c:pt idx="0">
                  <c:v>Plantas terrestres</c:v>
                </c:pt>
                <c:pt idx="1">
                  <c:v>Insectos </c:v>
                </c:pt>
                <c:pt idx="2">
                  <c:v>Otros invertebrados terrestres </c:v>
                </c:pt>
                <c:pt idx="3">
                  <c:v>Patogenos</c:v>
                </c:pt>
                <c:pt idx="4">
                  <c:v>Vertebrados</c:v>
                </c:pt>
                <c:pt idx="5">
                  <c:v>Invertebrados marinos</c:v>
                </c:pt>
                <c:pt idx="6">
                  <c:v>Plantas marinas</c:v>
                </c:pt>
              </c:strCache>
            </c:strRef>
          </c:cat>
          <c:val>
            <c:numRef>
              <c:f>Hoja3!$D$5:$D$11</c:f>
              <c:numCache>
                <c:formatCode>0.0%</c:formatCode>
                <c:ptCount val="7"/>
                <c:pt idx="0">
                  <c:v>0.51670000000000005</c:v>
                </c:pt>
                <c:pt idx="1">
                  <c:v>0.34300000000000003</c:v>
                </c:pt>
                <c:pt idx="2">
                  <c:v>4.8500000000000001E-2</c:v>
                </c:pt>
                <c:pt idx="3">
                  <c:v>4.5900000000000003E-2</c:v>
                </c:pt>
                <c:pt idx="4">
                  <c:v>3.15E-2</c:v>
                </c:pt>
                <c:pt idx="5">
                  <c:v>1.32E-2</c:v>
                </c:pt>
                <c:pt idx="6">
                  <c:v>1.2999999999999999E-3</c:v>
                </c:pt>
              </c:numCache>
            </c:numRef>
          </c:val>
          <c:extLst xmlns:c16r2="http://schemas.microsoft.com/office/drawing/2015/06/chart">
            <c:ext xmlns:c16="http://schemas.microsoft.com/office/drawing/2014/chart" uri="{C3380CC4-5D6E-409C-BE32-E72D297353CC}">
              <c16:uniqueId val="{00000000-AB4C-42F6-9F0C-22332311A17F}"/>
            </c:ext>
          </c:extLst>
        </c:ser>
        <c:dLbls>
          <c:showLegendKey val="0"/>
          <c:showVal val="0"/>
          <c:showCatName val="0"/>
          <c:showSerName val="0"/>
          <c:showPercent val="0"/>
          <c:showBubbleSize val="0"/>
        </c:dLbls>
        <c:gapWidth val="227"/>
        <c:overlap val="-48"/>
        <c:axId val="142258168"/>
        <c:axId val="142258560"/>
      </c:barChart>
      <c:catAx>
        <c:axId val="142258168"/>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crossAx val="142258560"/>
        <c:crosses val="autoZero"/>
        <c:auto val="1"/>
        <c:lblAlgn val="ctr"/>
        <c:lblOffset val="100"/>
        <c:noMultiLvlLbl val="0"/>
      </c:catAx>
      <c:valAx>
        <c:axId val="142258560"/>
        <c:scaling>
          <c:orientation val="minMax"/>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crossAx val="142258168"/>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dk1"/>
                </a:solidFill>
                <a:latin typeface="+mn-lt"/>
                <a:ea typeface="+mn-ea"/>
                <a:cs typeface="+mn-cs"/>
              </a:defRPr>
            </a:pPr>
            <a:endParaRPr lang="es-EC"/>
          </a:p>
        </c:txPr>
      </c:dTable>
      <c:spPr>
        <a:noFill/>
        <a:ln>
          <a:noFill/>
        </a:ln>
        <a:effectLst/>
      </c:spPr>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s-EC" sz="1050" dirty="0"/>
              <a:t>¿Considera usted que las entidades gubernamentales encargadas de la gestión y protección de la biodiversidad en Galápagos, están cumpliendo su función y planes de acción?</a:t>
            </a:r>
            <a:endParaRPr lang="en-US" sz="1050" dirty="0"/>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pieChart>
        <c:varyColors val="1"/>
        <c:ser>
          <c:idx val="0"/>
          <c:order val="0"/>
          <c:tx>
            <c:strRef>
              <c:f>Hoja1!$B$1</c:f>
              <c:strCache>
                <c:ptCount val="1"/>
                <c:pt idx="0">
                  <c:v>Entrevistados</c:v>
                </c:pt>
              </c:strCache>
            </c:strRef>
          </c:tx>
          <c:dPt>
            <c:idx val="0"/>
            <c:bubble3D val="0"/>
            <c:spPr>
              <a:solidFill>
                <a:schemeClr val="accent6"/>
              </a:solidFill>
              <a:ln>
                <a:noFill/>
              </a:ln>
              <a:effectLst>
                <a:outerShdw blurRad="254000" sx="102000" sy="102000" algn="ctr" rotWithShape="0">
                  <a:prstClr val="black">
                    <a:alpha val="20000"/>
                  </a:prstClr>
                </a:outerShdw>
              </a:effectLst>
            </c:spPr>
          </c:dPt>
          <c:dPt>
            <c:idx val="1"/>
            <c:bubble3D val="0"/>
            <c:spPr>
              <a:solidFill>
                <a:schemeClr val="accent5"/>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numRef>
              <c:f>Hoja1!$A$2:$A$3</c:f>
              <c:numCache>
                <c:formatCode>General</c:formatCode>
                <c:ptCount val="2"/>
              </c:numCache>
            </c:numRef>
          </c:cat>
          <c:val>
            <c:numRef>
              <c:f>Hoja1!$B$2:$B$3</c:f>
              <c:numCache>
                <c:formatCode>General</c:formatCode>
                <c:ptCount val="2"/>
                <c:pt idx="0">
                  <c:v>2</c:v>
                </c:pt>
                <c:pt idx="1">
                  <c:v>1</c:v>
                </c:pt>
              </c:numCache>
            </c:numRef>
          </c:val>
          <c:extLst xmlns:c16r2="http://schemas.microsoft.com/office/drawing/2015/06/chart">
            <c:ext xmlns:c16="http://schemas.microsoft.com/office/drawing/2014/chart" uri="{C3380CC4-5D6E-409C-BE32-E72D297353CC}">
              <c16:uniqueId val="{00000000-6144-4B8D-BD6E-8CE4D7D67DE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s-EC" sz="1100" b="1" i="0" u="none" strike="noStrike" baseline="0" dirty="0" smtClean="0">
                <a:effectLst/>
              </a:rPr>
              <a:t>¿Tiene usted conocimiento de todos los tratados internacionales y convenios firmados sobre la gestión y protección de las áreas protegidas en Galápagos?</a:t>
            </a:r>
            <a:endParaRPr lang="en-US" sz="500" dirty="0"/>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pieChart>
        <c:varyColors val="1"/>
        <c:ser>
          <c:idx val="0"/>
          <c:order val="0"/>
          <c:tx>
            <c:strRef>
              <c:f>Hoja1!$B$1</c:f>
              <c:strCache>
                <c:ptCount val="1"/>
                <c:pt idx="0">
                  <c:v>Entrevistados</c:v>
                </c:pt>
              </c:strCache>
            </c:strRef>
          </c:tx>
          <c:dPt>
            <c:idx val="0"/>
            <c:bubble3D val="0"/>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070A-4E43-8069-F803EC038078}"/>
              </c:ext>
            </c:extLst>
          </c:dPt>
          <c:dPt>
            <c:idx val="1"/>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070A-4E43-8069-F803EC03807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numRef>
              <c:f>Hoja1!$A$2:$A$3</c:f>
              <c:numCache>
                <c:formatCode>General</c:formatCode>
                <c:ptCount val="2"/>
              </c:numCache>
            </c:numRef>
          </c:cat>
          <c:val>
            <c:numRef>
              <c:f>Hoja1!$B$2:$B$3</c:f>
              <c:numCache>
                <c:formatCode>General</c:formatCode>
                <c:ptCount val="2"/>
                <c:pt idx="0">
                  <c:v>2</c:v>
                </c:pt>
                <c:pt idx="1">
                  <c:v>1</c:v>
                </c:pt>
              </c:numCache>
            </c:numRef>
          </c:val>
          <c:extLst xmlns:c16r2="http://schemas.microsoft.com/office/drawing/2015/06/chart">
            <c:ext xmlns:c16="http://schemas.microsoft.com/office/drawing/2014/chart" uri="{C3380CC4-5D6E-409C-BE32-E72D297353CC}">
              <c16:uniqueId val="{00000004-070A-4E43-8069-F803EC03807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solidFill>
        <a:schemeClr val="lt1"/>
      </a:solidFill>
      <a:sp3d/>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7B8FFE-D653-4C62-B4CE-C33F6710EF82}" type="doc">
      <dgm:prSet loTypeId="urn:microsoft.com/office/officeart/2005/8/layout/cycle2" loCatId="cycle" qsTypeId="urn:microsoft.com/office/officeart/2005/8/quickstyle/simple3" qsCatId="simple" csTypeId="urn:microsoft.com/office/officeart/2005/8/colors/colorful1" csCatId="colorful" phldr="1"/>
      <dgm:spPr/>
      <dgm:t>
        <a:bodyPr/>
        <a:lstStyle/>
        <a:p>
          <a:endParaRPr lang="es-EC"/>
        </a:p>
      </dgm:t>
    </dgm:pt>
    <dgm:pt modelId="{B98BE721-A341-4103-8E3B-E700F0917003}">
      <dgm:prSet phldrT="[Texto]"/>
      <dgm:spPr/>
      <dgm:t>
        <a:bodyPr/>
        <a:lstStyle/>
        <a:p>
          <a:r>
            <a:rPr lang="es-EC" dirty="0"/>
            <a:t>Tratados y convenios internacionales</a:t>
          </a:r>
        </a:p>
      </dgm:t>
    </dgm:pt>
    <dgm:pt modelId="{C55CFA6A-F41F-4D3E-B7E2-E167CA355040}" type="parTrans" cxnId="{14FE8BFF-E41B-4899-8393-BB7B57225E82}">
      <dgm:prSet/>
      <dgm:spPr/>
      <dgm:t>
        <a:bodyPr/>
        <a:lstStyle/>
        <a:p>
          <a:endParaRPr lang="es-EC"/>
        </a:p>
      </dgm:t>
    </dgm:pt>
    <dgm:pt modelId="{A9AD99FF-4D66-4C2D-8162-23C4E588A50C}" type="sibTrans" cxnId="{14FE8BFF-E41B-4899-8393-BB7B57225E82}">
      <dgm:prSet/>
      <dgm:spPr/>
      <dgm:t>
        <a:bodyPr/>
        <a:lstStyle/>
        <a:p>
          <a:endParaRPr lang="es-EC"/>
        </a:p>
      </dgm:t>
    </dgm:pt>
    <dgm:pt modelId="{4F1DFF44-AA62-4676-BA39-7F0E8D7C511E}">
      <dgm:prSet phldrT="[Texto]"/>
      <dgm:spPr/>
      <dgm:t>
        <a:bodyPr/>
        <a:lstStyle/>
        <a:p>
          <a:r>
            <a:rPr lang="es-EC" dirty="0"/>
            <a:t>Normativa nacional</a:t>
          </a:r>
        </a:p>
      </dgm:t>
    </dgm:pt>
    <dgm:pt modelId="{D7EC1DF3-D477-4ED2-B1C6-546EBC9B9144}" type="parTrans" cxnId="{85959E69-2F35-44BE-AC24-C6D50ABB4E04}">
      <dgm:prSet/>
      <dgm:spPr/>
      <dgm:t>
        <a:bodyPr/>
        <a:lstStyle/>
        <a:p>
          <a:endParaRPr lang="es-EC"/>
        </a:p>
      </dgm:t>
    </dgm:pt>
    <dgm:pt modelId="{85CE0F02-44E0-49C8-94E4-6C75F94696E9}" type="sibTrans" cxnId="{85959E69-2F35-44BE-AC24-C6D50ABB4E04}">
      <dgm:prSet/>
      <dgm:spPr/>
      <dgm:t>
        <a:bodyPr/>
        <a:lstStyle/>
        <a:p>
          <a:endParaRPr lang="es-EC"/>
        </a:p>
      </dgm:t>
    </dgm:pt>
    <dgm:pt modelId="{BDBF63BE-51B8-49F9-868D-6EA71BDDA8FA}">
      <dgm:prSet phldrT="[Texto]"/>
      <dgm:spPr/>
      <dgm:t>
        <a:bodyPr/>
        <a:lstStyle/>
        <a:p>
          <a:r>
            <a:rPr lang="es-EC" dirty="0"/>
            <a:t>Indicadores de cumplimiento</a:t>
          </a:r>
        </a:p>
      </dgm:t>
    </dgm:pt>
    <dgm:pt modelId="{6E355D0E-F5F1-439A-A2BD-51575ADE8B09}" type="parTrans" cxnId="{2C115312-5880-4119-B80C-E2C338D705EE}">
      <dgm:prSet/>
      <dgm:spPr/>
      <dgm:t>
        <a:bodyPr/>
        <a:lstStyle/>
        <a:p>
          <a:endParaRPr lang="es-EC"/>
        </a:p>
      </dgm:t>
    </dgm:pt>
    <dgm:pt modelId="{B5506751-6126-44A7-99C9-8C767ED69E5A}" type="sibTrans" cxnId="{2C115312-5880-4119-B80C-E2C338D705EE}">
      <dgm:prSet/>
      <dgm:spPr/>
      <dgm:t>
        <a:bodyPr/>
        <a:lstStyle/>
        <a:p>
          <a:endParaRPr lang="es-EC"/>
        </a:p>
      </dgm:t>
    </dgm:pt>
    <dgm:pt modelId="{D2B157CA-49EF-4A7E-9A32-669C57D09B27}" type="pres">
      <dgm:prSet presAssocID="{D67B8FFE-D653-4C62-B4CE-C33F6710EF82}" presName="cycle" presStyleCnt="0">
        <dgm:presLayoutVars>
          <dgm:dir/>
          <dgm:resizeHandles val="exact"/>
        </dgm:presLayoutVars>
      </dgm:prSet>
      <dgm:spPr/>
      <dgm:t>
        <a:bodyPr/>
        <a:lstStyle/>
        <a:p>
          <a:endParaRPr lang="es-EC"/>
        </a:p>
      </dgm:t>
    </dgm:pt>
    <dgm:pt modelId="{30E4D1C8-E338-4BC2-89AD-50552FEAB576}" type="pres">
      <dgm:prSet presAssocID="{B98BE721-A341-4103-8E3B-E700F0917003}" presName="node" presStyleLbl="node1" presStyleIdx="0" presStyleCnt="3">
        <dgm:presLayoutVars>
          <dgm:bulletEnabled val="1"/>
        </dgm:presLayoutVars>
      </dgm:prSet>
      <dgm:spPr/>
      <dgm:t>
        <a:bodyPr/>
        <a:lstStyle/>
        <a:p>
          <a:endParaRPr lang="es-EC"/>
        </a:p>
      </dgm:t>
    </dgm:pt>
    <dgm:pt modelId="{BC2CF41B-E7F3-4A99-B50C-1CE70163D0AC}" type="pres">
      <dgm:prSet presAssocID="{A9AD99FF-4D66-4C2D-8162-23C4E588A50C}" presName="sibTrans" presStyleLbl="sibTrans2D1" presStyleIdx="0" presStyleCnt="3"/>
      <dgm:spPr/>
      <dgm:t>
        <a:bodyPr/>
        <a:lstStyle/>
        <a:p>
          <a:endParaRPr lang="es-EC"/>
        </a:p>
      </dgm:t>
    </dgm:pt>
    <dgm:pt modelId="{B38DF796-EA19-43B5-B0BD-894FE8CC4980}" type="pres">
      <dgm:prSet presAssocID="{A9AD99FF-4D66-4C2D-8162-23C4E588A50C}" presName="connectorText" presStyleLbl="sibTrans2D1" presStyleIdx="0" presStyleCnt="3"/>
      <dgm:spPr/>
      <dgm:t>
        <a:bodyPr/>
        <a:lstStyle/>
        <a:p>
          <a:endParaRPr lang="es-EC"/>
        </a:p>
      </dgm:t>
    </dgm:pt>
    <dgm:pt modelId="{FD06E743-9369-4A98-9B36-E897A600EF45}" type="pres">
      <dgm:prSet presAssocID="{4F1DFF44-AA62-4676-BA39-7F0E8D7C511E}" presName="node" presStyleLbl="node1" presStyleIdx="1" presStyleCnt="3">
        <dgm:presLayoutVars>
          <dgm:bulletEnabled val="1"/>
        </dgm:presLayoutVars>
      </dgm:prSet>
      <dgm:spPr/>
      <dgm:t>
        <a:bodyPr/>
        <a:lstStyle/>
        <a:p>
          <a:endParaRPr lang="es-EC"/>
        </a:p>
      </dgm:t>
    </dgm:pt>
    <dgm:pt modelId="{1D809C68-0674-4F5E-B8D4-EF952961140B}" type="pres">
      <dgm:prSet presAssocID="{85CE0F02-44E0-49C8-94E4-6C75F94696E9}" presName="sibTrans" presStyleLbl="sibTrans2D1" presStyleIdx="1" presStyleCnt="3"/>
      <dgm:spPr/>
      <dgm:t>
        <a:bodyPr/>
        <a:lstStyle/>
        <a:p>
          <a:endParaRPr lang="es-EC"/>
        </a:p>
      </dgm:t>
    </dgm:pt>
    <dgm:pt modelId="{DA5E1958-2F9F-499F-9973-14BEF9F6F65E}" type="pres">
      <dgm:prSet presAssocID="{85CE0F02-44E0-49C8-94E4-6C75F94696E9}" presName="connectorText" presStyleLbl="sibTrans2D1" presStyleIdx="1" presStyleCnt="3"/>
      <dgm:spPr/>
      <dgm:t>
        <a:bodyPr/>
        <a:lstStyle/>
        <a:p>
          <a:endParaRPr lang="es-EC"/>
        </a:p>
      </dgm:t>
    </dgm:pt>
    <dgm:pt modelId="{07EBF12E-DA3A-4B60-8777-7B5E8F5DF980}" type="pres">
      <dgm:prSet presAssocID="{BDBF63BE-51B8-49F9-868D-6EA71BDDA8FA}" presName="node" presStyleLbl="node1" presStyleIdx="2" presStyleCnt="3">
        <dgm:presLayoutVars>
          <dgm:bulletEnabled val="1"/>
        </dgm:presLayoutVars>
      </dgm:prSet>
      <dgm:spPr/>
      <dgm:t>
        <a:bodyPr/>
        <a:lstStyle/>
        <a:p>
          <a:endParaRPr lang="es-EC"/>
        </a:p>
      </dgm:t>
    </dgm:pt>
    <dgm:pt modelId="{D358AF52-64A4-4239-9195-6396031D1DC2}" type="pres">
      <dgm:prSet presAssocID="{B5506751-6126-44A7-99C9-8C767ED69E5A}" presName="sibTrans" presStyleLbl="sibTrans2D1" presStyleIdx="2" presStyleCnt="3"/>
      <dgm:spPr/>
      <dgm:t>
        <a:bodyPr/>
        <a:lstStyle/>
        <a:p>
          <a:endParaRPr lang="es-EC"/>
        </a:p>
      </dgm:t>
    </dgm:pt>
    <dgm:pt modelId="{B77841F1-45D6-42DF-8EBC-4C2625A404DD}" type="pres">
      <dgm:prSet presAssocID="{B5506751-6126-44A7-99C9-8C767ED69E5A}" presName="connectorText" presStyleLbl="sibTrans2D1" presStyleIdx="2" presStyleCnt="3"/>
      <dgm:spPr/>
      <dgm:t>
        <a:bodyPr/>
        <a:lstStyle/>
        <a:p>
          <a:endParaRPr lang="es-EC"/>
        </a:p>
      </dgm:t>
    </dgm:pt>
  </dgm:ptLst>
  <dgm:cxnLst>
    <dgm:cxn modelId="{0304A653-5524-4DC4-94B4-98A3AF2A920B}" type="presOf" srcId="{B5506751-6126-44A7-99C9-8C767ED69E5A}" destId="{B77841F1-45D6-42DF-8EBC-4C2625A404DD}" srcOrd="1" destOrd="0" presId="urn:microsoft.com/office/officeart/2005/8/layout/cycle2"/>
    <dgm:cxn modelId="{100674A5-CDCB-4F32-A2B4-FBE1159EB559}" type="presOf" srcId="{85CE0F02-44E0-49C8-94E4-6C75F94696E9}" destId="{1D809C68-0674-4F5E-B8D4-EF952961140B}" srcOrd="0" destOrd="0" presId="urn:microsoft.com/office/officeart/2005/8/layout/cycle2"/>
    <dgm:cxn modelId="{B23A09DE-875A-4A17-9765-318CFFA20270}" type="presOf" srcId="{B98BE721-A341-4103-8E3B-E700F0917003}" destId="{30E4D1C8-E338-4BC2-89AD-50552FEAB576}" srcOrd="0" destOrd="0" presId="urn:microsoft.com/office/officeart/2005/8/layout/cycle2"/>
    <dgm:cxn modelId="{43C4EB34-EDE3-4C9F-A5B8-7D83BA77F028}" type="presOf" srcId="{BDBF63BE-51B8-49F9-868D-6EA71BDDA8FA}" destId="{07EBF12E-DA3A-4B60-8777-7B5E8F5DF980}" srcOrd="0" destOrd="0" presId="urn:microsoft.com/office/officeart/2005/8/layout/cycle2"/>
    <dgm:cxn modelId="{85959E69-2F35-44BE-AC24-C6D50ABB4E04}" srcId="{D67B8FFE-D653-4C62-B4CE-C33F6710EF82}" destId="{4F1DFF44-AA62-4676-BA39-7F0E8D7C511E}" srcOrd="1" destOrd="0" parTransId="{D7EC1DF3-D477-4ED2-B1C6-546EBC9B9144}" sibTransId="{85CE0F02-44E0-49C8-94E4-6C75F94696E9}"/>
    <dgm:cxn modelId="{8794409D-4089-4ED2-9423-FFD3A2855273}" type="presOf" srcId="{A9AD99FF-4D66-4C2D-8162-23C4E588A50C}" destId="{BC2CF41B-E7F3-4A99-B50C-1CE70163D0AC}" srcOrd="0" destOrd="0" presId="urn:microsoft.com/office/officeart/2005/8/layout/cycle2"/>
    <dgm:cxn modelId="{14FE8BFF-E41B-4899-8393-BB7B57225E82}" srcId="{D67B8FFE-D653-4C62-B4CE-C33F6710EF82}" destId="{B98BE721-A341-4103-8E3B-E700F0917003}" srcOrd="0" destOrd="0" parTransId="{C55CFA6A-F41F-4D3E-B7E2-E167CA355040}" sibTransId="{A9AD99FF-4D66-4C2D-8162-23C4E588A50C}"/>
    <dgm:cxn modelId="{DEC68DFE-92A9-4EE2-A8D1-A69AAC0979FA}" type="presOf" srcId="{B5506751-6126-44A7-99C9-8C767ED69E5A}" destId="{D358AF52-64A4-4239-9195-6396031D1DC2}" srcOrd="0" destOrd="0" presId="urn:microsoft.com/office/officeart/2005/8/layout/cycle2"/>
    <dgm:cxn modelId="{FB7D2134-7944-4371-8681-3165A526E67E}" type="presOf" srcId="{A9AD99FF-4D66-4C2D-8162-23C4E588A50C}" destId="{B38DF796-EA19-43B5-B0BD-894FE8CC4980}" srcOrd="1" destOrd="0" presId="urn:microsoft.com/office/officeart/2005/8/layout/cycle2"/>
    <dgm:cxn modelId="{A4B04988-207A-4928-88F9-BFAB9CA80C60}" type="presOf" srcId="{4F1DFF44-AA62-4676-BA39-7F0E8D7C511E}" destId="{FD06E743-9369-4A98-9B36-E897A600EF45}" srcOrd="0" destOrd="0" presId="urn:microsoft.com/office/officeart/2005/8/layout/cycle2"/>
    <dgm:cxn modelId="{D0425D98-F8D9-4A7E-828D-FA34528ED79E}" type="presOf" srcId="{85CE0F02-44E0-49C8-94E4-6C75F94696E9}" destId="{DA5E1958-2F9F-499F-9973-14BEF9F6F65E}" srcOrd="1" destOrd="0" presId="urn:microsoft.com/office/officeart/2005/8/layout/cycle2"/>
    <dgm:cxn modelId="{7BDE3944-573A-4D11-AD64-040E04DE1EE8}" type="presOf" srcId="{D67B8FFE-D653-4C62-B4CE-C33F6710EF82}" destId="{D2B157CA-49EF-4A7E-9A32-669C57D09B27}" srcOrd="0" destOrd="0" presId="urn:microsoft.com/office/officeart/2005/8/layout/cycle2"/>
    <dgm:cxn modelId="{2C115312-5880-4119-B80C-E2C338D705EE}" srcId="{D67B8FFE-D653-4C62-B4CE-C33F6710EF82}" destId="{BDBF63BE-51B8-49F9-868D-6EA71BDDA8FA}" srcOrd="2" destOrd="0" parTransId="{6E355D0E-F5F1-439A-A2BD-51575ADE8B09}" sibTransId="{B5506751-6126-44A7-99C9-8C767ED69E5A}"/>
    <dgm:cxn modelId="{A138B30F-509D-48D0-8F56-64E62D26AD9F}" type="presParOf" srcId="{D2B157CA-49EF-4A7E-9A32-669C57D09B27}" destId="{30E4D1C8-E338-4BC2-89AD-50552FEAB576}" srcOrd="0" destOrd="0" presId="urn:microsoft.com/office/officeart/2005/8/layout/cycle2"/>
    <dgm:cxn modelId="{564499F6-F317-4AEC-9B26-2050D07F97B1}" type="presParOf" srcId="{D2B157CA-49EF-4A7E-9A32-669C57D09B27}" destId="{BC2CF41B-E7F3-4A99-B50C-1CE70163D0AC}" srcOrd="1" destOrd="0" presId="urn:microsoft.com/office/officeart/2005/8/layout/cycle2"/>
    <dgm:cxn modelId="{9CBEB819-1DAF-4BD0-B175-AE4A271E36F1}" type="presParOf" srcId="{BC2CF41B-E7F3-4A99-B50C-1CE70163D0AC}" destId="{B38DF796-EA19-43B5-B0BD-894FE8CC4980}" srcOrd="0" destOrd="0" presId="urn:microsoft.com/office/officeart/2005/8/layout/cycle2"/>
    <dgm:cxn modelId="{60FCEC60-9FDB-4C43-BCE3-642A7A357688}" type="presParOf" srcId="{D2B157CA-49EF-4A7E-9A32-669C57D09B27}" destId="{FD06E743-9369-4A98-9B36-E897A600EF45}" srcOrd="2" destOrd="0" presId="urn:microsoft.com/office/officeart/2005/8/layout/cycle2"/>
    <dgm:cxn modelId="{DFCE1E5D-F9F3-4EB0-941F-32E6A967531A}" type="presParOf" srcId="{D2B157CA-49EF-4A7E-9A32-669C57D09B27}" destId="{1D809C68-0674-4F5E-B8D4-EF952961140B}" srcOrd="3" destOrd="0" presId="urn:microsoft.com/office/officeart/2005/8/layout/cycle2"/>
    <dgm:cxn modelId="{7E76B6AC-EAF4-46F9-9E2F-AF6673FB50A1}" type="presParOf" srcId="{1D809C68-0674-4F5E-B8D4-EF952961140B}" destId="{DA5E1958-2F9F-499F-9973-14BEF9F6F65E}" srcOrd="0" destOrd="0" presId="urn:microsoft.com/office/officeart/2005/8/layout/cycle2"/>
    <dgm:cxn modelId="{F28597BB-58C4-448F-AB24-42C84B13ACD9}" type="presParOf" srcId="{D2B157CA-49EF-4A7E-9A32-669C57D09B27}" destId="{07EBF12E-DA3A-4B60-8777-7B5E8F5DF980}" srcOrd="4" destOrd="0" presId="urn:microsoft.com/office/officeart/2005/8/layout/cycle2"/>
    <dgm:cxn modelId="{50DDE9D3-194F-41D2-AC4C-E39262DF101E}" type="presParOf" srcId="{D2B157CA-49EF-4A7E-9A32-669C57D09B27}" destId="{D358AF52-64A4-4239-9195-6396031D1DC2}" srcOrd="5" destOrd="0" presId="urn:microsoft.com/office/officeart/2005/8/layout/cycle2"/>
    <dgm:cxn modelId="{DF215F21-969F-42A7-8629-030051F965C6}" type="presParOf" srcId="{D358AF52-64A4-4239-9195-6396031D1DC2}" destId="{B77841F1-45D6-42DF-8EBC-4C2625A404D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1235913-8524-4EE7-BCA6-9C9D22A700A2}"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es-ES"/>
        </a:p>
      </dgm:t>
    </dgm:pt>
    <dgm:pt modelId="{4AE29FBC-A77B-449E-A311-ED0395256A61}">
      <dgm:prSet phldrT="[Texto]"/>
      <dgm:spPr/>
      <dgm:t>
        <a:bodyPr/>
        <a:lstStyle/>
        <a:p>
          <a:r>
            <a:rPr lang="es-ES" b="1" dirty="0">
              <a:solidFill>
                <a:schemeClr val="bg2"/>
              </a:solidFill>
            </a:rPr>
            <a:t>CONSTITUCIÓN DE LA REPUBLICA</a:t>
          </a:r>
        </a:p>
      </dgm:t>
    </dgm:pt>
    <dgm:pt modelId="{4DEDBC29-0A7C-4986-BBC2-B79E1BAF7E84}" type="parTrans" cxnId="{A62DA629-35D2-449E-BC37-63DEE76512F7}">
      <dgm:prSet/>
      <dgm:spPr/>
      <dgm:t>
        <a:bodyPr/>
        <a:lstStyle/>
        <a:p>
          <a:endParaRPr lang="es-ES">
            <a:solidFill>
              <a:schemeClr val="bg2"/>
            </a:solidFill>
          </a:endParaRPr>
        </a:p>
      </dgm:t>
    </dgm:pt>
    <dgm:pt modelId="{26509B73-8679-468E-B0AF-61D900D6FD3F}" type="sibTrans" cxnId="{A62DA629-35D2-449E-BC37-63DEE76512F7}">
      <dgm:prSet/>
      <dgm:spPr/>
      <dgm:t>
        <a:bodyPr/>
        <a:lstStyle/>
        <a:p>
          <a:endParaRPr lang="es-ES">
            <a:solidFill>
              <a:schemeClr val="bg2"/>
            </a:solidFill>
          </a:endParaRPr>
        </a:p>
      </dgm:t>
    </dgm:pt>
    <dgm:pt modelId="{6F8E3815-2F06-433F-95D4-2A23BEF9481F}">
      <dgm:prSet phldrT="[Texto]"/>
      <dgm:spPr/>
      <dgm:t>
        <a:bodyPr/>
        <a:lstStyle/>
        <a:p>
          <a:r>
            <a:rPr lang="es-EC" dirty="0">
              <a:solidFill>
                <a:schemeClr val="bg2"/>
              </a:solidFill>
            </a:rPr>
            <a:t>La naturaleza la posición de sujeto de derechos (artículo 71)</a:t>
          </a:r>
          <a:endParaRPr lang="es-ES" dirty="0">
            <a:solidFill>
              <a:schemeClr val="bg2"/>
            </a:solidFill>
          </a:endParaRPr>
        </a:p>
      </dgm:t>
    </dgm:pt>
    <dgm:pt modelId="{D0EE06CE-9B81-4F4A-BE55-7AB9141FCCDF}" type="parTrans" cxnId="{7A3D0DFD-5A9C-4289-92AC-66A882ABD5E0}">
      <dgm:prSet/>
      <dgm:spPr/>
      <dgm:t>
        <a:bodyPr/>
        <a:lstStyle/>
        <a:p>
          <a:endParaRPr lang="es-ES">
            <a:solidFill>
              <a:schemeClr val="bg2"/>
            </a:solidFill>
          </a:endParaRPr>
        </a:p>
      </dgm:t>
    </dgm:pt>
    <dgm:pt modelId="{DF80ACFB-0796-4AED-B198-914233B8D38B}" type="sibTrans" cxnId="{7A3D0DFD-5A9C-4289-92AC-66A882ABD5E0}">
      <dgm:prSet/>
      <dgm:spPr/>
      <dgm:t>
        <a:bodyPr/>
        <a:lstStyle/>
        <a:p>
          <a:endParaRPr lang="es-ES">
            <a:solidFill>
              <a:schemeClr val="bg2"/>
            </a:solidFill>
          </a:endParaRPr>
        </a:p>
      </dgm:t>
    </dgm:pt>
    <dgm:pt modelId="{FE15F3ED-BF4A-4399-B117-A4CD880475D4}">
      <dgm:prSet phldrT="[Texto]"/>
      <dgm:spPr/>
      <dgm:t>
        <a:bodyPr/>
        <a:lstStyle/>
        <a:p>
          <a:r>
            <a:rPr lang="es-EC" dirty="0">
              <a:solidFill>
                <a:schemeClr val="bg2"/>
              </a:solidFill>
            </a:rPr>
            <a:t>Prohibición de actividades que puedan acarrear algún daño a la naturaleza (artículo 73)</a:t>
          </a:r>
          <a:endParaRPr lang="es-ES" dirty="0">
            <a:solidFill>
              <a:schemeClr val="bg2"/>
            </a:solidFill>
          </a:endParaRPr>
        </a:p>
      </dgm:t>
    </dgm:pt>
    <dgm:pt modelId="{34FEE66E-0509-4DD3-94BD-26E9E695071A}" type="parTrans" cxnId="{9E966929-EB63-4C75-99C0-E90443A7B6CC}">
      <dgm:prSet/>
      <dgm:spPr/>
      <dgm:t>
        <a:bodyPr/>
        <a:lstStyle/>
        <a:p>
          <a:endParaRPr lang="es-ES">
            <a:solidFill>
              <a:schemeClr val="bg2"/>
            </a:solidFill>
          </a:endParaRPr>
        </a:p>
      </dgm:t>
    </dgm:pt>
    <dgm:pt modelId="{B017BFA7-D754-4C98-AD1E-66F4BA3BD69E}" type="sibTrans" cxnId="{9E966929-EB63-4C75-99C0-E90443A7B6CC}">
      <dgm:prSet/>
      <dgm:spPr/>
      <dgm:t>
        <a:bodyPr/>
        <a:lstStyle/>
        <a:p>
          <a:endParaRPr lang="es-ES">
            <a:solidFill>
              <a:schemeClr val="bg2"/>
            </a:solidFill>
          </a:endParaRPr>
        </a:p>
      </dgm:t>
    </dgm:pt>
    <dgm:pt modelId="{DC1C4DC9-1EE1-4154-87F0-EB7118CFE23D}">
      <dgm:prSet phldrT="[Texto]"/>
      <dgm:spPr/>
      <dgm:t>
        <a:bodyPr/>
        <a:lstStyle/>
        <a:p>
          <a:r>
            <a:rPr lang="es-EC" b="1" dirty="0">
              <a:solidFill>
                <a:schemeClr val="bg2"/>
              </a:solidFill>
            </a:rPr>
            <a:t>Ley Orgánica de Régimen Especial de la Provincia de Galápagos (LOREG</a:t>
          </a:r>
          <a:endParaRPr lang="es-ES" b="1" dirty="0">
            <a:solidFill>
              <a:schemeClr val="bg2"/>
            </a:solidFill>
          </a:endParaRPr>
        </a:p>
      </dgm:t>
    </dgm:pt>
    <dgm:pt modelId="{5815E29A-FDD3-4016-B573-CB5C9FC2FB88}" type="parTrans" cxnId="{E209B907-4589-4B21-8295-E68DC334DBBE}">
      <dgm:prSet/>
      <dgm:spPr/>
      <dgm:t>
        <a:bodyPr/>
        <a:lstStyle/>
        <a:p>
          <a:endParaRPr lang="es-ES">
            <a:solidFill>
              <a:schemeClr val="bg2"/>
            </a:solidFill>
          </a:endParaRPr>
        </a:p>
      </dgm:t>
    </dgm:pt>
    <dgm:pt modelId="{23CC97FC-8FFA-45A3-886A-657C81167EC0}" type="sibTrans" cxnId="{E209B907-4589-4B21-8295-E68DC334DBBE}">
      <dgm:prSet/>
      <dgm:spPr/>
      <dgm:t>
        <a:bodyPr/>
        <a:lstStyle/>
        <a:p>
          <a:endParaRPr lang="es-ES">
            <a:solidFill>
              <a:schemeClr val="bg2"/>
            </a:solidFill>
          </a:endParaRPr>
        </a:p>
      </dgm:t>
    </dgm:pt>
    <dgm:pt modelId="{2DB751D8-04CE-4534-AA58-6C5FB604826E}">
      <dgm:prSet phldrT="[Texto]"/>
      <dgm:spPr/>
      <dgm:t>
        <a:bodyPr/>
        <a:lstStyle/>
        <a:p>
          <a:r>
            <a:rPr lang="es-EC" dirty="0">
              <a:solidFill>
                <a:schemeClr val="bg2"/>
              </a:solidFill>
            </a:rPr>
            <a:t>Ley Orgánica de Régimen Especial para la Conservación y Desarrollo Sustentable de la Provincia de Galápagos </a:t>
          </a:r>
          <a:endParaRPr lang="es-ES" dirty="0">
            <a:solidFill>
              <a:schemeClr val="bg2"/>
            </a:solidFill>
          </a:endParaRPr>
        </a:p>
      </dgm:t>
    </dgm:pt>
    <dgm:pt modelId="{EF6CEE42-32C6-461E-9D66-788D90A17BF4}" type="parTrans" cxnId="{8317C203-05F6-4FA7-8A9F-C5D29D3F96F3}">
      <dgm:prSet/>
      <dgm:spPr/>
      <dgm:t>
        <a:bodyPr/>
        <a:lstStyle/>
        <a:p>
          <a:endParaRPr lang="es-ES">
            <a:solidFill>
              <a:schemeClr val="bg2"/>
            </a:solidFill>
          </a:endParaRPr>
        </a:p>
      </dgm:t>
    </dgm:pt>
    <dgm:pt modelId="{E33E2985-1E42-4EFE-A2CD-8183C720130D}" type="sibTrans" cxnId="{8317C203-05F6-4FA7-8A9F-C5D29D3F96F3}">
      <dgm:prSet/>
      <dgm:spPr/>
      <dgm:t>
        <a:bodyPr/>
        <a:lstStyle/>
        <a:p>
          <a:endParaRPr lang="es-ES">
            <a:solidFill>
              <a:schemeClr val="bg2"/>
            </a:solidFill>
          </a:endParaRPr>
        </a:p>
      </dgm:t>
    </dgm:pt>
    <dgm:pt modelId="{433E0D9F-2FD6-4FC3-BD8B-A245247CB11F}">
      <dgm:prSet phldrT="[Texto]"/>
      <dgm:spPr/>
      <dgm:t>
        <a:bodyPr/>
        <a:lstStyle/>
        <a:p>
          <a:pPr algn="l"/>
          <a:r>
            <a:rPr lang="es-ES" dirty="0">
              <a:solidFill>
                <a:schemeClr val="bg2"/>
              </a:solidFill>
            </a:rPr>
            <a:t>-Control</a:t>
          </a:r>
        </a:p>
        <a:p>
          <a:pPr algn="l"/>
          <a:r>
            <a:rPr lang="es-ES" dirty="0">
              <a:solidFill>
                <a:schemeClr val="bg2"/>
              </a:solidFill>
            </a:rPr>
            <a:t>-Protección</a:t>
          </a:r>
        </a:p>
        <a:p>
          <a:pPr algn="l"/>
          <a:r>
            <a:rPr lang="es-ES" dirty="0">
              <a:solidFill>
                <a:schemeClr val="bg2"/>
              </a:solidFill>
            </a:rPr>
            <a:t>-Equilibrio</a:t>
          </a:r>
        </a:p>
        <a:p>
          <a:pPr algn="l"/>
          <a:r>
            <a:rPr lang="es-ES" dirty="0">
              <a:solidFill>
                <a:schemeClr val="bg2"/>
              </a:solidFill>
            </a:rPr>
            <a:t>-Calidad de vida</a:t>
          </a:r>
        </a:p>
        <a:p>
          <a:pPr algn="l"/>
          <a:r>
            <a:rPr lang="es-ES" dirty="0">
              <a:solidFill>
                <a:schemeClr val="bg2"/>
              </a:solidFill>
            </a:rPr>
            <a:t>-Balance en el territorio</a:t>
          </a:r>
        </a:p>
      </dgm:t>
    </dgm:pt>
    <dgm:pt modelId="{02BE6BE0-08FB-43A2-B26B-2C247121B129}" type="parTrans" cxnId="{65EE2CFE-EF63-4905-8B54-2DF76822D057}">
      <dgm:prSet/>
      <dgm:spPr/>
      <dgm:t>
        <a:bodyPr/>
        <a:lstStyle/>
        <a:p>
          <a:endParaRPr lang="es-ES">
            <a:solidFill>
              <a:schemeClr val="bg2"/>
            </a:solidFill>
          </a:endParaRPr>
        </a:p>
      </dgm:t>
    </dgm:pt>
    <dgm:pt modelId="{0B9FA896-27AD-428F-80BB-F9FA99FDBFEC}" type="sibTrans" cxnId="{65EE2CFE-EF63-4905-8B54-2DF76822D057}">
      <dgm:prSet/>
      <dgm:spPr/>
      <dgm:t>
        <a:bodyPr/>
        <a:lstStyle/>
        <a:p>
          <a:endParaRPr lang="es-ES">
            <a:solidFill>
              <a:schemeClr val="bg2"/>
            </a:solidFill>
          </a:endParaRPr>
        </a:p>
      </dgm:t>
    </dgm:pt>
    <dgm:pt modelId="{FD8A2013-2D51-402B-816B-BAD8F9DDF6C2}">
      <dgm:prSet phldrT="[Texto]"/>
      <dgm:spPr/>
      <dgm:t>
        <a:bodyPr/>
        <a:lstStyle/>
        <a:p>
          <a:r>
            <a:rPr lang="es-EC" b="1" dirty="0">
              <a:solidFill>
                <a:schemeClr val="bg2"/>
              </a:solidFill>
            </a:rPr>
            <a:t>Código Orgánico de Organización Territorial, Autonomía y Descentralización (COOTAD)</a:t>
          </a:r>
          <a:endParaRPr lang="es-ES" b="1" dirty="0">
            <a:solidFill>
              <a:schemeClr val="bg2"/>
            </a:solidFill>
          </a:endParaRPr>
        </a:p>
      </dgm:t>
    </dgm:pt>
    <dgm:pt modelId="{6A7C20EE-B4A6-471C-9A44-8C0EBDE6A5AA}" type="parTrans" cxnId="{CD848FE7-C7E3-4D72-AB85-9170D67F22C5}">
      <dgm:prSet/>
      <dgm:spPr/>
      <dgm:t>
        <a:bodyPr/>
        <a:lstStyle/>
        <a:p>
          <a:endParaRPr lang="es-ES">
            <a:solidFill>
              <a:schemeClr val="bg2"/>
            </a:solidFill>
          </a:endParaRPr>
        </a:p>
      </dgm:t>
    </dgm:pt>
    <dgm:pt modelId="{165105F3-389A-47E7-8EF7-011A65080084}" type="sibTrans" cxnId="{CD848FE7-C7E3-4D72-AB85-9170D67F22C5}">
      <dgm:prSet/>
      <dgm:spPr/>
      <dgm:t>
        <a:bodyPr/>
        <a:lstStyle/>
        <a:p>
          <a:endParaRPr lang="es-ES">
            <a:solidFill>
              <a:schemeClr val="bg2"/>
            </a:solidFill>
          </a:endParaRPr>
        </a:p>
      </dgm:t>
    </dgm:pt>
    <dgm:pt modelId="{B8AB146B-08AC-472E-B93C-01298CB2A9FE}">
      <dgm:prSet phldrT="[Texto]"/>
      <dgm:spPr/>
      <dgm:t>
        <a:bodyPr/>
        <a:lstStyle/>
        <a:p>
          <a:r>
            <a:rPr lang="es-EC" dirty="0">
              <a:solidFill>
                <a:schemeClr val="bg2"/>
              </a:solidFill>
            </a:rPr>
            <a:t>Competencia de los GAD’s para promover normas generales dentro de su territorio de aplicación</a:t>
          </a:r>
          <a:endParaRPr lang="es-ES" dirty="0">
            <a:solidFill>
              <a:schemeClr val="bg2"/>
            </a:solidFill>
          </a:endParaRPr>
        </a:p>
      </dgm:t>
    </dgm:pt>
    <dgm:pt modelId="{880D105F-F309-4DCA-82D3-3587B11D899C}" type="parTrans" cxnId="{936D7F84-76CC-4417-A5EB-949F47CBF52F}">
      <dgm:prSet/>
      <dgm:spPr/>
      <dgm:t>
        <a:bodyPr/>
        <a:lstStyle/>
        <a:p>
          <a:endParaRPr lang="es-ES">
            <a:solidFill>
              <a:schemeClr val="bg2"/>
            </a:solidFill>
          </a:endParaRPr>
        </a:p>
      </dgm:t>
    </dgm:pt>
    <dgm:pt modelId="{21101A11-5427-43F2-9EEE-221D1E17AAC1}" type="sibTrans" cxnId="{936D7F84-76CC-4417-A5EB-949F47CBF52F}">
      <dgm:prSet/>
      <dgm:spPr/>
      <dgm:t>
        <a:bodyPr/>
        <a:lstStyle/>
        <a:p>
          <a:endParaRPr lang="es-ES">
            <a:solidFill>
              <a:schemeClr val="bg2"/>
            </a:solidFill>
          </a:endParaRPr>
        </a:p>
      </dgm:t>
    </dgm:pt>
    <dgm:pt modelId="{C5DCC3C4-FEF3-4B15-B412-43EF7BFCEC01}">
      <dgm:prSet phldrT="[Texto]"/>
      <dgm:spPr/>
      <dgm:t>
        <a:bodyPr/>
        <a:lstStyle/>
        <a:p>
          <a:pPr algn="l"/>
          <a:r>
            <a:rPr lang="es-EC" dirty="0">
              <a:solidFill>
                <a:schemeClr val="bg2"/>
              </a:solidFill>
            </a:rPr>
            <a:t>-Mantenimiento de las zonas protegidas (artículo 10 )</a:t>
          </a:r>
        </a:p>
        <a:p>
          <a:pPr algn="l"/>
          <a:r>
            <a:rPr lang="es-EC" dirty="0">
              <a:solidFill>
                <a:schemeClr val="bg2"/>
              </a:solidFill>
            </a:rPr>
            <a:t>-Régimen especial para la provincia de Galápagos (artículo 104)</a:t>
          </a:r>
        </a:p>
        <a:p>
          <a:pPr algn="ctr"/>
          <a:endParaRPr lang="es-ES" dirty="0">
            <a:solidFill>
              <a:schemeClr val="bg2"/>
            </a:solidFill>
          </a:endParaRPr>
        </a:p>
      </dgm:t>
    </dgm:pt>
    <dgm:pt modelId="{14F0882B-BABB-4F4C-B558-DACAE4AD793E}" type="parTrans" cxnId="{7E016FA0-D666-4609-B9BD-CBB52E92D3F5}">
      <dgm:prSet/>
      <dgm:spPr/>
      <dgm:t>
        <a:bodyPr/>
        <a:lstStyle/>
        <a:p>
          <a:endParaRPr lang="es-ES">
            <a:solidFill>
              <a:schemeClr val="bg2"/>
            </a:solidFill>
          </a:endParaRPr>
        </a:p>
      </dgm:t>
    </dgm:pt>
    <dgm:pt modelId="{040685B6-F795-4B1D-9DBB-30C04216053B}" type="sibTrans" cxnId="{7E016FA0-D666-4609-B9BD-CBB52E92D3F5}">
      <dgm:prSet/>
      <dgm:spPr/>
      <dgm:t>
        <a:bodyPr/>
        <a:lstStyle/>
        <a:p>
          <a:endParaRPr lang="es-ES">
            <a:solidFill>
              <a:schemeClr val="bg2"/>
            </a:solidFill>
          </a:endParaRPr>
        </a:p>
      </dgm:t>
    </dgm:pt>
    <dgm:pt modelId="{5857278C-8387-47C8-9020-AED95736CC31}">
      <dgm:prSet phldrT="[Texto]"/>
      <dgm:spPr/>
      <dgm:t>
        <a:bodyPr/>
        <a:lstStyle/>
        <a:p>
          <a:r>
            <a:rPr lang="es-EC" dirty="0">
              <a:solidFill>
                <a:schemeClr val="bg2"/>
              </a:solidFill>
            </a:rPr>
            <a:t>régimen especial (artículo 258)</a:t>
          </a:r>
          <a:endParaRPr lang="es-ES" dirty="0">
            <a:solidFill>
              <a:schemeClr val="bg2"/>
            </a:solidFill>
          </a:endParaRPr>
        </a:p>
      </dgm:t>
    </dgm:pt>
    <dgm:pt modelId="{F933ED43-E323-4F42-87BD-D5DFE67D90CB}" type="parTrans" cxnId="{6F84A52F-2794-4D03-A68C-299030537B41}">
      <dgm:prSet/>
      <dgm:spPr/>
      <dgm:t>
        <a:bodyPr/>
        <a:lstStyle/>
        <a:p>
          <a:endParaRPr lang="es-ES">
            <a:solidFill>
              <a:schemeClr val="bg2"/>
            </a:solidFill>
          </a:endParaRPr>
        </a:p>
      </dgm:t>
    </dgm:pt>
    <dgm:pt modelId="{34876321-0B46-4DA4-A76C-098AB7474514}" type="sibTrans" cxnId="{6F84A52F-2794-4D03-A68C-299030537B41}">
      <dgm:prSet/>
      <dgm:spPr/>
      <dgm:t>
        <a:bodyPr/>
        <a:lstStyle/>
        <a:p>
          <a:endParaRPr lang="es-ES">
            <a:solidFill>
              <a:schemeClr val="bg2"/>
            </a:solidFill>
          </a:endParaRPr>
        </a:p>
      </dgm:t>
    </dgm:pt>
    <dgm:pt modelId="{3DA1AF41-C4CC-47B0-8413-C2BD9221B58A}" type="pres">
      <dgm:prSet presAssocID="{41235913-8524-4EE7-BCA6-9C9D22A700A2}" presName="theList" presStyleCnt="0">
        <dgm:presLayoutVars>
          <dgm:dir/>
          <dgm:animLvl val="lvl"/>
          <dgm:resizeHandles val="exact"/>
        </dgm:presLayoutVars>
      </dgm:prSet>
      <dgm:spPr/>
      <dgm:t>
        <a:bodyPr/>
        <a:lstStyle/>
        <a:p>
          <a:endParaRPr lang="es-EC"/>
        </a:p>
      </dgm:t>
    </dgm:pt>
    <dgm:pt modelId="{B077FF2E-F3AB-48B9-8D62-736612C0C6EE}" type="pres">
      <dgm:prSet presAssocID="{4AE29FBC-A77B-449E-A311-ED0395256A61}" presName="compNode" presStyleCnt="0"/>
      <dgm:spPr/>
    </dgm:pt>
    <dgm:pt modelId="{84ADFC49-01B2-4056-AD23-B70985C13969}" type="pres">
      <dgm:prSet presAssocID="{4AE29FBC-A77B-449E-A311-ED0395256A61}" presName="aNode" presStyleLbl="bgShp" presStyleIdx="0" presStyleCnt="3"/>
      <dgm:spPr/>
      <dgm:t>
        <a:bodyPr/>
        <a:lstStyle/>
        <a:p>
          <a:endParaRPr lang="es-EC"/>
        </a:p>
      </dgm:t>
    </dgm:pt>
    <dgm:pt modelId="{BF2AD245-2215-4445-9B73-5A9CC18153D1}" type="pres">
      <dgm:prSet presAssocID="{4AE29FBC-A77B-449E-A311-ED0395256A61}" presName="textNode" presStyleLbl="bgShp" presStyleIdx="0" presStyleCnt="3"/>
      <dgm:spPr/>
      <dgm:t>
        <a:bodyPr/>
        <a:lstStyle/>
        <a:p>
          <a:endParaRPr lang="es-EC"/>
        </a:p>
      </dgm:t>
    </dgm:pt>
    <dgm:pt modelId="{262DAEFE-C73E-4A31-82C7-4FF634B13529}" type="pres">
      <dgm:prSet presAssocID="{4AE29FBC-A77B-449E-A311-ED0395256A61}" presName="compChildNode" presStyleCnt="0"/>
      <dgm:spPr/>
    </dgm:pt>
    <dgm:pt modelId="{BB5D7E5B-8136-4AF2-B5F8-C59BF54391DF}" type="pres">
      <dgm:prSet presAssocID="{4AE29FBC-A77B-449E-A311-ED0395256A61}" presName="theInnerList" presStyleCnt="0"/>
      <dgm:spPr/>
    </dgm:pt>
    <dgm:pt modelId="{689E589A-CB05-4B30-8ACE-63ED54946934}" type="pres">
      <dgm:prSet presAssocID="{6F8E3815-2F06-433F-95D4-2A23BEF9481F}" presName="childNode" presStyleLbl="node1" presStyleIdx="0" presStyleCnt="7">
        <dgm:presLayoutVars>
          <dgm:bulletEnabled val="1"/>
        </dgm:presLayoutVars>
      </dgm:prSet>
      <dgm:spPr/>
      <dgm:t>
        <a:bodyPr/>
        <a:lstStyle/>
        <a:p>
          <a:endParaRPr lang="es-EC"/>
        </a:p>
      </dgm:t>
    </dgm:pt>
    <dgm:pt modelId="{1151845B-2398-4DE1-902C-8771534FA2AB}" type="pres">
      <dgm:prSet presAssocID="{6F8E3815-2F06-433F-95D4-2A23BEF9481F}" presName="aSpace2" presStyleCnt="0"/>
      <dgm:spPr/>
    </dgm:pt>
    <dgm:pt modelId="{1950B55C-BD12-4D80-A2D5-D5DC9828829D}" type="pres">
      <dgm:prSet presAssocID="{FE15F3ED-BF4A-4399-B117-A4CD880475D4}" presName="childNode" presStyleLbl="node1" presStyleIdx="1" presStyleCnt="7">
        <dgm:presLayoutVars>
          <dgm:bulletEnabled val="1"/>
        </dgm:presLayoutVars>
      </dgm:prSet>
      <dgm:spPr/>
      <dgm:t>
        <a:bodyPr/>
        <a:lstStyle/>
        <a:p>
          <a:endParaRPr lang="es-EC"/>
        </a:p>
      </dgm:t>
    </dgm:pt>
    <dgm:pt modelId="{B5CF9701-3AE0-4D41-903C-4B93FB439EC1}" type="pres">
      <dgm:prSet presAssocID="{FE15F3ED-BF4A-4399-B117-A4CD880475D4}" presName="aSpace2" presStyleCnt="0"/>
      <dgm:spPr/>
    </dgm:pt>
    <dgm:pt modelId="{85D50B34-AA04-4D44-86E5-77B1358C5DAC}" type="pres">
      <dgm:prSet presAssocID="{5857278C-8387-47C8-9020-AED95736CC31}" presName="childNode" presStyleLbl="node1" presStyleIdx="2" presStyleCnt="7">
        <dgm:presLayoutVars>
          <dgm:bulletEnabled val="1"/>
        </dgm:presLayoutVars>
      </dgm:prSet>
      <dgm:spPr/>
      <dgm:t>
        <a:bodyPr/>
        <a:lstStyle/>
        <a:p>
          <a:endParaRPr lang="es-EC"/>
        </a:p>
      </dgm:t>
    </dgm:pt>
    <dgm:pt modelId="{68A55C37-DC5A-4675-890F-551EDF72616A}" type="pres">
      <dgm:prSet presAssocID="{4AE29FBC-A77B-449E-A311-ED0395256A61}" presName="aSpace" presStyleCnt="0"/>
      <dgm:spPr/>
    </dgm:pt>
    <dgm:pt modelId="{16A019C6-04C4-43AA-9333-81462EC9A6F4}" type="pres">
      <dgm:prSet presAssocID="{DC1C4DC9-1EE1-4154-87F0-EB7118CFE23D}" presName="compNode" presStyleCnt="0"/>
      <dgm:spPr/>
    </dgm:pt>
    <dgm:pt modelId="{344BD5E3-CD5D-47BA-A719-B8997527922B}" type="pres">
      <dgm:prSet presAssocID="{DC1C4DC9-1EE1-4154-87F0-EB7118CFE23D}" presName="aNode" presStyleLbl="bgShp" presStyleIdx="1" presStyleCnt="3"/>
      <dgm:spPr/>
      <dgm:t>
        <a:bodyPr/>
        <a:lstStyle/>
        <a:p>
          <a:endParaRPr lang="es-EC"/>
        </a:p>
      </dgm:t>
    </dgm:pt>
    <dgm:pt modelId="{248A5710-592A-499F-84C8-6D469A4E4B0E}" type="pres">
      <dgm:prSet presAssocID="{DC1C4DC9-1EE1-4154-87F0-EB7118CFE23D}" presName="textNode" presStyleLbl="bgShp" presStyleIdx="1" presStyleCnt="3"/>
      <dgm:spPr/>
      <dgm:t>
        <a:bodyPr/>
        <a:lstStyle/>
        <a:p>
          <a:endParaRPr lang="es-EC"/>
        </a:p>
      </dgm:t>
    </dgm:pt>
    <dgm:pt modelId="{002BB4A4-6D97-4CBB-A7B0-33EA4BFCB320}" type="pres">
      <dgm:prSet presAssocID="{DC1C4DC9-1EE1-4154-87F0-EB7118CFE23D}" presName="compChildNode" presStyleCnt="0"/>
      <dgm:spPr/>
    </dgm:pt>
    <dgm:pt modelId="{8A0BDE38-D592-48CB-B501-D378B6EE87B3}" type="pres">
      <dgm:prSet presAssocID="{DC1C4DC9-1EE1-4154-87F0-EB7118CFE23D}" presName="theInnerList" presStyleCnt="0"/>
      <dgm:spPr/>
    </dgm:pt>
    <dgm:pt modelId="{2F9A35A2-55A3-4716-A057-AA26741B8E2C}" type="pres">
      <dgm:prSet presAssocID="{2DB751D8-04CE-4534-AA58-6C5FB604826E}" presName="childNode" presStyleLbl="node1" presStyleIdx="3" presStyleCnt="7">
        <dgm:presLayoutVars>
          <dgm:bulletEnabled val="1"/>
        </dgm:presLayoutVars>
      </dgm:prSet>
      <dgm:spPr/>
      <dgm:t>
        <a:bodyPr/>
        <a:lstStyle/>
        <a:p>
          <a:endParaRPr lang="es-EC"/>
        </a:p>
      </dgm:t>
    </dgm:pt>
    <dgm:pt modelId="{ADFBD4E4-9A1A-4B72-89D5-9F749011CC09}" type="pres">
      <dgm:prSet presAssocID="{2DB751D8-04CE-4534-AA58-6C5FB604826E}" presName="aSpace2" presStyleCnt="0"/>
      <dgm:spPr/>
    </dgm:pt>
    <dgm:pt modelId="{76974A22-635B-4AA6-A865-7AED055A1A57}" type="pres">
      <dgm:prSet presAssocID="{433E0D9F-2FD6-4FC3-BD8B-A245247CB11F}" presName="childNode" presStyleLbl="node1" presStyleIdx="4" presStyleCnt="7">
        <dgm:presLayoutVars>
          <dgm:bulletEnabled val="1"/>
        </dgm:presLayoutVars>
      </dgm:prSet>
      <dgm:spPr/>
      <dgm:t>
        <a:bodyPr/>
        <a:lstStyle/>
        <a:p>
          <a:endParaRPr lang="es-EC"/>
        </a:p>
      </dgm:t>
    </dgm:pt>
    <dgm:pt modelId="{ED95421E-0F0D-49F5-AF79-4199DBA04742}" type="pres">
      <dgm:prSet presAssocID="{DC1C4DC9-1EE1-4154-87F0-EB7118CFE23D}" presName="aSpace" presStyleCnt="0"/>
      <dgm:spPr/>
    </dgm:pt>
    <dgm:pt modelId="{85FD21E4-0192-4485-8A21-075E687D2DB0}" type="pres">
      <dgm:prSet presAssocID="{FD8A2013-2D51-402B-816B-BAD8F9DDF6C2}" presName="compNode" presStyleCnt="0"/>
      <dgm:spPr/>
    </dgm:pt>
    <dgm:pt modelId="{7281705D-8420-401E-8C68-82239B5A37E1}" type="pres">
      <dgm:prSet presAssocID="{FD8A2013-2D51-402B-816B-BAD8F9DDF6C2}" presName="aNode" presStyleLbl="bgShp" presStyleIdx="2" presStyleCnt="3"/>
      <dgm:spPr/>
      <dgm:t>
        <a:bodyPr/>
        <a:lstStyle/>
        <a:p>
          <a:endParaRPr lang="es-EC"/>
        </a:p>
      </dgm:t>
    </dgm:pt>
    <dgm:pt modelId="{6A0DA2D3-4B74-487C-B1BE-5B3A4AC13F8A}" type="pres">
      <dgm:prSet presAssocID="{FD8A2013-2D51-402B-816B-BAD8F9DDF6C2}" presName="textNode" presStyleLbl="bgShp" presStyleIdx="2" presStyleCnt="3"/>
      <dgm:spPr/>
      <dgm:t>
        <a:bodyPr/>
        <a:lstStyle/>
        <a:p>
          <a:endParaRPr lang="es-EC"/>
        </a:p>
      </dgm:t>
    </dgm:pt>
    <dgm:pt modelId="{A47C9516-3F19-4FA3-8E1F-5E9B67BA68A5}" type="pres">
      <dgm:prSet presAssocID="{FD8A2013-2D51-402B-816B-BAD8F9DDF6C2}" presName="compChildNode" presStyleCnt="0"/>
      <dgm:spPr/>
    </dgm:pt>
    <dgm:pt modelId="{34172539-1D93-4198-A06D-CB66A86F4BAE}" type="pres">
      <dgm:prSet presAssocID="{FD8A2013-2D51-402B-816B-BAD8F9DDF6C2}" presName="theInnerList" presStyleCnt="0"/>
      <dgm:spPr/>
    </dgm:pt>
    <dgm:pt modelId="{7CDFCBA4-267A-4577-A18D-F4A02508DF56}" type="pres">
      <dgm:prSet presAssocID="{B8AB146B-08AC-472E-B93C-01298CB2A9FE}" presName="childNode" presStyleLbl="node1" presStyleIdx="5" presStyleCnt="7">
        <dgm:presLayoutVars>
          <dgm:bulletEnabled val="1"/>
        </dgm:presLayoutVars>
      </dgm:prSet>
      <dgm:spPr/>
      <dgm:t>
        <a:bodyPr/>
        <a:lstStyle/>
        <a:p>
          <a:endParaRPr lang="es-EC"/>
        </a:p>
      </dgm:t>
    </dgm:pt>
    <dgm:pt modelId="{DFAD7AD7-4679-4588-853F-5F371DE792A8}" type="pres">
      <dgm:prSet presAssocID="{B8AB146B-08AC-472E-B93C-01298CB2A9FE}" presName="aSpace2" presStyleCnt="0"/>
      <dgm:spPr/>
    </dgm:pt>
    <dgm:pt modelId="{165DDB80-6A3B-4470-AE8A-A83162DDFC0B}" type="pres">
      <dgm:prSet presAssocID="{C5DCC3C4-FEF3-4B15-B412-43EF7BFCEC01}" presName="childNode" presStyleLbl="node1" presStyleIdx="6" presStyleCnt="7">
        <dgm:presLayoutVars>
          <dgm:bulletEnabled val="1"/>
        </dgm:presLayoutVars>
      </dgm:prSet>
      <dgm:spPr/>
      <dgm:t>
        <a:bodyPr/>
        <a:lstStyle/>
        <a:p>
          <a:endParaRPr lang="es-EC"/>
        </a:p>
      </dgm:t>
    </dgm:pt>
  </dgm:ptLst>
  <dgm:cxnLst>
    <dgm:cxn modelId="{E209B907-4589-4B21-8295-E68DC334DBBE}" srcId="{41235913-8524-4EE7-BCA6-9C9D22A700A2}" destId="{DC1C4DC9-1EE1-4154-87F0-EB7118CFE23D}" srcOrd="1" destOrd="0" parTransId="{5815E29A-FDD3-4016-B573-CB5C9FC2FB88}" sibTransId="{23CC97FC-8FFA-45A3-886A-657C81167EC0}"/>
    <dgm:cxn modelId="{A6D5F2DF-9E34-4D7B-803E-56D2747E5E2C}" type="presOf" srcId="{B8AB146B-08AC-472E-B93C-01298CB2A9FE}" destId="{7CDFCBA4-267A-4577-A18D-F4A02508DF56}" srcOrd="0" destOrd="0" presId="urn:microsoft.com/office/officeart/2005/8/layout/lProcess2"/>
    <dgm:cxn modelId="{42ACC9B1-CB6F-47E4-A7A4-3665A37EACD7}" type="presOf" srcId="{FD8A2013-2D51-402B-816B-BAD8F9DDF6C2}" destId="{6A0DA2D3-4B74-487C-B1BE-5B3A4AC13F8A}" srcOrd="1" destOrd="0" presId="urn:microsoft.com/office/officeart/2005/8/layout/lProcess2"/>
    <dgm:cxn modelId="{5D9B1937-2142-4141-9E7F-945E0F24B4DB}" type="presOf" srcId="{4AE29FBC-A77B-449E-A311-ED0395256A61}" destId="{84ADFC49-01B2-4056-AD23-B70985C13969}" srcOrd="0" destOrd="0" presId="urn:microsoft.com/office/officeart/2005/8/layout/lProcess2"/>
    <dgm:cxn modelId="{95190D7F-41FF-45DB-848C-0DE482574207}" type="presOf" srcId="{6F8E3815-2F06-433F-95D4-2A23BEF9481F}" destId="{689E589A-CB05-4B30-8ACE-63ED54946934}" srcOrd="0" destOrd="0" presId="urn:microsoft.com/office/officeart/2005/8/layout/lProcess2"/>
    <dgm:cxn modelId="{7E016FA0-D666-4609-B9BD-CBB52E92D3F5}" srcId="{FD8A2013-2D51-402B-816B-BAD8F9DDF6C2}" destId="{C5DCC3C4-FEF3-4B15-B412-43EF7BFCEC01}" srcOrd="1" destOrd="0" parTransId="{14F0882B-BABB-4F4C-B558-DACAE4AD793E}" sibTransId="{040685B6-F795-4B1D-9DBB-30C04216053B}"/>
    <dgm:cxn modelId="{936D7F84-76CC-4417-A5EB-949F47CBF52F}" srcId="{FD8A2013-2D51-402B-816B-BAD8F9DDF6C2}" destId="{B8AB146B-08AC-472E-B93C-01298CB2A9FE}" srcOrd="0" destOrd="0" parTransId="{880D105F-F309-4DCA-82D3-3587B11D899C}" sibTransId="{21101A11-5427-43F2-9EEE-221D1E17AAC1}"/>
    <dgm:cxn modelId="{4F2EBC9B-5BC6-4D6E-B21E-EAE6A4259644}" type="presOf" srcId="{41235913-8524-4EE7-BCA6-9C9D22A700A2}" destId="{3DA1AF41-C4CC-47B0-8413-C2BD9221B58A}" srcOrd="0" destOrd="0" presId="urn:microsoft.com/office/officeart/2005/8/layout/lProcess2"/>
    <dgm:cxn modelId="{8317C203-05F6-4FA7-8A9F-C5D29D3F96F3}" srcId="{DC1C4DC9-1EE1-4154-87F0-EB7118CFE23D}" destId="{2DB751D8-04CE-4534-AA58-6C5FB604826E}" srcOrd="0" destOrd="0" parTransId="{EF6CEE42-32C6-461E-9D66-788D90A17BF4}" sibTransId="{E33E2985-1E42-4EFE-A2CD-8183C720130D}"/>
    <dgm:cxn modelId="{9E966929-EB63-4C75-99C0-E90443A7B6CC}" srcId="{4AE29FBC-A77B-449E-A311-ED0395256A61}" destId="{FE15F3ED-BF4A-4399-B117-A4CD880475D4}" srcOrd="1" destOrd="0" parTransId="{34FEE66E-0509-4DD3-94BD-26E9E695071A}" sibTransId="{B017BFA7-D754-4C98-AD1E-66F4BA3BD69E}"/>
    <dgm:cxn modelId="{16DBC4BD-1448-4CA0-94BD-C5D74EBFE576}" type="presOf" srcId="{433E0D9F-2FD6-4FC3-BD8B-A245247CB11F}" destId="{76974A22-635B-4AA6-A865-7AED055A1A57}" srcOrd="0" destOrd="0" presId="urn:microsoft.com/office/officeart/2005/8/layout/lProcess2"/>
    <dgm:cxn modelId="{A62DA629-35D2-449E-BC37-63DEE76512F7}" srcId="{41235913-8524-4EE7-BCA6-9C9D22A700A2}" destId="{4AE29FBC-A77B-449E-A311-ED0395256A61}" srcOrd="0" destOrd="0" parTransId="{4DEDBC29-0A7C-4986-BBC2-B79E1BAF7E84}" sibTransId="{26509B73-8679-468E-B0AF-61D900D6FD3F}"/>
    <dgm:cxn modelId="{CEF18D38-2938-49EB-8976-920CA3823C39}" type="presOf" srcId="{FE15F3ED-BF4A-4399-B117-A4CD880475D4}" destId="{1950B55C-BD12-4D80-A2D5-D5DC9828829D}" srcOrd="0" destOrd="0" presId="urn:microsoft.com/office/officeart/2005/8/layout/lProcess2"/>
    <dgm:cxn modelId="{7A3D0DFD-5A9C-4289-92AC-66A882ABD5E0}" srcId="{4AE29FBC-A77B-449E-A311-ED0395256A61}" destId="{6F8E3815-2F06-433F-95D4-2A23BEF9481F}" srcOrd="0" destOrd="0" parTransId="{D0EE06CE-9B81-4F4A-BE55-7AB9141FCCDF}" sibTransId="{DF80ACFB-0796-4AED-B198-914233B8D38B}"/>
    <dgm:cxn modelId="{65EE2CFE-EF63-4905-8B54-2DF76822D057}" srcId="{DC1C4DC9-1EE1-4154-87F0-EB7118CFE23D}" destId="{433E0D9F-2FD6-4FC3-BD8B-A245247CB11F}" srcOrd="1" destOrd="0" parTransId="{02BE6BE0-08FB-43A2-B26B-2C247121B129}" sibTransId="{0B9FA896-27AD-428F-80BB-F9FA99FDBFEC}"/>
    <dgm:cxn modelId="{1DEDA055-6CF5-45B8-BFE7-1BDE582D0BC1}" type="presOf" srcId="{C5DCC3C4-FEF3-4B15-B412-43EF7BFCEC01}" destId="{165DDB80-6A3B-4470-AE8A-A83162DDFC0B}" srcOrd="0" destOrd="0" presId="urn:microsoft.com/office/officeart/2005/8/layout/lProcess2"/>
    <dgm:cxn modelId="{B120AA88-BD80-4B19-A4B2-40816D4091A3}" type="presOf" srcId="{4AE29FBC-A77B-449E-A311-ED0395256A61}" destId="{BF2AD245-2215-4445-9B73-5A9CC18153D1}" srcOrd="1" destOrd="0" presId="urn:microsoft.com/office/officeart/2005/8/layout/lProcess2"/>
    <dgm:cxn modelId="{6F84A52F-2794-4D03-A68C-299030537B41}" srcId="{4AE29FBC-A77B-449E-A311-ED0395256A61}" destId="{5857278C-8387-47C8-9020-AED95736CC31}" srcOrd="2" destOrd="0" parTransId="{F933ED43-E323-4F42-87BD-D5DFE67D90CB}" sibTransId="{34876321-0B46-4DA4-A76C-098AB7474514}"/>
    <dgm:cxn modelId="{0F8697B0-EE1E-452C-AB2F-F5224B1D700C}" type="presOf" srcId="{2DB751D8-04CE-4534-AA58-6C5FB604826E}" destId="{2F9A35A2-55A3-4716-A057-AA26741B8E2C}" srcOrd="0" destOrd="0" presId="urn:microsoft.com/office/officeart/2005/8/layout/lProcess2"/>
    <dgm:cxn modelId="{9E24FFCA-CA93-48E1-9F48-EC4371D4A93F}" type="presOf" srcId="{DC1C4DC9-1EE1-4154-87F0-EB7118CFE23D}" destId="{344BD5E3-CD5D-47BA-A719-B8997527922B}" srcOrd="0" destOrd="0" presId="urn:microsoft.com/office/officeart/2005/8/layout/lProcess2"/>
    <dgm:cxn modelId="{CD848FE7-C7E3-4D72-AB85-9170D67F22C5}" srcId="{41235913-8524-4EE7-BCA6-9C9D22A700A2}" destId="{FD8A2013-2D51-402B-816B-BAD8F9DDF6C2}" srcOrd="2" destOrd="0" parTransId="{6A7C20EE-B4A6-471C-9A44-8C0EBDE6A5AA}" sibTransId="{165105F3-389A-47E7-8EF7-011A65080084}"/>
    <dgm:cxn modelId="{5D346C1A-D3B6-4A69-8299-93AC32B5E823}" type="presOf" srcId="{DC1C4DC9-1EE1-4154-87F0-EB7118CFE23D}" destId="{248A5710-592A-499F-84C8-6D469A4E4B0E}" srcOrd="1" destOrd="0" presId="urn:microsoft.com/office/officeart/2005/8/layout/lProcess2"/>
    <dgm:cxn modelId="{6EB21420-345F-4284-A4DD-4714C19C76E3}" type="presOf" srcId="{FD8A2013-2D51-402B-816B-BAD8F9DDF6C2}" destId="{7281705D-8420-401E-8C68-82239B5A37E1}" srcOrd="0" destOrd="0" presId="urn:microsoft.com/office/officeart/2005/8/layout/lProcess2"/>
    <dgm:cxn modelId="{84789A80-40C6-40E3-9F7D-64C73845F87A}" type="presOf" srcId="{5857278C-8387-47C8-9020-AED95736CC31}" destId="{85D50B34-AA04-4D44-86E5-77B1358C5DAC}" srcOrd="0" destOrd="0" presId="urn:microsoft.com/office/officeart/2005/8/layout/lProcess2"/>
    <dgm:cxn modelId="{9834B725-2733-4CE3-A4FB-A6706EC6D963}" type="presParOf" srcId="{3DA1AF41-C4CC-47B0-8413-C2BD9221B58A}" destId="{B077FF2E-F3AB-48B9-8D62-736612C0C6EE}" srcOrd="0" destOrd="0" presId="urn:microsoft.com/office/officeart/2005/8/layout/lProcess2"/>
    <dgm:cxn modelId="{A7B582D5-0EE9-45F3-B11F-477B12AB280F}" type="presParOf" srcId="{B077FF2E-F3AB-48B9-8D62-736612C0C6EE}" destId="{84ADFC49-01B2-4056-AD23-B70985C13969}" srcOrd="0" destOrd="0" presId="urn:microsoft.com/office/officeart/2005/8/layout/lProcess2"/>
    <dgm:cxn modelId="{CCCE5E64-9B87-441D-AD77-2B0133E6BBFE}" type="presParOf" srcId="{B077FF2E-F3AB-48B9-8D62-736612C0C6EE}" destId="{BF2AD245-2215-4445-9B73-5A9CC18153D1}" srcOrd="1" destOrd="0" presId="urn:microsoft.com/office/officeart/2005/8/layout/lProcess2"/>
    <dgm:cxn modelId="{25C94986-DF0B-4C30-85FC-B43FFB9EFF8A}" type="presParOf" srcId="{B077FF2E-F3AB-48B9-8D62-736612C0C6EE}" destId="{262DAEFE-C73E-4A31-82C7-4FF634B13529}" srcOrd="2" destOrd="0" presId="urn:microsoft.com/office/officeart/2005/8/layout/lProcess2"/>
    <dgm:cxn modelId="{E723D889-48DC-42F3-B20E-E501BB5A4FF1}" type="presParOf" srcId="{262DAEFE-C73E-4A31-82C7-4FF634B13529}" destId="{BB5D7E5B-8136-4AF2-B5F8-C59BF54391DF}" srcOrd="0" destOrd="0" presId="urn:microsoft.com/office/officeart/2005/8/layout/lProcess2"/>
    <dgm:cxn modelId="{79CF4F47-2EAB-4D95-96FB-17A2DD43CB1D}" type="presParOf" srcId="{BB5D7E5B-8136-4AF2-B5F8-C59BF54391DF}" destId="{689E589A-CB05-4B30-8ACE-63ED54946934}" srcOrd="0" destOrd="0" presId="urn:microsoft.com/office/officeart/2005/8/layout/lProcess2"/>
    <dgm:cxn modelId="{95C11414-ABE1-4E80-95D4-2F2F91A40A02}" type="presParOf" srcId="{BB5D7E5B-8136-4AF2-B5F8-C59BF54391DF}" destId="{1151845B-2398-4DE1-902C-8771534FA2AB}" srcOrd="1" destOrd="0" presId="urn:microsoft.com/office/officeart/2005/8/layout/lProcess2"/>
    <dgm:cxn modelId="{5FC3EC6B-A602-4563-99F6-6C83FCBBD65B}" type="presParOf" srcId="{BB5D7E5B-8136-4AF2-B5F8-C59BF54391DF}" destId="{1950B55C-BD12-4D80-A2D5-D5DC9828829D}" srcOrd="2" destOrd="0" presId="urn:microsoft.com/office/officeart/2005/8/layout/lProcess2"/>
    <dgm:cxn modelId="{5C995BEA-2973-4E97-83F7-1D4D39657F91}" type="presParOf" srcId="{BB5D7E5B-8136-4AF2-B5F8-C59BF54391DF}" destId="{B5CF9701-3AE0-4D41-903C-4B93FB439EC1}" srcOrd="3" destOrd="0" presId="urn:microsoft.com/office/officeart/2005/8/layout/lProcess2"/>
    <dgm:cxn modelId="{320F5818-E920-4F92-8B8E-8AF675CE33ED}" type="presParOf" srcId="{BB5D7E5B-8136-4AF2-B5F8-C59BF54391DF}" destId="{85D50B34-AA04-4D44-86E5-77B1358C5DAC}" srcOrd="4" destOrd="0" presId="urn:microsoft.com/office/officeart/2005/8/layout/lProcess2"/>
    <dgm:cxn modelId="{45CA2632-70DF-4A48-A316-FFE6FCA8BFAC}" type="presParOf" srcId="{3DA1AF41-C4CC-47B0-8413-C2BD9221B58A}" destId="{68A55C37-DC5A-4675-890F-551EDF72616A}" srcOrd="1" destOrd="0" presId="urn:microsoft.com/office/officeart/2005/8/layout/lProcess2"/>
    <dgm:cxn modelId="{7C7820B9-F658-4A7D-92F8-413E12D84D6C}" type="presParOf" srcId="{3DA1AF41-C4CC-47B0-8413-C2BD9221B58A}" destId="{16A019C6-04C4-43AA-9333-81462EC9A6F4}" srcOrd="2" destOrd="0" presId="urn:microsoft.com/office/officeart/2005/8/layout/lProcess2"/>
    <dgm:cxn modelId="{32E78F60-9FBB-4440-B70A-0F48FE65DAC5}" type="presParOf" srcId="{16A019C6-04C4-43AA-9333-81462EC9A6F4}" destId="{344BD5E3-CD5D-47BA-A719-B8997527922B}" srcOrd="0" destOrd="0" presId="urn:microsoft.com/office/officeart/2005/8/layout/lProcess2"/>
    <dgm:cxn modelId="{FE5101A5-7E26-4460-8408-17850CA71E86}" type="presParOf" srcId="{16A019C6-04C4-43AA-9333-81462EC9A6F4}" destId="{248A5710-592A-499F-84C8-6D469A4E4B0E}" srcOrd="1" destOrd="0" presId="urn:microsoft.com/office/officeart/2005/8/layout/lProcess2"/>
    <dgm:cxn modelId="{7CCEA86A-872A-4BFE-9BC5-E70C2612995B}" type="presParOf" srcId="{16A019C6-04C4-43AA-9333-81462EC9A6F4}" destId="{002BB4A4-6D97-4CBB-A7B0-33EA4BFCB320}" srcOrd="2" destOrd="0" presId="urn:microsoft.com/office/officeart/2005/8/layout/lProcess2"/>
    <dgm:cxn modelId="{C197917D-A3B4-4639-98B3-F121DB99D304}" type="presParOf" srcId="{002BB4A4-6D97-4CBB-A7B0-33EA4BFCB320}" destId="{8A0BDE38-D592-48CB-B501-D378B6EE87B3}" srcOrd="0" destOrd="0" presId="urn:microsoft.com/office/officeart/2005/8/layout/lProcess2"/>
    <dgm:cxn modelId="{CC8EEDD0-F696-4665-9CB7-DF4A0E129438}" type="presParOf" srcId="{8A0BDE38-D592-48CB-B501-D378B6EE87B3}" destId="{2F9A35A2-55A3-4716-A057-AA26741B8E2C}" srcOrd="0" destOrd="0" presId="urn:microsoft.com/office/officeart/2005/8/layout/lProcess2"/>
    <dgm:cxn modelId="{D7FECA70-FC9A-4F2F-AA9A-25F3E48E8A62}" type="presParOf" srcId="{8A0BDE38-D592-48CB-B501-D378B6EE87B3}" destId="{ADFBD4E4-9A1A-4B72-89D5-9F749011CC09}" srcOrd="1" destOrd="0" presId="urn:microsoft.com/office/officeart/2005/8/layout/lProcess2"/>
    <dgm:cxn modelId="{A8A9F023-CA4B-423C-882E-48B463516743}" type="presParOf" srcId="{8A0BDE38-D592-48CB-B501-D378B6EE87B3}" destId="{76974A22-635B-4AA6-A865-7AED055A1A57}" srcOrd="2" destOrd="0" presId="urn:microsoft.com/office/officeart/2005/8/layout/lProcess2"/>
    <dgm:cxn modelId="{987E41FC-A417-44D0-B472-23DCF4A9A63C}" type="presParOf" srcId="{3DA1AF41-C4CC-47B0-8413-C2BD9221B58A}" destId="{ED95421E-0F0D-49F5-AF79-4199DBA04742}" srcOrd="3" destOrd="0" presId="urn:microsoft.com/office/officeart/2005/8/layout/lProcess2"/>
    <dgm:cxn modelId="{EDAC18F5-7C8D-423F-ACA9-B01AACF793A6}" type="presParOf" srcId="{3DA1AF41-C4CC-47B0-8413-C2BD9221B58A}" destId="{85FD21E4-0192-4485-8A21-075E687D2DB0}" srcOrd="4" destOrd="0" presId="urn:microsoft.com/office/officeart/2005/8/layout/lProcess2"/>
    <dgm:cxn modelId="{1B3E3D19-06E3-46D5-90C2-28C1CEE30A72}" type="presParOf" srcId="{85FD21E4-0192-4485-8A21-075E687D2DB0}" destId="{7281705D-8420-401E-8C68-82239B5A37E1}" srcOrd="0" destOrd="0" presId="urn:microsoft.com/office/officeart/2005/8/layout/lProcess2"/>
    <dgm:cxn modelId="{ADEB89A7-0223-4CBE-BFC4-E1D66D1A2D31}" type="presParOf" srcId="{85FD21E4-0192-4485-8A21-075E687D2DB0}" destId="{6A0DA2D3-4B74-487C-B1BE-5B3A4AC13F8A}" srcOrd="1" destOrd="0" presId="urn:microsoft.com/office/officeart/2005/8/layout/lProcess2"/>
    <dgm:cxn modelId="{250956A9-6974-431E-8BAC-7E3502A48311}" type="presParOf" srcId="{85FD21E4-0192-4485-8A21-075E687D2DB0}" destId="{A47C9516-3F19-4FA3-8E1F-5E9B67BA68A5}" srcOrd="2" destOrd="0" presId="urn:microsoft.com/office/officeart/2005/8/layout/lProcess2"/>
    <dgm:cxn modelId="{4A330F63-B866-42D5-83D6-C6DD4B7FAE3E}" type="presParOf" srcId="{A47C9516-3F19-4FA3-8E1F-5E9B67BA68A5}" destId="{34172539-1D93-4198-A06D-CB66A86F4BAE}" srcOrd="0" destOrd="0" presId="urn:microsoft.com/office/officeart/2005/8/layout/lProcess2"/>
    <dgm:cxn modelId="{166391DF-BB10-4AC5-9775-99C5EAEF458A}" type="presParOf" srcId="{34172539-1D93-4198-A06D-CB66A86F4BAE}" destId="{7CDFCBA4-267A-4577-A18D-F4A02508DF56}" srcOrd="0" destOrd="0" presId="urn:microsoft.com/office/officeart/2005/8/layout/lProcess2"/>
    <dgm:cxn modelId="{8F18654D-7094-4B29-AE26-0430A98A7E2A}" type="presParOf" srcId="{34172539-1D93-4198-A06D-CB66A86F4BAE}" destId="{DFAD7AD7-4679-4588-853F-5F371DE792A8}" srcOrd="1" destOrd="0" presId="urn:microsoft.com/office/officeart/2005/8/layout/lProcess2"/>
    <dgm:cxn modelId="{F7DE4B10-2983-441A-B73C-04846975C694}" type="presParOf" srcId="{34172539-1D93-4198-A06D-CB66A86F4BAE}" destId="{165DDB80-6A3B-4470-AE8A-A83162DDFC0B}"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C58C6BF-06A4-4D46-9EAF-ACA3B5EE8105}" type="doc">
      <dgm:prSet loTypeId="urn:microsoft.com/office/officeart/2009/3/layout/CircleRelationship" loCatId="relationship" qsTypeId="urn:microsoft.com/office/officeart/2005/8/quickstyle/simple1" qsCatId="simple" csTypeId="urn:microsoft.com/office/officeart/2005/8/colors/accent1_1" csCatId="accent1" phldr="1"/>
      <dgm:spPr/>
      <dgm:t>
        <a:bodyPr/>
        <a:lstStyle/>
        <a:p>
          <a:endParaRPr lang="es-ES"/>
        </a:p>
      </dgm:t>
    </dgm:pt>
    <dgm:pt modelId="{E8291432-C7E7-47AD-99E1-D946D3625CF0}">
      <dgm:prSet phldrT="[Texto]" custT="1"/>
      <dgm:spPr/>
      <dgm:t>
        <a:bodyPr/>
        <a:lstStyle/>
        <a:p>
          <a:r>
            <a:rPr lang="es-EC" sz="1000" b="1" dirty="0" smtClean="0">
              <a:effectLst/>
            </a:rPr>
            <a:t>Colombia</a:t>
          </a:r>
          <a:endParaRPr lang="es-ES" sz="1000" b="1" dirty="0"/>
        </a:p>
      </dgm:t>
    </dgm:pt>
    <dgm:pt modelId="{C678CA37-9FFB-4581-B34E-6D8D885B17D4}" type="parTrans" cxnId="{DD7ABD8B-A2EA-4EC8-99AA-1775264145FF}">
      <dgm:prSet/>
      <dgm:spPr/>
      <dgm:t>
        <a:bodyPr/>
        <a:lstStyle/>
        <a:p>
          <a:endParaRPr lang="es-ES"/>
        </a:p>
      </dgm:t>
    </dgm:pt>
    <dgm:pt modelId="{29840766-2FF7-457B-A3C2-D1BA71FE6DA9}" type="sibTrans" cxnId="{DD7ABD8B-A2EA-4EC8-99AA-1775264145FF}">
      <dgm:prSet/>
      <dgm:spPr/>
      <dgm:t>
        <a:bodyPr/>
        <a:lstStyle/>
        <a:p>
          <a:endParaRPr lang="es-ES"/>
        </a:p>
      </dgm:t>
    </dgm:pt>
    <dgm:pt modelId="{57F9ADE6-4F94-481F-909E-4583475DFFBB}">
      <dgm:prSet phldrT="[Texto]"/>
      <dgm:spPr/>
      <dgm:t>
        <a:bodyPr/>
        <a:lstStyle/>
        <a:p>
          <a:r>
            <a:rPr lang="es-EC" smtClean="0">
              <a:effectLst/>
            </a:rPr>
            <a:t>Políticas públicas en distintas áreas de gestión</a:t>
          </a:r>
          <a:endParaRPr lang="es-ES" dirty="0"/>
        </a:p>
      </dgm:t>
    </dgm:pt>
    <dgm:pt modelId="{B9013D15-B8BE-4B0B-8D90-D66546C0C2B3}" type="parTrans" cxnId="{9B10D22C-08FD-455D-A0D6-3B83876A9DE5}">
      <dgm:prSet/>
      <dgm:spPr/>
      <dgm:t>
        <a:bodyPr/>
        <a:lstStyle/>
        <a:p>
          <a:endParaRPr lang="es-ES"/>
        </a:p>
      </dgm:t>
    </dgm:pt>
    <dgm:pt modelId="{E551000B-088B-4235-A6F3-41255A7E014C}" type="sibTrans" cxnId="{9B10D22C-08FD-455D-A0D6-3B83876A9DE5}">
      <dgm:prSet/>
      <dgm:spPr/>
      <dgm:t>
        <a:bodyPr/>
        <a:lstStyle/>
        <a:p>
          <a:endParaRPr lang="es-ES"/>
        </a:p>
      </dgm:t>
    </dgm:pt>
    <dgm:pt modelId="{1CEA1A46-B320-4A8A-80D2-C39DE96B7272}">
      <dgm:prSet phldrT="[Texto]"/>
      <dgm:spPr/>
      <dgm:t>
        <a:bodyPr/>
        <a:lstStyle/>
        <a:p>
          <a:r>
            <a:rPr lang="es-EC" smtClean="0">
              <a:effectLst/>
            </a:rPr>
            <a:t>Ministerio de Ambiente y Desarrollo Sostenible realiza el seguimiento </a:t>
          </a:r>
          <a:endParaRPr lang="es-ES" dirty="0"/>
        </a:p>
      </dgm:t>
    </dgm:pt>
    <dgm:pt modelId="{AD2A3A2B-D3ED-4D5A-A028-C7FCDBD1CB21}" type="parTrans" cxnId="{2BB05F68-894D-4C27-A6B9-7866CF3D1F77}">
      <dgm:prSet/>
      <dgm:spPr/>
      <dgm:t>
        <a:bodyPr/>
        <a:lstStyle/>
        <a:p>
          <a:endParaRPr lang="es-ES"/>
        </a:p>
      </dgm:t>
    </dgm:pt>
    <dgm:pt modelId="{603C2C58-D513-42AD-A476-6FFC88111D43}" type="sibTrans" cxnId="{2BB05F68-894D-4C27-A6B9-7866CF3D1F77}">
      <dgm:prSet/>
      <dgm:spPr/>
      <dgm:t>
        <a:bodyPr/>
        <a:lstStyle/>
        <a:p>
          <a:endParaRPr lang="es-ES"/>
        </a:p>
      </dgm:t>
    </dgm:pt>
    <dgm:pt modelId="{25CCF2F1-3180-4740-B499-B0611D700516}">
      <dgm:prSet phldrT="[Texto]"/>
      <dgm:spPr/>
      <dgm:t>
        <a:bodyPr/>
        <a:lstStyle/>
        <a:p>
          <a:r>
            <a:rPr lang="es-EC" smtClean="0">
              <a:effectLst/>
            </a:rPr>
            <a:t>Trece políticas medio ambientales</a:t>
          </a:r>
          <a:endParaRPr lang="es-ES" dirty="0"/>
        </a:p>
      </dgm:t>
    </dgm:pt>
    <dgm:pt modelId="{C8B8DA3A-65F6-4208-85CA-802647070103}" type="parTrans" cxnId="{66D6F91F-9546-4F42-A88D-1AC9E2A53D03}">
      <dgm:prSet/>
      <dgm:spPr/>
      <dgm:t>
        <a:bodyPr/>
        <a:lstStyle/>
        <a:p>
          <a:endParaRPr lang="es-ES"/>
        </a:p>
      </dgm:t>
    </dgm:pt>
    <dgm:pt modelId="{58832924-AE06-4FC9-985B-DEB40BCACE04}" type="sibTrans" cxnId="{66D6F91F-9546-4F42-A88D-1AC9E2A53D03}">
      <dgm:prSet/>
      <dgm:spPr/>
      <dgm:t>
        <a:bodyPr/>
        <a:lstStyle/>
        <a:p>
          <a:endParaRPr lang="es-ES"/>
        </a:p>
      </dgm:t>
    </dgm:pt>
    <dgm:pt modelId="{1E2789E5-5AF0-4ECD-BD8C-BBDF5DE5FB83}" type="pres">
      <dgm:prSet presAssocID="{DC58C6BF-06A4-4D46-9EAF-ACA3B5EE8105}" presName="Name0" presStyleCnt="0">
        <dgm:presLayoutVars>
          <dgm:chMax val="1"/>
          <dgm:chPref val="1"/>
        </dgm:presLayoutVars>
      </dgm:prSet>
      <dgm:spPr/>
      <dgm:t>
        <a:bodyPr/>
        <a:lstStyle/>
        <a:p>
          <a:endParaRPr lang="es-EC"/>
        </a:p>
      </dgm:t>
    </dgm:pt>
    <dgm:pt modelId="{D138AC55-DF6A-4746-944E-DE2004058A0E}" type="pres">
      <dgm:prSet presAssocID="{E8291432-C7E7-47AD-99E1-D946D3625CF0}" presName="Parent" presStyleLbl="node0" presStyleIdx="0" presStyleCnt="1" custScaleX="68561" custScaleY="65859">
        <dgm:presLayoutVars>
          <dgm:chMax val="5"/>
          <dgm:chPref val="5"/>
        </dgm:presLayoutVars>
      </dgm:prSet>
      <dgm:spPr/>
      <dgm:t>
        <a:bodyPr/>
        <a:lstStyle/>
        <a:p>
          <a:endParaRPr lang="es-ES"/>
        </a:p>
      </dgm:t>
    </dgm:pt>
    <dgm:pt modelId="{2530C452-734A-468F-AF0F-CC9695E723C4}" type="pres">
      <dgm:prSet presAssocID="{E8291432-C7E7-47AD-99E1-D946D3625CF0}" presName="Accent1" presStyleLbl="node1" presStyleIdx="0" presStyleCnt="15"/>
      <dgm:spPr/>
    </dgm:pt>
    <dgm:pt modelId="{CAB641EF-007D-48BF-9938-42B60DB7FDF7}" type="pres">
      <dgm:prSet presAssocID="{E8291432-C7E7-47AD-99E1-D946D3625CF0}" presName="Accent2" presStyleLbl="node1" presStyleIdx="1" presStyleCnt="15"/>
      <dgm:spPr/>
    </dgm:pt>
    <dgm:pt modelId="{F53E8345-4461-48F8-A814-C72BE353873A}" type="pres">
      <dgm:prSet presAssocID="{E8291432-C7E7-47AD-99E1-D946D3625CF0}" presName="Accent3" presStyleLbl="node1" presStyleIdx="2" presStyleCnt="15"/>
      <dgm:spPr/>
    </dgm:pt>
    <dgm:pt modelId="{8B6B2BC2-C6EC-46D2-92E8-41309E56A1B9}" type="pres">
      <dgm:prSet presAssocID="{E8291432-C7E7-47AD-99E1-D946D3625CF0}" presName="Accent4" presStyleLbl="node1" presStyleIdx="3" presStyleCnt="15" custLinFactY="-100000" custLinFactNeighborX="-13178" custLinFactNeighborY="-114517"/>
      <dgm:spPr/>
    </dgm:pt>
    <dgm:pt modelId="{C9AB00B2-B78D-41C4-BBA2-49ACA8237F5E}" type="pres">
      <dgm:prSet presAssocID="{E8291432-C7E7-47AD-99E1-D946D3625CF0}" presName="Accent5" presStyleLbl="node1" presStyleIdx="4" presStyleCnt="15"/>
      <dgm:spPr/>
    </dgm:pt>
    <dgm:pt modelId="{DC04D109-156D-49D7-B735-746DC95D6052}" type="pres">
      <dgm:prSet presAssocID="{E8291432-C7E7-47AD-99E1-D946D3625CF0}" presName="Accent6" presStyleLbl="node1" presStyleIdx="5" presStyleCnt="15"/>
      <dgm:spPr/>
    </dgm:pt>
    <dgm:pt modelId="{55A0FEE4-036B-420C-84B8-BC1575B81727}" type="pres">
      <dgm:prSet presAssocID="{57F9ADE6-4F94-481F-909E-4583475DFFBB}" presName="Child1" presStyleLbl="node1" presStyleIdx="6" presStyleCnt="15" custLinFactNeighborX="17389" custLinFactNeighborY="-3908">
        <dgm:presLayoutVars>
          <dgm:chMax val="0"/>
          <dgm:chPref val="0"/>
        </dgm:presLayoutVars>
      </dgm:prSet>
      <dgm:spPr/>
      <dgm:t>
        <a:bodyPr/>
        <a:lstStyle/>
        <a:p>
          <a:endParaRPr lang="es-ES"/>
        </a:p>
      </dgm:t>
    </dgm:pt>
    <dgm:pt modelId="{D2B91438-4BBA-4EE0-B89B-8613B41202D8}" type="pres">
      <dgm:prSet presAssocID="{57F9ADE6-4F94-481F-909E-4583475DFFBB}" presName="Accent7" presStyleCnt="0"/>
      <dgm:spPr/>
    </dgm:pt>
    <dgm:pt modelId="{B1E80DDC-9171-42E8-8A52-547E59914C9C}" type="pres">
      <dgm:prSet presAssocID="{57F9ADE6-4F94-481F-909E-4583475DFFBB}" presName="AccentHold1" presStyleLbl="node1" presStyleIdx="7" presStyleCnt="15"/>
      <dgm:spPr/>
    </dgm:pt>
    <dgm:pt modelId="{0624122F-3AC5-409E-A1AB-A1D80A733B02}" type="pres">
      <dgm:prSet presAssocID="{57F9ADE6-4F94-481F-909E-4583475DFFBB}" presName="Accent8" presStyleCnt="0"/>
      <dgm:spPr/>
    </dgm:pt>
    <dgm:pt modelId="{CAD1EEFB-2F41-4624-8A67-16334D5BCEE2}" type="pres">
      <dgm:prSet presAssocID="{57F9ADE6-4F94-481F-909E-4583475DFFBB}" presName="AccentHold2" presStyleLbl="node1" presStyleIdx="8" presStyleCnt="15"/>
      <dgm:spPr/>
    </dgm:pt>
    <dgm:pt modelId="{15D5544F-4A4B-4ACE-B747-B094061731A7}" type="pres">
      <dgm:prSet presAssocID="{1CEA1A46-B320-4A8A-80D2-C39DE96B7272}" presName="Child2" presStyleLbl="node1" presStyleIdx="9" presStyleCnt="15" custLinFactNeighborX="-93465" custLinFactNeighborY="-1428">
        <dgm:presLayoutVars>
          <dgm:chMax val="0"/>
          <dgm:chPref val="0"/>
        </dgm:presLayoutVars>
      </dgm:prSet>
      <dgm:spPr/>
      <dgm:t>
        <a:bodyPr/>
        <a:lstStyle/>
        <a:p>
          <a:endParaRPr lang="es-EC"/>
        </a:p>
      </dgm:t>
    </dgm:pt>
    <dgm:pt modelId="{5116D746-ACB4-4C91-9B7F-5749E889A2D5}" type="pres">
      <dgm:prSet presAssocID="{1CEA1A46-B320-4A8A-80D2-C39DE96B7272}" presName="Accent9" presStyleCnt="0"/>
      <dgm:spPr/>
    </dgm:pt>
    <dgm:pt modelId="{7E887D3B-02D2-47A6-B051-17AE32015E22}" type="pres">
      <dgm:prSet presAssocID="{1CEA1A46-B320-4A8A-80D2-C39DE96B7272}" presName="AccentHold1" presStyleLbl="node1" presStyleIdx="10" presStyleCnt="15" custLinFactY="35066" custLinFactNeighborX="-87433" custLinFactNeighborY="100000"/>
      <dgm:spPr/>
    </dgm:pt>
    <dgm:pt modelId="{825863C2-8626-41BB-96CC-3768E6BE33A4}" type="pres">
      <dgm:prSet presAssocID="{1CEA1A46-B320-4A8A-80D2-C39DE96B7272}" presName="Accent10" presStyleCnt="0"/>
      <dgm:spPr/>
    </dgm:pt>
    <dgm:pt modelId="{8E8E6E28-A6EE-40CB-9D33-4011DE720C8C}" type="pres">
      <dgm:prSet presAssocID="{1CEA1A46-B320-4A8A-80D2-C39DE96B7272}" presName="AccentHold2" presStyleLbl="node1" presStyleIdx="11" presStyleCnt="15"/>
      <dgm:spPr/>
    </dgm:pt>
    <dgm:pt modelId="{06421B58-E052-46AE-9045-8439CF99D5B6}" type="pres">
      <dgm:prSet presAssocID="{1CEA1A46-B320-4A8A-80D2-C39DE96B7272}" presName="Accent11" presStyleCnt="0"/>
      <dgm:spPr/>
    </dgm:pt>
    <dgm:pt modelId="{3FD6058B-AF44-40AE-BE4B-E8B22AD147CC}" type="pres">
      <dgm:prSet presAssocID="{1CEA1A46-B320-4A8A-80D2-C39DE96B7272}" presName="AccentHold3" presStyleLbl="node1" presStyleIdx="12" presStyleCnt="15"/>
      <dgm:spPr/>
    </dgm:pt>
    <dgm:pt modelId="{11C0AF92-3A58-48FF-8C0F-EFBCDC94CFB9}" type="pres">
      <dgm:prSet presAssocID="{25CCF2F1-3180-4740-B499-B0611D700516}" presName="Child3" presStyleLbl="node1" presStyleIdx="13" presStyleCnt="15" custLinFactX="-17375" custLinFactNeighborX="-100000" custLinFactNeighborY="-45656">
        <dgm:presLayoutVars>
          <dgm:chMax val="0"/>
          <dgm:chPref val="0"/>
        </dgm:presLayoutVars>
      </dgm:prSet>
      <dgm:spPr/>
      <dgm:t>
        <a:bodyPr/>
        <a:lstStyle/>
        <a:p>
          <a:endParaRPr lang="es-ES"/>
        </a:p>
      </dgm:t>
    </dgm:pt>
    <dgm:pt modelId="{376EB7CD-42E7-4BE5-BCAD-9AC5C19DF8D2}" type="pres">
      <dgm:prSet presAssocID="{25CCF2F1-3180-4740-B499-B0611D700516}" presName="Accent12" presStyleCnt="0"/>
      <dgm:spPr/>
    </dgm:pt>
    <dgm:pt modelId="{2D858717-688D-421E-B257-6354D2705738}" type="pres">
      <dgm:prSet presAssocID="{25CCF2F1-3180-4740-B499-B0611D700516}" presName="AccentHold1" presStyleLbl="node1" presStyleIdx="14" presStyleCnt="15" custLinFactX="-338529" custLinFactY="174058" custLinFactNeighborX="-400000" custLinFactNeighborY="200000"/>
      <dgm:spPr/>
    </dgm:pt>
  </dgm:ptLst>
  <dgm:cxnLst>
    <dgm:cxn modelId="{34EEFFCB-D302-4493-BEA1-AD10285F13F1}" type="presOf" srcId="{57F9ADE6-4F94-481F-909E-4583475DFFBB}" destId="{55A0FEE4-036B-420C-84B8-BC1575B81727}" srcOrd="0" destOrd="0" presId="urn:microsoft.com/office/officeart/2009/3/layout/CircleRelationship"/>
    <dgm:cxn modelId="{82697D6A-FEDA-4DA2-ADF9-D1BC7E5C8F70}" type="presOf" srcId="{25CCF2F1-3180-4740-B499-B0611D700516}" destId="{11C0AF92-3A58-48FF-8C0F-EFBCDC94CFB9}" srcOrd="0" destOrd="0" presId="urn:microsoft.com/office/officeart/2009/3/layout/CircleRelationship"/>
    <dgm:cxn modelId="{DD7ABD8B-A2EA-4EC8-99AA-1775264145FF}" srcId="{DC58C6BF-06A4-4D46-9EAF-ACA3B5EE8105}" destId="{E8291432-C7E7-47AD-99E1-D946D3625CF0}" srcOrd="0" destOrd="0" parTransId="{C678CA37-9FFB-4581-B34E-6D8D885B17D4}" sibTransId="{29840766-2FF7-457B-A3C2-D1BA71FE6DA9}"/>
    <dgm:cxn modelId="{2BB05F68-894D-4C27-A6B9-7866CF3D1F77}" srcId="{E8291432-C7E7-47AD-99E1-D946D3625CF0}" destId="{1CEA1A46-B320-4A8A-80D2-C39DE96B7272}" srcOrd="1" destOrd="0" parTransId="{AD2A3A2B-D3ED-4D5A-A028-C7FCDBD1CB21}" sibTransId="{603C2C58-D513-42AD-A476-6FFC88111D43}"/>
    <dgm:cxn modelId="{66D6F91F-9546-4F42-A88D-1AC9E2A53D03}" srcId="{E8291432-C7E7-47AD-99E1-D946D3625CF0}" destId="{25CCF2F1-3180-4740-B499-B0611D700516}" srcOrd="2" destOrd="0" parTransId="{C8B8DA3A-65F6-4208-85CA-802647070103}" sibTransId="{58832924-AE06-4FC9-985B-DEB40BCACE04}"/>
    <dgm:cxn modelId="{E2161DB5-A884-4A55-B0CE-36B38B4B11EA}" type="presOf" srcId="{E8291432-C7E7-47AD-99E1-D946D3625CF0}" destId="{D138AC55-DF6A-4746-944E-DE2004058A0E}" srcOrd="0" destOrd="0" presId="urn:microsoft.com/office/officeart/2009/3/layout/CircleRelationship"/>
    <dgm:cxn modelId="{C8F56541-172A-4318-85C4-51360DB49022}" type="presOf" srcId="{1CEA1A46-B320-4A8A-80D2-C39DE96B7272}" destId="{15D5544F-4A4B-4ACE-B747-B094061731A7}" srcOrd="0" destOrd="0" presId="urn:microsoft.com/office/officeart/2009/3/layout/CircleRelationship"/>
    <dgm:cxn modelId="{9B10D22C-08FD-455D-A0D6-3B83876A9DE5}" srcId="{E8291432-C7E7-47AD-99E1-D946D3625CF0}" destId="{57F9ADE6-4F94-481F-909E-4583475DFFBB}" srcOrd="0" destOrd="0" parTransId="{B9013D15-B8BE-4B0B-8D90-D66546C0C2B3}" sibTransId="{E551000B-088B-4235-A6F3-41255A7E014C}"/>
    <dgm:cxn modelId="{C4812990-1D30-45D7-ACD3-16749C00C4E7}" type="presOf" srcId="{DC58C6BF-06A4-4D46-9EAF-ACA3B5EE8105}" destId="{1E2789E5-5AF0-4ECD-BD8C-BBDF5DE5FB83}" srcOrd="0" destOrd="0" presId="urn:microsoft.com/office/officeart/2009/3/layout/CircleRelationship"/>
    <dgm:cxn modelId="{6AC9E36C-5DED-415F-B2A4-F3BDD6C2830D}" type="presParOf" srcId="{1E2789E5-5AF0-4ECD-BD8C-BBDF5DE5FB83}" destId="{D138AC55-DF6A-4746-944E-DE2004058A0E}" srcOrd="0" destOrd="0" presId="urn:microsoft.com/office/officeart/2009/3/layout/CircleRelationship"/>
    <dgm:cxn modelId="{8F4D4701-4D2E-4219-A517-0A1025510014}" type="presParOf" srcId="{1E2789E5-5AF0-4ECD-BD8C-BBDF5DE5FB83}" destId="{2530C452-734A-468F-AF0F-CC9695E723C4}" srcOrd="1" destOrd="0" presId="urn:microsoft.com/office/officeart/2009/3/layout/CircleRelationship"/>
    <dgm:cxn modelId="{2375BBFA-2D0E-46CD-A545-E8E762E41438}" type="presParOf" srcId="{1E2789E5-5AF0-4ECD-BD8C-BBDF5DE5FB83}" destId="{CAB641EF-007D-48BF-9938-42B60DB7FDF7}" srcOrd="2" destOrd="0" presId="urn:microsoft.com/office/officeart/2009/3/layout/CircleRelationship"/>
    <dgm:cxn modelId="{777E722C-2A7F-46E1-8ED8-729A304883BC}" type="presParOf" srcId="{1E2789E5-5AF0-4ECD-BD8C-BBDF5DE5FB83}" destId="{F53E8345-4461-48F8-A814-C72BE353873A}" srcOrd="3" destOrd="0" presId="urn:microsoft.com/office/officeart/2009/3/layout/CircleRelationship"/>
    <dgm:cxn modelId="{8C7504AE-67B1-4FA4-B66E-467BCFD367BA}" type="presParOf" srcId="{1E2789E5-5AF0-4ECD-BD8C-BBDF5DE5FB83}" destId="{8B6B2BC2-C6EC-46D2-92E8-41309E56A1B9}" srcOrd="4" destOrd="0" presId="urn:microsoft.com/office/officeart/2009/3/layout/CircleRelationship"/>
    <dgm:cxn modelId="{03B66730-960C-4474-AB79-09CD6C45D3E1}" type="presParOf" srcId="{1E2789E5-5AF0-4ECD-BD8C-BBDF5DE5FB83}" destId="{C9AB00B2-B78D-41C4-BBA2-49ACA8237F5E}" srcOrd="5" destOrd="0" presId="urn:microsoft.com/office/officeart/2009/3/layout/CircleRelationship"/>
    <dgm:cxn modelId="{B23EDFAA-A6A3-4CF3-B056-EB7FEF1CF06E}" type="presParOf" srcId="{1E2789E5-5AF0-4ECD-BD8C-BBDF5DE5FB83}" destId="{DC04D109-156D-49D7-B735-746DC95D6052}" srcOrd="6" destOrd="0" presId="urn:microsoft.com/office/officeart/2009/3/layout/CircleRelationship"/>
    <dgm:cxn modelId="{1418C535-BB74-4400-8AD1-F42168045051}" type="presParOf" srcId="{1E2789E5-5AF0-4ECD-BD8C-BBDF5DE5FB83}" destId="{55A0FEE4-036B-420C-84B8-BC1575B81727}" srcOrd="7" destOrd="0" presId="urn:microsoft.com/office/officeart/2009/3/layout/CircleRelationship"/>
    <dgm:cxn modelId="{DCED1D6C-50C6-4D1F-A085-7224C3F57E90}" type="presParOf" srcId="{1E2789E5-5AF0-4ECD-BD8C-BBDF5DE5FB83}" destId="{D2B91438-4BBA-4EE0-B89B-8613B41202D8}" srcOrd="8" destOrd="0" presId="urn:microsoft.com/office/officeart/2009/3/layout/CircleRelationship"/>
    <dgm:cxn modelId="{ADA19E20-4FF3-4F8C-8DDF-CB8CC22F422C}" type="presParOf" srcId="{D2B91438-4BBA-4EE0-B89B-8613B41202D8}" destId="{B1E80DDC-9171-42E8-8A52-547E59914C9C}" srcOrd="0" destOrd="0" presId="urn:microsoft.com/office/officeart/2009/3/layout/CircleRelationship"/>
    <dgm:cxn modelId="{F7080935-1970-4524-B4D1-7EE2248E2AA4}" type="presParOf" srcId="{1E2789E5-5AF0-4ECD-BD8C-BBDF5DE5FB83}" destId="{0624122F-3AC5-409E-A1AB-A1D80A733B02}" srcOrd="9" destOrd="0" presId="urn:microsoft.com/office/officeart/2009/3/layout/CircleRelationship"/>
    <dgm:cxn modelId="{E4D53D9C-FBF9-46CC-AFAB-7DB1CFAF0AC3}" type="presParOf" srcId="{0624122F-3AC5-409E-A1AB-A1D80A733B02}" destId="{CAD1EEFB-2F41-4624-8A67-16334D5BCEE2}" srcOrd="0" destOrd="0" presId="urn:microsoft.com/office/officeart/2009/3/layout/CircleRelationship"/>
    <dgm:cxn modelId="{5A3F2380-770B-4327-A38A-B3665F72CA59}" type="presParOf" srcId="{1E2789E5-5AF0-4ECD-BD8C-BBDF5DE5FB83}" destId="{15D5544F-4A4B-4ACE-B747-B094061731A7}" srcOrd="10" destOrd="0" presId="urn:microsoft.com/office/officeart/2009/3/layout/CircleRelationship"/>
    <dgm:cxn modelId="{7F1DEFA0-A9F2-4838-B4D1-0CEAE8FE3787}" type="presParOf" srcId="{1E2789E5-5AF0-4ECD-BD8C-BBDF5DE5FB83}" destId="{5116D746-ACB4-4C91-9B7F-5749E889A2D5}" srcOrd="11" destOrd="0" presId="urn:microsoft.com/office/officeart/2009/3/layout/CircleRelationship"/>
    <dgm:cxn modelId="{F13F40A2-0D5B-4559-B318-613C7C4BBD2B}" type="presParOf" srcId="{5116D746-ACB4-4C91-9B7F-5749E889A2D5}" destId="{7E887D3B-02D2-47A6-B051-17AE32015E22}" srcOrd="0" destOrd="0" presId="urn:microsoft.com/office/officeart/2009/3/layout/CircleRelationship"/>
    <dgm:cxn modelId="{41E9FF8D-F3DB-48AB-B1AD-49FFB5D9075F}" type="presParOf" srcId="{1E2789E5-5AF0-4ECD-BD8C-BBDF5DE5FB83}" destId="{825863C2-8626-41BB-96CC-3768E6BE33A4}" srcOrd="12" destOrd="0" presId="urn:microsoft.com/office/officeart/2009/3/layout/CircleRelationship"/>
    <dgm:cxn modelId="{2E16B12A-12EA-4DD9-9A5F-B3FDDF050230}" type="presParOf" srcId="{825863C2-8626-41BB-96CC-3768E6BE33A4}" destId="{8E8E6E28-A6EE-40CB-9D33-4011DE720C8C}" srcOrd="0" destOrd="0" presId="urn:microsoft.com/office/officeart/2009/3/layout/CircleRelationship"/>
    <dgm:cxn modelId="{411EAA7A-6DC0-41EF-99F4-A3A60F029004}" type="presParOf" srcId="{1E2789E5-5AF0-4ECD-BD8C-BBDF5DE5FB83}" destId="{06421B58-E052-46AE-9045-8439CF99D5B6}" srcOrd="13" destOrd="0" presId="urn:microsoft.com/office/officeart/2009/3/layout/CircleRelationship"/>
    <dgm:cxn modelId="{F51A794E-0880-435B-B6B4-2189D63568BE}" type="presParOf" srcId="{06421B58-E052-46AE-9045-8439CF99D5B6}" destId="{3FD6058B-AF44-40AE-BE4B-E8B22AD147CC}" srcOrd="0" destOrd="0" presId="urn:microsoft.com/office/officeart/2009/3/layout/CircleRelationship"/>
    <dgm:cxn modelId="{7EC8E0F2-7397-45AD-B0DB-576FC10F97B2}" type="presParOf" srcId="{1E2789E5-5AF0-4ECD-BD8C-BBDF5DE5FB83}" destId="{11C0AF92-3A58-48FF-8C0F-EFBCDC94CFB9}" srcOrd="14" destOrd="0" presId="urn:microsoft.com/office/officeart/2009/3/layout/CircleRelationship"/>
    <dgm:cxn modelId="{06F8721C-2DB7-45A6-990D-71C2F32DD679}" type="presParOf" srcId="{1E2789E5-5AF0-4ECD-BD8C-BBDF5DE5FB83}" destId="{376EB7CD-42E7-4BE5-BCAD-9AC5C19DF8D2}" srcOrd="15" destOrd="0" presId="urn:microsoft.com/office/officeart/2009/3/layout/CircleRelationship"/>
    <dgm:cxn modelId="{9F2015AB-F059-4062-8864-E12DC463FF09}" type="presParOf" srcId="{376EB7CD-42E7-4BE5-BCAD-9AC5C19DF8D2}" destId="{2D858717-688D-421E-B257-6354D2705738}"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89309FA-9D41-4B9D-B5CB-2C4DA433FC9D}" type="doc">
      <dgm:prSet loTypeId="urn:microsoft.com/office/officeart/2005/8/layout/gear1" loCatId="process" qsTypeId="urn:microsoft.com/office/officeart/2005/8/quickstyle/simple1" qsCatId="simple" csTypeId="urn:microsoft.com/office/officeart/2005/8/colors/accent3_1" csCatId="accent3" phldr="1"/>
      <dgm:spPr/>
    </dgm:pt>
    <dgm:pt modelId="{EF490135-69DA-4677-B379-3632CCA9DFC4}">
      <dgm:prSet phldrT="[Texto]" custT="1"/>
      <dgm:spPr/>
      <dgm:t>
        <a:bodyPr/>
        <a:lstStyle/>
        <a:p>
          <a:r>
            <a:rPr lang="es-EC" sz="1050" b="1" dirty="0" smtClean="0">
              <a:effectLst/>
            </a:rPr>
            <a:t>Estados Unidos</a:t>
          </a:r>
          <a:endParaRPr lang="es-ES" sz="1050" b="1" dirty="0"/>
        </a:p>
      </dgm:t>
    </dgm:pt>
    <dgm:pt modelId="{973C8C95-1A93-4482-B202-25619A7F3F2E}" type="parTrans" cxnId="{1BAD1E84-4F43-463D-BE78-D2F0AD175121}">
      <dgm:prSet/>
      <dgm:spPr/>
      <dgm:t>
        <a:bodyPr/>
        <a:lstStyle/>
        <a:p>
          <a:endParaRPr lang="es-ES"/>
        </a:p>
      </dgm:t>
    </dgm:pt>
    <dgm:pt modelId="{44EA1CA5-698B-4FC8-91E9-BDA98207170D}" type="sibTrans" cxnId="{1BAD1E84-4F43-463D-BE78-D2F0AD175121}">
      <dgm:prSet/>
      <dgm:spPr/>
      <dgm:t>
        <a:bodyPr/>
        <a:lstStyle/>
        <a:p>
          <a:endParaRPr lang="es-ES"/>
        </a:p>
      </dgm:t>
    </dgm:pt>
    <dgm:pt modelId="{A81340CA-7F70-474D-B008-8C88359BD0A3}">
      <dgm:prSet phldrT="[Texto]"/>
      <dgm:spPr/>
      <dgm:t>
        <a:bodyPr/>
        <a:lstStyle/>
        <a:p>
          <a:r>
            <a:rPr lang="es-EC" u="none" strike="noStrike" cap="none" smtClean="0">
              <a:effectLst/>
              <a:sym typeface="Arial"/>
            </a:rPr>
            <a:t>Ley de especies en peligro de extinción en 1973</a:t>
          </a:r>
          <a:endParaRPr lang="es-ES" dirty="0"/>
        </a:p>
      </dgm:t>
    </dgm:pt>
    <dgm:pt modelId="{09F6365A-FF11-4DEC-B670-4B7C7A8DDE6C}" type="parTrans" cxnId="{F7B3442C-A4FF-4FF1-87EF-ED13FF3EA415}">
      <dgm:prSet/>
      <dgm:spPr/>
      <dgm:t>
        <a:bodyPr/>
        <a:lstStyle/>
        <a:p>
          <a:endParaRPr lang="es-ES"/>
        </a:p>
      </dgm:t>
    </dgm:pt>
    <dgm:pt modelId="{D993EEBA-2E37-4C32-A02F-25625151F06B}" type="sibTrans" cxnId="{F7B3442C-A4FF-4FF1-87EF-ED13FF3EA415}">
      <dgm:prSet/>
      <dgm:spPr/>
      <dgm:t>
        <a:bodyPr/>
        <a:lstStyle/>
        <a:p>
          <a:endParaRPr lang="es-ES"/>
        </a:p>
      </dgm:t>
    </dgm:pt>
    <dgm:pt modelId="{CEAD3625-7AD8-442C-A741-19462FF54515}" type="pres">
      <dgm:prSet presAssocID="{C89309FA-9D41-4B9D-B5CB-2C4DA433FC9D}" presName="composite" presStyleCnt="0">
        <dgm:presLayoutVars>
          <dgm:chMax val="3"/>
          <dgm:animLvl val="lvl"/>
          <dgm:resizeHandles val="exact"/>
        </dgm:presLayoutVars>
      </dgm:prSet>
      <dgm:spPr/>
    </dgm:pt>
    <dgm:pt modelId="{560163BE-DC76-4842-931E-0CFEE5909A06}" type="pres">
      <dgm:prSet presAssocID="{EF490135-69DA-4677-B379-3632CCA9DFC4}" presName="gear1" presStyleLbl="node1" presStyleIdx="0" presStyleCnt="2">
        <dgm:presLayoutVars>
          <dgm:chMax val="1"/>
          <dgm:bulletEnabled val="1"/>
        </dgm:presLayoutVars>
      </dgm:prSet>
      <dgm:spPr/>
      <dgm:t>
        <a:bodyPr/>
        <a:lstStyle/>
        <a:p>
          <a:endParaRPr lang="es-ES"/>
        </a:p>
      </dgm:t>
    </dgm:pt>
    <dgm:pt modelId="{C83EC57E-D2DA-462D-9924-A33C61AD4BEE}" type="pres">
      <dgm:prSet presAssocID="{EF490135-69DA-4677-B379-3632CCA9DFC4}" presName="gear1srcNode" presStyleLbl="node1" presStyleIdx="0" presStyleCnt="2"/>
      <dgm:spPr/>
      <dgm:t>
        <a:bodyPr/>
        <a:lstStyle/>
        <a:p>
          <a:endParaRPr lang="es-EC"/>
        </a:p>
      </dgm:t>
    </dgm:pt>
    <dgm:pt modelId="{D0E5ADA0-5581-4157-92D9-189BBF3844DA}" type="pres">
      <dgm:prSet presAssocID="{EF490135-69DA-4677-B379-3632CCA9DFC4}" presName="gear1dstNode" presStyleLbl="node1" presStyleIdx="0" presStyleCnt="2"/>
      <dgm:spPr/>
      <dgm:t>
        <a:bodyPr/>
        <a:lstStyle/>
        <a:p>
          <a:endParaRPr lang="es-EC"/>
        </a:p>
      </dgm:t>
    </dgm:pt>
    <dgm:pt modelId="{C0246AC7-0A8E-427D-B0E4-F4305F7257BF}" type="pres">
      <dgm:prSet presAssocID="{A81340CA-7F70-474D-B008-8C88359BD0A3}" presName="gear2" presStyleLbl="node1" presStyleIdx="1" presStyleCnt="2">
        <dgm:presLayoutVars>
          <dgm:chMax val="1"/>
          <dgm:bulletEnabled val="1"/>
        </dgm:presLayoutVars>
      </dgm:prSet>
      <dgm:spPr/>
      <dgm:t>
        <a:bodyPr/>
        <a:lstStyle/>
        <a:p>
          <a:endParaRPr lang="es-ES"/>
        </a:p>
      </dgm:t>
    </dgm:pt>
    <dgm:pt modelId="{05269C0A-37DB-48A9-A648-AD8AE6541D9F}" type="pres">
      <dgm:prSet presAssocID="{A81340CA-7F70-474D-B008-8C88359BD0A3}" presName="gear2srcNode" presStyleLbl="node1" presStyleIdx="1" presStyleCnt="2"/>
      <dgm:spPr/>
      <dgm:t>
        <a:bodyPr/>
        <a:lstStyle/>
        <a:p>
          <a:endParaRPr lang="es-EC"/>
        </a:p>
      </dgm:t>
    </dgm:pt>
    <dgm:pt modelId="{21B26493-E383-4A41-AE0B-8001D1DF8E46}" type="pres">
      <dgm:prSet presAssocID="{A81340CA-7F70-474D-B008-8C88359BD0A3}" presName="gear2dstNode" presStyleLbl="node1" presStyleIdx="1" presStyleCnt="2"/>
      <dgm:spPr/>
      <dgm:t>
        <a:bodyPr/>
        <a:lstStyle/>
        <a:p>
          <a:endParaRPr lang="es-EC"/>
        </a:p>
      </dgm:t>
    </dgm:pt>
    <dgm:pt modelId="{957AA531-A5FE-4EA9-963E-BB00F2652857}" type="pres">
      <dgm:prSet presAssocID="{44EA1CA5-698B-4FC8-91E9-BDA98207170D}" presName="connector1" presStyleLbl="sibTrans2D1" presStyleIdx="0" presStyleCnt="2"/>
      <dgm:spPr/>
      <dgm:t>
        <a:bodyPr/>
        <a:lstStyle/>
        <a:p>
          <a:endParaRPr lang="es-EC"/>
        </a:p>
      </dgm:t>
    </dgm:pt>
    <dgm:pt modelId="{1C35973D-BBD4-4B1B-B009-6B4DF2029F7B}" type="pres">
      <dgm:prSet presAssocID="{D993EEBA-2E37-4C32-A02F-25625151F06B}" presName="connector2" presStyleLbl="sibTrans2D1" presStyleIdx="1" presStyleCnt="2"/>
      <dgm:spPr/>
      <dgm:t>
        <a:bodyPr/>
        <a:lstStyle/>
        <a:p>
          <a:endParaRPr lang="es-EC"/>
        </a:p>
      </dgm:t>
    </dgm:pt>
  </dgm:ptLst>
  <dgm:cxnLst>
    <dgm:cxn modelId="{34C13311-7EF7-4DB7-9D4B-23ED28945031}" type="presOf" srcId="{A81340CA-7F70-474D-B008-8C88359BD0A3}" destId="{C0246AC7-0A8E-427D-B0E4-F4305F7257BF}" srcOrd="0" destOrd="0" presId="urn:microsoft.com/office/officeart/2005/8/layout/gear1"/>
    <dgm:cxn modelId="{1BAD1E84-4F43-463D-BE78-D2F0AD175121}" srcId="{C89309FA-9D41-4B9D-B5CB-2C4DA433FC9D}" destId="{EF490135-69DA-4677-B379-3632CCA9DFC4}" srcOrd="0" destOrd="0" parTransId="{973C8C95-1A93-4482-B202-25619A7F3F2E}" sibTransId="{44EA1CA5-698B-4FC8-91E9-BDA98207170D}"/>
    <dgm:cxn modelId="{9A11302D-E2B2-4899-B650-C74A22ED467E}" type="presOf" srcId="{D993EEBA-2E37-4C32-A02F-25625151F06B}" destId="{1C35973D-BBD4-4B1B-B009-6B4DF2029F7B}" srcOrd="0" destOrd="0" presId="urn:microsoft.com/office/officeart/2005/8/layout/gear1"/>
    <dgm:cxn modelId="{E7671B15-FE16-4B83-B029-99415BCB7DCE}" type="presOf" srcId="{A81340CA-7F70-474D-B008-8C88359BD0A3}" destId="{21B26493-E383-4A41-AE0B-8001D1DF8E46}" srcOrd="2" destOrd="0" presId="urn:microsoft.com/office/officeart/2005/8/layout/gear1"/>
    <dgm:cxn modelId="{100D5E07-0689-49CD-BE05-08BF860BFEBE}" type="presOf" srcId="{EF490135-69DA-4677-B379-3632CCA9DFC4}" destId="{C83EC57E-D2DA-462D-9924-A33C61AD4BEE}" srcOrd="1" destOrd="0" presId="urn:microsoft.com/office/officeart/2005/8/layout/gear1"/>
    <dgm:cxn modelId="{115C745F-C1ED-487F-B851-D1EB6BEE1E0D}" type="presOf" srcId="{EF490135-69DA-4677-B379-3632CCA9DFC4}" destId="{D0E5ADA0-5581-4157-92D9-189BBF3844DA}" srcOrd="2" destOrd="0" presId="urn:microsoft.com/office/officeart/2005/8/layout/gear1"/>
    <dgm:cxn modelId="{DE72B10E-E70F-4FAD-AD18-7B9124DE284C}" type="presOf" srcId="{EF490135-69DA-4677-B379-3632CCA9DFC4}" destId="{560163BE-DC76-4842-931E-0CFEE5909A06}" srcOrd="0" destOrd="0" presId="urn:microsoft.com/office/officeart/2005/8/layout/gear1"/>
    <dgm:cxn modelId="{F7B3442C-A4FF-4FF1-87EF-ED13FF3EA415}" srcId="{C89309FA-9D41-4B9D-B5CB-2C4DA433FC9D}" destId="{A81340CA-7F70-474D-B008-8C88359BD0A3}" srcOrd="1" destOrd="0" parTransId="{09F6365A-FF11-4DEC-B670-4B7C7A8DDE6C}" sibTransId="{D993EEBA-2E37-4C32-A02F-25625151F06B}"/>
    <dgm:cxn modelId="{4C27D5BA-AC1C-496B-8BF6-C3B888653BC1}" type="presOf" srcId="{C89309FA-9D41-4B9D-B5CB-2C4DA433FC9D}" destId="{CEAD3625-7AD8-442C-A741-19462FF54515}" srcOrd="0" destOrd="0" presId="urn:microsoft.com/office/officeart/2005/8/layout/gear1"/>
    <dgm:cxn modelId="{444E8EEA-5ED3-4995-A6E8-70CDDE07A2BC}" type="presOf" srcId="{44EA1CA5-698B-4FC8-91E9-BDA98207170D}" destId="{957AA531-A5FE-4EA9-963E-BB00F2652857}" srcOrd="0" destOrd="0" presId="urn:microsoft.com/office/officeart/2005/8/layout/gear1"/>
    <dgm:cxn modelId="{4C8CADA4-6298-453B-8138-EFF50D35B7D2}" type="presOf" srcId="{A81340CA-7F70-474D-B008-8C88359BD0A3}" destId="{05269C0A-37DB-48A9-A648-AD8AE6541D9F}" srcOrd="1" destOrd="0" presId="urn:microsoft.com/office/officeart/2005/8/layout/gear1"/>
    <dgm:cxn modelId="{30B9794A-7DBB-4D9B-8399-0ACD2219388C}" type="presParOf" srcId="{CEAD3625-7AD8-442C-A741-19462FF54515}" destId="{560163BE-DC76-4842-931E-0CFEE5909A06}" srcOrd="0" destOrd="0" presId="urn:microsoft.com/office/officeart/2005/8/layout/gear1"/>
    <dgm:cxn modelId="{932F496D-0197-41CA-BC56-298333038777}" type="presParOf" srcId="{CEAD3625-7AD8-442C-A741-19462FF54515}" destId="{C83EC57E-D2DA-462D-9924-A33C61AD4BEE}" srcOrd="1" destOrd="0" presId="urn:microsoft.com/office/officeart/2005/8/layout/gear1"/>
    <dgm:cxn modelId="{D8479ACF-1A35-4719-BA89-95610528500B}" type="presParOf" srcId="{CEAD3625-7AD8-442C-A741-19462FF54515}" destId="{D0E5ADA0-5581-4157-92D9-189BBF3844DA}" srcOrd="2" destOrd="0" presId="urn:microsoft.com/office/officeart/2005/8/layout/gear1"/>
    <dgm:cxn modelId="{2E83E5C5-86E0-4163-9706-11EF0A36351E}" type="presParOf" srcId="{CEAD3625-7AD8-442C-A741-19462FF54515}" destId="{C0246AC7-0A8E-427D-B0E4-F4305F7257BF}" srcOrd="3" destOrd="0" presId="urn:microsoft.com/office/officeart/2005/8/layout/gear1"/>
    <dgm:cxn modelId="{DAE8CEA7-A492-470A-AE95-D1408D2388A4}" type="presParOf" srcId="{CEAD3625-7AD8-442C-A741-19462FF54515}" destId="{05269C0A-37DB-48A9-A648-AD8AE6541D9F}" srcOrd="4" destOrd="0" presId="urn:microsoft.com/office/officeart/2005/8/layout/gear1"/>
    <dgm:cxn modelId="{FAFA60DA-7620-439F-9C5A-90DF74A4D94E}" type="presParOf" srcId="{CEAD3625-7AD8-442C-A741-19462FF54515}" destId="{21B26493-E383-4A41-AE0B-8001D1DF8E46}" srcOrd="5" destOrd="0" presId="urn:microsoft.com/office/officeart/2005/8/layout/gear1"/>
    <dgm:cxn modelId="{4D567EAB-28DD-44CF-9920-B00FAA7C189F}" type="presParOf" srcId="{CEAD3625-7AD8-442C-A741-19462FF54515}" destId="{957AA531-A5FE-4EA9-963E-BB00F2652857}" srcOrd="6" destOrd="0" presId="urn:microsoft.com/office/officeart/2005/8/layout/gear1"/>
    <dgm:cxn modelId="{BF4854B9-2314-45AA-97C9-5223EBCDC9A0}" type="presParOf" srcId="{CEAD3625-7AD8-442C-A741-19462FF54515}" destId="{1C35973D-BBD4-4B1B-B009-6B4DF2029F7B}" srcOrd="7"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5EB64F7-C377-4B4E-814D-9DF4E0C94CC2}" type="doc">
      <dgm:prSet loTypeId="urn:microsoft.com/office/officeart/2005/8/layout/gear1" loCatId="cycle" qsTypeId="urn:microsoft.com/office/officeart/2005/8/quickstyle/simple1" qsCatId="simple" csTypeId="urn:microsoft.com/office/officeart/2005/8/colors/accent2_1" csCatId="accent2" phldr="1"/>
      <dgm:spPr/>
    </dgm:pt>
    <dgm:pt modelId="{4B00279F-5B8F-4AC9-819F-25ED35E08D2E}">
      <dgm:prSet phldrT="[Texto]" custT="1"/>
      <dgm:spPr/>
      <dgm:t>
        <a:bodyPr/>
        <a:lstStyle/>
        <a:p>
          <a:r>
            <a:rPr lang="es-EC" sz="1000" b="1" u="none" strike="noStrike" cap="none" dirty="0" smtClean="0">
              <a:effectLst/>
              <a:sym typeface="Arial"/>
            </a:rPr>
            <a:t>Madagascar</a:t>
          </a:r>
          <a:endParaRPr lang="es-ES" sz="1000" b="1" dirty="0"/>
        </a:p>
      </dgm:t>
    </dgm:pt>
    <dgm:pt modelId="{E7CB4FD6-980A-4993-A30F-90CFC797BB41}" type="parTrans" cxnId="{F6FBE52C-777A-4CB2-9932-6E854DF840B7}">
      <dgm:prSet/>
      <dgm:spPr/>
      <dgm:t>
        <a:bodyPr/>
        <a:lstStyle/>
        <a:p>
          <a:endParaRPr lang="es-ES"/>
        </a:p>
      </dgm:t>
    </dgm:pt>
    <dgm:pt modelId="{296F795E-CA49-479B-895A-015674D0896D}" type="sibTrans" cxnId="{F6FBE52C-777A-4CB2-9932-6E854DF840B7}">
      <dgm:prSet/>
      <dgm:spPr/>
      <dgm:t>
        <a:bodyPr/>
        <a:lstStyle/>
        <a:p>
          <a:endParaRPr lang="es-ES"/>
        </a:p>
      </dgm:t>
    </dgm:pt>
    <dgm:pt modelId="{C85CAAC3-2C2D-4F9D-B8A4-482542BB17A3}">
      <dgm:prSet phldrT="[Texto]"/>
      <dgm:spPr/>
      <dgm:t>
        <a:bodyPr/>
        <a:lstStyle/>
        <a:p>
          <a:r>
            <a:rPr lang="es-EC" u="none" strike="noStrike" cap="none" smtClean="0">
              <a:effectLst/>
              <a:sym typeface="Arial"/>
            </a:rPr>
            <a:t>Se promulgo la Carta Nacional de Medio Ambiente (Ley N ° 90-033)</a:t>
          </a:r>
          <a:endParaRPr lang="es-ES"/>
        </a:p>
      </dgm:t>
    </dgm:pt>
    <dgm:pt modelId="{5F516F97-AC55-475D-BA97-1DB516A30EEA}" type="parTrans" cxnId="{F7294AE3-D594-416E-BAE3-C176AD70B456}">
      <dgm:prSet/>
      <dgm:spPr/>
      <dgm:t>
        <a:bodyPr/>
        <a:lstStyle/>
        <a:p>
          <a:endParaRPr lang="es-ES"/>
        </a:p>
      </dgm:t>
    </dgm:pt>
    <dgm:pt modelId="{CC9F3313-1527-47D8-A4B3-68B6F1FC796F}" type="sibTrans" cxnId="{F7294AE3-D594-416E-BAE3-C176AD70B456}">
      <dgm:prSet/>
      <dgm:spPr/>
      <dgm:t>
        <a:bodyPr/>
        <a:lstStyle/>
        <a:p>
          <a:endParaRPr lang="es-ES"/>
        </a:p>
      </dgm:t>
    </dgm:pt>
    <dgm:pt modelId="{4CA83482-64E7-4088-8096-28908C4E539C}" type="pres">
      <dgm:prSet presAssocID="{35EB64F7-C377-4B4E-814D-9DF4E0C94CC2}" presName="composite" presStyleCnt="0">
        <dgm:presLayoutVars>
          <dgm:chMax val="3"/>
          <dgm:animLvl val="lvl"/>
          <dgm:resizeHandles val="exact"/>
        </dgm:presLayoutVars>
      </dgm:prSet>
      <dgm:spPr/>
    </dgm:pt>
    <dgm:pt modelId="{882666FD-A205-4A26-9D55-0B248A02973A}" type="pres">
      <dgm:prSet presAssocID="{4B00279F-5B8F-4AC9-819F-25ED35E08D2E}" presName="gear1" presStyleLbl="node1" presStyleIdx="0" presStyleCnt="2">
        <dgm:presLayoutVars>
          <dgm:chMax val="1"/>
          <dgm:bulletEnabled val="1"/>
        </dgm:presLayoutVars>
      </dgm:prSet>
      <dgm:spPr/>
      <dgm:t>
        <a:bodyPr/>
        <a:lstStyle/>
        <a:p>
          <a:endParaRPr lang="es-ES"/>
        </a:p>
      </dgm:t>
    </dgm:pt>
    <dgm:pt modelId="{F00CD497-E9C6-4896-BE44-0456624CD8B1}" type="pres">
      <dgm:prSet presAssocID="{4B00279F-5B8F-4AC9-819F-25ED35E08D2E}" presName="gear1srcNode" presStyleLbl="node1" presStyleIdx="0" presStyleCnt="2"/>
      <dgm:spPr/>
      <dgm:t>
        <a:bodyPr/>
        <a:lstStyle/>
        <a:p>
          <a:endParaRPr lang="es-EC"/>
        </a:p>
      </dgm:t>
    </dgm:pt>
    <dgm:pt modelId="{6A829585-E534-40F0-966D-7827BE93929B}" type="pres">
      <dgm:prSet presAssocID="{4B00279F-5B8F-4AC9-819F-25ED35E08D2E}" presName="gear1dstNode" presStyleLbl="node1" presStyleIdx="0" presStyleCnt="2"/>
      <dgm:spPr/>
      <dgm:t>
        <a:bodyPr/>
        <a:lstStyle/>
        <a:p>
          <a:endParaRPr lang="es-EC"/>
        </a:p>
      </dgm:t>
    </dgm:pt>
    <dgm:pt modelId="{E58BCC4C-E645-4A61-B2B0-DA50CD9A3BF0}" type="pres">
      <dgm:prSet presAssocID="{C85CAAC3-2C2D-4F9D-B8A4-482542BB17A3}" presName="gear2" presStyleLbl="node1" presStyleIdx="1" presStyleCnt="2">
        <dgm:presLayoutVars>
          <dgm:chMax val="1"/>
          <dgm:bulletEnabled val="1"/>
        </dgm:presLayoutVars>
      </dgm:prSet>
      <dgm:spPr/>
      <dgm:t>
        <a:bodyPr/>
        <a:lstStyle/>
        <a:p>
          <a:endParaRPr lang="es-ES"/>
        </a:p>
      </dgm:t>
    </dgm:pt>
    <dgm:pt modelId="{2DB185E9-4581-4A9A-A2F1-D8093D52A186}" type="pres">
      <dgm:prSet presAssocID="{C85CAAC3-2C2D-4F9D-B8A4-482542BB17A3}" presName="gear2srcNode" presStyleLbl="node1" presStyleIdx="1" presStyleCnt="2"/>
      <dgm:spPr/>
      <dgm:t>
        <a:bodyPr/>
        <a:lstStyle/>
        <a:p>
          <a:endParaRPr lang="es-EC"/>
        </a:p>
      </dgm:t>
    </dgm:pt>
    <dgm:pt modelId="{5FB7FAE7-B2E0-4E04-8182-821EC2A17652}" type="pres">
      <dgm:prSet presAssocID="{C85CAAC3-2C2D-4F9D-B8A4-482542BB17A3}" presName="gear2dstNode" presStyleLbl="node1" presStyleIdx="1" presStyleCnt="2"/>
      <dgm:spPr/>
      <dgm:t>
        <a:bodyPr/>
        <a:lstStyle/>
        <a:p>
          <a:endParaRPr lang="es-EC"/>
        </a:p>
      </dgm:t>
    </dgm:pt>
    <dgm:pt modelId="{1ABC85AF-177C-4498-9E80-7FF6E855BD09}" type="pres">
      <dgm:prSet presAssocID="{296F795E-CA49-479B-895A-015674D0896D}" presName="connector1" presStyleLbl="sibTrans2D1" presStyleIdx="0" presStyleCnt="2"/>
      <dgm:spPr/>
      <dgm:t>
        <a:bodyPr/>
        <a:lstStyle/>
        <a:p>
          <a:endParaRPr lang="es-EC"/>
        </a:p>
      </dgm:t>
    </dgm:pt>
    <dgm:pt modelId="{0620D155-1CAB-431C-9963-0E322D4C0A3E}" type="pres">
      <dgm:prSet presAssocID="{CC9F3313-1527-47D8-A4B3-68B6F1FC796F}" presName="connector2" presStyleLbl="sibTrans2D1" presStyleIdx="1" presStyleCnt="2"/>
      <dgm:spPr/>
      <dgm:t>
        <a:bodyPr/>
        <a:lstStyle/>
        <a:p>
          <a:endParaRPr lang="es-EC"/>
        </a:p>
      </dgm:t>
    </dgm:pt>
  </dgm:ptLst>
  <dgm:cxnLst>
    <dgm:cxn modelId="{F6FBE52C-777A-4CB2-9932-6E854DF840B7}" srcId="{35EB64F7-C377-4B4E-814D-9DF4E0C94CC2}" destId="{4B00279F-5B8F-4AC9-819F-25ED35E08D2E}" srcOrd="0" destOrd="0" parTransId="{E7CB4FD6-980A-4993-A30F-90CFC797BB41}" sibTransId="{296F795E-CA49-479B-895A-015674D0896D}"/>
    <dgm:cxn modelId="{E6F4FDB5-B147-459B-BC61-72AF75C76AAF}" type="presOf" srcId="{4B00279F-5B8F-4AC9-819F-25ED35E08D2E}" destId="{6A829585-E534-40F0-966D-7827BE93929B}" srcOrd="2" destOrd="0" presId="urn:microsoft.com/office/officeart/2005/8/layout/gear1"/>
    <dgm:cxn modelId="{C4D9BABA-BE38-4361-88D9-438B654306A5}" type="presOf" srcId="{4B00279F-5B8F-4AC9-819F-25ED35E08D2E}" destId="{882666FD-A205-4A26-9D55-0B248A02973A}" srcOrd="0" destOrd="0" presId="urn:microsoft.com/office/officeart/2005/8/layout/gear1"/>
    <dgm:cxn modelId="{0758B6D5-AEAA-401C-B729-EA879637FA5A}" type="presOf" srcId="{C85CAAC3-2C2D-4F9D-B8A4-482542BB17A3}" destId="{E58BCC4C-E645-4A61-B2B0-DA50CD9A3BF0}" srcOrd="0" destOrd="0" presId="urn:microsoft.com/office/officeart/2005/8/layout/gear1"/>
    <dgm:cxn modelId="{F7294AE3-D594-416E-BAE3-C176AD70B456}" srcId="{35EB64F7-C377-4B4E-814D-9DF4E0C94CC2}" destId="{C85CAAC3-2C2D-4F9D-B8A4-482542BB17A3}" srcOrd="1" destOrd="0" parTransId="{5F516F97-AC55-475D-BA97-1DB516A30EEA}" sibTransId="{CC9F3313-1527-47D8-A4B3-68B6F1FC796F}"/>
    <dgm:cxn modelId="{5EE31E80-C424-4367-A0B1-6F9A0FE06463}" type="presOf" srcId="{296F795E-CA49-479B-895A-015674D0896D}" destId="{1ABC85AF-177C-4498-9E80-7FF6E855BD09}" srcOrd="0" destOrd="0" presId="urn:microsoft.com/office/officeart/2005/8/layout/gear1"/>
    <dgm:cxn modelId="{59764E3E-D743-4590-B5BA-9AE14A5CA4E5}" type="presOf" srcId="{C85CAAC3-2C2D-4F9D-B8A4-482542BB17A3}" destId="{2DB185E9-4581-4A9A-A2F1-D8093D52A186}" srcOrd="1" destOrd="0" presId="urn:microsoft.com/office/officeart/2005/8/layout/gear1"/>
    <dgm:cxn modelId="{46E8D816-AE6F-46AD-9B98-00789E2205B9}" type="presOf" srcId="{CC9F3313-1527-47D8-A4B3-68B6F1FC796F}" destId="{0620D155-1CAB-431C-9963-0E322D4C0A3E}" srcOrd="0" destOrd="0" presId="urn:microsoft.com/office/officeart/2005/8/layout/gear1"/>
    <dgm:cxn modelId="{CF3A52D1-0EB8-45E5-98A4-766716632A0B}" type="presOf" srcId="{35EB64F7-C377-4B4E-814D-9DF4E0C94CC2}" destId="{4CA83482-64E7-4088-8096-28908C4E539C}" srcOrd="0" destOrd="0" presId="urn:microsoft.com/office/officeart/2005/8/layout/gear1"/>
    <dgm:cxn modelId="{CCD5418B-8066-440F-8855-D7515F0EF591}" type="presOf" srcId="{C85CAAC3-2C2D-4F9D-B8A4-482542BB17A3}" destId="{5FB7FAE7-B2E0-4E04-8182-821EC2A17652}" srcOrd="2" destOrd="0" presId="urn:microsoft.com/office/officeart/2005/8/layout/gear1"/>
    <dgm:cxn modelId="{0F096680-3E66-462C-913A-821650D9B7D4}" type="presOf" srcId="{4B00279F-5B8F-4AC9-819F-25ED35E08D2E}" destId="{F00CD497-E9C6-4896-BE44-0456624CD8B1}" srcOrd="1" destOrd="0" presId="urn:microsoft.com/office/officeart/2005/8/layout/gear1"/>
    <dgm:cxn modelId="{EB07E7F6-6F3F-44BD-95C6-1AE3FE6BB8E9}" type="presParOf" srcId="{4CA83482-64E7-4088-8096-28908C4E539C}" destId="{882666FD-A205-4A26-9D55-0B248A02973A}" srcOrd="0" destOrd="0" presId="urn:microsoft.com/office/officeart/2005/8/layout/gear1"/>
    <dgm:cxn modelId="{2E961F98-9C21-4E2F-86FD-9E4DB01FDDDC}" type="presParOf" srcId="{4CA83482-64E7-4088-8096-28908C4E539C}" destId="{F00CD497-E9C6-4896-BE44-0456624CD8B1}" srcOrd="1" destOrd="0" presId="urn:microsoft.com/office/officeart/2005/8/layout/gear1"/>
    <dgm:cxn modelId="{02C34978-B816-463E-AD39-6ABE11534EF4}" type="presParOf" srcId="{4CA83482-64E7-4088-8096-28908C4E539C}" destId="{6A829585-E534-40F0-966D-7827BE93929B}" srcOrd="2" destOrd="0" presId="urn:microsoft.com/office/officeart/2005/8/layout/gear1"/>
    <dgm:cxn modelId="{4D888DC1-B3F1-496A-95E3-145DF2F1B133}" type="presParOf" srcId="{4CA83482-64E7-4088-8096-28908C4E539C}" destId="{E58BCC4C-E645-4A61-B2B0-DA50CD9A3BF0}" srcOrd="3" destOrd="0" presId="urn:microsoft.com/office/officeart/2005/8/layout/gear1"/>
    <dgm:cxn modelId="{5B5CDDBC-052C-49EF-A535-F1C2066A2A67}" type="presParOf" srcId="{4CA83482-64E7-4088-8096-28908C4E539C}" destId="{2DB185E9-4581-4A9A-A2F1-D8093D52A186}" srcOrd="4" destOrd="0" presId="urn:microsoft.com/office/officeart/2005/8/layout/gear1"/>
    <dgm:cxn modelId="{4F8A93B6-10F6-43E4-A128-E2F45A09B86A}" type="presParOf" srcId="{4CA83482-64E7-4088-8096-28908C4E539C}" destId="{5FB7FAE7-B2E0-4E04-8182-821EC2A17652}" srcOrd="5" destOrd="0" presId="urn:microsoft.com/office/officeart/2005/8/layout/gear1"/>
    <dgm:cxn modelId="{4957A8B6-2E77-4811-826D-CF7B957CF2C7}" type="presParOf" srcId="{4CA83482-64E7-4088-8096-28908C4E539C}" destId="{1ABC85AF-177C-4498-9E80-7FF6E855BD09}" srcOrd="6" destOrd="0" presId="urn:microsoft.com/office/officeart/2005/8/layout/gear1"/>
    <dgm:cxn modelId="{3C26FC74-66A9-4EAB-AA62-DF43E3442342}" type="presParOf" srcId="{4CA83482-64E7-4088-8096-28908C4E539C}" destId="{0620D155-1CAB-431C-9963-0E322D4C0A3E}" srcOrd="7" destOrd="0" presId="urn:microsoft.com/office/officeart/2005/8/layout/gear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ADBA208-D927-4943-985A-06B34755D5C2}" type="doc">
      <dgm:prSet loTypeId="urn:microsoft.com/office/officeart/2009/3/layout/CircleRelationship" loCatId="relationship" qsTypeId="urn:microsoft.com/office/officeart/2005/8/quickstyle/simple1" qsCatId="simple" csTypeId="urn:microsoft.com/office/officeart/2005/8/colors/accent1_1" csCatId="accent1" phldr="1"/>
      <dgm:spPr/>
      <dgm:t>
        <a:bodyPr/>
        <a:lstStyle/>
        <a:p>
          <a:endParaRPr lang="es-ES"/>
        </a:p>
      </dgm:t>
    </dgm:pt>
    <dgm:pt modelId="{95DA9569-A462-4849-9EAA-69568FA55061}">
      <dgm:prSet phldrT="[Texto]" custT="1"/>
      <dgm:spPr/>
      <dgm:t>
        <a:bodyPr/>
        <a:lstStyle/>
        <a:p>
          <a:r>
            <a:rPr lang="es-EC" sz="1000" b="1" dirty="0" smtClean="0">
              <a:effectLst/>
            </a:rPr>
            <a:t>Alemania</a:t>
          </a:r>
          <a:endParaRPr lang="es-ES" sz="1000" b="1" dirty="0"/>
        </a:p>
      </dgm:t>
    </dgm:pt>
    <dgm:pt modelId="{07BB4400-D745-4F0D-B5A7-235273B52B46}" type="parTrans" cxnId="{5BFEF4AC-4FCD-4469-A43C-C4384E2558CA}">
      <dgm:prSet/>
      <dgm:spPr/>
      <dgm:t>
        <a:bodyPr/>
        <a:lstStyle/>
        <a:p>
          <a:endParaRPr lang="es-ES"/>
        </a:p>
      </dgm:t>
    </dgm:pt>
    <dgm:pt modelId="{A1971BCB-F041-46B5-A401-EBFA41ED8686}" type="sibTrans" cxnId="{5BFEF4AC-4FCD-4469-A43C-C4384E2558CA}">
      <dgm:prSet/>
      <dgm:spPr/>
      <dgm:t>
        <a:bodyPr/>
        <a:lstStyle/>
        <a:p>
          <a:endParaRPr lang="es-ES"/>
        </a:p>
      </dgm:t>
    </dgm:pt>
    <dgm:pt modelId="{06C8AF4E-A270-4466-B55D-47E2BAC56A71}">
      <dgm:prSet phldrT="[Texto]"/>
      <dgm:spPr/>
      <dgm:t>
        <a:bodyPr/>
        <a:lstStyle/>
        <a:p>
          <a:r>
            <a:rPr lang="es-EC" u="none" strike="noStrike" cap="none" smtClean="0">
              <a:effectLst/>
              <a:sym typeface="Arial"/>
            </a:rPr>
            <a:t>La Oficina Federal de Protección de la Naturaleza, se encarga de hacer público el listado de especies en peligro.</a:t>
          </a:r>
          <a:endParaRPr lang="es-ES" dirty="0"/>
        </a:p>
      </dgm:t>
    </dgm:pt>
    <dgm:pt modelId="{FE8FF4B6-333C-43D6-9485-5705B19B777B}" type="parTrans" cxnId="{169D6D2C-C13E-4618-84BC-79B8B4827300}">
      <dgm:prSet/>
      <dgm:spPr/>
      <dgm:t>
        <a:bodyPr/>
        <a:lstStyle/>
        <a:p>
          <a:endParaRPr lang="es-ES"/>
        </a:p>
      </dgm:t>
    </dgm:pt>
    <dgm:pt modelId="{DB4753CB-89C5-4DB8-A947-7CF6F33A8428}" type="sibTrans" cxnId="{169D6D2C-C13E-4618-84BC-79B8B4827300}">
      <dgm:prSet/>
      <dgm:spPr/>
      <dgm:t>
        <a:bodyPr/>
        <a:lstStyle/>
        <a:p>
          <a:endParaRPr lang="es-ES"/>
        </a:p>
      </dgm:t>
    </dgm:pt>
    <dgm:pt modelId="{E2483FE6-EC8C-41A8-8469-0C6032E84141}">
      <dgm:prSet phldrT="[Texto]" custT="1"/>
      <dgm:spPr/>
      <dgm:t>
        <a:bodyPr/>
        <a:lstStyle/>
        <a:p>
          <a:r>
            <a:rPr lang="es-EC" sz="700" u="none" strike="noStrike" cap="none" smtClean="0">
              <a:effectLst/>
              <a:sym typeface="Arial"/>
            </a:rPr>
            <a:t>Se asegura que el Ministerio Federal de Medio Ambiente, Protección de la Naturaleza, Construcción y Seguridad Nuclear (BMUB) tome acciones para establecer normas de conservación </a:t>
          </a:r>
          <a:endParaRPr lang="es-ES" sz="700" dirty="0"/>
        </a:p>
      </dgm:t>
    </dgm:pt>
    <dgm:pt modelId="{F3ABEE91-E89E-4950-97F7-C395E2E6D896}" type="parTrans" cxnId="{B5B4C117-20C1-40B5-B373-2304A1CC68E4}">
      <dgm:prSet/>
      <dgm:spPr/>
      <dgm:t>
        <a:bodyPr/>
        <a:lstStyle/>
        <a:p>
          <a:endParaRPr lang="es-ES"/>
        </a:p>
      </dgm:t>
    </dgm:pt>
    <dgm:pt modelId="{645143F7-3E82-485F-A2C6-AE183257EE15}" type="sibTrans" cxnId="{B5B4C117-20C1-40B5-B373-2304A1CC68E4}">
      <dgm:prSet/>
      <dgm:spPr/>
      <dgm:t>
        <a:bodyPr/>
        <a:lstStyle/>
        <a:p>
          <a:endParaRPr lang="es-ES"/>
        </a:p>
      </dgm:t>
    </dgm:pt>
    <dgm:pt modelId="{D6767692-4C1A-4DD3-B93E-C4EC4143BACE}" type="pres">
      <dgm:prSet presAssocID="{EADBA208-D927-4943-985A-06B34755D5C2}" presName="Name0" presStyleCnt="0">
        <dgm:presLayoutVars>
          <dgm:chMax val="1"/>
          <dgm:chPref val="1"/>
        </dgm:presLayoutVars>
      </dgm:prSet>
      <dgm:spPr/>
      <dgm:t>
        <a:bodyPr/>
        <a:lstStyle/>
        <a:p>
          <a:endParaRPr lang="es-EC"/>
        </a:p>
      </dgm:t>
    </dgm:pt>
    <dgm:pt modelId="{FCB6C519-D32C-4558-96FB-BD4E4BC1FB4B}" type="pres">
      <dgm:prSet presAssocID="{95DA9569-A462-4849-9EAA-69568FA55061}" presName="Parent" presStyleLbl="node0" presStyleIdx="0" presStyleCnt="1" custScaleX="72326" custScaleY="70081">
        <dgm:presLayoutVars>
          <dgm:chMax val="5"/>
          <dgm:chPref val="5"/>
        </dgm:presLayoutVars>
      </dgm:prSet>
      <dgm:spPr/>
      <dgm:t>
        <a:bodyPr/>
        <a:lstStyle/>
        <a:p>
          <a:endParaRPr lang="es-ES"/>
        </a:p>
      </dgm:t>
    </dgm:pt>
    <dgm:pt modelId="{F2645043-1564-4E4E-B649-9A6910C0D913}" type="pres">
      <dgm:prSet presAssocID="{95DA9569-A462-4849-9EAA-69568FA55061}" presName="Accent1" presStyleLbl="node1" presStyleIdx="0" presStyleCnt="13"/>
      <dgm:spPr/>
    </dgm:pt>
    <dgm:pt modelId="{FE25024D-1D16-42E3-BC9E-E157EC78A40D}" type="pres">
      <dgm:prSet presAssocID="{95DA9569-A462-4849-9EAA-69568FA55061}" presName="Accent2" presStyleLbl="node1" presStyleIdx="1" presStyleCnt="13"/>
      <dgm:spPr/>
    </dgm:pt>
    <dgm:pt modelId="{852C436D-E431-4BDA-9371-2C49B8F0B1DA}" type="pres">
      <dgm:prSet presAssocID="{95DA9569-A462-4849-9EAA-69568FA55061}" presName="Accent3" presStyleLbl="node1" presStyleIdx="2" presStyleCnt="13"/>
      <dgm:spPr/>
    </dgm:pt>
    <dgm:pt modelId="{B63BEEA3-3CFC-4AE7-B873-F5336C273E02}" type="pres">
      <dgm:prSet presAssocID="{95DA9569-A462-4849-9EAA-69568FA55061}" presName="Accent4" presStyleLbl="node1" presStyleIdx="3" presStyleCnt="13"/>
      <dgm:spPr/>
    </dgm:pt>
    <dgm:pt modelId="{E865D0BA-FD5E-462E-9487-8F5BDE350E0A}" type="pres">
      <dgm:prSet presAssocID="{95DA9569-A462-4849-9EAA-69568FA55061}" presName="Accent5" presStyleLbl="node1" presStyleIdx="4" presStyleCnt="13"/>
      <dgm:spPr/>
    </dgm:pt>
    <dgm:pt modelId="{D618D6CD-F853-48C2-8A26-26B8947E5032}" type="pres">
      <dgm:prSet presAssocID="{95DA9569-A462-4849-9EAA-69568FA55061}" presName="Accent6" presStyleLbl="node1" presStyleIdx="5" presStyleCnt="13"/>
      <dgm:spPr/>
    </dgm:pt>
    <dgm:pt modelId="{E94B499D-5103-42AF-A7E7-27C841E4F3A5}" type="pres">
      <dgm:prSet presAssocID="{06C8AF4E-A270-4466-B55D-47E2BAC56A71}" presName="Child1" presStyleLbl="node1" presStyleIdx="6" presStyleCnt="13" custScaleX="133651" custScaleY="134073" custLinFactNeighborX="33402" custLinFactNeighborY="-25870">
        <dgm:presLayoutVars>
          <dgm:chMax val="0"/>
          <dgm:chPref val="0"/>
        </dgm:presLayoutVars>
      </dgm:prSet>
      <dgm:spPr/>
      <dgm:t>
        <a:bodyPr/>
        <a:lstStyle/>
        <a:p>
          <a:endParaRPr lang="es-ES"/>
        </a:p>
      </dgm:t>
    </dgm:pt>
    <dgm:pt modelId="{CCE6F6E9-2CB1-4553-9D2D-442468A27DBC}" type="pres">
      <dgm:prSet presAssocID="{06C8AF4E-A270-4466-B55D-47E2BAC56A71}" presName="Accent7" presStyleCnt="0"/>
      <dgm:spPr/>
    </dgm:pt>
    <dgm:pt modelId="{B056495B-AA17-4CE4-9739-A4831AF973FD}" type="pres">
      <dgm:prSet presAssocID="{06C8AF4E-A270-4466-B55D-47E2BAC56A71}" presName="AccentHold1" presStyleLbl="node1" presStyleIdx="7" presStyleCnt="13"/>
      <dgm:spPr/>
    </dgm:pt>
    <dgm:pt modelId="{DF507846-0FEF-4A62-988F-56F4C35A4160}" type="pres">
      <dgm:prSet presAssocID="{06C8AF4E-A270-4466-B55D-47E2BAC56A71}" presName="Accent8" presStyleCnt="0"/>
      <dgm:spPr/>
    </dgm:pt>
    <dgm:pt modelId="{47C67CDD-4251-4D9C-B8B6-A364A84D8836}" type="pres">
      <dgm:prSet presAssocID="{06C8AF4E-A270-4466-B55D-47E2BAC56A71}" presName="AccentHold2" presStyleLbl="node1" presStyleIdx="8" presStyleCnt="13"/>
      <dgm:spPr/>
    </dgm:pt>
    <dgm:pt modelId="{E4F28456-5EC6-4A79-BBF6-3A80E60CFA14}" type="pres">
      <dgm:prSet presAssocID="{E2483FE6-EC8C-41A8-8469-0C6032E84141}" presName="Child2" presStyleLbl="node1" presStyleIdx="9" presStyleCnt="13" custScaleX="192776" custScaleY="190851" custLinFactY="36071" custLinFactNeighborX="-54778" custLinFactNeighborY="100000">
        <dgm:presLayoutVars>
          <dgm:chMax val="0"/>
          <dgm:chPref val="0"/>
        </dgm:presLayoutVars>
      </dgm:prSet>
      <dgm:spPr/>
      <dgm:t>
        <a:bodyPr/>
        <a:lstStyle/>
        <a:p>
          <a:endParaRPr lang="es-ES"/>
        </a:p>
      </dgm:t>
    </dgm:pt>
    <dgm:pt modelId="{51742FBD-1271-43BB-9A9B-8E529C729776}" type="pres">
      <dgm:prSet presAssocID="{E2483FE6-EC8C-41A8-8469-0C6032E84141}" presName="Accent9" presStyleCnt="0"/>
      <dgm:spPr/>
    </dgm:pt>
    <dgm:pt modelId="{5A1F022B-9252-4E20-A913-9F8D3F649FD0}" type="pres">
      <dgm:prSet presAssocID="{E2483FE6-EC8C-41A8-8469-0C6032E84141}" presName="AccentHold1" presStyleLbl="node1" presStyleIdx="10" presStyleCnt="13"/>
      <dgm:spPr/>
    </dgm:pt>
    <dgm:pt modelId="{1CBCC19E-B72F-45D0-B040-5D4249A1C821}" type="pres">
      <dgm:prSet presAssocID="{E2483FE6-EC8C-41A8-8469-0C6032E84141}" presName="Accent10" presStyleCnt="0"/>
      <dgm:spPr/>
    </dgm:pt>
    <dgm:pt modelId="{46FA60E6-7055-44FB-ABAF-C8826A952E60}" type="pres">
      <dgm:prSet presAssocID="{E2483FE6-EC8C-41A8-8469-0C6032E84141}" presName="AccentHold2" presStyleLbl="node1" presStyleIdx="11" presStyleCnt="13"/>
      <dgm:spPr/>
    </dgm:pt>
    <dgm:pt modelId="{34C047E9-E20C-4977-9718-995615F4071F}" type="pres">
      <dgm:prSet presAssocID="{E2483FE6-EC8C-41A8-8469-0C6032E84141}" presName="Accent11" presStyleCnt="0"/>
      <dgm:spPr/>
    </dgm:pt>
    <dgm:pt modelId="{D96DCF4F-DAF1-4E05-A2B4-2E1129F8BFF8}" type="pres">
      <dgm:prSet presAssocID="{E2483FE6-EC8C-41A8-8469-0C6032E84141}" presName="AccentHold3" presStyleLbl="node1" presStyleIdx="12" presStyleCnt="13"/>
      <dgm:spPr/>
    </dgm:pt>
  </dgm:ptLst>
  <dgm:cxnLst>
    <dgm:cxn modelId="{8B1BD264-4AC3-4FC7-BC45-C064F927B36F}" type="presOf" srcId="{06C8AF4E-A270-4466-B55D-47E2BAC56A71}" destId="{E94B499D-5103-42AF-A7E7-27C841E4F3A5}" srcOrd="0" destOrd="0" presId="urn:microsoft.com/office/officeart/2009/3/layout/CircleRelationship"/>
    <dgm:cxn modelId="{5BFEF4AC-4FCD-4469-A43C-C4384E2558CA}" srcId="{EADBA208-D927-4943-985A-06B34755D5C2}" destId="{95DA9569-A462-4849-9EAA-69568FA55061}" srcOrd="0" destOrd="0" parTransId="{07BB4400-D745-4F0D-B5A7-235273B52B46}" sibTransId="{A1971BCB-F041-46B5-A401-EBFA41ED8686}"/>
    <dgm:cxn modelId="{169D6D2C-C13E-4618-84BC-79B8B4827300}" srcId="{95DA9569-A462-4849-9EAA-69568FA55061}" destId="{06C8AF4E-A270-4466-B55D-47E2BAC56A71}" srcOrd="0" destOrd="0" parTransId="{FE8FF4B6-333C-43D6-9485-5705B19B777B}" sibTransId="{DB4753CB-89C5-4DB8-A947-7CF6F33A8428}"/>
    <dgm:cxn modelId="{B5B4C117-20C1-40B5-B373-2304A1CC68E4}" srcId="{95DA9569-A462-4849-9EAA-69568FA55061}" destId="{E2483FE6-EC8C-41A8-8469-0C6032E84141}" srcOrd="1" destOrd="0" parTransId="{F3ABEE91-E89E-4950-97F7-C395E2E6D896}" sibTransId="{645143F7-3E82-485F-A2C6-AE183257EE15}"/>
    <dgm:cxn modelId="{C649EC27-9426-4140-BCBB-B0EA08E1E53C}" type="presOf" srcId="{E2483FE6-EC8C-41A8-8469-0C6032E84141}" destId="{E4F28456-5EC6-4A79-BBF6-3A80E60CFA14}" srcOrd="0" destOrd="0" presId="urn:microsoft.com/office/officeart/2009/3/layout/CircleRelationship"/>
    <dgm:cxn modelId="{18748474-16AD-45EA-BCAB-7D509DA7974A}" type="presOf" srcId="{95DA9569-A462-4849-9EAA-69568FA55061}" destId="{FCB6C519-D32C-4558-96FB-BD4E4BC1FB4B}" srcOrd="0" destOrd="0" presId="urn:microsoft.com/office/officeart/2009/3/layout/CircleRelationship"/>
    <dgm:cxn modelId="{3B2A8406-D871-464E-8357-1341E8ACCAB9}" type="presOf" srcId="{EADBA208-D927-4943-985A-06B34755D5C2}" destId="{D6767692-4C1A-4DD3-B93E-C4EC4143BACE}" srcOrd="0" destOrd="0" presId="urn:microsoft.com/office/officeart/2009/3/layout/CircleRelationship"/>
    <dgm:cxn modelId="{3DB4A6FC-793C-42B8-BB78-635BB9534598}" type="presParOf" srcId="{D6767692-4C1A-4DD3-B93E-C4EC4143BACE}" destId="{FCB6C519-D32C-4558-96FB-BD4E4BC1FB4B}" srcOrd="0" destOrd="0" presId="urn:microsoft.com/office/officeart/2009/3/layout/CircleRelationship"/>
    <dgm:cxn modelId="{B90ABAC3-674D-4B62-9CDC-087B60887CF4}" type="presParOf" srcId="{D6767692-4C1A-4DD3-B93E-C4EC4143BACE}" destId="{F2645043-1564-4E4E-B649-9A6910C0D913}" srcOrd="1" destOrd="0" presId="urn:microsoft.com/office/officeart/2009/3/layout/CircleRelationship"/>
    <dgm:cxn modelId="{7EFFB8B5-4AA9-4ABF-A9D5-ECC83A22184C}" type="presParOf" srcId="{D6767692-4C1A-4DD3-B93E-C4EC4143BACE}" destId="{FE25024D-1D16-42E3-BC9E-E157EC78A40D}" srcOrd="2" destOrd="0" presId="urn:microsoft.com/office/officeart/2009/3/layout/CircleRelationship"/>
    <dgm:cxn modelId="{1B4CAB55-C328-435B-8F69-78F4A1AD2320}" type="presParOf" srcId="{D6767692-4C1A-4DD3-B93E-C4EC4143BACE}" destId="{852C436D-E431-4BDA-9371-2C49B8F0B1DA}" srcOrd="3" destOrd="0" presId="urn:microsoft.com/office/officeart/2009/3/layout/CircleRelationship"/>
    <dgm:cxn modelId="{9A6D1FE1-E26B-4482-9FE7-3B6152424F66}" type="presParOf" srcId="{D6767692-4C1A-4DD3-B93E-C4EC4143BACE}" destId="{B63BEEA3-3CFC-4AE7-B873-F5336C273E02}" srcOrd="4" destOrd="0" presId="urn:microsoft.com/office/officeart/2009/3/layout/CircleRelationship"/>
    <dgm:cxn modelId="{995FB1CE-D37C-41A3-B215-30826CE86B74}" type="presParOf" srcId="{D6767692-4C1A-4DD3-B93E-C4EC4143BACE}" destId="{E865D0BA-FD5E-462E-9487-8F5BDE350E0A}" srcOrd="5" destOrd="0" presId="urn:microsoft.com/office/officeart/2009/3/layout/CircleRelationship"/>
    <dgm:cxn modelId="{B5DA48F2-982A-4FD2-A9ED-6BEC33544D53}" type="presParOf" srcId="{D6767692-4C1A-4DD3-B93E-C4EC4143BACE}" destId="{D618D6CD-F853-48C2-8A26-26B8947E5032}" srcOrd="6" destOrd="0" presId="urn:microsoft.com/office/officeart/2009/3/layout/CircleRelationship"/>
    <dgm:cxn modelId="{7F90070E-9F8C-44F4-A9F4-FC607FE1B59D}" type="presParOf" srcId="{D6767692-4C1A-4DD3-B93E-C4EC4143BACE}" destId="{E94B499D-5103-42AF-A7E7-27C841E4F3A5}" srcOrd="7" destOrd="0" presId="urn:microsoft.com/office/officeart/2009/3/layout/CircleRelationship"/>
    <dgm:cxn modelId="{63B26026-D734-4197-9051-3AA70F347900}" type="presParOf" srcId="{D6767692-4C1A-4DD3-B93E-C4EC4143BACE}" destId="{CCE6F6E9-2CB1-4553-9D2D-442468A27DBC}" srcOrd="8" destOrd="0" presId="urn:microsoft.com/office/officeart/2009/3/layout/CircleRelationship"/>
    <dgm:cxn modelId="{814FB9B6-C227-4CE7-81C2-E4A3A52A1BBB}" type="presParOf" srcId="{CCE6F6E9-2CB1-4553-9D2D-442468A27DBC}" destId="{B056495B-AA17-4CE4-9739-A4831AF973FD}" srcOrd="0" destOrd="0" presId="urn:microsoft.com/office/officeart/2009/3/layout/CircleRelationship"/>
    <dgm:cxn modelId="{B63126E1-1F97-4846-9144-1C794436FEDD}" type="presParOf" srcId="{D6767692-4C1A-4DD3-B93E-C4EC4143BACE}" destId="{DF507846-0FEF-4A62-988F-56F4C35A4160}" srcOrd="9" destOrd="0" presId="urn:microsoft.com/office/officeart/2009/3/layout/CircleRelationship"/>
    <dgm:cxn modelId="{5A2ADBFB-19B7-4C01-9076-4177EEAA284D}" type="presParOf" srcId="{DF507846-0FEF-4A62-988F-56F4C35A4160}" destId="{47C67CDD-4251-4D9C-B8B6-A364A84D8836}" srcOrd="0" destOrd="0" presId="urn:microsoft.com/office/officeart/2009/3/layout/CircleRelationship"/>
    <dgm:cxn modelId="{62B91C34-1031-4F20-A567-24ED65D40BEF}" type="presParOf" srcId="{D6767692-4C1A-4DD3-B93E-C4EC4143BACE}" destId="{E4F28456-5EC6-4A79-BBF6-3A80E60CFA14}" srcOrd="10" destOrd="0" presId="urn:microsoft.com/office/officeart/2009/3/layout/CircleRelationship"/>
    <dgm:cxn modelId="{E5DEDD8E-A3EC-495C-8315-8416359D6774}" type="presParOf" srcId="{D6767692-4C1A-4DD3-B93E-C4EC4143BACE}" destId="{51742FBD-1271-43BB-9A9B-8E529C729776}" srcOrd="11" destOrd="0" presId="urn:microsoft.com/office/officeart/2009/3/layout/CircleRelationship"/>
    <dgm:cxn modelId="{E97C6770-1623-42F6-A297-1197880A03B4}" type="presParOf" srcId="{51742FBD-1271-43BB-9A9B-8E529C729776}" destId="{5A1F022B-9252-4E20-A913-9F8D3F649FD0}" srcOrd="0" destOrd="0" presId="urn:microsoft.com/office/officeart/2009/3/layout/CircleRelationship"/>
    <dgm:cxn modelId="{CC8AD81F-8F03-46C9-BE50-53080914714A}" type="presParOf" srcId="{D6767692-4C1A-4DD3-B93E-C4EC4143BACE}" destId="{1CBCC19E-B72F-45D0-B040-5D4249A1C821}" srcOrd="12" destOrd="0" presId="urn:microsoft.com/office/officeart/2009/3/layout/CircleRelationship"/>
    <dgm:cxn modelId="{327CCAE4-6D79-4B3D-BBC9-5C49FC3406E1}" type="presParOf" srcId="{1CBCC19E-B72F-45D0-B040-5D4249A1C821}" destId="{46FA60E6-7055-44FB-ABAF-C8826A952E60}" srcOrd="0" destOrd="0" presId="urn:microsoft.com/office/officeart/2009/3/layout/CircleRelationship"/>
    <dgm:cxn modelId="{850CCCF9-F1E8-425A-98C8-76DAD025E833}" type="presParOf" srcId="{D6767692-4C1A-4DD3-B93E-C4EC4143BACE}" destId="{34C047E9-E20C-4977-9718-995615F4071F}" srcOrd="13" destOrd="0" presId="urn:microsoft.com/office/officeart/2009/3/layout/CircleRelationship"/>
    <dgm:cxn modelId="{CE557BED-785F-4928-834F-DDF846D1107A}" type="presParOf" srcId="{34C047E9-E20C-4977-9718-995615F4071F}" destId="{D96DCF4F-DAF1-4E05-A2B4-2E1129F8BFF8}" srcOrd="0" destOrd="0" presId="urn:microsoft.com/office/officeart/2009/3/layout/CircleRelationship"/>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8A9C8B7-42E6-465F-87E0-69DAC95F7DCE}" type="doc">
      <dgm:prSet loTypeId="urn:microsoft.com/office/officeart/2005/8/layout/arrow3" loCatId="relationship" qsTypeId="urn:microsoft.com/office/officeart/2005/8/quickstyle/simple1" qsCatId="simple" csTypeId="urn:microsoft.com/office/officeart/2005/8/colors/colorful4" csCatId="colorful" phldr="1"/>
      <dgm:spPr/>
      <dgm:t>
        <a:bodyPr/>
        <a:lstStyle/>
        <a:p>
          <a:endParaRPr lang="es-ES"/>
        </a:p>
      </dgm:t>
    </dgm:pt>
    <dgm:pt modelId="{1D0DF828-A118-4140-BBDD-F5DE0CB97E4B}">
      <dgm:prSet phldrT="[Texto]"/>
      <dgm:spPr/>
      <dgm:t>
        <a:bodyPr/>
        <a:lstStyle/>
        <a:p>
          <a:r>
            <a:rPr lang="es-ES" dirty="0" smtClean="0"/>
            <a:t>Entidades gubernamentales</a:t>
          </a:r>
          <a:endParaRPr lang="es-ES" dirty="0"/>
        </a:p>
      </dgm:t>
    </dgm:pt>
    <dgm:pt modelId="{008DEF86-C394-47EC-A36E-2D3994F2CAE4}" type="parTrans" cxnId="{7823A7A2-67B2-45E3-9C8A-5E57A0DFB976}">
      <dgm:prSet/>
      <dgm:spPr/>
      <dgm:t>
        <a:bodyPr/>
        <a:lstStyle/>
        <a:p>
          <a:endParaRPr lang="es-ES"/>
        </a:p>
      </dgm:t>
    </dgm:pt>
    <dgm:pt modelId="{BD70287C-A86E-4069-86E6-86DFC6808C50}" type="sibTrans" cxnId="{7823A7A2-67B2-45E3-9C8A-5E57A0DFB976}">
      <dgm:prSet/>
      <dgm:spPr/>
      <dgm:t>
        <a:bodyPr/>
        <a:lstStyle/>
        <a:p>
          <a:endParaRPr lang="es-ES"/>
        </a:p>
      </dgm:t>
    </dgm:pt>
    <dgm:pt modelId="{E10AAF3E-AD6A-44DB-AEE3-DBAF274F3E45}">
      <dgm:prSet phldrT="[Texto]"/>
      <dgm:spPr/>
      <dgm:t>
        <a:bodyPr/>
        <a:lstStyle/>
        <a:p>
          <a:r>
            <a:rPr lang="es-ES" dirty="0" smtClean="0"/>
            <a:t>Funcionarios no allegados a la gestión pública</a:t>
          </a:r>
          <a:endParaRPr lang="es-ES" dirty="0"/>
        </a:p>
      </dgm:t>
    </dgm:pt>
    <dgm:pt modelId="{0139D292-FF5A-4677-9EC8-2C1199D9F380}" type="parTrans" cxnId="{87C39D07-A632-4744-8E4D-86C7D241EFDD}">
      <dgm:prSet/>
      <dgm:spPr/>
      <dgm:t>
        <a:bodyPr/>
        <a:lstStyle/>
        <a:p>
          <a:endParaRPr lang="es-ES"/>
        </a:p>
      </dgm:t>
    </dgm:pt>
    <dgm:pt modelId="{7C404535-9815-4F90-BD2A-204D0E8D8408}" type="sibTrans" cxnId="{87C39D07-A632-4744-8E4D-86C7D241EFDD}">
      <dgm:prSet/>
      <dgm:spPr/>
      <dgm:t>
        <a:bodyPr/>
        <a:lstStyle/>
        <a:p>
          <a:endParaRPr lang="es-ES"/>
        </a:p>
      </dgm:t>
    </dgm:pt>
    <dgm:pt modelId="{C7994F7B-9E29-4695-BEA1-97BB3142E55B}" type="pres">
      <dgm:prSet presAssocID="{F8A9C8B7-42E6-465F-87E0-69DAC95F7DCE}" presName="compositeShape" presStyleCnt="0">
        <dgm:presLayoutVars>
          <dgm:chMax val="2"/>
          <dgm:dir/>
          <dgm:resizeHandles val="exact"/>
        </dgm:presLayoutVars>
      </dgm:prSet>
      <dgm:spPr/>
      <dgm:t>
        <a:bodyPr/>
        <a:lstStyle/>
        <a:p>
          <a:endParaRPr lang="es-EC"/>
        </a:p>
      </dgm:t>
    </dgm:pt>
    <dgm:pt modelId="{DD632031-1DD1-4E85-BF85-662AAF8947CF}" type="pres">
      <dgm:prSet presAssocID="{F8A9C8B7-42E6-465F-87E0-69DAC95F7DCE}" presName="divider" presStyleLbl="fgShp" presStyleIdx="0" presStyleCnt="1"/>
      <dgm:spPr/>
    </dgm:pt>
    <dgm:pt modelId="{39F07939-98A3-4315-99CE-41DF5C6F816C}" type="pres">
      <dgm:prSet presAssocID="{1D0DF828-A118-4140-BBDD-F5DE0CB97E4B}" presName="downArrow" presStyleLbl="node1" presStyleIdx="0" presStyleCnt="2"/>
      <dgm:spPr/>
    </dgm:pt>
    <dgm:pt modelId="{5ACD3911-9F30-43F7-A358-59F033653393}" type="pres">
      <dgm:prSet presAssocID="{1D0DF828-A118-4140-BBDD-F5DE0CB97E4B}" presName="downArrowText" presStyleLbl="revTx" presStyleIdx="0" presStyleCnt="2">
        <dgm:presLayoutVars>
          <dgm:bulletEnabled val="1"/>
        </dgm:presLayoutVars>
      </dgm:prSet>
      <dgm:spPr/>
      <dgm:t>
        <a:bodyPr/>
        <a:lstStyle/>
        <a:p>
          <a:endParaRPr lang="es-ES"/>
        </a:p>
      </dgm:t>
    </dgm:pt>
    <dgm:pt modelId="{B0D5EA7D-B623-41AA-9208-33FE3AA7DE39}" type="pres">
      <dgm:prSet presAssocID="{E10AAF3E-AD6A-44DB-AEE3-DBAF274F3E45}" presName="upArrow" presStyleLbl="node1" presStyleIdx="1" presStyleCnt="2"/>
      <dgm:spPr/>
    </dgm:pt>
    <dgm:pt modelId="{66C295DE-3381-49C9-A934-2DFFDEABDB32}" type="pres">
      <dgm:prSet presAssocID="{E10AAF3E-AD6A-44DB-AEE3-DBAF274F3E45}" presName="upArrowText" presStyleLbl="revTx" presStyleIdx="1" presStyleCnt="2">
        <dgm:presLayoutVars>
          <dgm:bulletEnabled val="1"/>
        </dgm:presLayoutVars>
      </dgm:prSet>
      <dgm:spPr/>
      <dgm:t>
        <a:bodyPr/>
        <a:lstStyle/>
        <a:p>
          <a:endParaRPr lang="es-ES"/>
        </a:p>
      </dgm:t>
    </dgm:pt>
  </dgm:ptLst>
  <dgm:cxnLst>
    <dgm:cxn modelId="{F8B499A0-CC24-4BFD-BB0A-04423E1E890A}" type="presOf" srcId="{E10AAF3E-AD6A-44DB-AEE3-DBAF274F3E45}" destId="{66C295DE-3381-49C9-A934-2DFFDEABDB32}" srcOrd="0" destOrd="0" presId="urn:microsoft.com/office/officeart/2005/8/layout/arrow3"/>
    <dgm:cxn modelId="{C78D26D2-1626-4248-94BE-282F6CC1EFC2}" type="presOf" srcId="{F8A9C8B7-42E6-465F-87E0-69DAC95F7DCE}" destId="{C7994F7B-9E29-4695-BEA1-97BB3142E55B}" srcOrd="0" destOrd="0" presId="urn:microsoft.com/office/officeart/2005/8/layout/arrow3"/>
    <dgm:cxn modelId="{BED09C98-D574-443E-87FE-60C03011F3F9}" type="presOf" srcId="{1D0DF828-A118-4140-BBDD-F5DE0CB97E4B}" destId="{5ACD3911-9F30-43F7-A358-59F033653393}" srcOrd="0" destOrd="0" presId="urn:microsoft.com/office/officeart/2005/8/layout/arrow3"/>
    <dgm:cxn modelId="{7823A7A2-67B2-45E3-9C8A-5E57A0DFB976}" srcId="{F8A9C8B7-42E6-465F-87E0-69DAC95F7DCE}" destId="{1D0DF828-A118-4140-BBDD-F5DE0CB97E4B}" srcOrd="0" destOrd="0" parTransId="{008DEF86-C394-47EC-A36E-2D3994F2CAE4}" sibTransId="{BD70287C-A86E-4069-86E6-86DFC6808C50}"/>
    <dgm:cxn modelId="{87C39D07-A632-4744-8E4D-86C7D241EFDD}" srcId="{F8A9C8B7-42E6-465F-87E0-69DAC95F7DCE}" destId="{E10AAF3E-AD6A-44DB-AEE3-DBAF274F3E45}" srcOrd="1" destOrd="0" parTransId="{0139D292-FF5A-4677-9EC8-2C1199D9F380}" sibTransId="{7C404535-9815-4F90-BD2A-204D0E8D8408}"/>
    <dgm:cxn modelId="{2B8758CE-9ACA-49C0-BD36-CBA47D6CB817}" type="presParOf" srcId="{C7994F7B-9E29-4695-BEA1-97BB3142E55B}" destId="{DD632031-1DD1-4E85-BF85-662AAF8947CF}" srcOrd="0" destOrd="0" presId="urn:microsoft.com/office/officeart/2005/8/layout/arrow3"/>
    <dgm:cxn modelId="{6F82CF43-8F7F-43AA-A8E5-C9B6E2900DC8}" type="presParOf" srcId="{C7994F7B-9E29-4695-BEA1-97BB3142E55B}" destId="{39F07939-98A3-4315-99CE-41DF5C6F816C}" srcOrd="1" destOrd="0" presId="urn:microsoft.com/office/officeart/2005/8/layout/arrow3"/>
    <dgm:cxn modelId="{1C41BB7F-0BB6-447E-B8E8-8A9827E2BEC7}" type="presParOf" srcId="{C7994F7B-9E29-4695-BEA1-97BB3142E55B}" destId="{5ACD3911-9F30-43F7-A358-59F033653393}" srcOrd="2" destOrd="0" presId="urn:microsoft.com/office/officeart/2005/8/layout/arrow3"/>
    <dgm:cxn modelId="{823976C0-AD9F-441B-89F4-1B956E034AB9}" type="presParOf" srcId="{C7994F7B-9E29-4695-BEA1-97BB3142E55B}" destId="{B0D5EA7D-B623-41AA-9208-33FE3AA7DE39}" srcOrd="3" destOrd="0" presId="urn:microsoft.com/office/officeart/2005/8/layout/arrow3"/>
    <dgm:cxn modelId="{5D9CC99A-1764-4E80-9D7A-C762B5A23890}" type="presParOf" srcId="{C7994F7B-9E29-4695-BEA1-97BB3142E55B}" destId="{66C295DE-3381-49C9-A934-2DFFDEABDB32}"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EC04A58-62B8-4F28-9027-841F26EE5764}" type="doc">
      <dgm:prSet loTypeId="urn:microsoft.com/office/officeart/2005/8/layout/lProcess3" loCatId="process" qsTypeId="urn:microsoft.com/office/officeart/2005/8/quickstyle/3d2" qsCatId="3D" csTypeId="urn:microsoft.com/office/officeart/2005/8/colors/accent4_1" csCatId="accent4" phldr="1"/>
      <dgm:spPr/>
      <dgm:t>
        <a:bodyPr/>
        <a:lstStyle/>
        <a:p>
          <a:endParaRPr lang="es-EC"/>
        </a:p>
      </dgm:t>
    </dgm:pt>
    <dgm:pt modelId="{821A349C-4D62-4B44-8452-63D61EA0ABB6}">
      <dgm:prSet phldrT="[Texto]" custT="1"/>
      <dgm:spPr/>
      <dgm:t>
        <a:bodyPr/>
        <a:lstStyle/>
        <a:p>
          <a:r>
            <a:rPr lang="es-EC" sz="1100" dirty="0" smtClean="0">
              <a:latin typeface="Times New Roman" panose="02020603050405020304" pitchFamily="18" charset="0"/>
              <a:cs typeface="Times New Roman" panose="02020603050405020304" pitchFamily="18" charset="0"/>
            </a:rPr>
            <a:t>La especies más vulnerables en el ecosistema de Galápagos son varias</a:t>
          </a:r>
          <a:endParaRPr lang="es-EC" sz="1100" dirty="0"/>
        </a:p>
      </dgm:t>
    </dgm:pt>
    <dgm:pt modelId="{E8F08757-C1B2-4CBF-9C88-87C110DF2AA1}" type="parTrans" cxnId="{9BFD6905-08D3-4B24-B32F-4177E4BD60C0}">
      <dgm:prSet/>
      <dgm:spPr/>
      <dgm:t>
        <a:bodyPr/>
        <a:lstStyle/>
        <a:p>
          <a:endParaRPr lang="es-EC" sz="1100"/>
        </a:p>
      </dgm:t>
    </dgm:pt>
    <dgm:pt modelId="{AC5F719E-B499-4CE8-8534-8E3B908A7847}" type="sibTrans" cxnId="{9BFD6905-08D3-4B24-B32F-4177E4BD60C0}">
      <dgm:prSet/>
      <dgm:spPr/>
      <dgm:t>
        <a:bodyPr/>
        <a:lstStyle/>
        <a:p>
          <a:endParaRPr lang="es-EC" sz="1100"/>
        </a:p>
      </dgm:t>
    </dgm:pt>
    <dgm:pt modelId="{BF0053F5-5D65-4CE5-9163-D3966575DC59}">
      <dgm:prSet phldrT="[Texto]" custT="1"/>
      <dgm:spPr/>
      <dgm:t>
        <a:bodyPr/>
        <a:lstStyle/>
        <a:p>
          <a:r>
            <a:rPr lang="es-EC" sz="1100" dirty="0" smtClean="0">
              <a:latin typeface="Times New Roman" panose="02020603050405020304" pitchFamily="18" charset="0"/>
              <a:cs typeface="Times New Roman" panose="02020603050405020304" pitchFamily="18" charset="0"/>
            </a:rPr>
            <a:t>Tiburones, iguanas, </a:t>
          </a:r>
          <a:r>
            <a:rPr lang="es-EC" sz="1100" dirty="0" err="1" smtClean="0">
              <a:latin typeface="Times New Roman" panose="02020603050405020304" pitchFamily="18" charset="0"/>
              <a:cs typeface="Times New Roman" panose="02020603050405020304" pitchFamily="18" charset="0"/>
            </a:rPr>
            <a:t>cucuve</a:t>
          </a:r>
          <a:r>
            <a:rPr lang="es-EC" sz="1100" dirty="0" smtClean="0">
              <a:latin typeface="Times New Roman" panose="02020603050405020304" pitchFamily="18" charset="0"/>
              <a:cs typeface="Times New Roman" panose="02020603050405020304" pitchFamily="18" charset="0"/>
            </a:rPr>
            <a:t>, lobos marinos y tortugas</a:t>
          </a:r>
          <a:endParaRPr lang="es-EC" sz="1100" dirty="0"/>
        </a:p>
      </dgm:t>
    </dgm:pt>
    <dgm:pt modelId="{1CCFEFBA-36A9-4DC9-8FE0-6AFC3A239C3D}" type="parTrans" cxnId="{6CC45422-9AA6-4C80-A21F-96B0EEC57C62}">
      <dgm:prSet/>
      <dgm:spPr/>
      <dgm:t>
        <a:bodyPr/>
        <a:lstStyle/>
        <a:p>
          <a:endParaRPr lang="es-EC" sz="1100"/>
        </a:p>
      </dgm:t>
    </dgm:pt>
    <dgm:pt modelId="{2BDD349B-1186-4F71-B34F-7F65620AEF15}" type="sibTrans" cxnId="{6CC45422-9AA6-4C80-A21F-96B0EEC57C62}">
      <dgm:prSet/>
      <dgm:spPr/>
      <dgm:t>
        <a:bodyPr/>
        <a:lstStyle/>
        <a:p>
          <a:endParaRPr lang="es-EC" sz="1100"/>
        </a:p>
      </dgm:t>
    </dgm:pt>
    <dgm:pt modelId="{181D06CB-59E2-4005-B890-910ABA06A2C3}">
      <dgm:prSet phldrT="[Texto]" custT="1"/>
      <dgm:spPr/>
      <dgm:t>
        <a:bodyPr/>
        <a:lstStyle/>
        <a:p>
          <a:r>
            <a:rPr lang="es-EC" sz="1100" dirty="0" smtClean="0">
              <a:latin typeface="Times New Roman" panose="02020603050405020304" pitchFamily="18" charset="0"/>
              <a:cs typeface="Times New Roman" panose="02020603050405020304" pitchFamily="18" charset="0"/>
            </a:rPr>
            <a:t>Afectados de manera directa por las actividades realizadas por el ser humano</a:t>
          </a:r>
          <a:endParaRPr lang="es-EC" sz="1100" dirty="0"/>
        </a:p>
      </dgm:t>
    </dgm:pt>
    <dgm:pt modelId="{BA8D4984-E8EF-4906-A883-90FD1EB1FE43}" type="parTrans" cxnId="{68E7A46F-7886-4C10-8C1B-B8D6041941BE}">
      <dgm:prSet/>
      <dgm:spPr/>
      <dgm:t>
        <a:bodyPr/>
        <a:lstStyle/>
        <a:p>
          <a:endParaRPr lang="es-EC" sz="1100"/>
        </a:p>
      </dgm:t>
    </dgm:pt>
    <dgm:pt modelId="{4E438F0B-8246-4F95-97B2-30F7F2D81F64}" type="sibTrans" cxnId="{68E7A46F-7886-4C10-8C1B-B8D6041941BE}">
      <dgm:prSet/>
      <dgm:spPr/>
      <dgm:t>
        <a:bodyPr/>
        <a:lstStyle/>
        <a:p>
          <a:endParaRPr lang="es-EC" sz="1100"/>
        </a:p>
      </dgm:t>
    </dgm:pt>
    <dgm:pt modelId="{353A741A-F77A-409F-AED5-ACE0B3635878}">
      <dgm:prSet phldrT="[Texto]" custT="1"/>
      <dgm:spPr/>
      <dgm:t>
        <a:bodyPr/>
        <a:lstStyle/>
        <a:p>
          <a:r>
            <a:rPr lang="es-EC" sz="1100" dirty="0" smtClean="0">
              <a:latin typeface="Times New Roman" panose="02020603050405020304" pitchFamily="18" charset="0"/>
              <a:cs typeface="Times New Roman" panose="02020603050405020304" pitchFamily="18" charset="0"/>
            </a:rPr>
            <a:t>Mayor problema es la introducción de especies</a:t>
          </a:r>
          <a:endParaRPr lang="es-EC" sz="1100" dirty="0"/>
        </a:p>
      </dgm:t>
    </dgm:pt>
    <dgm:pt modelId="{DD89EDC8-8089-4E2E-B93F-8B05990E1E87}" type="parTrans" cxnId="{7384C520-2E36-403A-BC3D-EAC9BAC06918}">
      <dgm:prSet/>
      <dgm:spPr/>
      <dgm:t>
        <a:bodyPr/>
        <a:lstStyle/>
        <a:p>
          <a:endParaRPr lang="es-EC" sz="1100"/>
        </a:p>
      </dgm:t>
    </dgm:pt>
    <dgm:pt modelId="{43902FF1-FA6A-4AE1-943F-BBB1B06538F3}" type="sibTrans" cxnId="{7384C520-2E36-403A-BC3D-EAC9BAC06918}">
      <dgm:prSet/>
      <dgm:spPr/>
      <dgm:t>
        <a:bodyPr/>
        <a:lstStyle/>
        <a:p>
          <a:endParaRPr lang="es-EC" sz="1100"/>
        </a:p>
      </dgm:t>
    </dgm:pt>
    <dgm:pt modelId="{86C34E18-8412-4CF7-B892-5E83389453AA}">
      <dgm:prSet phldrT="[Texto]" custT="1"/>
      <dgm:spPr/>
      <dgm:t>
        <a:bodyPr/>
        <a:lstStyle/>
        <a:p>
          <a:r>
            <a:rPr lang="es-EC" sz="1100" dirty="0" smtClean="0">
              <a:latin typeface="Times New Roman" panose="02020603050405020304" pitchFamily="18" charset="0"/>
              <a:cs typeface="Times New Roman" panose="02020603050405020304" pitchFamily="18" charset="0"/>
            </a:rPr>
            <a:t>Provocan cambios en la diversidad biológica</a:t>
          </a:r>
          <a:endParaRPr lang="es-EC" sz="1100" dirty="0"/>
        </a:p>
      </dgm:t>
    </dgm:pt>
    <dgm:pt modelId="{B2704913-7E63-4598-AD56-3730755910C2}" type="parTrans" cxnId="{07BF8BDD-6D73-4EB6-A91D-6D6716622CE1}">
      <dgm:prSet/>
      <dgm:spPr/>
      <dgm:t>
        <a:bodyPr/>
        <a:lstStyle/>
        <a:p>
          <a:endParaRPr lang="es-EC" sz="1100"/>
        </a:p>
      </dgm:t>
    </dgm:pt>
    <dgm:pt modelId="{32140AF3-BA09-4749-9411-ABEDB54BDAFC}" type="sibTrans" cxnId="{07BF8BDD-6D73-4EB6-A91D-6D6716622CE1}">
      <dgm:prSet/>
      <dgm:spPr/>
      <dgm:t>
        <a:bodyPr/>
        <a:lstStyle/>
        <a:p>
          <a:endParaRPr lang="es-EC" sz="1100"/>
        </a:p>
      </dgm:t>
    </dgm:pt>
    <dgm:pt modelId="{78C88AA8-3E7B-4BED-AA1F-A71F105677C3}">
      <dgm:prSet phldrT="[Texto]" custT="1"/>
      <dgm:spPr/>
      <dgm:t>
        <a:bodyPr/>
        <a:lstStyle/>
        <a:p>
          <a:r>
            <a:rPr lang="es-EC" sz="1100" dirty="0" smtClean="0">
              <a:latin typeface="Times New Roman" panose="02020603050405020304" pitchFamily="18" charset="0"/>
              <a:cs typeface="Times New Roman" panose="02020603050405020304" pitchFamily="18" charset="0"/>
            </a:rPr>
            <a:t>Si se mantiene el ingreso de animales o vegetales, se ocasiona  cambios irreversibles</a:t>
          </a:r>
          <a:endParaRPr lang="es-EC" sz="1100" dirty="0">
            <a:latin typeface="Times New Roman" panose="02020603050405020304" pitchFamily="18" charset="0"/>
            <a:cs typeface="Times New Roman" panose="02020603050405020304" pitchFamily="18" charset="0"/>
          </a:endParaRPr>
        </a:p>
      </dgm:t>
    </dgm:pt>
    <dgm:pt modelId="{DFA829D6-EBDB-4642-9F5A-308D635D768F}" type="parTrans" cxnId="{E522CFF8-460B-4FEE-A2BB-1C085E02339B}">
      <dgm:prSet/>
      <dgm:spPr/>
      <dgm:t>
        <a:bodyPr/>
        <a:lstStyle/>
        <a:p>
          <a:endParaRPr lang="es-EC" sz="1100"/>
        </a:p>
      </dgm:t>
    </dgm:pt>
    <dgm:pt modelId="{9D0C06C1-BA28-4AC1-AD64-8C9A9885F162}" type="sibTrans" cxnId="{E522CFF8-460B-4FEE-A2BB-1C085E02339B}">
      <dgm:prSet/>
      <dgm:spPr/>
      <dgm:t>
        <a:bodyPr/>
        <a:lstStyle/>
        <a:p>
          <a:endParaRPr lang="es-EC" sz="1100"/>
        </a:p>
      </dgm:t>
    </dgm:pt>
    <dgm:pt modelId="{2077848D-E3A7-4455-B443-C222169C0997}">
      <dgm:prSet phldrT="[Texto]" custT="1"/>
      <dgm:spPr/>
      <dgm:t>
        <a:bodyPr/>
        <a:lstStyle/>
        <a:p>
          <a:r>
            <a:rPr lang="es-EC" sz="1100" dirty="0" smtClean="0">
              <a:latin typeface="Times New Roman" panose="02020603050405020304" pitchFamily="18" charset="0"/>
              <a:cs typeface="Times New Roman" panose="02020603050405020304" pitchFamily="18" charset="0"/>
            </a:rPr>
            <a:t>El turismo ocasiona un gran problema social, demográfico y medio ambiental</a:t>
          </a:r>
          <a:endParaRPr lang="es-EC" sz="1100" dirty="0">
            <a:latin typeface="Times New Roman" panose="02020603050405020304" pitchFamily="18" charset="0"/>
            <a:cs typeface="Times New Roman" panose="02020603050405020304" pitchFamily="18" charset="0"/>
          </a:endParaRPr>
        </a:p>
      </dgm:t>
    </dgm:pt>
    <dgm:pt modelId="{FD8646C8-D5C5-4943-8D74-479ADB3C81FC}" type="parTrans" cxnId="{069C7A74-19B7-414C-8BFE-3D8C852B8EC1}">
      <dgm:prSet/>
      <dgm:spPr/>
      <dgm:t>
        <a:bodyPr/>
        <a:lstStyle/>
        <a:p>
          <a:endParaRPr lang="es-EC" sz="1100"/>
        </a:p>
      </dgm:t>
    </dgm:pt>
    <dgm:pt modelId="{3E70B36E-EE22-41C5-BB65-D0E8426C7B7C}" type="sibTrans" cxnId="{069C7A74-19B7-414C-8BFE-3D8C852B8EC1}">
      <dgm:prSet/>
      <dgm:spPr/>
      <dgm:t>
        <a:bodyPr/>
        <a:lstStyle/>
        <a:p>
          <a:endParaRPr lang="es-EC" sz="1100"/>
        </a:p>
      </dgm:t>
    </dgm:pt>
    <dgm:pt modelId="{A0BFB893-3195-4352-B02E-2583FAA850A4}">
      <dgm:prSet phldrT="[Texto]" custT="1"/>
      <dgm:spPr/>
      <dgm:t>
        <a:bodyPr/>
        <a:lstStyle/>
        <a:p>
          <a:r>
            <a:rPr lang="es-EC" sz="1100" dirty="0" smtClean="0">
              <a:latin typeface="Times New Roman" panose="02020603050405020304" pitchFamily="18" charset="0"/>
              <a:cs typeface="Times New Roman" panose="02020603050405020304" pitchFamily="18" charset="0"/>
            </a:rPr>
            <a:t>Ingresan aproximadamente un cuarto de millón de personas </a:t>
          </a:r>
          <a:endParaRPr lang="es-EC" sz="1100" dirty="0">
            <a:latin typeface="Times New Roman" panose="02020603050405020304" pitchFamily="18" charset="0"/>
            <a:cs typeface="Times New Roman" panose="02020603050405020304" pitchFamily="18" charset="0"/>
          </a:endParaRPr>
        </a:p>
      </dgm:t>
    </dgm:pt>
    <dgm:pt modelId="{12ACAC2E-14E5-4A9C-85AE-AEAB7C6AD50C}" type="parTrans" cxnId="{66C47C64-C5F3-473D-B4D2-C66C58272C3A}">
      <dgm:prSet/>
      <dgm:spPr/>
      <dgm:t>
        <a:bodyPr/>
        <a:lstStyle/>
        <a:p>
          <a:endParaRPr lang="es-EC" sz="1100"/>
        </a:p>
      </dgm:t>
    </dgm:pt>
    <dgm:pt modelId="{131F9FC2-8BF6-4BBE-94B7-6DEE6993BEAB}" type="sibTrans" cxnId="{66C47C64-C5F3-473D-B4D2-C66C58272C3A}">
      <dgm:prSet/>
      <dgm:spPr/>
      <dgm:t>
        <a:bodyPr/>
        <a:lstStyle/>
        <a:p>
          <a:endParaRPr lang="es-EC" sz="1100"/>
        </a:p>
      </dgm:t>
    </dgm:pt>
    <dgm:pt modelId="{22AF70F4-23F7-4CF4-8D98-DC425F641449}">
      <dgm:prSet phldrT="[Texto]" custT="1"/>
      <dgm:spPr/>
      <dgm:t>
        <a:bodyPr/>
        <a:lstStyle/>
        <a:p>
          <a:r>
            <a:rPr lang="es-EC" sz="1100" dirty="0" smtClean="0">
              <a:latin typeface="Times New Roman" panose="02020603050405020304" pitchFamily="18" charset="0"/>
              <a:cs typeface="Times New Roman" panose="02020603050405020304" pitchFamily="18" charset="0"/>
            </a:rPr>
            <a:t>Si se realiza planes para  beneficiar al turismo y a la economía, se perjudica el hábitat natural </a:t>
          </a:r>
          <a:endParaRPr lang="es-EC" sz="1100" dirty="0">
            <a:latin typeface="Times New Roman" panose="02020603050405020304" pitchFamily="18" charset="0"/>
            <a:cs typeface="Times New Roman" panose="02020603050405020304" pitchFamily="18" charset="0"/>
          </a:endParaRPr>
        </a:p>
      </dgm:t>
    </dgm:pt>
    <dgm:pt modelId="{47A9B829-F7C7-4938-B39E-DE881E32F060}" type="parTrans" cxnId="{B5C4E075-2EE8-4426-9595-01CF61F80378}">
      <dgm:prSet/>
      <dgm:spPr/>
      <dgm:t>
        <a:bodyPr/>
        <a:lstStyle/>
        <a:p>
          <a:endParaRPr lang="es-EC" sz="1100"/>
        </a:p>
      </dgm:t>
    </dgm:pt>
    <dgm:pt modelId="{A36E48C5-C7C1-4931-9B12-3AEBC76A53BC}" type="sibTrans" cxnId="{B5C4E075-2EE8-4426-9595-01CF61F80378}">
      <dgm:prSet/>
      <dgm:spPr/>
      <dgm:t>
        <a:bodyPr/>
        <a:lstStyle/>
        <a:p>
          <a:endParaRPr lang="es-EC" sz="1100"/>
        </a:p>
      </dgm:t>
    </dgm:pt>
    <dgm:pt modelId="{0EEA0824-9B68-4238-A227-0E8880113D8F}" type="pres">
      <dgm:prSet presAssocID="{5EC04A58-62B8-4F28-9027-841F26EE5764}" presName="Name0" presStyleCnt="0">
        <dgm:presLayoutVars>
          <dgm:chPref val="3"/>
          <dgm:dir/>
          <dgm:animLvl val="lvl"/>
          <dgm:resizeHandles/>
        </dgm:presLayoutVars>
      </dgm:prSet>
      <dgm:spPr/>
      <dgm:t>
        <a:bodyPr/>
        <a:lstStyle/>
        <a:p>
          <a:endParaRPr lang="es-EC"/>
        </a:p>
      </dgm:t>
    </dgm:pt>
    <dgm:pt modelId="{07144449-265E-4D6C-8839-34F5C98114B8}" type="pres">
      <dgm:prSet presAssocID="{821A349C-4D62-4B44-8452-63D61EA0ABB6}" presName="horFlow" presStyleCnt="0"/>
      <dgm:spPr/>
    </dgm:pt>
    <dgm:pt modelId="{13D109CE-709F-4E25-9706-F535264FC9FD}" type="pres">
      <dgm:prSet presAssocID="{821A349C-4D62-4B44-8452-63D61EA0ABB6}" presName="bigChev" presStyleLbl="node1" presStyleIdx="0" presStyleCnt="3"/>
      <dgm:spPr/>
      <dgm:t>
        <a:bodyPr/>
        <a:lstStyle/>
        <a:p>
          <a:endParaRPr lang="es-EC"/>
        </a:p>
      </dgm:t>
    </dgm:pt>
    <dgm:pt modelId="{1655CB98-7EBB-4EC6-ABEF-212DE42E9BA7}" type="pres">
      <dgm:prSet presAssocID="{1CCFEFBA-36A9-4DC9-8FE0-6AFC3A239C3D}" presName="parTrans" presStyleCnt="0"/>
      <dgm:spPr/>
    </dgm:pt>
    <dgm:pt modelId="{982EF6C7-1E5E-4D91-B9F3-145F636A6F19}" type="pres">
      <dgm:prSet presAssocID="{BF0053F5-5D65-4CE5-9163-D3966575DC59}" presName="node" presStyleLbl="alignAccFollowNode1" presStyleIdx="0" presStyleCnt="6">
        <dgm:presLayoutVars>
          <dgm:bulletEnabled val="1"/>
        </dgm:presLayoutVars>
      </dgm:prSet>
      <dgm:spPr/>
      <dgm:t>
        <a:bodyPr/>
        <a:lstStyle/>
        <a:p>
          <a:endParaRPr lang="es-EC"/>
        </a:p>
      </dgm:t>
    </dgm:pt>
    <dgm:pt modelId="{7E2FEAE2-1702-48A5-8EF8-BFFE06287BC5}" type="pres">
      <dgm:prSet presAssocID="{2BDD349B-1186-4F71-B34F-7F65620AEF15}" presName="sibTrans" presStyleCnt="0"/>
      <dgm:spPr/>
    </dgm:pt>
    <dgm:pt modelId="{81AD9E82-4935-4908-80D5-D4A61C2D815A}" type="pres">
      <dgm:prSet presAssocID="{181D06CB-59E2-4005-B890-910ABA06A2C3}" presName="node" presStyleLbl="alignAccFollowNode1" presStyleIdx="1" presStyleCnt="6">
        <dgm:presLayoutVars>
          <dgm:bulletEnabled val="1"/>
        </dgm:presLayoutVars>
      </dgm:prSet>
      <dgm:spPr/>
      <dgm:t>
        <a:bodyPr/>
        <a:lstStyle/>
        <a:p>
          <a:endParaRPr lang="es-EC"/>
        </a:p>
      </dgm:t>
    </dgm:pt>
    <dgm:pt modelId="{F618A43C-6014-4E09-9A6E-43D2C0CEFF70}" type="pres">
      <dgm:prSet presAssocID="{821A349C-4D62-4B44-8452-63D61EA0ABB6}" presName="vSp" presStyleCnt="0"/>
      <dgm:spPr/>
    </dgm:pt>
    <dgm:pt modelId="{59776984-FC03-403B-80DF-BDDD697BD2F6}" type="pres">
      <dgm:prSet presAssocID="{353A741A-F77A-409F-AED5-ACE0B3635878}" presName="horFlow" presStyleCnt="0"/>
      <dgm:spPr/>
    </dgm:pt>
    <dgm:pt modelId="{CBAAE051-9CEB-44CE-AFF6-97D00E8CE266}" type="pres">
      <dgm:prSet presAssocID="{353A741A-F77A-409F-AED5-ACE0B3635878}" presName="bigChev" presStyleLbl="node1" presStyleIdx="1" presStyleCnt="3"/>
      <dgm:spPr/>
      <dgm:t>
        <a:bodyPr/>
        <a:lstStyle/>
        <a:p>
          <a:endParaRPr lang="es-EC"/>
        </a:p>
      </dgm:t>
    </dgm:pt>
    <dgm:pt modelId="{C250DA00-A764-431F-8C03-71AC208B228A}" type="pres">
      <dgm:prSet presAssocID="{B2704913-7E63-4598-AD56-3730755910C2}" presName="parTrans" presStyleCnt="0"/>
      <dgm:spPr/>
    </dgm:pt>
    <dgm:pt modelId="{BA068904-71CD-4DC3-AD7D-F1531CD8CA5B}" type="pres">
      <dgm:prSet presAssocID="{86C34E18-8412-4CF7-B892-5E83389453AA}" presName="node" presStyleLbl="alignAccFollowNode1" presStyleIdx="2" presStyleCnt="6">
        <dgm:presLayoutVars>
          <dgm:bulletEnabled val="1"/>
        </dgm:presLayoutVars>
      </dgm:prSet>
      <dgm:spPr/>
      <dgm:t>
        <a:bodyPr/>
        <a:lstStyle/>
        <a:p>
          <a:endParaRPr lang="es-EC"/>
        </a:p>
      </dgm:t>
    </dgm:pt>
    <dgm:pt modelId="{FA672FE1-FF95-46C5-9A58-5C9A74B0DAFE}" type="pres">
      <dgm:prSet presAssocID="{32140AF3-BA09-4749-9411-ABEDB54BDAFC}" presName="sibTrans" presStyleCnt="0"/>
      <dgm:spPr/>
    </dgm:pt>
    <dgm:pt modelId="{C339EF60-84FC-419B-9E16-314953E5365F}" type="pres">
      <dgm:prSet presAssocID="{78C88AA8-3E7B-4BED-AA1F-A71F105677C3}" presName="node" presStyleLbl="alignAccFollowNode1" presStyleIdx="3" presStyleCnt="6">
        <dgm:presLayoutVars>
          <dgm:bulletEnabled val="1"/>
        </dgm:presLayoutVars>
      </dgm:prSet>
      <dgm:spPr/>
      <dgm:t>
        <a:bodyPr/>
        <a:lstStyle/>
        <a:p>
          <a:endParaRPr lang="es-EC"/>
        </a:p>
      </dgm:t>
    </dgm:pt>
    <dgm:pt modelId="{C27FB8EB-1790-4B97-9687-E5F753D6E374}" type="pres">
      <dgm:prSet presAssocID="{353A741A-F77A-409F-AED5-ACE0B3635878}" presName="vSp" presStyleCnt="0"/>
      <dgm:spPr/>
    </dgm:pt>
    <dgm:pt modelId="{344FE4AD-8970-4900-8E1F-85D395E6A995}" type="pres">
      <dgm:prSet presAssocID="{2077848D-E3A7-4455-B443-C222169C0997}" presName="horFlow" presStyleCnt="0"/>
      <dgm:spPr/>
    </dgm:pt>
    <dgm:pt modelId="{FA34CC48-FBE1-42A4-A390-E1DB58ECB7A1}" type="pres">
      <dgm:prSet presAssocID="{2077848D-E3A7-4455-B443-C222169C0997}" presName="bigChev" presStyleLbl="node1" presStyleIdx="2" presStyleCnt="3"/>
      <dgm:spPr/>
      <dgm:t>
        <a:bodyPr/>
        <a:lstStyle/>
        <a:p>
          <a:endParaRPr lang="es-EC"/>
        </a:p>
      </dgm:t>
    </dgm:pt>
    <dgm:pt modelId="{4EFF1338-D559-4934-95B6-3AAEC20B6B41}" type="pres">
      <dgm:prSet presAssocID="{12ACAC2E-14E5-4A9C-85AE-AEAB7C6AD50C}" presName="parTrans" presStyleCnt="0"/>
      <dgm:spPr/>
    </dgm:pt>
    <dgm:pt modelId="{0E620490-427A-403A-B734-1780D782DADE}" type="pres">
      <dgm:prSet presAssocID="{A0BFB893-3195-4352-B02E-2583FAA850A4}" presName="node" presStyleLbl="alignAccFollowNode1" presStyleIdx="4" presStyleCnt="6">
        <dgm:presLayoutVars>
          <dgm:bulletEnabled val="1"/>
        </dgm:presLayoutVars>
      </dgm:prSet>
      <dgm:spPr/>
      <dgm:t>
        <a:bodyPr/>
        <a:lstStyle/>
        <a:p>
          <a:endParaRPr lang="es-EC"/>
        </a:p>
      </dgm:t>
    </dgm:pt>
    <dgm:pt modelId="{A97B3ACF-330A-4A76-A172-8A4074FB62C2}" type="pres">
      <dgm:prSet presAssocID="{131F9FC2-8BF6-4BBE-94B7-6DEE6993BEAB}" presName="sibTrans" presStyleCnt="0"/>
      <dgm:spPr/>
    </dgm:pt>
    <dgm:pt modelId="{04BA9113-F903-4708-9AEC-EAAF9D42DB70}" type="pres">
      <dgm:prSet presAssocID="{22AF70F4-23F7-4CF4-8D98-DC425F641449}" presName="node" presStyleLbl="alignAccFollowNode1" presStyleIdx="5" presStyleCnt="6">
        <dgm:presLayoutVars>
          <dgm:bulletEnabled val="1"/>
        </dgm:presLayoutVars>
      </dgm:prSet>
      <dgm:spPr/>
      <dgm:t>
        <a:bodyPr/>
        <a:lstStyle/>
        <a:p>
          <a:endParaRPr lang="es-EC"/>
        </a:p>
      </dgm:t>
    </dgm:pt>
  </dgm:ptLst>
  <dgm:cxnLst>
    <dgm:cxn modelId="{069C7A74-19B7-414C-8BFE-3D8C852B8EC1}" srcId="{5EC04A58-62B8-4F28-9027-841F26EE5764}" destId="{2077848D-E3A7-4455-B443-C222169C0997}" srcOrd="2" destOrd="0" parTransId="{FD8646C8-D5C5-4943-8D74-479ADB3C81FC}" sibTransId="{3E70B36E-EE22-41C5-BB65-D0E8426C7B7C}"/>
    <dgm:cxn modelId="{07BF8BDD-6D73-4EB6-A91D-6D6716622CE1}" srcId="{353A741A-F77A-409F-AED5-ACE0B3635878}" destId="{86C34E18-8412-4CF7-B892-5E83389453AA}" srcOrd="0" destOrd="0" parTransId="{B2704913-7E63-4598-AD56-3730755910C2}" sibTransId="{32140AF3-BA09-4749-9411-ABEDB54BDAFC}"/>
    <dgm:cxn modelId="{66C47C64-C5F3-473D-B4D2-C66C58272C3A}" srcId="{2077848D-E3A7-4455-B443-C222169C0997}" destId="{A0BFB893-3195-4352-B02E-2583FAA850A4}" srcOrd="0" destOrd="0" parTransId="{12ACAC2E-14E5-4A9C-85AE-AEAB7C6AD50C}" sibTransId="{131F9FC2-8BF6-4BBE-94B7-6DEE6993BEAB}"/>
    <dgm:cxn modelId="{D95B4D1B-599B-4F5A-BBDF-5B3937230FEB}" type="presOf" srcId="{821A349C-4D62-4B44-8452-63D61EA0ABB6}" destId="{13D109CE-709F-4E25-9706-F535264FC9FD}" srcOrd="0" destOrd="0" presId="urn:microsoft.com/office/officeart/2005/8/layout/lProcess3"/>
    <dgm:cxn modelId="{45917962-64B2-4AEC-A3B4-C980502778A9}" type="presOf" srcId="{5EC04A58-62B8-4F28-9027-841F26EE5764}" destId="{0EEA0824-9B68-4238-A227-0E8880113D8F}" srcOrd="0" destOrd="0" presId="urn:microsoft.com/office/officeart/2005/8/layout/lProcess3"/>
    <dgm:cxn modelId="{93769EF8-E5F2-496F-B655-9B7C688558D3}" type="presOf" srcId="{353A741A-F77A-409F-AED5-ACE0B3635878}" destId="{CBAAE051-9CEB-44CE-AFF6-97D00E8CE266}" srcOrd="0" destOrd="0" presId="urn:microsoft.com/office/officeart/2005/8/layout/lProcess3"/>
    <dgm:cxn modelId="{7384C520-2E36-403A-BC3D-EAC9BAC06918}" srcId="{5EC04A58-62B8-4F28-9027-841F26EE5764}" destId="{353A741A-F77A-409F-AED5-ACE0B3635878}" srcOrd="1" destOrd="0" parTransId="{DD89EDC8-8089-4E2E-B93F-8B05990E1E87}" sibTransId="{43902FF1-FA6A-4AE1-943F-BBB1B06538F3}"/>
    <dgm:cxn modelId="{E522CFF8-460B-4FEE-A2BB-1C085E02339B}" srcId="{353A741A-F77A-409F-AED5-ACE0B3635878}" destId="{78C88AA8-3E7B-4BED-AA1F-A71F105677C3}" srcOrd="1" destOrd="0" parTransId="{DFA829D6-EBDB-4642-9F5A-308D635D768F}" sibTransId="{9D0C06C1-BA28-4AC1-AD64-8C9A9885F162}"/>
    <dgm:cxn modelId="{B5C4E075-2EE8-4426-9595-01CF61F80378}" srcId="{2077848D-E3A7-4455-B443-C222169C0997}" destId="{22AF70F4-23F7-4CF4-8D98-DC425F641449}" srcOrd="1" destOrd="0" parTransId="{47A9B829-F7C7-4938-B39E-DE881E32F060}" sibTransId="{A36E48C5-C7C1-4931-9B12-3AEBC76A53BC}"/>
    <dgm:cxn modelId="{6A60BB29-1915-4E53-8D8D-150FF21AB960}" type="presOf" srcId="{181D06CB-59E2-4005-B890-910ABA06A2C3}" destId="{81AD9E82-4935-4908-80D5-D4A61C2D815A}" srcOrd="0" destOrd="0" presId="urn:microsoft.com/office/officeart/2005/8/layout/lProcess3"/>
    <dgm:cxn modelId="{6C0F710E-13B1-49C6-80A9-EAA5DDFCD760}" type="presOf" srcId="{22AF70F4-23F7-4CF4-8D98-DC425F641449}" destId="{04BA9113-F903-4708-9AEC-EAAF9D42DB70}" srcOrd="0" destOrd="0" presId="urn:microsoft.com/office/officeart/2005/8/layout/lProcess3"/>
    <dgm:cxn modelId="{30DC68D7-AFD3-4E5B-B445-08323D7AD91B}" type="presOf" srcId="{86C34E18-8412-4CF7-B892-5E83389453AA}" destId="{BA068904-71CD-4DC3-AD7D-F1531CD8CA5B}" srcOrd="0" destOrd="0" presId="urn:microsoft.com/office/officeart/2005/8/layout/lProcess3"/>
    <dgm:cxn modelId="{B32A8471-66E4-4E3C-A775-E97320EE81C9}" type="presOf" srcId="{A0BFB893-3195-4352-B02E-2583FAA850A4}" destId="{0E620490-427A-403A-B734-1780D782DADE}" srcOrd="0" destOrd="0" presId="urn:microsoft.com/office/officeart/2005/8/layout/lProcess3"/>
    <dgm:cxn modelId="{68E7A46F-7886-4C10-8C1B-B8D6041941BE}" srcId="{821A349C-4D62-4B44-8452-63D61EA0ABB6}" destId="{181D06CB-59E2-4005-B890-910ABA06A2C3}" srcOrd="1" destOrd="0" parTransId="{BA8D4984-E8EF-4906-A883-90FD1EB1FE43}" sibTransId="{4E438F0B-8246-4F95-97B2-30F7F2D81F64}"/>
    <dgm:cxn modelId="{AF6E2A2D-6612-483A-9059-8DD43AAC6F27}" type="presOf" srcId="{BF0053F5-5D65-4CE5-9163-D3966575DC59}" destId="{982EF6C7-1E5E-4D91-B9F3-145F636A6F19}" srcOrd="0" destOrd="0" presId="urn:microsoft.com/office/officeart/2005/8/layout/lProcess3"/>
    <dgm:cxn modelId="{F33E6BCA-6B87-4272-ACCD-ACBE57F264B4}" type="presOf" srcId="{2077848D-E3A7-4455-B443-C222169C0997}" destId="{FA34CC48-FBE1-42A4-A390-E1DB58ECB7A1}" srcOrd="0" destOrd="0" presId="urn:microsoft.com/office/officeart/2005/8/layout/lProcess3"/>
    <dgm:cxn modelId="{6CC45422-9AA6-4C80-A21F-96B0EEC57C62}" srcId="{821A349C-4D62-4B44-8452-63D61EA0ABB6}" destId="{BF0053F5-5D65-4CE5-9163-D3966575DC59}" srcOrd="0" destOrd="0" parTransId="{1CCFEFBA-36A9-4DC9-8FE0-6AFC3A239C3D}" sibTransId="{2BDD349B-1186-4F71-B34F-7F65620AEF15}"/>
    <dgm:cxn modelId="{4D2D55FF-15AB-42A5-8047-37F0E895E05B}" type="presOf" srcId="{78C88AA8-3E7B-4BED-AA1F-A71F105677C3}" destId="{C339EF60-84FC-419B-9E16-314953E5365F}" srcOrd="0" destOrd="0" presId="urn:microsoft.com/office/officeart/2005/8/layout/lProcess3"/>
    <dgm:cxn modelId="{9BFD6905-08D3-4B24-B32F-4177E4BD60C0}" srcId="{5EC04A58-62B8-4F28-9027-841F26EE5764}" destId="{821A349C-4D62-4B44-8452-63D61EA0ABB6}" srcOrd="0" destOrd="0" parTransId="{E8F08757-C1B2-4CBF-9C88-87C110DF2AA1}" sibTransId="{AC5F719E-B499-4CE8-8534-8E3B908A7847}"/>
    <dgm:cxn modelId="{8AEB5497-A91B-4550-90E9-CCDC1E42917C}" type="presParOf" srcId="{0EEA0824-9B68-4238-A227-0E8880113D8F}" destId="{07144449-265E-4D6C-8839-34F5C98114B8}" srcOrd="0" destOrd="0" presId="urn:microsoft.com/office/officeart/2005/8/layout/lProcess3"/>
    <dgm:cxn modelId="{CA7D606F-EC9C-4E25-AA92-6C65AAC34365}" type="presParOf" srcId="{07144449-265E-4D6C-8839-34F5C98114B8}" destId="{13D109CE-709F-4E25-9706-F535264FC9FD}" srcOrd="0" destOrd="0" presId="urn:microsoft.com/office/officeart/2005/8/layout/lProcess3"/>
    <dgm:cxn modelId="{830406F3-A0BD-44B0-B859-F89AEA905682}" type="presParOf" srcId="{07144449-265E-4D6C-8839-34F5C98114B8}" destId="{1655CB98-7EBB-4EC6-ABEF-212DE42E9BA7}" srcOrd="1" destOrd="0" presId="urn:microsoft.com/office/officeart/2005/8/layout/lProcess3"/>
    <dgm:cxn modelId="{31C9C410-9FDD-4A82-A279-69A8C2E16F63}" type="presParOf" srcId="{07144449-265E-4D6C-8839-34F5C98114B8}" destId="{982EF6C7-1E5E-4D91-B9F3-145F636A6F19}" srcOrd="2" destOrd="0" presId="urn:microsoft.com/office/officeart/2005/8/layout/lProcess3"/>
    <dgm:cxn modelId="{2777E518-4C58-45EF-8B94-398CFF55D7F4}" type="presParOf" srcId="{07144449-265E-4D6C-8839-34F5C98114B8}" destId="{7E2FEAE2-1702-48A5-8EF8-BFFE06287BC5}" srcOrd="3" destOrd="0" presId="urn:microsoft.com/office/officeart/2005/8/layout/lProcess3"/>
    <dgm:cxn modelId="{4B1A3D64-03F3-4023-BEAC-64A1A7138785}" type="presParOf" srcId="{07144449-265E-4D6C-8839-34F5C98114B8}" destId="{81AD9E82-4935-4908-80D5-D4A61C2D815A}" srcOrd="4" destOrd="0" presId="urn:microsoft.com/office/officeart/2005/8/layout/lProcess3"/>
    <dgm:cxn modelId="{7B7BDE95-C275-468F-884F-140060276304}" type="presParOf" srcId="{0EEA0824-9B68-4238-A227-0E8880113D8F}" destId="{F618A43C-6014-4E09-9A6E-43D2C0CEFF70}" srcOrd="1" destOrd="0" presId="urn:microsoft.com/office/officeart/2005/8/layout/lProcess3"/>
    <dgm:cxn modelId="{FD9FC810-8E00-4071-9B23-BBB9F0E7324E}" type="presParOf" srcId="{0EEA0824-9B68-4238-A227-0E8880113D8F}" destId="{59776984-FC03-403B-80DF-BDDD697BD2F6}" srcOrd="2" destOrd="0" presId="urn:microsoft.com/office/officeart/2005/8/layout/lProcess3"/>
    <dgm:cxn modelId="{37C3D66E-7FAA-46C3-BCD5-979EE6D80355}" type="presParOf" srcId="{59776984-FC03-403B-80DF-BDDD697BD2F6}" destId="{CBAAE051-9CEB-44CE-AFF6-97D00E8CE266}" srcOrd="0" destOrd="0" presId="urn:microsoft.com/office/officeart/2005/8/layout/lProcess3"/>
    <dgm:cxn modelId="{3958E828-94B0-4B0F-B148-1529C4078ABE}" type="presParOf" srcId="{59776984-FC03-403B-80DF-BDDD697BD2F6}" destId="{C250DA00-A764-431F-8C03-71AC208B228A}" srcOrd="1" destOrd="0" presId="urn:microsoft.com/office/officeart/2005/8/layout/lProcess3"/>
    <dgm:cxn modelId="{CE00D355-333B-469A-AD27-94FF544650B6}" type="presParOf" srcId="{59776984-FC03-403B-80DF-BDDD697BD2F6}" destId="{BA068904-71CD-4DC3-AD7D-F1531CD8CA5B}" srcOrd="2" destOrd="0" presId="urn:microsoft.com/office/officeart/2005/8/layout/lProcess3"/>
    <dgm:cxn modelId="{873C5B2A-EB2A-4F89-BB41-CC0FE1CD96CE}" type="presParOf" srcId="{59776984-FC03-403B-80DF-BDDD697BD2F6}" destId="{FA672FE1-FF95-46C5-9A58-5C9A74B0DAFE}" srcOrd="3" destOrd="0" presId="urn:microsoft.com/office/officeart/2005/8/layout/lProcess3"/>
    <dgm:cxn modelId="{0EFD8EA3-5BE1-4B5A-A494-BD76E9F07C22}" type="presParOf" srcId="{59776984-FC03-403B-80DF-BDDD697BD2F6}" destId="{C339EF60-84FC-419B-9E16-314953E5365F}" srcOrd="4" destOrd="0" presId="urn:microsoft.com/office/officeart/2005/8/layout/lProcess3"/>
    <dgm:cxn modelId="{88D91D38-2B3E-4998-94AB-ED828B05C529}" type="presParOf" srcId="{0EEA0824-9B68-4238-A227-0E8880113D8F}" destId="{C27FB8EB-1790-4B97-9687-E5F753D6E374}" srcOrd="3" destOrd="0" presId="urn:microsoft.com/office/officeart/2005/8/layout/lProcess3"/>
    <dgm:cxn modelId="{2D72EBAE-AB21-4C03-960A-E6EE5A994665}" type="presParOf" srcId="{0EEA0824-9B68-4238-A227-0E8880113D8F}" destId="{344FE4AD-8970-4900-8E1F-85D395E6A995}" srcOrd="4" destOrd="0" presId="urn:microsoft.com/office/officeart/2005/8/layout/lProcess3"/>
    <dgm:cxn modelId="{F7FDB48A-D99D-49E5-A59B-D3C41C2B0560}" type="presParOf" srcId="{344FE4AD-8970-4900-8E1F-85D395E6A995}" destId="{FA34CC48-FBE1-42A4-A390-E1DB58ECB7A1}" srcOrd="0" destOrd="0" presId="urn:microsoft.com/office/officeart/2005/8/layout/lProcess3"/>
    <dgm:cxn modelId="{E7CC1F25-4DD5-457D-9105-D20471EAAA61}" type="presParOf" srcId="{344FE4AD-8970-4900-8E1F-85D395E6A995}" destId="{4EFF1338-D559-4934-95B6-3AAEC20B6B41}" srcOrd="1" destOrd="0" presId="urn:microsoft.com/office/officeart/2005/8/layout/lProcess3"/>
    <dgm:cxn modelId="{7FA0FC64-F426-4791-A756-D972608C3DC5}" type="presParOf" srcId="{344FE4AD-8970-4900-8E1F-85D395E6A995}" destId="{0E620490-427A-403A-B734-1780D782DADE}" srcOrd="2" destOrd="0" presId="urn:microsoft.com/office/officeart/2005/8/layout/lProcess3"/>
    <dgm:cxn modelId="{3BBE89C6-DF55-4653-AF1A-13238141A1ED}" type="presParOf" srcId="{344FE4AD-8970-4900-8E1F-85D395E6A995}" destId="{A97B3ACF-330A-4A76-A172-8A4074FB62C2}" srcOrd="3" destOrd="0" presId="urn:microsoft.com/office/officeart/2005/8/layout/lProcess3"/>
    <dgm:cxn modelId="{CBB49706-C156-4BC5-98EC-15B6FAF7CBC8}" type="presParOf" srcId="{344FE4AD-8970-4900-8E1F-85D395E6A995}" destId="{04BA9113-F903-4708-9AEC-EAAF9D42DB70}"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EC04A58-62B8-4F28-9027-841F26EE5764}" type="doc">
      <dgm:prSet loTypeId="urn:microsoft.com/office/officeart/2005/8/layout/lProcess3" loCatId="process" qsTypeId="urn:microsoft.com/office/officeart/2005/8/quickstyle/3d2" qsCatId="3D" csTypeId="urn:microsoft.com/office/officeart/2005/8/colors/accent4_1" csCatId="accent4" phldr="1"/>
      <dgm:spPr/>
      <dgm:t>
        <a:bodyPr/>
        <a:lstStyle/>
        <a:p>
          <a:endParaRPr lang="es-EC"/>
        </a:p>
      </dgm:t>
    </dgm:pt>
    <dgm:pt modelId="{821A349C-4D62-4B44-8452-63D61EA0ABB6}">
      <dgm:prSet phldrT="[Texto]" custT="1"/>
      <dgm:spPr/>
      <dgm:t>
        <a:bodyPr/>
        <a:lstStyle/>
        <a:p>
          <a:r>
            <a:rPr lang="es-EC" sz="1100" dirty="0" smtClean="0">
              <a:latin typeface="Times New Roman" panose="02020603050405020304" pitchFamily="18" charset="0"/>
              <a:cs typeface="Times New Roman" panose="02020603050405020304" pitchFamily="18" charset="0"/>
            </a:rPr>
            <a:t>Uno de los órganos internacionales más relevantes es la CONVEMAR</a:t>
          </a:r>
          <a:endParaRPr lang="es-EC" sz="1100" dirty="0"/>
        </a:p>
      </dgm:t>
    </dgm:pt>
    <dgm:pt modelId="{E8F08757-C1B2-4CBF-9C88-87C110DF2AA1}" type="parTrans" cxnId="{9BFD6905-08D3-4B24-B32F-4177E4BD60C0}">
      <dgm:prSet/>
      <dgm:spPr/>
      <dgm:t>
        <a:bodyPr/>
        <a:lstStyle/>
        <a:p>
          <a:endParaRPr lang="es-EC" sz="1100"/>
        </a:p>
      </dgm:t>
    </dgm:pt>
    <dgm:pt modelId="{AC5F719E-B499-4CE8-8534-8E3B908A7847}" type="sibTrans" cxnId="{9BFD6905-08D3-4B24-B32F-4177E4BD60C0}">
      <dgm:prSet/>
      <dgm:spPr/>
      <dgm:t>
        <a:bodyPr/>
        <a:lstStyle/>
        <a:p>
          <a:endParaRPr lang="es-EC" sz="1100"/>
        </a:p>
      </dgm:t>
    </dgm:pt>
    <dgm:pt modelId="{BF0053F5-5D65-4CE5-9163-D3966575DC59}">
      <dgm:prSet phldrT="[Texto]" custT="1"/>
      <dgm:spPr/>
      <dgm:t>
        <a:bodyPr/>
        <a:lstStyle/>
        <a:p>
          <a:r>
            <a:rPr lang="es-EC" sz="1100" dirty="0" smtClean="0">
              <a:latin typeface="Times New Roman" panose="02020603050405020304" pitchFamily="18" charset="0"/>
              <a:cs typeface="Times New Roman" panose="02020603050405020304" pitchFamily="18" charset="0"/>
            </a:rPr>
            <a:t>Establecido para asentar una constitución que custodia los derechos del mar y del océano</a:t>
          </a:r>
          <a:endParaRPr lang="es-EC" sz="1100" dirty="0"/>
        </a:p>
      </dgm:t>
    </dgm:pt>
    <dgm:pt modelId="{1CCFEFBA-36A9-4DC9-8FE0-6AFC3A239C3D}" type="parTrans" cxnId="{6CC45422-9AA6-4C80-A21F-96B0EEC57C62}">
      <dgm:prSet/>
      <dgm:spPr/>
      <dgm:t>
        <a:bodyPr/>
        <a:lstStyle/>
        <a:p>
          <a:endParaRPr lang="es-EC" sz="1100"/>
        </a:p>
      </dgm:t>
    </dgm:pt>
    <dgm:pt modelId="{2BDD349B-1186-4F71-B34F-7F65620AEF15}" type="sibTrans" cxnId="{6CC45422-9AA6-4C80-A21F-96B0EEC57C62}">
      <dgm:prSet/>
      <dgm:spPr/>
      <dgm:t>
        <a:bodyPr/>
        <a:lstStyle/>
        <a:p>
          <a:endParaRPr lang="es-EC" sz="1100"/>
        </a:p>
      </dgm:t>
    </dgm:pt>
    <dgm:pt modelId="{181D06CB-59E2-4005-B890-910ABA06A2C3}">
      <dgm:prSet phldrT="[Texto]" custT="1"/>
      <dgm:spPr/>
      <dgm:t>
        <a:bodyPr/>
        <a:lstStyle/>
        <a:p>
          <a:r>
            <a:rPr lang="es-EC" sz="1100" dirty="0" smtClean="0">
              <a:latin typeface="Times New Roman" panose="02020603050405020304" pitchFamily="18" charset="0"/>
              <a:cs typeface="Times New Roman" panose="02020603050405020304" pitchFamily="18" charset="0"/>
            </a:rPr>
            <a:t>Si ayuda a que el Ecuador sea amparado cuando se cometan delitos en su territorio marino, se protege la Reserva Marina</a:t>
          </a:r>
          <a:endParaRPr lang="es-EC" sz="1100" dirty="0">
            <a:latin typeface="Times New Roman" panose="02020603050405020304" pitchFamily="18" charset="0"/>
            <a:cs typeface="Times New Roman" panose="02020603050405020304" pitchFamily="18" charset="0"/>
          </a:endParaRPr>
        </a:p>
      </dgm:t>
    </dgm:pt>
    <dgm:pt modelId="{BA8D4984-E8EF-4906-A883-90FD1EB1FE43}" type="parTrans" cxnId="{68E7A46F-7886-4C10-8C1B-B8D6041941BE}">
      <dgm:prSet/>
      <dgm:spPr/>
      <dgm:t>
        <a:bodyPr/>
        <a:lstStyle/>
        <a:p>
          <a:endParaRPr lang="es-EC" sz="1100"/>
        </a:p>
      </dgm:t>
    </dgm:pt>
    <dgm:pt modelId="{4E438F0B-8246-4F95-97B2-30F7F2D81F64}" type="sibTrans" cxnId="{68E7A46F-7886-4C10-8C1B-B8D6041941BE}">
      <dgm:prSet/>
      <dgm:spPr/>
      <dgm:t>
        <a:bodyPr/>
        <a:lstStyle/>
        <a:p>
          <a:endParaRPr lang="es-EC" sz="1100"/>
        </a:p>
      </dgm:t>
    </dgm:pt>
    <dgm:pt modelId="{353A741A-F77A-409F-AED5-ACE0B3635878}">
      <dgm:prSet phldrT="[Texto]" custT="1"/>
      <dgm:spPr/>
      <dgm:t>
        <a:bodyPr/>
        <a:lstStyle/>
        <a:p>
          <a:r>
            <a:rPr lang="es-EC" sz="1100" dirty="0" smtClean="0">
              <a:latin typeface="Times New Roman" panose="02020603050405020304" pitchFamily="18" charset="0"/>
              <a:cs typeface="Times New Roman" panose="02020603050405020304" pitchFamily="18" charset="0"/>
            </a:rPr>
            <a:t>Convenio de Diversidad Biológica brindan apoyo en la conservación de las especies endémicas</a:t>
          </a:r>
          <a:endParaRPr lang="es-EC" sz="1100" dirty="0"/>
        </a:p>
      </dgm:t>
    </dgm:pt>
    <dgm:pt modelId="{DD89EDC8-8089-4E2E-B93F-8B05990E1E87}" type="parTrans" cxnId="{7384C520-2E36-403A-BC3D-EAC9BAC06918}">
      <dgm:prSet/>
      <dgm:spPr/>
      <dgm:t>
        <a:bodyPr/>
        <a:lstStyle/>
        <a:p>
          <a:endParaRPr lang="es-EC" sz="1100"/>
        </a:p>
      </dgm:t>
    </dgm:pt>
    <dgm:pt modelId="{43902FF1-FA6A-4AE1-943F-BBB1B06538F3}" type="sibTrans" cxnId="{7384C520-2E36-403A-BC3D-EAC9BAC06918}">
      <dgm:prSet/>
      <dgm:spPr/>
      <dgm:t>
        <a:bodyPr/>
        <a:lstStyle/>
        <a:p>
          <a:endParaRPr lang="es-EC" sz="1100"/>
        </a:p>
      </dgm:t>
    </dgm:pt>
    <dgm:pt modelId="{86C34E18-8412-4CF7-B892-5E83389453AA}">
      <dgm:prSet phldrT="[Texto]" custT="1"/>
      <dgm:spPr/>
      <dgm:t>
        <a:bodyPr/>
        <a:lstStyle/>
        <a:p>
          <a:r>
            <a:rPr lang="es-EC" sz="1100" dirty="0" smtClean="0">
              <a:latin typeface="Times New Roman" panose="02020603050405020304" pitchFamily="18" charset="0"/>
              <a:cs typeface="Times New Roman" panose="02020603050405020304" pitchFamily="18" charset="0"/>
            </a:rPr>
            <a:t>Salvaguardar los ecosistemas, especies y material genético único</a:t>
          </a:r>
          <a:endParaRPr lang="es-EC" sz="1100" dirty="0"/>
        </a:p>
      </dgm:t>
    </dgm:pt>
    <dgm:pt modelId="{B2704913-7E63-4598-AD56-3730755910C2}" type="parTrans" cxnId="{07BF8BDD-6D73-4EB6-A91D-6D6716622CE1}">
      <dgm:prSet/>
      <dgm:spPr/>
      <dgm:t>
        <a:bodyPr/>
        <a:lstStyle/>
        <a:p>
          <a:endParaRPr lang="es-EC" sz="1100"/>
        </a:p>
      </dgm:t>
    </dgm:pt>
    <dgm:pt modelId="{32140AF3-BA09-4749-9411-ABEDB54BDAFC}" type="sibTrans" cxnId="{07BF8BDD-6D73-4EB6-A91D-6D6716622CE1}">
      <dgm:prSet/>
      <dgm:spPr/>
      <dgm:t>
        <a:bodyPr/>
        <a:lstStyle/>
        <a:p>
          <a:endParaRPr lang="es-EC" sz="1100"/>
        </a:p>
      </dgm:t>
    </dgm:pt>
    <dgm:pt modelId="{78C88AA8-3E7B-4BED-AA1F-A71F105677C3}">
      <dgm:prSet phldrT="[Texto]" custT="1"/>
      <dgm:spPr/>
      <dgm:t>
        <a:bodyPr/>
        <a:lstStyle/>
        <a:p>
          <a:r>
            <a:rPr lang="es-EC" sz="1100" dirty="0" smtClean="0">
              <a:latin typeface="Times New Roman" panose="02020603050405020304" pitchFamily="18" charset="0"/>
              <a:cs typeface="Times New Roman" panose="02020603050405020304" pitchFamily="18" charset="0"/>
            </a:rPr>
            <a:t>Si el Ecuador posee una normativa que da soporte pero carece de elementos que regulen su cumplimiento, se pone en peligro</a:t>
          </a:r>
          <a:endParaRPr lang="es-EC" sz="1100" dirty="0">
            <a:latin typeface="Times New Roman" panose="02020603050405020304" pitchFamily="18" charset="0"/>
            <a:cs typeface="Times New Roman" panose="02020603050405020304" pitchFamily="18" charset="0"/>
          </a:endParaRPr>
        </a:p>
      </dgm:t>
    </dgm:pt>
    <dgm:pt modelId="{DFA829D6-EBDB-4642-9F5A-308D635D768F}" type="parTrans" cxnId="{E522CFF8-460B-4FEE-A2BB-1C085E02339B}">
      <dgm:prSet/>
      <dgm:spPr/>
      <dgm:t>
        <a:bodyPr/>
        <a:lstStyle/>
        <a:p>
          <a:endParaRPr lang="es-EC" sz="1100"/>
        </a:p>
      </dgm:t>
    </dgm:pt>
    <dgm:pt modelId="{9D0C06C1-BA28-4AC1-AD64-8C9A9885F162}" type="sibTrans" cxnId="{E522CFF8-460B-4FEE-A2BB-1C085E02339B}">
      <dgm:prSet/>
      <dgm:spPr/>
      <dgm:t>
        <a:bodyPr/>
        <a:lstStyle/>
        <a:p>
          <a:endParaRPr lang="es-EC" sz="1100"/>
        </a:p>
      </dgm:t>
    </dgm:pt>
    <dgm:pt modelId="{2077848D-E3A7-4455-B443-C222169C0997}">
      <dgm:prSet phldrT="[Texto]" custT="1"/>
      <dgm:spPr/>
      <dgm:t>
        <a:bodyPr/>
        <a:lstStyle/>
        <a:p>
          <a:r>
            <a:rPr lang="es-EC" sz="1100" dirty="0" smtClean="0">
              <a:latin typeface="Times New Roman" panose="02020603050405020304" pitchFamily="18" charset="0"/>
              <a:cs typeface="Times New Roman" panose="02020603050405020304" pitchFamily="18" charset="0"/>
            </a:rPr>
            <a:t>El cuidado de los  espacios considerados riquezas para la identidad de la humanidad</a:t>
          </a:r>
          <a:endParaRPr lang="es-EC" sz="1100" dirty="0">
            <a:latin typeface="Times New Roman" panose="02020603050405020304" pitchFamily="18" charset="0"/>
            <a:cs typeface="Times New Roman" panose="02020603050405020304" pitchFamily="18" charset="0"/>
          </a:endParaRPr>
        </a:p>
      </dgm:t>
    </dgm:pt>
    <dgm:pt modelId="{FD8646C8-D5C5-4943-8D74-479ADB3C81FC}" type="parTrans" cxnId="{069C7A74-19B7-414C-8BFE-3D8C852B8EC1}">
      <dgm:prSet/>
      <dgm:spPr/>
      <dgm:t>
        <a:bodyPr/>
        <a:lstStyle/>
        <a:p>
          <a:endParaRPr lang="es-EC" sz="1100"/>
        </a:p>
      </dgm:t>
    </dgm:pt>
    <dgm:pt modelId="{3E70B36E-EE22-41C5-BB65-D0E8426C7B7C}" type="sibTrans" cxnId="{069C7A74-19B7-414C-8BFE-3D8C852B8EC1}">
      <dgm:prSet/>
      <dgm:spPr/>
      <dgm:t>
        <a:bodyPr/>
        <a:lstStyle/>
        <a:p>
          <a:endParaRPr lang="es-EC" sz="1100"/>
        </a:p>
      </dgm:t>
    </dgm:pt>
    <dgm:pt modelId="{A0BFB893-3195-4352-B02E-2583FAA850A4}">
      <dgm:prSet phldrT="[Texto]" custT="1"/>
      <dgm:spPr/>
      <dgm:t>
        <a:bodyPr/>
        <a:lstStyle/>
        <a:p>
          <a:r>
            <a:rPr lang="es-EC" sz="1100" smtClean="0">
              <a:latin typeface="Times New Roman" panose="02020603050405020304" pitchFamily="18" charset="0"/>
              <a:cs typeface="Times New Roman" panose="02020603050405020304" pitchFamily="18" charset="0"/>
            </a:rPr>
            <a:t>Convención para la Protección del Patrimonio Natural y Cultural</a:t>
          </a:r>
          <a:endParaRPr lang="es-EC" sz="1100" dirty="0">
            <a:latin typeface="Times New Roman" panose="02020603050405020304" pitchFamily="18" charset="0"/>
            <a:cs typeface="Times New Roman" panose="02020603050405020304" pitchFamily="18" charset="0"/>
          </a:endParaRPr>
        </a:p>
      </dgm:t>
    </dgm:pt>
    <dgm:pt modelId="{12ACAC2E-14E5-4A9C-85AE-AEAB7C6AD50C}" type="parTrans" cxnId="{66C47C64-C5F3-473D-B4D2-C66C58272C3A}">
      <dgm:prSet/>
      <dgm:spPr/>
      <dgm:t>
        <a:bodyPr/>
        <a:lstStyle/>
        <a:p>
          <a:endParaRPr lang="es-EC" sz="1100"/>
        </a:p>
      </dgm:t>
    </dgm:pt>
    <dgm:pt modelId="{131F9FC2-8BF6-4BBE-94B7-6DEE6993BEAB}" type="sibTrans" cxnId="{66C47C64-C5F3-473D-B4D2-C66C58272C3A}">
      <dgm:prSet/>
      <dgm:spPr/>
      <dgm:t>
        <a:bodyPr/>
        <a:lstStyle/>
        <a:p>
          <a:endParaRPr lang="es-EC" sz="1100"/>
        </a:p>
      </dgm:t>
    </dgm:pt>
    <dgm:pt modelId="{22AF70F4-23F7-4CF4-8D98-DC425F641449}">
      <dgm:prSet phldrT="[Texto]" custT="1"/>
      <dgm:spPr/>
      <dgm:t>
        <a:bodyPr/>
        <a:lstStyle/>
        <a:p>
          <a:r>
            <a:rPr lang="es-EC" sz="1100" dirty="0" smtClean="0">
              <a:latin typeface="Times New Roman" panose="02020603050405020304" pitchFamily="18" charset="0"/>
              <a:cs typeface="Times New Roman" panose="02020603050405020304" pitchFamily="18" charset="0"/>
            </a:rPr>
            <a:t>Si las</a:t>
          </a:r>
          <a:r>
            <a:rPr lang="es-ES" sz="1100" dirty="0" smtClean="0">
              <a:latin typeface="Times New Roman" panose="02020603050405020304" pitchFamily="18" charset="0"/>
              <a:cs typeface="Times New Roman" panose="02020603050405020304" pitchFamily="18" charset="0"/>
            </a:rPr>
            <a:t> Islas Galápagos poseen diversas actividades que ponen en riesgo el ecosistema, como un patrimonio natural en peligro</a:t>
          </a:r>
          <a:endParaRPr lang="es-EC" sz="1100" dirty="0">
            <a:latin typeface="Times New Roman" panose="02020603050405020304" pitchFamily="18" charset="0"/>
            <a:cs typeface="Times New Roman" panose="02020603050405020304" pitchFamily="18" charset="0"/>
          </a:endParaRPr>
        </a:p>
      </dgm:t>
    </dgm:pt>
    <dgm:pt modelId="{47A9B829-F7C7-4938-B39E-DE881E32F060}" type="parTrans" cxnId="{B5C4E075-2EE8-4426-9595-01CF61F80378}">
      <dgm:prSet/>
      <dgm:spPr/>
      <dgm:t>
        <a:bodyPr/>
        <a:lstStyle/>
        <a:p>
          <a:endParaRPr lang="es-EC" sz="1100"/>
        </a:p>
      </dgm:t>
    </dgm:pt>
    <dgm:pt modelId="{A36E48C5-C7C1-4931-9B12-3AEBC76A53BC}" type="sibTrans" cxnId="{B5C4E075-2EE8-4426-9595-01CF61F80378}">
      <dgm:prSet/>
      <dgm:spPr/>
      <dgm:t>
        <a:bodyPr/>
        <a:lstStyle/>
        <a:p>
          <a:endParaRPr lang="es-EC" sz="1100"/>
        </a:p>
      </dgm:t>
    </dgm:pt>
    <dgm:pt modelId="{0EEA0824-9B68-4238-A227-0E8880113D8F}" type="pres">
      <dgm:prSet presAssocID="{5EC04A58-62B8-4F28-9027-841F26EE5764}" presName="Name0" presStyleCnt="0">
        <dgm:presLayoutVars>
          <dgm:chPref val="3"/>
          <dgm:dir/>
          <dgm:animLvl val="lvl"/>
          <dgm:resizeHandles/>
        </dgm:presLayoutVars>
      </dgm:prSet>
      <dgm:spPr/>
      <dgm:t>
        <a:bodyPr/>
        <a:lstStyle/>
        <a:p>
          <a:endParaRPr lang="es-EC"/>
        </a:p>
      </dgm:t>
    </dgm:pt>
    <dgm:pt modelId="{07144449-265E-4D6C-8839-34F5C98114B8}" type="pres">
      <dgm:prSet presAssocID="{821A349C-4D62-4B44-8452-63D61EA0ABB6}" presName="horFlow" presStyleCnt="0"/>
      <dgm:spPr/>
    </dgm:pt>
    <dgm:pt modelId="{13D109CE-709F-4E25-9706-F535264FC9FD}" type="pres">
      <dgm:prSet presAssocID="{821A349C-4D62-4B44-8452-63D61EA0ABB6}" presName="bigChev" presStyleLbl="node1" presStyleIdx="0" presStyleCnt="3"/>
      <dgm:spPr/>
      <dgm:t>
        <a:bodyPr/>
        <a:lstStyle/>
        <a:p>
          <a:endParaRPr lang="es-EC"/>
        </a:p>
      </dgm:t>
    </dgm:pt>
    <dgm:pt modelId="{1655CB98-7EBB-4EC6-ABEF-212DE42E9BA7}" type="pres">
      <dgm:prSet presAssocID="{1CCFEFBA-36A9-4DC9-8FE0-6AFC3A239C3D}" presName="parTrans" presStyleCnt="0"/>
      <dgm:spPr/>
    </dgm:pt>
    <dgm:pt modelId="{982EF6C7-1E5E-4D91-B9F3-145F636A6F19}" type="pres">
      <dgm:prSet presAssocID="{BF0053F5-5D65-4CE5-9163-D3966575DC59}" presName="node" presStyleLbl="alignAccFollowNode1" presStyleIdx="0" presStyleCnt="6">
        <dgm:presLayoutVars>
          <dgm:bulletEnabled val="1"/>
        </dgm:presLayoutVars>
      </dgm:prSet>
      <dgm:spPr/>
      <dgm:t>
        <a:bodyPr/>
        <a:lstStyle/>
        <a:p>
          <a:endParaRPr lang="es-EC"/>
        </a:p>
      </dgm:t>
    </dgm:pt>
    <dgm:pt modelId="{7E2FEAE2-1702-48A5-8EF8-BFFE06287BC5}" type="pres">
      <dgm:prSet presAssocID="{2BDD349B-1186-4F71-B34F-7F65620AEF15}" presName="sibTrans" presStyleCnt="0"/>
      <dgm:spPr/>
    </dgm:pt>
    <dgm:pt modelId="{81AD9E82-4935-4908-80D5-D4A61C2D815A}" type="pres">
      <dgm:prSet presAssocID="{181D06CB-59E2-4005-B890-910ABA06A2C3}" presName="node" presStyleLbl="alignAccFollowNode1" presStyleIdx="1" presStyleCnt="6">
        <dgm:presLayoutVars>
          <dgm:bulletEnabled val="1"/>
        </dgm:presLayoutVars>
      </dgm:prSet>
      <dgm:spPr/>
      <dgm:t>
        <a:bodyPr/>
        <a:lstStyle/>
        <a:p>
          <a:endParaRPr lang="es-EC"/>
        </a:p>
      </dgm:t>
    </dgm:pt>
    <dgm:pt modelId="{F618A43C-6014-4E09-9A6E-43D2C0CEFF70}" type="pres">
      <dgm:prSet presAssocID="{821A349C-4D62-4B44-8452-63D61EA0ABB6}" presName="vSp" presStyleCnt="0"/>
      <dgm:spPr/>
    </dgm:pt>
    <dgm:pt modelId="{59776984-FC03-403B-80DF-BDDD697BD2F6}" type="pres">
      <dgm:prSet presAssocID="{353A741A-F77A-409F-AED5-ACE0B3635878}" presName="horFlow" presStyleCnt="0"/>
      <dgm:spPr/>
    </dgm:pt>
    <dgm:pt modelId="{CBAAE051-9CEB-44CE-AFF6-97D00E8CE266}" type="pres">
      <dgm:prSet presAssocID="{353A741A-F77A-409F-AED5-ACE0B3635878}" presName="bigChev" presStyleLbl="node1" presStyleIdx="1" presStyleCnt="3"/>
      <dgm:spPr/>
      <dgm:t>
        <a:bodyPr/>
        <a:lstStyle/>
        <a:p>
          <a:endParaRPr lang="es-EC"/>
        </a:p>
      </dgm:t>
    </dgm:pt>
    <dgm:pt modelId="{C250DA00-A764-431F-8C03-71AC208B228A}" type="pres">
      <dgm:prSet presAssocID="{B2704913-7E63-4598-AD56-3730755910C2}" presName="parTrans" presStyleCnt="0"/>
      <dgm:spPr/>
    </dgm:pt>
    <dgm:pt modelId="{BA068904-71CD-4DC3-AD7D-F1531CD8CA5B}" type="pres">
      <dgm:prSet presAssocID="{86C34E18-8412-4CF7-B892-5E83389453AA}" presName="node" presStyleLbl="alignAccFollowNode1" presStyleIdx="2" presStyleCnt="6">
        <dgm:presLayoutVars>
          <dgm:bulletEnabled val="1"/>
        </dgm:presLayoutVars>
      </dgm:prSet>
      <dgm:spPr/>
      <dgm:t>
        <a:bodyPr/>
        <a:lstStyle/>
        <a:p>
          <a:endParaRPr lang="es-EC"/>
        </a:p>
      </dgm:t>
    </dgm:pt>
    <dgm:pt modelId="{FA672FE1-FF95-46C5-9A58-5C9A74B0DAFE}" type="pres">
      <dgm:prSet presAssocID="{32140AF3-BA09-4749-9411-ABEDB54BDAFC}" presName="sibTrans" presStyleCnt="0"/>
      <dgm:spPr/>
    </dgm:pt>
    <dgm:pt modelId="{C339EF60-84FC-419B-9E16-314953E5365F}" type="pres">
      <dgm:prSet presAssocID="{78C88AA8-3E7B-4BED-AA1F-A71F105677C3}" presName="node" presStyleLbl="alignAccFollowNode1" presStyleIdx="3" presStyleCnt="6">
        <dgm:presLayoutVars>
          <dgm:bulletEnabled val="1"/>
        </dgm:presLayoutVars>
      </dgm:prSet>
      <dgm:spPr/>
      <dgm:t>
        <a:bodyPr/>
        <a:lstStyle/>
        <a:p>
          <a:endParaRPr lang="es-EC"/>
        </a:p>
      </dgm:t>
    </dgm:pt>
    <dgm:pt modelId="{C27FB8EB-1790-4B97-9687-E5F753D6E374}" type="pres">
      <dgm:prSet presAssocID="{353A741A-F77A-409F-AED5-ACE0B3635878}" presName="vSp" presStyleCnt="0"/>
      <dgm:spPr/>
    </dgm:pt>
    <dgm:pt modelId="{344FE4AD-8970-4900-8E1F-85D395E6A995}" type="pres">
      <dgm:prSet presAssocID="{2077848D-E3A7-4455-B443-C222169C0997}" presName="horFlow" presStyleCnt="0"/>
      <dgm:spPr/>
    </dgm:pt>
    <dgm:pt modelId="{FA34CC48-FBE1-42A4-A390-E1DB58ECB7A1}" type="pres">
      <dgm:prSet presAssocID="{2077848D-E3A7-4455-B443-C222169C0997}" presName="bigChev" presStyleLbl="node1" presStyleIdx="2" presStyleCnt="3"/>
      <dgm:spPr/>
      <dgm:t>
        <a:bodyPr/>
        <a:lstStyle/>
        <a:p>
          <a:endParaRPr lang="es-EC"/>
        </a:p>
      </dgm:t>
    </dgm:pt>
    <dgm:pt modelId="{4EFF1338-D559-4934-95B6-3AAEC20B6B41}" type="pres">
      <dgm:prSet presAssocID="{12ACAC2E-14E5-4A9C-85AE-AEAB7C6AD50C}" presName="parTrans" presStyleCnt="0"/>
      <dgm:spPr/>
    </dgm:pt>
    <dgm:pt modelId="{0E620490-427A-403A-B734-1780D782DADE}" type="pres">
      <dgm:prSet presAssocID="{A0BFB893-3195-4352-B02E-2583FAA850A4}" presName="node" presStyleLbl="alignAccFollowNode1" presStyleIdx="4" presStyleCnt="6">
        <dgm:presLayoutVars>
          <dgm:bulletEnabled val="1"/>
        </dgm:presLayoutVars>
      </dgm:prSet>
      <dgm:spPr/>
      <dgm:t>
        <a:bodyPr/>
        <a:lstStyle/>
        <a:p>
          <a:endParaRPr lang="es-EC"/>
        </a:p>
      </dgm:t>
    </dgm:pt>
    <dgm:pt modelId="{A97B3ACF-330A-4A76-A172-8A4074FB62C2}" type="pres">
      <dgm:prSet presAssocID="{131F9FC2-8BF6-4BBE-94B7-6DEE6993BEAB}" presName="sibTrans" presStyleCnt="0"/>
      <dgm:spPr/>
    </dgm:pt>
    <dgm:pt modelId="{04BA9113-F903-4708-9AEC-EAAF9D42DB70}" type="pres">
      <dgm:prSet presAssocID="{22AF70F4-23F7-4CF4-8D98-DC425F641449}" presName="node" presStyleLbl="alignAccFollowNode1" presStyleIdx="5" presStyleCnt="6">
        <dgm:presLayoutVars>
          <dgm:bulletEnabled val="1"/>
        </dgm:presLayoutVars>
      </dgm:prSet>
      <dgm:spPr/>
      <dgm:t>
        <a:bodyPr/>
        <a:lstStyle/>
        <a:p>
          <a:endParaRPr lang="es-EC"/>
        </a:p>
      </dgm:t>
    </dgm:pt>
  </dgm:ptLst>
  <dgm:cxnLst>
    <dgm:cxn modelId="{6CC45422-9AA6-4C80-A21F-96B0EEC57C62}" srcId="{821A349C-4D62-4B44-8452-63D61EA0ABB6}" destId="{BF0053F5-5D65-4CE5-9163-D3966575DC59}" srcOrd="0" destOrd="0" parTransId="{1CCFEFBA-36A9-4DC9-8FE0-6AFC3A239C3D}" sibTransId="{2BDD349B-1186-4F71-B34F-7F65620AEF15}"/>
    <dgm:cxn modelId="{0A07695C-DE0E-4EB2-BD2F-589297F16B51}" type="presOf" srcId="{86C34E18-8412-4CF7-B892-5E83389453AA}" destId="{BA068904-71CD-4DC3-AD7D-F1531CD8CA5B}" srcOrd="0" destOrd="0" presId="urn:microsoft.com/office/officeart/2005/8/layout/lProcess3"/>
    <dgm:cxn modelId="{68E7A46F-7886-4C10-8C1B-B8D6041941BE}" srcId="{821A349C-4D62-4B44-8452-63D61EA0ABB6}" destId="{181D06CB-59E2-4005-B890-910ABA06A2C3}" srcOrd="1" destOrd="0" parTransId="{BA8D4984-E8EF-4906-A883-90FD1EB1FE43}" sibTransId="{4E438F0B-8246-4F95-97B2-30F7F2D81F64}"/>
    <dgm:cxn modelId="{07BF8BDD-6D73-4EB6-A91D-6D6716622CE1}" srcId="{353A741A-F77A-409F-AED5-ACE0B3635878}" destId="{86C34E18-8412-4CF7-B892-5E83389453AA}" srcOrd="0" destOrd="0" parTransId="{B2704913-7E63-4598-AD56-3730755910C2}" sibTransId="{32140AF3-BA09-4749-9411-ABEDB54BDAFC}"/>
    <dgm:cxn modelId="{EB8C3E20-CE60-4DED-A8C8-A917C6FE3A2A}" type="presOf" srcId="{353A741A-F77A-409F-AED5-ACE0B3635878}" destId="{CBAAE051-9CEB-44CE-AFF6-97D00E8CE266}" srcOrd="0" destOrd="0" presId="urn:microsoft.com/office/officeart/2005/8/layout/lProcess3"/>
    <dgm:cxn modelId="{D3C7FAF5-9C7B-4C9E-9283-BE177B7C6FEB}" type="presOf" srcId="{78C88AA8-3E7B-4BED-AA1F-A71F105677C3}" destId="{C339EF60-84FC-419B-9E16-314953E5365F}" srcOrd="0" destOrd="0" presId="urn:microsoft.com/office/officeart/2005/8/layout/lProcess3"/>
    <dgm:cxn modelId="{069C7A74-19B7-414C-8BFE-3D8C852B8EC1}" srcId="{5EC04A58-62B8-4F28-9027-841F26EE5764}" destId="{2077848D-E3A7-4455-B443-C222169C0997}" srcOrd="2" destOrd="0" parTransId="{FD8646C8-D5C5-4943-8D74-479ADB3C81FC}" sibTransId="{3E70B36E-EE22-41C5-BB65-D0E8426C7B7C}"/>
    <dgm:cxn modelId="{566D0038-D262-4241-8A22-88F769E1D75B}" type="presOf" srcId="{2077848D-E3A7-4455-B443-C222169C0997}" destId="{FA34CC48-FBE1-42A4-A390-E1DB58ECB7A1}" srcOrd="0" destOrd="0" presId="urn:microsoft.com/office/officeart/2005/8/layout/lProcess3"/>
    <dgm:cxn modelId="{7384C520-2E36-403A-BC3D-EAC9BAC06918}" srcId="{5EC04A58-62B8-4F28-9027-841F26EE5764}" destId="{353A741A-F77A-409F-AED5-ACE0B3635878}" srcOrd="1" destOrd="0" parTransId="{DD89EDC8-8089-4E2E-B93F-8B05990E1E87}" sibTransId="{43902FF1-FA6A-4AE1-943F-BBB1B06538F3}"/>
    <dgm:cxn modelId="{E188A2B8-C8E5-4173-8520-588ADFE7D821}" type="presOf" srcId="{181D06CB-59E2-4005-B890-910ABA06A2C3}" destId="{81AD9E82-4935-4908-80D5-D4A61C2D815A}" srcOrd="0" destOrd="0" presId="urn:microsoft.com/office/officeart/2005/8/layout/lProcess3"/>
    <dgm:cxn modelId="{DFAE9FB8-EABC-4C4D-AA99-F99F4438CD0A}" type="presOf" srcId="{5EC04A58-62B8-4F28-9027-841F26EE5764}" destId="{0EEA0824-9B68-4238-A227-0E8880113D8F}" srcOrd="0" destOrd="0" presId="urn:microsoft.com/office/officeart/2005/8/layout/lProcess3"/>
    <dgm:cxn modelId="{B0F5DBCD-CF61-459D-841A-C00A8809CAEE}" type="presOf" srcId="{821A349C-4D62-4B44-8452-63D61EA0ABB6}" destId="{13D109CE-709F-4E25-9706-F535264FC9FD}" srcOrd="0" destOrd="0" presId="urn:microsoft.com/office/officeart/2005/8/layout/lProcess3"/>
    <dgm:cxn modelId="{E522CFF8-460B-4FEE-A2BB-1C085E02339B}" srcId="{353A741A-F77A-409F-AED5-ACE0B3635878}" destId="{78C88AA8-3E7B-4BED-AA1F-A71F105677C3}" srcOrd="1" destOrd="0" parTransId="{DFA829D6-EBDB-4642-9F5A-308D635D768F}" sibTransId="{9D0C06C1-BA28-4AC1-AD64-8C9A9885F162}"/>
    <dgm:cxn modelId="{B63233B8-5593-474B-9E55-A0787A9761EC}" type="presOf" srcId="{22AF70F4-23F7-4CF4-8D98-DC425F641449}" destId="{04BA9113-F903-4708-9AEC-EAAF9D42DB70}" srcOrd="0" destOrd="0" presId="urn:microsoft.com/office/officeart/2005/8/layout/lProcess3"/>
    <dgm:cxn modelId="{66C47C64-C5F3-473D-B4D2-C66C58272C3A}" srcId="{2077848D-E3A7-4455-B443-C222169C0997}" destId="{A0BFB893-3195-4352-B02E-2583FAA850A4}" srcOrd="0" destOrd="0" parTransId="{12ACAC2E-14E5-4A9C-85AE-AEAB7C6AD50C}" sibTransId="{131F9FC2-8BF6-4BBE-94B7-6DEE6993BEAB}"/>
    <dgm:cxn modelId="{B07D0A3D-7D74-456D-80B0-343D9F7D89FF}" type="presOf" srcId="{A0BFB893-3195-4352-B02E-2583FAA850A4}" destId="{0E620490-427A-403A-B734-1780D782DADE}" srcOrd="0" destOrd="0" presId="urn:microsoft.com/office/officeart/2005/8/layout/lProcess3"/>
    <dgm:cxn modelId="{B5C4E075-2EE8-4426-9595-01CF61F80378}" srcId="{2077848D-E3A7-4455-B443-C222169C0997}" destId="{22AF70F4-23F7-4CF4-8D98-DC425F641449}" srcOrd="1" destOrd="0" parTransId="{47A9B829-F7C7-4938-B39E-DE881E32F060}" sibTransId="{A36E48C5-C7C1-4931-9B12-3AEBC76A53BC}"/>
    <dgm:cxn modelId="{9BFD6905-08D3-4B24-B32F-4177E4BD60C0}" srcId="{5EC04A58-62B8-4F28-9027-841F26EE5764}" destId="{821A349C-4D62-4B44-8452-63D61EA0ABB6}" srcOrd="0" destOrd="0" parTransId="{E8F08757-C1B2-4CBF-9C88-87C110DF2AA1}" sibTransId="{AC5F719E-B499-4CE8-8534-8E3B908A7847}"/>
    <dgm:cxn modelId="{66DDE6B0-ABC6-4AE9-9CA5-21EC94C74E7B}" type="presOf" srcId="{BF0053F5-5D65-4CE5-9163-D3966575DC59}" destId="{982EF6C7-1E5E-4D91-B9F3-145F636A6F19}" srcOrd="0" destOrd="0" presId="urn:microsoft.com/office/officeart/2005/8/layout/lProcess3"/>
    <dgm:cxn modelId="{C6F2B4AD-4E7C-4358-8A3C-B53AC67A3062}" type="presParOf" srcId="{0EEA0824-9B68-4238-A227-0E8880113D8F}" destId="{07144449-265E-4D6C-8839-34F5C98114B8}" srcOrd="0" destOrd="0" presId="urn:microsoft.com/office/officeart/2005/8/layout/lProcess3"/>
    <dgm:cxn modelId="{3BAC06DF-565D-4A2B-BBC9-6B208E97AC42}" type="presParOf" srcId="{07144449-265E-4D6C-8839-34F5C98114B8}" destId="{13D109CE-709F-4E25-9706-F535264FC9FD}" srcOrd="0" destOrd="0" presId="urn:microsoft.com/office/officeart/2005/8/layout/lProcess3"/>
    <dgm:cxn modelId="{4E7C2F9B-91E4-4E13-9955-D0A5D90E8161}" type="presParOf" srcId="{07144449-265E-4D6C-8839-34F5C98114B8}" destId="{1655CB98-7EBB-4EC6-ABEF-212DE42E9BA7}" srcOrd="1" destOrd="0" presId="urn:microsoft.com/office/officeart/2005/8/layout/lProcess3"/>
    <dgm:cxn modelId="{9E97AA16-6FEB-4922-991A-ADB9DCC0E7D6}" type="presParOf" srcId="{07144449-265E-4D6C-8839-34F5C98114B8}" destId="{982EF6C7-1E5E-4D91-B9F3-145F636A6F19}" srcOrd="2" destOrd="0" presId="urn:microsoft.com/office/officeart/2005/8/layout/lProcess3"/>
    <dgm:cxn modelId="{082745B7-B350-4AF7-AD2B-1EE43E8E1962}" type="presParOf" srcId="{07144449-265E-4D6C-8839-34F5C98114B8}" destId="{7E2FEAE2-1702-48A5-8EF8-BFFE06287BC5}" srcOrd="3" destOrd="0" presId="urn:microsoft.com/office/officeart/2005/8/layout/lProcess3"/>
    <dgm:cxn modelId="{2FBE41E8-B15C-4BB4-BC19-3B5707C190D5}" type="presParOf" srcId="{07144449-265E-4D6C-8839-34F5C98114B8}" destId="{81AD9E82-4935-4908-80D5-D4A61C2D815A}" srcOrd="4" destOrd="0" presId="urn:microsoft.com/office/officeart/2005/8/layout/lProcess3"/>
    <dgm:cxn modelId="{CBDC4D2E-1097-44C6-9D43-EF04ECA01485}" type="presParOf" srcId="{0EEA0824-9B68-4238-A227-0E8880113D8F}" destId="{F618A43C-6014-4E09-9A6E-43D2C0CEFF70}" srcOrd="1" destOrd="0" presId="urn:microsoft.com/office/officeart/2005/8/layout/lProcess3"/>
    <dgm:cxn modelId="{671A110F-F3F4-4E2F-BE09-D109CD93706A}" type="presParOf" srcId="{0EEA0824-9B68-4238-A227-0E8880113D8F}" destId="{59776984-FC03-403B-80DF-BDDD697BD2F6}" srcOrd="2" destOrd="0" presId="urn:microsoft.com/office/officeart/2005/8/layout/lProcess3"/>
    <dgm:cxn modelId="{11B31876-A0E2-4DEF-AB20-C9A3E39CB973}" type="presParOf" srcId="{59776984-FC03-403B-80DF-BDDD697BD2F6}" destId="{CBAAE051-9CEB-44CE-AFF6-97D00E8CE266}" srcOrd="0" destOrd="0" presId="urn:microsoft.com/office/officeart/2005/8/layout/lProcess3"/>
    <dgm:cxn modelId="{6334B247-AC35-4E8C-8070-971109C81D76}" type="presParOf" srcId="{59776984-FC03-403B-80DF-BDDD697BD2F6}" destId="{C250DA00-A764-431F-8C03-71AC208B228A}" srcOrd="1" destOrd="0" presId="urn:microsoft.com/office/officeart/2005/8/layout/lProcess3"/>
    <dgm:cxn modelId="{4BFFBA01-041D-4CD2-BC43-43E63A2B67C8}" type="presParOf" srcId="{59776984-FC03-403B-80DF-BDDD697BD2F6}" destId="{BA068904-71CD-4DC3-AD7D-F1531CD8CA5B}" srcOrd="2" destOrd="0" presId="urn:microsoft.com/office/officeart/2005/8/layout/lProcess3"/>
    <dgm:cxn modelId="{6A38DFA9-C4BC-469E-BD41-027BF8FC2BF4}" type="presParOf" srcId="{59776984-FC03-403B-80DF-BDDD697BD2F6}" destId="{FA672FE1-FF95-46C5-9A58-5C9A74B0DAFE}" srcOrd="3" destOrd="0" presId="urn:microsoft.com/office/officeart/2005/8/layout/lProcess3"/>
    <dgm:cxn modelId="{77575A10-3AC8-45EF-A277-598B45B8F2C2}" type="presParOf" srcId="{59776984-FC03-403B-80DF-BDDD697BD2F6}" destId="{C339EF60-84FC-419B-9E16-314953E5365F}" srcOrd="4" destOrd="0" presId="urn:microsoft.com/office/officeart/2005/8/layout/lProcess3"/>
    <dgm:cxn modelId="{C5340C6D-E6B6-48D2-8288-6A38A051D7B4}" type="presParOf" srcId="{0EEA0824-9B68-4238-A227-0E8880113D8F}" destId="{C27FB8EB-1790-4B97-9687-E5F753D6E374}" srcOrd="3" destOrd="0" presId="urn:microsoft.com/office/officeart/2005/8/layout/lProcess3"/>
    <dgm:cxn modelId="{7E6F6DA0-2C00-4B6B-8DB2-C9A96181C79B}" type="presParOf" srcId="{0EEA0824-9B68-4238-A227-0E8880113D8F}" destId="{344FE4AD-8970-4900-8E1F-85D395E6A995}" srcOrd="4" destOrd="0" presId="urn:microsoft.com/office/officeart/2005/8/layout/lProcess3"/>
    <dgm:cxn modelId="{63ED9E62-D9AD-4AB4-A8A4-4F84D52196C9}" type="presParOf" srcId="{344FE4AD-8970-4900-8E1F-85D395E6A995}" destId="{FA34CC48-FBE1-42A4-A390-E1DB58ECB7A1}" srcOrd="0" destOrd="0" presId="urn:microsoft.com/office/officeart/2005/8/layout/lProcess3"/>
    <dgm:cxn modelId="{65096ED5-2373-450A-9EEF-14FF424188A1}" type="presParOf" srcId="{344FE4AD-8970-4900-8E1F-85D395E6A995}" destId="{4EFF1338-D559-4934-95B6-3AAEC20B6B41}" srcOrd="1" destOrd="0" presId="urn:microsoft.com/office/officeart/2005/8/layout/lProcess3"/>
    <dgm:cxn modelId="{DC415069-6CFF-46B1-8D43-B7D2AC532451}" type="presParOf" srcId="{344FE4AD-8970-4900-8E1F-85D395E6A995}" destId="{0E620490-427A-403A-B734-1780D782DADE}" srcOrd="2" destOrd="0" presId="urn:microsoft.com/office/officeart/2005/8/layout/lProcess3"/>
    <dgm:cxn modelId="{9B4F73F5-2852-410E-BF16-9CC14396182C}" type="presParOf" srcId="{344FE4AD-8970-4900-8E1F-85D395E6A995}" destId="{A97B3ACF-330A-4A76-A172-8A4074FB62C2}" srcOrd="3" destOrd="0" presId="urn:microsoft.com/office/officeart/2005/8/layout/lProcess3"/>
    <dgm:cxn modelId="{D9879B9D-FC95-4D8F-BF7B-D0AFAF59A385}" type="presParOf" srcId="{344FE4AD-8970-4900-8E1F-85D395E6A995}" destId="{04BA9113-F903-4708-9AEC-EAAF9D42DB70}"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EC04A58-62B8-4F28-9027-841F26EE5764}" type="doc">
      <dgm:prSet loTypeId="urn:microsoft.com/office/officeart/2005/8/layout/lProcess3" loCatId="process" qsTypeId="urn:microsoft.com/office/officeart/2005/8/quickstyle/3d2" qsCatId="3D" csTypeId="urn:microsoft.com/office/officeart/2005/8/colors/accent4_1" csCatId="accent4" phldr="1"/>
      <dgm:spPr/>
      <dgm:t>
        <a:bodyPr/>
        <a:lstStyle/>
        <a:p>
          <a:endParaRPr lang="es-EC"/>
        </a:p>
      </dgm:t>
    </dgm:pt>
    <dgm:pt modelId="{821A349C-4D62-4B44-8452-63D61EA0ABB6}">
      <dgm:prSet phldrT="[Texto]" custT="1"/>
      <dgm:spPr/>
      <dgm:t>
        <a:bodyPr/>
        <a:lstStyle/>
        <a:p>
          <a:r>
            <a:rPr lang="es-EC" sz="1100" dirty="0" smtClean="0">
              <a:latin typeface="Times New Roman" panose="02020603050405020304" pitchFamily="18" charset="0"/>
              <a:cs typeface="Times New Roman" panose="02020603050405020304" pitchFamily="18" charset="0"/>
            </a:rPr>
            <a:t>El CITES ayuda a regular el comercio de especies</a:t>
          </a:r>
          <a:endParaRPr lang="es-EC" sz="1100" dirty="0"/>
        </a:p>
      </dgm:t>
    </dgm:pt>
    <dgm:pt modelId="{E8F08757-C1B2-4CBF-9C88-87C110DF2AA1}" type="parTrans" cxnId="{9BFD6905-08D3-4B24-B32F-4177E4BD60C0}">
      <dgm:prSet/>
      <dgm:spPr/>
      <dgm:t>
        <a:bodyPr/>
        <a:lstStyle/>
        <a:p>
          <a:endParaRPr lang="es-EC" sz="1100"/>
        </a:p>
      </dgm:t>
    </dgm:pt>
    <dgm:pt modelId="{AC5F719E-B499-4CE8-8534-8E3B908A7847}" type="sibTrans" cxnId="{9BFD6905-08D3-4B24-B32F-4177E4BD60C0}">
      <dgm:prSet/>
      <dgm:spPr/>
      <dgm:t>
        <a:bodyPr/>
        <a:lstStyle/>
        <a:p>
          <a:endParaRPr lang="es-EC" sz="1100"/>
        </a:p>
      </dgm:t>
    </dgm:pt>
    <dgm:pt modelId="{BF0053F5-5D65-4CE5-9163-D3966575DC59}">
      <dgm:prSet phldrT="[Texto]" custT="1"/>
      <dgm:spPr/>
      <dgm:t>
        <a:bodyPr/>
        <a:lstStyle/>
        <a:p>
          <a:r>
            <a:rPr lang="es-EC" sz="1100" dirty="0" smtClean="0">
              <a:latin typeface="Times New Roman" panose="02020603050405020304" pitchFamily="18" charset="0"/>
              <a:cs typeface="Times New Roman" panose="02020603050405020304" pitchFamily="18" charset="0"/>
            </a:rPr>
            <a:t>Las Islas Galápagos al ser un sitio protegido</a:t>
          </a:r>
          <a:endParaRPr lang="es-EC" sz="1100" dirty="0"/>
        </a:p>
      </dgm:t>
    </dgm:pt>
    <dgm:pt modelId="{1CCFEFBA-36A9-4DC9-8FE0-6AFC3A239C3D}" type="parTrans" cxnId="{6CC45422-9AA6-4C80-A21F-96B0EEC57C62}">
      <dgm:prSet/>
      <dgm:spPr/>
      <dgm:t>
        <a:bodyPr/>
        <a:lstStyle/>
        <a:p>
          <a:endParaRPr lang="es-EC" sz="1100"/>
        </a:p>
      </dgm:t>
    </dgm:pt>
    <dgm:pt modelId="{2BDD349B-1186-4F71-B34F-7F65620AEF15}" type="sibTrans" cxnId="{6CC45422-9AA6-4C80-A21F-96B0EEC57C62}">
      <dgm:prSet/>
      <dgm:spPr/>
      <dgm:t>
        <a:bodyPr/>
        <a:lstStyle/>
        <a:p>
          <a:endParaRPr lang="es-EC" sz="1100"/>
        </a:p>
      </dgm:t>
    </dgm:pt>
    <dgm:pt modelId="{181D06CB-59E2-4005-B890-910ABA06A2C3}">
      <dgm:prSet phldrT="[Texto]" custT="1"/>
      <dgm:spPr/>
      <dgm:t>
        <a:bodyPr/>
        <a:lstStyle/>
        <a:p>
          <a:r>
            <a:rPr lang="es-EC" sz="1100" dirty="0" smtClean="0">
              <a:latin typeface="Times New Roman" panose="02020603050405020304" pitchFamily="18" charset="0"/>
              <a:cs typeface="Times New Roman" panose="02020603050405020304" pitchFamily="18" charset="0"/>
            </a:rPr>
            <a:t>No debería existir especies de las islas en los apéndices </a:t>
          </a:r>
          <a:endParaRPr lang="es-EC" sz="1100" dirty="0">
            <a:latin typeface="Times New Roman" panose="02020603050405020304" pitchFamily="18" charset="0"/>
            <a:cs typeface="Times New Roman" panose="02020603050405020304" pitchFamily="18" charset="0"/>
          </a:endParaRPr>
        </a:p>
      </dgm:t>
    </dgm:pt>
    <dgm:pt modelId="{BA8D4984-E8EF-4906-A883-90FD1EB1FE43}" type="parTrans" cxnId="{68E7A46F-7886-4C10-8C1B-B8D6041941BE}">
      <dgm:prSet/>
      <dgm:spPr/>
      <dgm:t>
        <a:bodyPr/>
        <a:lstStyle/>
        <a:p>
          <a:endParaRPr lang="es-EC" sz="1100"/>
        </a:p>
      </dgm:t>
    </dgm:pt>
    <dgm:pt modelId="{4E438F0B-8246-4F95-97B2-30F7F2D81F64}" type="sibTrans" cxnId="{68E7A46F-7886-4C10-8C1B-B8D6041941BE}">
      <dgm:prSet/>
      <dgm:spPr/>
      <dgm:t>
        <a:bodyPr/>
        <a:lstStyle/>
        <a:p>
          <a:endParaRPr lang="es-EC" sz="1100"/>
        </a:p>
      </dgm:t>
    </dgm:pt>
    <dgm:pt modelId="{353A741A-F77A-409F-AED5-ACE0B3635878}">
      <dgm:prSet phldrT="[Texto]" custT="1"/>
      <dgm:spPr/>
      <dgm:t>
        <a:bodyPr/>
        <a:lstStyle/>
        <a:p>
          <a:r>
            <a:rPr lang="es-EC" sz="1100" dirty="0" smtClean="0">
              <a:latin typeface="Times New Roman" panose="02020603050405020304" pitchFamily="18" charset="0"/>
              <a:cs typeface="Times New Roman" panose="02020603050405020304" pitchFamily="18" charset="0"/>
            </a:rPr>
            <a:t>La normativa nacional y los convenios internacionales se pueden apoyar entre sí</a:t>
          </a:r>
          <a:endParaRPr lang="es-EC" sz="1100" dirty="0"/>
        </a:p>
      </dgm:t>
    </dgm:pt>
    <dgm:pt modelId="{DD89EDC8-8089-4E2E-B93F-8B05990E1E87}" type="parTrans" cxnId="{7384C520-2E36-403A-BC3D-EAC9BAC06918}">
      <dgm:prSet/>
      <dgm:spPr/>
      <dgm:t>
        <a:bodyPr/>
        <a:lstStyle/>
        <a:p>
          <a:endParaRPr lang="es-EC" sz="1100"/>
        </a:p>
      </dgm:t>
    </dgm:pt>
    <dgm:pt modelId="{43902FF1-FA6A-4AE1-943F-BBB1B06538F3}" type="sibTrans" cxnId="{7384C520-2E36-403A-BC3D-EAC9BAC06918}">
      <dgm:prSet/>
      <dgm:spPr/>
      <dgm:t>
        <a:bodyPr/>
        <a:lstStyle/>
        <a:p>
          <a:endParaRPr lang="es-EC" sz="1100"/>
        </a:p>
      </dgm:t>
    </dgm:pt>
    <dgm:pt modelId="{86C34E18-8412-4CF7-B892-5E83389453AA}">
      <dgm:prSet phldrT="[Texto]" custT="1"/>
      <dgm:spPr/>
      <dgm:t>
        <a:bodyPr/>
        <a:lstStyle/>
        <a:p>
          <a:r>
            <a:rPr lang="es-EC" sz="1100" dirty="0" smtClean="0">
              <a:latin typeface="Times New Roman" panose="02020603050405020304" pitchFamily="18" charset="0"/>
              <a:cs typeface="Times New Roman" panose="02020603050405020304" pitchFamily="18" charset="0"/>
            </a:rPr>
            <a:t>la Constitución del Ecuador, Leyes Orgánicas y Reglamentos, regulaciones</a:t>
          </a:r>
          <a:endParaRPr lang="es-EC" sz="1100" dirty="0"/>
        </a:p>
      </dgm:t>
    </dgm:pt>
    <dgm:pt modelId="{B2704913-7E63-4598-AD56-3730755910C2}" type="parTrans" cxnId="{07BF8BDD-6D73-4EB6-A91D-6D6716622CE1}">
      <dgm:prSet/>
      <dgm:spPr/>
      <dgm:t>
        <a:bodyPr/>
        <a:lstStyle/>
        <a:p>
          <a:endParaRPr lang="es-EC" sz="1100"/>
        </a:p>
      </dgm:t>
    </dgm:pt>
    <dgm:pt modelId="{32140AF3-BA09-4749-9411-ABEDB54BDAFC}" type="sibTrans" cxnId="{07BF8BDD-6D73-4EB6-A91D-6D6716622CE1}">
      <dgm:prSet/>
      <dgm:spPr/>
      <dgm:t>
        <a:bodyPr/>
        <a:lstStyle/>
        <a:p>
          <a:endParaRPr lang="es-EC" sz="1100"/>
        </a:p>
      </dgm:t>
    </dgm:pt>
    <dgm:pt modelId="{78C88AA8-3E7B-4BED-AA1F-A71F105677C3}">
      <dgm:prSet phldrT="[Texto]" custT="1"/>
      <dgm:spPr/>
      <dgm:t>
        <a:bodyPr/>
        <a:lstStyle/>
        <a:p>
          <a:r>
            <a:rPr lang="es-EC" sz="1100" dirty="0" smtClean="0">
              <a:latin typeface="Times New Roman" panose="02020603050405020304" pitchFamily="18" charset="0"/>
              <a:cs typeface="Times New Roman" panose="02020603050405020304" pitchFamily="18" charset="0"/>
            </a:rPr>
            <a:t>Mayor control para aplicación de leyes nacionales</a:t>
          </a:r>
          <a:endParaRPr lang="es-EC" sz="1100" dirty="0">
            <a:latin typeface="Times New Roman" panose="02020603050405020304" pitchFamily="18" charset="0"/>
            <a:cs typeface="Times New Roman" panose="02020603050405020304" pitchFamily="18" charset="0"/>
          </a:endParaRPr>
        </a:p>
      </dgm:t>
    </dgm:pt>
    <dgm:pt modelId="{DFA829D6-EBDB-4642-9F5A-308D635D768F}" type="parTrans" cxnId="{E522CFF8-460B-4FEE-A2BB-1C085E02339B}">
      <dgm:prSet/>
      <dgm:spPr/>
      <dgm:t>
        <a:bodyPr/>
        <a:lstStyle/>
        <a:p>
          <a:endParaRPr lang="es-EC" sz="1100"/>
        </a:p>
      </dgm:t>
    </dgm:pt>
    <dgm:pt modelId="{9D0C06C1-BA28-4AC1-AD64-8C9A9885F162}" type="sibTrans" cxnId="{E522CFF8-460B-4FEE-A2BB-1C085E02339B}">
      <dgm:prSet/>
      <dgm:spPr/>
      <dgm:t>
        <a:bodyPr/>
        <a:lstStyle/>
        <a:p>
          <a:endParaRPr lang="es-EC" sz="1100"/>
        </a:p>
      </dgm:t>
    </dgm:pt>
    <dgm:pt modelId="{0EEA0824-9B68-4238-A227-0E8880113D8F}" type="pres">
      <dgm:prSet presAssocID="{5EC04A58-62B8-4F28-9027-841F26EE5764}" presName="Name0" presStyleCnt="0">
        <dgm:presLayoutVars>
          <dgm:chPref val="3"/>
          <dgm:dir/>
          <dgm:animLvl val="lvl"/>
          <dgm:resizeHandles/>
        </dgm:presLayoutVars>
      </dgm:prSet>
      <dgm:spPr/>
      <dgm:t>
        <a:bodyPr/>
        <a:lstStyle/>
        <a:p>
          <a:endParaRPr lang="es-EC"/>
        </a:p>
      </dgm:t>
    </dgm:pt>
    <dgm:pt modelId="{07144449-265E-4D6C-8839-34F5C98114B8}" type="pres">
      <dgm:prSet presAssocID="{821A349C-4D62-4B44-8452-63D61EA0ABB6}" presName="horFlow" presStyleCnt="0"/>
      <dgm:spPr/>
    </dgm:pt>
    <dgm:pt modelId="{13D109CE-709F-4E25-9706-F535264FC9FD}" type="pres">
      <dgm:prSet presAssocID="{821A349C-4D62-4B44-8452-63D61EA0ABB6}" presName="bigChev" presStyleLbl="node1" presStyleIdx="0" presStyleCnt="2"/>
      <dgm:spPr/>
      <dgm:t>
        <a:bodyPr/>
        <a:lstStyle/>
        <a:p>
          <a:endParaRPr lang="es-EC"/>
        </a:p>
      </dgm:t>
    </dgm:pt>
    <dgm:pt modelId="{1655CB98-7EBB-4EC6-ABEF-212DE42E9BA7}" type="pres">
      <dgm:prSet presAssocID="{1CCFEFBA-36A9-4DC9-8FE0-6AFC3A239C3D}" presName="parTrans" presStyleCnt="0"/>
      <dgm:spPr/>
    </dgm:pt>
    <dgm:pt modelId="{982EF6C7-1E5E-4D91-B9F3-145F636A6F19}" type="pres">
      <dgm:prSet presAssocID="{BF0053F5-5D65-4CE5-9163-D3966575DC59}" presName="node" presStyleLbl="alignAccFollowNode1" presStyleIdx="0" presStyleCnt="4">
        <dgm:presLayoutVars>
          <dgm:bulletEnabled val="1"/>
        </dgm:presLayoutVars>
      </dgm:prSet>
      <dgm:spPr/>
      <dgm:t>
        <a:bodyPr/>
        <a:lstStyle/>
        <a:p>
          <a:endParaRPr lang="es-EC"/>
        </a:p>
      </dgm:t>
    </dgm:pt>
    <dgm:pt modelId="{7E2FEAE2-1702-48A5-8EF8-BFFE06287BC5}" type="pres">
      <dgm:prSet presAssocID="{2BDD349B-1186-4F71-B34F-7F65620AEF15}" presName="sibTrans" presStyleCnt="0"/>
      <dgm:spPr/>
    </dgm:pt>
    <dgm:pt modelId="{81AD9E82-4935-4908-80D5-D4A61C2D815A}" type="pres">
      <dgm:prSet presAssocID="{181D06CB-59E2-4005-B890-910ABA06A2C3}" presName="node" presStyleLbl="alignAccFollowNode1" presStyleIdx="1" presStyleCnt="4">
        <dgm:presLayoutVars>
          <dgm:bulletEnabled val="1"/>
        </dgm:presLayoutVars>
      </dgm:prSet>
      <dgm:spPr/>
      <dgm:t>
        <a:bodyPr/>
        <a:lstStyle/>
        <a:p>
          <a:endParaRPr lang="es-EC"/>
        </a:p>
      </dgm:t>
    </dgm:pt>
    <dgm:pt modelId="{F618A43C-6014-4E09-9A6E-43D2C0CEFF70}" type="pres">
      <dgm:prSet presAssocID="{821A349C-4D62-4B44-8452-63D61EA0ABB6}" presName="vSp" presStyleCnt="0"/>
      <dgm:spPr/>
    </dgm:pt>
    <dgm:pt modelId="{59776984-FC03-403B-80DF-BDDD697BD2F6}" type="pres">
      <dgm:prSet presAssocID="{353A741A-F77A-409F-AED5-ACE0B3635878}" presName="horFlow" presStyleCnt="0"/>
      <dgm:spPr/>
    </dgm:pt>
    <dgm:pt modelId="{CBAAE051-9CEB-44CE-AFF6-97D00E8CE266}" type="pres">
      <dgm:prSet presAssocID="{353A741A-F77A-409F-AED5-ACE0B3635878}" presName="bigChev" presStyleLbl="node1" presStyleIdx="1" presStyleCnt="2"/>
      <dgm:spPr/>
      <dgm:t>
        <a:bodyPr/>
        <a:lstStyle/>
        <a:p>
          <a:endParaRPr lang="es-EC"/>
        </a:p>
      </dgm:t>
    </dgm:pt>
    <dgm:pt modelId="{C250DA00-A764-431F-8C03-71AC208B228A}" type="pres">
      <dgm:prSet presAssocID="{B2704913-7E63-4598-AD56-3730755910C2}" presName="parTrans" presStyleCnt="0"/>
      <dgm:spPr/>
    </dgm:pt>
    <dgm:pt modelId="{BA068904-71CD-4DC3-AD7D-F1531CD8CA5B}" type="pres">
      <dgm:prSet presAssocID="{86C34E18-8412-4CF7-B892-5E83389453AA}" presName="node" presStyleLbl="alignAccFollowNode1" presStyleIdx="2" presStyleCnt="4" custLinFactNeighborX="5491" custLinFactNeighborY="961">
        <dgm:presLayoutVars>
          <dgm:bulletEnabled val="1"/>
        </dgm:presLayoutVars>
      </dgm:prSet>
      <dgm:spPr/>
      <dgm:t>
        <a:bodyPr/>
        <a:lstStyle/>
        <a:p>
          <a:endParaRPr lang="es-EC"/>
        </a:p>
      </dgm:t>
    </dgm:pt>
    <dgm:pt modelId="{FA672FE1-FF95-46C5-9A58-5C9A74B0DAFE}" type="pres">
      <dgm:prSet presAssocID="{32140AF3-BA09-4749-9411-ABEDB54BDAFC}" presName="sibTrans" presStyleCnt="0"/>
      <dgm:spPr/>
    </dgm:pt>
    <dgm:pt modelId="{C339EF60-84FC-419B-9E16-314953E5365F}" type="pres">
      <dgm:prSet presAssocID="{78C88AA8-3E7B-4BED-AA1F-A71F105677C3}" presName="node" presStyleLbl="alignAccFollowNode1" presStyleIdx="3" presStyleCnt="4">
        <dgm:presLayoutVars>
          <dgm:bulletEnabled val="1"/>
        </dgm:presLayoutVars>
      </dgm:prSet>
      <dgm:spPr/>
      <dgm:t>
        <a:bodyPr/>
        <a:lstStyle/>
        <a:p>
          <a:endParaRPr lang="es-EC"/>
        </a:p>
      </dgm:t>
    </dgm:pt>
  </dgm:ptLst>
  <dgm:cxnLst>
    <dgm:cxn modelId="{17402A5A-6991-4BC1-BBE9-9E37D4513D87}" type="presOf" srcId="{353A741A-F77A-409F-AED5-ACE0B3635878}" destId="{CBAAE051-9CEB-44CE-AFF6-97D00E8CE266}" srcOrd="0" destOrd="0" presId="urn:microsoft.com/office/officeart/2005/8/layout/lProcess3"/>
    <dgm:cxn modelId="{7384C520-2E36-403A-BC3D-EAC9BAC06918}" srcId="{5EC04A58-62B8-4F28-9027-841F26EE5764}" destId="{353A741A-F77A-409F-AED5-ACE0B3635878}" srcOrd="1" destOrd="0" parTransId="{DD89EDC8-8089-4E2E-B93F-8B05990E1E87}" sibTransId="{43902FF1-FA6A-4AE1-943F-BBB1B06538F3}"/>
    <dgm:cxn modelId="{07BF8BDD-6D73-4EB6-A91D-6D6716622CE1}" srcId="{353A741A-F77A-409F-AED5-ACE0B3635878}" destId="{86C34E18-8412-4CF7-B892-5E83389453AA}" srcOrd="0" destOrd="0" parTransId="{B2704913-7E63-4598-AD56-3730755910C2}" sibTransId="{32140AF3-BA09-4749-9411-ABEDB54BDAFC}"/>
    <dgm:cxn modelId="{6CC45422-9AA6-4C80-A21F-96B0EEC57C62}" srcId="{821A349C-4D62-4B44-8452-63D61EA0ABB6}" destId="{BF0053F5-5D65-4CE5-9163-D3966575DC59}" srcOrd="0" destOrd="0" parTransId="{1CCFEFBA-36A9-4DC9-8FE0-6AFC3A239C3D}" sibTransId="{2BDD349B-1186-4F71-B34F-7F65620AEF15}"/>
    <dgm:cxn modelId="{FB1D8FCB-AC34-4D5E-98B8-0C1DC9892E74}" type="presOf" srcId="{821A349C-4D62-4B44-8452-63D61EA0ABB6}" destId="{13D109CE-709F-4E25-9706-F535264FC9FD}" srcOrd="0" destOrd="0" presId="urn:microsoft.com/office/officeart/2005/8/layout/lProcess3"/>
    <dgm:cxn modelId="{95311E41-6395-4F96-A64F-D09C68815CEE}" type="presOf" srcId="{5EC04A58-62B8-4F28-9027-841F26EE5764}" destId="{0EEA0824-9B68-4238-A227-0E8880113D8F}" srcOrd="0" destOrd="0" presId="urn:microsoft.com/office/officeart/2005/8/layout/lProcess3"/>
    <dgm:cxn modelId="{E522CFF8-460B-4FEE-A2BB-1C085E02339B}" srcId="{353A741A-F77A-409F-AED5-ACE0B3635878}" destId="{78C88AA8-3E7B-4BED-AA1F-A71F105677C3}" srcOrd="1" destOrd="0" parTransId="{DFA829D6-EBDB-4642-9F5A-308D635D768F}" sibTransId="{9D0C06C1-BA28-4AC1-AD64-8C9A9885F162}"/>
    <dgm:cxn modelId="{33D95C76-2A5B-4A29-A607-738F59C64348}" type="presOf" srcId="{BF0053F5-5D65-4CE5-9163-D3966575DC59}" destId="{982EF6C7-1E5E-4D91-B9F3-145F636A6F19}" srcOrd="0" destOrd="0" presId="urn:microsoft.com/office/officeart/2005/8/layout/lProcess3"/>
    <dgm:cxn modelId="{9F432A50-FD0C-4AFD-B077-BAD5A310D4F0}" type="presOf" srcId="{78C88AA8-3E7B-4BED-AA1F-A71F105677C3}" destId="{C339EF60-84FC-419B-9E16-314953E5365F}" srcOrd="0" destOrd="0" presId="urn:microsoft.com/office/officeart/2005/8/layout/lProcess3"/>
    <dgm:cxn modelId="{68E7A46F-7886-4C10-8C1B-B8D6041941BE}" srcId="{821A349C-4D62-4B44-8452-63D61EA0ABB6}" destId="{181D06CB-59E2-4005-B890-910ABA06A2C3}" srcOrd="1" destOrd="0" parTransId="{BA8D4984-E8EF-4906-A883-90FD1EB1FE43}" sibTransId="{4E438F0B-8246-4F95-97B2-30F7F2D81F64}"/>
    <dgm:cxn modelId="{9BFD6905-08D3-4B24-B32F-4177E4BD60C0}" srcId="{5EC04A58-62B8-4F28-9027-841F26EE5764}" destId="{821A349C-4D62-4B44-8452-63D61EA0ABB6}" srcOrd="0" destOrd="0" parTransId="{E8F08757-C1B2-4CBF-9C88-87C110DF2AA1}" sibTransId="{AC5F719E-B499-4CE8-8534-8E3B908A7847}"/>
    <dgm:cxn modelId="{6266D07C-1646-4D22-8F45-7A01D4271551}" type="presOf" srcId="{86C34E18-8412-4CF7-B892-5E83389453AA}" destId="{BA068904-71CD-4DC3-AD7D-F1531CD8CA5B}" srcOrd="0" destOrd="0" presId="urn:microsoft.com/office/officeart/2005/8/layout/lProcess3"/>
    <dgm:cxn modelId="{8657E59F-56D1-48BD-A556-5BF5F64FF6D7}" type="presOf" srcId="{181D06CB-59E2-4005-B890-910ABA06A2C3}" destId="{81AD9E82-4935-4908-80D5-D4A61C2D815A}" srcOrd="0" destOrd="0" presId="urn:microsoft.com/office/officeart/2005/8/layout/lProcess3"/>
    <dgm:cxn modelId="{BA607CBD-3B9C-431D-95FD-ADF1733DFAB7}" type="presParOf" srcId="{0EEA0824-9B68-4238-A227-0E8880113D8F}" destId="{07144449-265E-4D6C-8839-34F5C98114B8}" srcOrd="0" destOrd="0" presId="urn:microsoft.com/office/officeart/2005/8/layout/lProcess3"/>
    <dgm:cxn modelId="{750BF76A-AE28-464C-8058-088D64D2D605}" type="presParOf" srcId="{07144449-265E-4D6C-8839-34F5C98114B8}" destId="{13D109CE-709F-4E25-9706-F535264FC9FD}" srcOrd="0" destOrd="0" presId="urn:microsoft.com/office/officeart/2005/8/layout/lProcess3"/>
    <dgm:cxn modelId="{C62F7C33-ED00-4B88-BFE3-BAB93169BCD8}" type="presParOf" srcId="{07144449-265E-4D6C-8839-34F5C98114B8}" destId="{1655CB98-7EBB-4EC6-ABEF-212DE42E9BA7}" srcOrd="1" destOrd="0" presId="urn:microsoft.com/office/officeart/2005/8/layout/lProcess3"/>
    <dgm:cxn modelId="{C178F49B-3329-45E1-8FE1-60197F460F92}" type="presParOf" srcId="{07144449-265E-4D6C-8839-34F5C98114B8}" destId="{982EF6C7-1E5E-4D91-B9F3-145F636A6F19}" srcOrd="2" destOrd="0" presId="urn:microsoft.com/office/officeart/2005/8/layout/lProcess3"/>
    <dgm:cxn modelId="{0DC1DC97-D76B-4114-9E97-716AFCA77F80}" type="presParOf" srcId="{07144449-265E-4D6C-8839-34F5C98114B8}" destId="{7E2FEAE2-1702-48A5-8EF8-BFFE06287BC5}" srcOrd="3" destOrd="0" presId="urn:microsoft.com/office/officeart/2005/8/layout/lProcess3"/>
    <dgm:cxn modelId="{55F72C22-E53B-4A34-A7BB-616A05E6EA3B}" type="presParOf" srcId="{07144449-265E-4D6C-8839-34F5C98114B8}" destId="{81AD9E82-4935-4908-80D5-D4A61C2D815A}" srcOrd="4" destOrd="0" presId="urn:microsoft.com/office/officeart/2005/8/layout/lProcess3"/>
    <dgm:cxn modelId="{3E06958A-FA1F-4F9B-9EA1-7063584CA1DA}" type="presParOf" srcId="{0EEA0824-9B68-4238-A227-0E8880113D8F}" destId="{F618A43C-6014-4E09-9A6E-43D2C0CEFF70}" srcOrd="1" destOrd="0" presId="urn:microsoft.com/office/officeart/2005/8/layout/lProcess3"/>
    <dgm:cxn modelId="{4912DE3F-ED64-4F3B-BADB-AD5275C5C15E}" type="presParOf" srcId="{0EEA0824-9B68-4238-A227-0E8880113D8F}" destId="{59776984-FC03-403B-80DF-BDDD697BD2F6}" srcOrd="2" destOrd="0" presId="urn:microsoft.com/office/officeart/2005/8/layout/lProcess3"/>
    <dgm:cxn modelId="{C0D8EFB7-580A-4A05-87A9-A544FCDCC4E7}" type="presParOf" srcId="{59776984-FC03-403B-80DF-BDDD697BD2F6}" destId="{CBAAE051-9CEB-44CE-AFF6-97D00E8CE266}" srcOrd="0" destOrd="0" presId="urn:microsoft.com/office/officeart/2005/8/layout/lProcess3"/>
    <dgm:cxn modelId="{604E25D5-2D39-4DC6-81FD-5255A085793C}" type="presParOf" srcId="{59776984-FC03-403B-80DF-BDDD697BD2F6}" destId="{C250DA00-A764-431F-8C03-71AC208B228A}" srcOrd="1" destOrd="0" presId="urn:microsoft.com/office/officeart/2005/8/layout/lProcess3"/>
    <dgm:cxn modelId="{10B541AC-320C-414B-80F8-B5CFDF7F4258}" type="presParOf" srcId="{59776984-FC03-403B-80DF-BDDD697BD2F6}" destId="{BA068904-71CD-4DC3-AD7D-F1531CD8CA5B}" srcOrd="2" destOrd="0" presId="urn:microsoft.com/office/officeart/2005/8/layout/lProcess3"/>
    <dgm:cxn modelId="{9260D9C1-0DE8-4FEA-8F91-A3D99CEB3869}" type="presParOf" srcId="{59776984-FC03-403B-80DF-BDDD697BD2F6}" destId="{FA672FE1-FF95-46C5-9A58-5C9A74B0DAFE}" srcOrd="3" destOrd="0" presId="urn:microsoft.com/office/officeart/2005/8/layout/lProcess3"/>
    <dgm:cxn modelId="{9A0BE6AA-2B1E-4D47-BE1D-0198C34B4A78}" type="presParOf" srcId="{59776984-FC03-403B-80DF-BDDD697BD2F6}" destId="{C339EF60-84FC-419B-9E16-314953E5365F}"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EC04A58-62B8-4F28-9027-841F26EE5764}" type="doc">
      <dgm:prSet loTypeId="urn:microsoft.com/office/officeart/2005/8/layout/lProcess3" loCatId="process" qsTypeId="urn:microsoft.com/office/officeart/2005/8/quickstyle/3d2" qsCatId="3D" csTypeId="urn:microsoft.com/office/officeart/2005/8/colors/accent4_1" csCatId="accent4" phldr="1"/>
      <dgm:spPr/>
      <dgm:t>
        <a:bodyPr/>
        <a:lstStyle/>
        <a:p>
          <a:endParaRPr lang="es-EC"/>
        </a:p>
      </dgm:t>
    </dgm:pt>
    <dgm:pt modelId="{821A349C-4D62-4B44-8452-63D61EA0ABB6}">
      <dgm:prSet phldrT="[Texto]" custT="1"/>
      <dgm:spPr/>
      <dgm:t>
        <a:bodyPr/>
        <a:lstStyle/>
        <a:p>
          <a:r>
            <a:rPr lang="es-EC" sz="1100" dirty="0" smtClean="0">
              <a:latin typeface="Times New Roman" panose="02020603050405020304" pitchFamily="18" charset="0"/>
              <a:cs typeface="Times New Roman" panose="02020603050405020304" pitchFamily="18" charset="0"/>
            </a:rPr>
            <a:t>La valorización de la ejecución del Convenio de Diversidad Biológica en base a los logros alcanzados por el Ecuador- Obteniendo un 50.98% de cumplimiento </a:t>
          </a:r>
          <a:endParaRPr lang="es-EC" sz="1100" dirty="0"/>
        </a:p>
      </dgm:t>
    </dgm:pt>
    <dgm:pt modelId="{E8F08757-C1B2-4CBF-9C88-87C110DF2AA1}" type="parTrans" cxnId="{9BFD6905-08D3-4B24-B32F-4177E4BD60C0}">
      <dgm:prSet/>
      <dgm:spPr/>
      <dgm:t>
        <a:bodyPr/>
        <a:lstStyle/>
        <a:p>
          <a:endParaRPr lang="es-EC" sz="1100"/>
        </a:p>
      </dgm:t>
    </dgm:pt>
    <dgm:pt modelId="{AC5F719E-B499-4CE8-8534-8E3B908A7847}" type="sibTrans" cxnId="{9BFD6905-08D3-4B24-B32F-4177E4BD60C0}">
      <dgm:prSet/>
      <dgm:spPr/>
      <dgm:t>
        <a:bodyPr/>
        <a:lstStyle/>
        <a:p>
          <a:endParaRPr lang="es-EC" sz="1100"/>
        </a:p>
      </dgm:t>
    </dgm:pt>
    <dgm:pt modelId="{BF0053F5-5D65-4CE5-9163-D3966575DC59}">
      <dgm:prSet phldrT="[Texto]" custT="1"/>
      <dgm:spPr/>
      <dgm:t>
        <a:bodyPr/>
        <a:lstStyle/>
        <a:p>
          <a:r>
            <a:rPr lang="es-EC" sz="1100" dirty="0" smtClean="0">
              <a:latin typeface="Times New Roman" panose="02020603050405020304" pitchFamily="18" charset="0"/>
              <a:cs typeface="Times New Roman" panose="02020603050405020304" pitchFamily="18" charset="0"/>
            </a:rPr>
            <a:t>La CONVEMAR reportó que solo un 10% de planes nacionales son enfocados al control de la contaminación marina</a:t>
          </a:r>
          <a:endParaRPr lang="es-EC" sz="1100" dirty="0"/>
        </a:p>
      </dgm:t>
    </dgm:pt>
    <dgm:pt modelId="{1CCFEFBA-36A9-4DC9-8FE0-6AFC3A239C3D}" type="parTrans" cxnId="{6CC45422-9AA6-4C80-A21F-96B0EEC57C62}">
      <dgm:prSet/>
      <dgm:spPr/>
      <dgm:t>
        <a:bodyPr/>
        <a:lstStyle/>
        <a:p>
          <a:endParaRPr lang="es-EC" sz="1100"/>
        </a:p>
      </dgm:t>
    </dgm:pt>
    <dgm:pt modelId="{2BDD349B-1186-4F71-B34F-7F65620AEF15}" type="sibTrans" cxnId="{6CC45422-9AA6-4C80-A21F-96B0EEC57C62}">
      <dgm:prSet/>
      <dgm:spPr/>
      <dgm:t>
        <a:bodyPr/>
        <a:lstStyle/>
        <a:p>
          <a:endParaRPr lang="es-EC" sz="1100"/>
        </a:p>
      </dgm:t>
    </dgm:pt>
    <dgm:pt modelId="{181D06CB-59E2-4005-B890-910ABA06A2C3}">
      <dgm:prSet phldrT="[Texto]" custT="1"/>
      <dgm:spPr/>
      <dgm:t>
        <a:bodyPr/>
        <a:lstStyle/>
        <a:p>
          <a:r>
            <a:rPr lang="es-EC" sz="1100" dirty="0" smtClean="0">
              <a:latin typeface="Times New Roman" panose="02020603050405020304" pitchFamily="18" charset="0"/>
              <a:cs typeface="Times New Roman" panose="02020603050405020304" pitchFamily="18" charset="0"/>
            </a:rPr>
            <a:t>El  Ecuador ha sido testigo de 70 decisiones, definidas para alertar que se está incumpliendo en la protección</a:t>
          </a:r>
          <a:endParaRPr lang="es-EC" sz="1100" dirty="0">
            <a:latin typeface="Times New Roman" panose="02020603050405020304" pitchFamily="18" charset="0"/>
            <a:cs typeface="Times New Roman" panose="02020603050405020304" pitchFamily="18" charset="0"/>
          </a:endParaRPr>
        </a:p>
      </dgm:t>
    </dgm:pt>
    <dgm:pt modelId="{BA8D4984-E8EF-4906-A883-90FD1EB1FE43}" type="parTrans" cxnId="{68E7A46F-7886-4C10-8C1B-B8D6041941BE}">
      <dgm:prSet/>
      <dgm:spPr/>
      <dgm:t>
        <a:bodyPr/>
        <a:lstStyle/>
        <a:p>
          <a:endParaRPr lang="es-EC" sz="1100"/>
        </a:p>
      </dgm:t>
    </dgm:pt>
    <dgm:pt modelId="{4E438F0B-8246-4F95-97B2-30F7F2D81F64}" type="sibTrans" cxnId="{68E7A46F-7886-4C10-8C1B-B8D6041941BE}">
      <dgm:prSet/>
      <dgm:spPr/>
      <dgm:t>
        <a:bodyPr/>
        <a:lstStyle/>
        <a:p>
          <a:endParaRPr lang="es-EC" sz="1100"/>
        </a:p>
      </dgm:t>
    </dgm:pt>
    <dgm:pt modelId="{353A741A-F77A-409F-AED5-ACE0B3635878}">
      <dgm:prSet phldrT="[Texto]" custT="1"/>
      <dgm:spPr/>
      <dgm:t>
        <a:bodyPr/>
        <a:lstStyle/>
        <a:p>
          <a:r>
            <a:rPr lang="es-EC" sz="1100" dirty="0" smtClean="0">
              <a:latin typeface="Times New Roman" panose="02020603050405020304" pitchFamily="18" charset="0"/>
              <a:cs typeface="Times New Roman" panose="02020603050405020304" pitchFamily="18" charset="0"/>
            </a:rPr>
            <a:t>De las  cuales  37 eran enfocadas a la preservación de las Galápagos- 52.86% </a:t>
          </a:r>
          <a:endParaRPr lang="es-EC" sz="1100" dirty="0"/>
        </a:p>
      </dgm:t>
    </dgm:pt>
    <dgm:pt modelId="{DD89EDC8-8089-4E2E-B93F-8B05990E1E87}" type="parTrans" cxnId="{7384C520-2E36-403A-BC3D-EAC9BAC06918}">
      <dgm:prSet/>
      <dgm:spPr/>
      <dgm:t>
        <a:bodyPr/>
        <a:lstStyle/>
        <a:p>
          <a:endParaRPr lang="es-EC" sz="1100"/>
        </a:p>
      </dgm:t>
    </dgm:pt>
    <dgm:pt modelId="{43902FF1-FA6A-4AE1-943F-BBB1B06538F3}" type="sibTrans" cxnId="{7384C520-2E36-403A-BC3D-EAC9BAC06918}">
      <dgm:prSet/>
      <dgm:spPr/>
      <dgm:t>
        <a:bodyPr/>
        <a:lstStyle/>
        <a:p>
          <a:endParaRPr lang="es-EC" sz="1100"/>
        </a:p>
      </dgm:t>
    </dgm:pt>
    <dgm:pt modelId="{86C34E18-8412-4CF7-B892-5E83389453AA}">
      <dgm:prSet phldrT="[Texto]" custT="1"/>
      <dgm:spPr/>
      <dgm:t>
        <a:bodyPr/>
        <a:lstStyle/>
        <a:p>
          <a:r>
            <a:rPr lang="es-EC" sz="1100" dirty="0" smtClean="0">
              <a:latin typeface="Times New Roman" panose="02020603050405020304" pitchFamily="18" charset="0"/>
              <a:cs typeface="Times New Roman" panose="02020603050405020304" pitchFamily="18" charset="0"/>
            </a:rPr>
            <a:t>CITES ha tenido que ingresar varias especies de Galápagos en sus apéndices, con un porcentaje de 3.11%</a:t>
          </a:r>
          <a:endParaRPr lang="es-EC" sz="1100" dirty="0"/>
        </a:p>
      </dgm:t>
    </dgm:pt>
    <dgm:pt modelId="{B2704913-7E63-4598-AD56-3730755910C2}" type="parTrans" cxnId="{07BF8BDD-6D73-4EB6-A91D-6D6716622CE1}">
      <dgm:prSet/>
      <dgm:spPr/>
      <dgm:t>
        <a:bodyPr/>
        <a:lstStyle/>
        <a:p>
          <a:endParaRPr lang="es-EC" sz="1100"/>
        </a:p>
      </dgm:t>
    </dgm:pt>
    <dgm:pt modelId="{32140AF3-BA09-4749-9411-ABEDB54BDAFC}" type="sibTrans" cxnId="{07BF8BDD-6D73-4EB6-A91D-6D6716622CE1}">
      <dgm:prSet/>
      <dgm:spPr/>
      <dgm:t>
        <a:bodyPr/>
        <a:lstStyle/>
        <a:p>
          <a:endParaRPr lang="es-EC" sz="1100"/>
        </a:p>
      </dgm:t>
    </dgm:pt>
    <dgm:pt modelId="{78C88AA8-3E7B-4BED-AA1F-A71F105677C3}">
      <dgm:prSet phldrT="[Texto]" custT="1"/>
      <dgm:spPr/>
      <dgm:t>
        <a:bodyPr/>
        <a:lstStyle/>
        <a:p>
          <a:r>
            <a:rPr lang="es-EC" sz="1100" dirty="0" smtClean="0">
              <a:latin typeface="Times New Roman" panose="02020603050405020304" pitchFamily="18" charset="0"/>
              <a:cs typeface="Times New Roman" panose="02020603050405020304" pitchFamily="18" charset="0"/>
            </a:rPr>
            <a:t>La proposición no fue cumplida </a:t>
          </a:r>
          <a:endParaRPr lang="es-EC" sz="1100" dirty="0">
            <a:latin typeface="Times New Roman" panose="02020603050405020304" pitchFamily="18" charset="0"/>
            <a:cs typeface="Times New Roman" panose="02020603050405020304" pitchFamily="18" charset="0"/>
          </a:endParaRPr>
        </a:p>
      </dgm:t>
    </dgm:pt>
    <dgm:pt modelId="{DFA829D6-EBDB-4642-9F5A-308D635D768F}" type="parTrans" cxnId="{E522CFF8-460B-4FEE-A2BB-1C085E02339B}">
      <dgm:prSet/>
      <dgm:spPr/>
      <dgm:t>
        <a:bodyPr/>
        <a:lstStyle/>
        <a:p>
          <a:endParaRPr lang="es-EC" sz="1100"/>
        </a:p>
      </dgm:t>
    </dgm:pt>
    <dgm:pt modelId="{9D0C06C1-BA28-4AC1-AD64-8C9A9885F162}" type="sibTrans" cxnId="{E522CFF8-460B-4FEE-A2BB-1C085E02339B}">
      <dgm:prSet/>
      <dgm:spPr/>
      <dgm:t>
        <a:bodyPr/>
        <a:lstStyle/>
        <a:p>
          <a:endParaRPr lang="es-EC" sz="1100"/>
        </a:p>
      </dgm:t>
    </dgm:pt>
    <dgm:pt modelId="{2077848D-E3A7-4455-B443-C222169C0997}">
      <dgm:prSet phldrT="[Texto]" custT="1"/>
      <dgm:spPr/>
      <dgm:t>
        <a:bodyPr/>
        <a:lstStyle/>
        <a:p>
          <a:r>
            <a:rPr lang="es-EC" sz="1100" dirty="0" smtClean="0">
              <a:latin typeface="Times New Roman" panose="02020603050405020304" pitchFamily="18" charset="0"/>
              <a:cs typeface="Times New Roman" panose="02020603050405020304" pitchFamily="18" charset="0"/>
            </a:rPr>
            <a:t>Una gran normativa pero con fallas en la manera de aplicarla </a:t>
          </a:r>
          <a:endParaRPr lang="es-EC" sz="1100" dirty="0">
            <a:latin typeface="Times New Roman" panose="02020603050405020304" pitchFamily="18" charset="0"/>
            <a:cs typeface="Times New Roman" panose="02020603050405020304" pitchFamily="18" charset="0"/>
          </a:endParaRPr>
        </a:p>
      </dgm:t>
    </dgm:pt>
    <dgm:pt modelId="{FD8646C8-D5C5-4943-8D74-479ADB3C81FC}" type="parTrans" cxnId="{069C7A74-19B7-414C-8BFE-3D8C852B8EC1}">
      <dgm:prSet/>
      <dgm:spPr/>
      <dgm:t>
        <a:bodyPr/>
        <a:lstStyle/>
        <a:p>
          <a:endParaRPr lang="es-EC" sz="1100"/>
        </a:p>
      </dgm:t>
    </dgm:pt>
    <dgm:pt modelId="{3E70B36E-EE22-41C5-BB65-D0E8426C7B7C}" type="sibTrans" cxnId="{069C7A74-19B7-414C-8BFE-3D8C852B8EC1}">
      <dgm:prSet/>
      <dgm:spPr/>
      <dgm:t>
        <a:bodyPr/>
        <a:lstStyle/>
        <a:p>
          <a:endParaRPr lang="es-EC" sz="1100"/>
        </a:p>
      </dgm:t>
    </dgm:pt>
    <dgm:pt modelId="{0EEA0824-9B68-4238-A227-0E8880113D8F}" type="pres">
      <dgm:prSet presAssocID="{5EC04A58-62B8-4F28-9027-841F26EE5764}" presName="Name0" presStyleCnt="0">
        <dgm:presLayoutVars>
          <dgm:chPref val="3"/>
          <dgm:dir/>
          <dgm:animLvl val="lvl"/>
          <dgm:resizeHandles/>
        </dgm:presLayoutVars>
      </dgm:prSet>
      <dgm:spPr/>
      <dgm:t>
        <a:bodyPr/>
        <a:lstStyle/>
        <a:p>
          <a:endParaRPr lang="es-EC"/>
        </a:p>
      </dgm:t>
    </dgm:pt>
    <dgm:pt modelId="{07144449-265E-4D6C-8839-34F5C98114B8}" type="pres">
      <dgm:prSet presAssocID="{821A349C-4D62-4B44-8452-63D61EA0ABB6}" presName="horFlow" presStyleCnt="0"/>
      <dgm:spPr/>
    </dgm:pt>
    <dgm:pt modelId="{13D109CE-709F-4E25-9706-F535264FC9FD}" type="pres">
      <dgm:prSet presAssocID="{821A349C-4D62-4B44-8452-63D61EA0ABB6}" presName="bigChev" presStyleLbl="node1" presStyleIdx="0" presStyleCnt="3"/>
      <dgm:spPr/>
      <dgm:t>
        <a:bodyPr/>
        <a:lstStyle/>
        <a:p>
          <a:endParaRPr lang="es-EC"/>
        </a:p>
      </dgm:t>
    </dgm:pt>
    <dgm:pt modelId="{1655CB98-7EBB-4EC6-ABEF-212DE42E9BA7}" type="pres">
      <dgm:prSet presAssocID="{1CCFEFBA-36A9-4DC9-8FE0-6AFC3A239C3D}" presName="parTrans" presStyleCnt="0"/>
      <dgm:spPr/>
    </dgm:pt>
    <dgm:pt modelId="{982EF6C7-1E5E-4D91-B9F3-145F636A6F19}" type="pres">
      <dgm:prSet presAssocID="{BF0053F5-5D65-4CE5-9163-D3966575DC59}" presName="node" presStyleLbl="alignAccFollowNode1" presStyleIdx="0" presStyleCnt="4" custScaleX="107804">
        <dgm:presLayoutVars>
          <dgm:bulletEnabled val="1"/>
        </dgm:presLayoutVars>
      </dgm:prSet>
      <dgm:spPr/>
      <dgm:t>
        <a:bodyPr/>
        <a:lstStyle/>
        <a:p>
          <a:endParaRPr lang="es-EC"/>
        </a:p>
      </dgm:t>
    </dgm:pt>
    <dgm:pt modelId="{7E2FEAE2-1702-48A5-8EF8-BFFE06287BC5}" type="pres">
      <dgm:prSet presAssocID="{2BDD349B-1186-4F71-B34F-7F65620AEF15}" presName="sibTrans" presStyleCnt="0"/>
      <dgm:spPr/>
    </dgm:pt>
    <dgm:pt modelId="{81AD9E82-4935-4908-80D5-D4A61C2D815A}" type="pres">
      <dgm:prSet presAssocID="{181D06CB-59E2-4005-B890-910ABA06A2C3}" presName="node" presStyleLbl="alignAccFollowNode1" presStyleIdx="1" presStyleCnt="4">
        <dgm:presLayoutVars>
          <dgm:bulletEnabled val="1"/>
        </dgm:presLayoutVars>
      </dgm:prSet>
      <dgm:spPr/>
      <dgm:t>
        <a:bodyPr/>
        <a:lstStyle/>
        <a:p>
          <a:endParaRPr lang="es-EC"/>
        </a:p>
      </dgm:t>
    </dgm:pt>
    <dgm:pt modelId="{F618A43C-6014-4E09-9A6E-43D2C0CEFF70}" type="pres">
      <dgm:prSet presAssocID="{821A349C-4D62-4B44-8452-63D61EA0ABB6}" presName="vSp" presStyleCnt="0"/>
      <dgm:spPr/>
    </dgm:pt>
    <dgm:pt modelId="{59776984-FC03-403B-80DF-BDDD697BD2F6}" type="pres">
      <dgm:prSet presAssocID="{353A741A-F77A-409F-AED5-ACE0B3635878}" presName="horFlow" presStyleCnt="0"/>
      <dgm:spPr/>
    </dgm:pt>
    <dgm:pt modelId="{CBAAE051-9CEB-44CE-AFF6-97D00E8CE266}" type="pres">
      <dgm:prSet presAssocID="{353A741A-F77A-409F-AED5-ACE0B3635878}" presName="bigChev" presStyleLbl="node1" presStyleIdx="1" presStyleCnt="3"/>
      <dgm:spPr/>
      <dgm:t>
        <a:bodyPr/>
        <a:lstStyle/>
        <a:p>
          <a:endParaRPr lang="es-EC"/>
        </a:p>
      </dgm:t>
    </dgm:pt>
    <dgm:pt modelId="{C250DA00-A764-431F-8C03-71AC208B228A}" type="pres">
      <dgm:prSet presAssocID="{B2704913-7E63-4598-AD56-3730755910C2}" presName="parTrans" presStyleCnt="0"/>
      <dgm:spPr/>
    </dgm:pt>
    <dgm:pt modelId="{BA068904-71CD-4DC3-AD7D-F1531CD8CA5B}" type="pres">
      <dgm:prSet presAssocID="{86C34E18-8412-4CF7-B892-5E83389453AA}" presName="node" presStyleLbl="alignAccFollowNode1" presStyleIdx="2" presStyleCnt="4">
        <dgm:presLayoutVars>
          <dgm:bulletEnabled val="1"/>
        </dgm:presLayoutVars>
      </dgm:prSet>
      <dgm:spPr/>
      <dgm:t>
        <a:bodyPr/>
        <a:lstStyle/>
        <a:p>
          <a:endParaRPr lang="es-EC"/>
        </a:p>
      </dgm:t>
    </dgm:pt>
    <dgm:pt modelId="{FA672FE1-FF95-46C5-9A58-5C9A74B0DAFE}" type="pres">
      <dgm:prSet presAssocID="{32140AF3-BA09-4749-9411-ABEDB54BDAFC}" presName="sibTrans" presStyleCnt="0"/>
      <dgm:spPr/>
    </dgm:pt>
    <dgm:pt modelId="{C339EF60-84FC-419B-9E16-314953E5365F}" type="pres">
      <dgm:prSet presAssocID="{78C88AA8-3E7B-4BED-AA1F-A71F105677C3}" presName="node" presStyleLbl="alignAccFollowNode1" presStyleIdx="3" presStyleCnt="4">
        <dgm:presLayoutVars>
          <dgm:bulletEnabled val="1"/>
        </dgm:presLayoutVars>
      </dgm:prSet>
      <dgm:spPr/>
      <dgm:t>
        <a:bodyPr/>
        <a:lstStyle/>
        <a:p>
          <a:endParaRPr lang="es-EC"/>
        </a:p>
      </dgm:t>
    </dgm:pt>
    <dgm:pt modelId="{C27FB8EB-1790-4B97-9687-E5F753D6E374}" type="pres">
      <dgm:prSet presAssocID="{353A741A-F77A-409F-AED5-ACE0B3635878}" presName="vSp" presStyleCnt="0"/>
      <dgm:spPr/>
    </dgm:pt>
    <dgm:pt modelId="{344FE4AD-8970-4900-8E1F-85D395E6A995}" type="pres">
      <dgm:prSet presAssocID="{2077848D-E3A7-4455-B443-C222169C0997}" presName="horFlow" presStyleCnt="0"/>
      <dgm:spPr/>
    </dgm:pt>
    <dgm:pt modelId="{FA34CC48-FBE1-42A4-A390-E1DB58ECB7A1}" type="pres">
      <dgm:prSet presAssocID="{2077848D-E3A7-4455-B443-C222169C0997}" presName="bigChev" presStyleLbl="node1" presStyleIdx="2" presStyleCnt="3"/>
      <dgm:spPr/>
      <dgm:t>
        <a:bodyPr/>
        <a:lstStyle/>
        <a:p>
          <a:endParaRPr lang="es-EC"/>
        </a:p>
      </dgm:t>
    </dgm:pt>
  </dgm:ptLst>
  <dgm:cxnLst>
    <dgm:cxn modelId="{9B1274C4-F43F-4CE1-9738-D246198ECD4A}" type="presOf" srcId="{2077848D-E3A7-4455-B443-C222169C0997}" destId="{FA34CC48-FBE1-42A4-A390-E1DB58ECB7A1}" srcOrd="0" destOrd="0" presId="urn:microsoft.com/office/officeart/2005/8/layout/lProcess3"/>
    <dgm:cxn modelId="{6CC45422-9AA6-4C80-A21F-96B0EEC57C62}" srcId="{821A349C-4D62-4B44-8452-63D61EA0ABB6}" destId="{BF0053F5-5D65-4CE5-9163-D3966575DC59}" srcOrd="0" destOrd="0" parTransId="{1CCFEFBA-36A9-4DC9-8FE0-6AFC3A239C3D}" sibTransId="{2BDD349B-1186-4F71-B34F-7F65620AEF15}"/>
    <dgm:cxn modelId="{C9B3E76D-5A28-4F63-A830-89A2401C28F1}" type="presOf" srcId="{181D06CB-59E2-4005-B890-910ABA06A2C3}" destId="{81AD9E82-4935-4908-80D5-D4A61C2D815A}" srcOrd="0" destOrd="0" presId="urn:microsoft.com/office/officeart/2005/8/layout/lProcess3"/>
    <dgm:cxn modelId="{68E7A46F-7886-4C10-8C1B-B8D6041941BE}" srcId="{821A349C-4D62-4B44-8452-63D61EA0ABB6}" destId="{181D06CB-59E2-4005-B890-910ABA06A2C3}" srcOrd="1" destOrd="0" parTransId="{BA8D4984-E8EF-4906-A883-90FD1EB1FE43}" sibTransId="{4E438F0B-8246-4F95-97B2-30F7F2D81F64}"/>
    <dgm:cxn modelId="{30F62755-AE42-4E81-8EA3-1C42C03A48AA}" type="presOf" srcId="{5EC04A58-62B8-4F28-9027-841F26EE5764}" destId="{0EEA0824-9B68-4238-A227-0E8880113D8F}" srcOrd="0" destOrd="0" presId="urn:microsoft.com/office/officeart/2005/8/layout/lProcess3"/>
    <dgm:cxn modelId="{07BF8BDD-6D73-4EB6-A91D-6D6716622CE1}" srcId="{353A741A-F77A-409F-AED5-ACE0B3635878}" destId="{86C34E18-8412-4CF7-B892-5E83389453AA}" srcOrd="0" destOrd="0" parTransId="{B2704913-7E63-4598-AD56-3730755910C2}" sibTransId="{32140AF3-BA09-4749-9411-ABEDB54BDAFC}"/>
    <dgm:cxn modelId="{F10D1525-E0EB-402C-8A57-D8C76B0606F3}" type="presOf" srcId="{78C88AA8-3E7B-4BED-AA1F-A71F105677C3}" destId="{C339EF60-84FC-419B-9E16-314953E5365F}" srcOrd="0" destOrd="0" presId="urn:microsoft.com/office/officeart/2005/8/layout/lProcess3"/>
    <dgm:cxn modelId="{069C7A74-19B7-414C-8BFE-3D8C852B8EC1}" srcId="{5EC04A58-62B8-4F28-9027-841F26EE5764}" destId="{2077848D-E3A7-4455-B443-C222169C0997}" srcOrd="2" destOrd="0" parTransId="{FD8646C8-D5C5-4943-8D74-479ADB3C81FC}" sibTransId="{3E70B36E-EE22-41C5-BB65-D0E8426C7B7C}"/>
    <dgm:cxn modelId="{3DA4BEBD-551E-4FFB-9C1D-4A065B9612B2}" type="presOf" srcId="{353A741A-F77A-409F-AED5-ACE0B3635878}" destId="{CBAAE051-9CEB-44CE-AFF6-97D00E8CE266}" srcOrd="0" destOrd="0" presId="urn:microsoft.com/office/officeart/2005/8/layout/lProcess3"/>
    <dgm:cxn modelId="{7384C520-2E36-403A-BC3D-EAC9BAC06918}" srcId="{5EC04A58-62B8-4F28-9027-841F26EE5764}" destId="{353A741A-F77A-409F-AED5-ACE0B3635878}" srcOrd="1" destOrd="0" parTransId="{DD89EDC8-8089-4E2E-B93F-8B05990E1E87}" sibTransId="{43902FF1-FA6A-4AE1-943F-BBB1B06538F3}"/>
    <dgm:cxn modelId="{42D12487-4A19-4EF1-92B5-9CC425FDAB8A}" type="presOf" srcId="{86C34E18-8412-4CF7-B892-5E83389453AA}" destId="{BA068904-71CD-4DC3-AD7D-F1531CD8CA5B}" srcOrd="0" destOrd="0" presId="urn:microsoft.com/office/officeart/2005/8/layout/lProcess3"/>
    <dgm:cxn modelId="{C1C43E8A-D75C-448B-8A9A-3C963E1A0123}" type="presOf" srcId="{821A349C-4D62-4B44-8452-63D61EA0ABB6}" destId="{13D109CE-709F-4E25-9706-F535264FC9FD}" srcOrd="0" destOrd="0" presId="urn:microsoft.com/office/officeart/2005/8/layout/lProcess3"/>
    <dgm:cxn modelId="{E522CFF8-460B-4FEE-A2BB-1C085E02339B}" srcId="{353A741A-F77A-409F-AED5-ACE0B3635878}" destId="{78C88AA8-3E7B-4BED-AA1F-A71F105677C3}" srcOrd="1" destOrd="0" parTransId="{DFA829D6-EBDB-4642-9F5A-308D635D768F}" sibTransId="{9D0C06C1-BA28-4AC1-AD64-8C9A9885F162}"/>
    <dgm:cxn modelId="{ABEAD728-10F1-4D7C-B477-A68EFDF3157C}" type="presOf" srcId="{BF0053F5-5D65-4CE5-9163-D3966575DC59}" destId="{982EF6C7-1E5E-4D91-B9F3-145F636A6F19}" srcOrd="0" destOrd="0" presId="urn:microsoft.com/office/officeart/2005/8/layout/lProcess3"/>
    <dgm:cxn modelId="{9BFD6905-08D3-4B24-B32F-4177E4BD60C0}" srcId="{5EC04A58-62B8-4F28-9027-841F26EE5764}" destId="{821A349C-4D62-4B44-8452-63D61EA0ABB6}" srcOrd="0" destOrd="0" parTransId="{E8F08757-C1B2-4CBF-9C88-87C110DF2AA1}" sibTransId="{AC5F719E-B499-4CE8-8534-8E3B908A7847}"/>
    <dgm:cxn modelId="{B90FFAB5-84C3-4DD1-8936-011E474FA913}" type="presParOf" srcId="{0EEA0824-9B68-4238-A227-0E8880113D8F}" destId="{07144449-265E-4D6C-8839-34F5C98114B8}" srcOrd="0" destOrd="0" presId="urn:microsoft.com/office/officeart/2005/8/layout/lProcess3"/>
    <dgm:cxn modelId="{F70D82F6-A0B4-4AD4-81B1-E289724EF8E5}" type="presParOf" srcId="{07144449-265E-4D6C-8839-34F5C98114B8}" destId="{13D109CE-709F-4E25-9706-F535264FC9FD}" srcOrd="0" destOrd="0" presId="urn:microsoft.com/office/officeart/2005/8/layout/lProcess3"/>
    <dgm:cxn modelId="{1A363C52-8F19-46EE-8876-22CA65E6443E}" type="presParOf" srcId="{07144449-265E-4D6C-8839-34F5C98114B8}" destId="{1655CB98-7EBB-4EC6-ABEF-212DE42E9BA7}" srcOrd="1" destOrd="0" presId="urn:microsoft.com/office/officeart/2005/8/layout/lProcess3"/>
    <dgm:cxn modelId="{B95195ED-AB7D-4F3B-A25A-F7EF429937A8}" type="presParOf" srcId="{07144449-265E-4D6C-8839-34F5C98114B8}" destId="{982EF6C7-1E5E-4D91-B9F3-145F636A6F19}" srcOrd="2" destOrd="0" presId="urn:microsoft.com/office/officeart/2005/8/layout/lProcess3"/>
    <dgm:cxn modelId="{F08674CF-698E-4FA9-B3A8-67F3FD4F5BA0}" type="presParOf" srcId="{07144449-265E-4D6C-8839-34F5C98114B8}" destId="{7E2FEAE2-1702-48A5-8EF8-BFFE06287BC5}" srcOrd="3" destOrd="0" presId="urn:microsoft.com/office/officeart/2005/8/layout/lProcess3"/>
    <dgm:cxn modelId="{3735F989-BA55-4878-A4B2-601D0BB9C237}" type="presParOf" srcId="{07144449-265E-4D6C-8839-34F5C98114B8}" destId="{81AD9E82-4935-4908-80D5-D4A61C2D815A}" srcOrd="4" destOrd="0" presId="urn:microsoft.com/office/officeart/2005/8/layout/lProcess3"/>
    <dgm:cxn modelId="{3229ECC0-BD9A-464D-B36B-F68135D81482}" type="presParOf" srcId="{0EEA0824-9B68-4238-A227-0E8880113D8F}" destId="{F618A43C-6014-4E09-9A6E-43D2C0CEFF70}" srcOrd="1" destOrd="0" presId="urn:microsoft.com/office/officeart/2005/8/layout/lProcess3"/>
    <dgm:cxn modelId="{CE623187-BD1E-4BEE-AA56-DF1F526ACBD3}" type="presParOf" srcId="{0EEA0824-9B68-4238-A227-0E8880113D8F}" destId="{59776984-FC03-403B-80DF-BDDD697BD2F6}" srcOrd="2" destOrd="0" presId="urn:microsoft.com/office/officeart/2005/8/layout/lProcess3"/>
    <dgm:cxn modelId="{292A85C9-2D89-4E87-98A0-7A22F8540595}" type="presParOf" srcId="{59776984-FC03-403B-80DF-BDDD697BD2F6}" destId="{CBAAE051-9CEB-44CE-AFF6-97D00E8CE266}" srcOrd="0" destOrd="0" presId="urn:microsoft.com/office/officeart/2005/8/layout/lProcess3"/>
    <dgm:cxn modelId="{3D9109EC-30F4-470C-8A8B-94296FFA8519}" type="presParOf" srcId="{59776984-FC03-403B-80DF-BDDD697BD2F6}" destId="{C250DA00-A764-431F-8C03-71AC208B228A}" srcOrd="1" destOrd="0" presId="urn:microsoft.com/office/officeart/2005/8/layout/lProcess3"/>
    <dgm:cxn modelId="{C25B4E79-2B66-47D1-8065-463C8F57D124}" type="presParOf" srcId="{59776984-FC03-403B-80DF-BDDD697BD2F6}" destId="{BA068904-71CD-4DC3-AD7D-F1531CD8CA5B}" srcOrd="2" destOrd="0" presId="urn:microsoft.com/office/officeart/2005/8/layout/lProcess3"/>
    <dgm:cxn modelId="{ED65E295-823F-4D65-9C4C-CA43B2FC1E08}" type="presParOf" srcId="{59776984-FC03-403B-80DF-BDDD697BD2F6}" destId="{FA672FE1-FF95-46C5-9A58-5C9A74B0DAFE}" srcOrd="3" destOrd="0" presId="urn:microsoft.com/office/officeart/2005/8/layout/lProcess3"/>
    <dgm:cxn modelId="{5449B22C-D3E8-45E8-A503-C69BA25CBD44}" type="presParOf" srcId="{59776984-FC03-403B-80DF-BDDD697BD2F6}" destId="{C339EF60-84FC-419B-9E16-314953E5365F}" srcOrd="4" destOrd="0" presId="urn:microsoft.com/office/officeart/2005/8/layout/lProcess3"/>
    <dgm:cxn modelId="{76F34EDD-BE01-4C93-9FB2-4987F04C48BB}" type="presParOf" srcId="{0EEA0824-9B68-4238-A227-0E8880113D8F}" destId="{C27FB8EB-1790-4B97-9687-E5F753D6E374}" srcOrd="3" destOrd="0" presId="urn:microsoft.com/office/officeart/2005/8/layout/lProcess3"/>
    <dgm:cxn modelId="{CF725316-F257-492A-8B6A-D4AE6CA175EF}" type="presParOf" srcId="{0EEA0824-9B68-4238-A227-0E8880113D8F}" destId="{344FE4AD-8970-4900-8E1F-85D395E6A995}" srcOrd="4" destOrd="0" presId="urn:microsoft.com/office/officeart/2005/8/layout/lProcess3"/>
    <dgm:cxn modelId="{ABC0A145-99C1-4075-91EC-738F32B21876}" type="presParOf" srcId="{344FE4AD-8970-4900-8E1F-85D395E6A995}" destId="{FA34CC48-FBE1-42A4-A390-E1DB58ECB7A1}"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8AAA08-098C-48AA-B901-BDF5FCFB133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FC02697B-A7F1-45AB-A274-0B7C8A2DAD12}">
      <dgm:prSet phldrT="[Texto]"/>
      <dgm:spPr>
        <a:solidFill>
          <a:srgbClr val="FFCC66"/>
        </a:solidFill>
      </dgm:spPr>
      <dgm:t>
        <a:bodyPr/>
        <a:lstStyle/>
        <a:p>
          <a:r>
            <a:rPr lang="es-EC" dirty="0">
              <a:solidFill>
                <a:schemeClr val="tx1"/>
              </a:solidFill>
            </a:rPr>
            <a:t>No existe manera de medir el cumplimiento de tratados internacionales medioambientales</a:t>
          </a:r>
        </a:p>
      </dgm:t>
    </dgm:pt>
    <dgm:pt modelId="{85EA021F-F52D-43C5-B92F-99F799E39539}" type="parTrans" cxnId="{3B19D623-D9B2-4FA9-BF81-3CE7F6F85527}">
      <dgm:prSet/>
      <dgm:spPr/>
      <dgm:t>
        <a:bodyPr/>
        <a:lstStyle/>
        <a:p>
          <a:endParaRPr lang="es-EC">
            <a:solidFill>
              <a:schemeClr val="tx1"/>
            </a:solidFill>
          </a:endParaRPr>
        </a:p>
      </dgm:t>
    </dgm:pt>
    <dgm:pt modelId="{B7CBC7FA-910E-4977-8C18-97066EA1AF27}" type="sibTrans" cxnId="{3B19D623-D9B2-4FA9-BF81-3CE7F6F85527}">
      <dgm:prSet/>
      <dgm:spPr/>
      <dgm:t>
        <a:bodyPr/>
        <a:lstStyle/>
        <a:p>
          <a:endParaRPr lang="es-EC">
            <a:solidFill>
              <a:schemeClr val="tx1"/>
            </a:solidFill>
          </a:endParaRPr>
        </a:p>
      </dgm:t>
    </dgm:pt>
    <dgm:pt modelId="{4203D5F6-8798-436B-859C-A0C245846F9D}">
      <dgm:prSet phldrT="[Texto]"/>
      <dgm:spPr>
        <a:solidFill>
          <a:srgbClr val="83E1A2"/>
        </a:solidFill>
      </dgm:spPr>
      <dgm:t>
        <a:bodyPr/>
        <a:lstStyle/>
        <a:p>
          <a:r>
            <a:rPr lang="es-EC" dirty="0">
              <a:solidFill>
                <a:schemeClr val="tx1"/>
              </a:solidFill>
            </a:rPr>
            <a:t>Las actividades realizadas por el Ecuador en base a convenios internacionales para salvaguardar la flora y fauna de Galápagos </a:t>
          </a:r>
        </a:p>
      </dgm:t>
    </dgm:pt>
    <dgm:pt modelId="{31D7D2CF-07BD-4E54-A0CC-6232BDD19CCE}" type="parTrans" cxnId="{B96BAFA6-C50E-4986-8C52-49038736027D}">
      <dgm:prSet/>
      <dgm:spPr/>
      <dgm:t>
        <a:bodyPr/>
        <a:lstStyle/>
        <a:p>
          <a:endParaRPr lang="es-EC">
            <a:solidFill>
              <a:schemeClr val="tx1"/>
            </a:solidFill>
          </a:endParaRPr>
        </a:p>
      </dgm:t>
    </dgm:pt>
    <dgm:pt modelId="{D3933581-92A6-4BAE-8DBE-D20E336B769C}" type="sibTrans" cxnId="{B96BAFA6-C50E-4986-8C52-49038736027D}">
      <dgm:prSet/>
      <dgm:spPr/>
      <dgm:t>
        <a:bodyPr/>
        <a:lstStyle/>
        <a:p>
          <a:endParaRPr lang="es-EC">
            <a:solidFill>
              <a:schemeClr val="tx1"/>
            </a:solidFill>
          </a:endParaRPr>
        </a:p>
      </dgm:t>
    </dgm:pt>
    <dgm:pt modelId="{815261BE-516D-4CAD-985E-43125469502F}">
      <dgm:prSet phldrT="[Texto]"/>
      <dgm:spPr>
        <a:solidFill>
          <a:srgbClr val="83E1A2"/>
        </a:solidFill>
      </dgm:spPr>
      <dgm:t>
        <a:bodyPr/>
        <a:lstStyle/>
        <a:p>
          <a:r>
            <a:rPr lang="es-EC" dirty="0">
              <a:solidFill>
                <a:schemeClr val="tx1"/>
              </a:solidFill>
            </a:rPr>
            <a:t>Desconocimiento de convenios y tratados internacionales en las Islas Galápagos</a:t>
          </a:r>
        </a:p>
      </dgm:t>
    </dgm:pt>
    <dgm:pt modelId="{8EF2CF75-BE85-466B-9F7A-C5A4CA321BB4}" type="parTrans" cxnId="{9219E2D3-5360-4434-AA4A-5E771B126A2F}">
      <dgm:prSet/>
      <dgm:spPr/>
      <dgm:t>
        <a:bodyPr/>
        <a:lstStyle/>
        <a:p>
          <a:endParaRPr lang="es-EC">
            <a:solidFill>
              <a:schemeClr val="tx1"/>
            </a:solidFill>
          </a:endParaRPr>
        </a:p>
      </dgm:t>
    </dgm:pt>
    <dgm:pt modelId="{CF3B2DFE-ACE6-4A12-A104-9E461DB1AB35}" type="sibTrans" cxnId="{9219E2D3-5360-4434-AA4A-5E771B126A2F}">
      <dgm:prSet/>
      <dgm:spPr/>
      <dgm:t>
        <a:bodyPr/>
        <a:lstStyle/>
        <a:p>
          <a:endParaRPr lang="es-EC">
            <a:solidFill>
              <a:schemeClr val="tx1"/>
            </a:solidFill>
          </a:endParaRPr>
        </a:p>
      </dgm:t>
    </dgm:pt>
    <dgm:pt modelId="{A7C6BAB3-1F90-4960-B2AD-B4F739EC8AA7}">
      <dgm:prSet phldrT="[Texto]"/>
      <dgm:spPr>
        <a:solidFill>
          <a:srgbClr val="FFCC66"/>
        </a:solidFill>
      </dgm:spPr>
      <dgm:t>
        <a:bodyPr/>
        <a:lstStyle/>
        <a:p>
          <a:r>
            <a:rPr lang="es-EC" dirty="0">
              <a:solidFill>
                <a:schemeClr val="tx1"/>
              </a:solidFill>
            </a:rPr>
            <a:t>Falta de compromiso en los tratados internacionales medio ambientales</a:t>
          </a:r>
        </a:p>
      </dgm:t>
    </dgm:pt>
    <dgm:pt modelId="{D66BA8C9-BE32-45A1-9780-61CB49376025}" type="parTrans" cxnId="{E97D9598-676B-407F-839E-88E3C4EAAF9C}">
      <dgm:prSet/>
      <dgm:spPr/>
      <dgm:t>
        <a:bodyPr/>
        <a:lstStyle/>
        <a:p>
          <a:endParaRPr lang="es-EC">
            <a:solidFill>
              <a:schemeClr val="tx1"/>
            </a:solidFill>
          </a:endParaRPr>
        </a:p>
      </dgm:t>
    </dgm:pt>
    <dgm:pt modelId="{E83D309E-32AD-45FD-8749-4E35474E21C8}" type="sibTrans" cxnId="{E97D9598-676B-407F-839E-88E3C4EAAF9C}">
      <dgm:prSet/>
      <dgm:spPr/>
      <dgm:t>
        <a:bodyPr/>
        <a:lstStyle/>
        <a:p>
          <a:endParaRPr lang="es-EC">
            <a:solidFill>
              <a:schemeClr val="tx1"/>
            </a:solidFill>
          </a:endParaRPr>
        </a:p>
      </dgm:t>
    </dgm:pt>
    <dgm:pt modelId="{43165C01-7FE6-4055-BDD9-5B65079B364A}" type="pres">
      <dgm:prSet presAssocID="{668AAA08-098C-48AA-B901-BDF5FCFB133F}" presName="diagram" presStyleCnt="0">
        <dgm:presLayoutVars>
          <dgm:dir/>
          <dgm:resizeHandles val="exact"/>
        </dgm:presLayoutVars>
      </dgm:prSet>
      <dgm:spPr/>
      <dgm:t>
        <a:bodyPr/>
        <a:lstStyle/>
        <a:p>
          <a:endParaRPr lang="es-EC"/>
        </a:p>
      </dgm:t>
    </dgm:pt>
    <dgm:pt modelId="{22A7013F-C60B-422E-B6A9-E94C8C1BD528}" type="pres">
      <dgm:prSet presAssocID="{FC02697B-A7F1-45AB-A274-0B7C8A2DAD12}" presName="node" presStyleLbl="node1" presStyleIdx="0" presStyleCnt="4" custLinFactNeighborX="-1113" custLinFactNeighborY="-7213">
        <dgm:presLayoutVars>
          <dgm:bulletEnabled val="1"/>
        </dgm:presLayoutVars>
      </dgm:prSet>
      <dgm:spPr/>
      <dgm:t>
        <a:bodyPr/>
        <a:lstStyle/>
        <a:p>
          <a:endParaRPr lang="es-EC"/>
        </a:p>
      </dgm:t>
    </dgm:pt>
    <dgm:pt modelId="{13F4C2E7-BFB8-4A2A-80CA-B879DC8B5DDB}" type="pres">
      <dgm:prSet presAssocID="{B7CBC7FA-910E-4977-8C18-97066EA1AF27}" presName="sibTrans" presStyleCnt="0"/>
      <dgm:spPr/>
    </dgm:pt>
    <dgm:pt modelId="{CA9F2788-C83F-4C19-B7CD-7291F5C42638}" type="pres">
      <dgm:prSet presAssocID="{4203D5F6-8798-436B-859C-A0C245846F9D}" presName="node" presStyleLbl="node1" presStyleIdx="1" presStyleCnt="4">
        <dgm:presLayoutVars>
          <dgm:bulletEnabled val="1"/>
        </dgm:presLayoutVars>
      </dgm:prSet>
      <dgm:spPr/>
      <dgm:t>
        <a:bodyPr/>
        <a:lstStyle/>
        <a:p>
          <a:endParaRPr lang="es-EC"/>
        </a:p>
      </dgm:t>
    </dgm:pt>
    <dgm:pt modelId="{7E48357F-003A-4DC7-8E19-3686551A3533}" type="pres">
      <dgm:prSet presAssocID="{D3933581-92A6-4BAE-8DBE-D20E336B769C}" presName="sibTrans" presStyleCnt="0"/>
      <dgm:spPr/>
    </dgm:pt>
    <dgm:pt modelId="{577DF4BA-ED68-4ADF-86A9-DA49E80518EA}" type="pres">
      <dgm:prSet presAssocID="{815261BE-516D-4CAD-985E-43125469502F}" presName="node" presStyleLbl="node1" presStyleIdx="2" presStyleCnt="4" custLinFactNeighborX="-1415" custLinFactNeighborY="-3207">
        <dgm:presLayoutVars>
          <dgm:bulletEnabled val="1"/>
        </dgm:presLayoutVars>
      </dgm:prSet>
      <dgm:spPr/>
      <dgm:t>
        <a:bodyPr/>
        <a:lstStyle/>
        <a:p>
          <a:endParaRPr lang="es-EC"/>
        </a:p>
      </dgm:t>
    </dgm:pt>
    <dgm:pt modelId="{38AC5FA2-B3B6-4FD0-BB7B-C259A195950F}" type="pres">
      <dgm:prSet presAssocID="{CF3B2DFE-ACE6-4A12-A104-9E461DB1AB35}" presName="sibTrans" presStyleCnt="0"/>
      <dgm:spPr/>
    </dgm:pt>
    <dgm:pt modelId="{DA5F8D54-5BA6-4F5A-A72D-9AC7F9733820}" type="pres">
      <dgm:prSet presAssocID="{A7C6BAB3-1F90-4960-B2AD-B4F739EC8AA7}" presName="node" presStyleLbl="node1" presStyleIdx="3" presStyleCnt="4">
        <dgm:presLayoutVars>
          <dgm:bulletEnabled val="1"/>
        </dgm:presLayoutVars>
      </dgm:prSet>
      <dgm:spPr/>
      <dgm:t>
        <a:bodyPr/>
        <a:lstStyle/>
        <a:p>
          <a:endParaRPr lang="es-EC"/>
        </a:p>
      </dgm:t>
    </dgm:pt>
  </dgm:ptLst>
  <dgm:cxnLst>
    <dgm:cxn modelId="{E97D9598-676B-407F-839E-88E3C4EAAF9C}" srcId="{668AAA08-098C-48AA-B901-BDF5FCFB133F}" destId="{A7C6BAB3-1F90-4960-B2AD-B4F739EC8AA7}" srcOrd="3" destOrd="0" parTransId="{D66BA8C9-BE32-45A1-9780-61CB49376025}" sibTransId="{E83D309E-32AD-45FD-8749-4E35474E21C8}"/>
    <dgm:cxn modelId="{3FA68344-5426-492E-820D-4F157B467B16}" type="presOf" srcId="{A7C6BAB3-1F90-4960-B2AD-B4F739EC8AA7}" destId="{DA5F8D54-5BA6-4F5A-A72D-9AC7F9733820}" srcOrd="0" destOrd="0" presId="urn:microsoft.com/office/officeart/2005/8/layout/default"/>
    <dgm:cxn modelId="{B96BAFA6-C50E-4986-8C52-49038736027D}" srcId="{668AAA08-098C-48AA-B901-BDF5FCFB133F}" destId="{4203D5F6-8798-436B-859C-A0C245846F9D}" srcOrd="1" destOrd="0" parTransId="{31D7D2CF-07BD-4E54-A0CC-6232BDD19CCE}" sibTransId="{D3933581-92A6-4BAE-8DBE-D20E336B769C}"/>
    <dgm:cxn modelId="{9219E2D3-5360-4434-AA4A-5E771B126A2F}" srcId="{668AAA08-098C-48AA-B901-BDF5FCFB133F}" destId="{815261BE-516D-4CAD-985E-43125469502F}" srcOrd="2" destOrd="0" parTransId="{8EF2CF75-BE85-466B-9F7A-C5A4CA321BB4}" sibTransId="{CF3B2DFE-ACE6-4A12-A104-9E461DB1AB35}"/>
    <dgm:cxn modelId="{3B19D623-D9B2-4FA9-BF81-3CE7F6F85527}" srcId="{668AAA08-098C-48AA-B901-BDF5FCFB133F}" destId="{FC02697B-A7F1-45AB-A274-0B7C8A2DAD12}" srcOrd="0" destOrd="0" parTransId="{85EA021F-F52D-43C5-B92F-99F799E39539}" sibTransId="{B7CBC7FA-910E-4977-8C18-97066EA1AF27}"/>
    <dgm:cxn modelId="{9A3BE811-4B43-465B-A714-20785CFCE02D}" type="presOf" srcId="{815261BE-516D-4CAD-985E-43125469502F}" destId="{577DF4BA-ED68-4ADF-86A9-DA49E80518EA}" srcOrd="0" destOrd="0" presId="urn:microsoft.com/office/officeart/2005/8/layout/default"/>
    <dgm:cxn modelId="{CC3A4696-CB5A-43FD-B3DE-25FAEC531DC4}" type="presOf" srcId="{FC02697B-A7F1-45AB-A274-0B7C8A2DAD12}" destId="{22A7013F-C60B-422E-B6A9-E94C8C1BD528}" srcOrd="0" destOrd="0" presId="urn:microsoft.com/office/officeart/2005/8/layout/default"/>
    <dgm:cxn modelId="{6992AB57-65F6-4A88-BCD1-EAA9CB4D74EE}" type="presOf" srcId="{668AAA08-098C-48AA-B901-BDF5FCFB133F}" destId="{43165C01-7FE6-4055-BDD9-5B65079B364A}" srcOrd="0" destOrd="0" presId="urn:microsoft.com/office/officeart/2005/8/layout/default"/>
    <dgm:cxn modelId="{2F58C5BC-4384-4D8E-905B-F4BF1021878D}" type="presOf" srcId="{4203D5F6-8798-436B-859C-A0C245846F9D}" destId="{CA9F2788-C83F-4C19-B7CD-7291F5C42638}" srcOrd="0" destOrd="0" presId="urn:microsoft.com/office/officeart/2005/8/layout/default"/>
    <dgm:cxn modelId="{86FC8739-F231-4318-A8D3-0BD8976B2123}" type="presParOf" srcId="{43165C01-7FE6-4055-BDD9-5B65079B364A}" destId="{22A7013F-C60B-422E-B6A9-E94C8C1BD528}" srcOrd="0" destOrd="0" presId="urn:microsoft.com/office/officeart/2005/8/layout/default"/>
    <dgm:cxn modelId="{610420E6-814D-4C25-9858-D8ACC599D07F}" type="presParOf" srcId="{43165C01-7FE6-4055-BDD9-5B65079B364A}" destId="{13F4C2E7-BFB8-4A2A-80CA-B879DC8B5DDB}" srcOrd="1" destOrd="0" presId="urn:microsoft.com/office/officeart/2005/8/layout/default"/>
    <dgm:cxn modelId="{926562BB-CFF4-4326-9C47-AE3A03281CDA}" type="presParOf" srcId="{43165C01-7FE6-4055-BDD9-5B65079B364A}" destId="{CA9F2788-C83F-4C19-B7CD-7291F5C42638}" srcOrd="2" destOrd="0" presId="urn:microsoft.com/office/officeart/2005/8/layout/default"/>
    <dgm:cxn modelId="{39A43706-8B8C-4897-B90E-6153CA6BDF05}" type="presParOf" srcId="{43165C01-7FE6-4055-BDD9-5B65079B364A}" destId="{7E48357F-003A-4DC7-8E19-3686551A3533}" srcOrd="3" destOrd="0" presId="urn:microsoft.com/office/officeart/2005/8/layout/default"/>
    <dgm:cxn modelId="{B98C0D65-44D7-4BD2-946E-5841FE261850}" type="presParOf" srcId="{43165C01-7FE6-4055-BDD9-5B65079B364A}" destId="{577DF4BA-ED68-4ADF-86A9-DA49E80518EA}" srcOrd="4" destOrd="0" presId="urn:microsoft.com/office/officeart/2005/8/layout/default"/>
    <dgm:cxn modelId="{3E885ADA-2286-43EE-A2C0-CF07D9EA147B}" type="presParOf" srcId="{43165C01-7FE6-4055-BDD9-5B65079B364A}" destId="{38AC5FA2-B3B6-4FD0-BB7B-C259A195950F}" srcOrd="5" destOrd="0" presId="urn:microsoft.com/office/officeart/2005/8/layout/default"/>
    <dgm:cxn modelId="{85F130E6-60E6-482B-A6AD-C6E3142DCD70}" type="presParOf" srcId="{43165C01-7FE6-4055-BDD9-5B65079B364A}" destId="{DA5F8D54-5BA6-4F5A-A72D-9AC7F973382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F4B0961-FA9F-4D30-A4EB-12808039F6D2}" type="doc">
      <dgm:prSet loTypeId="urn:microsoft.com/office/officeart/2005/8/layout/default" loCatId="list" qsTypeId="urn:microsoft.com/office/officeart/2005/8/quickstyle/simple3" qsCatId="simple" csTypeId="urn:microsoft.com/office/officeart/2005/8/colors/accent6_2" csCatId="accent6" phldr="1"/>
      <dgm:spPr/>
      <dgm:t>
        <a:bodyPr/>
        <a:lstStyle/>
        <a:p>
          <a:endParaRPr lang="es-EC"/>
        </a:p>
      </dgm:t>
    </dgm:pt>
    <dgm:pt modelId="{09CB440A-8CA7-429C-A2A2-D42FB377BBC8}">
      <dgm:prSet phldrT="[Texto]" custT="1"/>
      <dgm:spPr>
        <a:ln w="28575"/>
      </dgm:spPr>
      <dgm:t>
        <a:bodyPr/>
        <a:lstStyle/>
        <a:p>
          <a:r>
            <a:rPr lang="es-EC" sz="1400" dirty="0">
              <a:latin typeface="Times New Roman" panose="02020603050405020304" pitchFamily="18" charset="0"/>
              <a:cs typeface="Times New Roman" panose="02020603050405020304" pitchFamily="18" charset="0"/>
            </a:rPr>
            <a:t>La creación de un anexo o una reglamentación especial en el CITES para todas las divergencias legales relacionadas con áreas protegidas como las Islas Galápagos</a:t>
          </a:r>
        </a:p>
      </dgm:t>
    </dgm:pt>
    <dgm:pt modelId="{34247041-BA9F-49CB-A45B-6A5CAF73AA64}" type="parTrans" cxnId="{20528308-1DEB-4BDF-A3BC-1154302933E4}">
      <dgm:prSet/>
      <dgm:spPr/>
      <dgm:t>
        <a:bodyPr/>
        <a:lstStyle/>
        <a:p>
          <a:endParaRPr lang="es-EC" sz="1400">
            <a:latin typeface="Times New Roman" panose="02020603050405020304" pitchFamily="18" charset="0"/>
            <a:cs typeface="Times New Roman" panose="02020603050405020304" pitchFamily="18" charset="0"/>
          </a:endParaRPr>
        </a:p>
      </dgm:t>
    </dgm:pt>
    <dgm:pt modelId="{8C126C30-55CB-4ED1-A474-841AA07FD6A6}" type="sibTrans" cxnId="{20528308-1DEB-4BDF-A3BC-1154302933E4}">
      <dgm:prSet/>
      <dgm:spPr/>
      <dgm:t>
        <a:bodyPr/>
        <a:lstStyle/>
        <a:p>
          <a:endParaRPr lang="es-EC" sz="1400">
            <a:latin typeface="Times New Roman" panose="02020603050405020304" pitchFamily="18" charset="0"/>
            <a:cs typeface="Times New Roman" panose="02020603050405020304" pitchFamily="18" charset="0"/>
          </a:endParaRPr>
        </a:p>
      </dgm:t>
    </dgm:pt>
    <dgm:pt modelId="{E7ECDA5F-96A3-4479-90AA-08C9997A41B2}">
      <dgm:prSet phldrT="[Texto]" custT="1"/>
      <dgm:spPr/>
      <dgm:t>
        <a:bodyPr/>
        <a:lstStyle/>
        <a:p>
          <a:r>
            <a:rPr lang="es-EC" sz="1400" dirty="0">
              <a:latin typeface="Times New Roman" panose="02020603050405020304" pitchFamily="18" charset="0"/>
              <a:cs typeface="Times New Roman" panose="02020603050405020304" pitchFamily="18" charset="0"/>
            </a:rPr>
            <a:t>Exigir a las instituciones gubernamentales relacionadas con el ambiente, conservación, preservación y relaciones internacionales, la publicación de informes anuales </a:t>
          </a:r>
        </a:p>
      </dgm:t>
    </dgm:pt>
    <dgm:pt modelId="{7BA6786A-927B-419E-B70D-03D0658640DE}" type="parTrans" cxnId="{33EBD146-9FDF-461A-BF98-50BA7B245644}">
      <dgm:prSet/>
      <dgm:spPr/>
      <dgm:t>
        <a:bodyPr/>
        <a:lstStyle/>
        <a:p>
          <a:endParaRPr lang="es-EC" sz="1400">
            <a:latin typeface="Times New Roman" panose="02020603050405020304" pitchFamily="18" charset="0"/>
            <a:cs typeface="Times New Roman" panose="02020603050405020304" pitchFamily="18" charset="0"/>
          </a:endParaRPr>
        </a:p>
      </dgm:t>
    </dgm:pt>
    <dgm:pt modelId="{1782F977-3F21-41E3-BECB-D9BAAE795B93}" type="sibTrans" cxnId="{33EBD146-9FDF-461A-BF98-50BA7B245644}">
      <dgm:prSet/>
      <dgm:spPr/>
      <dgm:t>
        <a:bodyPr/>
        <a:lstStyle/>
        <a:p>
          <a:endParaRPr lang="es-EC" sz="1400">
            <a:latin typeface="Times New Roman" panose="02020603050405020304" pitchFamily="18" charset="0"/>
            <a:cs typeface="Times New Roman" panose="02020603050405020304" pitchFamily="18" charset="0"/>
          </a:endParaRPr>
        </a:p>
      </dgm:t>
    </dgm:pt>
    <dgm:pt modelId="{3F0F6FAD-2BAD-4ABB-98B7-EA9F082C19A9}">
      <dgm:prSet phldrT="[Texto]" custT="1"/>
      <dgm:spPr/>
      <dgm:t>
        <a:bodyPr/>
        <a:lstStyle/>
        <a:p>
          <a:r>
            <a:rPr lang="es-EC" sz="1400" dirty="0">
              <a:latin typeface="Times New Roman" panose="02020603050405020304" pitchFamily="18" charset="0"/>
              <a:cs typeface="Times New Roman" panose="02020603050405020304" pitchFamily="18" charset="0"/>
            </a:rPr>
            <a:t>Los organismos rectores de los tratados y convenios internacionales tienen la obligación de exigir al Ecuador la presentación de informes de resultados</a:t>
          </a:r>
        </a:p>
      </dgm:t>
    </dgm:pt>
    <dgm:pt modelId="{0F9CC51B-DE4F-41EE-99D3-8A1942E9EB14}" type="parTrans" cxnId="{A73A748D-A2B8-4A86-B19D-0DAF47052400}">
      <dgm:prSet/>
      <dgm:spPr/>
      <dgm:t>
        <a:bodyPr/>
        <a:lstStyle/>
        <a:p>
          <a:endParaRPr lang="es-EC" sz="1400">
            <a:latin typeface="Times New Roman" panose="02020603050405020304" pitchFamily="18" charset="0"/>
            <a:cs typeface="Times New Roman" panose="02020603050405020304" pitchFamily="18" charset="0"/>
          </a:endParaRPr>
        </a:p>
      </dgm:t>
    </dgm:pt>
    <dgm:pt modelId="{719E5149-204A-4DE4-ABBC-196C5B4891B0}" type="sibTrans" cxnId="{A73A748D-A2B8-4A86-B19D-0DAF47052400}">
      <dgm:prSet/>
      <dgm:spPr/>
      <dgm:t>
        <a:bodyPr/>
        <a:lstStyle/>
        <a:p>
          <a:endParaRPr lang="es-EC" sz="1400">
            <a:latin typeface="Times New Roman" panose="02020603050405020304" pitchFamily="18" charset="0"/>
            <a:cs typeface="Times New Roman" panose="02020603050405020304" pitchFamily="18" charset="0"/>
          </a:endParaRPr>
        </a:p>
      </dgm:t>
    </dgm:pt>
    <dgm:pt modelId="{73BC6358-62F0-4C02-9072-011442C27D6C}">
      <dgm:prSet phldrT="[Texto]" custT="1"/>
      <dgm:spPr/>
      <dgm:t>
        <a:bodyPr/>
        <a:lstStyle/>
        <a:p>
          <a:r>
            <a:rPr lang="es-EC" sz="1400" dirty="0">
              <a:latin typeface="Times New Roman" panose="02020603050405020304" pitchFamily="18" charset="0"/>
              <a:cs typeface="Times New Roman" panose="02020603050405020304" pitchFamily="18" charset="0"/>
            </a:rPr>
            <a:t>Una exigencia del Ecuador en el marco legal internacional es dar seguimiento a la aplicación de los convenios por algún organismo estatal conveniente</a:t>
          </a:r>
        </a:p>
      </dgm:t>
    </dgm:pt>
    <dgm:pt modelId="{CE950ACE-6C26-48CE-B20C-C86E40277FA1}" type="parTrans" cxnId="{B4A241D3-2817-455F-86C1-69187A04F38A}">
      <dgm:prSet/>
      <dgm:spPr/>
      <dgm:t>
        <a:bodyPr/>
        <a:lstStyle/>
        <a:p>
          <a:endParaRPr lang="es-EC" sz="1400">
            <a:latin typeface="Times New Roman" panose="02020603050405020304" pitchFamily="18" charset="0"/>
            <a:cs typeface="Times New Roman" panose="02020603050405020304" pitchFamily="18" charset="0"/>
          </a:endParaRPr>
        </a:p>
      </dgm:t>
    </dgm:pt>
    <dgm:pt modelId="{81092B53-2CA2-4F9E-B854-D40DEEAA22EC}" type="sibTrans" cxnId="{B4A241D3-2817-455F-86C1-69187A04F38A}">
      <dgm:prSet/>
      <dgm:spPr/>
      <dgm:t>
        <a:bodyPr/>
        <a:lstStyle/>
        <a:p>
          <a:endParaRPr lang="es-EC" sz="1400">
            <a:latin typeface="Times New Roman" panose="02020603050405020304" pitchFamily="18" charset="0"/>
            <a:cs typeface="Times New Roman" panose="02020603050405020304" pitchFamily="18" charset="0"/>
          </a:endParaRPr>
        </a:p>
      </dgm:t>
    </dgm:pt>
    <dgm:pt modelId="{D02C5EA2-D445-4296-80F0-9E67CA6EFBCA}">
      <dgm:prSet phldrT="[Texto]" custT="1"/>
      <dgm:spPr/>
      <dgm:t>
        <a:bodyPr/>
        <a:lstStyle/>
        <a:p>
          <a:r>
            <a:rPr lang="es-EC" sz="1400" dirty="0">
              <a:latin typeface="Times New Roman" panose="02020603050405020304" pitchFamily="18" charset="0"/>
              <a:cs typeface="Times New Roman" panose="02020603050405020304" pitchFamily="18" charset="0"/>
            </a:rPr>
            <a:t>Instaurar indicadores nacionales que evalúen  los avances de los tratados y convenios internacionales en materia de medio ambiente, o en su defecto, las futuras investigaciones empleen los indicadores utilizados en este proyecto</a:t>
          </a:r>
        </a:p>
      </dgm:t>
    </dgm:pt>
    <dgm:pt modelId="{F527C395-BAC4-45B4-9076-B4CE997BF486}" type="parTrans" cxnId="{9EC0A3D6-D8BE-4864-B21C-F1EF0E71DECB}">
      <dgm:prSet/>
      <dgm:spPr/>
      <dgm:t>
        <a:bodyPr/>
        <a:lstStyle/>
        <a:p>
          <a:endParaRPr lang="es-EC" sz="1400">
            <a:latin typeface="Times New Roman" panose="02020603050405020304" pitchFamily="18" charset="0"/>
            <a:cs typeface="Times New Roman" panose="02020603050405020304" pitchFamily="18" charset="0"/>
          </a:endParaRPr>
        </a:p>
      </dgm:t>
    </dgm:pt>
    <dgm:pt modelId="{1985B872-9A0E-459B-9647-2F3B282426BB}" type="sibTrans" cxnId="{9EC0A3D6-D8BE-4864-B21C-F1EF0E71DECB}">
      <dgm:prSet/>
      <dgm:spPr/>
      <dgm:t>
        <a:bodyPr/>
        <a:lstStyle/>
        <a:p>
          <a:endParaRPr lang="es-EC" sz="1400">
            <a:latin typeface="Times New Roman" panose="02020603050405020304" pitchFamily="18" charset="0"/>
            <a:cs typeface="Times New Roman" panose="02020603050405020304" pitchFamily="18" charset="0"/>
          </a:endParaRPr>
        </a:p>
      </dgm:t>
    </dgm:pt>
    <dgm:pt modelId="{7F986FE7-DDAB-4929-AAD2-CF6265D232BB}">
      <dgm:prSet phldrT="[Texto]" custT="1"/>
      <dgm:spPr/>
      <dgm:t>
        <a:bodyPr/>
        <a:lstStyle/>
        <a:p>
          <a:r>
            <a:rPr lang="es-EC" sz="1400" dirty="0">
              <a:latin typeface="Times New Roman" panose="02020603050405020304" pitchFamily="18" charset="0"/>
              <a:cs typeface="Times New Roman" panose="02020603050405020304" pitchFamily="18" charset="0"/>
            </a:rPr>
            <a:t>Para futuras líneas de investigación se podría tomar en cuenta un estudio de los órganos rectores internacionales de los tratados de medio ambiente, la misma metodología de investigación pero en áreas ricas de biodiversidad que no sean consideradas áreas protegidas</a:t>
          </a:r>
        </a:p>
      </dgm:t>
    </dgm:pt>
    <dgm:pt modelId="{BFF4ADD2-D7FF-4C35-A8F3-E025EEDED2A5}" type="parTrans" cxnId="{83352358-ECF5-4B29-BD90-9E1B0C198F6A}">
      <dgm:prSet/>
      <dgm:spPr/>
      <dgm:t>
        <a:bodyPr/>
        <a:lstStyle/>
        <a:p>
          <a:endParaRPr lang="es-EC">
            <a:latin typeface="Times New Roman" panose="02020603050405020304" pitchFamily="18" charset="0"/>
            <a:cs typeface="Times New Roman" panose="02020603050405020304" pitchFamily="18" charset="0"/>
          </a:endParaRPr>
        </a:p>
      </dgm:t>
    </dgm:pt>
    <dgm:pt modelId="{EE290993-3AAA-4521-96BC-3A6DC6C30402}" type="sibTrans" cxnId="{83352358-ECF5-4B29-BD90-9E1B0C198F6A}">
      <dgm:prSet/>
      <dgm:spPr/>
      <dgm:t>
        <a:bodyPr/>
        <a:lstStyle/>
        <a:p>
          <a:endParaRPr lang="es-EC">
            <a:latin typeface="Times New Roman" panose="02020603050405020304" pitchFamily="18" charset="0"/>
            <a:cs typeface="Times New Roman" panose="02020603050405020304" pitchFamily="18" charset="0"/>
          </a:endParaRPr>
        </a:p>
      </dgm:t>
    </dgm:pt>
    <dgm:pt modelId="{F4DCB4F6-EA72-48FC-AD3D-E558FA70A78F}" type="pres">
      <dgm:prSet presAssocID="{5F4B0961-FA9F-4D30-A4EB-12808039F6D2}" presName="diagram" presStyleCnt="0">
        <dgm:presLayoutVars>
          <dgm:dir/>
          <dgm:resizeHandles val="exact"/>
        </dgm:presLayoutVars>
      </dgm:prSet>
      <dgm:spPr/>
      <dgm:t>
        <a:bodyPr/>
        <a:lstStyle/>
        <a:p>
          <a:endParaRPr lang="es-EC"/>
        </a:p>
      </dgm:t>
    </dgm:pt>
    <dgm:pt modelId="{D0940146-61C3-47CE-9EA5-450CCFD6F1CB}" type="pres">
      <dgm:prSet presAssocID="{09CB440A-8CA7-429C-A2A2-D42FB377BBC8}" presName="node" presStyleLbl="node1" presStyleIdx="0" presStyleCnt="6" custLinFactNeighborY="-599">
        <dgm:presLayoutVars>
          <dgm:bulletEnabled val="1"/>
        </dgm:presLayoutVars>
      </dgm:prSet>
      <dgm:spPr/>
      <dgm:t>
        <a:bodyPr/>
        <a:lstStyle/>
        <a:p>
          <a:endParaRPr lang="es-EC"/>
        </a:p>
      </dgm:t>
    </dgm:pt>
    <dgm:pt modelId="{4883103C-DDC0-4C94-844B-937A11A6F3D0}" type="pres">
      <dgm:prSet presAssocID="{8C126C30-55CB-4ED1-A474-841AA07FD6A6}" presName="sibTrans" presStyleCnt="0"/>
      <dgm:spPr/>
    </dgm:pt>
    <dgm:pt modelId="{9689025C-E57C-415F-8FCD-4FE6F0C3B07C}" type="pres">
      <dgm:prSet presAssocID="{E7ECDA5F-96A3-4479-90AA-08C9997A41B2}" presName="node" presStyleLbl="node1" presStyleIdx="1" presStyleCnt="6">
        <dgm:presLayoutVars>
          <dgm:bulletEnabled val="1"/>
        </dgm:presLayoutVars>
      </dgm:prSet>
      <dgm:spPr/>
      <dgm:t>
        <a:bodyPr/>
        <a:lstStyle/>
        <a:p>
          <a:endParaRPr lang="es-EC"/>
        </a:p>
      </dgm:t>
    </dgm:pt>
    <dgm:pt modelId="{E764260D-1D30-47BF-B3BA-8B43C03AE2E3}" type="pres">
      <dgm:prSet presAssocID="{1782F977-3F21-41E3-BECB-D9BAAE795B93}" presName="sibTrans" presStyleCnt="0"/>
      <dgm:spPr/>
    </dgm:pt>
    <dgm:pt modelId="{13802173-1D3A-4EDE-B55A-30DCFE875746}" type="pres">
      <dgm:prSet presAssocID="{7F986FE7-DDAB-4929-AAD2-CF6265D232BB}" presName="node" presStyleLbl="node1" presStyleIdx="2" presStyleCnt="6">
        <dgm:presLayoutVars>
          <dgm:bulletEnabled val="1"/>
        </dgm:presLayoutVars>
      </dgm:prSet>
      <dgm:spPr/>
      <dgm:t>
        <a:bodyPr/>
        <a:lstStyle/>
        <a:p>
          <a:endParaRPr lang="es-EC"/>
        </a:p>
      </dgm:t>
    </dgm:pt>
    <dgm:pt modelId="{1567FFEA-CDC0-4EC7-912C-DA8692091693}" type="pres">
      <dgm:prSet presAssocID="{EE290993-3AAA-4521-96BC-3A6DC6C30402}" presName="sibTrans" presStyleCnt="0"/>
      <dgm:spPr/>
    </dgm:pt>
    <dgm:pt modelId="{680A602C-36A7-4ED6-BF5F-7F8EB6915B58}" type="pres">
      <dgm:prSet presAssocID="{3F0F6FAD-2BAD-4ABB-98B7-EA9F082C19A9}" presName="node" presStyleLbl="node1" presStyleIdx="3" presStyleCnt="6">
        <dgm:presLayoutVars>
          <dgm:bulletEnabled val="1"/>
        </dgm:presLayoutVars>
      </dgm:prSet>
      <dgm:spPr/>
      <dgm:t>
        <a:bodyPr/>
        <a:lstStyle/>
        <a:p>
          <a:endParaRPr lang="es-EC"/>
        </a:p>
      </dgm:t>
    </dgm:pt>
    <dgm:pt modelId="{D065577C-5C2C-4656-B1BF-A353AFBCE7B7}" type="pres">
      <dgm:prSet presAssocID="{719E5149-204A-4DE4-ABBC-196C5B4891B0}" presName="sibTrans" presStyleCnt="0"/>
      <dgm:spPr/>
    </dgm:pt>
    <dgm:pt modelId="{C1E64E9E-2E45-4EB2-A70C-B022A3702BDC}" type="pres">
      <dgm:prSet presAssocID="{73BC6358-62F0-4C02-9072-011442C27D6C}" presName="node" presStyleLbl="node1" presStyleIdx="4" presStyleCnt="6">
        <dgm:presLayoutVars>
          <dgm:bulletEnabled val="1"/>
        </dgm:presLayoutVars>
      </dgm:prSet>
      <dgm:spPr/>
      <dgm:t>
        <a:bodyPr/>
        <a:lstStyle/>
        <a:p>
          <a:endParaRPr lang="es-EC"/>
        </a:p>
      </dgm:t>
    </dgm:pt>
    <dgm:pt modelId="{B50E6596-37CE-454B-BBFA-5A6AAFB80EEB}" type="pres">
      <dgm:prSet presAssocID="{81092B53-2CA2-4F9E-B854-D40DEEAA22EC}" presName="sibTrans" presStyleCnt="0"/>
      <dgm:spPr/>
    </dgm:pt>
    <dgm:pt modelId="{CAB08309-9102-4DDA-9B1E-7BE9BC664F2E}" type="pres">
      <dgm:prSet presAssocID="{D02C5EA2-D445-4296-80F0-9E67CA6EFBCA}" presName="node" presStyleLbl="node1" presStyleIdx="5" presStyleCnt="6">
        <dgm:presLayoutVars>
          <dgm:bulletEnabled val="1"/>
        </dgm:presLayoutVars>
      </dgm:prSet>
      <dgm:spPr/>
      <dgm:t>
        <a:bodyPr/>
        <a:lstStyle/>
        <a:p>
          <a:endParaRPr lang="es-EC"/>
        </a:p>
      </dgm:t>
    </dgm:pt>
  </dgm:ptLst>
  <dgm:cxnLst>
    <dgm:cxn modelId="{88B5BA05-8E9E-447F-871B-2A7468D53827}" type="presOf" srcId="{3F0F6FAD-2BAD-4ABB-98B7-EA9F082C19A9}" destId="{680A602C-36A7-4ED6-BF5F-7F8EB6915B58}" srcOrd="0" destOrd="0" presId="urn:microsoft.com/office/officeart/2005/8/layout/default"/>
    <dgm:cxn modelId="{A73A748D-A2B8-4A86-B19D-0DAF47052400}" srcId="{5F4B0961-FA9F-4D30-A4EB-12808039F6D2}" destId="{3F0F6FAD-2BAD-4ABB-98B7-EA9F082C19A9}" srcOrd="3" destOrd="0" parTransId="{0F9CC51B-DE4F-41EE-99D3-8A1942E9EB14}" sibTransId="{719E5149-204A-4DE4-ABBC-196C5B4891B0}"/>
    <dgm:cxn modelId="{B350D888-F29B-49F1-8D0B-8FE43829657B}" type="presOf" srcId="{5F4B0961-FA9F-4D30-A4EB-12808039F6D2}" destId="{F4DCB4F6-EA72-48FC-AD3D-E558FA70A78F}" srcOrd="0" destOrd="0" presId="urn:microsoft.com/office/officeart/2005/8/layout/default"/>
    <dgm:cxn modelId="{33EBD146-9FDF-461A-BF98-50BA7B245644}" srcId="{5F4B0961-FA9F-4D30-A4EB-12808039F6D2}" destId="{E7ECDA5F-96A3-4479-90AA-08C9997A41B2}" srcOrd="1" destOrd="0" parTransId="{7BA6786A-927B-419E-B70D-03D0658640DE}" sibTransId="{1782F977-3F21-41E3-BECB-D9BAAE795B93}"/>
    <dgm:cxn modelId="{B4A241D3-2817-455F-86C1-69187A04F38A}" srcId="{5F4B0961-FA9F-4D30-A4EB-12808039F6D2}" destId="{73BC6358-62F0-4C02-9072-011442C27D6C}" srcOrd="4" destOrd="0" parTransId="{CE950ACE-6C26-48CE-B20C-C86E40277FA1}" sibTransId="{81092B53-2CA2-4F9E-B854-D40DEEAA22EC}"/>
    <dgm:cxn modelId="{CDBFC890-B61E-4B1A-9E53-095D6BF25EBD}" type="presOf" srcId="{7F986FE7-DDAB-4929-AAD2-CF6265D232BB}" destId="{13802173-1D3A-4EDE-B55A-30DCFE875746}" srcOrd="0" destOrd="0" presId="urn:microsoft.com/office/officeart/2005/8/layout/default"/>
    <dgm:cxn modelId="{A4199E8E-B90A-490C-BCE0-7A6088287600}" type="presOf" srcId="{E7ECDA5F-96A3-4479-90AA-08C9997A41B2}" destId="{9689025C-E57C-415F-8FCD-4FE6F0C3B07C}" srcOrd="0" destOrd="0" presId="urn:microsoft.com/office/officeart/2005/8/layout/default"/>
    <dgm:cxn modelId="{20528308-1DEB-4BDF-A3BC-1154302933E4}" srcId="{5F4B0961-FA9F-4D30-A4EB-12808039F6D2}" destId="{09CB440A-8CA7-429C-A2A2-D42FB377BBC8}" srcOrd="0" destOrd="0" parTransId="{34247041-BA9F-49CB-A45B-6A5CAF73AA64}" sibTransId="{8C126C30-55CB-4ED1-A474-841AA07FD6A6}"/>
    <dgm:cxn modelId="{EB5986EB-A6E5-47D6-B2C6-3702FE6F32A7}" type="presOf" srcId="{09CB440A-8CA7-429C-A2A2-D42FB377BBC8}" destId="{D0940146-61C3-47CE-9EA5-450CCFD6F1CB}" srcOrd="0" destOrd="0" presId="urn:microsoft.com/office/officeart/2005/8/layout/default"/>
    <dgm:cxn modelId="{9EC0A3D6-D8BE-4864-B21C-F1EF0E71DECB}" srcId="{5F4B0961-FA9F-4D30-A4EB-12808039F6D2}" destId="{D02C5EA2-D445-4296-80F0-9E67CA6EFBCA}" srcOrd="5" destOrd="0" parTransId="{F527C395-BAC4-45B4-9076-B4CE997BF486}" sibTransId="{1985B872-9A0E-459B-9647-2F3B282426BB}"/>
    <dgm:cxn modelId="{9C3DED0E-39E0-422B-A5B7-76BA14A59AA8}" type="presOf" srcId="{D02C5EA2-D445-4296-80F0-9E67CA6EFBCA}" destId="{CAB08309-9102-4DDA-9B1E-7BE9BC664F2E}" srcOrd="0" destOrd="0" presId="urn:microsoft.com/office/officeart/2005/8/layout/default"/>
    <dgm:cxn modelId="{83352358-ECF5-4B29-BD90-9E1B0C198F6A}" srcId="{5F4B0961-FA9F-4D30-A4EB-12808039F6D2}" destId="{7F986FE7-DDAB-4929-AAD2-CF6265D232BB}" srcOrd="2" destOrd="0" parTransId="{BFF4ADD2-D7FF-4C35-A8F3-E025EEDED2A5}" sibTransId="{EE290993-3AAA-4521-96BC-3A6DC6C30402}"/>
    <dgm:cxn modelId="{7556633A-07F3-405F-BAFB-BBA70205CD98}" type="presOf" srcId="{73BC6358-62F0-4C02-9072-011442C27D6C}" destId="{C1E64E9E-2E45-4EB2-A70C-B022A3702BDC}" srcOrd="0" destOrd="0" presId="urn:microsoft.com/office/officeart/2005/8/layout/default"/>
    <dgm:cxn modelId="{64DB0096-3EB7-4850-8FC7-4CF77F93B670}" type="presParOf" srcId="{F4DCB4F6-EA72-48FC-AD3D-E558FA70A78F}" destId="{D0940146-61C3-47CE-9EA5-450CCFD6F1CB}" srcOrd="0" destOrd="0" presId="urn:microsoft.com/office/officeart/2005/8/layout/default"/>
    <dgm:cxn modelId="{EE0A2E80-A27C-4B32-A0F2-DFABA5D9AB5D}" type="presParOf" srcId="{F4DCB4F6-EA72-48FC-AD3D-E558FA70A78F}" destId="{4883103C-DDC0-4C94-844B-937A11A6F3D0}" srcOrd="1" destOrd="0" presId="urn:microsoft.com/office/officeart/2005/8/layout/default"/>
    <dgm:cxn modelId="{E2556D63-FB09-4A44-8341-795709756532}" type="presParOf" srcId="{F4DCB4F6-EA72-48FC-AD3D-E558FA70A78F}" destId="{9689025C-E57C-415F-8FCD-4FE6F0C3B07C}" srcOrd="2" destOrd="0" presId="urn:microsoft.com/office/officeart/2005/8/layout/default"/>
    <dgm:cxn modelId="{E54A848D-F9D9-43EA-9969-53D75BD52E3E}" type="presParOf" srcId="{F4DCB4F6-EA72-48FC-AD3D-E558FA70A78F}" destId="{E764260D-1D30-47BF-B3BA-8B43C03AE2E3}" srcOrd="3" destOrd="0" presId="urn:microsoft.com/office/officeart/2005/8/layout/default"/>
    <dgm:cxn modelId="{EB0FE317-5E71-44B1-BCBB-D263815FA960}" type="presParOf" srcId="{F4DCB4F6-EA72-48FC-AD3D-E558FA70A78F}" destId="{13802173-1D3A-4EDE-B55A-30DCFE875746}" srcOrd="4" destOrd="0" presId="urn:microsoft.com/office/officeart/2005/8/layout/default"/>
    <dgm:cxn modelId="{131DDFF6-7131-4468-B74C-8C8CD67F2B98}" type="presParOf" srcId="{F4DCB4F6-EA72-48FC-AD3D-E558FA70A78F}" destId="{1567FFEA-CDC0-4EC7-912C-DA8692091693}" srcOrd="5" destOrd="0" presId="urn:microsoft.com/office/officeart/2005/8/layout/default"/>
    <dgm:cxn modelId="{EAAE93B3-A78A-491C-B39D-9710143CB056}" type="presParOf" srcId="{F4DCB4F6-EA72-48FC-AD3D-E558FA70A78F}" destId="{680A602C-36A7-4ED6-BF5F-7F8EB6915B58}" srcOrd="6" destOrd="0" presId="urn:microsoft.com/office/officeart/2005/8/layout/default"/>
    <dgm:cxn modelId="{30C01F8E-718C-4FCC-BDDC-5AD1F4D4E22C}" type="presParOf" srcId="{F4DCB4F6-EA72-48FC-AD3D-E558FA70A78F}" destId="{D065577C-5C2C-4656-B1BF-A353AFBCE7B7}" srcOrd="7" destOrd="0" presId="urn:microsoft.com/office/officeart/2005/8/layout/default"/>
    <dgm:cxn modelId="{A4C4100D-A87B-4A1B-B0B8-A68A952EBC62}" type="presParOf" srcId="{F4DCB4F6-EA72-48FC-AD3D-E558FA70A78F}" destId="{C1E64E9E-2E45-4EB2-A70C-B022A3702BDC}" srcOrd="8" destOrd="0" presId="urn:microsoft.com/office/officeart/2005/8/layout/default"/>
    <dgm:cxn modelId="{59776183-9E1C-4BB5-814D-E614EF4D2CDF}" type="presParOf" srcId="{F4DCB4F6-EA72-48FC-AD3D-E558FA70A78F}" destId="{B50E6596-37CE-454B-BBFA-5A6AAFB80EEB}" srcOrd="9" destOrd="0" presId="urn:microsoft.com/office/officeart/2005/8/layout/default"/>
    <dgm:cxn modelId="{C7E48051-4D64-4848-B4E0-EDFC4BA122D1}" type="presParOf" srcId="{F4DCB4F6-EA72-48FC-AD3D-E558FA70A78F}" destId="{CAB08309-9102-4DDA-9B1E-7BE9BC664F2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D4301F-82F7-46C7-86C6-B1EEFB46B619}" type="doc">
      <dgm:prSet loTypeId="urn:microsoft.com/office/officeart/2005/8/layout/cycle8" loCatId="cycle" qsTypeId="urn:microsoft.com/office/officeart/2005/8/quickstyle/simple1" qsCatId="simple" csTypeId="urn:microsoft.com/office/officeart/2005/8/colors/accent2_4" csCatId="accent2" phldr="1"/>
      <dgm:spPr/>
    </dgm:pt>
    <dgm:pt modelId="{29E5A907-AEA2-4FF5-86A9-D99B5742DE74}">
      <dgm:prSet phldrT="[Texto]"/>
      <dgm:spPr/>
      <dgm:t>
        <a:bodyPr/>
        <a:lstStyle/>
        <a:p>
          <a:r>
            <a:rPr lang="es-EC" i="1" dirty="0">
              <a:solidFill>
                <a:schemeClr val="bg2"/>
              </a:solidFill>
            </a:rPr>
            <a:t>Enfoque de cadena de valor</a:t>
          </a:r>
          <a:endParaRPr lang="es-EC" dirty="0">
            <a:solidFill>
              <a:schemeClr val="bg2"/>
            </a:solidFill>
          </a:endParaRPr>
        </a:p>
      </dgm:t>
    </dgm:pt>
    <dgm:pt modelId="{BFD18F2D-C743-4D69-AE6A-D8D253783A03}" type="parTrans" cxnId="{EC1680A3-5F11-4254-B7C1-164C03D36F56}">
      <dgm:prSet/>
      <dgm:spPr/>
      <dgm:t>
        <a:bodyPr/>
        <a:lstStyle/>
        <a:p>
          <a:endParaRPr lang="es-EC"/>
        </a:p>
      </dgm:t>
    </dgm:pt>
    <dgm:pt modelId="{47579C95-B856-4133-8844-21E12761647E}" type="sibTrans" cxnId="{EC1680A3-5F11-4254-B7C1-164C03D36F56}">
      <dgm:prSet/>
      <dgm:spPr/>
      <dgm:t>
        <a:bodyPr/>
        <a:lstStyle/>
        <a:p>
          <a:endParaRPr lang="es-EC"/>
        </a:p>
      </dgm:t>
    </dgm:pt>
    <dgm:pt modelId="{2E479F48-9E74-4BF7-ABE4-E8C8EBD52AD9}">
      <dgm:prSet phldrT="[Texto]"/>
      <dgm:spPr/>
      <dgm:t>
        <a:bodyPr/>
        <a:lstStyle/>
        <a:p>
          <a:r>
            <a:rPr lang="es-EC" i="1" dirty="0">
              <a:solidFill>
                <a:schemeClr val="bg2"/>
              </a:solidFill>
            </a:rPr>
            <a:t>Enfoque de Gestión Adaptable</a:t>
          </a:r>
          <a:endParaRPr lang="es-EC" dirty="0">
            <a:solidFill>
              <a:schemeClr val="bg2"/>
            </a:solidFill>
          </a:endParaRPr>
        </a:p>
      </dgm:t>
    </dgm:pt>
    <dgm:pt modelId="{0A139F5C-5AAE-419A-A027-C1EC1FE64148}" type="parTrans" cxnId="{7903ED84-115C-4923-A931-188BB6B45B67}">
      <dgm:prSet/>
      <dgm:spPr/>
      <dgm:t>
        <a:bodyPr/>
        <a:lstStyle/>
        <a:p>
          <a:endParaRPr lang="es-EC"/>
        </a:p>
      </dgm:t>
    </dgm:pt>
    <dgm:pt modelId="{05A2CEC4-E7B1-41B7-80C8-5813CA13A382}" type="sibTrans" cxnId="{7903ED84-115C-4923-A931-188BB6B45B67}">
      <dgm:prSet/>
      <dgm:spPr/>
      <dgm:t>
        <a:bodyPr/>
        <a:lstStyle/>
        <a:p>
          <a:endParaRPr lang="es-EC"/>
        </a:p>
      </dgm:t>
    </dgm:pt>
    <dgm:pt modelId="{CF181AE6-7D44-4A4E-BD3D-1BDE9EA2A010}">
      <dgm:prSet phldrT="[Texto]"/>
      <dgm:spPr/>
      <dgm:t>
        <a:bodyPr/>
        <a:lstStyle/>
        <a:p>
          <a:r>
            <a:rPr lang="es-EC" i="1" dirty="0">
              <a:solidFill>
                <a:schemeClr val="bg2"/>
              </a:solidFill>
            </a:rPr>
            <a:t>Enfoque ecosistémico</a:t>
          </a:r>
          <a:endParaRPr lang="es-EC" dirty="0">
            <a:solidFill>
              <a:schemeClr val="bg2"/>
            </a:solidFill>
          </a:endParaRPr>
        </a:p>
      </dgm:t>
    </dgm:pt>
    <dgm:pt modelId="{84B8753B-130D-4DFC-8B1E-90358D1FF58E}" type="parTrans" cxnId="{BE0CEA79-72D6-4A6C-A150-23B1E5BBC6B6}">
      <dgm:prSet/>
      <dgm:spPr/>
      <dgm:t>
        <a:bodyPr/>
        <a:lstStyle/>
        <a:p>
          <a:endParaRPr lang="es-EC"/>
        </a:p>
      </dgm:t>
    </dgm:pt>
    <dgm:pt modelId="{734B6BE9-CE99-4DEC-9093-0B6C9F1BA6EC}" type="sibTrans" cxnId="{BE0CEA79-72D6-4A6C-A150-23B1E5BBC6B6}">
      <dgm:prSet/>
      <dgm:spPr/>
      <dgm:t>
        <a:bodyPr/>
        <a:lstStyle/>
        <a:p>
          <a:endParaRPr lang="es-EC"/>
        </a:p>
      </dgm:t>
    </dgm:pt>
    <dgm:pt modelId="{96BFBF4A-3697-4CD0-97ED-5A177FB4621D}" type="pres">
      <dgm:prSet presAssocID="{3CD4301F-82F7-46C7-86C6-B1EEFB46B619}" presName="compositeShape" presStyleCnt="0">
        <dgm:presLayoutVars>
          <dgm:chMax val="7"/>
          <dgm:dir/>
          <dgm:resizeHandles val="exact"/>
        </dgm:presLayoutVars>
      </dgm:prSet>
      <dgm:spPr/>
    </dgm:pt>
    <dgm:pt modelId="{E2A47592-3903-43C2-B8B3-F20E4E175FA0}" type="pres">
      <dgm:prSet presAssocID="{3CD4301F-82F7-46C7-86C6-B1EEFB46B619}" presName="wedge1" presStyleLbl="node1" presStyleIdx="0" presStyleCnt="3"/>
      <dgm:spPr/>
      <dgm:t>
        <a:bodyPr/>
        <a:lstStyle/>
        <a:p>
          <a:endParaRPr lang="es-EC"/>
        </a:p>
      </dgm:t>
    </dgm:pt>
    <dgm:pt modelId="{90861748-8B97-4548-8AD0-4656CD35E176}" type="pres">
      <dgm:prSet presAssocID="{3CD4301F-82F7-46C7-86C6-B1EEFB46B619}" presName="dummy1a" presStyleCnt="0"/>
      <dgm:spPr/>
    </dgm:pt>
    <dgm:pt modelId="{617F1D52-91DF-4D31-A9D4-EBDDC94420D0}" type="pres">
      <dgm:prSet presAssocID="{3CD4301F-82F7-46C7-86C6-B1EEFB46B619}" presName="dummy1b" presStyleCnt="0"/>
      <dgm:spPr/>
    </dgm:pt>
    <dgm:pt modelId="{23FC014C-EEC4-4113-BD86-EB41A1A06F8A}" type="pres">
      <dgm:prSet presAssocID="{3CD4301F-82F7-46C7-86C6-B1EEFB46B619}" presName="wedge1Tx" presStyleLbl="node1" presStyleIdx="0" presStyleCnt="3">
        <dgm:presLayoutVars>
          <dgm:chMax val="0"/>
          <dgm:chPref val="0"/>
          <dgm:bulletEnabled val="1"/>
        </dgm:presLayoutVars>
      </dgm:prSet>
      <dgm:spPr/>
      <dgm:t>
        <a:bodyPr/>
        <a:lstStyle/>
        <a:p>
          <a:endParaRPr lang="es-EC"/>
        </a:p>
      </dgm:t>
    </dgm:pt>
    <dgm:pt modelId="{3818824A-2134-447E-A6E2-676C3EAAF16F}" type="pres">
      <dgm:prSet presAssocID="{3CD4301F-82F7-46C7-86C6-B1EEFB46B619}" presName="wedge2" presStyleLbl="node1" presStyleIdx="1" presStyleCnt="3"/>
      <dgm:spPr/>
      <dgm:t>
        <a:bodyPr/>
        <a:lstStyle/>
        <a:p>
          <a:endParaRPr lang="es-EC"/>
        </a:p>
      </dgm:t>
    </dgm:pt>
    <dgm:pt modelId="{472399AF-41B2-407E-9AA7-BF92D47A14E5}" type="pres">
      <dgm:prSet presAssocID="{3CD4301F-82F7-46C7-86C6-B1EEFB46B619}" presName="dummy2a" presStyleCnt="0"/>
      <dgm:spPr/>
    </dgm:pt>
    <dgm:pt modelId="{D6B8B994-37BB-4D35-8E11-2CE4F92C636D}" type="pres">
      <dgm:prSet presAssocID="{3CD4301F-82F7-46C7-86C6-B1EEFB46B619}" presName="dummy2b" presStyleCnt="0"/>
      <dgm:spPr/>
    </dgm:pt>
    <dgm:pt modelId="{630A996F-3635-41CC-8FDD-2E3AEB228EFD}" type="pres">
      <dgm:prSet presAssocID="{3CD4301F-82F7-46C7-86C6-B1EEFB46B619}" presName="wedge2Tx" presStyleLbl="node1" presStyleIdx="1" presStyleCnt="3">
        <dgm:presLayoutVars>
          <dgm:chMax val="0"/>
          <dgm:chPref val="0"/>
          <dgm:bulletEnabled val="1"/>
        </dgm:presLayoutVars>
      </dgm:prSet>
      <dgm:spPr/>
      <dgm:t>
        <a:bodyPr/>
        <a:lstStyle/>
        <a:p>
          <a:endParaRPr lang="es-EC"/>
        </a:p>
      </dgm:t>
    </dgm:pt>
    <dgm:pt modelId="{3816E040-5BDE-4E4D-81C0-DFE7C8158C42}" type="pres">
      <dgm:prSet presAssocID="{3CD4301F-82F7-46C7-86C6-B1EEFB46B619}" presName="wedge3" presStyleLbl="node1" presStyleIdx="2" presStyleCnt="3"/>
      <dgm:spPr/>
      <dgm:t>
        <a:bodyPr/>
        <a:lstStyle/>
        <a:p>
          <a:endParaRPr lang="es-EC"/>
        </a:p>
      </dgm:t>
    </dgm:pt>
    <dgm:pt modelId="{6148DE64-62D4-47A4-8893-7CAA269ED604}" type="pres">
      <dgm:prSet presAssocID="{3CD4301F-82F7-46C7-86C6-B1EEFB46B619}" presName="dummy3a" presStyleCnt="0"/>
      <dgm:spPr/>
    </dgm:pt>
    <dgm:pt modelId="{EBE7D34A-E955-441A-92CA-FCED5C240219}" type="pres">
      <dgm:prSet presAssocID="{3CD4301F-82F7-46C7-86C6-B1EEFB46B619}" presName="dummy3b" presStyleCnt="0"/>
      <dgm:spPr/>
    </dgm:pt>
    <dgm:pt modelId="{DE9E3167-E3EB-41AD-808F-AD1042729445}" type="pres">
      <dgm:prSet presAssocID="{3CD4301F-82F7-46C7-86C6-B1EEFB46B619}" presName="wedge3Tx" presStyleLbl="node1" presStyleIdx="2" presStyleCnt="3">
        <dgm:presLayoutVars>
          <dgm:chMax val="0"/>
          <dgm:chPref val="0"/>
          <dgm:bulletEnabled val="1"/>
        </dgm:presLayoutVars>
      </dgm:prSet>
      <dgm:spPr/>
      <dgm:t>
        <a:bodyPr/>
        <a:lstStyle/>
        <a:p>
          <a:endParaRPr lang="es-EC"/>
        </a:p>
      </dgm:t>
    </dgm:pt>
    <dgm:pt modelId="{10E93C5D-B4D8-4CD6-BD70-805A89F75BE8}" type="pres">
      <dgm:prSet presAssocID="{47579C95-B856-4133-8844-21E12761647E}" presName="arrowWedge1" presStyleLbl="fgSibTrans2D1" presStyleIdx="0" presStyleCnt="3"/>
      <dgm:spPr/>
    </dgm:pt>
    <dgm:pt modelId="{90AB5A19-959E-4DC9-BCE8-0C6E5F6C9407}" type="pres">
      <dgm:prSet presAssocID="{05A2CEC4-E7B1-41B7-80C8-5813CA13A382}" presName="arrowWedge2" presStyleLbl="fgSibTrans2D1" presStyleIdx="1" presStyleCnt="3"/>
      <dgm:spPr/>
    </dgm:pt>
    <dgm:pt modelId="{658F22DC-D282-4F9F-88D3-137AD21A6406}" type="pres">
      <dgm:prSet presAssocID="{734B6BE9-CE99-4DEC-9093-0B6C9F1BA6EC}" presName="arrowWedge3" presStyleLbl="fgSibTrans2D1" presStyleIdx="2" presStyleCnt="3"/>
      <dgm:spPr/>
    </dgm:pt>
  </dgm:ptLst>
  <dgm:cxnLst>
    <dgm:cxn modelId="{690C1394-EC84-4B01-9E1E-837032DBFEE3}" type="presOf" srcId="{CF181AE6-7D44-4A4E-BD3D-1BDE9EA2A010}" destId="{DE9E3167-E3EB-41AD-808F-AD1042729445}" srcOrd="1" destOrd="0" presId="urn:microsoft.com/office/officeart/2005/8/layout/cycle8"/>
    <dgm:cxn modelId="{9C2DD67F-44A1-4CB6-982A-B2205F213B15}" type="presOf" srcId="{2E479F48-9E74-4BF7-ABE4-E8C8EBD52AD9}" destId="{630A996F-3635-41CC-8FDD-2E3AEB228EFD}" srcOrd="1" destOrd="0" presId="urn:microsoft.com/office/officeart/2005/8/layout/cycle8"/>
    <dgm:cxn modelId="{B7AA65B6-340D-472C-87B7-1BD1AF1848BF}" type="presOf" srcId="{CF181AE6-7D44-4A4E-BD3D-1BDE9EA2A010}" destId="{3816E040-5BDE-4E4D-81C0-DFE7C8158C42}" srcOrd="0" destOrd="0" presId="urn:microsoft.com/office/officeart/2005/8/layout/cycle8"/>
    <dgm:cxn modelId="{EC837E57-E718-43CE-938B-802888FB61BB}" type="presOf" srcId="{29E5A907-AEA2-4FF5-86A9-D99B5742DE74}" destId="{E2A47592-3903-43C2-B8B3-F20E4E175FA0}" srcOrd="0" destOrd="0" presId="urn:microsoft.com/office/officeart/2005/8/layout/cycle8"/>
    <dgm:cxn modelId="{CCDD7A9E-AB5C-4899-96C2-2403DB48CDD2}" type="presOf" srcId="{2E479F48-9E74-4BF7-ABE4-E8C8EBD52AD9}" destId="{3818824A-2134-447E-A6E2-676C3EAAF16F}" srcOrd="0" destOrd="0" presId="urn:microsoft.com/office/officeart/2005/8/layout/cycle8"/>
    <dgm:cxn modelId="{BE0CEA79-72D6-4A6C-A150-23B1E5BBC6B6}" srcId="{3CD4301F-82F7-46C7-86C6-B1EEFB46B619}" destId="{CF181AE6-7D44-4A4E-BD3D-1BDE9EA2A010}" srcOrd="2" destOrd="0" parTransId="{84B8753B-130D-4DFC-8B1E-90358D1FF58E}" sibTransId="{734B6BE9-CE99-4DEC-9093-0B6C9F1BA6EC}"/>
    <dgm:cxn modelId="{BA0009A5-9ED4-4288-998A-E30FBE80AC98}" type="presOf" srcId="{3CD4301F-82F7-46C7-86C6-B1EEFB46B619}" destId="{96BFBF4A-3697-4CD0-97ED-5A177FB4621D}" srcOrd="0" destOrd="0" presId="urn:microsoft.com/office/officeart/2005/8/layout/cycle8"/>
    <dgm:cxn modelId="{7903ED84-115C-4923-A931-188BB6B45B67}" srcId="{3CD4301F-82F7-46C7-86C6-B1EEFB46B619}" destId="{2E479F48-9E74-4BF7-ABE4-E8C8EBD52AD9}" srcOrd="1" destOrd="0" parTransId="{0A139F5C-5AAE-419A-A027-C1EC1FE64148}" sibTransId="{05A2CEC4-E7B1-41B7-80C8-5813CA13A382}"/>
    <dgm:cxn modelId="{F154A0BC-E2FF-480C-A687-834D16553F15}" type="presOf" srcId="{29E5A907-AEA2-4FF5-86A9-D99B5742DE74}" destId="{23FC014C-EEC4-4113-BD86-EB41A1A06F8A}" srcOrd="1" destOrd="0" presId="urn:microsoft.com/office/officeart/2005/8/layout/cycle8"/>
    <dgm:cxn modelId="{EC1680A3-5F11-4254-B7C1-164C03D36F56}" srcId="{3CD4301F-82F7-46C7-86C6-B1EEFB46B619}" destId="{29E5A907-AEA2-4FF5-86A9-D99B5742DE74}" srcOrd="0" destOrd="0" parTransId="{BFD18F2D-C743-4D69-AE6A-D8D253783A03}" sibTransId="{47579C95-B856-4133-8844-21E12761647E}"/>
    <dgm:cxn modelId="{ECDAA565-3DE8-4D4A-B718-A25751BB0CF0}" type="presParOf" srcId="{96BFBF4A-3697-4CD0-97ED-5A177FB4621D}" destId="{E2A47592-3903-43C2-B8B3-F20E4E175FA0}" srcOrd="0" destOrd="0" presId="urn:microsoft.com/office/officeart/2005/8/layout/cycle8"/>
    <dgm:cxn modelId="{CE246102-4C0F-4789-8EA9-D57AF872146E}" type="presParOf" srcId="{96BFBF4A-3697-4CD0-97ED-5A177FB4621D}" destId="{90861748-8B97-4548-8AD0-4656CD35E176}" srcOrd="1" destOrd="0" presId="urn:microsoft.com/office/officeart/2005/8/layout/cycle8"/>
    <dgm:cxn modelId="{A2880AF4-3AEE-4D3D-BFCE-A4AB91AAC44F}" type="presParOf" srcId="{96BFBF4A-3697-4CD0-97ED-5A177FB4621D}" destId="{617F1D52-91DF-4D31-A9D4-EBDDC94420D0}" srcOrd="2" destOrd="0" presId="urn:microsoft.com/office/officeart/2005/8/layout/cycle8"/>
    <dgm:cxn modelId="{691485B6-AB4E-4661-9C91-BA71453AFC95}" type="presParOf" srcId="{96BFBF4A-3697-4CD0-97ED-5A177FB4621D}" destId="{23FC014C-EEC4-4113-BD86-EB41A1A06F8A}" srcOrd="3" destOrd="0" presId="urn:microsoft.com/office/officeart/2005/8/layout/cycle8"/>
    <dgm:cxn modelId="{02E832B2-E332-44A7-8978-99C0C2FF3BBE}" type="presParOf" srcId="{96BFBF4A-3697-4CD0-97ED-5A177FB4621D}" destId="{3818824A-2134-447E-A6E2-676C3EAAF16F}" srcOrd="4" destOrd="0" presId="urn:microsoft.com/office/officeart/2005/8/layout/cycle8"/>
    <dgm:cxn modelId="{4EE0FDCE-2FAC-4348-B3A1-E9D4C891A203}" type="presParOf" srcId="{96BFBF4A-3697-4CD0-97ED-5A177FB4621D}" destId="{472399AF-41B2-407E-9AA7-BF92D47A14E5}" srcOrd="5" destOrd="0" presId="urn:microsoft.com/office/officeart/2005/8/layout/cycle8"/>
    <dgm:cxn modelId="{57DAFFC4-ED17-4F15-BAA2-A77FF467DD8B}" type="presParOf" srcId="{96BFBF4A-3697-4CD0-97ED-5A177FB4621D}" destId="{D6B8B994-37BB-4D35-8E11-2CE4F92C636D}" srcOrd="6" destOrd="0" presId="urn:microsoft.com/office/officeart/2005/8/layout/cycle8"/>
    <dgm:cxn modelId="{16EC2EA6-A31C-4D1C-831F-B84F3BE15664}" type="presParOf" srcId="{96BFBF4A-3697-4CD0-97ED-5A177FB4621D}" destId="{630A996F-3635-41CC-8FDD-2E3AEB228EFD}" srcOrd="7" destOrd="0" presId="urn:microsoft.com/office/officeart/2005/8/layout/cycle8"/>
    <dgm:cxn modelId="{A9C5A01C-E50A-46DC-8303-B39F0A2D8A01}" type="presParOf" srcId="{96BFBF4A-3697-4CD0-97ED-5A177FB4621D}" destId="{3816E040-5BDE-4E4D-81C0-DFE7C8158C42}" srcOrd="8" destOrd="0" presId="urn:microsoft.com/office/officeart/2005/8/layout/cycle8"/>
    <dgm:cxn modelId="{9F8D6DF8-3DF8-42ED-90A0-7F28C9A2B5F4}" type="presParOf" srcId="{96BFBF4A-3697-4CD0-97ED-5A177FB4621D}" destId="{6148DE64-62D4-47A4-8893-7CAA269ED604}" srcOrd="9" destOrd="0" presId="urn:microsoft.com/office/officeart/2005/8/layout/cycle8"/>
    <dgm:cxn modelId="{6EFD6F4B-7FCA-43B0-AC69-95D42BEDE0B4}" type="presParOf" srcId="{96BFBF4A-3697-4CD0-97ED-5A177FB4621D}" destId="{EBE7D34A-E955-441A-92CA-FCED5C240219}" srcOrd="10" destOrd="0" presId="urn:microsoft.com/office/officeart/2005/8/layout/cycle8"/>
    <dgm:cxn modelId="{7B6A311A-56FB-487B-BD9B-8E30428786D4}" type="presParOf" srcId="{96BFBF4A-3697-4CD0-97ED-5A177FB4621D}" destId="{DE9E3167-E3EB-41AD-808F-AD1042729445}" srcOrd="11" destOrd="0" presId="urn:microsoft.com/office/officeart/2005/8/layout/cycle8"/>
    <dgm:cxn modelId="{66873D87-B599-4143-9416-E518D3A3E883}" type="presParOf" srcId="{96BFBF4A-3697-4CD0-97ED-5A177FB4621D}" destId="{10E93C5D-B4D8-4CD6-BD70-805A89F75BE8}" srcOrd="12" destOrd="0" presId="urn:microsoft.com/office/officeart/2005/8/layout/cycle8"/>
    <dgm:cxn modelId="{21DC7843-016C-4968-B0F5-DF8613CC7CDD}" type="presParOf" srcId="{96BFBF4A-3697-4CD0-97ED-5A177FB4621D}" destId="{90AB5A19-959E-4DC9-BCE8-0C6E5F6C9407}" srcOrd="13" destOrd="0" presId="urn:microsoft.com/office/officeart/2005/8/layout/cycle8"/>
    <dgm:cxn modelId="{E023D330-286A-4B2E-BE62-DBDDFC41D9F9}" type="presParOf" srcId="{96BFBF4A-3697-4CD0-97ED-5A177FB4621D}" destId="{658F22DC-D282-4F9F-88D3-137AD21A6406}"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AE6904-8A54-4CBF-809F-AA0BFE31E863}"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s-EC"/>
        </a:p>
      </dgm:t>
    </dgm:pt>
    <dgm:pt modelId="{F91871D8-24F5-4BC6-99B9-A261D811E5CE}">
      <dgm:prSet phldrT="[Texto]"/>
      <dgm:spPr/>
      <dgm:t>
        <a:bodyPr/>
        <a:lstStyle/>
        <a:p>
          <a:r>
            <a:rPr lang="es-EC" i="0" dirty="0">
              <a:latin typeface="Times New Roman" panose="02020603050405020304" pitchFamily="18" charset="0"/>
              <a:cs typeface="Times New Roman" panose="02020603050405020304" pitchFamily="18" charset="0"/>
            </a:rPr>
            <a:t>Conservación de la biodiversidad</a:t>
          </a:r>
        </a:p>
      </dgm:t>
    </dgm:pt>
    <dgm:pt modelId="{B0EEE215-7D99-407C-955A-1AFB838321B0}" type="parTrans" cxnId="{2200054E-8B8F-493B-8B1B-0697617BC0A0}">
      <dgm:prSet/>
      <dgm:spPr/>
      <dgm:t>
        <a:bodyPr/>
        <a:lstStyle/>
        <a:p>
          <a:endParaRPr lang="es-EC" i="0">
            <a:latin typeface="Times New Roman" panose="02020603050405020304" pitchFamily="18" charset="0"/>
            <a:cs typeface="Times New Roman" panose="02020603050405020304" pitchFamily="18" charset="0"/>
          </a:endParaRPr>
        </a:p>
      </dgm:t>
    </dgm:pt>
    <dgm:pt modelId="{88D8DD02-FB8E-4B2F-9AF9-204641376B5A}" type="sibTrans" cxnId="{2200054E-8B8F-493B-8B1B-0697617BC0A0}">
      <dgm:prSet/>
      <dgm:spPr/>
      <dgm:t>
        <a:bodyPr/>
        <a:lstStyle/>
        <a:p>
          <a:endParaRPr lang="es-EC" i="0">
            <a:latin typeface="Times New Roman" panose="02020603050405020304" pitchFamily="18" charset="0"/>
            <a:cs typeface="Times New Roman" panose="02020603050405020304" pitchFamily="18" charset="0"/>
          </a:endParaRPr>
        </a:p>
      </dgm:t>
    </dgm:pt>
    <dgm:pt modelId="{4FBDD486-FE9F-4B72-94A4-16EEFCE7B047}">
      <dgm:prSet phldrT="[Texto]"/>
      <dgm:spPr/>
      <dgm:t>
        <a:bodyPr/>
        <a:lstStyle/>
        <a:p>
          <a:r>
            <a:rPr lang="es-EC" i="0" dirty="0">
              <a:latin typeface="Times New Roman" panose="02020603050405020304" pitchFamily="18" charset="0"/>
              <a:cs typeface="Times New Roman" panose="02020603050405020304" pitchFamily="18" charset="0"/>
            </a:rPr>
            <a:t>Uso sostenible de la biodiversidad</a:t>
          </a:r>
        </a:p>
      </dgm:t>
    </dgm:pt>
    <dgm:pt modelId="{7A6D48ED-C291-485F-85C8-902AAC7DC245}" type="parTrans" cxnId="{EBCC15B3-D83A-4758-B22C-D2C7F52D75A5}">
      <dgm:prSet/>
      <dgm:spPr/>
      <dgm:t>
        <a:bodyPr/>
        <a:lstStyle/>
        <a:p>
          <a:endParaRPr lang="es-EC" i="0">
            <a:latin typeface="Times New Roman" panose="02020603050405020304" pitchFamily="18" charset="0"/>
            <a:cs typeface="Times New Roman" panose="02020603050405020304" pitchFamily="18" charset="0"/>
          </a:endParaRPr>
        </a:p>
      </dgm:t>
    </dgm:pt>
    <dgm:pt modelId="{86258061-BAE3-40B1-8F58-EAA243AA1F04}" type="sibTrans" cxnId="{EBCC15B3-D83A-4758-B22C-D2C7F52D75A5}">
      <dgm:prSet/>
      <dgm:spPr/>
      <dgm:t>
        <a:bodyPr/>
        <a:lstStyle/>
        <a:p>
          <a:endParaRPr lang="es-EC" i="0">
            <a:latin typeface="Times New Roman" panose="02020603050405020304" pitchFamily="18" charset="0"/>
            <a:cs typeface="Times New Roman" panose="02020603050405020304" pitchFamily="18" charset="0"/>
          </a:endParaRPr>
        </a:p>
      </dgm:t>
    </dgm:pt>
    <dgm:pt modelId="{F9E87C3C-B5E1-4363-BB2F-FC1505DD97B2}">
      <dgm:prSet phldrT="[Texto]"/>
      <dgm:spPr/>
      <dgm:t>
        <a:bodyPr/>
        <a:lstStyle/>
        <a:p>
          <a:r>
            <a:rPr lang="es-EC" i="0" dirty="0">
              <a:latin typeface="Times New Roman" panose="02020603050405020304" pitchFamily="18" charset="0"/>
              <a:cs typeface="Times New Roman" panose="02020603050405020304" pitchFamily="18" charset="0"/>
            </a:rPr>
            <a:t>Distribución justa y equitativa de beneficios derivados del uso de la biodiversidad</a:t>
          </a:r>
        </a:p>
      </dgm:t>
    </dgm:pt>
    <dgm:pt modelId="{0C92EDAB-C1C8-4A21-8666-AE1A154CCAC1}" type="parTrans" cxnId="{532D0411-5633-46E8-A5BF-D026D8F51FC4}">
      <dgm:prSet/>
      <dgm:spPr/>
      <dgm:t>
        <a:bodyPr/>
        <a:lstStyle/>
        <a:p>
          <a:endParaRPr lang="es-EC" i="0">
            <a:latin typeface="Times New Roman" panose="02020603050405020304" pitchFamily="18" charset="0"/>
            <a:cs typeface="Times New Roman" panose="02020603050405020304" pitchFamily="18" charset="0"/>
          </a:endParaRPr>
        </a:p>
      </dgm:t>
    </dgm:pt>
    <dgm:pt modelId="{8EF6C908-C166-432E-8627-DE053B2289C9}" type="sibTrans" cxnId="{532D0411-5633-46E8-A5BF-D026D8F51FC4}">
      <dgm:prSet/>
      <dgm:spPr/>
      <dgm:t>
        <a:bodyPr/>
        <a:lstStyle/>
        <a:p>
          <a:endParaRPr lang="es-EC" i="0">
            <a:latin typeface="Times New Roman" panose="02020603050405020304" pitchFamily="18" charset="0"/>
            <a:cs typeface="Times New Roman" panose="02020603050405020304" pitchFamily="18" charset="0"/>
          </a:endParaRPr>
        </a:p>
      </dgm:t>
    </dgm:pt>
    <dgm:pt modelId="{4E9E16F3-0CE4-49D6-BE03-70F9A690B3D7}">
      <dgm:prSet phldrT="[Texto]"/>
      <dgm:spPr/>
      <dgm:t>
        <a:bodyPr/>
        <a:lstStyle/>
        <a:p>
          <a:r>
            <a:rPr lang="es-EC" i="0" dirty="0">
              <a:latin typeface="Times New Roman" panose="02020603050405020304" pitchFamily="18" charset="0"/>
              <a:cs typeface="Times New Roman" panose="02020603050405020304" pitchFamily="18" charset="0"/>
            </a:rPr>
            <a:t>Sostenibilidad socio-económica</a:t>
          </a:r>
        </a:p>
      </dgm:t>
    </dgm:pt>
    <dgm:pt modelId="{1F62499C-38A0-4845-AE17-3924E908E7BF}" type="parTrans" cxnId="{F1FC0E15-F1FE-48ED-935B-27616E9280B6}">
      <dgm:prSet/>
      <dgm:spPr/>
      <dgm:t>
        <a:bodyPr/>
        <a:lstStyle/>
        <a:p>
          <a:endParaRPr lang="es-EC" i="0">
            <a:latin typeface="Times New Roman" panose="02020603050405020304" pitchFamily="18" charset="0"/>
            <a:cs typeface="Times New Roman" panose="02020603050405020304" pitchFamily="18" charset="0"/>
          </a:endParaRPr>
        </a:p>
      </dgm:t>
    </dgm:pt>
    <dgm:pt modelId="{07E9CEB4-14A7-435C-A80C-9A67DC22B6C8}" type="sibTrans" cxnId="{F1FC0E15-F1FE-48ED-935B-27616E9280B6}">
      <dgm:prSet/>
      <dgm:spPr/>
      <dgm:t>
        <a:bodyPr/>
        <a:lstStyle/>
        <a:p>
          <a:endParaRPr lang="es-EC" i="0">
            <a:latin typeface="Times New Roman" panose="02020603050405020304" pitchFamily="18" charset="0"/>
            <a:cs typeface="Times New Roman" panose="02020603050405020304" pitchFamily="18" charset="0"/>
          </a:endParaRPr>
        </a:p>
      </dgm:t>
    </dgm:pt>
    <dgm:pt modelId="{9F92A742-2C37-4300-ACA9-4DCA87663C6E}">
      <dgm:prSet phldrT="[Texto]"/>
      <dgm:spPr/>
      <dgm:t>
        <a:bodyPr/>
        <a:lstStyle/>
        <a:p>
          <a:r>
            <a:rPr lang="es-EC" i="0" dirty="0">
              <a:latin typeface="Times New Roman" panose="02020603050405020304" pitchFamily="18" charset="0"/>
              <a:cs typeface="Times New Roman" panose="02020603050405020304" pitchFamily="18" charset="0"/>
            </a:rPr>
            <a:t>Cumplimiento de una legislación nacional e internacional</a:t>
          </a:r>
        </a:p>
      </dgm:t>
    </dgm:pt>
    <dgm:pt modelId="{BF5C0407-D334-4E52-A8C9-2CF99711E98C}" type="parTrans" cxnId="{E19476E4-EB3C-44EF-98EB-370824B0F76B}">
      <dgm:prSet/>
      <dgm:spPr/>
      <dgm:t>
        <a:bodyPr/>
        <a:lstStyle/>
        <a:p>
          <a:endParaRPr lang="es-EC" i="0">
            <a:latin typeface="Times New Roman" panose="02020603050405020304" pitchFamily="18" charset="0"/>
            <a:cs typeface="Times New Roman" panose="02020603050405020304" pitchFamily="18" charset="0"/>
          </a:endParaRPr>
        </a:p>
      </dgm:t>
    </dgm:pt>
    <dgm:pt modelId="{B8D90126-0604-430A-B340-0D4834668BAC}" type="sibTrans" cxnId="{E19476E4-EB3C-44EF-98EB-370824B0F76B}">
      <dgm:prSet/>
      <dgm:spPr/>
      <dgm:t>
        <a:bodyPr/>
        <a:lstStyle/>
        <a:p>
          <a:endParaRPr lang="es-EC" i="0">
            <a:latin typeface="Times New Roman" panose="02020603050405020304" pitchFamily="18" charset="0"/>
            <a:cs typeface="Times New Roman" panose="02020603050405020304" pitchFamily="18" charset="0"/>
          </a:endParaRPr>
        </a:p>
      </dgm:t>
    </dgm:pt>
    <dgm:pt modelId="{6FD663CD-362C-4142-B75D-361E9DCFF6E6}">
      <dgm:prSet phldrT="[Texto]"/>
      <dgm:spPr/>
      <dgm:t>
        <a:bodyPr/>
        <a:lstStyle/>
        <a:p>
          <a:r>
            <a:rPr lang="es-EC" i="0">
              <a:latin typeface="Times New Roman" panose="02020603050405020304" pitchFamily="18" charset="0"/>
              <a:cs typeface="Times New Roman" panose="02020603050405020304" pitchFamily="18" charset="0"/>
            </a:rPr>
            <a:t>Respeto de los derechos de los actores involucrados en el Biocomercio</a:t>
          </a:r>
          <a:endParaRPr lang="es-EC" i="0" dirty="0">
            <a:latin typeface="Times New Roman" panose="02020603050405020304" pitchFamily="18" charset="0"/>
            <a:cs typeface="Times New Roman" panose="02020603050405020304" pitchFamily="18" charset="0"/>
          </a:endParaRPr>
        </a:p>
      </dgm:t>
    </dgm:pt>
    <dgm:pt modelId="{7514DACD-4E44-4510-B3AE-15E707AE2BFC}" type="parTrans" cxnId="{9A890B67-8845-4FBC-8BF3-342B8907805F}">
      <dgm:prSet/>
      <dgm:spPr/>
      <dgm:t>
        <a:bodyPr/>
        <a:lstStyle/>
        <a:p>
          <a:endParaRPr lang="es-EC" i="0">
            <a:latin typeface="Times New Roman" panose="02020603050405020304" pitchFamily="18" charset="0"/>
            <a:cs typeface="Times New Roman" panose="02020603050405020304" pitchFamily="18" charset="0"/>
          </a:endParaRPr>
        </a:p>
      </dgm:t>
    </dgm:pt>
    <dgm:pt modelId="{BCD7C38A-BCFD-4422-AF2E-CC32F4F4D68D}" type="sibTrans" cxnId="{9A890B67-8845-4FBC-8BF3-342B8907805F}">
      <dgm:prSet/>
      <dgm:spPr/>
      <dgm:t>
        <a:bodyPr/>
        <a:lstStyle/>
        <a:p>
          <a:endParaRPr lang="es-EC" i="0">
            <a:latin typeface="Times New Roman" panose="02020603050405020304" pitchFamily="18" charset="0"/>
            <a:cs typeface="Times New Roman" panose="02020603050405020304" pitchFamily="18" charset="0"/>
          </a:endParaRPr>
        </a:p>
      </dgm:t>
    </dgm:pt>
    <dgm:pt modelId="{E61F0B0C-7650-48C2-A60D-1F820787F96F}">
      <dgm:prSet phldrT="[Texto]"/>
      <dgm:spPr/>
      <dgm:t>
        <a:bodyPr/>
        <a:lstStyle/>
        <a:p>
          <a:r>
            <a:rPr lang="es-EC" i="0">
              <a:latin typeface="Times New Roman" panose="02020603050405020304" pitchFamily="18" charset="0"/>
              <a:cs typeface="Times New Roman" panose="02020603050405020304" pitchFamily="18" charset="0"/>
            </a:rPr>
            <a:t>Claridad sobre la tenencia de la tierra, el uso y acceso a los recursos naturales y a los conocimientos</a:t>
          </a:r>
          <a:endParaRPr lang="es-EC" i="0" dirty="0">
            <a:latin typeface="Times New Roman" panose="02020603050405020304" pitchFamily="18" charset="0"/>
            <a:cs typeface="Times New Roman" panose="02020603050405020304" pitchFamily="18" charset="0"/>
          </a:endParaRPr>
        </a:p>
      </dgm:t>
    </dgm:pt>
    <dgm:pt modelId="{E1EB88D5-C290-4AE9-9B2A-79252A6481D1}" type="parTrans" cxnId="{3B04AC39-8397-409A-B2A1-7883028CBBC4}">
      <dgm:prSet/>
      <dgm:spPr/>
      <dgm:t>
        <a:bodyPr/>
        <a:lstStyle/>
        <a:p>
          <a:endParaRPr lang="es-EC" i="0">
            <a:latin typeface="Times New Roman" panose="02020603050405020304" pitchFamily="18" charset="0"/>
            <a:cs typeface="Times New Roman" panose="02020603050405020304" pitchFamily="18" charset="0"/>
          </a:endParaRPr>
        </a:p>
      </dgm:t>
    </dgm:pt>
    <dgm:pt modelId="{9B3EB607-247A-4055-971C-2FC6850DECBD}" type="sibTrans" cxnId="{3B04AC39-8397-409A-B2A1-7883028CBBC4}">
      <dgm:prSet/>
      <dgm:spPr/>
      <dgm:t>
        <a:bodyPr/>
        <a:lstStyle/>
        <a:p>
          <a:endParaRPr lang="es-EC" i="0">
            <a:latin typeface="Times New Roman" panose="02020603050405020304" pitchFamily="18" charset="0"/>
            <a:cs typeface="Times New Roman" panose="02020603050405020304" pitchFamily="18" charset="0"/>
          </a:endParaRPr>
        </a:p>
      </dgm:t>
    </dgm:pt>
    <dgm:pt modelId="{C98569A9-0C4C-460D-BC5C-E45EE3A590DC}" type="pres">
      <dgm:prSet presAssocID="{06AE6904-8A54-4CBF-809F-AA0BFE31E863}" presName="diagram" presStyleCnt="0">
        <dgm:presLayoutVars>
          <dgm:dir/>
          <dgm:resizeHandles val="exact"/>
        </dgm:presLayoutVars>
      </dgm:prSet>
      <dgm:spPr/>
      <dgm:t>
        <a:bodyPr/>
        <a:lstStyle/>
        <a:p>
          <a:endParaRPr lang="es-EC"/>
        </a:p>
      </dgm:t>
    </dgm:pt>
    <dgm:pt modelId="{87096460-5831-4581-B0C3-7591EB2A56E3}" type="pres">
      <dgm:prSet presAssocID="{F91871D8-24F5-4BC6-99B9-A261D811E5CE}" presName="node" presStyleLbl="node1" presStyleIdx="0" presStyleCnt="7">
        <dgm:presLayoutVars>
          <dgm:bulletEnabled val="1"/>
        </dgm:presLayoutVars>
      </dgm:prSet>
      <dgm:spPr/>
      <dgm:t>
        <a:bodyPr/>
        <a:lstStyle/>
        <a:p>
          <a:endParaRPr lang="es-EC"/>
        </a:p>
      </dgm:t>
    </dgm:pt>
    <dgm:pt modelId="{5DC5194B-CB1D-44B3-A88D-89D194636B7A}" type="pres">
      <dgm:prSet presAssocID="{88D8DD02-FB8E-4B2F-9AF9-204641376B5A}" presName="sibTrans" presStyleCnt="0"/>
      <dgm:spPr/>
    </dgm:pt>
    <dgm:pt modelId="{6F21BDE8-452F-4A92-B708-C5E76B835216}" type="pres">
      <dgm:prSet presAssocID="{4FBDD486-FE9F-4B72-94A4-16EEFCE7B047}" presName="node" presStyleLbl="node1" presStyleIdx="1" presStyleCnt="7">
        <dgm:presLayoutVars>
          <dgm:bulletEnabled val="1"/>
        </dgm:presLayoutVars>
      </dgm:prSet>
      <dgm:spPr/>
      <dgm:t>
        <a:bodyPr/>
        <a:lstStyle/>
        <a:p>
          <a:endParaRPr lang="es-EC"/>
        </a:p>
      </dgm:t>
    </dgm:pt>
    <dgm:pt modelId="{AF3058B8-12BD-469D-A5AA-256F205E31E8}" type="pres">
      <dgm:prSet presAssocID="{86258061-BAE3-40B1-8F58-EAA243AA1F04}" presName="sibTrans" presStyleCnt="0"/>
      <dgm:spPr/>
    </dgm:pt>
    <dgm:pt modelId="{654D8051-417A-493E-AA22-E7D31A3FFF55}" type="pres">
      <dgm:prSet presAssocID="{F9E87C3C-B5E1-4363-BB2F-FC1505DD97B2}" presName="node" presStyleLbl="node1" presStyleIdx="2" presStyleCnt="7">
        <dgm:presLayoutVars>
          <dgm:bulletEnabled val="1"/>
        </dgm:presLayoutVars>
      </dgm:prSet>
      <dgm:spPr/>
      <dgm:t>
        <a:bodyPr/>
        <a:lstStyle/>
        <a:p>
          <a:endParaRPr lang="es-EC"/>
        </a:p>
      </dgm:t>
    </dgm:pt>
    <dgm:pt modelId="{33B73CF9-6323-43EF-AD07-22EA7B9D3056}" type="pres">
      <dgm:prSet presAssocID="{8EF6C908-C166-432E-8627-DE053B2289C9}" presName="sibTrans" presStyleCnt="0"/>
      <dgm:spPr/>
    </dgm:pt>
    <dgm:pt modelId="{2032E38F-2E40-415E-A58D-C051E2281AEB}" type="pres">
      <dgm:prSet presAssocID="{4E9E16F3-0CE4-49D6-BE03-70F9A690B3D7}" presName="node" presStyleLbl="node1" presStyleIdx="3" presStyleCnt="7">
        <dgm:presLayoutVars>
          <dgm:bulletEnabled val="1"/>
        </dgm:presLayoutVars>
      </dgm:prSet>
      <dgm:spPr/>
      <dgm:t>
        <a:bodyPr/>
        <a:lstStyle/>
        <a:p>
          <a:endParaRPr lang="es-EC"/>
        </a:p>
      </dgm:t>
    </dgm:pt>
    <dgm:pt modelId="{1AD940BD-D49C-4367-AE0C-2327B8BB9465}" type="pres">
      <dgm:prSet presAssocID="{07E9CEB4-14A7-435C-A80C-9A67DC22B6C8}" presName="sibTrans" presStyleCnt="0"/>
      <dgm:spPr/>
    </dgm:pt>
    <dgm:pt modelId="{C7810D15-E23B-48A6-8C90-D0BEA01DCBD9}" type="pres">
      <dgm:prSet presAssocID="{9F92A742-2C37-4300-ACA9-4DCA87663C6E}" presName="node" presStyleLbl="node1" presStyleIdx="4" presStyleCnt="7">
        <dgm:presLayoutVars>
          <dgm:bulletEnabled val="1"/>
        </dgm:presLayoutVars>
      </dgm:prSet>
      <dgm:spPr/>
      <dgm:t>
        <a:bodyPr/>
        <a:lstStyle/>
        <a:p>
          <a:endParaRPr lang="es-EC"/>
        </a:p>
      </dgm:t>
    </dgm:pt>
    <dgm:pt modelId="{414DB286-8607-4B4D-A08E-D6A13BED7104}" type="pres">
      <dgm:prSet presAssocID="{B8D90126-0604-430A-B340-0D4834668BAC}" presName="sibTrans" presStyleCnt="0"/>
      <dgm:spPr/>
    </dgm:pt>
    <dgm:pt modelId="{20E6F182-F98E-4763-B20C-875CB2F53AEF}" type="pres">
      <dgm:prSet presAssocID="{6FD663CD-362C-4142-B75D-361E9DCFF6E6}" presName="node" presStyleLbl="node1" presStyleIdx="5" presStyleCnt="7">
        <dgm:presLayoutVars>
          <dgm:bulletEnabled val="1"/>
        </dgm:presLayoutVars>
      </dgm:prSet>
      <dgm:spPr/>
      <dgm:t>
        <a:bodyPr/>
        <a:lstStyle/>
        <a:p>
          <a:endParaRPr lang="es-EC"/>
        </a:p>
      </dgm:t>
    </dgm:pt>
    <dgm:pt modelId="{0FA20C0F-6E7B-46B2-9E02-D747B7025B2F}" type="pres">
      <dgm:prSet presAssocID="{BCD7C38A-BCFD-4422-AF2E-CC32F4F4D68D}" presName="sibTrans" presStyleCnt="0"/>
      <dgm:spPr/>
    </dgm:pt>
    <dgm:pt modelId="{245051B9-8C9A-4DD9-825A-1C1BC0247836}" type="pres">
      <dgm:prSet presAssocID="{E61F0B0C-7650-48C2-A60D-1F820787F96F}" presName="node" presStyleLbl="node1" presStyleIdx="6" presStyleCnt="7">
        <dgm:presLayoutVars>
          <dgm:bulletEnabled val="1"/>
        </dgm:presLayoutVars>
      </dgm:prSet>
      <dgm:spPr/>
      <dgm:t>
        <a:bodyPr/>
        <a:lstStyle/>
        <a:p>
          <a:endParaRPr lang="es-EC"/>
        </a:p>
      </dgm:t>
    </dgm:pt>
  </dgm:ptLst>
  <dgm:cxnLst>
    <dgm:cxn modelId="{2200054E-8B8F-493B-8B1B-0697617BC0A0}" srcId="{06AE6904-8A54-4CBF-809F-AA0BFE31E863}" destId="{F91871D8-24F5-4BC6-99B9-A261D811E5CE}" srcOrd="0" destOrd="0" parTransId="{B0EEE215-7D99-407C-955A-1AFB838321B0}" sibTransId="{88D8DD02-FB8E-4B2F-9AF9-204641376B5A}"/>
    <dgm:cxn modelId="{251E5690-AA20-4A22-8A37-0280ED4D341F}" type="presOf" srcId="{06AE6904-8A54-4CBF-809F-AA0BFE31E863}" destId="{C98569A9-0C4C-460D-BC5C-E45EE3A590DC}" srcOrd="0" destOrd="0" presId="urn:microsoft.com/office/officeart/2005/8/layout/default"/>
    <dgm:cxn modelId="{A6DF4448-EFEA-42CA-8608-14B37AE9C0EF}" type="presOf" srcId="{6FD663CD-362C-4142-B75D-361E9DCFF6E6}" destId="{20E6F182-F98E-4763-B20C-875CB2F53AEF}" srcOrd="0" destOrd="0" presId="urn:microsoft.com/office/officeart/2005/8/layout/default"/>
    <dgm:cxn modelId="{EBCC15B3-D83A-4758-B22C-D2C7F52D75A5}" srcId="{06AE6904-8A54-4CBF-809F-AA0BFE31E863}" destId="{4FBDD486-FE9F-4B72-94A4-16EEFCE7B047}" srcOrd="1" destOrd="0" parTransId="{7A6D48ED-C291-485F-85C8-902AAC7DC245}" sibTransId="{86258061-BAE3-40B1-8F58-EAA243AA1F04}"/>
    <dgm:cxn modelId="{F1FC0E15-F1FE-48ED-935B-27616E9280B6}" srcId="{06AE6904-8A54-4CBF-809F-AA0BFE31E863}" destId="{4E9E16F3-0CE4-49D6-BE03-70F9A690B3D7}" srcOrd="3" destOrd="0" parTransId="{1F62499C-38A0-4845-AE17-3924E908E7BF}" sibTransId="{07E9CEB4-14A7-435C-A80C-9A67DC22B6C8}"/>
    <dgm:cxn modelId="{A25760AC-CDC8-44CB-9502-2F37812DE26A}" type="presOf" srcId="{9F92A742-2C37-4300-ACA9-4DCA87663C6E}" destId="{C7810D15-E23B-48A6-8C90-D0BEA01DCBD9}" srcOrd="0" destOrd="0" presId="urn:microsoft.com/office/officeart/2005/8/layout/default"/>
    <dgm:cxn modelId="{47FC5B9B-20C6-49A3-B041-835FC6998A29}" type="presOf" srcId="{F91871D8-24F5-4BC6-99B9-A261D811E5CE}" destId="{87096460-5831-4581-B0C3-7591EB2A56E3}" srcOrd="0" destOrd="0" presId="urn:microsoft.com/office/officeart/2005/8/layout/default"/>
    <dgm:cxn modelId="{E19476E4-EB3C-44EF-98EB-370824B0F76B}" srcId="{06AE6904-8A54-4CBF-809F-AA0BFE31E863}" destId="{9F92A742-2C37-4300-ACA9-4DCA87663C6E}" srcOrd="4" destOrd="0" parTransId="{BF5C0407-D334-4E52-A8C9-2CF99711E98C}" sibTransId="{B8D90126-0604-430A-B340-0D4834668BAC}"/>
    <dgm:cxn modelId="{8E0E6F56-B5FD-433D-A19C-549731FE0547}" type="presOf" srcId="{E61F0B0C-7650-48C2-A60D-1F820787F96F}" destId="{245051B9-8C9A-4DD9-825A-1C1BC0247836}" srcOrd="0" destOrd="0" presId="urn:microsoft.com/office/officeart/2005/8/layout/default"/>
    <dgm:cxn modelId="{3B04AC39-8397-409A-B2A1-7883028CBBC4}" srcId="{06AE6904-8A54-4CBF-809F-AA0BFE31E863}" destId="{E61F0B0C-7650-48C2-A60D-1F820787F96F}" srcOrd="6" destOrd="0" parTransId="{E1EB88D5-C290-4AE9-9B2A-79252A6481D1}" sibTransId="{9B3EB607-247A-4055-971C-2FC6850DECBD}"/>
    <dgm:cxn modelId="{EA18CF76-E132-411C-9B43-A59771179A0D}" type="presOf" srcId="{F9E87C3C-B5E1-4363-BB2F-FC1505DD97B2}" destId="{654D8051-417A-493E-AA22-E7D31A3FFF55}" srcOrd="0" destOrd="0" presId="urn:microsoft.com/office/officeart/2005/8/layout/default"/>
    <dgm:cxn modelId="{35A36E72-06D1-43AD-9901-CB6E1CD06D2D}" type="presOf" srcId="{4E9E16F3-0CE4-49D6-BE03-70F9A690B3D7}" destId="{2032E38F-2E40-415E-A58D-C051E2281AEB}" srcOrd="0" destOrd="0" presId="urn:microsoft.com/office/officeart/2005/8/layout/default"/>
    <dgm:cxn modelId="{532D0411-5633-46E8-A5BF-D026D8F51FC4}" srcId="{06AE6904-8A54-4CBF-809F-AA0BFE31E863}" destId="{F9E87C3C-B5E1-4363-BB2F-FC1505DD97B2}" srcOrd="2" destOrd="0" parTransId="{0C92EDAB-C1C8-4A21-8666-AE1A154CCAC1}" sibTransId="{8EF6C908-C166-432E-8627-DE053B2289C9}"/>
    <dgm:cxn modelId="{496A65E8-ABC2-49C4-8ADA-C222128B9943}" type="presOf" srcId="{4FBDD486-FE9F-4B72-94A4-16EEFCE7B047}" destId="{6F21BDE8-452F-4A92-B708-C5E76B835216}" srcOrd="0" destOrd="0" presId="urn:microsoft.com/office/officeart/2005/8/layout/default"/>
    <dgm:cxn modelId="{9A890B67-8845-4FBC-8BF3-342B8907805F}" srcId="{06AE6904-8A54-4CBF-809F-AA0BFE31E863}" destId="{6FD663CD-362C-4142-B75D-361E9DCFF6E6}" srcOrd="5" destOrd="0" parTransId="{7514DACD-4E44-4510-B3AE-15E707AE2BFC}" sibTransId="{BCD7C38A-BCFD-4422-AF2E-CC32F4F4D68D}"/>
    <dgm:cxn modelId="{F018D66B-4258-46D9-A5A7-015CCC2AC02D}" type="presParOf" srcId="{C98569A9-0C4C-460D-BC5C-E45EE3A590DC}" destId="{87096460-5831-4581-B0C3-7591EB2A56E3}" srcOrd="0" destOrd="0" presId="urn:microsoft.com/office/officeart/2005/8/layout/default"/>
    <dgm:cxn modelId="{74290B9A-33AA-4640-B2F5-BF0548D528FA}" type="presParOf" srcId="{C98569A9-0C4C-460D-BC5C-E45EE3A590DC}" destId="{5DC5194B-CB1D-44B3-A88D-89D194636B7A}" srcOrd="1" destOrd="0" presId="urn:microsoft.com/office/officeart/2005/8/layout/default"/>
    <dgm:cxn modelId="{48AC98D2-5A65-4C52-B1CE-A74A3B0A329F}" type="presParOf" srcId="{C98569A9-0C4C-460D-BC5C-E45EE3A590DC}" destId="{6F21BDE8-452F-4A92-B708-C5E76B835216}" srcOrd="2" destOrd="0" presId="urn:microsoft.com/office/officeart/2005/8/layout/default"/>
    <dgm:cxn modelId="{F197F80B-A713-4033-AF90-E79B5F034BD3}" type="presParOf" srcId="{C98569A9-0C4C-460D-BC5C-E45EE3A590DC}" destId="{AF3058B8-12BD-469D-A5AA-256F205E31E8}" srcOrd="3" destOrd="0" presId="urn:microsoft.com/office/officeart/2005/8/layout/default"/>
    <dgm:cxn modelId="{4AA5D63F-5C14-41C6-849E-02270E81E244}" type="presParOf" srcId="{C98569A9-0C4C-460D-BC5C-E45EE3A590DC}" destId="{654D8051-417A-493E-AA22-E7D31A3FFF55}" srcOrd="4" destOrd="0" presId="urn:microsoft.com/office/officeart/2005/8/layout/default"/>
    <dgm:cxn modelId="{26CFD02C-5598-41EF-B0F1-AD7C48FB9F46}" type="presParOf" srcId="{C98569A9-0C4C-460D-BC5C-E45EE3A590DC}" destId="{33B73CF9-6323-43EF-AD07-22EA7B9D3056}" srcOrd="5" destOrd="0" presId="urn:microsoft.com/office/officeart/2005/8/layout/default"/>
    <dgm:cxn modelId="{BEA47BDA-AD48-4F86-B2E5-8FFE2C3EF461}" type="presParOf" srcId="{C98569A9-0C4C-460D-BC5C-E45EE3A590DC}" destId="{2032E38F-2E40-415E-A58D-C051E2281AEB}" srcOrd="6" destOrd="0" presId="urn:microsoft.com/office/officeart/2005/8/layout/default"/>
    <dgm:cxn modelId="{73FC6E28-7628-4B14-AB25-9B880117E9CE}" type="presParOf" srcId="{C98569A9-0C4C-460D-BC5C-E45EE3A590DC}" destId="{1AD940BD-D49C-4367-AE0C-2327B8BB9465}" srcOrd="7" destOrd="0" presId="urn:microsoft.com/office/officeart/2005/8/layout/default"/>
    <dgm:cxn modelId="{AFB6043B-7F05-4DA2-A1E2-668F51C60B12}" type="presParOf" srcId="{C98569A9-0C4C-460D-BC5C-E45EE3A590DC}" destId="{C7810D15-E23B-48A6-8C90-D0BEA01DCBD9}" srcOrd="8" destOrd="0" presId="urn:microsoft.com/office/officeart/2005/8/layout/default"/>
    <dgm:cxn modelId="{B5B0CD04-1EE5-47B1-BC2D-21C13B590FB4}" type="presParOf" srcId="{C98569A9-0C4C-460D-BC5C-E45EE3A590DC}" destId="{414DB286-8607-4B4D-A08E-D6A13BED7104}" srcOrd="9" destOrd="0" presId="urn:microsoft.com/office/officeart/2005/8/layout/default"/>
    <dgm:cxn modelId="{42C396EB-8979-42D6-ADCE-115D35C76BCA}" type="presParOf" srcId="{C98569A9-0C4C-460D-BC5C-E45EE3A590DC}" destId="{20E6F182-F98E-4763-B20C-875CB2F53AEF}" srcOrd="10" destOrd="0" presId="urn:microsoft.com/office/officeart/2005/8/layout/default"/>
    <dgm:cxn modelId="{29B219DA-4B5E-4034-A8AC-3B607776B458}" type="presParOf" srcId="{C98569A9-0C4C-460D-BC5C-E45EE3A590DC}" destId="{0FA20C0F-6E7B-46B2-9E02-D747B7025B2F}" srcOrd="11" destOrd="0" presId="urn:microsoft.com/office/officeart/2005/8/layout/default"/>
    <dgm:cxn modelId="{DEF6B58D-2CFE-413D-BD57-89DABC5E25CF}" type="presParOf" srcId="{C98569A9-0C4C-460D-BC5C-E45EE3A590DC}" destId="{245051B9-8C9A-4DD9-825A-1C1BC0247836}" srcOrd="12" destOrd="0" presId="urn:microsoft.com/office/officeart/2005/8/layout/default"/>
  </dgm:cxnLst>
  <dgm:bg>
    <a:solidFill>
      <a:schemeClr val="bg1"/>
    </a:solidFill>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614BE0-46E2-441F-9008-F0AB8CF64099}" type="doc">
      <dgm:prSet loTypeId="urn:microsoft.com/office/officeart/2005/8/layout/process3" loCatId="process" qsTypeId="urn:microsoft.com/office/officeart/2005/8/quickstyle/simple3" qsCatId="simple" csTypeId="urn:microsoft.com/office/officeart/2005/8/colors/accent1_2" csCatId="accent1" phldr="1"/>
      <dgm:spPr/>
      <dgm:t>
        <a:bodyPr/>
        <a:lstStyle/>
        <a:p>
          <a:endParaRPr lang="es-EC"/>
        </a:p>
      </dgm:t>
    </dgm:pt>
    <dgm:pt modelId="{BB84D5DD-4662-43B6-929F-3BC181C13726}">
      <dgm:prSet phldrT="[Texto]" custT="1"/>
      <dgm:spPr/>
      <dgm:t>
        <a:bodyPr/>
        <a:lstStyle/>
        <a:p>
          <a:pPr>
            <a:buSzPts val="1200"/>
            <a:buFont typeface="Times New Roman" panose="02020603050405020304" pitchFamily="18" charset="0"/>
            <a:buNone/>
          </a:pPr>
          <a:r>
            <a:rPr lang="es-EC" sz="1100" b="1" i="1" dirty="0">
              <a:latin typeface="Times New Roman" panose="02020603050405020304" pitchFamily="18" charset="0"/>
              <a:cs typeface="Times New Roman" panose="02020603050405020304" pitchFamily="18" charset="0"/>
            </a:rPr>
            <a:t>Según la finalidad</a:t>
          </a:r>
          <a:endParaRPr lang="es-EC" sz="1100" dirty="0">
            <a:latin typeface="Times New Roman" panose="02020603050405020304" pitchFamily="18" charset="0"/>
            <a:cs typeface="Times New Roman" panose="02020603050405020304" pitchFamily="18" charset="0"/>
          </a:endParaRPr>
        </a:p>
      </dgm:t>
    </dgm:pt>
    <dgm:pt modelId="{027AF8BA-7D73-4CBF-8F95-455A9FADC30F}" type="parTrans" cxnId="{D82CFC0C-A35A-49D6-B2B9-6779B7C97BA5}">
      <dgm:prSet/>
      <dgm:spPr/>
      <dgm:t>
        <a:bodyPr/>
        <a:lstStyle/>
        <a:p>
          <a:endParaRPr lang="es-EC" sz="1100">
            <a:latin typeface="Times New Roman" panose="02020603050405020304" pitchFamily="18" charset="0"/>
            <a:cs typeface="Times New Roman" panose="02020603050405020304" pitchFamily="18" charset="0"/>
          </a:endParaRPr>
        </a:p>
      </dgm:t>
    </dgm:pt>
    <dgm:pt modelId="{4DE67B09-5ECD-47BA-924C-FE059BF7832A}" type="sibTrans" cxnId="{D82CFC0C-A35A-49D6-B2B9-6779B7C97BA5}">
      <dgm:prSet custT="1"/>
      <dgm:spPr/>
      <dgm:t>
        <a:bodyPr/>
        <a:lstStyle/>
        <a:p>
          <a:endParaRPr lang="es-EC" sz="1100">
            <a:latin typeface="Times New Roman" panose="02020603050405020304" pitchFamily="18" charset="0"/>
            <a:cs typeface="Times New Roman" panose="02020603050405020304" pitchFamily="18" charset="0"/>
          </a:endParaRPr>
        </a:p>
      </dgm:t>
    </dgm:pt>
    <dgm:pt modelId="{A6949EC0-E05A-4B28-A994-CA3398D2E183}">
      <dgm:prSet phldrT="[Texto]" custT="1"/>
      <dgm:spPr/>
      <dgm:t>
        <a:bodyPr/>
        <a:lstStyle/>
        <a:p>
          <a:r>
            <a:rPr lang="es-EC" sz="1100" dirty="0">
              <a:latin typeface="Times New Roman" panose="02020603050405020304" pitchFamily="18" charset="0"/>
              <a:cs typeface="Times New Roman" panose="02020603050405020304" pitchFamily="18" charset="0"/>
            </a:rPr>
            <a:t>Cualitativo de tipo descriptivo y exploratorio</a:t>
          </a:r>
        </a:p>
      </dgm:t>
    </dgm:pt>
    <dgm:pt modelId="{949ABFC0-5212-4DCF-8A64-5623A89051A8}" type="parTrans" cxnId="{6D995B3E-91FE-4EEC-8C67-E9EBF663FCB0}">
      <dgm:prSet/>
      <dgm:spPr/>
      <dgm:t>
        <a:bodyPr/>
        <a:lstStyle/>
        <a:p>
          <a:endParaRPr lang="es-EC" sz="1100">
            <a:latin typeface="Times New Roman" panose="02020603050405020304" pitchFamily="18" charset="0"/>
            <a:cs typeface="Times New Roman" panose="02020603050405020304" pitchFamily="18" charset="0"/>
          </a:endParaRPr>
        </a:p>
      </dgm:t>
    </dgm:pt>
    <dgm:pt modelId="{F1B2439F-C900-4042-AD76-E8FEE4651BFF}" type="sibTrans" cxnId="{6D995B3E-91FE-4EEC-8C67-E9EBF663FCB0}">
      <dgm:prSet/>
      <dgm:spPr/>
      <dgm:t>
        <a:bodyPr/>
        <a:lstStyle/>
        <a:p>
          <a:endParaRPr lang="es-EC" sz="1100">
            <a:latin typeface="Times New Roman" panose="02020603050405020304" pitchFamily="18" charset="0"/>
            <a:cs typeface="Times New Roman" panose="02020603050405020304" pitchFamily="18" charset="0"/>
          </a:endParaRPr>
        </a:p>
      </dgm:t>
    </dgm:pt>
    <dgm:pt modelId="{BFE8B986-E6BE-4BB6-9649-7781EA05B2AF}">
      <dgm:prSet phldrT="[Texto]" custT="1"/>
      <dgm:spPr/>
      <dgm:t>
        <a:bodyPr/>
        <a:lstStyle/>
        <a:p>
          <a:pPr>
            <a:buSzPts val="1200"/>
            <a:buFont typeface="Times New Roman" panose="02020603050405020304" pitchFamily="18" charset="0"/>
            <a:buNone/>
          </a:pPr>
          <a:r>
            <a:rPr lang="es-EC" sz="1100" b="1" i="1" dirty="0">
              <a:latin typeface="Times New Roman" panose="02020603050405020304" pitchFamily="18" charset="0"/>
              <a:cs typeface="Times New Roman" panose="02020603050405020304" pitchFamily="18" charset="0"/>
            </a:rPr>
            <a:t>Las unidades de análisis utilizadas.</a:t>
          </a:r>
          <a:endParaRPr lang="es-EC" sz="1100" dirty="0">
            <a:latin typeface="Times New Roman" panose="02020603050405020304" pitchFamily="18" charset="0"/>
            <a:cs typeface="Times New Roman" panose="02020603050405020304" pitchFamily="18" charset="0"/>
          </a:endParaRPr>
        </a:p>
      </dgm:t>
    </dgm:pt>
    <dgm:pt modelId="{0FDA2CFB-8392-4881-8462-0B95A08BE7E9}" type="parTrans" cxnId="{EF15A116-4322-4ED9-9F28-6B02B86A223A}">
      <dgm:prSet/>
      <dgm:spPr/>
      <dgm:t>
        <a:bodyPr/>
        <a:lstStyle/>
        <a:p>
          <a:endParaRPr lang="es-EC" sz="1100">
            <a:latin typeface="Times New Roman" panose="02020603050405020304" pitchFamily="18" charset="0"/>
            <a:cs typeface="Times New Roman" panose="02020603050405020304" pitchFamily="18" charset="0"/>
          </a:endParaRPr>
        </a:p>
      </dgm:t>
    </dgm:pt>
    <dgm:pt modelId="{E62C6031-6803-41B5-A227-1990279634AA}" type="sibTrans" cxnId="{EF15A116-4322-4ED9-9F28-6B02B86A223A}">
      <dgm:prSet custT="1"/>
      <dgm:spPr/>
      <dgm:t>
        <a:bodyPr/>
        <a:lstStyle/>
        <a:p>
          <a:endParaRPr lang="es-EC" sz="1100">
            <a:latin typeface="Times New Roman" panose="02020603050405020304" pitchFamily="18" charset="0"/>
            <a:cs typeface="Times New Roman" panose="02020603050405020304" pitchFamily="18" charset="0"/>
          </a:endParaRPr>
        </a:p>
      </dgm:t>
    </dgm:pt>
    <dgm:pt modelId="{F86ED30D-0F00-4850-AFA4-0DAB5C66BA8C}">
      <dgm:prSet phldrT="[Texto]" custT="1"/>
      <dgm:spPr/>
      <dgm:t>
        <a:bodyPr/>
        <a:lstStyle/>
        <a:p>
          <a:r>
            <a:rPr lang="es-EC" sz="1100" dirty="0">
              <a:latin typeface="Times New Roman" panose="02020603050405020304" pitchFamily="18" charset="0"/>
              <a:cs typeface="Times New Roman" panose="02020603050405020304" pitchFamily="18" charset="0"/>
            </a:rPr>
            <a:t>Parque Nacional Galápagos y la Reserva Marina Galápagos,</a:t>
          </a:r>
        </a:p>
      </dgm:t>
    </dgm:pt>
    <dgm:pt modelId="{C6DF676C-84D9-461C-B46D-DA7BE8118ADC}" type="parTrans" cxnId="{02B89FF1-8958-40FE-99C3-D22960B32905}">
      <dgm:prSet/>
      <dgm:spPr/>
      <dgm:t>
        <a:bodyPr/>
        <a:lstStyle/>
        <a:p>
          <a:endParaRPr lang="es-EC" sz="1100">
            <a:latin typeface="Times New Roman" panose="02020603050405020304" pitchFamily="18" charset="0"/>
            <a:cs typeface="Times New Roman" panose="02020603050405020304" pitchFamily="18" charset="0"/>
          </a:endParaRPr>
        </a:p>
      </dgm:t>
    </dgm:pt>
    <dgm:pt modelId="{C0746301-803F-463E-AAAE-B528129CBEC5}" type="sibTrans" cxnId="{02B89FF1-8958-40FE-99C3-D22960B32905}">
      <dgm:prSet/>
      <dgm:spPr/>
      <dgm:t>
        <a:bodyPr/>
        <a:lstStyle/>
        <a:p>
          <a:endParaRPr lang="es-EC" sz="1100">
            <a:latin typeface="Times New Roman" panose="02020603050405020304" pitchFamily="18" charset="0"/>
            <a:cs typeface="Times New Roman" panose="02020603050405020304" pitchFamily="18" charset="0"/>
          </a:endParaRPr>
        </a:p>
      </dgm:t>
    </dgm:pt>
    <dgm:pt modelId="{4CA00645-5E8E-4BE1-A42D-DA68660EE047}">
      <dgm:prSet phldrT="[Texto]" custT="1"/>
      <dgm:spPr/>
      <dgm:t>
        <a:bodyPr/>
        <a:lstStyle/>
        <a:p>
          <a:pPr>
            <a:buSzPts val="1200"/>
            <a:buFont typeface="Times New Roman" panose="02020603050405020304" pitchFamily="18" charset="0"/>
            <a:buNone/>
          </a:pPr>
          <a:r>
            <a:rPr lang="es-EC" sz="1100" b="1" i="1" dirty="0">
              <a:latin typeface="Times New Roman" panose="02020603050405020304" pitchFamily="18" charset="0"/>
              <a:cs typeface="Times New Roman" panose="02020603050405020304" pitchFamily="18" charset="0"/>
            </a:rPr>
            <a:t>Las fuentes de información utilizadas</a:t>
          </a:r>
          <a:endParaRPr lang="es-EC" sz="1100" dirty="0">
            <a:latin typeface="Times New Roman" panose="02020603050405020304" pitchFamily="18" charset="0"/>
            <a:cs typeface="Times New Roman" panose="02020603050405020304" pitchFamily="18" charset="0"/>
          </a:endParaRPr>
        </a:p>
      </dgm:t>
    </dgm:pt>
    <dgm:pt modelId="{AD56095A-AEEE-4A82-9E3F-BB95E5B331DD}" type="parTrans" cxnId="{E27766B3-FE19-4340-8FAD-B83469C2E08B}">
      <dgm:prSet/>
      <dgm:spPr/>
      <dgm:t>
        <a:bodyPr/>
        <a:lstStyle/>
        <a:p>
          <a:endParaRPr lang="es-EC" sz="1100">
            <a:latin typeface="Times New Roman" panose="02020603050405020304" pitchFamily="18" charset="0"/>
            <a:cs typeface="Times New Roman" panose="02020603050405020304" pitchFamily="18" charset="0"/>
          </a:endParaRPr>
        </a:p>
      </dgm:t>
    </dgm:pt>
    <dgm:pt modelId="{49A8D585-A0B2-405A-BCC8-519BEFD01B55}" type="sibTrans" cxnId="{E27766B3-FE19-4340-8FAD-B83469C2E08B}">
      <dgm:prSet custT="1"/>
      <dgm:spPr/>
      <dgm:t>
        <a:bodyPr/>
        <a:lstStyle/>
        <a:p>
          <a:endParaRPr lang="es-EC" sz="1100">
            <a:latin typeface="Times New Roman" panose="02020603050405020304" pitchFamily="18" charset="0"/>
            <a:cs typeface="Times New Roman" panose="02020603050405020304" pitchFamily="18" charset="0"/>
          </a:endParaRPr>
        </a:p>
      </dgm:t>
    </dgm:pt>
    <dgm:pt modelId="{89FA3829-BFCB-4055-9367-0CF798C68799}">
      <dgm:prSet phldrT="[Texto]" custT="1"/>
      <dgm:spPr/>
      <dgm:t>
        <a:bodyPr/>
        <a:lstStyle/>
        <a:p>
          <a:r>
            <a:rPr lang="es-EC" sz="1100" dirty="0">
              <a:latin typeface="Times New Roman" panose="02020603050405020304" pitchFamily="18" charset="0"/>
              <a:cs typeface="Times New Roman" panose="02020603050405020304" pitchFamily="18" charset="0"/>
            </a:rPr>
            <a:t>Primarias, secundarias y documentales</a:t>
          </a:r>
        </a:p>
      </dgm:t>
    </dgm:pt>
    <dgm:pt modelId="{3A0DE3DA-5229-4598-9A6A-C08AB7097639}" type="parTrans" cxnId="{E65774BA-6FD7-402F-B449-3882B6CE44C6}">
      <dgm:prSet/>
      <dgm:spPr/>
      <dgm:t>
        <a:bodyPr/>
        <a:lstStyle/>
        <a:p>
          <a:endParaRPr lang="es-EC" sz="1100">
            <a:latin typeface="Times New Roman" panose="02020603050405020304" pitchFamily="18" charset="0"/>
            <a:cs typeface="Times New Roman" panose="02020603050405020304" pitchFamily="18" charset="0"/>
          </a:endParaRPr>
        </a:p>
      </dgm:t>
    </dgm:pt>
    <dgm:pt modelId="{C33D6D98-1170-45ED-93CE-A399EE2FAB56}" type="sibTrans" cxnId="{E65774BA-6FD7-402F-B449-3882B6CE44C6}">
      <dgm:prSet/>
      <dgm:spPr/>
      <dgm:t>
        <a:bodyPr/>
        <a:lstStyle/>
        <a:p>
          <a:endParaRPr lang="es-EC" sz="1100">
            <a:latin typeface="Times New Roman" panose="02020603050405020304" pitchFamily="18" charset="0"/>
            <a:cs typeface="Times New Roman" panose="02020603050405020304" pitchFamily="18" charset="0"/>
          </a:endParaRPr>
        </a:p>
      </dgm:t>
    </dgm:pt>
    <dgm:pt modelId="{A29E2A1F-86BB-4A33-A872-3BB4B5E73170}">
      <dgm:prSet phldrT="[Texto]" custT="1"/>
      <dgm:spPr/>
      <dgm:t>
        <a:bodyPr/>
        <a:lstStyle/>
        <a:p>
          <a:r>
            <a:rPr lang="es-EC" sz="1100" dirty="0">
              <a:latin typeface="Times New Roman" panose="02020603050405020304" pitchFamily="18" charset="0"/>
              <a:cs typeface="Times New Roman" panose="02020603050405020304" pitchFamily="18" charset="0"/>
            </a:rPr>
            <a:t>Entrevistas</a:t>
          </a:r>
        </a:p>
      </dgm:t>
    </dgm:pt>
    <dgm:pt modelId="{1DB6F309-A990-4CC5-A3E5-3CBFBA558E23}" type="parTrans" cxnId="{EAF2FFD1-769E-4451-8365-FB7490646FF9}">
      <dgm:prSet/>
      <dgm:spPr/>
      <dgm:t>
        <a:bodyPr/>
        <a:lstStyle/>
        <a:p>
          <a:endParaRPr lang="es-EC" sz="1100">
            <a:latin typeface="Times New Roman" panose="02020603050405020304" pitchFamily="18" charset="0"/>
            <a:cs typeface="Times New Roman" panose="02020603050405020304" pitchFamily="18" charset="0"/>
          </a:endParaRPr>
        </a:p>
      </dgm:t>
    </dgm:pt>
    <dgm:pt modelId="{18C4FAF9-3B40-4294-8BB3-06609BF95795}" type="sibTrans" cxnId="{EAF2FFD1-769E-4451-8365-FB7490646FF9}">
      <dgm:prSet/>
      <dgm:spPr/>
      <dgm:t>
        <a:bodyPr/>
        <a:lstStyle/>
        <a:p>
          <a:endParaRPr lang="es-EC" sz="1100">
            <a:latin typeface="Times New Roman" panose="02020603050405020304" pitchFamily="18" charset="0"/>
            <a:cs typeface="Times New Roman" panose="02020603050405020304" pitchFamily="18" charset="0"/>
          </a:endParaRPr>
        </a:p>
      </dgm:t>
    </dgm:pt>
    <dgm:pt modelId="{A760BFEC-AAB3-47A5-92C8-6364A55F3E22}">
      <dgm:prSet phldrT="[Texto]" custT="1"/>
      <dgm:spPr/>
      <dgm:t>
        <a:bodyPr/>
        <a:lstStyle/>
        <a:p>
          <a:pPr>
            <a:buSzPts val="1200"/>
            <a:buFont typeface="Times New Roman" panose="02020603050405020304" pitchFamily="18" charset="0"/>
            <a:buNone/>
          </a:pPr>
          <a:r>
            <a:rPr lang="es-EC" sz="1100" b="1" i="1" dirty="0">
              <a:latin typeface="Times New Roman" panose="02020603050405020304" pitchFamily="18" charset="0"/>
              <a:cs typeface="Times New Roman" panose="02020603050405020304" pitchFamily="18" charset="0"/>
            </a:rPr>
            <a:t>Las variables</a:t>
          </a:r>
          <a:endParaRPr lang="es-EC" sz="1100" dirty="0">
            <a:latin typeface="Times New Roman" panose="02020603050405020304" pitchFamily="18" charset="0"/>
            <a:cs typeface="Times New Roman" panose="02020603050405020304" pitchFamily="18" charset="0"/>
          </a:endParaRPr>
        </a:p>
      </dgm:t>
    </dgm:pt>
    <dgm:pt modelId="{9AABC653-D53A-467A-871E-CF8BC8185F0C}" type="parTrans" cxnId="{850CDD8C-3FE2-4A38-B166-AA5169E2DD56}">
      <dgm:prSet/>
      <dgm:spPr/>
      <dgm:t>
        <a:bodyPr/>
        <a:lstStyle/>
        <a:p>
          <a:endParaRPr lang="es-EC" sz="1100">
            <a:latin typeface="Times New Roman" panose="02020603050405020304" pitchFamily="18" charset="0"/>
            <a:cs typeface="Times New Roman" panose="02020603050405020304" pitchFamily="18" charset="0"/>
          </a:endParaRPr>
        </a:p>
      </dgm:t>
    </dgm:pt>
    <dgm:pt modelId="{C768AEB1-CD0E-41A2-970C-9B3B5DAF620C}" type="sibTrans" cxnId="{850CDD8C-3FE2-4A38-B166-AA5169E2DD56}">
      <dgm:prSet/>
      <dgm:spPr/>
      <dgm:t>
        <a:bodyPr/>
        <a:lstStyle/>
        <a:p>
          <a:endParaRPr lang="es-EC" sz="1100">
            <a:latin typeface="Times New Roman" panose="02020603050405020304" pitchFamily="18" charset="0"/>
            <a:cs typeface="Times New Roman" panose="02020603050405020304" pitchFamily="18" charset="0"/>
          </a:endParaRPr>
        </a:p>
      </dgm:t>
    </dgm:pt>
    <dgm:pt modelId="{E803D346-7877-4893-A4CE-B4B2B6DC2A5D}">
      <dgm:prSet phldrT="[Texto]" custT="1"/>
      <dgm:spPr/>
      <dgm:t>
        <a:bodyPr/>
        <a:lstStyle/>
        <a:p>
          <a:r>
            <a:rPr lang="es-EC" sz="1100" dirty="0">
              <a:latin typeface="Times New Roman" panose="02020603050405020304" pitchFamily="18" charset="0"/>
              <a:cs typeface="Times New Roman" panose="02020603050405020304" pitchFamily="18" charset="0"/>
            </a:rPr>
            <a:t>No experimental</a:t>
          </a:r>
        </a:p>
      </dgm:t>
    </dgm:pt>
    <dgm:pt modelId="{A0D04F77-4FF4-41BA-A218-BA331962E62E}" type="parTrans" cxnId="{EA7F821E-90B0-479D-A930-2E3483DC7632}">
      <dgm:prSet/>
      <dgm:spPr/>
      <dgm:t>
        <a:bodyPr/>
        <a:lstStyle/>
        <a:p>
          <a:endParaRPr lang="es-EC" sz="1100">
            <a:latin typeface="Times New Roman" panose="02020603050405020304" pitchFamily="18" charset="0"/>
            <a:cs typeface="Times New Roman" panose="02020603050405020304" pitchFamily="18" charset="0"/>
          </a:endParaRPr>
        </a:p>
      </dgm:t>
    </dgm:pt>
    <dgm:pt modelId="{06676131-031A-4FF0-98D2-162A55A7B75B}" type="sibTrans" cxnId="{EA7F821E-90B0-479D-A930-2E3483DC7632}">
      <dgm:prSet/>
      <dgm:spPr/>
      <dgm:t>
        <a:bodyPr/>
        <a:lstStyle/>
        <a:p>
          <a:endParaRPr lang="es-EC" sz="1100">
            <a:latin typeface="Times New Roman" panose="02020603050405020304" pitchFamily="18" charset="0"/>
            <a:cs typeface="Times New Roman" panose="02020603050405020304" pitchFamily="18" charset="0"/>
          </a:endParaRPr>
        </a:p>
      </dgm:t>
    </dgm:pt>
    <dgm:pt modelId="{F80C6D36-9CB1-4870-B3D3-CFCD6F13DC3D}" type="pres">
      <dgm:prSet presAssocID="{24614BE0-46E2-441F-9008-F0AB8CF64099}" presName="linearFlow" presStyleCnt="0">
        <dgm:presLayoutVars>
          <dgm:dir/>
          <dgm:animLvl val="lvl"/>
          <dgm:resizeHandles val="exact"/>
        </dgm:presLayoutVars>
      </dgm:prSet>
      <dgm:spPr/>
      <dgm:t>
        <a:bodyPr/>
        <a:lstStyle/>
        <a:p>
          <a:endParaRPr lang="es-EC"/>
        </a:p>
      </dgm:t>
    </dgm:pt>
    <dgm:pt modelId="{F89C7260-75A0-455F-A93B-149C99F5A879}" type="pres">
      <dgm:prSet presAssocID="{BB84D5DD-4662-43B6-929F-3BC181C13726}" presName="composite" presStyleCnt="0"/>
      <dgm:spPr/>
    </dgm:pt>
    <dgm:pt modelId="{D5A63B2D-10CE-4612-BD0E-56CDBA7D1509}" type="pres">
      <dgm:prSet presAssocID="{BB84D5DD-4662-43B6-929F-3BC181C13726}" presName="parTx" presStyleLbl="node1" presStyleIdx="0" presStyleCnt="4">
        <dgm:presLayoutVars>
          <dgm:chMax val="0"/>
          <dgm:chPref val="0"/>
          <dgm:bulletEnabled val="1"/>
        </dgm:presLayoutVars>
      </dgm:prSet>
      <dgm:spPr/>
      <dgm:t>
        <a:bodyPr/>
        <a:lstStyle/>
        <a:p>
          <a:endParaRPr lang="es-EC"/>
        </a:p>
      </dgm:t>
    </dgm:pt>
    <dgm:pt modelId="{60DBDA93-972C-421B-BA65-5487C76A1D15}" type="pres">
      <dgm:prSet presAssocID="{BB84D5DD-4662-43B6-929F-3BC181C13726}" presName="parSh" presStyleLbl="node1" presStyleIdx="0" presStyleCnt="4"/>
      <dgm:spPr/>
      <dgm:t>
        <a:bodyPr/>
        <a:lstStyle/>
        <a:p>
          <a:endParaRPr lang="es-EC"/>
        </a:p>
      </dgm:t>
    </dgm:pt>
    <dgm:pt modelId="{23417B5E-A1EE-43D9-BB06-4064BA3A607F}" type="pres">
      <dgm:prSet presAssocID="{BB84D5DD-4662-43B6-929F-3BC181C13726}" presName="desTx" presStyleLbl="fgAcc1" presStyleIdx="0" presStyleCnt="4" custScaleY="88170">
        <dgm:presLayoutVars>
          <dgm:bulletEnabled val="1"/>
        </dgm:presLayoutVars>
      </dgm:prSet>
      <dgm:spPr/>
      <dgm:t>
        <a:bodyPr/>
        <a:lstStyle/>
        <a:p>
          <a:endParaRPr lang="es-EC"/>
        </a:p>
      </dgm:t>
    </dgm:pt>
    <dgm:pt modelId="{3337C1B7-8F86-454C-915E-377F6A033E29}" type="pres">
      <dgm:prSet presAssocID="{4DE67B09-5ECD-47BA-924C-FE059BF7832A}" presName="sibTrans" presStyleLbl="sibTrans2D1" presStyleIdx="0" presStyleCnt="3"/>
      <dgm:spPr/>
      <dgm:t>
        <a:bodyPr/>
        <a:lstStyle/>
        <a:p>
          <a:endParaRPr lang="es-EC"/>
        </a:p>
      </dgm:t>
    </dgm:pt>
    <dgm:pt modelId="{F491E391-E288-471E-9437-8565A1B23CF4}" type="pres">
      <dgm:prSet presAssocID="{4DE67B09-5ECD-47BA-924C-FE059BF7832A}" presName="connTx" presStyleLbl="sibTrans2D1" presStyleIdx="0" presStyleCnt="3"/>
      <dgm:spPr/>
      <dgm:t>
        <a:bodyPr/>
        <a:lstStyle/>
        <a:p>
          <a:endParaRPr lang="es-EC"/>
        </a:p>
      </dgm:t>
    </dgm:pt>
    <dgm:pt modelId="{FFCCC9D5-8AC1-4196-9955-702290945874}" type="pres">
      <dgm:prSet presAssocID="{BFE8B986-E6BE-4BB6-9649-7781EA05B2AF}" presName="composite" presStyleCnt="0"/>
      <dgm:spPr/>
    </dgm:pt>
    <dgm:pt modelId="{67000D20-8CB6-4416-A2F4-AF38E8F20360}" type="pres">
      <dgm:prSet presAssocID="{BFE8B986-E6BE-4BB6-9649-7781EA05B2AF}" presName="parTx" presStyleLbl="node1" presStyleIdx="0" presStyleCnt="4">
        <dgm:presLayoutVars>
          <dgm:chMax val="0"/>
          <dgm:chPref val="0"/>
          <dgm:bulletEnabled val="1"/>
        </dgm:presLayoutVars>
      </dgm:prSet>
      <dgm:spPr/>
      <dgm:t>
        <a:bodyPr/>
        <a:lstStyle/>
        <a:p>
          <a:endParaRPr lang="es-EC"/>
        </a:p>
      </dgm:t>
    </dgm:pt>
    <dgm:pt modelId="{07D26560-71E1-4BC4-91E2-3A8F868231DE}" type="pres">
      <dgm:prSet presAssocID="{BFE8B986-E6BE-4BB6-9649-7781EA05B2AF}" presName="parSh" presStyleLbl="node1" presStyleIdx="1" presStyleCnt="4"/>
      <dgm:spPr/>
      <dgm:t>
        <a:bodyPr/>
        <a:lstStyle/>
        <a:p>
          <a:endParaRPr lang="es-EC"/>
        </a:p>
      </dgm:t>
    </dgm:pt>
    <dgm:pt modelId="{EC9C7297-354D-4336-BC75-11E4207A3CBB}" type="pres">
      <dgm:prSet presAssocID="{BFE8B986-E6BE-4BB6-9649-7781EA05B2AF}" presName="desTx" presStyleLbl="fgAcc1" presStyleIdx="1" presStyleCnt="4" custScaleY="89798">
        <dgm:presLayoutVars>
          <dgm:bulletEnabled val="1"/>
        </dgm:presLayoutVars>
      </dgm:prSet>
      <dgm:spPr/>
      <dgm:t>
        <a:bodyPr/>
        <a:lstStyle/>
        <a:p>
          <a:endParaRPr lang="es-EC"/>
        </a:p>
      </dgm:t>
    </dgm:pt>
    <dgm:pt modelId="{C1AE6475-0783-4916-A7B9-1585B96F28D6}" type="pres">
      <dgm:prSet presAssocID="{E62C6031-6803-41B5-A227-1990279634AA}" presName="sibTrans" presStyleLbl="sibTrans2D1" presStyleIdx="1" presStyleCnt="3"/>
      <dgm:spPr/>
      <dgm:t>
        <a:bodyPr/>
        <a:lstStyle/>
        <a:p>
          <a:endParaRPr lang="es-EC"/>
        </a:p>
      </dgm:t>
    </dgm:pt>
    <dgm:pt modelId="{83DD96E4-3EF7-4B69-B3FF-EA1E450E9178}" type="pres">
      <dgm:prSet presAssocID="{E62C6031-6803-41B5-A227-1990279634AA}" presName="connTx" presStyleLbl="sibTrans2D1" presStyleIdx="1" presStyleCnt="3"/>
      <dgm:spPr/>
      <dgm:t>
        <a:bodyPr/>
        <a:lstStyle/>
        <a:p>
          <a:endParaRPr lang="es-EC"/>
        </a:p>
      </dgm:t>
    </dgm:pt>
    <dgm:pt modelId="{1854B447-F82F-4B3F-8BC8-04A912844C7D}" type="pres">
      <dgm:prSet presAssocID="{4CA00645-5E8E-4BE1-A42D-DA68660EE047}" presName="composite" presStyleCnt="0"/>
      <dgm:spPr/>
    </dgm:pt>
    <dgm:pt modelId="{ADE095F2-6805-45D4-A6C9-4D4B180ED3A2}" type="pres">
      <dgm:prSet presAssocID="{4CA00645-5E8E-4BE1-A42D-DA68660EE047}" presName="parTx" presStyleLbl="node1" presStyleIdx="1" presStyleCnt="4">
        <dgm:presLayoutVars>
          <dgm:chMax val="0"/>
          <dgm:chPref val="0"/>
          <dgm:bulletEnabled val="1"/>
        </dgm:presLayoutVars>
      </dgm:prSet>
      <dgm:spPr/>
      <dgm:t>
        <a:bodyPr/>
        <a:lstStyle/>
        <a:p>
          <a:endParaRPr lang="es-EC"/>
        </a:p>
      </dgm:t>
    </dgm:pt>
    <dgm:pt modelId="{9C82978A-C680-4D9D-866E-DE52434271CF}" type="pres">
      <dgm:prSet presAssocID="{4CA00645-5E8E-4BE1-A42D-DA68660EE047}" presName="parSh" presStyleLbl="node1" presStyleIdx="2" presStyleCnt="4"/>
      <dgm:spPr/>
      <dgm:t>
        <a:bodyPr/>
        <a:lstStyle/>
        <a:p>
          <a:endParaRPr lang="es-EC"/>
        </a:p>
      </dgm:t>
    </dgm:pt>
    <dgm:pt modelId="{CF40E731-9970-42F4-9F6C-F5C52FC89121}" type="pres">
      <dgm:prSet presAssocID="{4CA00645-5E8E-4BE1-A42D-DA68660EE047}" presName="desTx" presStyleLbl="fgAcc1" presStyleIdx="2" presStyleCnt="4" custScaleY="91574">
        <dgm:presLayoutVars>
          <dgm:bulletEnabled val="1"/>
        </dgm:presLayoutVars>
      </dgm:prSet>
      <dgm:spPr/>
      <dgm:t>
        <a:bodyPr/>
        <a:lstStyle/>
        <a:p>
          <a:endParaRPr lang="es-EC"/>
        </a:p>
      </dgm:t>
    </dgm:pt>
    <dgm:pt modelId="{FD484A03-8333-4B04-B55D-0E5CE6A30543}" type="pres">
      <dgm:prSet presAssocID="{49A8D585-A0B2-405A-BCC8-519BEFD01B55}" presName="sibTrans" presStyleLbl="sibTrans2D1" presStyleIdx="2" presStyleCnt="3"/>
      <dgm:spPr/>
      <dgm:t>
        <a:bodyPr/>
        <a:lstStyle/>
        <a:p>
          <a:endParaRPr lang="es-EC"/>
        </a:p>
      </dgm:t>
    </dgm:pt>
    <dgm:pt modelId="{DD9E529E-BE06-43B2-B495-D2E0D3829946}" type="pres">
      <dgm:prSet presAssocID="{49A8D585-A0B2-405A-BCC8-519BEFD01B55}" presName="connTx" presStyleLbl="sibTrans2D1" presStyleIdx="2" presStyleCnt="3"/>
      <dgm:spPr/>
      <dgm:t>
        <a:bodyPr/>
        <a:lstStyle/>
        <a:p>
          <a:endParaRPr lang="es-EC"/>
        </a:p>
      </dgm:t>
    </dgm:pt>
    <dgm:pt modelId="{40CA6236-8875-4435-AF7E-3390257CB913}" type="pres">
      <dgm:prSet presAssocID="{A760BFEC-AAB3-47A5-92C8-6364A55F3E22}" presName="composite" presStyleCnt="0"/>
      <dgm:spPr/>
    </dgm:pt>
    <dgm:pt modelId="{C48F6349-5F44-43C2-AC89-374746CCA8A9}" type="pres">
      <dgm:prSet presAssocID="{A760BFEC-AAB3-47A5-92C8-6364A55F3E22}" presName="parTx" presStyleLbl="node1" presStyleIdx="2" presStyleCnt="4">
        <dgm:presLayoutVars>
          <dgm:chMax val="0"/>
          <dgm:chPref val="0"/>
          <dgm:bulletEnabled val="1"/>
        </dgm:presLayoutVars>
      </dgm:prSet>
      <dgm:spPr/>
      <dgm:t>
        <a:bodyPr/>
        <a:lstStyle/>
        <a:p>
          <a:endParaRPr lang="es-EC"/>
        </a:p>
      </dgm:t>
    </dgm:pt>
    <dgm:pt modelId="{C5921A9F-4CD1-435B-A1D7-A853058A647C}" type="pres">
      <dgm:prSet presAssocID="{A760BFEC-AAB3-47A5-92C8-6364A55F3E22}" presName="parSh" presStyleLbl="node1" presStyleIdx="3" presStyleCnt="4"/>
      <dgm:spPr/>
      <dgm:t>
        <a:bodyPr/>
        <a:lstStyle/>
        <a:p>
          <a:endParaRPr lang="es-EC"/>
        </a:p>
      </dgm:t>
    </dgm:pt>
    <dgm:pt modelId="{92C40553-9B7D-40EE-8FFF-64DF7EC9A7B3}" type="pres">
      <dgm:prSet presAssocID="{A760BFEC-AAB3-47A5-92C8-6364A55F3E22}" presName="desTx" presStyleLbl="fgAcc1" presStyleIdx="3" presStyleCnt="4" custScaleY="90667">
        <dgm:presLayoutVars>
          <dgm:bulletEnabled val="1"/>
        </dgm:presLayoutVars>
      </dgm:prSet>
      <dgm:spPr/>
      <dgm:t>
        <a:bodyPr/>
        <a:lstStyle/>
        <a:p>
          <a:endParaRPr lang="es-EC"/>
        </a:p>
      </dgm:t>
    </dgm:pt>
  </dgm:ptLst>
  <dgm:cxnLst>
    <dgm:cxn modelId="{D72DAA25-B4A5-4D09-9EB2-8225C26F4C34}" type="presOf" srcId="{E62C6031-6803-41B5-A227-1990279634AA}" destId="{C1AE6475-0783-4916-A7B9-1585B96F28D6}" srcOrd="0" destOrd="0" presId="urn:microsoft.com/office/officeart/2005/8/layout/process3"/>
    <dgm:cxn modelId="{D82CFC0C-A35A-49D6-B2B9-6779B7C97BA5}" srcId="{24614BE0-46E2-441F-9008-F0AB8CF64099}" destId="{BB84D5DD-4662-43B6-929F-3BC181C13726}" srcOrd="0" destOrd="0" parTransId="{027AF8BA-7D73-4CBF-8F95-455A9FADC30F}" sibTransId="{4DE67B09-5ECD-47BA-924C-FE059BF7832A}"/>
    <dgm:cxn modelId="{6BDC57C0-DA22-4BE3-ACDF-1FD49D32C626}" type="presOf" srcId="{BFE8B986-E6BE-4BB6-9649-7781EA05B2AF}" destId="{07D26560-71E1-4BC4-91E2-3A8F868231DE}" srcOrd="1" destOrd="0" presId="urn:microsoft.com/office/officeart/2005/8/layout/process3"/>
    <dgm:cxn modelId="{02B89FF1-8958-40FE-99C3-D22960B32905}" srcId="{BFE8B986-E6BE-4BB6-9649-7781EA05B2AF}" destId="{F86ED30D-0F00-4850-AFA4-0DAB5C66BA8C}" srcOrd="0" destOrd="0" parTransId="{C6DF676C-84D9-461C-B46D-DA7BE8118ADC}" sibTransId="{C0746301-803F-463E-AAAE-B528129CBEC5}"/>
    <dgm:cxn modelId="{37EA91F7-FBE1-4881-9908-07E3D1C7D563}" type="presOf" srcId="{4CA00645-5E8E-4BE1-A42D-DA68660EE047}" destId="{ADE095F2-6805-45D4-A6C9-4D4B180ED3A2}" srcOrd="0" destOrd="0" presId="urn:microsoft.com/office/officeart/2005/8/layout/process3"/>
    <dgm:cxn modelId="{314B8714-3AC4-4DDE-BEAD-2E6C81E10980}" type="presOf" srcId="{BFE8B986-E6BE-4BB6-9649-7781EA05B2AF}" destId="{67000D20-8CB6-4416-A2F4-AF38E8F20360}" srcOrd="0" destOrd="0" presId="urn:microsoft.com/office/officeart/2005/8/layout/process3"/>
    <dgm:cxn modelId="{A5249CF5-5186-4DC1-8EB6-539047ADF529}" type="presOf" srcId="{A29E2A1F-86BB-4A33-A872-3BB4B5E73170}" destId="{CF40E731-9970-42F4-9F6C-F5C52FC89121}" srcOrd="0" destOrd="1" presId="urn:microsoft.com/office/officeart/2005/8/layout/process3"/>
    <dgm:cxn modelId="{627C5B84-EBC2-4C90-931F-D698CEDEC725}" type="presOf" srcId="{A760BFEC-AAB3-47A5-92C8-6364A55F3E22}" destId="{C5921A9F-4CD1-435B-A1D7-A853058A647C}" srcOrd="1" destOrd="0" presId="urn:microsoft.com/office/officeart/2005/8/layout/process3"/>
    <dgm:cxn modelId="{1611DEE0-D2E5-4276-8020-66EFBC2097B0}" type="presOf" srcId="{89FA3829-BFCB-4055-9367-0CF798C68799}" destId="{CF40E731-9970-42F4-9F6C-F5C52FC89121}" srcOrd="0" destOrd="0" presId="urn:microsoft.com/office/officeart/2005/8/layout/process3"/>
    <dgm:cxn modelId="{DBAE6A3C-C8AA-4A74-8039-D8C0144825D6}" type="presOf" srcId="{BB84D5DD-4662-43B6-929F-3BC181C13726}" destId="{D5A63B2D-10CE-4612-BD0E-56CDBA7D1509}" srcOrd="0" destOrd="0" presId="urn:microsoft.com/office/officeart/2005/8/layout/process3"/>
    <dgm:cxn modelId="{48B4DA3D-F646-40B4-85B9-F6E68FFF4234}" type="presOf" srcId="{A6949EC0-E05A-4B28-A994-CA3398D2E183}" destId="{23417B5E-A1EE-43D9-BB06-4064BA3A607F}" srcOrd="0" destOrd="0" presId="urn:microsoft.com/office/officeart/2005/8/layout/process3"/>
    <dgm:cxn modelId="{CF3F72B2-2198-4477-BB9F-443194AB76E6}" type="presOf" srcId="{BB84D5DD-4662-43B6-929F-3BC181C13726}" destId="{60DBDA93-972C-421B-BA65-5487C76A1D15}" srcOrd="1" destOrd="0" presId="urn:microsoft.com/office/officeart/2005/8/layout/process3"/>
    <dgm:cxn modelId="{7C212DF7-AF32-424C-AF58-7CDE23A2EDC5}" type="presOf" srcId="{E803D346-7877-4893-A4CE-B4B2B6DC2A5D}" destId="{92C40553-9B7D-40EE-8FFF-64DF7EC9A7B3}" srcOrd="0" destOrd="0" presId="urn:microsoft.com/office/officeart/2005/8/layout/process3"/>
    <dgm:cxn modelId="{E65774BA-6FD7-402F-B449-3882B6CE44C6}" srcId="{4CA00645-5E8E-4BE1-A42D-DA68660EE047}" destId="{89FA3829-BFCB-4055-9367-0CF798C68799}" srcOrd="0" destOrd="0" parTransId="{3A0DE3DA-5229-4598-9A6A-C08AB7097639}" sibTransId="{C33D6D98-1170-45ED-93CE-A399EE2FAB56}"/>
    <dgm:cxn modelId="{9B37BE1F-F960-4602-9546-E82E78994FE4}" type="presOf" srcId="{49A8D585-A0B2-405A-BCC8-519BEFD01B55}" destId="{FD484A03-8333-4B04-B55D-0E5CE6A30543}" srcOrd="0" destOrd="0" presId="urn:microsoft.com/office/officeart/2005/8/layout/process3"/>
    <dgm:cxn modelId="{ABBE9D2E-49D7-494E-BF47-B0944892B150}" type="presOf" srcId="{4DE67B09-5ECD-47BA-924C-FE059BF7832A}" destId="{F491E391-E288-471E-9437-8565A1B23CF4}" srcOrd="1" destOrd="0" presId="urn:microsoft.com/office/officeart/2005/8/layout/process3"/>
    <dgm:cxn modelId="{00C56B19-3AAE-45C9-93FC-EB3C6B88F51D}" type="presOf" srcId="{4CA00645-5E8E-4BE1-A42D-DA68660EE047}" destId="{9C82978A-C680-4D9D-866E-DE52434271CF}" srcOrd="1" destOrd="0" presId="urn:microsoft.com/office/officeart/2005/8/layout/process3"/>
    <dgm:cxn modelId="{6D995B3E-91FE-4EEC-8C67-E9EBF663FCB0}" srcId="{BB84D5DD-4662-43B6-929F-3BC181C13726}" destId="{A6949EC0-E05A-4B28-A994-CA3398D2E183}" srcOrd="0" destOrd="0" parTransId="{949ABFC0-5212-4DCF-8A64-5623A89051A8}" sibTransId="{F1B2439F-C900-4042-AD76-E8FEE4651BFF}"/>
    <dgm:cxn modelId="{A6462B45-5054-4C03-A994-87B3EEF89F1D}" type="presOf" srcId="{F86ED30D-0F00-4850-AFA4-0DAB5C66BA8C}" destId="{EC9C7297-354D-4336-BC75-11E4207A3CBB}" srcOrd="0" destOrd="0" presId="urn:microsoft.com/office/officeart/2005/8/layout/process3"/>
    <dgm:cxn modelId="{3BF5C9F0-8060-475C-84E9-8D20FFA76FD2}" type="presOf" srcId="{A760BFEC-AAB3-47A5-92C8-6364A55F3E22}" destId="{C48F6349-5F44-43C2-AC89-374746CCA8A9}" srcOrd="0" destOrd="0" presId="urn:microsoft.com/office/officeart/2005/8/layout/process3"/>
    <dgm:cxn modelId="{70EBEFF9-38E7-4F31-AC2D-F66483671FC9}" type="presOf" srcId="{4DE67B09-5ECD-47BA-924C-FE059BF7832A}" destId="{3337C1B7-8F86-454C-915E-377F6A033E29}" srcOrd="0" destOrd="0" presId="urn:microsoft.com/office/officeart/2005/8/layout/process3"/>
    <dgm:cxn modelId="{EA7F821E-90B0-479D-A930-2E3483DC7632}" srcId="{A760BFEC-AAB3-47A5-92C8-6364A55F3E22}" destId="{E803D346-7877-4893-A4CE-B4B2B6DC2A5D}" srcOrd="0" destOrd="0" parTransId="{A0D04F77-4FF4-41BA-A218-BA331962E62E}" sibTransId="{06676131-031A-4FF0-98D2-162A55A7B75B}"/>
    <dgm:cxn modelId="{EAF2FFD1-769E-4451-8365-FB7490646FF9}" srcId="{4CA00645-5E8E-4BE1-A42D-DA68660EE047}" destId="{A29E2A1F-86BB-4A33-A872-3BB4B5E73170}" srcOrd="1" destOrd="0" parTransId="{1DB6F309-A990-4CC5-A3E5-3CBFBA558E23}" sibTransId="{18C4FAF9-3B40-4294-8BB3-06609BF95795}"/>
    <dgm:cxn modelId="{4D778707-FCC3-4E93-8875-CED100F7643D}" type="presOf" srcId="{24614BE0-46E2-441F-9008-F0AB8CF64099}" destId="{F80C6D36-9CB1-4870-B3D3-CFCD6F13DC3D}" srcOrd="0" destOrd="0" presId="urn:microsoft.com/office/officeart/2005/8/layout/process3"/>
    <dgm:cxn modelId="{E27766B3-FE19-4340-8FAD-B83469C2E08B}" srcId="{24614BE0-46E2-441F-9008-F0AB8CF64099}" destId="{4CA00645-5E8E-4BE1-A42D-DA68660EE047}" srcOrd="2" destOrd="0" parTransId="{AD56095A-AEEE-4A82-9E3F-BB95E5B331DD}" sibTransId="{49A8D585-A0B2-405A-BCC8-519BEFD01B55}"/>
    <dgm:cxn modelId="{B68659C0-CB81-465D-9F69-8E7CC2662D76}" type="presOf" srcId="{49A8D585-A0B2-405A-BCC8-519BEFD01B55}" destId="{DD9E529E-BE06-43B2-B495-D2E0D3829946}" srcOrd="1" destOrd="0" presId="urn:microsoft.com/office/officeart/2005/8/layout/process3"/>
    <dgm:cxn modelId="{EF15A116-4322-4ED9-9F28-6B02B86A223A}" srcId="{24614BE0-46E2-441F-9008-F0AB8CF64099}" destId="{BFE8B986-E6BE-4BB6-9649-7781EA05B2AF}" srcOrd="1" destOrd="0" parTransId="{0FDA2CFB-8392-4881-8462-0B95A08BE7E9}" sibTransId="{E62C6031-6803-41B5-A227-1990279634AA}"/>
    <dgm:cxn modelId="{850CDD8C-3FE2-4A38-B166-AA5169E2DD56}" srcId="{24614BE0-46E2-441F-9008-F0AB8CF64099}" destId="{A760BFEC-AAB3-47A5-92C8-6364A55F3E22}" srcOrd="3" destOrd="0" parTransId="{9AABC653-D53A-467A-871E-CF8BC8185F0C}" sibTransId="{C768AEB1-CD0E-41A2-970C-9B3B5DAF620C}"/>
    <dgm:cxn modelId="{B247EF3B-4A1E-4CDE-B32A-953B17B68D70}" type="presOf" srcId="{E62C6031-6803-41B5-A227-1990279634AA}" destId="{83DD96E4-3EF7-4B69-B3FF-EA1E450E9178}" srcOrd="1" destOrd="0" presId="urn:microsoft.com/office/officeart/2005/8/layout/process3"/>
    <dgm:cxn modelId="{6FC6FD94-7101-4B28-B8F4-84267C7509A9}" type="presParOf" srcId="{F80C6D36-9CB1-4870-B3D3-CFCD6F13DC3D}" destId="{F89C7260-75A0-455F-A93B-149C99F5A879}" srcOrd="0" destOrd="0" presId="urn:microsoft.com/office/officeart/2005/8/layout/process3"/>
    <dgm:cxn modelId="{8E1A4CFF-CBD6-4EAB-9949-F0C590382D41}" type="presParOf" srcId="{F89C7260-75A0-455F-A93B-149C99F5A879}" destId="{D5A63B2D-10CE-4612-BD0E-56CDBA7D1509}" srcOrd="0" destOrd="0" presId="urn:microsoft.com/office/officeart/2005/8/layout/process3"/>
    <dgm:cxn modelId="{27906E73-58FB-4D02-9B53-A0CA9D8594C5}" type="presParOf" srcId="{F89C7260-75A0-455F-A93B-149C99F5A879}" destId="{60DBDA93-972C-421B-BA65-5487C76A1D15}" srcOrd="1" destOrd="0" presId="urn:microsoft.com/office/officeart/2005/8/layout/process3"/>
    <dgm:cxn modelId="{B503329B-E3D9-4A7D-B79A-1AD177E768D1}" type="presParOf" srcId="{F89C7260-75A0-455F-A93B-149C99F5A879}" destId="{23417B5E-A1EE-43D9-BB06-4064BA3A607F}" srcOrd="2" destOrd="0" presId="urn:microsoft.com/office/officeart/2005/8/layout/process3"/>
    <dgm:cxn modelId="{B8861E34-7CC5-4B36-98C6-4BD0AB0F4BE5}" type="presParOf" srcId="{F80C6D36-9CB1-4870-B3D3-CFCD6F13DC3D}" destId="{3337C1B7-8F86-454C-915E-377F6A033E29}" srcOrd="1" destOrd="0" presId="urn:microsoft.com/office/officeart/2005/8/layout/process3"/>
    <dgm:cxn modelId="{9F29F91B-6FEE-4A91-B436-FBA30FCC1B46}" type="presParOf" srcId="{3337C1B7-8F86-454C-915E-377F6A033E29}" destId="{F491E391-E288-471E-9437-8565A1B23CF4}" srcOrd="0" destOrd="0" presId="urn:microsoft.com/office/officeart/2005/8/layout/process3"/>
    <dgm:cxn modelId="{5E728D16-8BB4-4A56-8302-90F15464BD84}" type="presParOf" srcId="{F80C6D36-9CB1-4870-B3D3-CFCD6F13DC3D}" destId="{FFCCC9D5-8AC1-4196-9955-702290945874}" srcOrd="2" destOrd="0" presId="urn:microsoft.com/office/officeart/2005/8/layout/process3"/>
    <dgm:cxn modelId="{0B0CD7F5-2EDE-4847-B8A4-6CBDBF95EDB8}" type="presParOf" srcId="{FFCCC9D5-8AC1-4196-9955-702290945874}" destId="{67000D20-8CB6-4416-A2F4-AF38E8F20360}" srcOrd="0" destOrd="0" presId="urn:microsoft.com/office/officeart/2005/8/layout/process3"/>
    <dgm:cxn modelId="{0ADB2D94-0FDE-496A-A46B-48141E54A104}" type="presParOf" srcId="{FFCCC9D5-8AC1-4196-9955-702290945874}" destId="{07D26560-71E1-4BC4-91E2-3A8F868231DE}" srcOrd="1" destOrd="0" presId="urn:microsoft.com/office/officeart/2005/8/layout/process3"/>
    <dgm:cxn modelId="{17B9A0A0-64C3-435A-97EA-EA1762211806}" type="presParOf" srcId="{FFCCC9D5-8AC1-4196-9955-702290945874}" destId="{EC9C7297-354D-4336-BC75-11E4207A3CBB}" srcOrd="2" destOrd="0" presId="urn:microsoft.com/office/officeart/2005/8/layout/process3"/>
    <dgm:cxn modelId="{CEE31037-EFB0-4DD0-9873-4799A28D3E9E}" type="presParOf" srcId="{F80C6D36-9CB1-4870-B3D3-CFCD6F13DC3D}" destId="{C1AE6475-0783-4916-A7B9-1585B96F28D6}" srcOrd="3" destOrd="0" presId="urn:microsoft.com/office/officeart/2005/8/layout/process3"/>
    <dgm:cxn modelId="{C3F127B6-D3E1-4D1D-8B86-D7F214C295FB}" type="presParOf" srcId="{C1AE6475-0783-4916-A7B9-1585B96F28D6}" destId="{83DD96E4-3EF7-4B69-B3FF-EA1E450E9178}" srcOrd="0" destOrd="0" presId="urn:microsoft.com/office/officeart/2005/8/layout/process3"/>
    <dgm:cxn modelId="{88F5088D-C167-4D34-B33B-F5AF1DD6F183}" type="presParOf" srcId="{F80C6D36-9CB1-4870-B3D3-CFCD6F13DC3D}" destId="{1854B447-F82F-4B3F-8BC8-04A912844C7D}" srcOrd="4" destOrd="0" presId="urn:microsoft.com/office/officeart/2005/8/layout/process3"/>
    <dgm:cxn modelId="{41DF15FC-EC7A-45DF-82CD-A8E85AB4F3E0}" type="presParOf" srcId="{1854B447-F82F-4B3F-8BC8-04A912844C7D}" destId="{ADE095F2-6805-45D4-A6C9-4D4B180ED3A2}" srcOrd="0" destOrd="0" presId="urn:microsoft.com/office/officeart/2005/8/layout/process3"/>
    <dgm:cxn modelId="{7693AA2E-8EE2-471E-A806-441B8B8229AD}" type="presParOf" srcId="{1854B447-F82F-4B3F-8BC8-04A912844C7D}" destId="{9C82978A-C680-4D9D-866E-DE52434271CF}" srcOrd="1" destOrd="0" presId="urn:microsoft.com/office/officeart/2005/8/layout/process3"/>
    <dgm:cxn modelId="{E468D8CB-4459-4FD5-94A7-49BABD553848}" type="presParOf" srcId="{1854B447-F82F-4B3F-8BC8-04A912844C7D}" destId="{CF40E731-9970-42F4-9F6C-F5C52FC89121}" srcOrd="2" destOrd="0" presId="urn:microsoft.com/office/officeart/2005/8/layout/process3"/>
    <dgm:cxn modelId="{66886479-F0A5-4343-8FFF-3215359C9CBF}" type="presParOf" srcId="{F80C6D36-9CB1-4870-B3D3-CFCD6F13DC3D}" destId="{FD484A03-8333-4B04-B55D-0E5CE6A30543}" srcOrd="5" destOrd="0" presId="urn:microsoft.com/office/officeart/2005/8/layout/process3"/>
    <dgm:cxn modelId="{CCF72799-4C26-4924-B025-07CB1BC0810A}" type="presParOf" srcId="{FD484A03-8333-4B04-B55D-0E5CE6A30543}" destId="{DD9E529E-BE06-43B2-B495-D2E0D3829946}" srcOrd="0" destOrd="0" presId="urn:microsoft.com/office/officeart/2005/8/layout/process3"/>
    <dgm:cxn modelId="{4C3A3F4D-6E4A-4F02-BD94-A1BC1C03467A}" type="presParOf" srcId="{F80C6D36-9CB1-4870-B3D3-CFCD6F13DC3D}" destId="{40CA6236-8875-4435-AF7E-3390257CB913}" srcOrd="6" destOrd="0" presId="urn:microsoft.com/office/officeart/2005/8/layout/process3"/>
    <dgm:cxn modelId="{3329D470-E183-4C22-AFC5-0B1B2331A946}" type="presParOf" srcId="{40CA6236-8875-4435-AF7E-3390257CB913}" destId="{C48F6349-5F44-43C2-AC89-374746CCA8A9}" srcOrd="0" destOrd="0" presId="urn:microsoft.com/office/officeart/2005/8/layout/process3"/>
    <dgm:cxn modelId="{D4AF9DFB-7361-4569-BD26-1335A4F4C178}" type="presParOf" srcId="{40CA6236-8875-4435-AF7E-3390257CB913}" destId="{C5921A9F-4CD1-435B-A1D7-A853058A647C}" srcOrd="1" destOrd="0" presId="urn:microsoft.com/office/officeart/2005/8/layout/process3"/>
    <dgm:cxn modelId="{F63F2862-81E5-4B2D-B347-CE216A914D23}" type="presParOf" srcId="{40CA6236-8875-4435-AF7E-3390257CB913}" destId="{92C40553-9B7D-40EE-8FFF-64DF7EC9A7B3}"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2F5D70-FE69-4100-B152-13FFA88DBDAF}" type="doc">
      <dgm:prSet loTypeId="urn:microsoft.com/office/officeart/2008/layout/SquareAccentList" loCatId="list" qsTypeId="urn:microsoft.com/office/officeart/2005/8/quickstyle/simple1" qsCatId="simple" csTypeId="urn:microsoft.com/office/officeart/2005/8/colors/colorful5" csCatId="colorful" phldr="1"/>
      <dgm:spPr/>
      <dgm:t>
        <a:bodyPr/>
        <a:lstStyle/>
        <a:p>
          <a:endParaRPr lang="es-EC"/>
        </a:p>
      </dgm:t>
    </dgm:pt>
    <dgm:pt modelId="{67F473BB-943D-4B73-A838-91F4C9E38BD5}">
      <dgm:prSet phldrT="[Texto]" custT="1"/>
      <dgm:spPr/>
      <dgm:t>
        <a:bodyPr/>
        <a:lstStyle/>
        <a:p>
          <a:r>
            <a:rPr lang="es-EC" sz="2000" b="1" dirty="0"/>
            <a:t>Para el reconocimiento de las variables</a:t>
          </a:r>
          <a:endParaRPr lang="es-EC" sz="2000" dirty="0"/>
        </a:p>
      </dgm:t>
    </dgm:pt>
    <dgm:pt modelId="{DBF43746-3601-4D34-A145-E8668C9A8232}" type="parTrans" cxnId="{DF7D3BC9-719D-40A2-997C-B1FF9C2EBCB1}">
      <dgm:prSet/>
      <dgm:spPr/>
      <dgm:t>
        <a:bodyPr/>
        <a:lstStyle/>
        <a:p>
          <a:endParaRPr lang="es-EC"/>
        </a:p>
      </dgm:t>
    </dgm:pt>
    <dgm:pt modelId="{3BF35AFA-4BEC-49E0-AFAC-0D84DF0DAE3D}" type="sibTrans" cxnId="{DF7D3BC9-719D-40A2-997C-B1FF9C2EBCB1}">
      <dgm:prSet/>
      <dgm:spPr/>
      <dgm:t>
        <a:bodyPr/>
        <a:lstStyle/>
        <a:p>
          <a:endParaRPr lang="es-EC"/>
        </a:p>
      </dgm:t>
    </dgm:pt>
    <dgm:pt modelId="{3652409C-D3C0-4882-9BC5-A1D5B5335541}">
      <dgm:prSet phldrT="[Texto]" custT="1"/>
      <dgm:spPr/>
      <dgm:t>
        <a:bodyPr/>
        <a:lstStyle/>
        <a:p>
          <a:r>
            <a:rPr lang="es-EC" sz="2000" b="1" i="0" dirty="0"/>
            <a:t>Elaboración de indicadores</a:t>
          </a:r>
        </a:p>
      </dgm:t>
    </dgm:pt>
    <dgm:pt modelId="{B8F3104A-E21C-424B-975E-A813A5746F2E}" type="parTrans" cxnId="{F7EB0AC6-2899-4929-BC6D-75944383D740}">
      <dgm:prSet/>
      <dgm:spPr/>
      <dgm:t>
        <a:bodyPr/>
        <a:lstStyle/>
        <a:p>
          <a:endParaRPr lang="es-EC"/>
        </a:p>
      </dgm:t>
    </dgm:pt>
    <dgm:pt modelId="{887683E0-F362-4208-9C9E-E7BC6C7FC242}" type="sibTrans" cxnId="{F7EB0AC6-2899-4929-BC6D-75944383D740}">
      <dgm:prSet/>
      <dgm:spPr/>
      <dgm:t>
        <a:bodyPr/>
        <a:lstStyle/>
        <a:p>
          <a:endParaRPr lang="es-EC"/>
        </a:p>
      </dgm:t>
    </dgm:pt>
    <dgm:pt modelId="{1D9D8180-6292-4E83-85D0-5E319CB3D86E}">
      <dgm:prSet custT="1"/>
      <dgm:spPr>
        <a:solidFill>
          <a:schemeClr val="bg1"/>
        </a:solidFill>
      </dgm:spPr>
      <dgm:t>
        <a:bodyPr/>
        <a:lstStyle/>
        <a:p>
          <a:r>
            <a:rPr lang="es-EC" sz="1050" dirty="0">
              <a:latin typeface="Times New Roman" panose="02020603050405020304" pitchFamily="18" charset="0"/>
              <a:cs typeface="Times New Roman" panose="02020603050405020304" pitchFamily="18" charset="0"/>
            </a:rPr>
            <a:t>Basado en el estudio de Fondevilla se procedió a la búsqueda de variables para la posterior construcción de indicadores.</a:t>
          </a:r>
        </a:p>
      </dgm:t>
    </dgm:pt>
    <dgm:pt modelId="{565A4D00-D18F-4D91-B455-167A2CD0BF60}" type="parTrans" cxnId="{1E2377FA-EF9B-4F9D-80DE-D2764A48E83E}">
      <dgm:prSet/>
      <dgm:spPr/>
      <dgm:t>
        <a:bodyPr/>
        <a:lstStyle/>
        <a:p>
          <a:endParaRPr lang="es-EC"/>
        </a:p>
      </dgm:t>
    </dgm:pt>
    <dgm:pt modelId="{FFB37623-FF9F-4DA3-80E2-4C6958FD210B}" type="sibTrans" cxnId="{1E2377FA-EF9B-4F9D-80DE-D2764A48E83E}">
      <dgm:prSet/>
      <dgm:spPr/>
      <dgm:t>
        <a:bodyPr/>
        <a:lstStyle/>
        <a:p>
          <a:endParaRPr lang="es-EC"/>
        </a:p>
      </dgm:t>
    </dgm:pt>
    <dgm:pt modelId="{B168BC05-184C-4BD8-839B-F279D7BC5FE4}" type="pres">
      <dgm:prSet presAssocID="{F12F5D70-FE69-4100-B152-13FFA88DBDAF}" presName="layout" presStyleCnt="0">
        <dgm:presLayoutVars>
          <dgm:chMax/>
          <dgm:chPref/>
          <dgm:dir/>
          <dgm:resizeHandles/>
        </dgm:presLayoutVars>
      </dgm:prSet>
      <dgm:spPr/>
      <dgm:t>
        <a:bodyPr/>
        <a:lstStyle/>
        <a:p>
          <a:endParaRPr lang="es-EC"/>
        </a:p>
      </dgm:t>
    </dgm:pt>
    <dgm:pt modelId="{FD6D78FD-A198-45B8-801F-F45EC9928364}" type="pres">
      <dgm:prSet presAssocID="{67F473BB-943D-4B73-A838-91F4C9E38BD5}" presName="root" presStyleCnt="0">
        <dgm:presLayoutVars>
          <dgm:chMax/>
          <dgm:chPref/>
        </dgm:presLayoutVars>
      </dgm:prSet>
      <dgm:spPr/>
    </dgm:pt>
    <dgm:pt modelId="{4DAF1B88-FB9E-4F22-A7CD-AAC0BC3BFA80}" type="pres">
      <dgm:prSet presAssocID="{67F473BB-943D-4B73-A838-91F4C9E38BD5}" presName="rootComposite" presStyleCnt="0">
        <dgm:presLayoutVars/>
      </dgm:prSet>
      <dgm:spPr/>
    </dgm:pt>
    <dgm:pt modelId="{E2582636-04A3-4FA0-86AA-9175F35F4410}" type="pres">
      <dgm:prSet presAssocID="{67F473BB-943D-4B73-A838-91F4C9E38BD5}" presName="ParentAccent" presStyleLbl="alignNode1" presStyleIdx="0" presStyleCnt="2" custLinFactNeighborX="694" custLinFactNeighborY="-44168"/>
      <dgm:spPr/>
    </dgm:pt>
    <dgm:pt modelId="{F4455C6C-35EF-4B7B-80DD-E616C8E52381}" type="pres">
      <dgm:prSet presAssocID="{67F473BB-943D-4B73-A838-91F4C9E38BD5}" presName="ParentSmallAccent" presStyleLbl="fgAcc1" presStyleIdx="0" presStyleCnt="2"/>
      <dgm:spPr/>
    </dgm:pt>
    <dgm:pt modelId="{718E996A-D537-45B2-AA22-0E7E87C26DB3}" type="pres">
      <dgm:prSet presAssocID="{67F473BB-943D-4B73-A838-91F4C9E38BD5}" presName="Parent" presStyleLbl="revTx" presStyleIdx="0" presStyleCnt="3" custScaleY="71971" custLinFactNeighborX="-918" custLinFactNeighborY="-17480">
        <dgm:presLayoutVars>
          <dgm:chMax/>
          <dgm:chPref val="4"/>
          <dgm:bulletEnabled val="1"/>
        </dgm:presLayoutVars>
      </dgm:prSet>
      <dgm:spPr/>
      <dgm:t>
        <a:bodyPr/>
        <a:lstStyle/>
        <a:p>
          <a:endParaRPr lang="es-EC"/>
        </a:p>
      </dgm:t>
    </dgm:pt>
    <dgm:pt modelId="{A1574565-217D-4F06-9CD3-13203BB3CEC3}" type="pres">
      <dgm:prSet presAssocID="{67F473BB-943D-4B73-A838-91F4C9E38BD5}" presName="childShape" presStyleCnt="0">
        <dgm:presLayoutVars>
          <dgm:chMax val="0"/>
          <dgm:chPref val="0"/>
        </dgm:presLayoutVars>
      </dgm:prSet>
      <dgm:spPr/>
    </dgm:pt>
    <dgm:pt modelId="{31118501-3D24-4132-BF05-8F6C2A009E64}" type="pres">
      <dgm:prSet presAssocID="{1D9D8180-6292-4E83-85D0-5E319CB3D86E}" presName="childComposite" presStyleCnt="0">
        <dgm:presLayoutVars>
          <dgm:chMax val="0"/>
          <dgm:chPref val="0"/>
        </dgm:presLayoutVars>
      </dgm:prSet>
      <dgm:spPr/>
    </dgm:pt>
    <dgm:pt modelId="{C67FC029-BFBE-45F6-9D5C-052FE68CCDB2}" type="pres">
      <dgm:prSet presAssocID="{1D9D8180-6292-4E83-85D0-5E319CB3D86E}" presName="ChildAccent" presStyleLbl="solidFgAcc1" presStyleIdx="0" presStyleCnt="1"/>
      <dgm:spPr/>
    </dgm:pt>
    <dgm:pt modelId="{BCA1491B-E579-48F5-8E23-6AE445D789CF}" type="pres">
      <dgm:prSet presAssocID="{1D9D8180-6292-4E83-85D0-5E319CB3D86E}" presName="Child" presStyleLbl="revTx" presStyleIdx="1" presStyleCnt="3" custLinFactNeighborX="1165" custLinFactNeighborY="-73746">
        <dgm:presLayoutVars>
          <dgm:chMax val="0"/>
          <dgm:chPref val="0"/>
          <dgm:bulletEnabled val="1"/>
        </dgm:presLayoutVars>
      </dgm:prSet>
      <dgm:spPr/>
      <dgm:t>
        <a:bodyPr/>
        <a:lstStyle/>
        <a:p>
          <a:endParaRPr lang="es-EC"/>
        </a:p>
      </dgm:t>
    </dgm:pt>
    <dgm:pt modelId="{3649F9D2-2887-4221-8B35-F2329B5F7A2D}" type="pres">
      <dgm:prSet presAssocID="{3652409C-D3C0-4882-9BC5-A1D5B5335541}" presName="root" presStyleCnt="0">
        <dgm:presLayoutVars>
          <dgm:chMax/>
          <dgm:chPref/>
        </dgm:presLayoutVars>
      </dgm:prSet>
      <dgm:spPr/>
    </dgm:pt>
    <dgm:pt modelId="{4DDD32FD-D86E-4EF6-B4EC-F2A31591DF88}" type="pres">
      <dgm:prSet presAssocID="{3652409C-D3C0-4882-9BC5-A1D5B5335541}" presName="rootComposite" presStyleCnt="0">
        <dgm:presLayoutVars/>
      </dgm:prSet>
      <dgm:spPr/>
    </dgm:pt>
    <dgm:pt modelId="{D242AFEC-0538-4A22-A54C-521C8F45085B}" type="pres">
      <dgm:prSet presAssocID="{3652409C-D3C0-4882-9BC5-A1D5B5335541}" presName="ParentAccent" presStyleLbl="alignNode1" presStyleIdx="1" presStyleCnt="2"/>
      <dgm:spPr/>
    </dgm:pt>
    <dgm:pt modelId="{F3FEBB3D-3E59-45C2-8A6D-E677B7922856}" type="pres">
      <dgm:prSet presAssocID="{3652409C-D3C0-4882-9BC5-A1D5B5335541}" presName="ParentSmallAccent" presStyleLbl="fgAcc1" presStyleIdx="1" presStyleCnt="2"/>
      <dgm:spPr/>
    </dgm:pt>
    <dgm:pt modelId="{C2211742-58F8-4462-BF1F-510B2923700F}" type="pres">
      <dgm:prSet presAssocID="{3652409C-D3C0-4882-9BC5-A1D5B5335541}" presName="Parent" presStyleLbl="revTx" presStyleIdx="2" presStyleCnt="3" custScaleY="50887">
        <dgm:presLayoutVars>
          <dgm:chMax/>
          <dgm:chPref val="4"/>
          <dgm:bulletEnabled val="1"/>
        </dgm:presLayoutVars>
      </dgm:prSet>
      <dgm:spPr/>
      <dgm:t>
        <a:bodyPr/>
        <a:lstStyle/>
        <a:p>
          <a:endParaRPr lang="es-EC"/>
        </a:p>
      </dgm:t>
    </dgm:pt>
    <dgm:pt modelId="{FA5BC73E-E51E-4524-99AD-14FB6252D20C}" type="pres">
      <dgm:prSet presAssocID="{3652409C-D3C0-4882-9BC5-A1D5B5335541}" presName="childShape" presStyleCnt="0">
        <dgm:presLayoutVars>
          <dgm:chMax val="0"/>
          <dgm:chPref val="0"/>
        </dgm:presLayoutVars>
      </dgm:prSet>
      <dgm:spPr/>
    </dgm:pt>
  </dgm:ptLst>
  <dgm:cxnLst>
    <dgm:cxn modelId="{F7EB0AC6-2899-4929-BC6D-75944383D740}" srcId="{F12F5D70-FE69-4100-B152-13FFA88DBDAF}" destId="{3652409C-D3C0-4882-9BC5-A1D5B5335541}" srcOrd="1" destOrd="0" parTransId="{B8F3104A-E21C-424B-975E-A813A5746F2E}" sibTransId="{887683E0-F362-4208-9C9E-E7BC6C7FC242}"/>
    <dgm:cxn modelId="{DF7D3BC9-719D-40A2-997C-B1FF9C2EBCB1}" srcId="{F12F5D70-FE69-4100-B152-13FFA88DBDAF}" destId="{67F473BB-943D-4B73-A838-91F4C9E38BD5}" srcOrd="0" destOrd="0" parTransId="{DBF43746-3601-4D34-A145-E8668C9A8232}" sibTransId="{3BF35AFA-4BEC-49E0-AFAC-0D84DF0DAE3D}"/>
    <dgm:cxn modelId="{FE26F8BA-5502-48DE-B0EF-00B80B68E445}" type="presOf" srcId="{67F473BB-943D-4B73-A838-91F4C9E38BD5}" destId="{718E996A-D537-45B2-AA22-0E7E87C26DB3}" srcOrd="0" destOrd="0" presId="urn:microsoft.com/office/officeart/2008/layout/SquareAccentList"/>
    <dgm:cxn modelId="{54EE5AD7-33D4-4BCB-AC66-B42AAE33B871}" type="presOf" srcId="{3652409C-D3C0-4882-9BC5-A1D5B5335541}" destId="{C2211742-58F8-4462-BF1F-510B2923700F}" srcOrd="0" destOrd="0" presId="urn:microsoft.com/office/officeart/2008/layout/SquareAccentList"/>
    <dgm:cxn modelId="{80372602-1CEB-48C5-8A43-9C3A176A1054}" type="presOf" srcId="{1D9D8180-6292-4E83-85D0-5E319CB3D86E}" destId="{BCA1491B-E579-48F5-8E23-6AE445D789CF}" srcOrd="0" destOrd="0" presId="urn:microsoft.com/office/officeart/2008/layout/SquareAccentList"/>
    <dgm:cxn modelId="{D01D0F69-6A5D-49E6-8507-A17C21D2F0C3}" type="presOf" srcId="{F12F5D70-FE69-4100-B152-13FFA88DBDAF}" destId="{B168BC05-184C-4BD8-839B-F279D7BC5FE4}" srcOrd="0" destOrd="0" presId="urn:microsoft.com/office/officeart/2008/layout/SquareAccentList"/>
    <dgm:cxn modelId="{1E2377FA-EF9B-4F9D-80DE-D2764A48E83E}" srcId="{67F473BB-943D-4B73-A838-91F4C9E38BD5}" destId="{1D9D8180-6292-4E83-85D0-5E319CB3D86E}" srcOrd="0" destOrd="0" parTransId="{565A4D00-D18F-4D91-B455-167A2CD0BF60}" sibTransId="{FFB37623-FF9F-4DA3-80E2-4C6958FD210B}"/>
    <dgm:cxn modelId="{98ECEA29-343B-4E3D-855E-A5F9BA5E2FD3}" type="presParOf" srcId="{B168BC05-184C-4BD8-839B-F279D7BC5FE4}" destId="{FD6D78FD-A198-45B8-801F-F45EC9928364}" srcOrd="0" destOrd="0" presId="urn:microsoft.com/office/officeart/2008/layout/SquareAccentList"/>
    <dgm:cxn modelId="{1E19F9E9-534C-4C7C-B4A6-4FA755C28167}" type="presParOf" srcId="{FD6D78FD-A198-45B8-801F-F45EC9928364}" destId="{4DAF1B88-FB9E-4F22-A7CD-AAC0BC3BFA80}" srcOrd="0" destOrd="0" presId="urn:microsoft.com/office/officeart/2008/layout/SquareAccentList"/>
    <dgm:cxn modelId="{84C82EE2-029A-4113-B509-583729DB9F72}" type="presParOf" srcId="{4DAF1B88-FB9E-4F22-A7CD-AAC0BC3BFA80}" destId="{E2582636-04A3-4FA0-86AA-9175F35F4410}" srcOrd="0" destOrd="0" presId="urn:microsoft.com/office/officeart/2008/layout/SquareAccentList"/>
    <dgm:cxn modelId="{A14ED17A-BA15-40D9-A3E0-0BB6BAC8A166}" type="presParOf" srcId="{4DAF1B88-FB9E-4F22-A7CD-AAC0BC3BFA80}" destId="{F4455C6C-35EF-4B7B-80DD-E616C8E52381}" srcOrd="1" destOrd="0" presId="urn:microsoft.com/office/officeart/2008/layout/SquareAccentList"/>
    <dgm:cxn modelId="{86B775DD-C15D-412F-B12D-10F2C94E0BC5}" type="presParOf" srcId="{4DAF1B88-FB9E-4F22-A7CD-AAC0BC3BFA80}" destId="{718E996A-D537-45B2-AA22-0E7E87C26DB3}" srcOrd="2" destOrd="0" presId="urn:microsoft.com/office/officeart/2008/layout/SquareAccentList"/>
    <dgm:cxn modelId="{4F22AC6C-F4C8-476C-9D63-523FA678993D}" type="presParOf" srcId="{FD6D78FD-A198-45B8-801F-F45EC9928364}" destId="{A1574565-217D-4F06-9CD3-13203BB3CEC3}" srcOrd="1" destOrd="0" presId="urn:microsoft.com/office/officeart/2008/layout/SquareAccentList"/>
    <dgm:cxn modelId="{A44BECE5-B116-446F-AFEA-BB763B4DECE9}" type="presParOf" srcId="{A1574565-217D-4F06-9CD3-13203BB3CEC3}" destId="{31118501-3D24-4132-BF05-8F6C2A009E64}" srcOrd="0" destOrd="0" presId="urn:microsoft.com/office/officeart/2008/layout/SquareAccentList"/>
    <dgm:cxn modelId="{EB995D8C-6047-4673-9073-889E2D3E2801}" type="presParOf" srcId="{31118501-3D24-4132-BF05-8F6C2A009E64}" destId="{C67FC029-BFBE-45F6-9D5C-052FE68CCDB2}" srcOrd="0" destOrd="0" presId="urn:microsoft.com/office/officeart/2008/layout/SquareAccentList"/>
    <dgm:cxn modelId="{F49C7089-C7BF-4253-8750-C44B73B57684}" type="presParOf" srcId="{31118501-3D24-4132-BF05-8F6C2A009E64}" destId="{BCA1491B-E579-48F5-8E23-6AE445D789CF}" srcOrd="1" destOrd="0" presId="urn:microsoft.com/office/officeart/2008/layout/SquareAccentList"/>
    <dgm:cxn modelId="{60CF74E0-7471-424D-9368-6340900C91FA}" type="presParOf" srcId="{B168BC05-184C-4BD8-839B-F279D7BC5FE4}" destId="{3649F9D2-2887-4221-8B35-F2329B5F7A2D}" srcOrd="1" destOrd="0" presId="urn:microsoft.com/office/officeart/2008/layout/SquareAccentList"/>
    <dgm:cxn modelId="{7CF6D554-13D6-4E9E-ABC8-0F4E88E58228}" type="presParOf" srcId="{3649F9D2-2887-4221-8B35-F2329B5F7A2D}" destId="{4DDD32FD-D86E-4EF6-B4EC-F2A31591DF88}" srcOrd="0" destOrd="0" presId="urn:microsoft.com/office/officeart/2008/layout/SquareAccentList"/>
    <dgm:cxn modelId="{00DE4464-A670-4848-9BA9-1AE0EC269B1C}" type="presParOf" srcId="{4DDD32FD-D86E-4EF6-B4EC-F2A31591DF88}" destId="{D242AFEC-0538-4A22-A54C-521C8F45085B}" srcOrd="0" destOrd="0" presId="urn:microsoft.com/office/officeart/2008/layout/SquareAccentList"/>
    <dgm:cxn modelId="{72449AB5-FE94-46B7-B51D-4C52B3D32AE8}" type="presParOf" srcId="{4DDD32FD-D86E-4EF6-B4EC-F2A31591DF88}" destId="{F3FEBB3D-3E59-45C2-8A6D-E677B7922856}" srcOrd="1" destOrd="0" presId="urn:microsoft.com/office/officeart/2008/layout/SquareAccentList"/>
    <dgm:cxn modelId="{7AA96ACB-8DEB-4516-93A5-8AE93D3C566B}" type="presParOf" srcId="{4DDD32FD-D86E-4EF6-B4EC-F2A31591DF88}" destId="{C2211742-58F8-4462-BF1F-510B2923700F}" srcOrd="2" destOrd="0" presId="urn:microsoft.com/office/officeart/2008/layout/SquareAccentList"/>
    <dgm:cxn modelId="{34E9EB5D-51CD-4436-92A3-82C04B78DDD4}" type="presParOf" srcId="{3649F9D2-2887-4221-8B35-F2329B5F7A2D}" destId="{FA5BC73E-E51E-4524-99AD-14FB6252D20C}"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A87A48-D363-49AC-A90C-6F136EDC47F2}" type="doc">
      <dgm:prSet loTypeId="urn:microsoft.com/office/officeart/2005/8/layout/arrow3" loCatId="relationship" qsTypeId="urn:microsoft.com/office/officeart/2005/8/quickstyle/simple1" qsCatId="simple" csTypeId="urn:microsoft.com/office/officeart/2005/8/colors/colorful4" csCatId="colorful" phldr="1"/>
      <dgm:spPr/>
      <dgm:t>
        <a:bodyPr/>
        <a:lstStyle/>
        <a:p>
          <a:endParaRPr lang="es-ES"/>
        </a:p>
      </dgm:t>
    </dgm:pt>
    <dgm:pt modelId="{FDE3A3B1-20E3-4747-BCCC-5CA67C104FAE}">
      <dgm:prSet phldrT="[Texto]"/>
      <dgm:spPr/>
      <dgm:t>
        <a:bodyPr/>
        <a:lstStyle/>
        <a:p>
          <a:r>
            <a:rPr lang="es-ES" dirty="0"/>
            <a:t>Turistas</a:t>
          </a:r>
        </a:p>
      </dgm:t>
    </dgm:pt>
    <dgm:pt modelId="{077EE6E6-72C4-4235-87F7-80A7DA5C6E94}" type="parTrans" cxnId="{FC94C58D-7049-45AC-99F1-0F3049B376FF}">
      <dgm:prSet/>
      <dgm:spPr/>
      <dgm:t>
        <a:bodyPr/>
        <a:lstStyle/>
        <a:p>
          <a:endParaRPr lang="es-ES"/>
        </a:p>
      </dgm:t>
    </dgm:pt>
    <dgm:pt modelId="{1F5DFABB-7D27-48AC-93F2-6741ACFCBBDE}" type="sibTrans" cxnId="{FC94C58D-7049-45AC-99F1-0F3049B376FF}">
      <dgm:prSet/>
      <dgm:spPr/>
      <dgm:t>
        <a:bodyPr/>
        <a:lstStyle/>
        <a:p>
          <a:endParaRPr lang="es-ES"/>
        </a:p>
      </dgm:t>
    </dgm:pt>
    <dgm:pt modelId="{35F396C4-8823-4057-B04A-AEF1914619F0}">
      <dgm:prSet phldrT="[Texto]"/>
      <dgm:spPr/>
      <dgm:t>
        <a:bodyPr/>
        <a:lstStyle/>
        <a:p>
          <a:r>
            <a:rPr lang="es-ES" dirty="0"/>
            <a:t>Recursos; espacio</a:t>
          </a:r>
        </a:p>
      </dgm:t>
    </dgm:pt>
    <dgm:pt modelId="{6591C884-8DCE-40D0-B584-73311D849080}" type="parTrans" cxnId="{0DAB9750-6171-4FBF-9606-AE1390FF91EF}">
      <dgm:prSet/>
      <dgm:spPr/>
      <dgm:t>
        <a:bodyPr/>
        <a:lstStyle/>
        <a:p>
          <a:endParaRPr lang="es-ES"/>
        </a:p>
      </dgm:t>
    </dgm:pt>
    <dgm:pt modelId="{9A5C6C56-DAFC-45DB-8CA9-0B9CE0FCB13D}" type="sibTrans" cxnId="{0DAB9750-6171-4FBF-9606-AE1390FF91EF}">
      <dgm:prSet/>
      <dgm:spPr/>
      <dgm:t>
        <a:bodyPr/>
        <a:lstStyle/>
        <a:p>
          <a:endParaRPr lang="es-ES"/>
        </a:p>
      </dgm:t>
    </dgm:pt>
    <dgm:pt modelId="{6BF73AE5-A77F-403C-B8BC-7188C35A74ED}" type="pres">
      <dgm:prSet presAssocID="{CFA87A48-D363-49AC-A90C-6F136EDC47F2}" presName="compositeShape" presStyleCnt="0">
        <dgm:presLayoutVars>
          <dgm:chMax val="2"/>
          <dgm:dir/>
          <dgm:resizeHandles val="exact"/>
        </dgm:presLayoutVars>
      </dgm:prSet>
      <dgm:spPr/>
      <dgm:t>
        <a:bodyPr/>
        <a:lstStyle/>
        <a:p>
          <a:endParaRPr lang="es-EC"/>
        </a:p>
      </dgm:t>
    </dgm:pt>
    <dgm:pt modelId="{4223250E-F241-4805-BFD2-369D06FFF316}" type="pres">
      <dgm:prSet presAssocID="{CFA87A48-D363-49AC-A90C-6F136EDC47F2}" presName="divider" presStyleLbl="fgShp" presStyleIdx="0" presStyleCnt="1"/>
      <dgm:spPr/>
    </dgm:pt>
    <dgm:pt modelId="{1D1A57A1-B00F-49C5-BCD2-B2097E7C8591}" type="pres">
      <dgm:prSet presAssocID="{FDE3A3B1-20E3-4747-BCCC-5CA67C104FAE}" presName="downArrow" presStyleLbl="node1" presStyleIdx="0" presStyleCnt="2"/>
      <dgm:spPr/>
    </dgm:pt>
    <dgm:pt modelId="{1AD69798-72B8-431C-8CB7-F60AD5C44F41}" type="pres">
      <dgm:prSet presAssocID="{FDE3A3B1-20E3-4747-BCCC-5CA67C104FAE}" presName="downArrowText" presStyleLbl="revTx" presStyleIdx="0" presStyleCnt="2">
        <dgm:presLayoutVars>
          <dgm:bulletEnabled val="1"/>
        </dgm:presLayoutVars>
      </dgm:prSet>
      <dgm:spPr/>
      <dgm:t>
        <a:bodyPr/>
        <a:lstStyle/>
        <a:p>
          <a:endParaRPr lang="es-EC"/>
        </a:p>
      </dgm:t>
    </dgm:pt>
    <dgm:pt modelId="{2A94DE6B-E9DD-4725-BE9D-299D9B2F847F}" type="pres">
      <dgm:prSet presAssocID="{35F396C4-8823-4057-B04A-AEF1914619F0}" presName="upArrow" presStyleLbl="node1" presStyleIdx="1" presStyleCnt="2"/>
      <dgm:spPr/>
    </dgm:pt>
    <dgm:pt modelId="{EC9CE997-DC06-4857-8EA9-2287DF8353FB}" type="pres">
      <dgm:prSet presAssocID="{35F396C4-8823-4057-B04A-AEF1914619F0}" presName="upArrowText" presStyleLbl="revTx" presStyleIdx="1" presStyleCnt="2">
        <dgm:presLayoutVars>
          <dgm:bulletEnabled val="1"/>
        </dgm:presLayoutVars>
      </dgm:prSet>
      <dgm:spPr/>
      <dgm:t>
        <a:bodyPr/>
        <a:lstStyle/>
        <a:p>
          <a:endParaRPr lang="es-EC"/>
        </a:p>
      </dgm:t>
    </dgm:pt>
  </dgm:ptLst>
  <dgm:cxnLst>
    <dgm:cxn modelId="{FC94C58D-7049-45AC-99F1-0F3049B376FF}" srcId="{CFA87A48-D363-49AC-A90C-6F136EDC47F2}" destId="{FDE3A3B1-20E3-4747-BCCC-5CA67C104FAE}" srcOrd="0" destOrd="0" parTransId="{077EE6E6-72C4-4235-87F7-80A7DA5C6E94}" sibTransId="{1F5DFABB-7D27-48AC-93F2-6741ACFCBBDE}"/>
    <dgm:cxn modelId="{2836CB5B-A659-4807-87CC-35E74DF09D00}" type="presOf" srcId="{CFA87A48-D363-49AC-A90C-6F136EDC47F2}" destId="{6BF73AE5-A77F-403C-B8BC-7188C35A74ED}" srcOrd="0" destOrd="0" presId="urn:microsoft.com/office/officeart/2005/8/layout/arrow3"/>
    <dgm:cxn modelId="{0DAB9750-6171-4FBF-9606-AE1390FF91EF}" srcId="{CFA87A48-D363-49AC-A90C-6F136EDC47F2}" destId="{35F396C4-8823-4057-B04A-AEF1914619F0}" srcOrd="1" destOrd="0" parTransId="{6591C884-8DCE-40D0-B584-73311D849080}" sibTransId="{9A5C6C56-DAFC-45DB-8CA9-0B9CE0FCB13D}"/>
    <dgm:cxn modelId="{8455AA9D-725B-41CB-9DF6-4398E86B07BB}" type="presOf" srcId="{35F396C4-8823-4057-B04A-AEF1914619F0}" destId="{EC9CE997-DC06-4857-8EA9-2287DF8353FB}" srcOrd="0" destOrd="0" presId="urn:microsoft.com/office/officeart/2005/8/layout/arrow3"/>
    <dgm:cxn modelId="{1D0869A3-BC66-4477-9BBE-CAB51AF26026}" type="presOf" srcId="{FDE3A3B1-20E3-4747-BCCC-5CA67C104FAE}" destId="{1AD69798-72B8-431C-8CB7-F60AD5C44F41}" srcOrd="0" destOrd="0" presId="urn:microsoft.com/office/officeart/2005/8/layout/arrow3"/>
    <dgm:cxn modelId="{76464C7E-8C51-441C-A5A4-285025BE1737}" type="presParOf" srcId="{6BF73AE5-A77F-403C-B8BC-7188C35A74ED}" destId="{4223250E-F241-4805-BFD2-369D06FFF316}" srcOrd="0" destOrd="0" presId="urn:microsoft.com/office/officeart/2005/8/layout/arrow3"/>
    <dgm:cxn modelId="{3ADE7325-1A5B-467D-A390-E34F511507C9}" type="presParOf" srcId="{6BF73AE5-A77F-403C-B8BC-7188C35A74ED}" destId="{1D1A57A1-B00F-49C5-BCD2-B2097E7C8591}" srcOrd="1" destOrd="0" presId="urn:microsoft.com/office/officeart/2005/8/layout/arrow3"/>
    <dgm:cxn modelId="{3CCBC819-CAA1-45E9-8DAA-B2654950E483}" type="presParOf" srcId="{6BF73AE5-A77F-403C-B8BC-7188C35A74ED}" destId="{1AD69798-72B8-431C-8CB7-F60AD5C44F41}" srcOrd="2" destOrd="0" presId="urn:microsoft.com/office/officeart/2005/8/layout/arrow3"/>
    <dgm:cxn modelId="{BF38745B-F8EF-4DBD-8C0E-435C57DB8DE5}" type="presParOf" srcId="{6BF73AE5-A77F-403C-B8BC-7188C35A74ED}" destId="{2A94DE6B-E9DD-4725-BE9D-299D9B2F847F}" srcOrd="3" destOrd="0" presId="urn:microsoft.com/office/officeart/2005/8/layout/arrow3"/>
    <dgm:cxn modelId="{A17CA3FA-2D36-479F-8A08-A82CE0F290E7}" type="presParOf" srcId="{6BF73AE5-A77F-403C-B8BC-7188C35A74ED}" destId="{EC9CE997-DC06-4857-8EA9-2287DF8353FB}"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8D4A0D6-4D25-4C49-942C-65840927ED20}" type="doc">
      <dgm:prSet loTypeId="urn:microsoft.com/office/officeart/2008/layout/VerticalAccentList" loCatId="list" qsTypeId="urn:microsoft.com/office/officeart/2005/8/quickstyle/simple5" qsCatId="simple" csTypeId="urn:microsoft.com/office/officeart/2005/8/colors/accent2_5" csCatId="accent2" phldr="1"/>
      <dgm:spPr/>
      <dgm:t>
        <a:bodyPr/>
        <a:lstStyle/>
        <a:p>
          <a:endParaRPr lang="es-EC"/>
        </a:p>
      </dgm:t>
    </dgm:pt>
    <dgm:pt modelId="{19AC8035-D2C8-4341-BB44-6C36B11964B8}">
      <dgm:prSet phldrT="[Texto]" custT="1"/>
      <dgm:spPr/>
      <dgm:t>
        <a:bodyPr/>
        <a:lstStyle/>
        <a:p>
          <a:r>
            <a:rPr lang="es-EC" sz="1400" dirty="0">
              <a:latin typeface="Times New Roman" panose="02020603050405020304" pitchFamily="18" charset="0"/>
              <a:cs typeface="Times New Roman" panose="02020603050405020304" pitchFamily="18" charset="0"/>
            </a:rPr>
            <a:t>Combate la pesca ilegal</a:t>
          </a:r>
        </a:p>
      </dgm:t>
    </dgm:pt>
    <dgm:pt modelId="{1E883934-F803-4A3E-BEB6-96D12B6E199B}" type="parTrans" cxnId="{545E6195-07F8-4DB1-9B9F-5F4D6F8B6CA6}">
      <dgm:prSet/>
      <dgm:spPr/>
      <dgm:t>
        <a:bodyPr/>
        <a:lstStyle/>
        <a:p>
          <a:endParaRPr lang="es-EC" sz="1400">
            <a:latin typeface="Times New Roman" panose="02020603050405020304" pitchFamily="18" charset="0"/>
            <a:cs typeface="Times New Roman" panose="02020603050405020304" pitchFamily="18" charset="0"/>
          </a:endParaRPr>
        </a:p>
      </dgm:t>
    </dgm:pt>
    <dgm:pt modelId="{BDB367CF-6265-41BA-B424-C3228DC449C8}" type="sibTrans" cxnId="{545E6195-07F8-4DB1-9B9F-5F4D6F8B6CA6}">
      <dgm:prSet/>
      <dgm:spPr/>
      <dgm:t>
        <a:bodyPr/>
        <a:lstStyle/>
        <a:p>
          <a:endParaRPr lang="es-EC" sz="1400">
            <a:latin typeface="Times New Roman" panose="02020603050405020304" pitchFamily="18" charset="0"/>
            <a:cs typeface="Times New Roman" panose="02020603050405020304" pitchFamily="18" charset="0"/>
          </a:endParaRPr>
        </a:p>
      </dgm:t>
    </dgm:pt>
    <dgm:pt modelId="{E59F916C-0C81-41E6-BFCA-624538618E99}">
      <dgm:prSet phldrT="[Texto]" custT="1"/>
      <dgm:spPr/>
      <dgm:t>
        <a:bodyPr/>
        <a:lstStyle/>
        <a:p>
          <a:r>
            <a:rPr lang="es-EC" sz="1400" dirty="0">
              <a:latin typeface="Times New Roman" panose="02020603050405020304" pitchFamily="18" charset="0"/>
              <a:cs typeface="Times New Roman" panose="02020603050405020304" pitchFamily="18" charset="0"/>
            </a:rPr>
            <a:t>Mayor capacidad legal</a:t>
          </a:r>
        </a:p>
      </dgm:t>
    </dgm:pt>
    <dgm:pt modelId="{2DA8494D-B918-4B9C-8DA2-8DA09E367DCB}" type="parTrans" cxnId="{97E1D73C-84C9-4F1E-9162-E1D09F3965EA}">
      <dgm:prSet/>
      <dgm:spPr/>
      <dgm:t>
        <a:bodyPr/>
        <a:lstStyle/>
        <a:p>
          <a:endParaRPr lang="es-EC" sz="1400">
            <a:latin typeface="Times New Roman" panose="02020603050405020304" pitchFamily="18" charset="0"/>
            <a:cs typeface="Times New Roman" panose="02020603050405020304" pitchFamily="18" charset="0"/>
          </a:endParaRPr>
        </a:p>
      </dgm:t>
    </dgm:pt>
    <dgm:pt modelId="{90D440D8-3825-4A76-85ED-A4B022FD786F}" type="sibTrans" cxnId="{97E1D73C-84C9-4F1E-9162-E1D09F3965EA}">
      <dgm:prSet/>
      <dgm:spPr/>
      <dgm:t>
        <a:bodyPr/>
        <a:lstStyle/>
        <a:p>
          <a:endParaRPr lang="es-EC" sz="1400">
            <a:latin typeface="Times New Roman" panose="02020603050405020304" pitchFamily="18" charset="0"/>
            <a:cs typeface="Times New Roman" panose="02020603050405020304" pitchFamily="18" charset="0"/>
          </a:endParaRPr>
        </a:p>
      </dgm:t>
    </dgm:pt>
    <dgm:pt modelId="{54800ACA-BD51-4A3E-8729-565F2EAA8C87}">
      <dgm:prSet phldrT="[Texto]" custT="1"/>
      <dgm:spPr/>
      <dgm:t>
        <a:bodyPr/>
        <a:lstStyle/>
        <a:p>
          <a:r>
            <a:rPr lang="es-EC" sz="1400" dirty="0">
              <a:latin typeface="Times New Roman" panose="02020603050405020304" pitchFamily="18" charset="0"/>
              <a:cs typeface="Times New Roman" panose="02020603050405020304" pitchFamily="18" charset="0"/>
            </a:rPr>
            <a:t>Derecho a protección </a:t>
          </a:r>
        </a:p>
      </dgm:t>
    </dgm:pt>
    <dgm:pt modelId="{FA0C7FC5-52D1-4E97-84D1-45BA591B828A}" type="parTrans" cxnId="{D9AD59AD-9C3C-48AC-BB55-D3EA3817A79F}">
      <dgm:prSet/>
      <dgm:spPr/>
      <dgm:t>
        <a:bodyPr/>
        <a:lstStyle/>
        <a:p>
          <a:endParaRPr lang="es-EC" sz="1400">
            <a:latin typeface="Times New Roman" panose="02020603050405020304" pitchFamily="18" charset="0"/>
            <a:cs typeface="Times New Roman" panose="02020603050405020304" pitchFamily="18" charset="0"/>
          </a:endParaRPr>
        </a:p>
      </dgm:t>
    </dgm:pt>
    <dgm:pt modelId="{AFDC4063-FCB1-4A87-8D0A-DE8E8984D375}" type="sibTrans" cxnId="{D9AD59AD-9C3C-48AC-BB55-D3EA3817A79F}">
      <dgm:prSet/>
      <dgm:spPr/>
      <dgm:t>
        <a:bodyPr/>
        <a:lstStyle/>
        <a:p>
          <a:endParaRPr lang="es-EC" sz="1400">
            <a:latin typeface="Times New Roman" panose="02020603050405020304" pitchFamily="18" charset="0"/>
            <a:cs typeface="Times New Roman" panose="02020603050405020304" pitchFamily="18" charset="0"/>
          </a:endParaRPr>
        </a:p>
      </dgm:t>
    </dgm:pt>
    <dgm:pt modelId="{AFFC5467-CA49-4192-8A5E-1AECFBA983C5}">
      <dgm:prSet phldrT="[Texto]" custT="1"/>
      <dgm:spPr/>
      <dgm:t>
        <a:bodyPr/>
        <a:lstStyle/>
        <a:p>
          <a:endParaRPr lang="es-EC" sz="1400" dirty="0">
            <a:latin typeface="Times New Roman" panose="02020603050405020304" pitchFamily="18" charset="0"/>
            <a:cs typeface="Times New Roman" panose="02020603050405020304" pitchFamily="18" charset="0"/>
          </a:endParaRPr>
        </a:p>
      </dgm:t>
    </dgm:pt>
    <dgm:pt modelId="{B9FD7E68-EB3B-4DD4-B1D8-5446E77DD045}" type="sibTrans" cxnId="{54796BDB-9848-446F-8E19-927B30815F0E}">
      <dgm:prSet/>
      <dgm:spPr/>
      <dgm:t>
        <a:bodyPr/>
        <a:lstStyle/>
        <a:p>
          <a:endParaRPr lang="es-EC" sz="1400">
            <a:latin typeface="Times New Roman" panose="02020603050405020304" pitchFamily="18" charset="0"/>
            <a:cs typeface="Times New Roman" panose="02020603050405020304" pitchFamily="18" charset="0"/>
          </a:endParaRPr>
        </a:p>
      </dgm:t>
    </dgm:pt>
    <dgm:pt modelId="{27DA3CFE-63E0-4608-A2E1-EFE89A26794F}" type="parTrans" cxnId="{54796BDB-9848-446F-8E19-927B30815F0E}">
      <dgm:prSet/>
      <dgm:spPr/>
      <dgm:t>
        <a:bodyPr/>
        <a:lstStyle/>
        <a:p>
          <a:endParaRPr lang="es-EC" sz="1400">
            <a:latin typeface="Times New Roman" panose="02020603050405020304" pitchFamily="18" charset="0"/>
            <a:cs typeface="Times New Roman" panose="02020603050405020304" pitchFamily="18" charset="0"/>
          </a:endParaRPr>
        </a:p>
      </dgm:t>
    </dgm:pt>
    <dgm:pt modelId="{02E6125F-7145-4EF1-B97F-74AA2A2C7243}" type="pres">
      <dgm:prSet presAssocID="{78D4A0D6-4D25-4C49-942C-65840927ED20}" presName="Name0" presStyleCnt="0">
        <dgm:presLayoutVars>
          <dgm:chMax/>
          <dgm:chPref/>
          <dgm:dir/>
        </dgm:presLayoutVars>
      </dgm:prSet>
      <dgm:spPr/>
      <dgm:t>
        <a:bodyPr/>
        <a:lstStyle/>
        <a:p>
          <a:endParaRPr lang="es-EC"/>
        </a:p>
      </dgm:t>
    </dgm:pt>
    <dgm:pt modelId="{341FC62D-EC54-48F8-8D03-D2C75EA36121}" type="pres">
      <dgm:prSet presAssocID="{AFFC5467-CA49-4192-8A5E-1AECFBA983C5}" presName="parenttextcomposite" presStyleCnt="0"/>
      <dgm:spPr/>
    </dgm:pt>
    <dgm:pt modelId="{82D3D334-9A9A-437E-834E-366DFBAC732C}" type="pres">
      <dgm:prSet presAssocID="{AFFC5467-CA49-4192-8A5E-1AECFBA983C5}" presName="parenttext" presStyleLbl="revTx" presStyleIdx="0" presStyleCnt="2">
        <dgm:presLayoutVars>
          <dgm:chMax/>
          <dgm:chPref val="2"/>
          <dgm:bulletEnabled val="1"/>
        </dgm:presLayoutVars>
      </dgm:prSet>
      <dgm:spPr/>
      <dgm:t>
        <a:bodyPr/>
        <a:lstStyle/>
        <a:p>
          <a:endParaRPr lang="es-EC"/>
        </a:p>
      </dgm:t>
    </dgm:pt>
    <dgm:pt modelId="{AD2B6F97-70F1-4894-9A62-84DF6132430B}" type="pres">
      <dgm:prSet presAssocID="{AFFC5467-CA49-4192-8A5E-1AECFBA983C5}" presName="composite" presStyleCnt="0"/>
      <dgm:spPr/>
    </dgm:pt>
    <dgm:pt modelId="{ABF7BCDB-2094-48D9-8957-E8B292D1FB57}" type="pres">
      <dgm:prSet presAssocID="{AFFC5467-CA49-4192-8A5E-1AECFBA983C5}" presName="chevron1" presStyleLbl="alignNode1" presStyleIdx="0" presStyleCnt="14"/>
      <dgm:spPr/>
    </dgm:pt>
    <dgm:pt modelId="{6D97FA38-2746-4E75-959C-4BA00F27FD54}" type="pres">
      <dgm:prSet presAssocID="{AFFC5467-CA49-4192-8A5E-1AECFBA983C5}" presName="chevron2" presStyleLbl="alignNode1" presStyleIdx="1" presStyleCnt="14"/>
      <dgm:spPr/>
    </dgm:pt>
    <dgm:pt modelId="{E2F65E0A-2DB0-4E47-B1E9-112D549B612B}" type="pres">
      <dgm:prSet presAssocID="{AFFC5467-CA49-4192-8A5E-1AECFBA983C5}" presName="chevron3" presStyleLbl="alignNode1" presStyleIdx="2" presStyleCnt="14"/>
      <dgm:spPr/>
    </dgm:pt>
    <dgm:pt modelId="{C8C2EB64-1ED3-4015-A27E-70F223510A80}" type="pres">
      <dgm:prSet presAssocID="{AFFC5467-CA49-4192-8A5E-1AECFBA983C5}" presName="chevron4" presStyleLbl="alignNode1" presStyleIdx="3" presStyleCnt="14"/>
      <dgm:spPr/>
    </dgm:pt>
    <dgm:pt modelId="{8B1BC80D-3501-4D45-9BD9-20DCDC6586C3}" type="pres">
      <dgm:prSet presAssocID="{AFFC5467-CA49-4192-8A5E-1AECFBA983C5}" presName="chevron5" presStyleLbl="alignNode1" presStyleIdx="4" presStyleCnt="14"/>
      <dgm:spPr/>
    </dgm:pt>
    <dgm:pt modelId="{8D3F74CE-CA21-49EB-9CC8-894EE3F3AF30}" type="pres">
      <dgm:prSet presAssocID="{AFFC5467-CA49-4192-8A5E-1AECFBA983C5}" presName="chevron6" presStyleLbl="alignNode1" presStyleIdx="5" presStyleCnt="14"/>
      <dgm:spPr/>
    </dgm:pt>
    <dgm:pt modelId="{B316C78F-ED64-4200-808E-5243F1826829}" type="pres">
      <dgm:prSet presAssocID="{AFFC5467-CA49-4192-8A5E-1AECFBA983C5}" presName="chevron7" presStyleLbl="alignNode1" presStyleIdx="6" presStyleCnt="14"/>
      <dgm:spPr/>
    </dgm:pt>
    <dgm:pt modelId="{2D9A4CC7-C95D-486A-92AE-46A05FB39AE3}" type="pres">
      <dgm:prSet presAssocID="{AFFC5467-CA49-4192-8A5E-1AECFBA983C5}" presName="childtext" presStyleLbl="solidFgAcc1" presStyleIdx="0" presStyleCnt="2">
        <dgm:presLayoutVars>
          <dgm:chMax/>
          <dgm:chPref val="0"/>
          <dgm:bulletEnabled val="1"/>
        </dgm:presLayoutVars>
      </dgm:prSet>
      <dgm:spPr/>
      <dgm:t>
        <a:bodyPr/>
        <a:lstStyle/>
        <a:p>
          <a:endParaRPr lang="es-EC"/>
        </a:p>
      </dgm:t>
    </dgm:pt>
    <dgm:pt modelId="{1066F8E4-84CF-41F5-B5D4-0DBB9F855967}" type="pres">
      <dgm:prSet presAssocID="{B9FD7E68-EB3B-4DD4-B1D8-5446E77DD045}" presName="sibTrans" presStyleCnt="0"/>
      <dgm:spPr/>
    </dgm:pt>
    <dgm:pt modelId="{EF534656-F3EF-414D-84EC-870E39E0CED7}" type="pres">
      <dgm:prSet presAssocID="{E59F916C-0C81-41E6-BFCA-624538618E99}" presName="parenttextcomposite" presStyleCnt="0"/>
      <dgm:spPr/>
    </dgm:pt>
    <dgm:pt modelId="{21459D58-AE8E-4366-AFAC-DF8DA479E9D0}" type="pres">
      <dgm:prSet presAssocID="{E59F916C-0C81-41E6-BFCA-624538618E99}" presName="parenttext" presStyleLbl="revTx" presStyleIdx="1" presStyleCnt="2">
        <dgm:presLayoutVars>
          <dgm:chMax/>
          <dgm:chPref val="2"/>
          <dgm:bulletEnabled val="1"/>
        </dgm:presLayoutVars>
      </dgm:prSet>
      <dgm:spPr/>
      <dgm:t>
        <a:bodyPr/>
        <a:lstStyle/>
        <a:p>
          <a:endParaRPr lang="es-EC"/>
        </a:p>
      </dgm:t>
    </dgm:pt>
    <dgm:pt modelId="{5D602D93-34F5-4FF2-9CD9-E028363DAEBC}" type="pres">
      <dgm:prSet presAssocID="{E59F916C-0C81-41E6-BFCA-624538618E99}" presName="composite" presStyleCnt="0"/>
      <dgm:spPr/>
    </dgm:pt>
    <dgm:pt modelId="{01AA35B5-35D1-40E2-A773-662F31D0D9DC}" type="pres">
      <dgm:prSet presAssocID="{E59F916C-0C81-41E6-BFCA-624538618E99}" presName="chevron1" presStyleLbl="alignNode1" presStyleIdx="7" presStyleCnt="14"/>
      <dgm:spPr/>
    </dgm:pt>
    <dgm:pt modelId="{9AC3A8E3-24E3-451A-A8A6-E91EAADC6EAC}" type="pres">
      <dgm:prSet presAssocID="{E59F916C-0C81-41E6-BFCA-624538618E99}" presName="chevron2" presStyleLbl="alignNode1" presStyleIdx="8" presStyleCnt="14"/>
      <dgm:spPr/>
    </dgm:pt>
    <dgm:pt modelId="{7D146A71-8FC5-49E6-992E-CFB206796781}" type="pres">
      <dgm:prSet presAssocID="{E59F916C-0C81-41E6-BFCA-624538618E99}" presName="chevron3" presStyleLbl="alignNode1" presStyleIdx="9" presStyleCnt="14"/>
      <dgm:spPr/>
    </dgm:pt>
    <dgm:pt modelId="{F1214BF4-2000-4238-9EB5-F5D0DF78CD4E}" type="pres">
      <dgm:prSet presAssocID="{E59F916C-0C81-41E6-BFCA-624538618E99}" presName="chevron4" presStyleLbl="alignNode1" presStyleIdx="10" presStyleCnt="14"/>
      <dgm:spPr/>
    </dgm:pt>
    <dgm:pt modelId="{D5DA46E3-B6A5-4253-AF46-8482C699BC83}" type="pres">
      <dgm:prSet presAssocID="{E59F916C-0C81-41E6-BFCA-624538618E99}" presName="chevron5" presStyleLbl="alignNode1" presStyleIdx="11" presStyleCnt="14"/>
      <dgm:spPr/>
    </dgm:pt>
    <dgm:pt modelId="{36F2FAAF-1761-4C2E-91B9-C2C60D52BC99}" type="pres">
      <dgm:prSet presAssocID="{E59F916C-0C81-41E6-BFCA-624538618E99}" presName="chevron6" presStyleLbl="alignNode1" presStyleIdx="12" presStyleCnt="14"/>
      <dgm:spPr/>
    </dgm:pt>
    <dgm:pt modelId="{527EA02F-B99E-4171-889F-0F4C8A29ED59}" type="pres">
      <dgm:prSet presAssocID="{E59F916C-0C81-41E6-BFCA-624538618E99}" presName="chevron7" presStyleLbl="alignNode1" presStyleIdx="13" presStyleCnt="14"/>
      <dgm:spPr/>
    </dgm:pt>
    <dgm:pt modelId="{D07CE617-261A-4DB2-9FCF-A6CB3C9CBBEE}" type="pres">
      <dgm:prSet presAssocID="{E59F916C-0C81-41E6-BFCA-624538618E99}" presName="childtext" presStyleLbl="solidFgAcc1" presStyleIdx="1" presStyleCnt="2">
        <dgm:presLayoutVars>
          <dgm:chMax/>
          <dgm:chPref val="0"/>
          <dgm:bulletEnabled val="1"/>
        </dgm:presLayoutVars>
      </dgm:prSet>
      <dgm:spPr/>
      <dgm:t>
        <a:bodyPr/>
        <a:lstStyle/>
        <a:p>
          <a:endParaRPr lang="es-EC"/>
        </a:p>
      </dgm:t>
    </dgm:pt>
  </dgm:ptLst>
  <dgm:cxnLst>
    <dgm:cxn modelId="{545E6195-07F8-4DB1-9B9F-5F4D6F8B6CA6}" srcId="{AFFC5467-CA49-4192-8A5E-1AECFBA983C5}" destId="{19AC8035-D2C8-4341-BB44-6C36B11964B8}" srcOrd="0" destOrd="0" parTransId="{1E883934-F803-4A3E-BEB6-96D12B6E199B}" sibTransId="{BDB367CF-6265-41BA-B424-C3228DC449C8}"/>
    <dgm:cxn modelId="{97E1D73C-84C9-4F1E-9162-E1D09F3965EA}" srcId="{78D4A0D6-4D25-4C49-942C-65840927ED20}" destId="{E59F916C-0C81-41E6-BFCA-624538618E99}" srcOrd="1" destOrd="0" parTransId="{2DA8494D-B918-4B9C-8DA2-8DA09E367DCB}" sibTransId="{90D440D8-3825-4A76-85ED-A4B022FD786F}"/>
    <dgm:cxn modelId="{E7ED1259-5D7D-4545-91AE-1A09D895DB0E}" type="presOf" srcId="{E59F916C-0C81-41E6-BFCA-624538618E99}" destId="{21459D58-AE8E-4366-AFAC-DF8DA479E9D0}" srcOrd="0" destOrd="0" presId="urn:microsoft.com/office/officeart/2008/layout/VerticalAccentList"/>
    <dgm:cxn modelId="{A6650564-893B-4805-A7ED-F63CFD14F6C9}" type="presOf" srcId="{78D4A0D6-4D25-4C49-942C-65840927ED20}" destId="{02E6125F-7145-4EF1-B97F-74AA2A2C7243}" srcOrd="0" destOrd="0" presId="urn:microsoft.com/office/officeart/2008/layout/VerticalAccentList"/>
    <dgm:cxn modelId="{D9AD59AD-9C3C-48AC-BB55-D3EA3817A79F}" srcId="{E59F916C-0C81-41E6-BFCA-624538618E99}" destId="{54800ACA-BD51-4A3E-8729-565F2EAA8C87}" srcOrd="0" destOrd="0" parTransId="{FA0C7FC5-52D1-4E97-84D1-45BA591B828A}" sibTransId="{AFDC4063-FCB1-4A87-8D0A-DE8E8984D375}"/>
    <dgm:cxn modelId="{54796BDB-9848-446F-8E19-927B30815F0E}" srcId="{78D4A0D6-4D25-4C49-942C-65840927ED20}" destId="{AFFC5467-CA49-4192-8A5E-1AECFBA983C5}" srcOrd="0" destOrd="0" parTransId="{27DA3CFE-63E0-4608-A2E1-EFE89A26794F}" sibTransId="{B9FD7E68-EB3B-4DD4-B1D8-5446E77DD045}"/>
    <dgm:cxn modelId="{C336A7FD-98F4-43AD-86E5-2680F4A1AED8}" type="presOf" srcId="{AFFC5467-CA49-4192-8A5E-1AECFBA983C5}" destId="{82D3D334-9A9A-437E-834E-366DFBAC732C}" srcOrd="0" destOrd="0" presId="urn:microsoft.com/office/officeart/2008/layout/VerticalAccentList"/>
    <dgm:cxn modelId="{D4B9384A-1D66-4ACA-BFB6-CE0F59E6D55B}" type="presOf" srcId="{54800ACA-BD51-4A3E-8729-565F2EAA8C87}" destId="{D07CE617-261A-4DB2-9FCF-A6CB3C9CBBEE}" srcOrd="0" destOrd="0" presId="urn:microsoft.com/office/officeart/2008/layout/VerticalAccentList"/>
    <dgm:cxn modelId="{71E3FEF5-6662-4739-B679-DB63CB4C5147}" type="presOf" srcId="{19AC8035-D2C8-4341-BB44-6C36B11964B8}" destId="{2D9A4CC7-C95D-486A-92AE-46A05FB39AE3}" srcOrd="0" destOrd="0" presId="urn:microsoft.com/office/officeart/2008/layout/VerticalAccentList"/>
    <dgm:cxn modelId="{C32914A7-3B34-4689-831B-6D9802825BEC}" type="presParOf" srcId="{02E6125F-7145-4EF1-B97F-74AA2A2C7243}" destId="{341FC62D-EC54-48F8-8D03-D2C75EA36121}" srcOrd="0" destOrd="0" presId="urn:microsoft.com/office/officeart/2008/layout/VerticalAccentList"/>
    <dgm:cxn modelId="{9FC377E1-C5D7-4BBD-9CD4-010C6E0A6141}" type="presParOf" srcId="{341FC62D-EC54-48F8-8D03-D2C75EA36121}" destId="{82D3D334-9A9A-437E-834E-366DFBAC732C}" srcOrd="0" destOrd="0" presId="urn:microsoft.com/office/officeart/2008/layout/VerticalAccentList"/>
    <dgm:cxn modelId="{DE825182-6995-4AFF-AF70-BA465C5C1E6B}" type="presParOf" srcId="{02E6125F-7145-4EF1-B97F-74AA2A2C7243}" destId="{AD2B6F97-70F1-4894-9A62-84DF6132430B}" srcOrd="1" destOrd="0" presId="urn:microsoft.com/office/officeart/2008/layout/VerticalAccentList"/>
    <dgm:cxn modelId="{A66389F2-CC0C-40D5-B918-97A680FCDE4B}" type="presParOf" srcId="{AD2B6F97-70F1-4894-9A62-84DF6132430B}" destId="{ABF7BCDB-2094-48D9-8957-E8B292D1FB57}" srcOrd="0" destOrd="0" presId="urn:microsoft.com/office/officeart/2008/layout/VerticalAccentList"/>
    <dgm:cxn modelId="{A3AC72BD-05F6-4AF9-B64C-09D4F73684F6}" type="presParOf" srcId="{AD2B6F97-70F1-4894-9A62-84DF6132430B}" destId="{6D97FA38-2746-4E75-959C-4BA00F27FD54}" srcOrd="1" destOrd="0" presId="urn:microsoft.com/office/officeart/2008/layout/VerticalAccentList"/>
    <dgm:cxn modelId="{B3184DF1-5575-4869-A7A7-AB592A8D38BD}" type="presParOf" srcId="{AD2B6F97-70F1-4894-9A62-84DF6132430B}" destId="{E2F65E0A-2DB0-4E47-B1E9-112D549B612B}" srcOrd="2" destOrd="0" presId="urn:microsoft.com/office/officeart/2008/layout/VerticalAccentList"/>
    <dgm:cxn modelId="{C4AA8393-C8E1-408D-BCAE-0F14768D57C1}" type="presParOf" srcId="{AD2B6F97-70F1-4894-9A62-84DF6132430B}" destId="{C8C2EB64-1ED3-4015-A27E-70F223510A80}" srcOrd="3" destOrd="0" presId="urn:microsoft.com/office/officeart/2008/layout/VerticalAccentList"/>
    <dgm:cxn modelId="{486937E0-CDA4-4FC8-AC5C-034D7820CCDA}" type="presParOf" srcId="{AD2B6F97-70F1-4894-9A62-84DF6132430B}" destId="{8B1BC80D-3501-4D45-9BD9-20DCDC6586C3}" srcOrd="4" destOrd="0" presId="urn:microsoft.com/office/officeart/2008/layout/VerticalAccentList"/>
    <dgm:cxn modelId="{ACBFCC9F-4F26-420F-896F-483460D6C736}" type="presParOf" srcId="{AD2B6F97-70F1-4894-9A62-84DF6132430B}" destId="{8D3F74CE-CA21-49EB-9CC8-894EE3F3AF30}" srcOrd="5" destOrd="0" presId="urn:microsoft.com/office/officeart/2008/layout/VerticalAccentList"/>
    <dgm:cxn modelId="{6E0CBDA7-BB41-4F05-8EDF-A7D7BF89528E}" type="presParOf" srcId="{AD2B6F97-70F1-4894-9A62-84DF6132430B}" destId="{B316C78F-ED64-4200-808E-5243F1826829}" srcOrd="6" destOrd="0" presId="urn:microsoft.com/office/officeart/2008/layout/VerticalAccentList"/>
    <dgm:cxn modelId="{5582851D-8602-4DEA-9E1F-CF2D40DEB970}" type="presParOf" srcId="{AD2B6F97-70F1-4894-9A62-84DF6132430B}" destId="{2D9A4CC7-C95D-486A-92AE-46A05FB39AE3}" srcOrd="7" destOrd="0" presId="urn:microsoft.com/office/officeart/2008/layout/VerticalAccentList"/>
    <dgm:cxn modelId="{6D5FE787-B5CC-4581-A636-3D026EEC53A4}" type="presParOf" srcId="{02E6125F-7145-4EF1-B97F-74AA2A2C7243}" destId="{1066F8E4-84CF-41F5-B5D4-0DBB9F855967}" srcOrd="2" destOrd="0" presId="urn:microsoft.com/office/officeart/2008/layout/VerticalAccentList"/>
    <dgm:cxn modelId="{A215AAAC-BE2C-41AE-B940-C31AA822A664}" type="presParOf" srcId="{02E6125F-7145-4EF1-B97F-74AA2A2C7243}" destId="{EF534656-F3EF-414D-84EC-870E39E0CED7}" srcOrd="3" destOrd="0" presId="urn:microsoft.com/office/officeart/2008/layout/VerticalAccentList"/>
    <dgm:cxn modelId="{A38ACDAA-9551-4D34-865F-D8DCD98110AB}" type="presParOf" srcId="{EF534656-F3EF-414D-84EC-870E39E0CED7}" destId="{21459D58-AE8E-4366-AFAC-DF8DA479E9D0}" srcOrd="0" destOrd="0" presId="urn:microsoft.com/office/officeart/2008/layout/VerticalAccentList"/>
    <dgm:cxn modelId="{EC95AFDB-CDF6-4CF1-992A-193E9506F005}" type="presParOf" srcId="{02E6125F-7145-4EF1-B97F-74AA2A2C7243}" destId="{5D602D93-34F5-4FF2-9CD9-E028363DAEBC}" srcOrd="4" destOrd="0" presId="urn:microsoft.com/office/officeart/2008/layout/VerticalAccentList"/>
    <dgm:cxn modelId="{C2869F6A-9925-4D0C-8379-A7C45B6B2348}" type="presParOf" srcId="{5D602D93-34F5-4FF2-9CD9-E028363DAEBC}" destId="{01AA35B5-35D1-40E2-A773-662F31D0D9DC}" srcOrd="0" destOrd="0" presId="urn:microsoft.com/office/officeart/2008/layout/VerticalAccentList"/>
    <dgm:cxn modelId="{9DAC7F50-7EC8-4E0E-8DFD-CF18FB30F430}" type="presParOf" srcId="{5D602D93-34F5-4FF2-9CD9-E028363DAEBC}" destId="{9AC3A8E3-24E3-451A-A8A6-E91EAADC6EAC}" srcOrd="1" destOrd="0" presId="urn:microsoft.com/office/officeart/2008/layout/VerticalAccentList"/>
    <dgm:cxn modelId="{D191286D-B998-4A4E-B2ED-0D2C44B2B567}" type="presParOf" srcId="{5D602D93-34F5-4FF2-9CD9-E028363DAEBC}" destId="{7D146A71-8FC5-49E6-992E-CFB206796781}" srcOrd="2" destOrd="0" presId="urn:microsoft.com/office/officeart/2008/layout/VerticalAccentList"/>
    <dgm:cxn modelId="{044A6112-D6A0-4FAC-A2AB-9EDE42A420FE}" type="presParOf" srcId="{5D602D93-34F5-4FF2-9CD9-E028363DAEBC}" destId="{F1214BF4-2000-4238-9EB5-F5D0DF78CD4E}" srcOrd="3" destOrd="0" presId="urn:microsoft.com/office/officeart/2008/layout/VerticalAccentList"/>
    <dgm:cxn modelId="{7FC6EEED-64EA-435F-90BC-A67D6E2608AE}" type="presParOf" srcId="{5D602D93-34F5-4FF2-9CD9-E028363DAEBC}" destId="{D5DA46E3-B6A5-4253-AF46-8482C699BC83}" srcOrd="4" destOrd="0" presId="urn:microsoft.com/office/officeart/2008/layout/VerticalAccentList"/>
    <dgm:cxn modelId="{EDEF0B32-C114-4D84-8FBD-C1D3C02C2169}" type="presParOf" srcId="{5D602D93-34F5-4FF2-9CD9-E028363DAEBC}" destId="{36F2FAAF-1761-4C2E-91B9-C2C60D52BC99}" srcOrd="5" destOrd="0" presId="urn:microsoft.com/office/officeart/2008/layout/VerticalAccentList"/>
    <dgm:cxn modelId="{2B87AF3A-3C3B-45DD-BBD2-DDAF3E87ADC0}" type="presParOf" srcId="{5D602D93-34F5-4FF2-9CD9-E028363DAEBC}" destId="{527EA02F-B99E-4171-889F-0F4C8A29ED59}" srcOrd="6" destOrd="0" presId="urn:microsoft.com/office/officeart/2008/layout/VerticalAccentList"/>
    <dgm:cxn modelId="{D29D1782-2F7B-45A9-B95C-7FE34B85B59B}" type="presParOf" srcId="{5D602D93-34F5-4FF2-9CD9-E028363DAEBC}" destId="{D07CE617-261A-4DB2-9FCF-A6CB3C9CBBEE}"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DD17DCE-3F0C-4D70-B229-7D5643E5C3D6}" type="doc">
      <dgm:prSet loTypeId="urn:microsoft.com/office/officeart/2005/8/layout/process1" loCatId="process" qsTypeId="urn:microsoft.com/office/officeart/2005/8/quickstyle/simple3" qsCatId="simple" csTypeId="urn:microsoft.com/office/officeart/2005/8/colors/colorful4" csCatId="colorful" phldr="1"/>
      <dgm:spPr/>
    </dgm:pt>
    <dgm:pt modelId="{BECD54BE-BAAC-4E26-9980-F8FE3E351ADB}">
      <dgm:prSet phldrT="[Texto]" custT="1"/>
      <dgm:spPr/>
      <dgm:t>
        <a:bodyPr/>
        <a:lstStyle/>
        <a:p>
          <a:r>
            <a:rPr lang="es-EC" sz="1600" dirty="0">
              <a:latin typeface="Times New Roman" panose="02020603050405020304" pitchFamily="18" charset="0"/>
              <a:cs typeface="Times New Roman" panose="02020603050405020304" pitchFamily="18" charset="0"/>
            </a:rPr>
            <a:t>Identificar</a:t>
          </a:r>
        </a:p>
      </dgm:t>
    </dgm:pt>
    <dgm:pt modelId="{DC2735E0-FE56-4AD1-AF5F-E509C72964C8}" type="parTrans" cxnId="{82A90440-E462-47B3-80EA-FE045B11D71F}">
      <dgm:prSet/>
      <dgm:spPr/>
      <dgm:t>
        <a:bodyPr/>
        <a:lstStyle/>
        <a:p>
          <a:endParaRPr lang="es-EC" sz="1400">
            <a:latin typeface="Times New Roman" panose="02020603050405020304" pitchFamily="18" charset="0"/>
            <a:cs typeface="Times New Roman" panose="02020603050405020304" pitchFamily="18" charset="0"/>
          </a:endParaRPr>
        </a:p>
      </dgm:t>
    </dgm:pt>
    <dgm:pt modelId="{F525444E-E4AE-422A-B435-B828D4728F7E}" type="sibTrans" cxnId="{82A90440-E462-47B3-80EA-FE045B11D71F}">
      <dgm:prSet custT="1"/>
      <dgm:spPr/>
      <dgm:t>
        <a:bodyPr/>
        <a:lstStyle/>
        <a:p>
          <a:endParaRPr lang="es-EC" sz="1400">
            <a:latin typeface="Times New Roman" panose="02020603050405020304" pitchFamily="18" charset="0"/>
            <a:cs typeface="Times New Roman" panose="02020603050405020304" pitchFamily="18" charset="0"/>
          </a:endParaRPr>
        </a:p>
      </dgm:t>
    </dgm:pt>
    <dgm:pt modelId="{BF3B4D91-4EAF-40E7-BA50-EFB4C5B1EC14}">
      <dgm:prSet phldrT="[Texto]" custT="1"/>
      <dgm:spPr/>
      <dgm:t>
        <a:bodyPr/>
        <a:lstStyle/>
        <a:p>
          <a:r>
            <a:rPr lang="es-EC" sz="1600" dirty="0">
              <a:latin typeface="Times New Roman" panose="02020603050405020304" pitchFamily="18" charset="0"/>
              <a:cs typeface="Times New Roman" panose="02020603050405020304" pitchFamily="18" charset="0"/>
            </a:rPr>
            <a:t>Proteger</a:t>
          </a:r>
        </a:p>
      </dgm:t>
    </dgm:pt>
    <dgm:pt modelId="{515C0124-C161-4B0C-82D5-2E0E6802BFA3}" type="parTrans" cxnId="{0C5F9124-4F50-40B7-A535-D8D3D07FE519}">
      <dgm:prSet/>
      <dgm:spPr/>
      <dgm:t>
        <a:bodyPr/>
        <a:lstStyle/>
        <a:p>
          <a:endParaRPr lang="es-EC" sz="1400">
            <a:latin typeface="Times New Roman" panose="02020603050405020304" pitchFamily="18" charset="0"/>
            <a:cs typeface="Times New Roman" panose="02020603050405020304" pitchFamily="18" charset="0"/>
          </a:endParaRPr>
        </a:p>
      </dgm:t>
    </dgm:pt>
    <dgm:pt modelId="{6BE4A81B-80CB-4B3E-BD49-6274716D543A}" type="sibTrans" cxnId="{0C5F9124-4F50-40B7-A535-D8D3D07FE519}">
      <dgm:prSet custT="1"/>
      <dgm:spPr/>
      <dgm:t>
        <a:bodyPr/>
        <a:lstStyle/>
        <a:p>
          <a:endParaRPr lang="es-EC" sz="1400">
            <a:latin typeface="Times New Roman" panose="02020603050405020304" pitchFamily="18" charset="0"/>
            <a:cs typeface="Times New Roman" panose="02020603050405020304" pitchFamily="18" charset="0"/>
          </a:endParaRPr>
        </a:p>
      </dgm:t>
    </dgm:pt>
    <dgm:pt modelId="{EA25FAE1-7BDC-466C-B072-F9D390B46327}">
      <dgm:prSet phldrT="[Texto]" custT="1"/>
      <dgm:spPr/>
      <dgm:t>
        <a:bodyPr/>
        <a:lstStyle/>
        <a:p>
          <a:r>
            <a:rPr lang="es-EC" sz="1600" dirty="0">
              <a:latin typeface="Times New Roman" panose="02020603050405020304" pitchFamily="18" charset="0"/>
              <a:cs typeface="Times New Roman" panose="02020603050405020304" pitchFamily="18" charset="0"/>
            </a:rPr>
            <a:t>Valor Universal a la humanidad</a:t>
          </a:r>
        </a:p>
      </dgm:t>
    </dgm:pt>
    <dgm:pt modelId="{633A0DB4-EE9D-4777-ABB8-5730177221D1}" type="parTrans" cxnId="{0B8A37FE-EB44-4B79-BE43-C8AF5AFAE15C}">
      <dgm:prSet/>
      <dgm:spPr/>
      <dgm:t>
        <a:bodyPr/>
        <a:lstStyle/>
        <a:p>
          <a:endParaRPr lang="es-EC" sz="1400">
            <a:latin typeface="Times New Roman" panose="02020603050405020304" pitchFamily="18" charset="0"/>
            <a:cs typeface="Times New Roman" panose="02020603050405020304" pitchFamily="18" charset="0"/>
          </a:endParaRPr>
        </a:p>
      </dgm:t>
    </dgm:pt>
    <dgm:pt modelId="{6952132D-6C04-446B-A5C7-F73599759675}" type="sibTrans" cxnId="{0B8A37FE-EB44-4B79-BE43-C8AF5AFAE15C}">
      <dgm:prSet/>
      <dgm:spPr/>
      <dgm:t>
        <a:bodyPr/>
        <a:lstStyle/>
        <a:p>
          <a:endParaRPr lang="es-EC" sz="1400">
            <a:latin typeface="Times New Roman" panose="02020603050405020304" pitchFamily="18" charset="0"/>
            <a:cs typeface="Times New Roman" panose="02020603050405020304" pitchFamily="18" charset="0"/>
          </a:endParaRPr>
        </a:p>
      </dgm:t>
    </dgm:pt>
    <dgm:pt modelId="{0982197D-02C6-4091-B522-C386AC88F54B}" type="pres">
      <dgm:prSet presAssocID="{DDD17DCE-3F0C-4D70-B229-7D5643E5C3D6}" presName="Name0" presStyleCnt="0">
        <dgm:presLayoutVars>
          <dgm:dir/>
          <dgm:resizeHandles val="exact"/>
        </dgm:presLayoutVars>
      </dgm:prSet>
      <dgm:spPr/>
    </dgm:pt>
    <dgm:pt modelId="{92FC84F8-426F-4722-A3F4-3F2F46E02B8A}" type="pres">
      <dgm:prSet presAssocID="{BECD54BE-BAAC-4E26-9980-F8FE3E351ADB}" presName="node" presStyleLbl="node1" presStyleIdx="0" presStyleCnt="3" custScaleX="65384" custScaleY="53797">
        <dgm:presLayoutVars>
          <dgm:bulletEnabled val="1"/>
        </dgm:presLayoutVars>
      </dgm:prSet>
      <dgm:spPr/>
      <dgm:t>
        <a:bodyPr/>
        <a:lstStyle/>
        <a:p>
          <a:endParaRPr lang="es-EC"/>
        </a:p>
      </dgm:t>
    </dgm:pt>
    <dgm:pt modelId="{DBB857F6-DD38-4828-86F9-04BF0DEBE635}" type="pres">
      <dgm:prSet presAssocID="{F525444E-E4AE-422A-B435-B828D4728F7E}" presName="sibTrans" presStyleLbl="sibTrans2D1" presStyleIdx="0" presStyleCnt="2"/>
      <dgm:spPr/>
      <dgm:t>
        <a:bodyPr/>
        <a:lstStyle/>
        <a:p>
          <a:endParaRPr lang="es-EC"/>
        </a:p>
      </dgm:t>
    </dgm:pt>
    <dgm:pt modelId="{27A2957A-F0DD-4928-8184-BAC2C6E1530D}" type="pres">
      <dgm:prSet presAssocID="{F525444E-E4AE-422A-B435-B828D4728F7E}" presName="connectorText" presStyleLbl="sibTrans2D1" presStyleIdx="0" presStyleCnt="2"/>
      <dgm:spPr/>
      <dgm:t>
        <a:bodyPr/>
        <a:lstStyle/>
        <a:p>
          <a:endParaRPr lang="es-EC"/>
        </a:p>
      </dgm:t>
    </dgm:pt>
    <dgm:pt modelId="{D02ECF5A-5810-464A-B174-C615981A8C1E}" type="pres">
      <dgm:prSet presAssocID="{BF3B4D91-4EAF-40E7-BA50-EFB4C5B1EC14}" presName="node" presStyleLbl="node1" presStyleIdx="1" presStyleCnt="3" custScaleX="73709" custScaleY="53042">
        <dgm:presLayoutVars>
          <dgm:bulletEnabled val="1"/>
        </dgm:presLayoutVars>
      </dgm:prSet>
      <dgm:spPr/>
      <dgm:t>
        <a:bodyPr/>
        <a:lstStyle/>
        <a:p>
          <a:endParaRPr lang="es-EC"/>
        </a:p>
      </dgm:t>
    </dgm:pt>
    <dgm:pt modelId="{44770815-EC04-4762-93EF-EF2A39885AC9}" type="pres">
      <dgm:prSet presAssocID="{6BE4A81B-80CB-4B3E-BD49-6274716D543A}" presName="sibTrans" presStyleLbl="sibTrans2D1" presStyleIdx="1" presStyleCnt="2"/>
      <dgm:spPr/>
      <dgm:t>
        <a:bodyPr/>
        <a:lstStyle/>
        <a:p>
          <a:endParaRPr lang="es-EC"/>
        </a:p>
      </dgm:t>
    </dgm:pt>
    <dgm:pt modelId="{043CF59C-1A15-4261-9843-FFB93A2B14DD}" type="pres">
      <dgm:prSet presAssocID="{6BE4A81B-80CB-4B3E-BD49-6274716D543A}" presName="connectorText" presStyleLbl="sibTrans2D1" presStyleIdx="1" presStyleCnt="2"/>
      <dgm:spPr/>
      <dgm:t>
        <a:bodyPr/>
        <a:lstStyle/>
        <a:p>
          <a:endParaRPr lang="es-EC"/>
        </a:p>
      </dgm:t>
    </dgm:pt>
    <dgm:pt modelId="{E43609C2-B31C-4AEE-8398-85D4A622E313}" type="pres">
      <dgm:prSet presAssocID="{EA25FAE1-7BDC-466C-B072-F9D390B46327}" presName="node" presStyleLbl="node1" presStyleIdx="2" presStyleCnt="3" custScaleX="80741" custScaleY="62718" custLinFactNeighborX="25" custLinFactNeighborY="-2061">
        <dgm:presLayoutVars>
          <dgm:bulletEnabled val="1"/>
        </dgm:presLayoutVars>
      </dgm:prSet>
      <dgm:spPr/>
      <dgm:t>
        <a:bodyPr/>
        <a:lstStyle/>
        <a:p>
          <a:endParaRPr lang="es-EC"/>
        </a:p>
      </dgm:t>
    </dgm:pt>
  </dgm:ptLst>
  <dgm:cxnLst>
    <dgm:cxn modelId="{F33F1158-C4DC-4676-BB1C-96AAEAB44644}" type="presOf" srcId="{EA25FAE1-7BDC-466C-B072-F9D390B46327}" destId="{E43609C2-B31C-4AEE-8398-85D4A622E313}" srcOrd="0" destOrd="0" presId="urn:microsoft.com/office/officeart/2005/8/layout/process1"/>
    <dgm:cxn modelId="{D4046E62-0DFF-4EB0-A99D-999192C625A1}" type="presOf" srcId="{BECD54BE-BAAC-4E26-9980-F8FE3E351ADB}" destId="{92FC84F8-426F-4722-A3F4-3F2F46E02B8A}" srcOrd="0" destOrd="0" presId="urn:microsoft.com/office/officeart/2005/8/layout/process1"/>
    <dgm:cxn modelId="{FA96FF28-AF71-4A20-A5E4-874B90500704}" type="presOf" srcId="{DDD17DCE-3F0C-4D70-B229-7D5643E5C3D6}" destId="{0982197D-02C6-4091-B522-C386AC88F54B}" srcOrd="0" destOrd="0" presId="urn:microsoft.com/office/officeart/2005/8/layout/process1"/>
    <dgm:cxn modelId="{0C5F9124-4F50-40B7-A535-D8D3D07FE519}" srcId="{DDD17DCE-3F0C-4D70-B229-7D5643E5C3D6}" destId="{BF3B4D91-4EAF-40E7-BA50-EFB4C5B1EC14}" srcOrd="1" destOrd="0" parTransId="{515C0124-C161-4B0C-82D5-2E0E6802BFA3}" sibTransId="{6BE4A81B-80CB-4B3E-BD49-6274716D543A}"/>
    <dgm:cxn modelId="{E22E0673-3CB6-4C74-BA28-126013088EA6}" type="presOf" srcId="{F525444E-E4AE-422A-B435-B828D4728F7E}" destId="{27A2957A-F0DD-4928-8184-BAC2C6E1530D}" srcOrd="1" destOrd="0" presId="urn:microsoft.com/office/officeart/2005/8/layout/process1"/>
    <dgm:cxn modelId="{30DB8E1F-958F-4984-985B-57D1CC9E7921}" type="presOf" srcId="{BF3B4D91-4EAF-40E7-BA50-EFB4C5B1EC14}" destId="{D02ECF5A-5810-464A-B174-C615981A8C1E}" srcOrd="0" destOrd="0" presId="urn:microsoft.com/office/officeart/2005/8/layout/process1"/>
    <dgm:cxn modelId="{F59DFEEE-9CD7-4EB4-B233-678CCB3D6FD2}" type="presOf" srcId="{F525444E-E4AE-422A-B435-B828D4728F7E}" destId="{DBB857F6-DD38-4828-86F9-04BF0DEBE635}" srcOrd="0" destOrd="0" presId="urn:microsoft.com/office/officeart/2005/8/layout/process1"/>
    <dgm:cxn modelId="{0B0CB989-9E36-41B3-B901-567D386A1046}" type="presOf" srcId="{6BE4A81B-80CB-4B3E-BD49-6274716D543A}" destId="{043CF59C-1A15-4261-9843-FFB93A2B14DD}" srcOrd="1" destOrd="0" presId="urn:microsoft.com/office/officeart/2005/8/layout/process1"/>
    <dgm:cxn modelId="{0B8A37FE-EB44-4B79-BE43-C8AF5AFAE15C}" srcId="{DDD17DCE-3F0C-4D70-B229-7D5643E5C3D6}" destId="{EA25FAE1-7BDC-466C-B072-F9D390B46327}" srcOrd="2" destOrd="0" parTransId="{633A0DB4-EE9D-4777-ABB8-5730177221D1}" sibTransId="{6952132D-6C04-446B-A5C7-F73599759675}"/>
    <dgm:cxn modelId="{82A90440-E462-47B3-80EA-FE045B11D71F}" srcId="{DDD17DCE-3F0C-4D70-B229-7D5643E5C3D6}" destId="{BECD54BE-BAAC-4E26-9980-F8FE3E351ADB}" srcOrd="0" destOrd="0" parTransId="{DC2735E0-FE56-4AD1-AF5F-E509C72964C8}" sibTransId="{F525444E-E4AE-422A-B435-B828D4728F7E}"/>
    <dgm:cxn modelId="{992671CF-CB97-4CA4-8446-E1D648DADC3B}" type="presOf" srcId="{6BE4A81B-80CB-4B3E-BD49-6274716D543A}" destId="{44770815-EC04-4762-93EF-EF2A39885AC9}" srcOrd="0" destOrd="0" presId="urn:microsoft.com/office/officeart/2005/8/layout/process1"/>
    <dgm:cxn modelId="{DCAE50FC-319A-4E43-9A77-AD61E9229FDA}" type="presParOf" srcId="{0982197D-02C6-4091-B522-C386AC88F54B}" destId="{92FC84F8-426F-4722-A3F4-3F2F46E02B8A}" srcOrd="0" destOrd="0" presId="urn:microsoft.com/office/officeart/2005/8/layout/process1"/>
    <dgm:cxn modelId="{2E962AC5-802E-41E4-A83A-5BA5CE4EAB82}" type="presParOf" srcId="{0982197D-02C6-4091-B522-C386AC88F54B}" destId="{DBB857F6-DD38-4828-86F9-04BF0DEBE635}" srcOrd="1" destOrd="0" presId="urn:microsoft.com/office/officeart/2005/8/layout/process1"/>
    <dgm:cxn modelId="{B385B138-48BF-43D5-98C5-AACE48C48801}" type="presParOf" srcId="{DBB857F6-DD38-4828-86F9-04BF0DEBE635}" destId="{27A2957A-F0DD-4928-8184-BAC2C6E1530D}" srcOrd="0" destOrd="0" presId="urn:microsoft.com/office/officeart/2005/8/layout/process1"/>
    <dgm:cxn modelId="{D42E25C9-E985-4FE7-801E-2A3D4146AF2C}" type="presParOf" srcId="{0982197D-02C6-4091-B522-C386AC88F54B}" destId="{D02ECF5A-5810-464A-B174-C615981A8C1E}" srcOrd="2" destOrd="0" presId="urn:microsoft.com/office/officeart/2005/8/layout/process1"/>
    <dgm:cxn modelId="{86B30324-8BE9-40C8-86E4-3FBB7EF4CA52}" type="presParOf" srcId="{0982197D-02C6-4091-B522-C386AC88F54B}" destId="{44770815-EC04-4762-93EF-EF2A39885AC9}" srcOrd="3" destOrd="0" presId="urn:microsoft.com/office/officeart/2005/8/layout/process1"/>
    <dgm:cxn modelId="{B7F180E4-AFD3-4B52-A590-50FC91087D15}" type="presParOf" srcId="{44770815-EC04-4762-93EF-EF2A39885AC9}" destId="{043CF59C-1A15-4261-9843-FFB93A2B14DD}" srcOrd="0" destOrd="0" presId="urn:microsoft.com/office/officeart/2005/8/layout/process1"/>
    <dgm:cxn modelId="{ED07AF02-DD34-49FA-BC78-D43EDE0A2543}" type="presParOf" srcId="{0982197D-02C6-4091-B522-C386AC88F54B}" destId="{E43609C2-B31C-4AEE-8398-85D4A622E313}"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E4D1C8-E338-4BC2-89AD-50552FEAB576}">
      <dsp:nvSpPr>
        <dsp:cNvPr id="0" name=""/>
        <dsp:cNvSpPr/>
      </dsp:nvSpPr>
      <dsp:spPr>
        <a:xfrm>
          <a:off x="2331048" y="897"/>
          <a:ext cx="1891077" cy="1891077"/>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dirty="0"/>
            <a:t>Tratados y convenios internacionales</a:t>
          </a:r>
        </a:p>
      </dsp:txBody>
      <dsp:txXfrm>
        <a:off x="2607990" y="277839"/>
        <a:ext cx="1337193" cy="1337193"/>
      </dsp:txXfrm>
    </dsp:sp>
    <dsp:sp modelId="{BC2CF41B-E7F3-4A99-B50C-1CE70163D0AC}">
      <dsp:nvSpPr>
        <dsp:cNvPr id="0" name=""/>
        <dsp:cNvSpPr/>
      </dsp:nvSpPr>
      <dsp:spPr>
        <a:xfrm rot="3600000">
          <a:off x="3727970" y="1845407"/>
          <a:ext cx="503764" cy="638238"/>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a:off x="3765752" y="1907614"/>
        <a:ext cx="352635" cy="382942"/>
      </dsp:txXfrm>
    </dsp:sp>
    <dsp:sp modelId="{FD06E743-9369-4A98-9B36-E897A600EF45}">
      <dsp:nvSpPr>
        <dsp:cNvPr id="0" name=""/>
        <dsp:cNvSpPr/>
      </dsp:nvSpPr>
      <dsp:spPr>
        <a:xfrm>
          <a:off x="3751836" y="2461774"/>
          <a:ext cx="1891077" cy="1891077"/>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dirty="0"/>
            <a:t>Normativa nacional</a:t>
          </a:r>
        </a:p>
      </dsp:txBody>
      <dsp:txXfrm>
        <a:off x="4028778" y="2738716"/>
        <a:ext cx="1337193" cy="1337193"/>
      </dsp:txXfrm>
    </dsp:sp>
    <dsp:sp modelId="{1D809C68-0674-4F5E-B8D4-EF952961140B}">
      <dsp:nvSpPr>
        <dsp:cNvPr id="0" name=""/>
        <dsp:cNvSpPr/>
      </dsp:nvSpPr>
      <dsp:spPr>
        <a:xfrm rot="10800000">
          <a:off x="3038962" y="3088193"/>
          <a:ext cx="503764" cy="638238"/>
        </a:xfrm>
        <a:prstGeom prst="righ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rot="10800000">
        <a:off x="3190091" y="3215841"/>
        <a:ext cx="352635" cy="382942"/>
      </dsp:txXfrm>
    </dsp:sp>
    <dsp:sp modelId="{07EBF12E-DA3A-4B60-8777-7B5E8F5DF980}">
      <dsp:nvSpPr>
        <dsp:cNvPr id="0" name=""/>
        <dsp:cNvSpPr/>
      </dsp:nvSpPr>
      <dsp:spPr>
        <a:xfrm>
          <a:off x="910260" y="2461774"/>
          <a:ext cx="1891077" cy="1891077"/>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dirty="0"/>
            <a:t>Indicadores de cumplimiento</a:t>
          </a:r>
        </a:p>
      </dsp:txBody>
      <dsp:txXfrm>
        <a:off x="1187202" y="2738716"/>
        <a:ext cx="1337193" cy="1337193"/>
      </dsp:txXfrm>
    </dsp:sp>
    <dsp:sp modelId="{D358AF52-64A4-4239-9195-6396031D1DC2}">
      <dsp:nvSpPr>
        <dsp:cNvPr id="0" name=""/>
        <dsp:cNvSpPr/>
      </dsp:nvSpPr>
      <dsp:spPr>
        <a:xfrm rot="18000000">
          <a:off x="2307182" y="1870102"/>
          <a:ext cx="503764" cy="638238"/>
        </a:xfrm>
        <a:prstGeom prst="righ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a:off x="2344964" y="2063191"/>
        <a:ext cx="352635" cy="3829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7013F-C60B-422E-B6A9-E94C8C1BD528}">
      <dsp:nvSpPr>
        <dsp:cNvPr id="0" name=""/>
        <dsp:cNvSpPr/>
      </dsp:nvSpPr>
      <dsp:spPr>
        <a:xfrm>
          <a:off x="323305" y="0"/>
          <a:ext cx="2998570" cy="1799142"/>
        </a:xfrm>
        <a:prstGeom prst="rect">
          <a:avLst/>
        </a:prstGeom>
        <a:solidFill>
          <a:srgbClr val="FFCC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No existe manera de medir el cumplimiento de tratados internacionales medioambientales</a:t>
          </a:r>
        </a:p>
      </dsp:txBody>
      <dsp:txXfrm>
        <a:off x="323305" y="0"/>
        <a:ext cx="2998570" cy="1799142"/>
      </dsp:txXfrm>
    </dsp:sp>
    <dsp:sp modelId="{CA9F2788-C83F-4C19-B7CD-7291F5C42638}">
      <dsp:nvSpPr>
        <dsp:cNvPr id="0" name=""/>
        <dsp:cNvSpPr/>
      </dsp:nvSpPr>
      <dsp:spPr>
        <a:xfrm>
          <a:off x="3655107" y="2003"/>
          <a:ext cx="2998570" cy="1799142"/>
        </a:xfrm>
        <a:prstGeom prst="rect">
          <a:avLst/>
        </a:prstGeom>
        <a:solidFill>
          <a:srgbClr val="83E1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Las actividades realizadas por el Ecuador en base a convenios internacionales para salvaguardar la flora y fauna de Galápagos </a:t>
          </a:r>
        </a:p>
      </dsp:txBody>
      <dsp:txXfrm>
        <a:off x="3655107" y="2003"/>
        <a:ext cx="2998570" cy="1799142"/>
      </dsp:txXfrm>
    </dsp:sp>
    <dsp:sp modelId="{577DF4BA-ED68-4ADF-86A9-DA49E80518EA}">
      <dsp:nvSpPr>
        <dsp:cNvPr id="0" name=""/>
        <dsp:cNvSpPr/>
      </dsp:nvSpPr>
      <dsp:spPr>
        <a:xfrm>
          <a:off x="314249" y="2043304"/>
          <a:ext cx="2998570" cy="1799142"/>
        </a:xfrm>
        <a:prstGeom prst="rect">
          <a:avLst/>
        </a:prstGeom>
        <a:solidFill>
          <a:srgbClr val="83E1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Desconocimiento de convenios y tratados internacionales en las Islas Galápagos</a:t>
          </a:r>
        </a:p>
      </dsp:txBody>
      <dsp:txXfrm>
        <a:off x="314249" y="2043304"/>
        <a:ext cx="2998570" cy="1799142"/>
      </dsp:txXfrm>
    </dsp:sp>
    <dsp:sp modelId="{DA5F8D54-5BA6-4F5A-A72D-9AC7F9733820}">
      <dsp:nvSpPr>
        <dsp:cNvPr id="0" name=""/>
        <dsp:cNvSpPr/>
      </dsp:nvSpPr>
      <dsp:spPr>
        <a:xfrm>
          <a:off x="3655107" y="2101002"/>
          <a:ext cx="2998570" cy="1799142"/>
        </a:xfrm>
        <a:prstGeom prst="rect">
          <a:avLst/>
        </a:prstGeom>
        <a:solidFill>
          <a:srgbClr val="FFCC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Falta de compromiso en los tratados internacionales medio ambientales</a:t>
          </a:r>
        </a:p>
      </dsp:txBody>
      <dsp:txXfrm>
        <a:off x="3655107" y="2101002"/>
        <a:ext cx="2998570" cy="179914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087610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 name="Google Shape;4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7666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1588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1577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4987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5189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3738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4558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1961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391493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640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8150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6204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308201" y="1991825"/>
            <a:ext cx="4226100" cy="1159800"/>
          </a:xfrm>
          <a:prstGeom prst="rect">
            <a:avLst/>
          </a:prstGeom>
        </p:spPr>
        <p:txBody>
          <a:bodyPr spcFirstLastPara="1" wrap="square" lIns="0" tIns="0" rIns="0" bIns="0" anchor="ctr" anchorCtr="0">
            <a:noAutofit/>
          </a:bodyPr>
          <a:lstStyle>
            <a:lvl1pPr lvl="0">
              <a:spcBef>
                <a:spcPts val="0"/>
              </a:spcBef>
              <a:spcAft>
                <a:spcPts val="0"/>
              </a:spcAft>
              <a:buClr>
                <a:schemeClr val="accent3"/>
              </a:buClr>
              <a:buSzPts val="5600"/>
              <a:buNone/>
              <a:defRPr sz="5600">
                <a:solidFill>
                  <a:schemeClr val="accent3"/>
                </a:solidFill>
              </a:defRPr>
            </a:lvl1pPr>
            <a:lvl2pPr lvl="1">
              <a:spcBef>
                <a:spcPts val="0"/>
              </a:spcBef>
              <a:spcAft>
                <a:spcPts val="0"/>
              </a:spcAft>
              <a:buClr>
                <a:schemeClr val="accent3"/>
              </a:buClr>
              <a:buSzPts val="5600"/>
              <a:buNone/>
              <a:defRPr sz="5600">
                <a:solidFill>
                  <a:schemeClr val="accent3"/>
                </a:solidFill>
              </a:defRPr>
            </a:lvl2pPr>
            <a:lvl3pPr lvl="2">
              <a:spcBef>
                <a:spcPts val="0"/>
              </a:spcBef>
              <a:spcAft>
                <a:spcPts val="0"/>
              </a:spcAft>
              <a:buClr>
                <a:schemeClr val="accent3"/>
              </a:buClr>
              <a:buSzPts val="5600"/>
              <a:buNone/>
              <a:defRPr sz="5600">
                <a:solidFill>
                  <a:schemeClr val="accent3"/>
                </a:solidFill>
              </a:defRPr>
            </a:lvl3pPr>
            <a:lvl4pPr lvl="3">
              <a:spcBef>
                <a:spcPts val="0"/>
              </a:spcBef>
              <a:spcAft>
                <a:spcPts val="0"/>
              </a:spcAft>
              <a:buClr>
                <a:schemeClr val="accent3"/>
              </a:buClr>
              <a:buSzPts val="5600"/>
              <a:buNone/>
              <a:defRPr sz="5600">
                <a:solidFill>
                  <a:schemeClr val="accent3"/>
                </a:solidFill>
              </a:defRPr>
            </a:lvl4pPr>
            <a:lvl5pPr lvl="4">
              <a:spcBef>
                <a:spcPts val="0"/>
              </a:spcBef>
              <a:spcAft>
                <a:spcPts val="0"/>
              </a:spcAft>
              <a:buClr>
                <a:schemeClr val="accent3"/>
              </a:buClr>
              <a:buSzPts val="5600"/>
              <a:buNone/>
              <a:defRPr sz="5600">
                <a:solidFill>
                  <a:schemeClr val="accent3"/>
                </a:solidFill>
              </a:defRPr>
            </a:lvl5pPr>
            <a:lvl6pPr lvl="5">
              <a:spcBef>
                <a:spcPts val="0"/>
              </a:spcBef>
              <a:spcAft>
                <a:spcPts val="0"/>
              </a:spcAft>
              <a:buClr>
                <a:schemeClr val="accent3"/>
              </a:buClr>
              <a:buSzPts val="5600"/>
              <a:buNone/>
              <a:defRPr sz="5600">
                <a:solidFill>
                  <a:schemeClr val="accent3"/>
                </a:solidFill>
              </a:defRPr>
            </a:lvl6pPr>
            <a:lvl7pPr lvl="6">
              <a:spcBef>
                <a:spcPts val="0"/>
              </a:spcBef>
              <a:spcAft>
                <a:spcPts val="0"/>
              </a:spcAft>
              <a:buClr>
                <a:schemeClr val="accent3"/>
              </a:buClr>
              <a:buSzPts val="5600"/>
              <a:buNone/>
              <a:defRPr sz="5600">
                <a:solidFill>
                  <a:schemeClr val="accent3"/>
                </a:solidFill>
              </a:defRPr>
            </a:lvl7pPr>
            <a:lvl8pPr lvl="7">
              <a:spcBef>
                <a:spcPts val="0"/>
              </a:spcBef>
              <a:spcAft>
                <a:spcPts val="0"/>
              </a:spcAft>
              <a:buClr>
                <a:schemeClr val="accent3"/>
              </a:buClr>
              <a:buSzPts val="5600"/>
              <a:buNone/>
              <a:defRPr sz="5600">
                <a:solidFill>
                  <a:schemeClr val="accent3"/>
                </a:solidFill>
              </a:defRPr>
            </a:lvl8pPr>
            <a:lvl9pPr lvl="8">
              <a:spcBef>
                <a:spcPts val="0"/>
              </a:spcBef>
              <a:spcAft>
                <a:spcPts val="0"/>
              </a:spcAft>
              <a:buClr>
                <a:schemeClr val="accent3"/>
              </a:buClr>
              <a:buSzPts val="5600"/>
              <a:buNone/>
              <a:defRPr sz="5600">
                <a:solidFill>
                  <a:schemeClr val="accent3"/>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4308200" y="1735750"/>
            <a:ext cx="4150200" cy="1159800"/>
          </a:xfrm>
          <a:prstGeom prst="rect">
            <a:avLst/>
          </a:prstGeom>
        </p:spPr>
        <p:txBody>
          <a:bodyPr spcFirstLastPara="1" wrap="square" lIns="0" tIns="0" rIns="0" bIns="0" anchor="b" anchorCtr="0">
            <a:noAutofit/>
          </a:bodyPr>
          <a:lstStyle>
            <a:lvl1pPr lvl="0" rtl="0">
              <a:spcBef>
                <a:spcPts val="0"/>
              </a:spcBef>
              <a:spcAft>
                <a:spcPts val="0"/>
              </a:spcAft>
              <a:buClr>
                <a:schemeClr val="accent3"/>
              </a:buClr>
              <a:buSzPts val="4000"/>
              <a:buNone/>
              <a:defRPr sz="4000">
                <a:solidFill>
                  <a:schemeClr val="accent3"/>
                </a:solidFill>
              </a:defRPr>
            </a:lvl1pPr>
            <a:lvl2pPr lvl="1" rtl="0">
              <a:spcBef>
                <a:spcPts val="0"/>
              </a:spcBef>
              <a:spcAft>
                <a:spcPts val="0"/>
              </a:spcAft>
              <a:buClr>
                <a:schemeClr val="accent3"/>
              </a:buClr>
              <a:buSzPts val="4000"/>
              <a:buNone/>
              <a:defRPr sz="4000">
                <a:solidFill>
                  <a:schemeClr val="accent3"/>
                </a:solidFill>
              </a:defRPr>
            </a:lvl2pPr>
            <a:lvl3pPr lvl="2" rtl="0">
              <a:spcBef>
                <a:spcPts val="0"/>
              </a:spcBef>
              <a:spcAft>
                <a:spcPts val="0"/>
              </a:spcAft>
              <a:buClr>
                <a:schemeClr val="accent3"/>
              </a:buClr>
              <a:buSzPts val="4000"/>
              <a:buNone/>
              <a:defRPr sz="4000">
                <a:solidFill>
                  <a:schemeClr val="accent3"/>
                </a:solidFill>
              </a:defRPr>
            </a:lvl3pPr>
            <a:lvl4pPr lvl="3" rtl="0">
              <a:spcBef>
                <a:spcPts val="0"/>
              </a:spcBef>
              <a:spcAft>
                <a:spcPts val="0"/>
              </a:spcAft>
              <a:buClr>
                <a:schemeClr val="accent3"/>
              </a:buClr>
              <a:buSzPts val="4000"/>
              <a:buNone/>
              <a:defRPr sz="4000">
                <a:solidFill>
                  <a:schemeClr val="accent3"/>
                </a:solidFill>
              </a:defRPr>
            </a:lvl4pPr>
            <a:lvl5pPr lvl="4" rtl="0">
              <a:spcBef>
                <a:spcPts val="0"/>
              </a:spcBef>
              <a:spcAft>
                <a:spcPts val="0"/>
              </a:spcAft>
              <a:buClr>
                <a:schemeClr val="accent3"/>
              </a:buClr>
              <a:buSzPts val="4000"/>
              <a:buNone/>
              <a:defRPr sz="4000">
                <a:solidFill>
                  <a:schemeClr val="accent3"/>
                </a:solidFill>
              </a:defRPr>
            </a:lvl5pPr>
            <a:lvl6pPr lvl="5" rtl="0">
              <a:spcBef>
                <a:spcPts val="0"/>
              </a:spcBef>
              <a:spcAft>
                <a:spcPts val="0"/>
              </a:spcAft>
              <a:buClr>
                <a:schemeClr val="accent3"/>
              </a:buClr>
              <a:buSzPts val="4000"/>
              <a:buNone/>
              <a:defRPr sz="4000">
                <a:solidFill>
                  <a:schemeClr val="accent3"/>
                </a:solidFill>
              </a:defRPr>
            </a:lvl6pPr>
            <a:lvl7pPr lvl="6" rtl="0">
              <a:spcBef>
                <a:spcPts val="0"/>
              </a:spcBef>
              <a:spcAft>
                <a:spcPts val="0"/>
              </a:spcAft>
              <a:buClr>
                <a:schemeClr val="accent3"/>
              </a:buClr>
              <a:buSzPts val="4000"/>
              <a:buNone/>
              <a:defRPr sz="4000">
                <a:solidFill>
                  <a:schemeClr val="accent3"/>
                </a:solidFill>
              </a:defRPr>
            </a:lvl7pPr>
            <a:lvl8pPr lvl="7" rtl="0">
              <a:spcBef>
                <a:spcPts val="0"/>
              </a:spcBef>
              <a:spcAft>
                <a:spcPts val="0"/>
              </a:spcAft>
              <a:buClr>
                <a:schemeClr val="accent3"/>
              </a:buClr>
              <a:buSzPts val="4000"/>
              <a:buNone/>
              <a:defRPr sz="4000">
                <a:solidFill>
                  <a:schemeClr val="accent3"/>
                </a:solidFill>
              </a:defRPr>
            </a:lvl8pPr>
            <a:lvl9pPr lvl="8" rtl="0">
              <a:spcBef>
                <a:spcPts val="0"/>
              </a:spcBef>
              <a:spcAft>
                <a:spcPts val="0"/>
              </a:spcAft>
              <a:buClr>
                <a:schemeClr val="accent3"/>
              </a:buClr>
              <a:buSzPts val="4000"/>
              <a:buNone/>
              <a:defRPr sz="4000">
                <a:solidFill>
                  <a:schemeClr val="accent3"/>
                </a:solidFill>
              </a:defRPr>
            </a:lvl9pPr>
          </a:lstStyle>
          <a:p>
            <a:endParaRPr/>
          </a:p>
        </p:txBody>
      </p:sp>
      <p:sp>
        <p:nvSpPr>
          <p:cNvPr id="13" name="Google Shape;13;p3"/>
          <p:cNvSpPr txBox="1">
            <a:spLocks noGrp="1"/>
          </p:cNvSpPr>
          <p:nvPr>
            <p:ph type="subTitle" idx="1"/>
          </p:nvPr>
        </p:nvSpPr>
        <p:spPr>
          <a:xfrm>
            <a:off x="4308200" y="2992452"/>
            <a:ext cx="4150200" cy="784800"/>
          </a:xfrm>
          <a:prstGeom prst="rect">
            <a:avLst/>
          </a:prstGeom>
        </p:spPr>
        <p:txBody>
          <a:bodyPr spcFirstLastPara="1" wrap="square" lIns="0" tIns="0" rIns="0" bIns="0" anchor="t" anchorCtr="0">
            <a:noAutofit/>
          </a:bodyPr>
          <a:lstStyle>
            <a:lvl1pPr lvl="0" rtl="0">
              <a:spcBef>
                <a:spcPts val="0"/>
              </a:spcBef>
              <a:spcAft>
                <a:spcPts val="0"/>
              </a:spcAft>
              <a:buClr>
                <a:schemeClr val="accent5"/>
              </a:buClr>
              <a:buSzPts val="2000"/>
              <a:buNone/>
              <a:defRPr>
                <a:solidFill>
                  <a:schemeClr val="accent5"/>
                </a:solidFill>
              </a:defRPr>
            </a:lvl1pPr>
            <a:lvl2pPr lvl="1" rtl="0">
              <a:spcBef>
                <a:spcPts val="1000"/>
              </a:spcBef>
              <a:spcAft>
                <a:spcPts val="0"/>
              </a:spcAft>
              <a:buClr>
                <a:schemeClr val="accent5"/>
              </a:buClr>
              <a:buSzPts val="3000"/>
              <a:buNone/>
              <a:defRPr sz="3000">
                <a:solidFill>
                  <a:schemeClr val="accent5"/>
                </a:solidFill>
              </a:defRPr>
            </a:lvl2pPr>
            <a:lvl3pPr lvl="2" rtl="0">
              <a:spcBef>
                <a:spcPts val="1000"/>
              </a:spcBef>
              <a:spcAft>
                <a:spcPts val="0"/>
              </a:spcAft>
              <a:buClr>
                <a:schemeClr val="accent5"/>
              </a:buClr>
              <a:buSzPts val="3000"/>
              <a:buNone/>
              <a:defRPr sz="3000">
                <a:solidFill>
                  <a:schemeClr val="accent5"/>
                </a:solidFill>
              </a:defRPr>
            </a:lvl3pPr>
            <a:lvl4pPr lvl="3" rtl="0">
              <a:spcBef>
                <a:spcPts val="1000"/>
              </a:spcBef>
              <a:spcAft>
                <a:spcPts val="0"/>
              </a:spcAft>
              <a:buClr>
                <a:schemeClr val="accent5"/>
              </a:buClr>
              <a:buSzPts val="3000"/>
              <a:buNone/>
              <a:defRPr sz="3000">
                <a:solidFill>
                  <a:schemeClr val="accent5"/>
                </a:solidFill>
              </a:defRPr>
            </a:lvl4pPr>
            <a:lvl5pPr lvl="4" rtl="0">
              <a:spcBef>
                <a:spcPts val="1000"/>
              </a:spcBef>
              <a:spcAft>
                <a:spcPts val="0"/>
              </a:spcAft>
              <a:buClr>
                <a:schemeClr val="accent5"/>
              </a:buClr>
              <a:buSzPts val="3000"/>
              <a:buNone/>
              <a:defRPr sz="3000">
                <a:solidFill>
                  <a:schemeClr val="accent5"/>
                </a:solidFill>
              </a:defRPr>
            </a:lvl5pPr>
            <a:lvl6pPr lvl="5" rtl="0">
              <a:spcBef>
                <a:spcPts val="1000"/>
              </a:spcBef>
              <a:spcAft>
                <a:spcPts val="0"/>
              </a:spcAft>
              <a:buClr>
                <a:schemeClr val="accent5"/>
              </a:buClr>
              <a:buSzPts val="3000"/>
              <a:buNone/>
              <a:defRPr sz="3000">
                <a:solidFill>
                  <a:schemeClr val="accent5"/>
                </a:solidFill>
              </a:defRPr>
            </a:lvl6pPr>
            <a:lvl7pPr lvl="6" rtl="0">
              <a:spcBef>
                <a:spcPts val="1000"/>
              </a:spcBef>
              <a:spcAft>
                <a:spcPts val="0"/>
              </a:spcAft>
              <a:buClr>
                <a:schemeClr val="accent5"/>
              </a:buClr>
              <a:buSzPts val="3000"/>
              <a:buNone/>
              <a:defRPr sz="3000">
                <a:solidFill>
                  <a:schemeClr val="accent5"/>
                </a:solidFill>
              </a:defRPr>
            </a:lvl7pPr>
            <a:lvl8pPr lvl="7" rtl="0">
              <a:spcBef>
                <a:spcPts val="1000"/>
              </a:spcBef>
              <a:spcAft>
                <a:spcPts val="0"/>
              </a:spcAft>
              <a:buClr>
                <a:schemeClr val="accent5"/>
              </a:buClr>
              <a:buSzPts val="3000"/>
              <a:buNone/>
              <a:defRPr sz="3000">
                <a:solidFill>
                  <a:schemeClr val="accent5"/>
                </a:solidFill>
              </a:defRPr>
            </a:lvl8pPr>
            <a:lvl9pPr lvl="8" rtl="0">
              <a:spcBef>
                <a:spcPts val="1000"/>
              </a:spcBef>
              <a:spcAft>
                <a:spcPts val="1000"/>
              </a:spcAft>
              <a:buClr>
                <a:schemeClr val="accent5"/>
              </a:buClr>
              <a:buSzPts val="3000"/>
              <a:buNone/>
              <a:defRPr sz="3000">
                <a:solidFill>
                  <a:schemeClr val="accent5"/>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4115701" y="205975"/>
            <a:ext cx="4571100" cy="857400"/>
          </a:xfrm>
          <a:prstGeom prst="rect">
            <a:avLst/>
          </a:prstGeom>
        </p:spPr>
        <p:txBody>
          <a:bodyPr spcFirstLastPara="1" wrap="square" lIns="0" tIns="0" rIns="0" bIns="0"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1" name="Google Shape;21;p5"/>
          <p:cNvSpPr txBox="1">
            <a:spLocks noGrp="1"/>
          </p:cNvSpPr>
          <p:nvPr>
            <p:ph type="body" idx="1"/>
          </p:nvPr>
        </p:nvSpPr>
        <p:spPr>
          <a:xfrm>
            <a:off x="4115701" y="1338300"/>
            <a:ext cx="4571100" cy="3411600"/>
          </a:xfrm>
          <a:prstGeom prst="rect">
            <a:avLst/>
          </a:prstGeom>
        </p:spPr>
        <p:txBody>
          <a:bodyPr spcFirstLastPara="1" wrap="square" lIns="0" tIns="0" rIns="0" bIns="0" anchor="t" anchorCtr="0">
            <a:noAutofit/>
          </a:bodyPr>
          <a:lstStyle>
            <a:lvl1pPr marL="457200" lvl="0" indent="-355600">
              <a:spcBef>
                <a:spcPts val="0"/>
              </a:spcBef>
              <a:spcAft>
                <a:spcPts val="0"/>
              </a:spcAft>
              <a:buSzPts val="2000"/>
              <a:buChar char="⪢"/>
              <a:defRPr/>
            </a:lvl1pPr>
            <a:lvl2pPr marL="914400" lvl="1" indent="-355600">
              <a:spcBef>
                <a:spcPts val="1000"/>
              </a:spcBef>
              <a:spcAft>
                <a:spcPts val="0"/>
              </a:spcAft>
              <a:buSzPts val="2000"/>
              <a:buChar char="○"/>
              <a:defRPr/>
            </a:lvl2pPr>
            <a:lvl3pPr marL="1371600" lvl="2" indent="-355600">
              <a:spcBef>
                <a:spcPts val="1000"/>
              </a:spcBef>
              <a:spcAft>
                <a:spcPts val="0"/>
              </a:spcAft>
              <a:buSzPts val="2000"/>
              <a:buChar char="■"/>
              <a:defRPr/>
            </a:lvl3pPr>
            <a:lvl4pPr marL="1828800" lvl="3" indent="-355600">
              <a:spcBef>
                <a:spcPts val="1000"/>
              </a:spcBef>
              <a:spcAft>
                <a:spcPts val="0"/>
              </a:spcAft>
              <a:buSzPts val="2000"/>
              <a:buChar char="●"/>
              <a:defRPr/>
            </a:lvl4pPr>
            <a:lvl5pPr marL="2286000" lvl="4" indent="-355600">
              <a:spcBef>
                <a:spcPts val="1000"/>
              </a:spcBef>
              <a:spcAft>
                <a:spcPts val="0"/>
              </a:spcAft>
              <a:buSzPts val="2000"/>
              <a:buChar char="○"/>
              <a:defRPr/>
            </a:lvl5pPr>
            <a:lvl6pPr marL="2743200" lvl="5" indent="-355600">
              <a:spcBef>
                <a:spcPts val="1000"/>
              </a:spcBef>
              <a:spcAft>
                <a:spcPts val="0"/>
              </a:spcAft>
              <a:buSzPts val="2000"/>
              <a:buChar char="■"/>
              <a:defRPr/>
            </a:lvl6pPr>
            <a:lvl7pPr marL="3200400" lvl="6" indent="-355600">
              <a:spcBef>
                <a:spcPts val="1000"/>
              </a:spcBef>
              <a:spcAft>
                <a:spcPts val="0"/>
              </a:spcAft>
              <a:buSzPts val="2000"/>
              <a:buChar char="●"/>
              <a:defRPr/>
            </a:lvl7pPr>
            <a:lvl8pPr marL="3657600" lvl="7" indent="-355600">
              <a:spcBef>
                <a:spcPts val="1000"/>
              </a:spcBef>
              <a:spcAft>
                <a:spcPts val="0"/>
              </a:spcAft>
              <a:buSzPts val="2000"/>
              <a:buChar char="○"/>
              <a:defRPr/>
            </a:lvl8pPr>
            <a:lvl9pPr marL="4114800" lvl="8" indent="-355600">
              <a:spcBef>
                <a:spcPts val="1000"/>
              </a:spcBef>
              <a:spcAft>
                <a:spcPts val="1000"/>
              </a:spcAft>
              <a:buSzPts val="2000"/>
              <a:buChar char="■"/>
              <a:defRPr/>
            </a:lvl9pPr>
          </a:lstStyle>
          <a:p>
            <a:endParaRPr/>
          </a:p>
        </p:txBody>
      </p:sp>
      <p:sp>
        <p:nvSpPr>
          <p:cNvPr id="22" name="Google Shape;22;p5"/>
          <p:cNvSpPr txBox="1">
            <a:spLocks noGrp="1"/>
          </p:cNvSpPr>
          <p:nvPr>
            <p:ph type="sldNum" idx="12"/>
          </p:nvPr>
        </p:nvSpPr>
        <p:spPr>
          <a:xfrm>
            <a:off x="152410"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2854151" y="205975"/>
            <a:ext cx="5832600" cy="857400"/>
          </a:xfrm>
          <a:prstGeom prst="rect">
            <a:avLst/>
          </a:prstGeom>
        </p:spPr>
        <p:txBody>
          <a:bodyPr spcFirstLastPara="1" wrap="square" lIns="0" tIns="0" rIns="0" bIns="0"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5" name="Google Shape;25;p6"/>
          <p:cNvSpPr txBox="1">
            <a:spLocks noGrp="1"/>
          </p:cNvSpPr>
          <p:nvPr>
            <p:ph type="body" idx="1"/>
          </p:nvPr>
        </p:nvSpPr>
        <p:spPr>
          <a:xfrm>
            <a:off x="2854175" y="1333125"/>
            <a:ext cx="2831100" cy="34596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26" name="Google Shape;26;p6"/>
          <p:cNvSpPr txBox="1">
            <a:spLocks noGrp="1"/>
          </p:cNvSpPr>
          <p:nvPr>
            <p:ph type="body" idx="2"/>
          </p:nvPr>
        </p:nvSpPr>
        <p:spPr>
          <a:xfrm>
            <a:off x="5855726" y="1333125"/>
            <a:ext cx="2831100" cy="34596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27" name="Google Shape;27;p6"/>
          <p:cNvSpPr txBox="1">
            <a:spLocks noGrp="1"/>
          </p:cNvSpPr>
          <p:nvPr>
            <p:ph type="sldNum" idx="12"/>
          </p:nvPr>
        </p:nvSpPr>
        <p:spPr>
          <a:xfrm>
            <a:off x="152410" y="4749901"/>
            <a:ext cx="548700" cy="393600"/>
          </a:xfrm>
          <a:prstGeom prst="rect">
            <a:avLst/>
          </a:prstGeom>
        </p:spPr>
        <p:txBody>
          <a:bodyPr spcFirstLastPara="1" wrap="square" lIns="0" tIns="0" rIns="0" bIns="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115701" y="205975"/>
            <a:ext cx="4571100" cy="857400"/>
          </a:xfrm>
          <a:prstGeom prst="rect">
            <a:avLst/>
          </a:prstGeom>
        </p:spPr>
        <p:txBody>
          <a:bodyPr spcFirstLastPara="1" wrap="square" lIns="0" tIns="0" rIns="0" bIns="0"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36" name="Google Shape;36;p8"/>
          <p:cNvSpPr txBox="1">
            <a:spLocks noGrp="1"/>
          </p:cNvSpPr>
          <p:nvPr>
            <p:ph type="sldNum" idx="12"/>
          </p:nvPr>
        </p:nvSpPr>
        <p:spPr>
          <a:xfrm>
            <a:off x="152410"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10"/>
          <p:cNvSpPr txBox="1">
            <a:spLocks noGrp="1"/>
          </p:cNvSpPr>
          <p:nvPr>
            <p:ph type="sldNum" idx="12"/>
          </p:nvPr>
        </p:nvSpPr>
        <p:spPr>
          <a:xfrm>
            <a:off x="152410"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atercolor texture">
  <p:cSld name="BLANK_1">
    <p:bg>
      <p:bgPr>
        <a:solidFill>
          <a:schemeClr val="lt1"/>
        </a:solidFill>
        <a:effectLst/>
      </p:bgPr>
    </p:bg>
    <p:spTree>
      <p:nvGrpSpPr>
        <p:cNvPr id="1" name="Shape 42"/>
        <p:cNvGrpSpPr/>
        <p:nvPr/>
      </p:nvGrpSpPr>
      <p:grpSpPr>
        <a:xfrm>
          <a:off x="0" y="0"/>
          <a:ext cx="0" cy="0"/>
          <a:chOff x="0" y="0"/>
          <a:chExt cx="0" cy="0"/>
        </a:xfrm>
      </p:grpSpPr>
      <p:pic>
        <p:nvPicPr>
          <p:cNvPr id="43" name="Google Shape;43;p11"/>
          <p:cNvPicPr preferRelativeResize="0"/>
          <p:nvPr/>
        </p:nvPicPr>
        <p:blipFill>
          <a:blip r:embed="rId2">
            <a:alphaModFix/>
          </a:blip>
          <a:stretch>
            <a:fillRect/>
          </a:stretch>
        </p:blipFill>
        <p:spPr>
          <a:xfrm>
            <a:off x="0" y="0"/>
            <a:ext cx="9144000" cy="5143500"/>
          </a:xfrm>
          <a:prstGeom prst="rect">
            <a:avLst/>
          </a:prstGeom>
          <a:noFill/>
          <a:ln>
            <a:noFill/>
          </a:ln>
        </p:spPr>
      </p:pic>
      <p:sp>
        <p:nvSpPr>
          <p:cNvPr id="44" name="Google Shape;44;p11"/>
          <p:cNvSpPr txBox="1">
            <a:spLocks noGrp="1"/>
          </p:cNvSpPr>
          <p:nvPr>
            <p:ph type="sldNum" idx="12"/>
          </p:nvPr>
        </p:nvSpPr>
        <p:spPr>
          <a:xfrm>
            <a:off x="152410" y="4749901"/>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15701" y="205975"/>
            <a:ext cx="4571100" cy="8574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1pPr>
            <a:lvl2pPr lvl="1">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2pPr>
            <a:lvl3pPr lvl="2">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3pPr>
            <a:lvl4pPr lvl="3">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4pPr>
            <a:lvl5pPr lvl="4">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5pPr>
            <a:lvl6pPr lvl="5">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6pPr>
            <a:lvl7pPr lvl="6">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7pPr>
            <a:lvl8pPr lvl="7">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8pPr>
            <a:lvl9pPr lvl="8">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9pPr>
          </a:lstStyle>
          <a:p>
            <a:endParaRPr/>
          </a:p>
        </p:txBody>
      </p:sp>
      <p:sp>
        <p:nvSpPr>
          <p:cNvPr id="7" name="Google Shape;7;p1"/>
          <p:cNvSpPr txBox="1">
            <a:spLocks noGrp="1"/>
          </p:cNvSpPr>
          <p:nvPr>
            <p:ph type="body" idx="1"/>
          </p:nvPr>
        </p:nvSpPr>
        <p:spPr>
          <a:xfrm>
            <a:off x="4115701" y="1338300"/>
            <a:ext cx="4571100" cy="3411600"/>
          </a:xfrm>
          <a:prstGeom prst="rect">
            <a:avLst/>
          </a:prstGeom>
          <a:noFill/>
          <a:ln>
            <a:noFill/>
          </a:ln>
        </p:spPr>
        <p:txBody>
          <a:bodyPr spcFirstLastPara="1" wrap="square" lIns="0" tIns="0" rIns="0" bIns="0" anchor="t" anchorCtr="0">
            <a:noAutofit/>
          </a:bodyPr>
          <a:lstStyle>
            <a:lvl1pPr marL="457200" lvl="0" indent="-355600">
              <a:lnSpc>
                <a:spcPct val="115000"/>
              </a:lnSpc>
              <a:spcBef>
                <a:spcPts val="0"/>
              </a:spcBef>
              <a:spcAft>
                <a:spcPts val="0"/>
              </a:spcAft>
              <a:buClr>
                <a:schemeClr val="accent4"/>
              </a:buClr>
              <a:buSzPts val="2000"/>
              <a:buFont typeface="Merriweather"/>
              <a:buChar char="⪢"/>
              <a:defRPr sz="2000">
                <a:solidFill>
                  <a:schemeClr val="dk1"/>
                </a:solidFill>
                <a:latin typeface="Merriweather"/>
                <a:ea typeface="Merriweather"/>
                <a:cs typeface="Merriweather"/>
                <a:sym typeface="Merriweather"/>
              </a:defRPr>
            </a:lvl1pPr>
            <a:lvl2pPr marL="914400" lvl="1" indent="-355600">
              <a:lnSpc>
                <a:spcPct val="115000"/>
              </a:lnSpc>
              <a:spcBef>
                <a:spcPts val="1000"/>
              </a:spcBef>
              <a:spcAft>
                <a:spcPts val="0"/>
              </a:spcAft>
              <a:buClr>
                <a:schemeClr val="accent4"/>
              </a:buClr>
              <a:buSzPts val="2000"/>
              <a:buFont typeface="Merriweather"/>
              <a:buChar char="○"/>
              <a:defRPr sz="2000">
                <a:solidFill>
                  <a:schemeClr val="dk1"/>
                </a:solidFill>
                <a:latin typeface="Merriweather"/>
                <a:ea typeface="Merriweather"/>
                <a:cs typeface="Merriweather"/>
                <a:sym typeface="Merriweather"/>
              </a:defRPr>
            </a:lvl2pPr>
            <a:lvl3pPr marL="1371600" lvl="2" indent="-355600">
              <a:lnSpc>
                <a:spcPct val="115000"/>
              </a:lnSpc>
              <a:spcBef>
                <a:spcPts val="1000"/>
              </a:spcBef>
              <a:spcAft>
                <a:spcPts val="0"/>
              </a:spcAft>
              <a:buClr>
                <a:schemeClr val="accent4"/>
              </a:buClr>
              <a:buSzPts val="2000"/>
              <a:buFont typeface="Merriweather"/>
              <a:buChar char="■"/>
              <a:defRPr sz="2000">
                <a:solidFill>
                  <a:schemeClr val="dk1"/>
                </a:solidFill>
                <a:latin typeface="Merriweather"/>
                <a:ea typeface="Merriweather"/>
                <a:cs typeface="Merriweather"/>
                <a:sym typeface="Merriweather"/>
              </a:defRPr>
            </a:lvl3pPr>
            <a:lvl4pPr marL="1828800" lvl="3"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4pPr>
            <a:lvl5pPr marL="2286000" lvl="4"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5pPr>
            <a:lvl6pPr marL="2743200" lvl="5"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6pPr>
            <a:lvl7pPr marL="3200400" lvl="6"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7pPr>
            <a:lvl8pPr marL="3657600" lvl="7"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8pPr>
            <a:lvl9pPr marL="4114800" lvl="8" indent="-355600">
              <a:lnSpc>
                <a:spcPct val="115000"/>
              </a:lnSpc>
              <a:spcBef>
                <a:spcPts val="1000"/>
              </a:spcBef>
              <a:spcAft>
                <a:spcPts val="1000"/>
              </a:spcAft>
              <a:buClr>
                <a:schemeClr val="dk1"/>
              </a:buClr>
              <a:buSzPts val="2000"/>
              <a:buFont typeface="Merriweather"/>
              <a:buChar char="■"/>
              <a:defRPr sz="2000">
                <a:solidFill>
                  <a:schemeClr val="dk1"/>
                </a:solidFill>
                <a:latin typeface="Merriweather"/>
                <a:ea typeface="Merriweather"/>
                <a:cs typeface="Merriweather"/>
                <a:sym typeface="Merriweather"/>
              </a:defRPr>
            </a:lvl9pPr>
          </a:lstStyle>
          <a:p>
            <a:endParaRPr/>
          </a:p>
        </p:txBody>
      </p:sp>
      <p:sp>
        <p:nvSpPr>
          <p:cNvPr id="8" name="Google Shape;8;p1"/>
          <p:cNvSpPr txBox="1">
            <a:spLocks noGrp="1"/>
          </p:cNvSpPr>
          <p:nvPr>
            <p:ph type="sldNum" idx="12"/>
          </p:nvPr>
        </p:nvSpPr>
        <p:spPr>
          <a:xfrm>
            <a:off x="152410" y="4749901"/>
            <a:ext cx="548700" cy="393600"/>
          </a:xfrm>
          <a:prstGeom prst="rect">
            <a:avLst/>
          </a:prstGeom>
          <a:noFill/>
          <a:ln>
            <a:noFill/>
          </a:ln>
        </p:spPr>
        <p:txBody>
          <a:bodyPr spcFirstLastPara="1" wrap="square" lIns="0" tIns="0" rIns="0" bIns="0" anchor="ctr" anchorCtr="0">
            <a:noAutofit/>
          </a:bodyPr>
          <a:lstStyle>
            <a:lvl1pPr lvl="0">
              <a:buNone/>
              <a:defRPr sz="1300">
                <a:solidFill>
                  <a:schemeClr val="accent1"/>
                </a:solidFill>
                <a:latin typeface="Kalam"/>
                <a:ea typeface="Kalam"/>
                <a:cs typeface="Kalam"/>
                <a:sym typeface="Kalam"/>
              </a:defRPr>
            </a:lvl1pPr>
            <a:lvl2pPr lvl="1">
              <a:buNone/>
              <a:defRPr sz="1300">
                <a:solidFill>
                  <a:schemeClr val="accent1"/>
                </a:solidFill>
                <a:latin typeface="Kalam"/>
                <a:ea typeface="Kalam"/>
                <a:cs typeface="Kalam"/>
                <a:sym typeface="Kalam"/>
              </a:defRPr>
            </a:lvl2pPr>
            <a:lvl3pPr lvl="2">
              <a:buNone/>
              <a:defRPr sz="1300">
                <a:solidFill>
                  <a:schemeClr val="accent1"/>
                </a:solidFill>
                <a:latin typeface="Kalam"/>
                <a:ea typeface="Kalam"/>
                <a:cs typeface="Kalam"/>
                <a:sym typeface="Kalam"/>
              </a:defRPr>
            </a:lvl3pPr>
            <a:lvl4pPr lvl="3">
              <a:buNone/>
              <a:defRPr sz="1300">
                <a:solidFill>
                  <a:schemeClr val="accent1"/>
                </a:solidFill>
                <a:latin typeface="Kalam"/>
                <a:ea typeface="Kalam"/>
                <a:cs typeface="Kalam"/>
                <a:sym typeface="Kalam"/>
              </a:defRPr>
            </a:lvl4pPr>
            <a:lvl5pPr lvl="4">
              <a:buNone/>
              <a:defRPr sz="1300">
                <a:solidFill>
                  <a:schemeClr val="accent1"/>
                </a:solidFill>
                <a:latin typeface="Kalam"/>
                <a:ea typeface="Kalam"/>
                <a:cs typeface="Kalam"/>
                <a:sym typeface="Kalam"/>
              </a:defRPr>
            </a:lvl5pPr>
            <a:lvl6pPr lvl="5">
              <a:buNone/>
              <a:defRPr sz="1300">
                <a:solidFill>
                  <a:schemeClr val="accent1"/>
                </a:solidFill>
                <a:latin typeface="Kalam"/>
                <a:ea typeface="Kalam"/>
                <a:cs typeface="Kalam"/>
                <a:sym typeface="Kalam"/>
              </a:defRPr>
            </a:lvl6pPr>
            <a:lvl7pPr lvl="6">
              <a:buNone/>
              <a:defRPr sz="1300">
                <a:solidFill>
                  <a:schemeClr val="accent1"/>
                </a:solidFill>
                <a:latin typeface="Kalam"/>
                <a:ea typeface="Kalam"/>
                <a:cs typeface="Kalam"/>
                <a:sym typeface="Kalam"/>
              </a:defRPr>
            </a:lvl7pPr>
            <a:lvl8pPr lvl="7">
              <a:buNone/>
              <a:defRPr sz="1300">
                <a:solidFill>
                  <a:schemeClr val="accent1"/>
                </a:solidFill>
                <a:latin typeface="Kalam"/>
                <a:ea typeface="Kalam"/>
                <a:cs typeface="Kalam"/>
                <a:sym typeface="Kalam"/>
              </a:defRPr>
            </a:lvl8pPr>
            <a:lvl9pPr lvl="8">
              <a:buNone/>
              <a:defRPr sz="1300">
                <a:solidFill>
                  <a:schemeClr val="accent1"/>
                </a:solidFill>
                <a:latin typeface="Kalam"/>
                <a:ea typeface="Kalam"/>
                <a:cs typeface="Kalam"/>
                <a:sym typeface="Kalam"/>
              </a:defRPr>
            </a:lvl9pPr>
          </a:lstStyle>
          <a:p>
            <a:fld id="{00000000-1234-1234-1234-123412341234}" type="slidenum">
              <a:rPr lang="es-EC" smtClean="0"/>
              <a:pPr/>
              <a:t>‹Nº›</a:t>
            </a:fld>
            <a:endParaRPr lang="es-EC"/>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6" r:id="rId6"/>
    <p:sldLayoutId id="2147483657"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jpg"/><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18" Type="http://schemas.openxmlformats.org/officeDocument/2006/relationships/image" Target="../media/image35.jpe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png"/><Relationship Id="rId17" Type="http://schemas.openxmlformats.org/officeDocument/2006/relationships/image" Target="../media/image34.jpeg"/><Relationship Id="rId2" Type="http://schemas.openxmlformats.org/officeDocument/2006/relationships/image" Target="../media/image19.jpeg"/><Relationship Id="rId16" Type="http://schemas.openxmlformats.org/officeDocument/2006/relationships/image" Target="../media/image33.jpeg"/><Relationship Id="rId20"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5" Type="http://schemas.openxmlformats.org/officeDocument/2006/relationships/image" Target="../media/image32.jpeg"/><Relationship Id="rId10" Type="http://schemas.openxmlformats.org/officeDocument/2006/relationships/image" Target="../media/image27.jpeg"/><Relationship Id="rId19" Type="http://schemas.openxmlformats.org/officeDocument/2006/relationships/image" Target="../media/image36.jpg"/><Relationship Id="rId4" Type="http://schemas.openxmlformats.org/officeDocument/2006/relationships/image" Target="../media/image21.jpeg"/><Relationship Id="rId9" Type="http://schemas.openxmlformats.org/officeDocument/2006/relationships/image" Target="../media/image26.png"/><Relationship Id="rId14" Type="http://schemas.openxmlformats.org/officeDocument/2006/relationships/image" Target="../media/image31.jpeg"/></Relationships>
</file>

<file path=ppt/slides/_rels/slide12.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8.jfi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6.jpeg"/><Relationship Id="rId2" Type="http://schemas.openxmlformats.org/officeDocument/2006/relationships/image" Target="../media/image5.jpg"/><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image" Target="../media/image45.jpe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 Id="rId4" Type="http://schemas.openxmlformats.org/officeDocument/2006/relationships/image" Target="../media/image49.jpeg"/></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5.jpg"/><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jpg"/><Relationship Id="rId1" Type="http://schemas.openxmlformats.org/officeDocument/2006/relationships/slideLayout" Target="../slideLayouts/slideLayout4.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1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55.png"/><Relationship Id="rId7" Type="http://schemas.openxmlformats.org/officeDocument/2006/relationships/diagramColors" Target="../diagrams/colors9.xml"/><Relationship Id="rId2" Type="http://schemas.openxmlformats.org/officeDocument/2006/relationships/image" Target="../media/image5.jpg"/><Relationship Id="rId1" Type="http://schemas.openxmlformats.org/officeDocument/2006/relationships/slideLayout" Target="../slideLayouts/slideLayout4.xml"/><Relationship Id="rId6" Type="http://schemas.openxmlformats.org/officeDocument/2006/relationships/diagramQuickStyle" Target="../diagrams/quickStyle9.xml"/><Relationship Id="rId5" Type="http://schemas.openxmlformats.org/officeDocument/2006/relationships/diagramLayout" Target="../diagrams/layout9.xml"/><Relationship Id="rId10" Type="http://schemas.openxmlformats.org/officeDocument/2006/relationships/image" Target="../media/image57.jpeg"/><Relationship Id="rId4" Type="http://schemas.openxmlformats.org/officeDocument/2006/relationships/diagramData" Target="../diagrams/data9.xml"/><Relationship Id="rId9" Type="http://schemas.openxmlformats.org/officeDocument/2006/relationships/image" Target="../media/image56.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jpg"/><Relationship Id="rId1" Type="http://schemas.openxmlformats.org/officeDocument/2006/relationships/slideLayout" Target="../slideLayouts/slideLayout4.xml"/><Relationship Id="rId6" Type="http://schemas.openxmlformats.org/officeDocument/2006/relationships/image" Target="../media/image61.jpeg"/><Relationship Id="rId5" Type="http://schemas.openxmlformats.org/officeDocument/2006/relationships/image" Target="../media/image60.png"/><Relationship Id="rId4" Type="http://schemas.openxmlformats.org/officeDocument/2006/relationships/image" Target="../media/image59.jpeg"/></Relationships>
</file>

<file path=ppt/slides/_rels/slide21.xml.rels><?xml version="1.0" encoding="UTF-8" standalone="yes"?>
<Relationships xmlns="http://schemas.openxmlformats.org/package/2006/relationships"><Relationship Id="rId8" Type="http://schemas.openxmlformats.org/officeDocument/2006/relationships/image" Target="../media/image63.jfif"/><Relationship Id="rId3" Type="http://schemas.openxmlformats.org/officeDocument/2006/relationships/diagramLayout" Target="../diagrams/layout10.xml"/><Relationship Id="rId7" Type="http://schemas.openxmlformats.org/officeDocument/2006/relationships/image" Target="../media/image62.jfif"/><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image" Target="../media/image64.jfif"/></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diagramData" Target="../diagrams/data13.xml"/><Relationship Id="rId18" Type="http://schemas.openxmlformats.org/officeDocument/2006/relationships/diagramData" Target="../diagrams/data14.xml"/><Relationship Id="rId26" Type="http://schemas.openxmlformats.org/officeDocument/2006/relationships/image" Target="../media/image68.png"/><Relationship Id="rId3" Type="http://schemas.openxmlformats.org/officeDocument/2006/relationships/diagramData" Target="../diagrams/data11.xml"/><Relationship Id="rId21" Type="http://schemas.openxmlformats.org/officeDocument/2006/relationships/diagramColors" Target="../diagrams/colors14.xml"/><Relationship Id="rId7" Type="http://schemas.microsoft.com/office/2007/relationships/diagramDrawing" Target="../diagrams/drawing11.xml"/><Relationship Id="rId12" Type="http://schemas.microsoft.com/office/2007/relationships/diagramDrawing" Target="../diagrams/drawing12.xml"/><Relationship Id="rId17" Type="http://schemas.microsoft.com/office/2007/relationships/diagramDrawing" Target="../diagrams/drawing13.xml"/><Relationship Id="rId25" Type="http://schemas.openxmlformats.org/officeDocument/2006/relationships/image" Target="../media/image67.jfif"/><Relationship Id="rId2" Type="http://schemas.openxmlformats.org/officeDocument/2006/relationships/notesSlide" Target="../notesSlides/notesSlide6.xml"/><Relationship Id="rId16" Type="http://schemas.openxmlformats.org/officeDocument/2006/relationships/diagramColors" Target="../diagrams/colors13.xml"/><Relationship Id="rId20" Type="http://schemas.openxmlformats.org/officeDocument/2006/relationships/diagramQuickStyle" Target="../diagrams/quickStyle14.xml"/><Relationship Id="rId1" Type="http://schemas.openxmlformats.org/officeDocument/2006/relationships/slideLayout" Target="../slideLayouts/slideLayout4.xml"/><Relationship Id="rId6" Type="http://schemas.openxmlformats.org/officeDocument/2006/relationships/diagramColors" Target="../diagrams/colors11.xml"/><Relationship Id="rId11" Type="http://schemas.openxmlformats.org/officeDocument/2006/relationships/diagramColors" Target="../diagrams/colors12.xml"/><Relationship Id="rId24" Type="http://schemas.openxmlformats.org/officeDocument/2006/relationships/image" Target="../media/image66.jfif"/><Relationship Id="rId5" Type="http://schemas.openxmlformats.org/officeDocument/2006/relationships/diagramQuickStyle" Target="../diagrams/quickStyle11.xml"/><Relationship Id="rId15" Type="http://schemas.openxmlformats.org/officeDocument/2006/relationships/diagramQuickStyle" Target="../diagrams/quickStyle13.xml"/><Relationship Id="rId23" Type="http://schemas.openxmlformats.org/officeDocument/2006/relationships/image" Target="../media/image65.png"/><Relationship Id="rId10" Type="http://schemas.openxmlformats.org/officeDocument/2006/relationships/diagramQuickStyle" Target="../diagrams/quickStyle12.xml"/><Relationship Id="rId19" Type="http://schemas.openxmlformats.org/officeDocument/2006/relationships/diagramLayout" Target="../diagrams/layout14.xml"/><Relationship Id="rId4" Type="http://schemas.openxmlformats.org/officeDocument/2006/relationships/diagramLayout" Target="../diagrams/layout11.xml"/><Relationship Id="rId9" Type="http://schemas.openxmlformats.org/officeDocument/2006/relationships/diagramLayout" Target="../diagrams/layout12.xml"/><Relationship Id="rId14" Type="http://schemas.openxmlformats.org/officeDocument/2006/relationships/diagramLayout" Target="../diagrams/layout13.xml"/><Relationship Id="rId22" Type="http://schemas.microsoft.com/office/2007/relationships/diagramDrawing" Target="../diagrams/drawing14.xml"/></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30.png"/><Relationship Id="rId5" Type="http://schemas.openxmlformats.org/officeDocument/2006/relationships/image" Target="../media/image420.png"/><Relationship Id="rId10" Type="http://schemas.openxmlformats.org/officeDocument/2006/relationships/image" Target="../media/image470.png"/><Relationship Id="rId4" Type="http://schemas.openxmlformats.org/officeDocument/2006/relationships/image" Target="../media/image410.png"/><Relationship Id="rId9"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chart" Target="../charts/chart5.xml"/><Relationship Id="rId1" Type="http://schemas.openxmlformats.org/officeDocument/2006/relationships/slideLayout" Target="../slideLayouts/slideLayout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69.jfif"/><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1.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diagramColors" Target="../diagrams/colors4.xml"/><Relationship Id="rId3" Type="http://schemas.openxmlformats.org/officeDocument/2006/relationships/diagramLayout" Target="../diagrams/layout3.xml"/><Relationship Id="rId7" Type="http://schemas.openxmlformats.org/officeDocument/2006/relationships/image" Target="../media/image16.jpeg"/><Relationship Id="rId12" Type="http://schemas.openxmlformats.org/officeDocument/2006/relationships/diagramQuickStyle" Target="../diagrams/quickStyle4.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openxmlformats.org/officeDocument/2006/relationships/diagramLayout" Target="../diagrams/layout4.xml"/><Relationship Id="rId5" Type="http://schemas.openxmlformats.org/officeDocument/2006/relationships/diagramColors" Target="../diagrams/colors3.xml"/><Relationship Id="rId10" Type="http://schemas.openxmlformats.org/officeDocument/2006/relationships/diagramData" Target="../diagrams/data4.xml"/><Relationship Id="rId4" Type="http://schemas.openxmlformats.org/officeDocument/2006/relationships/diagramQuickStyle" Target="../diagrams/quickStyle3.xml"/><Relationship Id="rId9" Type="http://schemas.openxmlformats.org/officeDocument/2006/relationships/image" Target="../media/image18.jpeg"/><Relationship Id="rId14" Type="http://schemas.microsoft.com/office/2007/relationships/diagramDrawing" Target="../diagrams/drawing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 xmlns:a16="http://schemas.microsoft.com/office/drawing/2014/main" id="{BFC18C84-D98D-415D-B47B-375480CF3BDD}"/>
              </a:ext>
            </a:extLst>
          </p:cNvPr>
          <p:cNvSpPr>
            <a:spLocks noGrp="1"/>
          </p:cNvSpPr>
          <p:nvPr>
            <p:ph type="sldNum" idx="12"/>
          </p:nvPr>
        </p:nvSpPr>
        <p:spPr/>
        <p:txBody>
          <a:bodyPr/>
          <a:lstStyle/>
          <a:p>
            <a:fld id="{00000000-1234-1234-1234-123412341234}" type="slidenum">
              <a:rPr lang="es-EC" smtClean="0"/>
              <a:pPr/>
              <a:t>1</a:t>
            </a:fld>
            <a:endParaRPr lang="es-EC"/>
          </a:p>
        </p:txBody>
      </p:sp>
      <p:pic>
        <p:nvPicPr>
          <p:cNvPr id="1026" name="Picture 2" descr="Resultado de imagen para espe png">
            <a:extLst>
              <a:ext uri="{FF2B5EF4-FFF2-40B4-BE49-F238E27FC236}">
                <a16:creationId xmlns="" xmlns:a16="http://schemas.microsoft.com/office/drawing/2014/main" id="{F3EFC817-6359-4E15-8A30-B8CC8A2C12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4322"/>
          <a:stretch/>
        </p:blipFill>
        <p:spPr bwMode="auto">
          <a:xfrm>
            <a:off x="277584" y="160614"/>
            <a:ext cx="847051" cy="9104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 xmlns:a16="http://schemas.microsoft.com/office/drawing/2014/main" id="{07203D7C-3FA5-49A6-988A-E48846542DE1}"/>
              </a:ext>
            </a:extLst>
          </p:cNvPr>
          <p:cNvSpPr txBox="1">
            <a:spLocks noChangeArrowheads="1"/>
          </p:cNvSpPr>
          <p:nvPr/>
        </p:nvSpPr>
        <p:spPr bwMode="auto">
          <a:xfrm>
            <a:off x="928687" y="2913599"/>
            <a:ext cx="7286625" cy="1943301"/>
          </a:xfrm>
          <a:prstGeom prst="rect">
            <a:avLst/>
          </a:prstGeom>
          <a:noFill/>
          <a:ln w="9525">
            <a:noFill/>
            <a:miter lim="800000"/>
            <a:headEnd/>
            <a:tailEnd/>
          </a:ln>
        </p:spPr>
        <p:txBody>
          <a:bodyPr/>
          <a:lstStyle/>
          <a:p>
            <a:pPr algn="ctr" eaLnBrk="0" hangingPunct="0"/>
            <a:r>
              <a:rPr lang="es-ES_tradnl" b="1" dirty="0">
                <a:latin typeface="Times New Roman" panose="02020603050405020304" pitchFamily="18" charset="0"/>
                <a:cs typeface="Times New Roman" panose="02020603050405020304" pitchFamily="18" charset="0"/>
              </a:rPr>
              <a:t>Proyecto de Tesis previa a la obtención del título de:</a:t>
            </a:r>
          </a:p>
          <a:p>
            <a:pPr algn="ctr" eaLnBrk="0" hangingPunct="0"/>
            <a:endParaRPr lang="es-ES_tradnl" b="1" dirty="0">
              <a:latin typeface="Times New Roman" panose="02020603050405020304" pitchFamily="18" charset="0"/>
              <a:cs typeface="Times New Roman" panose="02020603050405020304" pitchFamily="18" charset="0"/>
            </a:endParaRPr>
          </a:p>
          <a:p>
            <a:pPr algn="ctr" eaLnBrk="0" hangingPunct="0"/>
            <a:r>
              <a:rPr lang="es-ES_tradnl" b="1" dirty="0">
                <a:latin typeface="Times New Roman" panose="02020603050405020304" pitchFamily="18" charset="0"/>
                <a:cs typeface="Times New Roman" panose="02020603050405020304" pitchFamily="18" charset="0"/>
              </a:rPr>
              <a:t>Ingenieras en Comercio Exterior y Negociación Internacional</a:t>
            </a:r>
          </a:p>
          <a:p>
            <a:pPr algn="ctr" eaLnBrk="0" hangingPunct="0"/>
            <a:endParaRPr lang="es-ES_tradnl" b="1" dirty="0">
              <a:latin typeface="Times New Roman" panose="02020603050405020304" pitchFamily="18" charset="0"/>
              <a:cs typeface="Times New Roman" panose="02020603050405020304" pitchFamily="18" charset="0"/>
            </a:endParaRPr>
          </a:p>
          <a:p>
            <a:pPr algn="ctr" eaLnBrk="0" hangingPunct="0"/>
            <a:r>
              <a:rPr lang="es-ES_tradnl" b="1" dirty="0">
                <a:latin typeface="Times New Roman" panose="02020603050405020304" pitchFamily="18" charset="0"/>
                <a:cs typeface="Times New Roman" panose="02020603050405020304" pitchFamily="18" charset="0"/>
              </a:rPr>
              <a:t>Autoras: Emily </a:t>
            </a:r>
            <a:r>
              <a:rPr lang="es-ES_tradnl" b="1" dirty="0" err="1">
                <a:latin typeface="Times New Roman" panose="02020603050405020304" pitchFamily="18" charset="0"/>
                <a:cs typeface="Times New Roman" panose="02020603050405020304" pitchFamily="18" charset="0"/>
              </a:rPr>
              <a:t>Mishell</a:t>
            </a:r>
            <a:r>
              <a:rPr lang="es-ES_tradnl" b="1" dirty="0">
                <a:latin typeface="Times New Roman" panose="02020603050405020304" pitchFamily="18" charset="0"/>
                <a:cs typeface="Times New Roman" panose="02020603050405020304" pitchFamily="18" charset="0"/>
              </a:rPr>
              <a:t> González Juca</a:t>
            </a:r>
          </a:p>
          <a:p>
            <a:pPr algn="ctr" eaLnBrk="0" hangingPunct="0"/>
            <a:r>
              <a:rPr lang="es-ES_tradnl" b="1" dirty="0">
                <a:latin typeface="Times New Roman" panose="02020603050405020304" pitchFamily="18" charset="0"/>
                <a:cs typeface="Times New Roman" panose="02020603050405020304" pitchFamily="18" charset="0"/>
              </a:rPr>
              <a:t>                          Johana Mercedes </a:t>
            </a:r>
            <a:r>
              <a:rPr lang="es-ES_tradnl" b="1" dirty="0" err="1">
                <a:latin typeface="Times New Roman" panose="02020603050405020304" pitchFamily="18" charset="0"/>
                <a:cs typeface="Times New Roman" panose="02020603050405020304" pitchFamily="18" charset="0"/>
              </a:rPr>
              <a:t>Unapanta</a:t>
            </a:r>
            <a:r>
              <a:rPr lang="es-ES_tradnl" b="1" dirty="0">
                <a:latin typeface="Times New Roman" panose="02020603050405020304" pitchFamily="18" charset="0"/>
                <a:cs typeface="Times New Roman" panose="02020603050405020304" pitchFamily="18" charset="0"/>
              </a:rPr>
              <a:t> </a:t>
            </a:r>
            <a:r>
              <a:rPr lang="es-ES_tradnl" b="1" dirty="0" err="1">
                <a:latin typeface="Times New Roman" panose="02020603050405020304" pitchFamily="18" charset="0"/>
                <a:cs typeface="Times New Roman" panose="02020603050405020304" pitchFamily="18" charset="0"/>
              </a:rPr>
              <a:t>Caice</a:t>
            </a:r>
            <a:r>
              <a:rPr lang="es-ES_tradnl" b="1" dirty="0">
                <a:latin typeface="Times New Roman" panose="02020603050405020304" pitchFamily="18" charset="0"/>
                <a:cs typeface="Times New Roman" panose="02020603050405020304" pitchFamily="18" charset="0"/>
              </a:rPr>
              <a:t>  </a:t>
            </a:r>
          </a:p>
          <a:p>
            <a:pPr algn="ctr" eaLnBrk="0" hangingPunct="0"/>
            <a:endParaRPr lang="es-ES_tradnl" b="1" dirty="0">
              <a:latin typeface="Times New Roman" panose="02020603050405020304" pitchFamily="18" charset="0"/>
              <a:cs typeface="Times New Roman" panose="02020603050405020304" pitchFamily="18" charset="0"/>
            </a:endParaRPr>
          </a:p>
          <a:p>
            <a:pPr algn="ctr" eaLnBrk="0" hangingPunct="0"/>
            <a:r>
              <a:rPr lang="es-EC" b="1" dirty="0">
                <a:latin typeface="Times New Roman" panose="02020603050405020304" pitchFamily="18" charset="0"/>
                <a:cs typeface="Times New Roman" panose="02020603050405020304" pitchFamily="18" charset="0"/>
              </a:rPr>
              <a:t>DIRECTORA: ING. Digna Marcela Viteri Moya MS.</a:t>
            </a:r>
            <a:endParaRPr lang="es-EC" dirty="0">
              <a:latin typeface="Times New Roman" panose="02020603050405020304" pitchFamily="18" charset="0"/>
              <a:cs typeface="Times New Roman" panose="02020603050405020304" pitchFamily="18" charset="0"/>
            </a:endParaRPr>
          </a:p>
          <a:p>
            <a:pPr algn="ctr" eaLnBrk="0" hangingPunct="0"/>
            <a:endParaRPr lang="es-ES_tradnl" b="1" dirty="0">
              <a:latin typeface="Times New Roman" panose="02020603050405020304" pitchFamily="18" charset="0"/>
              <a:cs typeface="Times New Roman" panose="02020603050405020304" pitchFamily="18" charset="0"/>
            </a:endParaRPr>
          </a:p>
        </p:txBody>
      </p:sp>
      <p:pic>
        <p:nvPicPr>
          <p:cNvPr id="5" name="Picture 2" descr="Resultado de imagen para espe png">
            <a:extLst>
              <a:ext uri="{FF2B5EF4-FFF2-40B4-BE49-F238E27FC236}">
                <a16:creationId xmlns="" xmlns:a16="http://schemas.microsoft.com/office/drawing/2014/main" id="{8E66D78A-E998-481F-B521-FC2AE8CCB4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806"/>
          <a:stretch/>
        </p:blipFill>
        <p:spPr bwMode="auto">
          <a:xfrm>
            <a:off x="3428999" y="183115"/>
            <a:ext cx="2286000" cy="8503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 xmlns:a16="http://schemas.microsoft.com/office/drawing/2014/main" id="{639EAF6C-71AC-4637-AB01-1D0BE6DB092B}"/>
              </a:ext>
            </a:extLst>
          </p:cNvPr>
          <p:cNvSpPr txBox="1">
            <a:spLocks noChangeArrowheads="1"/>
          </p:cNvSpPr>
          <p:nvPr/>
        </p:nvSpPr>
        <p:spPr bwMode="auto">
          <a:xfrm>
            <a:off x="928687" y="1258254"/>
            <a:ext cx="7286625" cy="1280989"/>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lstStyle/>
          <a:p>
            <a:pPr algn="ctr" eaLnBrk="0" hangingPunct="0"/>
            <a:r>
              <a:rPr lang="es-EC"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ANÁLISIS DE LOS TRATADOS INTERNACIONALES Y SU REPERCUSIÓN EN LA BIODIVERSIDAD, CASO GALÁPAGOS.</a:t>
            </a:r>
          </a:p>
          <a:p>
            <a:pPr algn="ctr" eaLnBrk="0" hangingPunct="0"/>
            <a:endParaRPr lang="es-ES_tradnl"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7942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391899" y="76720"/>
            <a:ext cx="5866209" cy="325041"/>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algn="ctr" eaLnBrk="0" hangingPunct="0"/>
            <a:r>
              <a:rPr lang="es-ES_tradnl" sz="1500" b="1" u="sng"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Metodología de la Investigación</a:t>
            </a:r>
          </a:p>
        </p:txBody>
      </p:sp>
      <p:sp>
        <p:nvSpPr>
          <p:cNvPr id="6" name="Título 5">
            <a:extLst>
              <a:ext uri="{FF2B5EF4-FFF2-40B4-BE49-F238E27FC236}">
                <a16:creationId xmlns="" xmlns:a16="http://schemas.microsoft.com/office/drawing/2014/main" id="{6483C57D-B994-413F-937B-BC1B310FD279}"/>
              </a:ext>
            </a:extLst>
          </p:cNvPr>
          <p:cNvSpPr>
            <a:spLocks noGrp="1"/>
          </p:cNvSpPr>
          <p:nvPr>
            <p:ph type="title"/>
          </p:nvPr>
        </p:nvSpPr>
        <p:spPr>
          <a:xfrm>
            <a:off x="2338348" y="341003"/>
            <a:ext cx="4467304" cy="419803"/>
          </a:xfrm>
        </p:spPr>
        <p:txBody>
          <a:bodyPr/>
          <a:lstStyle/>
          <a:p>
            <a:r>
              <a:rPr lang="es-EC" sz="1600" b="1" i="1" dirty="0">
                <a:latin typeface="Times New Roman" panose="02020603050405020304" pitchFamily="18" charset="0"/>
                <a:ea typeface="Times New Roman" panose="02020603050405020304" pitchFamily="18" charset="0"/>
                <a:cs typeface="Times New Roman" panose="02020603050405020304" pitchFamily="18" charset="0"/>
              </a:rPr>
              <a:t>Método de evaluación de convenios internacionales </a:t>
            </a:r>
            <a:endParaRPr lang="es-EC" sz="1600" dirty="0"/>
          </a:p>
        </p:txBody>
      </p:sp>
      <p:sp>
        <p:nvSpPr>
          <p:cNvPr id="9" name="Rectángulo 8">
            <a:extLst>
              <a:ext uri="{FF2B5EF4-FFF2-40B4-BE49-F238E27FC236}">
                <a16:creationId xmlns="" xmlns:a16="http://schemas.microsoft.com/office/drawing/2014/main" id="{0B0A25D2-9F96-4888-BC88-2133532EE30E}"/>
              </a:ext>
            </a:extLst>
          </p:cNvPr>
          <p:cNvSpPr/>
          <p:nvPr/>
        </p:nvSpPr>
        <p:spPr>
          <a:xfrm>
            <a:off x="351692" y="2613755"/>
            <a:ext cx="4096141"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285750" lvl="0" indent="-285750" algn="just">
              <a:buFont typeface="Arial" panose="020B0604020202020204" pitchFamily="34" charset="0"/>
              <a:buChar char="•"/>
            </a:pPr>
            <a:r>
              <a:rPr lang="es-EC" sz="1200" dirty="0">
                <a:latin typeface="Times New Roman" panose="02020603050405020304" pitchFamily="18" charset="0"/>
                <a:ea typeface="Calibri" panose="020F0502020204030204" pitchFamily="34" charset="0"/>
                <a:cs typeface="Calibri" panose="020F0502020204030204" pitchFamily="34" charset="0"/>
              </a:rPr>
              <a:t>Convención de las Naciones Unidas sobre el Derecho del Mar (CONVEMAR)</a:t>
            </a:r>
          </a:p>
          <a:p>
            <a:pPr marL="285750" lvl="0" indent="-285750" algn="just">
              <a:buFont typeface="Arial" panose="020B0604020202020204" pitchFamily="34" charset="0"/>
              <a:buChar char="•"/>
            </a:pPr>
            <a:r>
              <a:rPr lang="es-EC" sz="1200" dirty="0">
                <a:latin typeface="Times New Roman" panose="02020603050405020304" pitchFamily="18" charset="0"/>
                <a:ea typeface="Calibri" panose="020F0502020204030204" pitchFamily="34" charset="0"/>
                <a:cs typeface="Calibri" panose="020F0502020204030204" pitchFamily="34" charset="0"/>
              </a:rPr>
              <a:t>Convenio de Diversidad Biológica (CDB)</a:t>
            </a:r>
          </a:p>
          <a:p>
            <a:pPr marL="285750" lvl="0" indent="-285750" algn="just">
              <a:buFont typeface="Arial" panose="020B0604020202020204" pitchFamily="34" charset="0"/>
              <a:buChar char="•"/>
            </a:pPr>
            <a:r>
              <a:rPr lang="es-EC" sz="1200" dirty="0">
                <a:latin typeface="Times New Roman" panose="02020603050405020304" pitchFamily="18" charset="0"/>
                <a:ea typeface="Calibri" panose="020F0502020204030204" pitchFamily="34" charset="0"/>
                <a:cs typeface="Calibri" panose="020F0502020204030204" pitchFamily="34" charset="0"/>
              </a:rPr>
              <a:t>Convenio para la Protección del Patrimonio Natural y Cultural de la (UNESCO)</a:t>
            </a:r>
          </a:p>
          <a:p>
            <a:pPr marL="285750" lvl="0" indent="-285750" algn="just">
              <a:buFont typeface="Arial" panose="020B0604020202020204" pitchFamily="34" charset="0"/>
              <a:buChar char="•"/>
            </a:pPr>
            <a:r>
              <a:rPr lang="es-EC" sz="1200" dirty="0">
                <a:latin typeface="Times New Roman" panose="02020603050405020304" pitchFamily="18" charset="0"/>
                <a:ea typeface="Calibri" panose="020F0502020204030204" pitchFamily="34" charset="0"/>
                <a:cs typeface="Calibri" panose="020F0502020204030204" pitchFamily="34" charset="0"/>
              </a:rPr>
              <a:t>Convención sobre el Comercio Internacional de Especies Amenazadas de Fauna y Flora Silvestres (CITES)</a:t>
            </a:r>
          </a:p>
        </p:txBody>
      </p:sp>
      <p:graphicFrame>
        <p:nvGraphicFramePr>
          <p:cNvPr id="10" name="Diagrama 9">
            <a:extLst>
              <a:ext uri="{FF2B5EF4-FFF2-40B4-BE49-F238E27FC236}">
                <a16:creationId xmlns="" xmlns:a16="http://schemas.microsoft.com/office/drawing/2014/main" id="{2A91AA8B-BF5F-4B60-9E38-B193135A97C0}"/>
              </a:ext>
            </a:extLst>
          </p:cNvPr>
          <p:cNvGraphicFramePr/>
          <p:nvPr>
            <p:extLst>
              <p:ext uri="{D42A27DB-BD31-4B8C-83A1-F6EECF244321}">
                <p14:modId xmlns:p14="http://schemas.microsoft.com/office/powerpoint/2010/main" val="3215770658"/>
              </p:ext>
            </p:extLst>
          </p:nvPr>
        </p:nvGraphicFramePr>
        <p:xfrm>
          <a:off x="79131" y="760806"/>
          <a:ext cx="8985737" cy="3963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a14="http://schemas.microsoft.com/office/drawing/2010/main">
        <mc:Choice Requires="a14">
          <p:graphicFrame>
            <p:nvGraphicFramePr>
              <p:cNvPr id="11" name="Tabla 10">
                <a:extLst>
                  <a:ext uri="{FF2B5EF4-FFF2-40B4-BE49-F238E27FC236}">
                    <a16:creationId xmlns="" xmlns:a16="http://schemas.microsoft.com/office/drawing/2014/main" id="{88A4FB21-B868-4DCC-B99A-7766A6156730}"/>
                  </a:ext>
                </a:extLst>
              </p:cNvPr>
              <p:cNvGraphicFramePr>
                <a:graphicFrameLocks noGrp="1"/>
              </p:cNvGraphicFramePr>
              <p:nvPr>
                <p:extLst>
                  <p:ext uri="{D42A27DB-BD31-4B8C-83A1-F6EECF244321}">
                    <p14:modId xmlns:p14="http://schemas.microsoft.com/office/powerpoint/2010/main" val="2851511163"/>
                  </p:ext>
                </p:extLst>
              </p:nvPr>
            </p:nvGraphicFramePr>
            <p:xfrm>
              <a:off x="4552827" y="1128642"/>
              <a:ext cx="4505650" cy="4050602"/>
            </p:xfrm>
            <a:graphic>
              <a:graphicData uri="http://schemas.openxmlformats.org/drawingml/2006/table">
                <a:tbl>
                  <a:tblPr firstRow="1" firstCol="1" bandRow="1">
                    <a:tableStyleId>{638B1855-1B75-4FBE-930C-398BA8C253C6}</a:tableStyleId>
                  </a:tblPr>
                  <a:tblGrid>
                    <a:gridCol w="2252825">
                      <a:extLst>
                        <a:ext uri="{9D8B030D-6E8A-4147-A177-3AD203B41FA5}">
                          <a16:colId xmlns="" xmlns:a16="http://schemas.microsoft.com/office/drawing/2014/main" val="1832428914"/>
                        </a:ext>
                      </a:extLst>
                    </a:gridCol>
                    <a:gridCol w="2252825">
                      <a:extLst>
                        <a:ext uri="{9D8B030D-6E8A-4147-A177-3AD203B41FA5}">
                          <a16:colId xmlns="" xmlns:a16="http://schemas.microsoft.com/office/drawing/2014/main" val="1491296673"/>
                        </a:ext>
                      </a:extLst>
                    </a:gridCol>
                  </a:tblGrid>
                  <a:tr h="399017">
                    <a:tc>
                      <a:txBody>
                        <a:bodyPr/>
                        <a:lstStyle/>
                        <a:p>
                          <a:pPr algn="just">
                            <a:lnSpc>
                              <a:spcPct val="150000"/>
                            </a:lnSpc>
                            <a:spcAft>
                              <a:spcPts val="0"/>
                            </a:spcAft>
                          </a:pPr>
                          <a:r>
                            <a:rPr lang="es-EC" sz="900" dirty="0">
                              <a:solidFill>
                                <a:schemeClr val="tx1"/>
                              </a:solidFill>
                              <a:effectLst/>
                            </a:rPr>
                            <a:t>Nombre del indicador:</a:t>
                          </a:r>
                          <a:endParaRPr lang="es-EC" sz="9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46093" marR="46093" marT="0" marB="0"/>
                    </a:tc>
                    <a:tc>
                      <a:txBody>
                        <a:bodyPr/>
                        <a:lstStyle/>
                        <a:p>
                          <a:pPr algn="just">
                            <a:lnSpc>
                              <a:spcPct val="150000"/>
                            </a:lnSpc>
                            <a:spcAft>
                              <a:spcPts val="0"/>
                            </a:spcAft>
                          </a:pPr>
                          <a:r>
                            <a:rPr lang="es-EC" sz="900" b="0" dirty="0">
                              <a:solidFill>
                                <a:schemeClr val="tx1"/>
                              </a:solidFill>
                              <a:effectLst/>
                            </a:rPr>
                            <a:t>Nombre de identificación que señala el ítem a evaluar</a:t>
                          </a:r>
                          <a:endParaRPr lang="es-EC" sz="900" b="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46093" marR="46093" marT="0" marB="0"/>
                    </a:tc>
                    <a:extLst>
                      <a:ext uri="{0D108BD9-81ED-4DB2-BD59-A6C34878D82A}">
                        <a16:rowId xmlns="" xmlns:a16="http://schemas.microsoft.com/office/drawing/2014/main" val="4283030217"/>
                      </a:ext>
                    </a:extLst>
                  </a:tr>
                  <a:tr h="399017">
                    <a:tc>
                      <a:txBody>
                        <a:bodyPr/>
                        <a:lstStyle/>
                        <a:p>
                          <a:pPr algn="just">
                            <a:lnSpc>
                              <a:spcPct val="150000"/>
                            </a:lnSpc>
                            <a:spcAft>
                              <a:spcPts val="0"/>
                            </a:spcAft>
                          </a:pPr>
                          <a:r>
                            <a:rPr lang="es-EC" sz="900">
                              <a:solidFill>
                                <a:schemeClr val="tx1"/>
                              </a:solidFill>
                              <a:effectLst/>
                            </a:rPr>
                            <a:t>Descripción:</a:t>
                          </a:r>
                          <a:endParaRPr lang="es-EC" sz="90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46093" marR="46093" marT="0" marB="0"/>
                    </a:tc>
                    <a:tc>
                      <a:txBody>
                        <a:bodyPr/>
                        <a:lstStyle/>
                        <a:p>
                          <a:pPr algn="just">
                            <a:lnSpc>
                              <a:spcPct val="150000"/>
                            </a:lnSpc>
                            <a:spcAft>
                              <a:spcPts val="0"/>
                            </a:spcAft>
                          </a:pPr>
                          <a:r>
                            <a:rPr lang="es-EC" sz="900">
                              <a:solidFill>
                                <a:schemeClr val="tx1"/>
                              </a:solidFill>
                              <a:effectLst/>
                            </a:rPr>
                            <a:t>Corta explicación del propósito del indicador</a:t>
                          </a:r>
                          <a:endParaRPr lang="es-EC" sz="90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46093" marR="46093" marT="0" marB="0"/>
                    </a:tc>
                    <a:extLst>
                      <a:ext uri="{0D108BD9-81ED-4DB2-BD59-A6C34878D82A}">
                        <a16:rowId xmlns="" xmlns:a16="http://schemas.microsoft.com/office/drawing/2014/main" val="3333236809"/>
                      </a:ext>
                    </a:extLst>
                  </a:tr>
                  <a:tr h="191586">
                    <a:tc>
                      <a:txBody>
                        <a:bodyPr/>
                        <a:lstStyle/>
                        <a:p>
                          <a:pPr algn="just">
                            <a:lnSpc>
                              <a:spcPct val="150000"/>
                            </a:lnSpc>
                            <a:spcAft>
                              <a:spcPts val="0"/>
                            </a:spcAft>
                          </a:pPr>
                          <a:r>
                            <a:rPr lang="es-EC" sz="900">
                              <a:solidFill>
                                <a:schemeClr val="tx1"/>
                              </a:solidFill>
                              <a:effectLst/>
                            </a:rPr>
                            <a:t>Objetivo del indicador: </a:t>
                          </a:r>
                          <a:endParaRPr lang="es-EC" sz="90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46093" marR="46093" marT="0" marB="0"/>
                    </a:tc>
                    <a:tc>
                      <a:txBody>
                        <a:bodyPr/>
                        <a:lstStyle/>
                        <a:p>
                          <a:pPr algn="just">
                            <a:lnSpc>
                              <a:spcPct val="150000"/>
                            </a:lnSpc>
                            <a:spcAft>
                              <a:spcPts val="0"/>
                            </a:spcAft>
                          </a:pPr>
                          <a:r>
                            <a:rPr lang="es-EC" sz="900">
                              <a:solidFill>
                                <a:schemeClr val="tx1"/>
                              </a:solidFill>
                              <a:effectLst/>
                            </a:rPr>
                            <a:t>Refleja la meta a cumplir</a:t>
                          </a:r>
                          <a:endParaRPr lang="es-EC" sz="90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46093" marR="46093" marT="0" marB="0"/>
                    </a:tc>
                    <a:extLst>
                      <a:ext uri="{0D108BD9-81ED-4DB2-BD59-A6C34878D82A}">
                        <a16:rowId xmlns="" xmlns:a16="http://schemas.microsoft.com/office/drawing/2014/main" val="2126382459"/>
                      </a:ext>
                    </a:extLst>
                  </a:tr>
                  <a:tr h="757404">
                    <a:tc>
                      <a:txBody>
                        <a:bodyPr/>
                        <a:lstStyle/>
                        <a:p>
                          <a:pPr algn="just">
                            <a:lnSpc>
                              <a:spcPct val="150000"/>
                            </a:lnSpc>
                            <a:spcAft>
                              <a:spcPts val="0"/>
                            </a:spcAft>
                            <a:tabLst>
                              <a:tab pos="619125" algn="l"/>
                            </a:tabLst>
                          </a:pPr>
                          <a:r>
                            <a:rPr lang="es-EC" sz="900">
                              <a:solidFill>
                                <a:schemeClr val="tx1"/>
                              </a:solidFill>
                              <a:effectLst/>
                            </a:rPr>
                            <a:t>Fórmula de cálculo: </a:t>
                          </a:r>
                          <a:endParaRPr lang="es-EC" sz="90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46093" marR="46093" marT="0" marB="0"/>
                    </a:tc>
                    <a:tc>
                      <a:txBody>
                        <a:bodyPr/>
                        <a:lstStyle/>
                        <a:p>
                          <a:pPr algn="just">
                            <a:lnSpc>
                              <a:spcPct val="150000"/>
                            </a:lnSpc>
                            <a:spcAft>
                              <a:spcPts val="0"/>
                            </a:spcAft>
                            <a:tabLst>
                              <a:tab pos="619125" algn="l"/>
                            </a:tabLst>
                          </a:pPr>
                          <a14:m>
                            <m:oMathPara xmlns:m="http://schemas.openxmlformats.org/officeDocument/2006/math">
                              <m:oMathParaPr>
                                <m:jc m:val="centerGroup"/>
                              </m:oMathParaPr>
                              <m:oMath xmlns:m="http://schemas.openxmlformats.org/officeDocument/2006/math">
                                <m:f>
                                  <m:fPr>
                                    <m:ctrlPr>
                                      <a:rPr lang="es-EC" sz="800" i="1" smtClean="0">
                                        <a:solidFill>
                                          <a:schemeClr val="tx1"/>
                                        </a:solidFill>
                                        <a:effectLst/>
                                        <a:latin typeface="Cambria Math" panose="02040503050406030204" pitchFamily="18" charset="0"/>
                                      </a:rPr>
                                    </m:ctrlPr>
                                  </m:fPr>
                                  <m:num>
                                    <m:r>
                                      <a:rPr lang="es-EC" sz="800">
                                        <a:solidFill>
                                          <a:schemeClr val="tx1"/>
                                        </a:solidFill>
                                        <a:effectLst/>
                                        <a:latin typeface="Cambria Math" panose="02040503050406030204" pitchFamily="18" charset="0"/>
                                      </a:rPr>
                                      <m:t>𝑉𝑎𝑟𝑖𝑎𝑏𝑙𝑒</m:t>
                                    </m:r>
                                    <m:r>
                                      <a:rPr lang="es-EC" sz="800">
                                        <a:solidFill>
                                          <a:schemeClr val="tx1"/>
                                        </a:solidFill>
                                        <a:effectLst/>
                                        <a:latin typeface="Cambria Math" panose="02040503050406030204" pitchFamily="18" charset="0"/>
                                      </a:rPr>
                                      <m:t> </m:t>
                                    </m:r>
                                    <m:r>
                                      <a:rPr lang="es-EC" sz="800">
                                        <a:solidFill>
                                          <a:schemeClr val="tx1"/>
                                        </a:solidFill>
                                        <a:effectLst/>
                                        <a:latin typeface="Cambria Math" panose="02040503050406030204" pitchFamily="18" charset="0"/>
                                      </a:rPr>
                                      <m:t>𝐴</m:t>
                                    </m:r>
                                  </m:num>
                                  <m:den>
                                    <m:r>
                                      <a:rPr lang="es-EC" sz="800">
                                        <a:solidFill>
                                          <a:schemeClr val="tx1"/>
                                        </a:solidFill>
                                        <a:effectLst/>
                                        <a:latin typeface="Cambria Math" panose="02040503050406030204" pitchFamily="18" charset="0"/>
                                      </a:rPr>
                                      <m:t>𝑉𝑎𝑟𝑖𝑎𝑏𝑙𝑒𝑠</m:t>
                                    </m:r>
                                    <m:r>
                                      <a:rPr lang="es-EC" sz="800">
                                        <a:solidFill>
                                          <a:schemeClr val="tx1"/>
                                        </a:solidFill>
                                        <a:effectLst/>
                                        <a:latin typeface="Cambria Math" panose="02040503050406030204" pitchFamily="18" charset="0"/>
                                      </a:rPr>
                                      <m:t> </m:t>
                                    </m:r>
                                    <m:r>
                                      <a:rPr lang="es-EC" sz="800">
                                        <a:solidFill>
                                          <a:schemeClr val="tx1"/>
                                        </a:solidFill>
                                        <a:effectLst/>
                                        <a:latin typeface="Cambria Math" panose="02040503050406030204" pitchFamily="18" charset="0"/>
                                      </a:rPr>
                                      <m:t>𝐵</m:t>
                                    </m:r>
                                  </m:den>
                                </m:f>
                                <m:r>
                                  <a:rPr lang="es-EC" sz="800">
                                    <a:solidFill>
                                      <a:schemeClr val="tx1"/>
                                    </a:solidFill>
                                    <a:effectLst/>
                                    <a:latin typeface="Cambria Math" panose="02040503050406030204" pitchFamily="18" charset="0"/>
                                  </a:rPr>
                                  <m:t>×100</m:t>
                                </m:r>
                              </m:oMath>
                            </m:oMathPara>
                          </a14:m>
                          <a:endParaRPr lang="es-EC" sz="900" dirty="0">
                            <a:solidFill>
                              <a:schemeClr val="tx1"/>
                            </a:solidFill>
                            <a:effectLst/>
                          </a:endParaRPr>
                        </a:p>
                        <a:p>
                          <a:pPr algn="just">
                            <a:lnSpc>
                              <a:spcPct val="150000"/>
                            </a:lnSpc>
                            <a:spcAft>
                              <a:spcPts val="0"/>
                            </a:spcAft>
                            <a:tabLst>
                              <a:tab pos="619125" algn="l"/>
                            </a:tabLst>
                          </a:pPr>
                          <a:r>
                            <a:rPr lang="es-EC" sz="900" dirty="0">
                              <a:solidFill>
                                <a:schemeClr val="tx1"/>
                              </a:solidFill>
                              <a:effectLst/>
                            </a:rPr>
                            <a:t>Las variables son las que se obtienen del estudio de los convenios</a:t>
                          </a:r>
                          <a:endParaRPr lang="es-EC" sz="9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46093" marR="46093" marT="0" marB="0"/>
                    </a:tc>
                    <a:extLst>
                      <a:ext uri="{0D108BD9-81ED-4DB2-BD59-A6C34878D82A}">
                        <a16:rowId xmlns="" xmlns:a16="http://schemas.microsoft.com/office/drawing/2014/main" val="2959664568"/>
                      </a:ext>
                    </a:extLst>
                  </a:tr>
                  <a:tr h="399017">
                    <a:tc>
                      <a:txBody>
                        <a:bodyPr/>
                        <a:lstStyle/>
                        <a:p>
                          <a:pPr algn="just">
                            <a:lnSpc>
                              <a:spcPct val="150000"/>
                            </a:lnSpc>
                            <a:spcAft>
                              <a:spcPts val="0"/>
                            </a:spcAft>
                          </a:pPr>
                          <a:r>
                            <a:rPr lang="es-EC" sz="900">
                              <a:solidFill>
                                <a:schemeClr val="tx1"/>
                              </a:solidFill>
                              <a:effectLst/>
                            </a:rPr>
                            <a:t>Unidad de medición: </a:t>
                          </a:r>
                          <a:endParaRPr lang="es-EC" sz="90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46093" marR="46093" marT="0" marB="0"/>
                    </a:tc>
                    <a:tc>
                      <a:txBody>
                        <a:bodyPr/>
                        <a:lstStyle/>
                        <a:p>
                          <a:pPr algn="just">
                            <a:lnSpc>
                              <a:spcPct val="150000"/>
                            </a:lnSpc>
                            <a:spcAft>
                              <a:spcPts val="0"/>
                            </a:spcAft>
                          </a:pPr>
                          <a:r>
                            <a:rPr lang="es-EC" sz="900">
                              <a:solidFill>
                                <a:schemeClr val="tx1"/>
                              </a:solidFill>
                              <a:effectLst/>
                            </a:rPr>
                            <a:t>Medida en la que se va a cuantificar las variables y se obtendrá el resultado</a:t>
                          </a:r>
                          <a:endParaRPr lang="es-EC" sz="90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46093" marR="46093" marT="0" marB="0"/>
                    </a:tc>
                    <a:extLst>
                      <a:ext uri="{0D108BD9-81ED-4DB2-BD59-A6C34878D82A}">
                        <a16:rowId xmlns="" xmlns:a16="http://schemas.microsoft.com/office/drawing/2014/main" val="3084499890"/>
                      </a:ext>
                    </a:extLst>
                  </a:tr>
                  <a:tr h="399017">
                    <a:tc>
                      <a:txBody>
                        <a:bodyPr/>
                        <a:lstStyle/>
                        <a:p>
                          <a:pPr algn="just">
                            <a:lnSpc>
                              <a:spcPct val="150000"/>
                            </a:lnSpc>
                            <a:spcAft>
                              <a:spcPts val="0"/>
                            </a:spcAft>
                          </a:pPr>
                          <a:r>
                            <a:rPr lang="es-EC" sz="900">
                              <a:solidFill>
                                <a:schemeClr val="tx1"/>
                              </a:solidFill>
                              <a:effectLst/>
                            </a:rPr>
                            <a:t>Meta prevista: </a:t>
                          </a:r>
                          <a:endParaRPr lang="es-EC" sz="90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46093" marR="46093" marT="0" marB="0"/>
                    </a:tc>
                    <a:tc>
                      <a:txBody>
                        <a:bodyPr/>
                        <a:lstStyle/>
                        <a:p>
                          <a:pPr algn="just">
                            <a:lnSpc>
                              <a:spcPct val="150000"/>
                            </a:lnSpc>
                            <a:spcAft>
                              <a:spcPts val="0"/>
                            </a:spcAft>
                          </a:pPr>
                          <a:r>
                            <a:rPr lang="es-EC" sz="900">
                              <a:solidFill>
                                <a:schemeClr val="tx1"/>
                              </a:solidFill>
                              <a:effectLst/>
                            </a:rPr>
                            <a:t>El objetivo cuantitativo que se pretende alcanzar</a:t>
                          </a:r>
                          <a:endParaRPr lang="es-EC" sz="90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46093" marR="46093" marT="0" marB="0"/>
                    </a:tc>
                    <a:extLst>
                      <a:ext uri="{0D108BD9-81ED-4DB2-BD59-A6C34878D82A}">
                        <a16:rowId xmlns="" xmlns:a16="http://schemas.microsoft.com/office/drawing/2014/main" val="1420523752"/>
                      </a:ext>
                    </a:extLst>
                  </a:tr>
                  <a:tr h="399017">
                    <a:tc>
                      <a:txBody>
                        <a:bodyPr/>
                        <a:lstStyle/>
                        <a:p>
                          <a:pPr algn="just">
                            <a:lnSpc>
                              <a:spcPct val="150000"/>
                            </a:lnSpc>
                            <a:spcAft>
                              <a:spcPts val="0"/>
                            </a:spcAft>
                          </a:pPr>
                          <a:r>
                            <a:rPr lang="es-EC" sz="900">
                              <a:solidFill>
                                <a:schemeClr val="tx1"/>
                              </a:solidFill>
                              <a:effectLst/>
                            </a:rPr>
                            <a:t>Fuentes de información: </a:t>
                          </a:r>
                          <a:endParaRPr lang="es-EC" sz="90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46093" marR="46093" marT="0" marB="0"/>
                    </a:tc>
                    <a:tc>
                      <a:txBody>
                        <a:bodyPr/>
                        <a:lstStyle/>
                        <a:p>
                          <a:pPr algn="just">
                            <a:lnSpc>
                              <a:spcPct val="150000"/>
                            </a:lnSpc>
                            <a:spcAft>
                              <a:spcPts val="0"/>
                            </a:spcAft>
                          </a:pPr>
                          <a:r>
                            <a:rPr lang="es-EC" sz="900">
                              <a:solidFill>
                                <a:schemeClr val="tx1"/>
                              </a:solidFill>
                              <a:effectLst/>
                            </a:rPr>
                            <a:t>Textos de los cuales se obtienen la información de las variables</a:t>
                          </a:r>
                          <a:endParaRPr lang="es-EC" sz="90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46093" marR="46093" marT="0" marB="0"/>
                    </a:tc>
                    <a:extLst>
                      <a:ext uri="{0D108BD9-81ED-4DB2-BD59-A6C34878D82A}">
                        <a16:rowId xmlns="" xmlns:a16="http://schemas.microsoft.com/office/drawing/2014/main" val="2149124110"/>
                      </a:ext>
                    </a:extLst>
                  </a:tr>
                  <a:tr h="611337">
                    <a:tc>
                      <a:txBody>
                        <a:bodyPr/>
                        <a:lstStyle/>
                        <a:p>
                          <a:pPr algn="just">
                            <a:lnSpc>
                              <a:spcPct val="150000"/>
                            </a:lnSpc>
                            <a:spcAft>
                              <a:spcPts val="0"/>
                            </a:spcAft>
                          </a:pPr>
                          <a:r>
                            <a:rPr lang="es-EC" sz="900">
                              <a:solidFill>
                                <a:schemeClr val="tx1"/>
                              </a:solidFill>
                              <a:effectLst/>
                            </a:rPr>
                            <a:t>Limitaciones: </a:t>
                          </a:r>
                          <a:endParaRPr lang="es-EC" sz="90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46093" marR="46093" marT="0" marB="0"/>
                    </a:tc>
                    <a:tc>
                      <a:txBody>
                        <a:bodyPr/>
                        <a:lstStyle/>
                        <a:p>
                          <a:pPr algn="just">
                            <a:lnSpc>
                              <a:spcPct val="150000"/>
                            </a:lnSpc>
                            <a:spcAft>
                              <a:spcPts val="0"/>
                            </a:spcAft>
                          </a:pPr>
                          <a:r>
                            <a:rPr lang="es-EC" sz="900">
                              <a:solidFill>
                                <a:schemeClr val="tx1"/>
                              </a:solidFill>
                              <a:effectLst/>
                            </a:rPr>
                            <a:t>Los obstáculos presentados al momento de obtener información para elaborar el indicador</a:t>
                          </a:r>
                          <a:endParaRPr lang="es-EC" sz="90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46093" marR="46093" marT="0" marB="0"/>
                    </a:tc>
                    <a:extLst>
                      <a:ext uri="{0D108BD9-81ED-4DB2-BD59-A6C34878D82A}">
                        <a16:rowId xmlns="" xmlns:a16="http://schemas.microsoft.com/office/drawing/2014/main" val="87442110"/>
                      </a:ext>
                    </a:extLst>
                  </a:tr>
                  <a:tr h="399017">
                    <a:tc>
                      <a:txBody>
                        <a:bodyPr/>
                        <a:lstStyle/>
                        <a:p>
                          <a:pPr algn="just">
                            <a:lnSpc>
                              <a:spcPct val="150000"/>
                            </a:lnSpc>
                            <a:spcAft>
                              <a:spcPts val="0"/>
                            </a:spcAft>
                          </a:pPr>
                          <a:r>
                            <a:rPr lang="es-EC" sz="900" dirty="0">
                              <a:solidFill>
                                <a:schemeClr val="tx1"/>
                              </a:solidFill>
                              <a:effectLst/>
                            </a:rPr>
                            <a:t>Responsable: </a:t>
                          </a:r>
                          <a:endParaRPr lang="es-EC" sz="9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46093" marR="46093" marT="0" marB="0"/>
                    </a:tc>
                    <a:tc>
                      <a:txBody>
                        <a:bodyPr/>
                        <a:lstStyle/>
                        <a:p>
                          <a:pPr algn="just">
                            <a:lnSpc>
                              <a:spcPct val="150000"/>
                            </a:lnSpc>
                            <a:spcAft>
                              <a:spcPts val="0"/>
                            </a:spcAft>
                          </a:pPr>
                          <a:r>
                            <a:rPr lang="es-EC" sz="900" dirty="0">
                              <a:solidFill>
                                <a:schemeClr val="tx1"/>
                              </a:solidFill>
                              <a:effectLst/>
                            </a:rPr>
                            <a:t>Entidad a cargo del cumplimiento de las metas</a:t>
                          </a:r>
                          <a:endParaRPr lang="es-EC" sz="9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46093" marR="46093" marT="0" marB="0"/>
                    </a:tc>
                    <a:extLst>
                      <a:ext uri="{0D108BD9-81ED-4DB2-BD59-A6C34878D82A}">
                        <a16:rowId xmlns="" xmlns:a16="http://schemas.microsoft.com/office/drawing/2014/main" val="3144047954"/>
                      </a:ext>
                    </a:extLst>
                  </a:tr>
                </a:tbl>
              </a:graphicData>
            </a:graphic>
          </p:graphicFrame>
        </mc:Choice>
        <mc:Fallback xmlns="">
          <p:graphicFrame>
            <p:nvGraphicFramePr>
              <p:cNvPr id="11" name="Tabla 10">
                <a:extLst>
                  <a:ext uri="{FF2B5EF4-FFF2-40B4-BE49-F238E27FC236}">
                    <a16:creationId xmlns:a16="http://schemas.microsoft.com/office/drawing/2014/main" id="{88A4FB21-B868-4DCC-B99A-7766A6156730}"/>
                  </a:ext>
                </a:extLst>
              </p:cNvPr>
              <p:cNvGraphicFramePr>
                <a:graphicFrameLocks noGrp="1"/>
              </p:cNvGraphicFramePr>
              <p:nvPr>
                <p:extLst>
                  <p:ext uri="{D42A27DB-BD31-4B8C-83A1-F6EECF244321}">
                    <p14:modId xmlns:p14="http://schemas.microsoft.com/office/powerpoint/2010/main" val="2851511163"/>
                  </p:ext>
                </p:extLst>
              </p:nvPr>
            </p:nvGraphicFramePr>
            <p:xfrm>
              <a:off x="4552827" y="1128642"/>
              <a:ext cx="4505650" cy="4050602"/>
            </p:xfrm>
            <a:graphic>
              <a:graphicData uri="http://schemas.openxmlformats.org/drawingml/2006/table">
                <a:tbl>
                  <a:tblPr firstRow="1" firstCol="1" bandRow="1">
                    <a:tableStyleId>{638B1855-1B75-4FBE-930C-398BA8C253C6}</a:tableStyleId>
                  </a:tblPr>
                  <a:tblGrid>
                    <a:gridCol w="2252825">
                      <a:extLst>
                        <a:ext uri="{9D8B030D-6E8A-4147-A177-3AD203B41FA5}">
                          <a16:colId xmlns:a16="http://schemas.microsoft.com/office/drawing/2014/main" val="1832428914"/>
                        </a:ext>
                      </a:extLst>
                    </a:gridCol>
                    <a:gridCol w="2252825">
                      <a:extLst>
                        <a:ext uri="{9D8B030D-6E8A-4147-A177-3AD203B41FA5}">
                          <a16:colId xmlns:a16="http://schemas.microsoft.com/office/drawing/2014/main" val="1491296673"/>
                        </a:ext>
                      </a:extLst>
                    </a:gridCol>
                  </a:tblGrid>
                  <a:tr h="411480">
                    <a:tc>
                      <a:txBody>
                        <a:bodyPr/>
                        <a:lstStyle/>
                        <a:p>
                          <a:pPr algn="just">
                            <a:lnSpc>
                              <a:spcPct val="150000"/>
                            </a:lnSpc>
                            <a:spcAft>
                              <a:spcPts val="0"/>
                            </a:spcAft>
                          </a:pPr>
                          <a:r>
                            <a:rPr lang="es-EC" sz="900" dirty="0">
                              <a:solidFill>
                                <a:schemeClr val="tx1"/>
                              </a:solidFill>
                              <a:effectLst/>
                            </a:rPr>
                            <a:t>Nombre del indicador:</a:t>
                          </a:r>
                          <a:endParaRPr lang="es-EC" sz="9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46093" marR="46093" marT="0" marB="0"/>
                    </a:tc>
                    <a:tc>
                      <a:txBody>
                        <a:bodyPr/>
                        <a:lstStyle/>
                        <a:p>
                          <a:pPr algn="just">
                            <a:lnSpc>
                              <a:spcPct val="150000"/>
                            </a:lnSpc>
                            <a:spcAft>
                              <a:spcPts val="0"/>
                            </a:spcAft>
                          </a:pPr>
                          <a:r>
                            <a:rPr lang="es-EC" sz="900" b="0" dirty="0">
                              <a:solidFill>
                                <a:schemeClr val="tx1"/>
                              </a:solidFill>
                              <a:effectLst/>
                            </a:rPr>
                            <a:t>Nombre de identificación que señala el ítem a evaluar</a:t>
                          </a:r>
                          <a:endParaRPr lang="es-EC" sz="900" b="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46093" marR="46093" marT="0" marB="0"/>
                    </a:tc>
                    <a:extLst>
                      <a:ext uri="{0D108BD9-81ED-4DB2-BD59-A6C34878D82A}">
                        <a16:rowId xmlns:a16="http://schemas.microsoft.com/office/drawing/2014/main" val="4283030217"/>
                      </a:ext>
                    </a:extLst>
                  </a:tr>
                  <a:tr h="411480">
                    <a:tc>
                      <a:txBody>
                        <a:bodyPr/>
                        <a:lstStyle/>
                        <a:p>
                          <a:pPr algn="just">
                            <a:lnSpc>
                              <a:spcPct val="150000"/>
                            </a:lnSpc>
                            <a:spcAft>
                              <a:spcPts val="0"/>
                            </a:spcAft>
                          </a:pPr>
                          <a:r>
                            <a:rPr lang="es-EC" sz="900">
                              <a:solidFill>
                                <a:schemeClr val="tx1"/>
                              </a:solidFill>
                              <a:effectLst/>
                            </a:rPr>
                            <a:t>Descripción:</a:t>
                          </a:r>
                          <a:endParaRPr lang="es-EC" sz="90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46093" marR="46093" marT="0" marB="0"/>
                    </a:tc>
                    <a:tc>
                      <a:txBody>
                        <a:bodyPr/>
                        <a:lstStyle/>
                        <a:p>
                          <a:pPr algn="just">
                            <a:lnSpc>
                              <a:spcPct val="150000"/>
                            </a:lnSpc>
                            <a:spcAft>
                              <a:spcPts val="0"/>
                            </a:spcAft>
                          </a:pPr>
                          <a:r>
                            <a:rPr lang="es-EC" sz="900">
                              <a:solidFill>
                                <a:schemeClr val="tx1"/>
                              </a:solidFill>
                              <a:effectLst/>
                            </a:rPr>
                            <a:t>Corta explicación del propósito del indicador</a:t>
                          </a:r>
                          <a:endParaRPr lang="es-EC" sz="90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46093" marR="46093" marT="0" marB="0"/>
                    </a:tc>
                    <a:extLst>
                      <a:ext uri="{0D108BD9-81ED-4DB2-BD59-A6C34878D82A}">
                        <a16:rowId xmlns:a16="http://schemas.microsoft.com/office/drawing/2014/main" val="3333236809"/>
                      </a:ext>
                    </a:extLst>
                  </a:tr>
                  <a:tr h="205740">
                    <a:tc>
                      <a:txBody>
                        <a:bodyPr/>
                        <a:lstStyle/>
                        <a:p>
                          <a:pPr algn="just">
                            <a:lnSpc>
                              <a:spcPct val="150000"/>
                            </a:lnSpc>
                            <a:spcAft>
                              <a:spcPts val="0"/>
                            </a:spcAft>
                          </a:pPr>
                          <a:r>
                            <a:rPr lang="es-EC" sz="900">
                              <a:solidFill>
                                <a:schemeClr val="tx1"/>
                              </a:solidFill>
                              <a:effectLst/>
                            </a:rPr>
                            <a:t>Objetivo del indicador: </a:t>
                          </a:r>
                          <a:endParaRPr lang="es-EC" sz="90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46093" marR="46093" marT="0" marB="0"/>
                    </a:tc>
                    <a:tc>
                      <a:txBody>
                        <a:bodyPr/>
                        <a:lstStyle/>
                        <a:p>
                          <a:pPr algn="just">
                            <a:lnSpc>
                              <a:spcPct val="150000"/>
                            </a:lnSpc>
                            <a:spcAft>
                              <a:spcPts val="0"/>
                            </a:spcAft>
                          </a:pPr>
                          <a:r>
                            <a:rPr lang="es-EC" sz="900">
                              <a:solidFill>
                                <a:schemeClr val="tx1"/>
                              </a:solidFill>
                              <a:effectLst/>
                            </a:rPr>
                            <a:t>Refleja la meta a cumplir</a:t>
                          </a:r>
                          <a:endParaRPr lang="es-EC" sz="90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46093" marR="46093" marT="0" marB="0"/>
                    </a:tc>
                    <a:extLst>
                      <a:ext uri="{0D108BD9-81ED-4DB2-BD59-A6C34878D82A}">
                        <a16:rowId xmlns:a16="http://schemas.microsoft.com/office/drawing/2014/main" val="2126382459"/>
                      </a:ext>
                    </a:extLst>
                  </a:tr>
                  <a:tr h="758762">
                    <a:tc>
                      <a:txBody>
                        <a:bodyPr/>
                        <a:lstStyle/>
                        <a:p>
                          <a:pPr algn="just">
                            <a:lnSpc>
                              <a:spcPct val="150000"/>
                            </a:lnSpc>
                            <a:spcAft>
                              <a:spcPts val="0"/>
                            </a:spcAft>
                            <a:tabLst>
                              <a:tab pos="619125" algn="l"/>
                            </a:tabLst>
                          </a:pPr>
                          <a:r>
                            <a:rPr lang="es-EC" sz="900">
                              <a:solidFill>
                                <a:schemeClr val="tx1"/>
                              </a:solidFill>
                              <a:effectLst/>
                            </a:rPr>
                            <a:t>Fórmula de cálculo: </a:t>
                          </a:r>
                          <a:endParaRPr lang="es-EC" sz="90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46093" marR="46093" marT="0" marB="0"/>
                    </a:tc>
                    <a:tc>
                      <a:txBody>
                        <a:bodyPr/>
                        <a:lstStyle/>
                        <a:p>
                          <a:endParaRPr lang="es-EC"/>
                        </a:p>
                      </a:txBody>
                      <a:tcPr marL="46093" marR="46093" marT="0" marB="0">
                        <a:blipFill>
                          <a:blip r:embed="rId8"/>
                          <a:stretch>
                            <a:fillRect l="-101892" t="-139516" r="-2973" b="-310484"/>
                          </a:stretch>
                        </a:blipFill>
                      </a:tcPr>
                    </a:tc>
                    <a:extLst>
                      <a:ext uri="{0D108BD9-81ED-4DB2-BD59-A6C34878D82A}">
                        <a16:rowId xmlns:a16="http://schemas.microsoft.com/office/drawing/2014/main" val="2959664568"/>
                      </a:ext>
                    </a:extLst>
                  </a:tr>
                  <a:tr h="411480">
                    <a:tc>
                      <a:txBody>
                        <a:bodyPr/>
                        <a:lstStyle/>
                        <a:p>
                          <a:pPr algn="just">
                            <a:lnSpc>
                              <a:spcPct val="150000"/>
                            </a:lnSpc>
                            <a:spcAft>
                              <a:spcPts val="0"/>
                            </a:spcAft>
                          </a:pPr>
                          <a:r>
                            <a:rPr lang="es-EC" sz="900">
                              <a:solidFill>
                                <a:schemeClr val="tx1"/>
                              </a:solidFill>
                              <a:effectLst/>
                            </a:rPr>
                            <a:t>Unidad de medición: </a:t>
                          </a:r>
                          <a:endParaRPr lang="es-EC" sz="90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46093" marR="46093" marT="0" marB="0"/>
                    </a:tc>
                    <a:tc>
                      <a:txBody>
                        <a:bodyPr/>
                        <a:lstStyle/>
                        <a:p>
                          <a:pPr algn="just">
                            <a:lnSpc>
                              <a:spcPct val="150000"/>
                            </a:lnSpc>
                            <a:spcAft>
                              <a:spcPts val="0"/>
                            </a:spcAft>
                          </a:pPr>
                          <a:r>
                            <a:rPr lang="es-EC" sz="900">
                              <a:solidFill>
                                <a:schemeClr val="tx1"/>
                              </a:solidFill>
                              <a:effectLst/>
                            </a:rPr>
                            <a:t>Medida en la que se va a cuantificar las variables y se obtendrá el resultado</a:t>
                          </a:r>
                          <a:endParaRPr lang="es-EC" sz="90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46093" marR="46093" marT="0" marB="0"/>
                    </a:tc>
                    <a:extLst>
                      <a:ext uri="{0D108BD9-81ED-4DB2-BD59-A6C34878D82A}">
                        <a16:rowId xmlns:a16="http://schemas.microsoft.com/office/drawing/2014/main" val="3084499890"/>
                      </a:ext>
                    </a:extLst>
                  </a:tr>
                  <a:tr h="411480">
                    <a:tc>
                      <a:txBody>
                        <a:bodyPr/>
                        <a:lstStyle/>
                        <a:p>
                          <a:pPr algn="just">
                            <a:lnSpc>
                              <a:spcPct val="150000"/>
                            </a:lnSpc>
                            <a:spcAft>
                              <a:spcPts val="0"/>
                            </a:spcAft>
                          </a:pPr>
                          <a:r>
                            <a:rPr lang="es-EC" sz="900">
                              <a:solidFill>
                                <a:schemeClr val="tx1"/>
                              </a:solidFill>
                              <a:effectLst/>
                            </a:rPr>
                            <a:t>Meta prevista: </a:t>
                          </a:r>
                          <a:endParaRPr lang="es-EC" sz="90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46093" marR="46093" marT="0" marB="0"/>
                    </a:tc>
                    <a:tc>
                      <a:txBody>
                        <a:bodyPr/>
                        <a:lstStyle/>
                        <a:p>
                          <a:pPr algn="just">
                            <a:lnSpc>
                              <a:spcPct val="150000"/>
                            </a:lnSpc>
                            <a:spcAft>
                              <a:spcPts val="0"/>
                            </a:spcAft>
                          </a:pPr>
                          <a:r>
                            <a:rPr lang="es-EC" sz="900">
                              <a:solidFill>
                                <a:schemeClr val="tx1"/>
                              </a:solidFill>
                              <a:effectLst/>
                            </a:rPr>
                            <a:t>El objetivo cuantitativo que se pretende alcanzar</a:t>
                          </a:r>
                          <a:endParaRPr lang="es-EC" sz="90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46093" marR="46093" marT="0" marB="0"/>
                    </a:tc>
                    <a:extLst>
                      <a:ext uri="{0D108BD9-81ED-4DB2-BD59-A6C34878D82A}">
                        <a16:rowId xmlns:a16="http://schemas.microsoft.com/office/drawing/2014/main" val="1420523752"/>
                      </a:ext>
                    </a:extLst>
                  </a:tr>
                  <a:tr h="411480">
                    <a:tc>
                      <a:txBody>
                        <a:bodyPr/>
                        <a:lstStyle/>
                        <a:p>
                          <a:pPr algn="just">
                            <a:lnSpc>
                              <a:spcPct val="150000"/>
                            </a:lnSpc>
                            <a:spcAft>
                              <a:spcPts val="0"/>
                            </a:spcAft>
                          </a:pPr>
                          <a:r>
                            <a:rPr lang="es-EC" sz="900">
                              <a:solidFill>
                                <a:schemeClr val="tx1"/>
                              </a:solidFill>
                              <a:effectLst/>
                            </a:rPr>
                            <a:t>Fuentes de información: </a:t>
                          </a:r>
                          <a:endParaRPr lang="es-EC" sz="90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46093" marR="46093" marT="0" marB="0"/>
                    </a:tc>
                    <a:tc>
                      <a:txBody>
                        <a:bodyPr/>
                        <a:lstStyle/>
                        <a:p>
                          <a:pPr algn="just">
                            <a:lnSpc>
                              <a:spcPct val="150000"/>
                            </a:lnSpc>
                            <a:spcAft>
                              <a:spcPts val="0"/>
                            </a:spcAft>
                          </a:pPr>
                          <a:r>
                            <a:rPr lang="es-EC" sz="900">
                              <a:solidFill>
                                <a:schemeClr val="tx1"/>
                              </a:solidFill>
                              <a:effectLst/>
                            </a:rPr>
                            <a:t>Textos de los cuales se obtienen la información de las variables</a:t>
                          </a:r>
                          <a:endParaRPr lang="es-EC" sz="90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46093" marR="46093" marT="0" marB="0"/>
                    </a:tc>
                    <a:extLst>
                      <a:ext uri="{0D108BD9-81ED-4DB2-BD59-A6C34878D82A}">
                        <a16:rowId xmlns:a16="http://schemas.microsoft.com/office/drawing/2014/main" val="2149124110"/>
                      </a:ext>
                    </a:extLst>
                  </a:tr>
                  <a:tr h="617220">
                    <a:tc>
                      <a:txBody>
                        <a:bodyPr/>
                        <a:lstStyle/>
                        <a:p>
                          <a:pPr algn="just">
                            <a:lnSpc>
                              <a:spcPct val="150000"/>
                            </a:lnSpc>
                            <a:spcAft>
                              <a:spcPts val="0"/>
                            </a:spcAft>
                          </a:pPr>
                          <a:r>
                            <a:rPr lang="es-EC" sz="900">
                              <a:solidFill>
                                <a:schemeClr val="tx1"/>
                              </a:solidFill>
                              <a:effectLst/>
                            </a:rPr>
                            <a:t>Limitaciones: </a:t>
                          </a:r>
                          <a:endParaRPr lang="es-EC" sz="90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46093" marR="46093" marT="0" marB="0"/>
                    </a:tc>
                    <a:tc>
                      <a:txBody>
                        <a:bodyPr/>
                        <a:lstStyle/>
                        <a:p>
                          <a:pPr algn="just">
                            <a:lnSpc>
                              <a:spcPct val="150000"/>
                            </a:lnSpc>
                            <a:spcAft>
                              <a:spcPts val="0"/>
                            </a:spcAft>
                          </a:pPr>
                          <a:r>
                            <a:rPr lang="es-EC" sz="900">
                              <a:solidFill>
                                <a:schemeClr val="tx1"/>
                              </a:solidFill>
                              <a:effectLst/>
                            </a:rPr>
                            <a:t>Los obstáculos presentados al momento de obtener información para elaborar el indicador</a:t>
                          </a:r>
                          <a:endParaRPr lang="es-EC" sz="90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46093" marR="46093" marT="0" marB="0"/>
                    </a:tc>
                    <a:extLst>
                      <a:ext uri="{0D108BD9-81ED-4DB2-BD59-A6C34878D82A}">
                        <a16:rowId xmlns:a16="http://schemas.microsoft.com/office/drawing/2014/main" val="87442110"/>
                      </a:ext>
                    </a:extLst>
                  </a:tr>
                  <a:tr h="411480">
                    <a:tc>
                      <a:txBody>
                        <a:bodyPr/>
                        <a:lstStyle/>
                        <a:p>
                          <a:pPr algn="just">
                            <a:lnSpc>
                              <a:spcPct val="150000"/>
                            </a:lnSpc>
                            <a:spcAft>
                              <a:spcPts val="0"/>
                            </a:spcAft>
                          </a:pPr>
                          <a:r>
                            <a:rPr lang="es-EC" sz="900" dirty="0">
                              <a:solidFill>
                                <a:schemeClr val="tx1"/>
                              </a:solidFill>
                              <a:effectLst/>
                            </a:rPr>
                            <a:t>Responsable: </a:t>
                          </a:r>
                          <a:endParaRPr lang="es-EC" sz="9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46093" marR="46093" marT="0" marB="0"/>
                    </a:tc>
                    <a:tc>
                      <a:txBody>
                        <a:bodyPr/>
                        <a:lstStyle/>
                        <a:p>
                          <a:pPr algn="just">
                            <a:lnSpc>
                              <a:spcPct val="150000"/>
                            </a:lnSpc>
                            <a:spcAft>
                              <a:spcPts val="0"/>
                            </a:spcAft>
                          </a:pPr>
                          <a:r>
                            <a:rPr lang="es-EC" sz="900" dirty="0">
                              <a:solidFill>
                                <a:schemeClr val="tx1"/>
                              </a:solidFill>
                              <a:effectLst/>
                            </a:rPr>
                            <a:t>Entidad a cargo del cumplimiento de las metas</a:t>
                          </a:r>
                          <a:endParaRPr lang="es-EC" sz="9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46093" marR="46093" marT="0" marB="0"/>
                    </a:tc>
                    <a:extLst>
                      <a:ext uri="{0D108BD9-81ED-4DB2-BD59-A6C34878D82A}">
                        <a16:rowId xmlns:a16="http://schemas.microsoft.com/office/drawing/2014/main" val="3144047954"/>
                      </a:ext>
                    </a:extLst>
                  </a:tr>
                </a:tbl>
              </a:graphicData>
            </a:graphic>
          </p:graphicFrame>
        </mc:Fallback>
      </mc:AlternateContent>
    </p:spTree>
    <p:extLst>
      <p:ext uri="{BB962C8B-B14F-4D97-AF65-F5344CB8AC3E}">
        <p14:creationId xmlns:p14="http://schemas.microsoft.com/office/powerpoint/2010/main" val="13969274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851613" y="107263"/>
            <a:ext cx="5866209" cy="325041"/>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algn="ctr" eaLnBrk="0" hangingPunct="0"/>
            <a:r>
              <a:rPr lang="es-ES_tradnl" sz="1500" b="1" u="sng"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Análisis de Biodiversidad</a:t>
            </a:r>
          </a:p>
        </p:txBody>
      </p:sp>
      <p:grpSp>
        <p:nvGrpSpPr>
          <p:cNvPr id="33" name="Grupo 32"/>
          <p:cNvGrpSpPr/>
          <p:nvPr/>
        </p:nvGrpSpPr>
        <p:grpSpPr>
          <a:xfrm>
            <a:off x="1611531" y="1088572"/>
            <a:ext cx="6346371" cy="3407227"/>
            <a:chOff x="1523999" y="1426029"/>
            <a:chExt cx="6346371" cy="3407227"/>
          </a:xfrm>
        </p:grpSpPr>
        <p:pic>
          <p:nvPicPr>
            <p:cNvPr id="31" name="Imagen 30" descr="Archivo:Tiburonmartillo.jpg"/>
            <p:cNvPicPr/>
            <p:nvPr/>
          </p:nvPicPr>
          <p:blipFill rotWithShape="1">
            <a:blip r:embed="rId2" cstate="print">
              <a:extLst>
                <a:ext uri="{28A0092B-C50C-407E-A947-70E740481C1C}">
                  <a14:useLocalDpi xmlns:a14="http://schemas.microsoft.com/office/drawing/2010/main" val="0"/>
                </a:ext>
              </a:extLst>
            </a:blip>
            <a:srcRect b="29674"/>
            <a:stretch/>
          </p:blipFill>
          <p:spPr bwMode="auto">
            <a:xfrm>
              <a:off x="1523999" y="1426029"/>
              <a:ext cx="6346371" cy="3407227"/>
            </a:xfrm>
            <a:prstGeom prst="rect">
              <a:avLst/>
            </a:prstGeom>
            <a:noFill/>
            <a:ln>
              <a:noFill/>
            </a:ln>
            <a:extLst>
              <a:ext uri="{53640926-AAD7-44D8-BBD7-CCE9431645EC}">
                <a14:shadowObscured xmlns:a14="http://schemas.microsoft.com/office/drawing/2010/main"/>
              </a:ext>
            </a:extLst>
          </p:spPr>
        </p:pic>
        <p:sp>
          <p:nvSpPr>
            <p:cNvPr id="32" name="CuadroTexto 31"/>
            <p:cNvSpPr txBox="1"/>
            <p:nvPr/>
          </p:nvSpPr>
          <p:spPr>
            <a:xfrm>
              <a:off x="5938603" y="1676400"/>
              <a:ext cx="1535998" cy="307777"/>
            </a:xfrm>
            <a:prstGeom prst="rect">
              <a:avLst/>
            </a:prstGeom>
            <a:noFill/>
          </p:spPr>
          <p:txBody>
            <a:bodyPr wrap="none" rtlCol="0">
              <a:spAutoFit/>
            </a:bodyPr>
            <a:lstStyle/>
            <a:p>
              <a:r>
                <a:rPr lang="es-EC" b="1" dirty="0"/>
                <a:t>Tiburón </a:t>
              </a:r>
              <a:r>
                <a:rPr lang="es-EC" b="1" dirty="0" smtClean="0"/>
                <a:t>Martillo</a:t>
              </a:r>
              <a:endParaRPr lang="es-EC" dirty="0"/>
            </a:p>
          </p:txBody>
        </p:sp>
      </p:grpSp>
      <p:grpSp>
        <p:nvGrpSpPr>
          <p:cNvPr id="36" name="Grupo 35"/>
          <p:cNvGrpSpPr/>
          <p:nvPr/>
        </p:nvGrpSpPr>
        <p:grpSpPr>
          <a:xfrm>
            <a:off x="1611530" y="1088571"/>
            <a:ext cx="6346371" cy="3407227"/>
            <a:chOff x="1611530" y="1088571"/>
            <a:chExt cx="6346371" cy="3407227"/>
          </a:xfrm>
        </p:grpSpPr>
        <p:pic>
          <p:nvPicPr>
            <p:cNvPr id="34" name="Imagen 33" descr="Archivo:Carcharhinus falciformis off Cuba.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1530" y="1088571"/>
              <a:ext cx="6346371" cy="3407227"/>
            </a:xfrm>
            <a:prstGeom prst="rect">
              <a:avLst/>
            </a:prstGeom>
            <a:noFill/>
            <a:ln>
              <a:noFill/>
            </a:ln>
          </p:spPr>
        </p:pic>
        <p:sp>
          <p:nvSpPr>
            <p:cNvPr id="35" name="CuadroTexto 34"/>
            <p:cNvSpPr txBox="1"/>
            <p:nvPr/>
          </p:nvSpPr>
          <p:spPr>
            <a:xfrm>
              <a:off x="5791200" y="1513114"/>
              <a:ext cx="1545616" cy="307777"/>
            </a:xfrm>
            <a:prstGeom prst="rect">
              <a:avLst/>
            </a:prstGeom>
            <a:noFill/>
          </p:spPr>
          <p:txBody>
            <a:bodyPr wrap="none" rtlCol="0">
              <a:spAutoFit/>
            </a:bodyPr>
            <a:lstStyle/>
            <a:p>
              <a:r>
                <a:rPr lang="es-EC" b="1" dirty="0"/>
                <a:t>Tiburón </a:t>
              </a:r>
              <a:r>
                <a:rPr lang="es-EC" b="1" dirty="0" smtClean="0"/>
                <a:t>Sedoso</a:t>
              </a:r>
              <a:endParaRPr lang="es-EC" i="1" dirty="0"/>
            </a:p>
          </p:txBody>
        </p:sp>
      </p:grpSp>
      <p:grpSp>
        <p:nvGrpSpPr>
          <p:cNvPr id="39" name="Grupo 38"/>
          <p:cNvGrpSpPr/>
          <p:nvPr/>
        </p:nvGrpSpPr>
        <p:grpSpPr>
          <a:xfrm>
            <a:off x="1611529" y="1088570"/>
            <a:ext cx="6346372" cy="3407228"/>
            <a:chOff x="1611529" y="1088570"/>
            <a:chExt cx="6346372" cy="3407228"/>
          </a:xfrm>
        </p:grpSpPr>
        <p:pic>
          <p:nvPicPr>
            <p:cNvPr id="37" name="Imagen 36" descr="Archivo:Tiger shark(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1529" y="1088570"/>
              <a:ext cx="6346372" cy="3407228"/>
            </a:xfrm>
            <a:prstGeom prst="rect">
              <a:avLst/>
            </a:prstGeom>
            <a:noFill/>
            <a:ln>
              <a:noFill/>
            </a:ln>
          </p:spPr>
        </p:pic>
        <p:sp>
          <p:nvSpPr>
            <p:cNvPr id="38" name="CuadroTexto 37"/>
            <p:cNvSpPr txBox="1"/>
            <p:nvPr/>
          </p:nvSpPr>
          <p:spPr>
            <a:xfrm>
              <a:off x="5791200" y="1646720"/>
              <a:ext cx="1337226" cy="307777"/>
            </a:xfrm>
            <a:prstGeom prst="rect">
              <a:avLst/>
            </a:prstGeom>
            <a:noFill/>
          </p:spPr>
          <p:txBody>
            <a:bodyPr wrap="none" rtlCol="0">
              <a:spAutoFit/>
            </a:bodyPr>
            <a:lstStyle/>
            <a:p>
              <a:r>
                <a:rPr lang="es-EC" b="1" dirty="0"/>
                <a:t>Tiburón </a:t>
              </a:r>
              <a:r>
                <a:rPr lang="es-EC" b="1" dirty="0" smtClean="0"/>
                <a:t>Tigre</a:t>
              </a:r>
              <a:endParaRPr lang="es-EC" i="1" dirty="0"/>
            </a:p>
          </p:txBody>
        </p:sp>
      </p:grpSp>
      <p:grpSp>
        <p:nvGrpSpPr>
          <p:cNvPr id="42" name="Grupo 41"/>
          <p:cNvGrpSpPr/>
          <p:nvPr/>
        </p:nvGrpSpPr>
        <p:grpSpPr>
          <a:xfrm>
            <a:off x="1611527" y="1088568"/>
            <a:ext cx="6346373" cy="3407229"/>
            <a:chOff x="1611527" y="1088568"/>
            <a:chExt cx="6346373" cy="3407229"/>
          </a:xfrm>
        </p:grpSpPr>
        <p:pic>
          <p:nvPicPr>
            <p:cNvPr id="40" name="Imagen 39" descr="Tiburón Ballena, Lenta, Filtrador, Marinos, Grande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1527" y="1088568"/>
              <a:ext cx="6346373" cy="3407229"/>
            </a:xfrm>
            <a:prstGeom prst="rect">
              <a:avLst/>
            </a:prstGeom>
            <a:noFill/>
            <a:ln>
              <a:noFill/>
            </a:ln>
          </p:spPr>
        </p:pic>
        <p:sp>
          <p:nvSpPr>
            <p:cNvPr id="41" name="CuadroTexto 40"/>
            <p:cNvSpPr txBox="1"/>
            <p:nvPr/>
          </p:nvSpPr>
          <p:spPr>
            <a:xfrm>
              <a:off x="5791200" y="1513114"/>
              <a:ext cx="1535998" cy="307777"/>
            </a:xfrm>
            <a:prstGeom prst="rect">
              <a:avLst/>
            </a:prstGeom>
            <a:noFill/>
          </p:spPr>
          <p:txBody>
            <a:bodyPr wrap="none" rtlCol="0">
              <a:spAutoFit/>
            </a:bodyPr>
            <a:lstStyle/>
            <a:p>
              <a:r>
                <a:rPr lang="es-EC" b="1" dirty="0"/>
                <a:t>Tiburón </a:t>
              </a:r>
              <a:r>
                <a:rPr lang="es-EC" b="1" dirty="0" smtClean="0"/>
                <a:t>Ballena</a:t>
              </a:r>
              <a:endParaRPr lang="es-EC" i="1" dirty="0"/>
            </a:p>
          </p:txBody>
        </p:sp>
      </p:grpSp>
      <p:grpSp>
        <p:nvGrpSpPr>
          <p:cNvPr id="45" name="Grupo 44"/>
          <p:cNvGrpSpPr/>
          <p:nvPr/>
        </p:nvGrpSpPr>
        <p:grpSpPr>
          <a:xfrm>
            <a:off x="1611524" y="1088565"/>
            <a:ext cx="6346375" cy="3407231"/>
            <a:chOff x="1611524" y="1088565"/>
            <a:chExt cx="6346375" cy="3407231"/>
          </a:xfrm>
        </p:grpSpPr>
        <p:pic>
          <p:nvPicPr>
            <p:cNvPr id="43" name="Imagen 42" descr="Soubor:Iggy pink.jpg"/>
            <p:cNvPicPr/>
            <p:nvPr/>
          </p:nvPicPr>
          <p:blipFill>
            <a:blip r:embed="rId6">
              <a:extLst>
                <a:ext uri="{28A0092B-C50C-407E-A947-70E740481C1C}">
                  <a14:useLocalDpi xmlns:a14="http://schemas.microsoft.com/office/drawing/2010/main" val="0"/>
                </a:ext>
              </a:extLst>
            </a:blip>
            <a:srcRect/>
            <a:stretch>
              <a:fillRect/>
            </a:stretch>
          </p:blipFill>
          <p:spPr bwMode="auto">
            <a:xfrm>
              <a:off x="1611524" y="1088565"/>
              <a:ext cx="6346375" cy="3407231"/>
            </a:xfrm>
            <a:prstGeom prst="rect">
              <a:avLst/>
            </a:prstGeom>
            <a:noFill/>
            <a:ln>
              <a:noFill/>
            </a:ln>
          </p:spPr>
        </p:pic>
        <p:sp>
          <p:nvSpPr>
            <p:cNvPr id="44" name="CuadroTexto 43"/>
            <p:cNvSpPr txBox="1"/>
            <p:nvPr/>
          </p:nvSpPr>
          <p:spPr>
            <a:xfrm>
              <a:off x="5735992" y="1462444"/>
              <a:ext cx="1826141" cy="369332"/>
            </a:xfrm>
            <a:prstGeom prst="rect">
              <a:avLst/>
            </a:prstGeom>
            <a:noFill/>
          </p:spPr>
          <p:txBody>
            <a:bodyPr wrap="none" rtlCol="0">
              <a:spAutoFit/>
            </a:bodyPr>
            <a:lstStyle/>
            <a:p>
              <a:r>
                <a:rPr lang="es-EC" sz="1800" b="1" dirty="0">
                  <a:solidFill>
                    <a:schemeClr val="bg1"/>
                  </a:solidFill>
                </a:rPr>
                <a:t>Iguana </a:t>
              </a:r>
              <a:r>
                <a:rPr lang="es-EC" sz="1800" b="1" dirty="0" smtClean="0">
                  <a:solidFill>
                    <a:schemeClr val="bg1"/>
                  </a:solidFill>
                </a:rPr>
                <a:t>Rosada</a:t>
              </a:r>
              <a:endParaRPr lang="es-EC" sz="1800" i="1" dirty="0">
                <a:solidFill>
                  <a:schemeClr val="bg1"/>
                </a:solidFill>
              </a:endParaRPr>
            </a:p>
          </p:txBody>
        </p:sp>
      </p:grpSp>
      <p:grpSp>
        <p:nvGrpSpPr>
          <p:cNvPr id="48" name="Grupo 47"/>
          <p:cNvGrpSpPr/>
          <p:nvPr/>
        </p:nvGrpSpPr>
        <p:grpSpPr>
          <a:xfrm>
            <a:off x="1611521" y="1104884"/>
            <a:ext cx="6346378" cy="3390911"/>
            <a:chOff x="1611521" y="1104884"/>
            <a:chExt cx="6346378" cy="3390911"/>
          </a:xfrm>
        </p:grpSpPr>
        <p:pic>
          <p:nvPicPr>
            <p:cNvPr id="46" name="Imagen 45" descr="Archivo:Galápagos land iguana (4201794181).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11521" y="1104884"/>
              <a:ext cx="6346378" cy="3390911"/>
            </a:xfrm>
            <a:prstGeom prst="rect">
              <a:avLst/>
            </a:prstGeom>
            <a:noFill/>
            <a:ln>
              <a:noFill/>
            </a:ln>
          </p:spPr>
        </p:pic>
        <p:sp>
          <p:nvSpPr>
            <p:cNvPr id="47" name="CuadroTexto 46"/>
            <p:cNvSpPr txBox="1"/>
            <p:nvPr/>
          </p:nvSpPr>
          <p:spPr>
            <a:xfrm>
              <a:off x="5332741" y="1364668"/>
              <a:ext cx="2254143" cy="307777"/>
            </a:xfrm>
            <a:prstGeom prst="rect">
              <a:avLst/>
            </a:prstGeom>
            <a:noFill/>
          </p:spPr>
          <p:txBody>
            <a:bodyPr wrap="none" rtlCol="0">
              <a:spAutoFit/>
            </a:bodyPr>
            <a:lstStyle/>
            <a:p>
              <a:r>
                <a:rPr lang="es-EC" b="1" dirty="0"/>
                <a:t>Iguana Común </a:t>
              </a:r>
              <a:r>
                <a:rPr lang="es-EC" b="1" dirty="0" smtClean="0"/>
                <a:t>Terrestre</a:t>
              </a:r>
              <a:endParaRPr lang="es-EC" i="1" dirty="0"/>
            </a:p>
          </p:txBody>
        </p:sp>
      </p:grpSp>
      <p:grpSp>
        <p:nvGrpSpPr>
          <p:cNvPr id="51" name="Grupo 50"/>
          <p:cNvGrpSpPr/>
          <p:nvPr/>
        </p:nvGrpSpPr>
        <p:grpSpPr>
          <a:xfrm>
            <a:off x="1611519" y="1104879"/>
            <a:ext cx="6346380" cy="3390915"/>
            <a:chOff x="1611519" y="1104879"/>
            <a:chExt cx="6346380" cy="3390915"/>
          </a:xfrm>
        </p:grpSpPr>
        <p:pic>
          <p:nvPicPr>
            <p:cNvPr id="49" name="Imagen 48" descr="File:Land Iguana - Santa Fe.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11519" y="1104879"/>
              <a:ext cx="6346380" cy="3390915"/>
            </a:xfrm>
            <a:prstGeom prst="rect">
              <a:avLst/>
            </a:prstGeom>
            <a:noFill/>
            <a:ln>
              <a:noFill/>
            </a:ln>
          </p:spPr>
        </p:pic>
        <p:sp>
          <p:nvSpPr>
            <p:cNvPr id="50" name="CuadroTexto 49"/>
            <p:cNvSpPr txBox="1"/>
            <p:nvPr/>
          </p:nvSpPr>
          <p:spPr>
            <a:xfrm>
              <a:off x="1851613" y="3788229"/>
              <a:ext cx="1813317" cy="307777"/>
            </a:xfrm>
            <a:prstGeom prst="rect">
              <a:avLst/>
            </a:prstGeom>
            <a:noFill/>
          </p:spPr>
          <p:txBody>
            <a:bodyPr wrap="none" rtlCol="0">
              <a:spAutoFit/>
            </a:bodyPr>
            <a:lstStyle/>
            <a:p>
              <a:r>
                <a:rPr lang="es-EC" b="1" dirty="0"/>
                <a:t>Iguana de Santa </a:t>
              </a:r>
              <a:r>
                <a:rPr lang="es-EC" b="1" dirty="0" smtClean="0"/>
                <a:t>Fe</a:t>
              </a:r>
              <a:endParaRPr lang="es-EC" i="1" dirty="0"/>
            </a:p>
          </p:txBody>
        </p:sp>
      </p:grpSp>
      <p:grpSp>
        <p:nvGrpSpPr>
          <p:cNvPr id="54" name="Grupo 53"/>
          <p:cNvGrpSpPr/>
          <p:nvPr/>
        </p:nvGrpSpPr>
        <p:grpSpPr>
          <a:xfrm>
            <a:off x="1554168" y="1075400"/>
            <a:ext cx="6403731" cy="3420393"/>
            <a:chOff x="1554168" y="1075400"/>
            <a:chExt cx="6403731" cy="3420393"/>
          </a:xfrm>
        </p:grpSpPr>
        <p:pic>
          <p:nvPicPr>
            <p:cNvPr id="52" name="Imagen 51"/>
            <p:cNvPicPr/>
            <p:nvPr/>
          </p:nvPicPr>
          <p:blipFill>
            <a:blip r:embed="rId9"/>
            <a:stretch>
              <a:fillRect/>
            </a:stretch>
          </p:blipFill>
          <p:spPr>
            <a:xfrm>
              <a:off x="1554168" y="1075400"/>
              <a:ext cx="6403731" cy="3420393"/>
            </a:xfrm>
            <a:prstGeom prst="rect">
              <a:avLst/>
            </a:prstGeom>
          </p:spPr>
        </p:pic>
        <p:sp>
          <p:nvSpPr>
            <p:cNvPr id="53" name="CuadroTexto 52"/>
            <p:cNvSpPr txBox="1"/>
            <p:nvPr/>
          </p:nvSpPr>
          <p:spPr>
            <a:xfrm>
              <a:off x="6031651" y="1522310"/>
              <a:ext cx="1386918" cy="307777"/>
            </a:xfrm>
            <a:prstGeom prst="rect">
              <a:avLst/>
            </a:prstGeom>
            <a:noFill/>
          </p:spPr>
          <p:txBody>
            <a:bodyPr wrap="none" rtlCol="0">
              <a:spAutoFit/>
            </a:bodyPr>
            <a:lstStyle/>
            <a:p>
              <a:r>
                <a:rPr lang="es-EC" b="1" dirty="0"/>
                <a:t>Iguana </a:t>
              </a:r>
              <a:r>
                <a:rPr lang="es-EC" b="1" dirty="0" smtClean="0"/>
                <a:t>Marina</a:t>
              </a:r>
              <a:endParaRPr lang="es-EC" i="1" dirty="0"/>
            </a:p>
          </p:txBody>
        </p:sp>
      </p:grpSp>
      <p:grpSp>
        <p:nvGrpSpPr>
          <p:cNvPr id="57" name="Grupo 56"/>
          <p:cNvGrpSpPr/>
          <p:nvPr/>
        </p:nvGrpSpPr>
        <p:grpSpPr>
          <a:xfrm>
            <a:off x="1524539" y="1091060"/>
            <a:ext cx="6433359" cy="3417897"/>
            <a:chOff x="1524539" y="1091060"/>
            <a:chExt cx="6433359" cy="3417897"/>
          </a:xfrm>
        </p:grpSpPr>
        <p:pic>
          <p:nvPicPr>
            <p:cNvPr id="55" name="Imagen 54" descr="File:Chelonoidis becky.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24539" y="1091060"/>
              <a:ext cx="6433359" cy="3417897"/>
            </a:xfrm>
            <a:prstGeom prst="rect">
              <a:avLst/>
            </a:prstGeom>
            <a:noFill/>
            <a:ln>
              <a:noFill/>
            </a:ln>
          </p:spPr>
        </p:pic>
        <p:sp>
          <p:nvSpPr>
            <p:cNvPr id="56" name="CuadroTexto 55"/>
            <p:cNvSpPr txBox="1"/>
            <p:nvPr/>
          </p:nvSpPr>
          <p:spPr>
            <a:xfrm>
              <a:off x="4741218" y="1373864"/>
              <a:ext cx="2946640" cy="307777"/>
            </a:xfrm>
            <a:prstGeom prst="rect">
              <a:avLst/>
            </a:prstGeom>
            <a:noFill/>
          </p:spPr>
          <p:txBody>
            <a:bodyPr wrap="none" rtlCol="0">
              <a:spAutoFit/>
            </a:bodyPr>
            <a:lstStyle/>
            <a:p>
              <a:r>
                <a:rPr lang="es-EC" b="1" dirty="0"/>
                <a:t>Tortuga Gigante del Volcán </a:t>
              </a:r>
              <a:r>
                <a:rPr lang="es-EC" b="1" dirty="0" smtClean="0"/>
                <a:t>Wolf</a:t>
              </a:r>
              <a:endParaRPr lang="es-EC" i="1" dirty="0"/>
            </a:p>
          </p:txBody>
        </p:sp>
      </p:grpSp>
      <p:grpSp>
        <p:nvGrpSpPr>
          <p:cNvPr id="60" name="Grupo 59"/>
          <p:cNvGrpSpPr/>
          <p:nvPr/>
        </p:nvGrpSpPr>
        <p:grpSpPr>
          <a:xfrm>
            <a:off x="1524535" y="1088565"/>
            <a:ext cx="6419491" cy="3454255"/>
            <a:chOff x="1538406" y="1054701"/>
            <a:chExt cx="6419491" cy="3454255"/>
          </a:xfrm>
        </p:grpSpPr>
        <p:pic>
          <p:nvPicPr>
            <p:cNvPr id="58" name="Imagen 57" descr="File:Chelonoidis nigra microphyes.jpg"/>
            <p:cNvPicPr/>
            <p:nvPr/>
          </p:nvPicPr>
          <p:blipFill>
            <a:blip r:embed="rId11">
              <a:extLst>
                <a:ext uri="{28A0092B-C50C-407E-A947-70E740481C1C}">
                  <a14:useLocalDpi xmlns:a14="http://schemas.microsoft.com/office/drawing/2010/main" val="0"/>
                </a:ext>
              </a:extLst>
            </a:blip>
            <a:srcRect/>
            <a:stretch>
              <a:fillRect/>
            </a:stretch>
          </p:blipFill>
          <p:spPr bwMode="auto">
            <a:xfrm>
              <a:off x="1538406" y="1054701"/>
              <a:ext cx="6419491" cy="3454255"/>
            </a:xfrm>
            <a:prstGeom prst="rect">
              <a:avLst/>
            </a:prstGeom>
            <a:noFill/>
            <a:ln>
              <a:noFill/>
            </a:ln>
          </p:spPr>
        </p:pic>
        <p:sp>
          <p:nvSpPr>
            <p:cNvPr id="59" name="CuadroTexto 58"/>
            <p:cNvSpPr txBox="1"/>
            <p:nvPr/>
          </p:nvSpPr>
          <p:spPr>
            <a:xfrm>
              <a:off x="1772296" y="3742062"/>
              <a:ext cx="4442242" cy="400110"/>
            </a:xfrm>
            <a:prstGeom prst="rect">
              <a:avLst/>
            </a:prstGeom>
            <a:noFill/>
          </p:spPr>
          <p:txBody>
            <a:bodyPr wrap="none" rtlCol="0">
              <a:spAutoFit/>
            </a:bodyPr>
            <a:lstStyle/>
            <a:p>
              <a:r>
                <a:rPr lang="es-EC" sz="2000" b="1" dirty="0">
                  <a:solidFill>
                    <a:srgbClr val="FFC000"/>
                  </a:solidFill>
                </a:rPr>
                <a:t>Tortuga Gigante del Volcán </a:t>
              </a:r>
              <a:r>
                <a:rPr lang="es-EC" sz="2000" b="1" dirty="0" smtClean="0">
                  <a:solidFill>
                    <a:srgbClr val="FFC000"/>
                  </a:solidFill>
                </a:rPr>
                <a:t>Darwin</a:t>
              </a:r>
              <a:endParaRPr lang="es-EC" sz="2000" i="1" dirty="0">
                <a:solidFill>
                  <a:srgbClr val="FFC000"/>
                </a:solidFill>
              </a:endParaRPr>
            </a:p>
          </p:txBody>
        </p:sp>
      </p:grpSp>
      <p:grpSp>
        <p:nvGrpSpPr>
          <p:cNvPr id="91" name="Grupo 90"/>
          <p:cNvGrpSpPr/>
          <p:nvPr/>
        </p:nvGrpSpPr>
        <p:grpSpPr>
          <a:xfrm>
            <a:off x="1510662" y="1054702"/>
            <a:ext cx="6476865" cy="3488118"/>
            <a:chOff x="1510662" y="1054702"/>
            <a:chExt cx="6476865" cy="3488118"/>
          </a:xfrm>
        </p:grpSpPr>
        <p:pic>
          <p:nvPicPr>
            <p:cNvPr id="89" name="Imagen 88"/>
            <p:cNvPicPr/>
            <p:nvPr/>
          </p:nvPicPr>
          <p:blipFill>
            <a:blip r:embed="rId12"/>
            <a:stretch>
              <a:fillRect/>
            </a:stretch>
          </p:blipFill>
          <p:spPr>
            <a:xfrm>
              <a:off x="1510662" y="1054702"/>
              <a:ext cx="6433364" cy="3488118"/>
            </a:xfrm>
            <a:prstGeom prst="rect">
              <a:avLst/>
            </a:prstGeom>
          </p:spPr>
        </p:pic>
        <p:sp>
          <p:nvSpPr>
            <p:cNvPr id="90" name="CuadroTexto 89"/>
            <p:cNvSpPr txBox="1"/>
            <p:nvPr/>
          </p:nvSpPr>
          <p:spPr>
            <a:xfrm>
              <a:off x="4832496" y="1201583"/>
              <a:ext cx="3155031" cy="307777"/>
            </a:xfrm>
            <a:prstGeom prst="rect">
              <a:avLst/>
            </a:prstGeom>
            <a:noFill/>
          </p:spPr>
          <p:txBody>
            <a:bodyPr wrap="none" rtlCol="0">
              <a:spAutoFit/>
            </a:bodyPr>
            <a:lstStyle/>
            <a:p>
              <a:r>
                <a:rPr lang="es-EC" b="1" dirty="0"/>
                <a:t>Tortuga Gigante del Volcán </a:t>
              </a:r>
              <a:r>
                <a:rPr lang="es-EC" b="1" dirty="0" smtClean="0"/>
                <a:t>Alcedo</a:t>
              </a:r>
              <a:endParaRPr lang="es-EC" i="1" dirty="0"/>
            </a:p>
          </p:txBody>
        </p:sp>
      </p:grpSp>
      <p:grpSp>
        <p:nvGrpSpPr>
          <p:cNvPr id="94" name="Grupo 93"/>
          <p:cNvGrpSpPr/>
          <p:nvPr/>
        </p:nvGrpSpPr>
        <p:grpSpPr>
          <a:xfrm>
            <a:off x="1516364" y="1062236"/>
            <a:ext cx="6427662" cy="3480584"/>
            <a:chOff x="1516364" y="1062236"/>
            <a:chExt cx="6427662" cy="3480584"/>
          </a:xfrm>
        </p:grpSpPr>
        <p:pic>
          <p:nvPicPr>
            <p:cNvPr id="92" name="Imagen 91" descr="File:Hoodensis.jpg"/>
            <p:cNvPicPr/>
            <p:nvPr/>
          </p:nvPicPr>
          <p:blipFill>
            <a:blip r:embed="rId13">
              <a:extLst>
                <a:ext uri="{28A0092B-C50C-407E-A947-70E740481C1C}">
                  <a14:useLocalDpi xmlns:a14="http://schemas.microsoft.com/office/drawing/2010/main" val="0"/>
                </a:ext>
              </a:extLst>
            </a:blip>
            <a:srcRect/>
            <a:stretch>
              <a:fillRect/>
            </a:stretch>
          </p:blipFill>
          <p:spPr bwMode="auto">
            <a:xfrm>
              <a:off x="1516364" y="1062236"/>
              <a:ext cx="6427662" cy="3480584"/>
            </a:xfrm>
            <a:prstGeom prst="rect">
              <a:avLst/>
            </a:prstGeom>
            <a:noFill/>
            <a:ln>
              <a:noFill/>
            </a:ln>
          </p:spPr>
        </p:pic>
        <p:sp>
          <p:nvSpPr>
            <p:cNvPr id="93" name="CuadroTexto 92"/>
            <p:cNvSpPr txBox="1"/>
            <p:nvPr/>
          </p:nvSpPr>
          <p:spPr>
            <a:xfrm>
              <a:off x="5545941" y="1380053"/>
              <a:ext cx="2358338" cy="307777"/>
            </a:xfrm>
            <a:prstGeom prst="rect">
              <a:avLst/>
            </a:prstGeom>
            <a:noFill/>
          </p:spPr>
          <p:txBody>
            <a:bodyPr wrap="none" rtlCol="0">
              <a:spAutoFit/>
            </a:bodyPr>
            <a:lstStyle/>
            <a:p>
              <a:r>
                <a:rPr lang="es-EC" b="1" dirty="0"/>
                <a:t>Tortuga gigante </a:t>
              </a:r>
              <a:r>
                <a:rPr lang="es-EC" b="1" dirty="0" smtClean="0"/>
                <a:t>española</a:t>
              </a:r>
              <a:endParaRPr lang="es-EC" i="1" dirty="0"/>
            </a:p>
          </p:txBody>
        </p:sp>
      </p:grpSp>
      <p:grpSp>
        <p:nvGrpSpPr>
          <p:cNvPr id="97" name="Grupo 96"/>
          <p:cNvGrpSpPr/>
          <p:nvPr/>
        </p:nvGrpSpPr>
        <p:grpSpPr>
          <a:xfrm>
            <a:off x="1504486" y="1049072"/>
            <a:ext cx="6453411" cy="3493748"/>
            <a:chOff x="1504486" y="1049072"/>
            <a:chExt cx="6453411" cy="3493748"/>
          </a:xfrm>
        </p:grpSpPr>
        <p:pic>
          <p:nvPicPr>
            <p:cNvPr id="95" name="Imagen 94" descr="Archivo:Chelonoidis nigra phantastica.jp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04486" y="1049072"/>
              <a:ext cx="6453411" cy="3493748"/>
            </a:xfrm>
            <a:prstGeom prst="rect">
              <a:avLst/>
            </a:prstGeom>
            <a:noFill/>
            <a:ln>
              <a:noFill/>
            </a:ln>
          </p:spPr>
        </p:pic>
        <p:sp>
          <p:nvSpPr>
            <p:cNvPr id="96" name="CuadroTexto 95"/>
            <p:cNvSpPr txBox="1"/>
            <p:nvPr/>
          </p:nvSpPr>
          <p:spPr>
            <a:xfrm>
              <a:off x="1851613" y="1373864"/>
              <a:ext cx="2836033" cy="307777"/>
            </a:xfrm>
            <a:prstGeom prst="rect">
              <a:avLst/>
            </a:prstGeom>
            <a:noFill/>
          </p:spPr>
          <p:txBody>
            <a:bodyPr wrap="none" rtlCol="0">
              <a:spAutoFit/>
            </a:bodyPr>
            <a:lstStyle/>
            <a:p>
              <a:r>
                <a:rPr lang="es-EC" b="1" dirty="0"/>
                <a:t>Tortuga Gigante de </a:t>
              </a:r>
              <a:r>
                <a:rPr lang="es-EC" b="1" dirty="0" smtClean="0"/>
                <a:t>Fernandina</a:t>
              </a:r>
              <a:endParaRPr lang="es-EC" i="1" dirty="0"/>
            </a:p>
          </p:txBody>
        </p:sp>
      </p:grpSp>
      <p:grpSp>
        <p:nvGrpSpPr>
          <p:cNvPr id="100" name="Grupo 99"/>
          <p:cNvGrpSpPr/>
          <p:nvPr/>
        </p:nvGrpSpPr>
        <p:grpSpPr>
          <a:xfrm>
            <a:off x="1516359" y="1051596"/>
            <a:ext cx="6441537" cy="3491223"/>
            <a:chOff x="1516359" y="1051596"/>
            <a:chExt cx="6441537" cy="3491223"/>
          </a:xfrm>
        </p:grpSpPr>
        <p:pic>
          <p:nvPicPr>
            <p:cNvPr id="98" name="Imagen 97" descr="File:Guntheri.jpg"/>
            <p:cNvPicPr/>
            <p:nvPr/>
          </p:nvPicPr>
          <p:blipFill>
            <a:blip r:embed="rId15">
              <a:extLst>
                <a:ext uri="{28A0092B-C50C-407E-A947-70E740481C1C}">
                  <a14:useLocalDpi xmlns:a14="http://schemas.microsoft.com/office/drawing/2010/main" val="0"/>
                </a:ext>
              </a:extLst>
            </a:blip>
            <a:srcRect/>
            <a:stretch>
              <a:fillRect/>
            </a:stretch>
          </p:blipFill>
          <p:spPr bwMode="auto">
            <a:xfrm>
              <a:off x="1516359" y="1051596"/>
              <a:ext cx="6441537" cy="3491223"/>
            </a:xfrm>
            <a:prstGeom prst="rect">
              <a:avLst/>
            </a:prstGeom>
            <a:noFill/>
            <a:ln>
              <a:noFill/>
            </a:ln>
          </p:spPr>
        </p:pic>
        <p:sp>
          <p:nvSpPr>
            <p:cNvPr id="99" name="CuadroTexto 98"/>
            <p:cNvSpPr txBox="1"/>
            <p:nvPr/>
          </p:nvSpPr>
          <p:spPr>
            <a:xfrm>
              <a:off x="3265714" y="1462444"/>
              <a:ext cx="2940228" cy="307777"/>
            </a:xfrm>
            <a:prstGeom prst="rect">
              <a:avLst/>
            </a:prstGeom>
            <a:noFill/>
          </p:spPr>
          <p:txBody>
            <a:bodyPr wrap="none" rtlCol="0">
              <a:spAutoFit/>
            </a:bodyPr>
            <a:lstStyle/>
            <a:p>
              <a:r>
                <a:rPr lang="es-EC" b="1" dirty="0"/>
                <a:t>Tortuga Gigante de Sierra </a:t>
              </a:r>
              <a:r>
                <a:rPr lang="es-EC" b="1" dirty="0" smtClean="0"/>
                <a:t>Negra</a:t>
              </a:r>
              <a:endParaRPr lang="es-EC" i="1" dirty="0"/>
            </a:p>
          </p:txBody>
        </p:sp>
      </p:grpSp>
      <p:grpSp>
        <p:nvGrpSpPr>
          <p:cNvPr id="103" name="Grupo 102"/>
          <p:cNvGrpSpPr/>
          <p:nvPr/>
        </p:nvGrpSpPr>
        <p:grpSpPr>
          <a:xfrm>
            <a:off x="1509452" y="1049072"/>
            <a:ext cx="6434574" cy="3493747"/>
            <a:chOff x="1509452" y="1049072"/>
            <a:chExt cx="6434574" cy="3493747"/>
          </a:xfrm>
        </p:grpSpPr>
        <p:pic>
          <p:nvPicPr>
            <p:cNvPr id="101" name="Imagen 100" descr="File:Galapagos Geochelone nigra porteri.jpg"/>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09452" y="1049072"/>
              <a:ext cx="6434574" cy="3493747"/>
            </a:xfrm>
            <a:prstGeom prst="rect">
              <a:avLst/>
            </a:prstGeom>
            <a:noFill/>
            <a:ln>
              <a:noFill/>
            </a:ln>
          </p:spPr>
        </p:pic>
        <p:sp>
          <p:nvSpPr>
            <p:cNvPr id="102" name="CuadroTexto 101"/>
            <p:cNvSpPr txBox="1"/>
            <p:nvPr/>
          </p:nvSpPr>
          <p:spPr>
            <a:xfrm>
              <a:off x="3777343" y="1462444"/>
              <a:ext cx="3663182" cy="307777"/>
            </a:xfrm>
            <a:prstGeom prst="rect">
              <a:avLst/>
            </a:prstGeom>
            <a:noFill/>
          </p:spPr>
          <p:txBody>
            <a:bodyPr wrap="none" rtlCol="0">
              <a:spAutoFit/>
            </a:bodyPr>
            <a:lstStyle/>
            <a:p>
              <a:r>
                <a:rPr lang="es-EC" b="1" dirty="0"/>
                <a:t>Tortuga Gigante del Oeste de Santa </a:t>
              </a:r>
              <a:r>
                <a:rPr lang="es-EC" b="1" dirty="0" smtClean="0"/>
                <a:t>Cruz</a:t>
              </a:r>
              <a:endParaRPr lang="es-EC" dirty="0"/>
            </a:p>
          </p:txBody>
        </p:sp>
      </p:grpSp>
      <p:grpSp>
        <p:nvGrpSpPr>
          <p:cNvPr id="106" name="Grupo 105"/>
          <p:cNvGrpSpPr/>
          <p:nvPr/>
        </p:nvGrpSpPr>
        <p:grpSpPr>
          <a:xfrm>
            <a:off x="1497216" y="1016101"/>
            <a:ext cx="6460680" cy="3534251"/>
            <a:chOff x="1497216" y="1016101"/>
            <a:chExt cx="6460680" cy="3534251"/>
          </a:xfrm>
        </p:grpSpPr>
        <p:pic>
          <p:nvPicPr>
            <p:cNvPr id="104" name="Imagen 103" descr="Archivo:Zalophus wollebaeki juvenil.jpg"/>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497216" y="1016101"/>
              <a:ext cx="6460680" cy="3534251"/>
            </a:xfrm>
            <a:prstGeom prst="rect">
              <a:avLst/>
            </a:prstGeom>
            <a:noFill/>
            <a:ln>
              <a:noFill/>
            </a:ln>
          </p:spPr>
        </p:pic>
        <p:sp>
          <p:nvSpPr>
            <p:cNvPr id="105" name="CuadroTexto 104"/>
            <p:cNvSpPr txBox="1"/>
            <p:nvPr/>
          </p:nvSpPr>
          <p:spPr>
            <a:xfrm>
              <a:off x="5322084" y="1207965"/>
              <a:ext cx="2468946" cy="307777"/>
            </a:xfrm>
            <a:prstGeom prst="rect">
              <a:avLst/>
            </a:prstGeom>
            <a:noFill/>
          </p:spPr>
          <p:txBody>
            <a:bodyPr wrap="none" rtlCol="0">
              <a:spAutoFit/>
            </a:bodyPr>
            <a:lstStyle/>
            <a:p>
              <a:r>
                <a:rPr lang="es-EC" b="1" dirty="0"/>
                <a:t>León Marino de </a:t>
              </a:r>
              <a:r>
                <a:rPr lang="es-EC" b="1" dirty="0" smtClean="0"/>
                <a:t>Galápagos</a:t>
              </a:r>
              <a:endParaRPr lang="es-EC" dirty="0"/>
            </a:p>
          </p:txBody>
        </p:sp>
      </p:grpSp>
      <p:grpSp>
        <p:nvGrpSpPr>
          <p:cNvPr id="109" name="Grupo 108"/>
          <p:cNvGrpSpPr/>
          <p:nvPr/>
        </p:nvGrpSpPr>
        <p:grpSpPr>
          <a:xfrm>
            <a:off x="1503322" y="1011016"/>
            <a:ext cx="6454573" cy="3539335"/>
            <a:chOff x="1503322" y="1011016"/>
            <a:chExt cx="6454573" cy="3539335"/>
          </a:xfrm>
        </p:grpSpPr>
        <p:pic>
          <p:nvPicPr>
            <p:cNvPr id="107" name="Imagen 106" descr="File:Arctocephalus galapagoensis 0zz.jpg"/>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503322" y="1011016"/>
              <a:ext cx="6454573" cy="3539335"/>
            </a:xfrm>
            <a:prstGeom prst="rect">
              <a:avLst/>
            </a:prstGeom>
            <a:noFill/>
            <a:ln>
              <a:noFill/>
            </a:ln>
          </p:spPr>
        </p:pic>
        <p:sp>
          <p:nvSpPr>
            <p:cNvPr id="108" name="CuadroTexto 107"/>
            <p:cNvSpPr txBox="1"/>
            <p:nvPr/>
          </p:nvSpPr>
          <p:spPr>
            <a:xfrm>
              <a:off x="3907971" y="1338943"/>
              <a:ext cx="2478564" cy="307777"/>
            </a:xfrm>
            <a:prstGeom prst="rect">
              <a:avLst/>
            </a:prstGeom>
            <a:noFill/>
          </p:spPr>
          <p:txBody>
            <a:bodyPr wrap="none" rtlCol="0">
              <a:spAutoFit/>
            </a:bodyPr>
            <a:lstStyle/>
            <a:p>
              <a:r>
                <a:rPr lang="es-EC" b="1" dirty="0">
                  <a:solidFill>
                    <a:srgbClr val="FFC000"/>
                  </a:solidFill>
                </a:rPr>
                <a:t>Lobo Marino de </a:t>
              </a:r>
              <a:r>
                <a:rPr lang="es-EC" b="1" dirty="0" smtClean="0">
                  <a:solidFill>
                    <a:srgbClr val="FFC000"/>
                  </a:solidFill>
                </a:rPr>
                <a:t>Galápagos</a:t>
              </a:r>
              <a:endParaRPr lang="es-EC" dirty="0">
                <a:solidFill>
                  <a:srgbClr val="FFC000"/>
                </a:solidFill>
              </a:endParaRPr>
            </a:p>
          </p:txBody>
        </p:sp>
      </p:grpSp>
      <p:grpSp>
        <p:nvGrpSpPr>
          <p:cNvPr id="112" name="Grupo 111"/>
          <p:cNvGrpSpPr/>
          <p:nvPr/>
        </p:nvGrpSpPr>
        <p:grpSpPr>
          <a:xfrm>
            <a:off x="1505301" y="1002512"/>
            <a:ext cx="6438725" cy="3547839"/>
            <a:chOff x="1505301" y="1002512"/>
            <a:chExt cx="6438725" cy="3547839"/>
          </a:xfrm>
        </p:grpSpPr>
        <p:pic>
          <p:nvPicPr>
            <p:cNvPr id="110" name="Imagen 109"/>
            <p:cNvPicPr/>
            <p:nvPr/>
          </p:nvPicPr>
          <p:blipFill>
            <a:blip r:embed="rId19">
              <a:extLst>
                <a:ext uri="{28A0092B-C50C-407E-A947-70E740481C1C}">
                  <a14:useLocalDpi xmlns:a14="http://schemas.microsoft.com/office/drawing/2010/main" val="0"/>
                </a:ext>
              </a:extLst>
            </a:blip>
            <a:stretch>
              <a:fillRect/>
            </a:stretch>
          </p:blipFill>
          <p:spPr>
            <a:xfrm>
              <a:off x="1505301" y="1002512"/>
              <a:ext cx="6438725" cy="3547839"/>
            </a:xfrm>
            <a:prstGeom prst="rect">
              <a:avLst/>
            </a:prstGeom>
          </p:spPr>
        </p:pic>
        <p:sp>
          <p:nvSpPr>
            <p:cNvPr id="111" name="CuadroTexto 110"/>
            <p:cNvSpPr txBox="1"/>
            <p:nvPr/>
          </p:nvSpPr>
          <p:spPr>
            <a:xfrm>
              <a:off x="3777343" y="1770221"/>
              <a:ext cx="1407758" cy="307777"/>
            </a:xfrm>
            <a:prstGeom prst="rect">
              <a:avLst/>
            </a:prstGeom>
            <a:noFill/>
          </p:spPr>
          <p:txBody>
            <a:bodyPr wrap="none" rtlCol="0">
              <a:spAutoFit/>
            </a:bodyPr>
            <a:lstStyle/>
            <a:p>
              <a:r>
                <a:rPr lang="es-EC" b="1" dirty="0">
                  <a:solidFill>
                    <a:schemeClr val="bg1"/>
                  </a:solidFill>
                </a:rPr>
                <a:t>Pepino de </a:t>
              </a:r>
              <a:r>
                <a:rPr lang="es-EC" b="1" dirty="0" smtClean="0">
                  <a:solidFill>
                    <a:schemeClr val="bg1"/>
                  </a:solidFill>
                </a:rPr>
                <a:t>Mar</a:t>
              </a:r>
              <a:endParaRPr lang="es-EC" dirty="0">
                <a:solidFill>
                  <a:schemeClr val="bg1"/>
                </a:solidFill>
              </a:endParaRPr>
            </a:p>
          </p:txBody>
        </p:sp>
      </p:grpSp>
      <p:grpSp>
        <p:nvGrpSpPr>
          <p:cNvPr id="115" name="Grupo 114"/>
          <p:cNvGrpSpPr/>
          <p:nvPr/>
        </p:nvGrpSpPr>
        <p:grpSpPr>
          <a:xfrm>
            <a:off x="1474861" y="990844"/>
            <a:ext cx="6512666" cy="3559507"/>
            <a:chOff x="1474861" y="990844"/>
            <a:chExt cx="6512666" cy="3559507"/>
          </a:xfrm>
        </p:grpSpPr>
        <p:pic>
          <p:nvPicPr>
            <p:cNvPr id="113" name="Imagen 112"/>
            <p:cNvPicPr/>
            <p:nvPr/>
          </p:nvPicPr>
          <p:blipFill>
            <a:blip r:embed="rId20"/>
            <a:stretch>
              <a:fillRect/>
            </a:stretch>
          </p:blipFill>
          <p:spPr>
            <a:xfrm>
              <a:off x="1474861" y="990844"/>
              <a:ext cx="6512666" cy="3559507"/>
            </a:xfrm>
            <a:prstGeom prst="rect">
              <a:avLst/>
            </a:prstGeom>
          </p:spPr>
        </p:pic>
        <p:sp>
          <p:nvSpPr>
            <p:cNvPr id="114" name="CuadroTexto 113"/>
            <p:cNvSpPr txBox="1"/>
            <p:nvPr/>
          </p:nvSpPr>
          <p:spPr>
            <a:xfrm>
              <a:off x="1851613" y="1338943"/>
              <a:ext cx="1883849" cy="307777"/>
            </a:xfrm>
            <a:prstGeom prst="rect">
              <a:avLst/>
            </a:prstGeom>
            <a:noFill/>
          </p:spPr>
          <p:txBody>
            <a:bodyPr wrap="none" rtlCol="0">
              <a:spAutoFit/>
            </a:bodyPr>
            <a:lstStyle/>
            <a:p>
              <a:r>
                <a:rPr lang="es-EC" b="1" dirty="0" err="1"/>
                <a:t>Cucuve</a:t>
              </a:r>
              <a:r>
                <a:rPr lang="es-EC" b="1" dirty="0"/>
                <a:t> de </a:t>
              </a:r>
              <a:r>
                <a:rPr lang="es-EC" b="1" dirty="0" err="1" smtClean="0"/>
                <a:t>Floreana</a:t>
              </a:r>
              <a:endParaRPr lang="es-EC" dirty="0"/>
            </a:p>
          </p:txBody>
        </p:sp>
      </p:grpSp>
    </p:spTree>
    <p:extLst>
      <p:ext uri="{BB962C8B-B14F-4D97-AF65-F5344CB8AC3E}">
        <p14:creationId xmlns:p14="http://schemas.microsoft.com/office/powerpoint/2010/main" val="96474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ircle(in)">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circle(in)">
                                      <p:cBhvr>
                                        <p:cTn id="12" dur="20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circle(in)">
                                      <p:cBhvr>
                                        <p:cTn id="17" dur="20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circle(in)">
                                      <p:cBhvr>
                                        <p:cTn id="22" dur="20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circle(in)">
                                      <p:cBhvr>
                                        <p:cTn id="27" dur="20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circle(in)">
                                      <p:cBhvr>
                                        <p:cTn id="32" dur="2000"/>
                                        <p:tgtEl>
                                          <p:spTgt spid="6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circle(in)">
                                      <p:cBhvr>
                                        <p:cTn id="37" dur="2000"/>
                                        <p:tgtEl>
                                          <p:spTgt spid="5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91"/>
                                        </p:tgtEl>
                                        <p:attrNameLst>
                                          <p:attrName>style.visibility</p:attrName>
                                        </p:attrNameLst>
                                      </p:cBhvr>
                                      <p:to>
                                        <p:strVal val="visible"/>
                                      </p:to>
                                    </p:set>
                                    <p:animEffect transition="in" filter="circle(in)">
                                      <p:cBhvr>
                                        <p:cTn id="42" dur="2000"/>
                                        <p:tgtEl>
                                          <p:spTgt spid="91"/>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94"/>
                                        </p:tgtEl>
                                        <p:attrNameLst>
                                          <p:attrName>style.visibility</p:attrName>
                                        </p:attrNameLst>
                                      </p:cBhvr>
                                      <p:to>
                                        <p:strVal val="visible"/>
                                      </p:to>
                                    </p:set>
                                    <p:animEffect transition="in" filter="circle(in)">
                                      <p:cBhvr>
                                        <p:cTn id="47" dur="2000"/>
                                        <p:tgtEl>
                                          <p:spTgt spid="94"/>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97"/>
                                        </p:tgtEl>
                                        <p:attrNameLst>
                                          <p:attrName>style.visibility</p:attrName>
                                        </p:attrNameLst>
                                      </p:cBhvr>
                                      <p:to>
                                        <p:strVal val="visible"/>
                                      </p:to>
                                    </p:set>
                                    <p:animEffect transition="in" filter="circle(in)">
                                      <p:cBhvr>
                                        <p:cTn id="52" dur="2000"/>
                                        <p:tgtEl>
                                          <p:spTgt spid="97"/>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100"/>
                                        </p:tgtEl>
                                        <p:attrNameLst>
                                          <p:attrName>style.visibility</p:attrName>
                                        </p:attrNameLst>
                                      </p:cBhvr>
                                      <p:to>
                                        <p:strVal val="visible"/>
                                      </p:to>
                                    </p:set>
                                    <p:animEffect transition="in" filter="circle(in)">
                                      <p:cBhvr>
                                        <p:cTn id="57" dur="2000"/>
                                        <p:tgtEl>
                                          <p:spTgt spid="100"/>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103"/>
                                        </p:tgtEl>
                                        <p:attrNameLst>
                                          <p:attrName>style.visibility</p:attrName>
                                        </p:attrNameLst>
                                      </p:cBhvr>
                                      <p:to>
                                        <p:strVal val="visible"/>
                                      </p:to>
                                    </p:set>
                                    <p:animEffect transition="in" filter="circle(in)">
                                      <p:cBhvr>
                                        <p:cTn id="62" dur="2000"/>
                                        <p:tgtEl>
                                          <p:spTgt spid="103"/>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106"/>
                                        </p:tgtEl>
                                        <p:attrNameLst>
                                          <p:attrName>style.visibility</p:attrName>
                                        </p:attrNameLst>
                                      </p:cBhvr>
                                      <p:to>
                                        <p:strVal val="visible"/>
                                      </p:to>
                                    </p:set>
                                    <p:animEffect transition="in" filter="circle(in)">
                                      <p:cBhvr>
                                        <p:cTn id="67" dur="2000"/>
                                        <p:tgtEl>
                                          <p:spTgt spid="106"/>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109"/>
                                        </p:tgtEl>
                                        <p:attrNameLst>
                                          <p:attrName>style.visibility</p:attrName>
                                        </p:attrNameLst>
                                      </p:cBhvr>
                                      <p:to>
                                        <p:strVal val="visible"/>
                                      </p:to>
                                    </p:set>
                                    <p:animEffect transition="in" filter="circle(in)">
                                      <p:cBhvr>
                                        <p:cTn id="72" dur="2000"/>
                                        <p:tgtEl>
                                          <p:spTgt spid="109"/>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112"/>
                                        </p:tgtEl>
                                        <p:attrNameLst>
                                          <p:attrName>style.visibility</p:attrName>
                                        </p:attrNameLst>
                                      </p:cBhvr>
                                      <p:to>
                                        <p:strVal val="visible"/>
                                      </p:to>
                                    </p:set>
                                    <p:animEffect transition="in" filter="circle(in)">
                                      <p:cBhvr>
                                        <p:cTn id="77" dur="2000"/>
                                        <p:tgtEl>
                                          <p:spTgt spid="112"/>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nodeType="click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circle(in)">
                                      <p:cBhvr>
                                        <p:cTn id="82" dur="2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712189" y="205505"/>
            <a:ext cx="5866209" cy="325041"/>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algn="ctr" eaLnBrk="0" hangingPunct="0"/>
            <a:r>
              <a:rPr lang="es-ES_tradnl" sz="1500" b="1" u="sng"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Análisis de Vulnerabilidad</a:t>
            </a:r>
          </a:p>
        </p:txBody>
      </p:sp>
      <p:sp>
        <p:nvSpPr>
          <p:cNvPr id="3" name="Rectangle 2"/>
          <p:cNvSpPr txBox="1">
            <a:spLocks noChangeArrowheads="1"/>
          </p:cNvSpPr>
          <p:nvPr/>
        </p:nvSpPr>
        <p:spPr bwMode="auto">
          <a:xfrm>
            <a:off x="517092" y="692025"/>
            <a:ext cx="3509786" cy="36305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eaLnBrk="0" hangingPunct="0"/>
            <a:r>
              <a:rPr lang="es-ES_tradnl" sz="1500" b="1"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Turismo</a:t>
            </a:r>
          </a:p>
        </p:txBody>
      </p:sp>
      <p:graphicFrame>
        <p:nvGraphicFramePr>
          <p:cNvPr id="10" name="Diagrama 9"/>
          <p:cNvGraphicFramePr/>
          <p:nvPr>
            <p:extLst>
              <p:ext uri="{D42A27DB-BD31-4B8C-83A1-F6EECF244321}">
                <p14:modId xmlns:p14="http://schemas.microsoft.com/office/powerpoint/2010/main" val="4164586210"/>
              </p:ext>
            </p:extLst>
          </p:nvPr>
        </p:nvGraphicFramePr>
        <p:xfrm>
          <a:off x="4359330" y="1494693"/>
          <a:ext cx="4159845" cy="2655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Elipse 7"/>
          <p:cNvSpPr/>
          <p:nvPr/>
        </p:nvSpPr>
        <p:spPr>
          <a:xfrm>
            <a:off x="5142928" y="1828800"/>
            <a:ext cx="2858072" cy="1899088"/>
          </a:xfrm>
          <a:prstGeom prst="ellipse">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s-EC" sz="2000" dirty="0"/>
              <a:t>Sostenibilidad</a:t>
            </a:r>
          </a:p>
        </p:txBody>
      </p:sp>
      <p:graphicFrame>
        <p:nvGraphicFramePr>
          <p:cNvPr id="11" name="Gráfico 10">
            <a:extLst>
              <a:ext uri="{FF2B5EF4-FFF2-40B4-BE49-F238E27FC236}">
                <a16:creationId xmlns="" xmlns:a16="http://schemas.microsoft.com/office/drawing/2014/main" id="{BCE9749F-EBBE-4C3F-9335-DA924A46CA8A}"/>
              </a:ext>
            </a:extLst>
          </p:cNvPr>
          <p:cNvGraphicFramePr/>
          <p:nvPr>
            <p:extLst>
              <p:ext uri="{D42A27DB-BD31-4B8C-83A1-F6EECF244321}">
                <p14:modId xmlns:p14="http://schemas.microsoft.com/office/powerpoint/2010/main" val="3337821552"/>
              </p:ext>
            </p:extLst>
          </p:nvPr>
        </p:nvGraphicFramePr>
        <p:xfrm>
          <a:off x="462328" y="1494692"/>
          <a:ext cx="3335819" cy="3464170"/>
        </p:xfrm>
        <a:graphic>
          <a:graphicData uri="http://schemas.openxmlformats.org/drawingml/2006/chart">
            <c:chart xmlns:c="http://schemas.openxmlformats.org/drawingml/2006/chart" xmlns:r="http://schemas.openxmlformats.org/officeDocument/2006/relationships" r:id="rId8"/>
          </a:graphicData>
        </a:graphic>
      </p:graphicFrame>
      <p:sp>
        <p:nvSpPr>
          <p:cNvPr id="12" name="Rectángulo 11"/>
          <p:cNvSpPr/>
          <p:nvPr/>
        </p:nvSpPr>
        <p:spPr>
          <a:xfrm>
            <a:off x="4316323" y="4141113"/>
            <a:ext cx="4511282" cy="685523"/>
          </a:xfrm>
          <a:prstGeom prst="rect">
            <a:avLst/>
          </a:prstGeom>
          <a:ln w="76200"/>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a:t>$145 millones anuales</a:t>
            </a:r>
          </a:p>
        </p:txBody>
      </p:sp>
      <p:sp>
        <p:nvSpPr>
          <p:cNvPr id="13" name="Elipse 12"/>
          <p:cNvSpPr/>
          <p:nvPr/>
        </p:nvSpPr>
        <p:spPr>
          <a:xfrm>
            <a:off x="1424354" y="3015282"/>
            <a:ext cx="1406768" cy="134570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1200" dirty="0">
                <a:solidFill>
                  <a:schemeClr val="bg2"/>
                </a:solidFill>
              </a:rPr>
              <a:t>Incremento de 14% respecto al año anterior</a:t>
            </a:r>
          </a:p>
        </p:txBody>
      </p:sp>
    </p:spTree>
    <p:extLst>
      <p:ext uri="{BB962C8B-B14F-4D97-AF65-F5344CB8AC3E}">
        <p14:creationId xmlns:p14="http://schemas.microsoft.com/office/powerpoint/2010/main" val="285990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747357" y="205505"/>
            <a:ext cx="5866209" cy="325041"/>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algn="ctr" eaLnBrk="0" hangingPunct="0"/>
            <a:r>
              <a:rPr lang="es-ES_tradnl" sz="1500" b="1" u="sng"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Análisis de Vulnerabilidad</a:t>
            </a:r>
          </a:p>
        </p:txBody>
      </p:sp>
      <p:sp>
        <p:nvSpPr>
          <p:cNvPr id="3" name="Rectangle 2"/>
          <p:cNvSpPr txBox="1">
            <a:spLocks noChangeArrowheads="1"/>
          </p:cNvSpPr>
          <p:nvPr/>
        </p:nvSpPr>
        <p:spPr bwMode="auto">
          <a:xfrm>
            <a:off x="1747356" y="651583"/>
            <a:ext cx="5866209" cy="325041"/>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eaLnBrk="0" hangingPunct="0"/>
            <a:r>
              <a:rPr lang="es-ES_tradnl" sz="1500" b="1"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Turismo</a:t>
            </a:r>
          </a:p>
        </p:txBody>
      </p:sp>
      <p:sp>
        <p:nvSpPr>
          <p:cNvPr id="6" name="Rectángulo 5"/>
          <p:cNvSpPr/>
          <p:nvPr/>
        </p:nvSpPr>
        <p:spPr>
          <a:xfrm>
            <a:off x="314209" y="1371599"/>
            <a:ext cx="3217985" cy="685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Plan de manejo de residuos sólidos</a:t>
            </a: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497" y="2226486"/>
            <a:ext cx="2121408" cy="1414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14" name="Gráfico 13"/>
          <p:cNvGraphicFramePr/>
          <p:nvPr>
            <p:extLst>
              <p:ext uri="{D42A27DB-BD31-4B8C-83A1-F6EECF244321}">
                <p14:modId xmlns:p14="http://schemas.microsoft.com/office/powerpoint/2010/main" val="560821025"/>
              </p:ext>
            </p:extLst>
          </p:nvPr>
        </p:nvGraphicFramePr>
        <p:xfrm>
          <a:off x="4536831" y="1318846"/>
          <a:ext cx="3868615" cy="3736731"/>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ángulo 14"/>
          <p:cNvSpPr/>
          <p:nvPr/>
        </p:nvSpPr>
        <p:spPr>
          <a:xfrm>
            <a:off x="314209" y="3868614"/>
            <a:ext cx="3217985" cy="1134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El aumento de turistas trajo consigo un desafío para la sostenibilidad y para las estrategias que se necesitan adaptar al nuevo panorama que se vive dentro de la zona.</a:t>
            </a:r>
          </a:p>
        </p:txBody>
      </p:sp>
    </p:spTree>
    <p:extLst>
      <p:ext uri="{BB962C8B-B14F-4D97-AF65-F5344CB8AC3E}">
        <p14:creationId xmlns:p14="http://schemas.microsoft.com/office/powerpoint/2010/main" val="1143294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8" name="Google Shape;58;p13"/>
          <p:cNvSpPr txBox="1">
            <a:spLocks noGrp="1"/>
          </p:cNvSpPr>
          <p:nvPr>
            <p:ph type="sldNum" idx="12"/>
          </p:nvPr>
        </p:nvSpPr>
        <p:spPr>
          <a:xfrm>
            <a:off x="-990591" y="4749901"/>
            <a:ext cx="548700" cy="393600"/>
          </a:xfrm>
          <a:prstGeom prst="rect">
            <a:avLst/>
          </a:prstGeom>
        </p:spPr>
        <p:txBody>
          <a:bodyPr spcFirstLastPara="1" wrap="square" lIns="0" tIns="0" rIns="0" bIns="0" anchor="ctr" anchorCtr="0">
            <a:noAutofit/>
          </a:bodyPr>
          <a:lstStyle/>
          <a:p>
            <a:fld id="{00000000-1234-1234-1234-123412341234}" type="slidenum">
              <a:rPr lang="en"/>
              <a:pPr/>
              <a:t>14</a:t>
            </a:fld>
            <a:endParaRPr/>
          </a:p>
        </p:txBody>
      </p:sp>
      <p:sp>
        <p:nvSpPr>
          <p:cNvPr id="8" name="Rectangle 2"/>
          <p:cNvSpPr txBox="1">
            <a:spLocks noChangeArrowheads="1"/>
          </p:cNvSpPr>
          <p:nvPr/>
        </p:nvSpPr>
        <p:spPr bwMode="auto">
          <a:xfrm>
            <a:off x="1166720" y="-33081"/>
            <a:ext cx="7821612" cy="43338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algn="ctr" eaLnBrk="0" hangingPunct="0"/>
            <a:r>
              <a:rPr lang="es-ES_tradnl" sz="2000" b="1" u="sng"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Análisis de Vulnerabilidad</a:t>
            </a:r>
          </a:p>
        </p:txBody>
      </p:sp>
      <p:sp>
        <p:nvSpPr>
          <p:cNvPr id="9" name="Rectangle 2"/>
          <p:cNvSpPr txBox="1">
            <a:spLocks noChangeArrowheads="1"/>
          </p:cNvSpPr>
          <p:nvPr/>
        </p:nvSpPr>
        <p:spPr bwMode="auto">
          <a:xfrm>
            <a:off x="1558218" y="599877"/>
            <a:ext cx="4871654" cy="43338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eaLnBrk="0" hangingPunct="0"/>
            <a:r>
              <a:rPr lang="es-ES_tradnl" sz="2000" b="1"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Explotación del Suelo </a:t>
            </a:r>
          </a:p>
        </p:txBody>
      </p:sp>
      <p:graphicFrame>
        <p:nvGraphicFramePr>
          <p:cNvPr id="10" name="Gráfico 9"/>
          <p:cNvGraphicFramePr/>
          <p:nvPr>
            <p:extLst>
              <p:ext uri="{D42A27DB-BD31-4B8C-83A1-F6EECF244321}">
                <p14:modId xmlns:p14="http://schemas.microsoft.com/office/powerpoint/2010/main" val="463683416"/>
              </p:ext>
            </p:extLst>
          </p:nvPr>
        </p:nvGraphicFramePr>
        <p:xfrm>
          <a:off x="2453700" y="1231343"/>
          <a:ext cx="3976172" cy="1689886"/>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2" descr="Resultado de imagen para exportación de cafe galapag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0458" y="544791"/>
            <a:ext cx="1833065" cy="12229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Rectángulo 11"/>
          <p:cNvSpPr/>
          <p:nvPr/>
        </p:nvSpPr>
        <p:spPr>
          <a:xfrm>
            <a:off x="6783344" y="1983815"/>
            <a:ext cx="2204988" cy="603473"/>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solidFill>
                  <a:schemeClr val="tx1"/>
                </a:solidFill>
                <a:latin typeface="Times New Roman" panose="02020603050405020304" pitchFamily="18" charset="0"/>
                <a:cs typeface="Times New Roman" panose="02020603050405020304" pitchFamily="18" charset="0"/>
              </a:rPr>
              <a:t>Degradación del suelo</a:t>
            </a:r>
          </a:p>
        </p:txBody>
      </p:sp>
      <p:sp>
        <p:nvSpPr>
          <p:cNvPr id="14" name="Rectángulo 13"/>
          <p:cNvSpPr/>
          <p:nvPr/>
        </p:nvSpPr>
        <p:spPr>
          <a:xfrm>
            <a:off x="6783344" y="2747824"/>
            <a:ext cx="2204988" cy="603473"/>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solidFill>
                  <a:schemeClr val="tx1"/>
                </a:solidFill>
                <a:latin typeface="Times New Roman" panose="02020603050405020304" pitchFamily="18" charset="0"/>
                <a:cs typeface="Times New Roman" panose="02020603050405020304" pitchFamily="18" charset="0"/>
              </a:rPr>
              <a:t>Reducción de diversidad</a:t>
            </a:r>
          </a:p>
        </p:txBody>
      </p:sp>
      <p:sp>
        <p:nvSpPr>
          <p:cNvPr id="15" name="Rectángulo 14"/>
          <p:cNvSpPr/>
          <p:nvPr/>
        </p:nvSpPr>
        <p:spPr>
          <a:xfrm>
            <a:off x="6783344" y="3545990"/>
            <a:ext cx="2204988" cy="603473"/>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solidFill>
                  <a:schemeClr val="tx1"/>
                </a:solidFill>
                <a:latin typeface="Times New Roman" panose="02020603050405020304" pitchFamily="18" charset="0"/>
                <a:cs typeface="Times New Roman" panose="02020603050405020304" pitchFamily="18" charset="0"/>
              </a:rPr>
              <a:t>Plan de desarrollo sostenible</a:t>
            </a:r>
          </a:p>
        </p:txBody>
      </p:sp>
      <p:pic>
        <p:nvPicPr>
          <p:cNvPr id="16" name="Picture 4" descr="Resultado de imagen para mineria en galapago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9130" y="2983730"/>
            <a:ext cx="1499359" cy="11245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Resultado de imagen para mineria en galapago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37390" y="4108249"/>
            <a:ext cx="1506815" cy="1035253"/>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n 17"/>
          <p:cNvPicPr>
            <a:picLocks noChangeAspect="1"/>
          </p:cNvPicPr>
          <p:nvPr/>
        </p:nvPicPr>
        <p:blipFill>
          <a:blip r:embed="rId7"/>
          <a:stretch>
            <a:fillRect/>
          </a:stretch>
        </p:blipFill>
        <p:spPr>
          <a:xfrm>
            <a:off x="701109" y="3284645"/>
            <a:ext cx="2448272" cy="1834822"/>
          </a:xfrm>
          <a:prstGeom prst="rect">
            <a:avLst/>
          </a:prstGeom>
        </p:spPr>
      </p:pic>
      <p:sp>
        <p:nvSpPr>
          <p:cNvPr id="19" name="Flecha izquierda 18"/>
          <p:cNvSpPr/>
          <p:nvPr/>
        </p:nvSpPr>
        <p:spPr>
          <a:xfrm>
            <a:off x="3194375" y="3910169"/>
            <a:ext cx="1648728" cy="648072"/>
          </a:xfrm>
          <a:prstGeom prst="leftArrow">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C"/>
          </a:p>
        </p:txBody>
      </p:sp>
    </p:spTree>
    <p:extLst>
      <p:ext uri="{BB962C8B-B14F-4D97-AF65-F5344CB8AC3E}">
        <p14:creationId xmlns:p14="http://schemas.microsoft.com/office/powerpoint/2010/main" val="1850632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000"/>
            <a:lum/>
          </a:blip>
          <a:srcRect/>
          <a:stretch>
            <a:fillRect/>
          </a:stretch>
        </a:blipFill>
        <a:effectLst/>
      </p:bgPr>
    </p:bg>
    <p:spTree>
      <p:nvGrpSpPr>
        <p:cNvPr id="1" name=""/>
        <p:cNvGrpSpPr/>
        <p:nvPr/>
      </p:nvGrpSpPr>
      <p:grpSpPr>
        <a:xfrm>
          <a:off x="0" y="0"/>
          <a:ext cx="0" cy="0"/>
          <a:chOff x="0" y="0"/>
          <a:chExt cx="0" cy="0"/>
        </a:xfrm>
      </p:grpSpPr>
      <p:sp>
        <p:nvSpPr>
          <p:cNvPr id="5" name="Marcador de número de diapositiva 4"/>
          <p:cNvSpPr>
            <a:spLocks noGrp="1"/>
          </p:cNvSpPr>
          <p:nvPr>
            <p:ph type="sldNum" idx="12"/>
          </p:nvPr>
        </p:nvSpPr>
        <p:spPr/>
        <p:txBody>
          <a:bodyPr/>
          <a:lstStyle/>
          <a:p>
            <a:fld id="{00000000-1234-1234-1234-123412341234}" type="slidenum">
              <a:rPr lang="es-EC" smtClean="0"/>
              <a:pPr/>
              <a:t>15</a:t>
            </a:fld>
            <a:endParaRPr lang="es-EC"/>
          </a:p>
        </p:txBody>
      </p:sp>
      <p:sp>
        <p:nvSpPr>
          <p:cNvPr id="6" name="Rectangle 2"/>
          <p:cNvSpPr txBox="1">
            <a:spLocks noChangeArrowheads="1"/>
          </p:cNvSpPr>
          <p:nvPr/>
        </p:nvSpPr>
        <p:spPr bwMode="auto">
          <a:xfrm>
            <a:off x="1043430" y="190069"/>
            <a:ext cx="7821612" cy="43338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algn="ctr" eaLnBrk="0" hangingPunct="0"/>
            <a:r>
              <a:rPr lang="es-ES_tradnl" sz="2000" b="1" u="sng"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Análisis de Vulnerabilidad</a:t>
            </a:r>
          </a:p>
        </p:txBody>
      </p:sp>
      <p:sp>
        <p:nvSpPr>
          <p:cNvPr id="7" name="Rectangle 2"/>
          <p:cNvSpPr txBox="1">
            <a:spLocks noChangeArrowheads="1"/>
          </p:cNvSpPr>
          <p:nvPr/>
        </p:nvSpPr>
        <p:spPr bwMode="auto">
          <a:xfrm>
            <a:off x="252975" y="1317024"/>
            <a:ext cx="3035410" cy="43338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lstStyle/>
          <a:p>
            <a:pPr eaLnBrk="0" hangingPunct="0"/>
            <a:r>
              <a:rPr lang="es-ES_tradnl" sz="2000" b="1"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Introducción de Especies</a:t>
            </a:r>
          </a:p>
        </p:txBody>
      </p:sp>
      <p:pic>
        <p:nvPicPr>
          <p:cNvPr id="8" name="Imagen 7"/>
          <p:cNvPicPr>
            <a:picLocks noChangeAspect="1"/>
          </p:cNvPicPr>
          <p:nvPr/>
        </p:nvPicPr>
        <p:blipFill>
          <a:blip r:embed="rId3"/>
          <a:stretch>
            <a:fillRect/>
          </a:stretch>
        </p:blipFill>
        <p:spPr>
          <a:xfrm>
            <a:off x="3730104" y="1027362"/>
            <a:ext cx="4991100" cy="1076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Imagen 8"/>
          <p:cNvPicPr>
            <a:picLocks noChangeAspect="1"/>
          </p:cNvPicPr>
          <p:nvPr/>
        </p:nvPicPr>
        <p:blipFill>
          <a:blip r:embed="rId4"/>
          <a:stretch>
            <a:fillRect/>
          </a:stretch>
        </p:blipFill>
        <p:spPr>
          <a:xfrm>
            <a:off x="6454254" y="2277227"/>
            <a:ext cx="2266950" cy="8686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4" descr="Resultado de imagen para introducción de especies galapag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5171" y="3319457"/>
            <a:ext cx="2176035" cy="11405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aphicFrame>
        <p:nvGraphicFramePr>
          <p:cNvPr id="11" name="Gráfico 10"/>
          <p:cNvGraphicFramePr/>
          <p:nvPr>
            <p:extLst>
              <p:ext uri="{D42A27DB-BD31-4B8C-83A1-F6EECF244321}">
                <p14:modId xmlns:p14="http://schemas.microsoft.com/office/powerpoint/2010/main" val="2895834116"/>
              </p:ext>
            </p:extLst>
          </p:nvPr>
        </p:nvGraphicFramePr>
        <p:xfrm>
          <a:off x="2743141" y="2361094"/>
          <a:ext cx="3570979" cy="2585609"/>
        </p:xfrm>
        <a:graphic>
          <a:graphicData uri="http://schemas.openxmlformats.org/drawingml/2006/chart">
            <c:chart xmlns:c="http://schemas.openxmlformats.org/drawingml/2006/chart" xmlns:r="http://schemas.openxmlformats.org/officeDocument/2006/relationships" r:id="rId6"/>
          </a:graphicData>
        </a:graphic>
      </p:graphicFrame>
      <p:pic>
        <p:nvPicPr>
          <p:cNvPr id="12" name="Imagen 11" descr="gato silvestre"/>
          <p:cNvPicPr/>
          <p:nvPr/>
        </p:nvPicPr>
        <p:blipFill rotWithShape="1">
          <a:blip r:embed="rId7">
            <a:extLst>
              <a:ext uri="{28A0092B-C50C-407E-A947-70E740481C1C}">
                <a14:useLocalDpi xmlns:a14="http://schemas.microsoft.com/office/drawing/2010/main" val="0"/>
              </a:ext>
            </a:extLst>
          </a:blip>
          <a:srcRect b="16078"/>
          <a:stretch/>
        </p:blipFill>
        <p:spPr bwMode="auto">
          <a:xfrm>
            <a:off x="152410" y="3088962"/>
            <a:ext cx="2410901" cy="1129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106421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idx="12"/>
          </p:nvPr>
        </p:nvSpPr>
        <p:spPr/>
        <p:txBody>
          <a:bodyPr/>
          <a:lstStyle/>
          <a:p>
            <a:fld id="{00000000-1234-1234-1234-123412341234}" type="slidenum">
              <a:rPr lang="es-EC" smtClean="0"/>
              <a:pPr/>
              <a:t>16</a:t>
            </a:fld>
            <a:endParaRPr lang="es-EC"/>
          </a:p>
        </p:txBody>
      </p:sp>
      <p:sp>
        <p:nvSpPr>
          <p:cNvPr id="6" name="Rectangle 2"/>
          <p:cNvSpPr txBox="1">
            <a:spLocks noChangeArrowheads="1"/>
          </p:cNvSpPr>
          <p:nvPr/>
        </p:nvSpPr>
        <p:spPr bwMode="auto">
          <a:xfrm>
            <a:off x="922929" y="432477"/>
            <a:ext cx="7821612" cy="34317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algn="ctr" eaLnBrk="0" hangingPunct="0"/>
            <a:r>
              <a:rPr lang="es-ES_tradnl" sz="2000" b="1" u="sng"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Convenios y Tratados Internacionales</a:t>
            </a:r>
          </a:p>
        </p:txBody>
      </p:sp>
      <p:pic>
        <p:nvPicPr>
          <p:cNvPr id="1026" name="Picture 2" descr="Resultado de imagen para galapag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4899" y="1263722"/>
            <a:ext cx="2389642" cy="15134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Resultado de imagen para galapag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3344" y="3223397"/>
            <a:ext cx="2901320" cy="16319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Resultado de imagen para galapagos flo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24" y="1263722"/>
            <a:ext cx="2563020" cy="14256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Estrella de 10 puntas 7"/>
          <p:cNvSpPr/>
          <p:nvPr/>
        </p:nvSpPr>
        <p:spPr>
          <a:xfrm>
            <a:off x="3626778" y="1520575"/>
            <a:ext cx="2054832" cy="1489753"/>
          </a:xfrm>
          <a:prstGeom prst="star10">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EC" dirty="0" smtClean="0"/>
              <a:t>12 Convenios y tratados internacionales</a:t>
            </a:r>
            <a:endParaRPr lang="es-EC" dirty="0"/>
          </a:p>
        </p:txBody>
      </p:sp>
      <p:cxnSp>
        <p:nvCxnSpPr>
          <p:cNvPr id="10" name="Conector recto de flecha 9"/>
          <p:cNvCxnSpPr>
            <a:stCxn id="1026" idx="1"/>
          </p:cNvCxnSpPr>
          <p:nvPr/>
        </p:nvCxnSpPr>
        <p:spPr>
          <a:xfrm flipH="1">
            <a:off x="5681610" y="2020442"/>
            <a:ext cx="673289" cy="16795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Conector recto de flecha 11"/>
          <p:cNvCxnSpPr/>
          <p:nvPr/>
        </p:nvCxnSpPr>
        <p:spPr>
          <a:xfrm>
            <a:off x="3123344" y="1787703"/>
            <a:ext cx="503434" cy="4777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Conector recto de flecha 13"/>
          <p:cNvCxnSpPr>
            <a:stCxn id="1028" idx="0"/>
          </p:cNvCxnSpPr>
          <p:nvPr/>
        </p:nvCxnSpPr>
        <p:spPr>
          <a:xfrm flipV="1">
            <a:off x="4574004" y="3038451"/>
            <a:ext cx="0" cy="184946"/>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019754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a:stretch>
        </a:blipFill>
        <a:effectLst/>
      </p:bgPr>
    </p:bg>
    <p:spTree>
      <p:nvGrpSpPr>
        <p:cNvPr id="1" name=""/>
        <p:cNvGrpSpPr/>
        <p:nvPr/>
      </p:nvGrpSpPr>
      <p:grpSpPr>
        <a:xfrm>
          <a:off x="0" y="0"/>
          <a:ext cx="0" cy="0"/>
          <a:chOff x="0" y="0"/>
          <a:chExt cx="0" cy="0"/>
        </a:xfrm>
      </p:grpSpPr>
      <p:sp>
        <p:nvSpPr>
          <p:cNvPr id="5" name="Marcador de número de diapositiva 4"/>
          <p:cNvSpPr>
            <a:spLocks noGrp="1"/>
          </p:cNvSpPr>
          <p:nvPr>
            <p:ph type="sldNum" idx="12"/>
          </p:nvPr>
        </p:nvSpPr>
        <p:spPr/>
        <p:txBody>
          <a:bodyPr/>
          <a:lstStyle/>
          <a:p>
            <a:fld id="{00000000-1234-1234-1234-123412341234}" type="slidenum">
              <a:rPr lang="es-EC" smtClean="0"/>
              <a:pPr/>
              <a:t>17</a:t>
            </a:fld>
            <a:endParaRPr lang="es-EC"/>
          </a:p>
        </p:txBody>
      </p:sp>
      <p:sp>
        <p:nvSpPr>
          <p:cNvPr id="13" name="Rectangle 2"/>
          <p:cNvSpPr txBox="1">
            <a:spLocks noChangeArrowheads="1"/>
          </p:cNvSpPr>
          <p:nvPr/>
        </p:nvSpPr>
        <p:spPr bwMode="auto">
          <a:xfrm>
            <a:off x="902380" y="52333"/>
            <a:ext cx="7821612" cy="34317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algn="ctr" eaLnBrk="0" hangingPunct="0"/>
            <a:r>
              <a:rPr lang="es-ES_tradnl" sz="2000" b="1" u="sng"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Convenios y Tratados Internacionales</a:t>
            </a:r>
          </a:p>
        </p:txBody>
      </p:sp>
      <p:sp>
        <p:nvSpPr>
          <p:cNvPr id="14" name="Rectangle 2"/>
          <p:cNvSpPr txBox="1">
            <a:spLocks noChangeArrowheads="1"/>
          </p:cNvSpPr>
          <p:nvPr/>
        </p:nvSpPr>
        <p:spPr bwMode="auto">
          <a:xfrm>
            <a:off x="701110" y="527290"/>
            <a:ext cx="8253660" cy="43338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algn="ctr" eaLnBrk="0" hangingPunct="0"/>
            <a:r>
              <a:rPr lang="es-EC" sz="16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Convención de las Naciones Unidas sobre el Derecho del Mar-CONVEMAR</a:t>
            </a:r>
            <a:endParaRPr lang="es-ES_tradnl" sz="16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aphicFrame>
        <p:nvGraphicFramePr>
          <p:cNvPr id="15" name="Diagrama 14"/>
          <p:cNvGraphicFramePr/>
          <p:nvPr>
            <p:extLst>
              <p:ext uri="{D42A27DB-BD31-4B8C-83A1-F6EECF244321}">
                <p14:modId xmlns:p14="http://schemas.microsoft.com/office/powerpoint/2010/main" val="3459238508"/>
              </p:ext>
            </p:extLst>
          </p:nvPr>
        </p:nvGraphicFramePr>
        <p:xfrm>
          <a:off x="4589542" y="804377"/>
          <a:ext cx="4437236" cy="3047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CuadroTexto 15"/>
          <p:cNvSpPr txBox="1"/>
          <p:nvPr/>
        </p:nvSpPr>
        <p:spPr>
          <a:xfrm>
            <a:off x="378672" y="1125308"/>
            <a:ext cx="367240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C" dirty="0">
                <a:latin typeface="Times New Roman" panose="02020603050405020304" pitchFamily="18" charset="0"/>
                <a:cs typeface="Times New Roman" panose="02020603050405020304" pitchFamily="18" charset="0"/>
              </a:rPr>
              <a:t>Constitución de los Océanos </a:t>
            </a:r>
          </a:p>
        </p:txBody>
      </p:sp>
      <p:sp>
        <p:nvSpPr>
          <p:cNvPr id="17" name="CuadroTexto 16"/>
          <p:cNvSpPr txBox="1"/>
          <p:nvPr/>
        </p:nvSpPr>
        <p:spPr>
          <a:xfrm>
            <a:off x="4813186" y="1100227"/>
            <a:ext cx="3672408"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EC" dirty="0">
                <a:latin typeface="Times New Roman" panose="02020603050405020304" pitchFamily="18" charset="0"/>
                <a:cs typeface="Times New Roman" panose="02020603050405020304" pitchFamily="18" charset="0"/>
              </a:rPr>
              <a:t>Ecuador y CONVEMAR</a:t>
            </a:r>
          </a:p>
        </p:txBody>
      </p:sp>
      <p:pic>
        <p:nvPicPr>
          <p:cNvPr id="18" name="Picture 8" descr="Resultado de imagen para LEY DE LA RESERVA MARINA GALAPAGO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8672" y="1659270"/>
            <a:ext cx="3588936" cy="18670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aphicFrame>
        <p:nvGraphicFramePr>
          <p:cNvPr id="19" name="Tabla 18"/>
          <p:cNvGraphicFramePr>
            <a:graphicFrameLocks noGrp="1"/>
          </p:cNvGraphicFramePr>
          <p:nvPr>
            <p:extLst>
              <p:ext uri="{D42A27DB-BD31-4B8C-83A1-F6EECF244321}">
                <p14:modId xmlns:p14="http://schemas.microsoft.com/office/powerpoint/2010/main" val="1892107704"/>
              </p:ext>
            </p:extLst>
          </p:nvPr>
        </p:nvGraphicFramePr>
        <p:xfrm>
          <a:off x="2280863" y="3705099"/>
          <a:ext cx="6345133" cy="1332427"/>
        </p:xfrm>
        <a:graphic>
          <a:graphicData uri="http://schemas.openxmlformats.org/drawingml/2006/table">
            <a:tbl>
              <a:tblPr firstRow="1" firstCol="1" bandRow="1">
                <a:tableStyleId>{F2DE63D5-997A-4646-A377-4702673A728D}</a:tableStyleId>
              </a:tblPr>
              <a:tblGrid>
                <a:gridCol w="1155158">
                  <a:extLst>
                    <a:ext uri="{9D8B030D-6E8A-4147-A177-3AD203B41FA5}">
                      <a16:colId xmlns="" xmlns:a16="http://schemas.microsoft.com/office/drawing/2014/main" val="20000"/>
                    </a:ext>
                  </a:extLst>
                </a:gridCol>
                <a:gridCol w="1271407">
                  <a:extLst>
                    <a:ext uri="{9D8B030D-6E8A-4147-A177-3AD203B41FA5}">
                      <a16:colId xmlns="" xmlns:a16="http://schemas.microsoft.com/office/drawing/2014/main" val="20001"/>
                    </a:ext>
                  </a:extLst>
                </a:gridCol>
                <a:gridCol w="1081931">
                  <a:extLst>
                    <a:ext uri="{9D8B030D-6E8A-4147-A177-3AD203B41FA5}">
                      <a16:colId xmlns="" xmlns:a16="http://schemas.microsoft.com/office/drawing/2014/main" val="20002"/>
                    </a:ext>
                  </a:extLst>
                </a:gridCol>
                <a:gridCol w="1586283">
                  <a:extLst>
                    <a:ext uri="{9D8B030D-6E8A-4147-A177-3AD203B41FA5}">
                      <a16:colId xmlns="" xmlns:a16="http://schemas.microsoft.com/office/drawing/2014/main" val="20003"/>
                    </a:ext>
                  </a:extLst>
                </a:gridCol>
                <a:gridCol w="1250354">
                  <a:extLst>
                    <a:ext uri="{9D8B030D-6E8A-4147-A177-3AD203B41FA5}">
                      <a16:colId xmlns="" xmlns:a16="http://schemas.microsoft.com/office/drawing/2014/main" val="20004"/>
                    </a:ext>
                  </a:extLst>
                </a:gridCol>
              </a:tblGrid>
              <a:tr h="355790">
                <a:tc>
                  <a:txBody>
                    <a:bodyPr/>
                    <a:lstStyle/>
                    <a:p>
                      <a:pPr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Ecuador</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200">
                          <a:effectLst/>
                          <a:latin typeface="Times New Roman" panose="02020603050405020304" pitchFamily="18" charset="0"/>
                          <a:cs typeface="Times New Roman" panose="02020603050405020304" pitchFamily="18" charset="0"/>
                        </a:rPr>
                        <a:t>Colombia</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Estados unidos</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Madagascar</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Alemania</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0"/>
                  </a:ext>
                </a:extLst>
              </a:tr>
              <a:tr h="911803">
                <a:tc>
                  <a:txBody>
                    <a:bodyPr/>
                    <a:lstStyle/>
                    <a:p>
                      <a:pPr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No fue firmado, pero si fue ratificado (24-09-2012)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200">
                          <a:effectLst/>
                          <a:latin typeface="Times New Roman" panose="02020603050405020304" pitchFamily="18" charset="0"/>
                          <a:cs typeface="Times New Roman" panose="02020603050405020304" pitchFamily="18" charset="0"/>
                        </a:rPr>
                        <a:t>Firmado, pero no fue ratificado</a:t>
                      </a:r>
                    </a:p>
                    <a:p>
                      <a:pPr algn="ctr">
                        <a:lnSpc>
                          <a:spcPct val="115000"/>
                        </a:lnSpc>
                        <a:spcAft>
                          <a:spcPts val="0"/>
                        </a:spcAft>
                      </a:pPr>
                      <a:r>
                        <a:rPr lang="es-EC" sz="1200">
                          <a:effectLst/>
                          <a:latin typeface="Times New Roman" panose="02020603050405020304" pitchFamily="18" charset="0"/>
                          <a:cs typeface="Times New Roman" panose="02020603050405020304" pitchFamily="18" charset="0"/>
                        </a:rPr>
                        <a:t>(10-12-1982)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200">
                          <a:effectLst/>
                          <a:latin typeface="Times New Roman" panose="02020603050405020304" pitchFamily="18" charset="0"/>
                          <a:cs typeface="Times New Roman" panose="02020603050405020304" pitchFamily="18" charset="0"/>
                        </a:rPr>
                        <a:t>Nunca fue firmado o ratificado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200">
                          <a:effectLst/>
                          <a:latin typeface="Times New Roman" panose="02020603050405020304" pitchFamily="18" charset="0"/>
                          <a:cs typeface="Times New Roman" panose="02020603050405020304" pitchFamily="18" charset="0"/>
                        </a:rPr>
                        <a:t>Fue firmado (25-02-1983) y ratificado</a:t>
                      </a:r>
                    </a:p>
                    <a:p>
                      <a:pPr algn="ctr">
                        <a:lnSpc>
                          <a:spcPct val="115000"/>
                        </a:lnSpc>
                        <a:spcAft>
                          <a:spcPts val="0"/>
                        </a:spcAft>
                      </a:pPr>
                      <a:r>
                        <a:rPr lang="es-EC" sz="1200">
                          <a:effectLst/>
                          <a:latin typeface="Times New Roman" panose="02020603050405020304" pitchFamily="18" charset="0"/>
                          <a:cs typeface="Times New Roman" panose="02020603050405020304" pitchFamily="18" charset="0"/>
                        </a:rPr>
                        <a:t>(22-08-2001)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No fue firmado, pero si fue ratificado (14-10-1994)</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897275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a:stretch>
        </a:blipFill>
        <a:effectLst/>
      </p:bgPr>
    </p:bg>
    <p:spTree>
      <p:nvGrpSpPr>
        <p:cNvPr id="1" name=""/>
        <p:cNvGrpSpPr/>
        <p:nvPr/>
      </p:nvGrpSpPr>
      <p:grpSpPr>
        <a:xfrm>
          <a:off x="0" y="0"/>
          <a:ext cx="0" cy="0"/>
          <a:chOff x="0" y="0"/>
          <a:chExt cx="0" cy="0"/>
        </a:xfrm>
      </p:grpSpPr>
      <p:sp>
        <p:nvSpPr>
          <p:cNvPr id="5" name="Marcador de número de diapositiva 4"/>
          <p:cNvSpPr>
            <a:spLocks noGrp="1"/>
          </p:cNvSpPr>
          <p:nvPr>
            <p:ph type="sldNum" idx="12"/>
          </p:nvPr>
        </p:nvSpPr>
        <p:spPr/>
        <p:txBody>
          <a:bodyPr/>
          <a:lstStyle/>
          <a:p>
            <a:fld id="{00000000-1234-1234-1234-123412341234}" type="slidenum">
              <a:rPr lang="es-EC" smtClean="0"/>
              <a:pPr/>
              <a:t>18</a:t>
            </a:fld>
            <a:endParaRPr lang="es-EC"/>
          </a:p>
        </p:txBody>
      </p:sp>
      <p:sp>
        <p:nvSpPr>
          <p:cNvPr id="13" name="Rectangle 2"/>
          <p:cNvSpPr txBox="1">
            <a:spLocks noChangeArrowheads="1"/>
          </p:cNvSpPr>
          <p:nvPr/>
        </p:nvSpPr>
        <p:spPr bwMode="auto">
          <a:xfrm>
            <a:off x="902380" y="52333"/>
            <a:ext cx="7821612" cy="34317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algn="ctr" eaLnBrk="0" hangingPunct="0"/>
            <a:r>
              <a:rPr lang="es-ES_tradnl" sz="2000" b="1" u="sng"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Convenios y Tratados Internacionales</a:t>
            </a:r>
          </a:p>
        </p:txBody>
      </p:sp>
      <p:sp>
        <p:nvSpPr>
          <p:cNvPr id="10" name="Rectangle 2"/>
          <p:cNvSpPr txBox="1">
            <a:spLocks noChangeArrowheads="1"/>
          </p:cNvSpPr>
          <p:nvPr/>
        </p:nvSpPr>
        <p:spPr bwMode="auto">
          <a:xfrm>
            <a:off x="701110" y="632029"/>
            <a:ext cx="4820859" cy="43338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eaLnBrk="0" hangingPunct="0"/>
            <a:r>
              <a:rPr lang="es-EC" sz="16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Convenio sobre Diversidad Biológica-CDB</a:t>
            </a:r>
            <a:endParaRPr lang="es-ES_tradnl" sz="16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1"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883" y="1209467"/>
            <a:ext cx="2609850" cy="118110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4587155" y="1387010"/>
            <a:ext cx="3637052" cy="307777"/>
          </a:xfrm>
          <a:prstGeom prst="rect">
            <a:avLst/>
          </a:prstGeom>
          <a:noFill/>
        </p:spPr>
        <p:txBody>
          <a:bodyPr wrap="square" rtlCol="0">
            <a:spAutoFit/>
          </a:bodyPr>
          <a:lstStyle/>
          <a:p>
            <a:r>
              <a:rPr lang="es-EC" dirty="0">
                <a:latin typeface="Times New Roman" panose="02020603050405020304" pitchFamily="18" charset="0"/>
                <a:cs typeface="Times New Roman" panose="02020603050405020304" pitchFamily="18" charset="0"/>
              </a:rPr>
              <a:t>Política ambiental adecuada</a:t>
            </a:r>
          </a:p>
        </p:txBody>
      </p:sp>
      <p:sp>
        <p:nvSpPr>
          <p:cNvPr id="20" name="CuadroTexto 19"/>
          <p:cNvSpPr txBox="1"/>
          <p:nvPr/>
        </p:nvSpPr>
        <p:spPr>
          <a:xfrm>
            <a:off x="4587155" y="1761196"/>
            <a:ext cx="3637052" cy="307777"/>
          </a:xfrm>
          <a:prstGeom prst="rect">
            <a:avLst/>
          </a:prstGeom>
          <a:noFill/>
        </p:spPr>
        <p:txBody>
          <a:bodyPr wrap="square" rtlCol="0">
            <a:spAutoFit/>
          </a:bodyPr>
          <a:lstStyle/>
          <a:p>
            <a:r>
              <a:rPr lang="es-EC" dirty="0">
                <a:latin typeface="Times New Roman" panose="02020603050405020304" pitchFamily="18" charset="0"/>
                <a:cs typeface="Times New Roman" panose="02020603050405020304" pitchFamily="18" charset="0"/>
              </a:rPr>
              <a:t>Conservación </a:t>
            </a:r>
          </a:p>
        </p:txBody>
      </p:sp>
      <p:sp>
        <p:nvSpPr>
          <p:cNvPr id="21" name="CuadroTexto 20"/>
          <p:cNvSpPr txBox="1"/>
          <p:nvPr/>
        </p:nvSpPr>
        <p:spPr>
          <a:xfrm>
            <a:off x="4106238" y="2236679"/>
            <a:ext cx="3637052" cy="307777"/>
          </a:xfrm>
          <a:prstGeom prst="rect">
            <a:avLst/>
          </a:prstGeom>
          <a:noFill/>
        </p:spPr>
        <p:txBody>
          <a:bodyPr wrap="square" rtlCol="0">
            <a:spAutoFit/>
          </a:bodyPr>
          <a:lstStyle/>
          <a:p>
            <a:r>
              <a:rPr lang="es-EC" dirty="0">
                <a:latin typeface="Times New Roman" panose="02020603050405020304" pitchFamily="18" charset="0"/>
                <a:cs typeface="Times New Roman" panose="02020603050405020304" pitchFamily="18" charset="0"/>
              </a:rPr>
              <a:t>Ecosistemas, especies y recursos genéticos</a:t>
            </a:r>
          </a:p>
        </p:txBody>
      </p:sp>
      <p:cxnSp>
        <p:nvCxnSpPr>
          <p:cNvPr id="4" name="Conector recto de flecha 3"/>
          <p:cNvCxnSpPr/>
          <p:nvPr/>
        </p:nvCxnSpPr>
        <p:spPr>
          <a:xfrm flipH="1">
            <a:off x="3639733" y="1540899"/>
            <a:ext cx="767880"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7" name="Conector recto de flecha 6"/>
          <p:cNvCxnSpPr/>
          <p:nvPr/>
        </p:nvCxnSpPr>
        <p:spPr>
          <a:xfrm flipH="1">
            <a:off x="3639733" y="1929975"/>
            <a:ext cx="767880"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9" name="Conector recto de flecha 8"/>
          <p:cNvCxnSpPr>
            <a:stCxn id="21" idx="1"/>
          </p:cNvCxnSpPr>
          <p:nvPr/>
        </p:nvCxnSpPr>
        <p:spPr>
          <a:xfrm flipH="1" flipV="1">
            <a:off x="3639733" y="2236679"/>
            <a:ext cx="466505" cy="153889"/>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graphicFrame>
        <p:nvGraphicFramePr>
          <p:cNvPr id="23" name="Tabla 22"/>
          <p:cNvGraphicFramePr>
            <a:graphicFrameLocks noGrp="1"/>
          </p:cNvGraphicFramePr>
          <p:nvPr>
            <p:extLst>
              <p:ext uri="{D42A27DB-BD31-4B8C-83A1-F6EECF244321}">
                <p14:modId xmlns:p14="http://schemas.microsoft.com/office/powerpoint/2010/main" val="3248825858"/>
              </p:ext>
            </p:extLst>
          </p:nvPr>
        </p:nvGraphicFramePr>
        <p:xfrm>
          <a:off x="2316433" y="3986372"/>
          <a:ext cx="6822039" cy="1054309"/>
        </p:xfrm>
        <a:graphic>
          <a:graphicData uri="http://schemas.openxmlformats.org/drawingml/2006/table">
            <a:tbl>
              <a:tblPr firstRow="1" firstCol="1" bandRow="1">
                <a:tableStyleId>{0E3FDE45-AF77-4B5C-9715-49D594BDF05E}</a:tableStyleId>
              </a:tblPr>
              <a:tblGrid>
                <a:gridCol w="1047962">
                  <a:extLst>
                    <a:ext uri="{9D8B030D-6E8A-4147-A177-3AD203B41FA5}">
                      <a16:colId xmlns="" xmlns:a16="http://schemas.microsoft.com/office/drawing/2014/main" val="20000"/>
                    </a:ext>
                  </a:extLst>
                </a:gridCol>
                <a:gridCol w="970412">
                  <a:extLst>
                    <a:ext uri="{9D8B030D-6E8A-4147-A177-3AD203B41FA5}">
                      <a16:colId xmlns="" xmlns:a16="http://schemas.microsoft.com/office/drawing/2014/main" val="20001"/>
                    </a:ext>
                  </a:extLst>
                </a:gridCol>
                <a:gridCol w="1176850">
                  <a:extLst>
                    <a:ext uri="{9D8B030D-6E8A-4147-A177-3AD203B41FA5}">
                      <a16:colId xmlns="" xmlns:a16="http://schemas.microsoft.com/office/drawing/2014/main" val="20002"/>
                    </a:ext>
                  </a:extLst>
                </a:gridCol>
                <a:gridCol w="1191839">
                  <a:extLst>
                    <a:ext uri="{9D8B030D-6E8A-4147-A177-3AD203B41FA5}">
                      <a16:colId xmlns="" xmlns:a16="http://schemas.microsoft.com/office/drawing/2014/main" val="20003"/>
                    </a:ext>
                  </a:extLst>
                </a:gridCol>
                <a:gridCol w="1387011">
                  <a:extLst>
                    <a:ext uri="{9D8B030D-6E8A-4147-A177-3AD203B41FA5}">
                      <a16:colId xmlns="" xmlns:a16="http://schemas.microsoft.com/office/drawing/2014/main" val="20004"/>
                    </a:ext>
                  </a:extLst>
                </a:gridCol>
                <a:gridCol w="1047965">
                  <a:extLst>
                    <a:ext uri="{9D8B030D-6E8A-4147-A177-3AD203B41FA5}">
                      <a16:colId xmlns="" xmlns:a16="http://schemas.microsoft.com/office/drawing/2014/main" val="20005"/>
                    </a:ext>
                  </a:extLst>
                </a:gridCol>
              </a:tblGrid>
              <a:tr h="347070">
                <a:tc>
                  <a:txBody>
                    <a:bodyPr/>
                    <a:lstStyle/>
                    <a:p>
                      <a:pPr algn="ctr">
                        <a:lnSpc>
                          <a:spcPct val="115000"/>
                        </a:lnSpc>
                        <a:spcAft>
                          <a:spcPts val="0"/>
                        </a:spcAft>
                      </a:pPr>
                      <a:r>
                        <a:rPr lang="es-EC" sz="1000" dirty="0">
                          <a:effectLst/>
                          <a:latin typeface="Times New Roman" panose="02020603050405020304" pitchFamily="18" charset="0"/>
                          <a:cs typeface="Times New Roman" panose="02020603050405020304" pitchFamily="18" charset="0"/>
                        </a:rPr>
                        <a:t>Convenio y fecha de firma</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044" marR="58044" marT="0" marB="0" anchor="ctr"/>
                </a:tc>
                <a:tc>
                  <a:txBody>
                    <a:bodyPr/>
                    <a:lstStyle/>
                    <a:p>
                      <a:pPr algn="ctr">
                        <a:lnSpc>
                          <a:spcPct val="115000"/>
                        </a:lnSpc>
                        <a:spcAft>
                          <a:spcPts val="0"/>
                        </a:spcAft>
                      </a:pPr>
                      <a:r>
                        <a:rPr lang="es-EC" sz="1000">
                          <a:effectLst/>
                          <a:latin typeface="Times New Roman" panose="02020603050405020304" pitchFamily="18" charset="0"/>
                          <a:cs typeface="Times New Roman" panose="02020603050405020304" pitchFamily="18" charset="0"/>
                        </a:rPr>
                        <a:t>Ecuador</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8044" marR="58044" marT="0" marB="0" anchor="ctr"/>
                </a:tc>
                <a:tc>
                  <a:txBody>
                    <a:bodyPr/>
                    <a:lstStyle/>
                    <a:p>
                      <a:pPr algn="ctr">
                        <a:lnSpc>
                          <a:spcPct val="115000"/>
                        </a:lnSpc>
                        <a:spcAft>
                          <a:spcPts val="0"/>
                        </a:spcAft>
                      </a:pPr>
                      <a:r>
                        <a:rPr lang="es-EC" sz="1000" dirty="0">
                          <a:effectLst/>
                          <a:latin typeface="Times New Roman" panose="02020603050405020304" pitchFamily="18" charset="0"/>
                          <a:cs typeface="Times New Roman" panose="02020603050405020304" pitchFamily="18" charset="0"/>
                        </a:rPr>
                        <a:t>Colombia</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044" marR="58044" marT="0" marB="0" anchor="ctr"/>
                </a:tc>
                <a:tc>
                  <a:txBody>
                    <a:bodyPr/>
                    <a:lstStyle/>
                    <a:p>
                      <a:pPr algn="ctr">
                        <a:lnSpc>
                          <a:spcPct val="115000"/>
                        </a:lnSpc>
                        <a:spcAft>
                          <a:spcPts val="0"/>
                        </a:spcAft>
                      </a:pPr>
                      <a:r>
                        <a:rPr lang="es-EC" sz="1000">
                          <a:effectLst/>
                          <a:latin typeface="Times New Roman" panose="02020603050405020304" pitchFamily="18" charset="0"/>
                          <a:cs typeface="Times New Roman" panose="02020603050405020304" pitchFamily="18" charset="0"/>
                        </a:rPr>
                        <a:t>Estados unidos</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8044" marR="58044" marT="0" marB="0" anchor="ctr"/>
                </a:tc>
                <a:tc>
                  <a:txBody>
                    <a:bodyPr/>
                    <a:lstStyle/>
                    <a:p>
                      <a:pPr algn="ctr">
                        <a:lnSpc>
                          <a:spcPct val="115000"/>
                        </a:lnSpc>
                        <a:spcAft>
                          <a:spcPts val="0"/>
                        </a:spcAft>
                      </a:pPr>
                      <a:r>
                        <a:rPr lang="es-EC" sz="1000" dirty="0">
                          <a:effectLst/>
                          <a:latin typeface="Times New Roman" panose="02020603050405020304" pitchFamily="18" charset="0"/>
                          <a:cs typeface="Times New Roman" panose="02020603050405020304" pitchFamily="18" charset="0"/>
                        </a:rPr>
                        <a:t>Madagascar</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044" marR="58044" marT="0" marB="0" anchor="ctr"/>
                </a:tc>
                <a:tc>
                  <a:txBody>
                    <a:bodyPr/>
                    <a:lstStyle/>
                    <a:p>
                      <a:pPr algn="ctr">
                        <a:lnSpc>
                          <a:spcPct val="115000"/>
                        </a:lnSpc>
                        <a:spcAft>
                          <a:spcPts val="0"/>
                        </a:spcAft>
                      </a:pPr>
                      <a:r>
                        <a:rPr lang="es-EC" sz="1000">
                          <a:effectLst/>
                          <a:latin typeface="Times New Roman" panose="02020603050405020304" pitchFamily="18" charset="0"/>
                          <a:cs typeface="Times New Roman" panose="02020603050405020304" pitchFamily="18" charset="0"/>
                        </a:rPr>
                        <a:t>Alemania</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8044" marR="58044" marT="0" marB="0" anchor="ctr"/>
                </a:tc>
                <a:extLst>
                  <a:ext uri="{0D108BD9-81ED-4DB2-BD59-A6C34878D82A}">
                    <a16:rowId xmlns="" xmlns:a16="http://schemas.microsoft.com/office/drawing/2014/main" val="10000"/>
                  </a:ext>
                </a:extLst>
              </a:tr>
              <a:tr h="703789">
                <a:tc>
                  <a:txBody>
                    <a:bodyPr/>
                    <a:lstStyle/>
                    <a:p>
                      <a:pPr algn="ctr">
                        <a:lnSpc>
                          <a:spcPct val="115000"/>
                        </a:lnSpc>
                        <a:spcAft>
                          <a:spcPts val="0"/>
                        </a:spcAft>
                      </a:pPr>
                      <a:r>
                        <a:rPr lang="es-EC" sz="1000" dirty="0">
                          <a:effectLst/>
                          <a:latin typeface="Times New Roman" panose="02020603050405020304" pitchFamily="18" charset="0"/>
                          <a:cs typeface="Times New Roman" panose="02020603050405020304" pitchFamily="18" charset="0"/>
                        </a:rPr>
                        <a:t>Convenio sobre la Diversidad Biológica (CDB) </a:t>
                      </a:r>
                    </a:p>
                    <a:p>
                      <a:pPr algn="ctr">
                        <a:lnSpc>
                          <a:spcPct val="115000"/>
                        </a:lnSpc>
                        <a:spcAft>
                          <a:spcPts val="0"/>
                        </a:spcAft>
                      </a:pPr>
                      <a:r>
                        <a:rPr lang="es-EC" sz="1000" dirty="0">
                          <a:effectLst/>
                          <a:latin typeface="Times New Roman" panose="02020603050405020304" pitchFamily="18" charset="0"/>
                          <a:cs typeface="Times New Roman" panose="02020603050405020304" pitchFamily="18" charset="0"/>
                        </a:rPr>
                        <a:t>05-06-1992</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044" marR="58044" marT="0" marB="0" anchor="ctr"/>
                </a:tc>
                <a:tc>
                  <a:txBody>
                    <a:bodyPr/>
                    <a:lstStyle/>
                    <a:p>
                      <a:pPr algn="ctr">
                        <a:lnSpc>
                          <a:spcPct val="115000"/>
                        </a:lnSpc>
                        <a:spcAft>
                          <a:spcPts val="0"/>
                        </a:spcAft>
                      </a:pPr>
                      <a:r>
                        <a:rPr lang="es-EC" sz="1000" dirty="0">
                          <a:effectLst/>
                          <a:latin typeface="Times New Roman" panose="02020603050405020304" pitchFamily="18" charset="0"/>
                          <a:cs typeface="Times New Roman" panose="02020603050405020304" pitchFamily="18" charset="0"/>
                        </a:rPr>
                        <a:t>Firmado en (29-12-1993)</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044" marR="58044" marT="0" marB="0" anchor="ctr"/>
                </a:tc>
                <a:tc>
                  <a:txBody>
                    <a:bodyPr/>
                    <a:lstStyle/>
                    <a:p>
                      <a:pPr algn="ctr">
                        <a:lnSpc>
                          <a:spcPct val="115000"/>
                        </a:lnSpc>
                        <a:spcAft>
                          <a:spcPts val="0"/>
                        </a:spcAft>
                      </a:pPr>
                      <a:r>
                        <a:rPr lang="es-EC" sz="1000" dirty="0">
                          <a:effectLst/>
                          <a:latin typeface="Times New Roman" panose="02020603050405020304" pitchFamily="18" charset="0"/>
                          <a:cs typeface="Times New Roman" panose="02020603050405020304" pitchFamily="18" charset="0"/>
                        </a:rPr>
                        <a:t>Firmado en</a:t>
                      </a:r>
                    </a:p>
                    <a:p>
                      <a:pPr algn="ctr">
                        <a:lnSpc>
                          <a:spcPct val="115000"/>
                        </a:lnSpc>
                        <a:spcAft>
                          <a:spcPts val="0"/>
                        </a:spcAft>
                      </a:pPr>
                      <a:r>
                        <a:rPr lang="es-EC" sz="1000" dirty="0">
                          <a:effectLst/>
                          <a:latin typeface="Times New Roman" panose="02020603050405020304" pitchFamily="18" charset="0"/>
                          <a:cs typeface="Times New Roman" panose="02020603050405020304" pitchFamily="18" charset="0"/>
                        </a:rPr>
                        <a:t>(26-02-1995)</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044" marR="58044" marT="0" marB="0" anchor="ctr"/>
                </a:tc>
                <a:tc>
                  <a:txBody>
                    <a:bodyPr/>
                    <a:lstStyle/>
                    <a:p>
                      <a:pPr algn="ctr">
                        <a:lnSpc>
                          <a:spcPct val="115000"/>
                        </a:lnSpc>
                        <a:spcAft>
                          <a:spcPts val="0"/>
                        </a:spcAft>
                      </a:pPr>
                      <a:r>
                        <a:rPr lang="es-EC" sz="1000" dirty="0">
                          <a:effectLst/>
                          <a:latin typeface="Times New Roman" panose="02020603050405020304" pitchFamily="18" charset="0"/>
                          <a:cs typeface="Times New Roman" panose="02020603050405020304" pitchFamily="18" charset="0"/>
                        </a:rPr>
                        <a:t>Nunca fue firmado o ratificado</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044" marR="58044" marT="0" marB="0" anchor="ctr"/>
                </a:tc>
                <a:tc>
                  <a:txBody>
                    <a:bodyPr/>
                    <a:lstStyle/>
                    <a:p>
                      <a:pPr algn="ctr">
                        <a:lnSpc>
                          <a:spcPct val="115000"/>
                        </a:lnSpc>
                        <a:spcAft>
                          <a:spcPts val="0"/>
                        </a:spcAft>
                      </a:pPr>
                      <a:r>
                        <a:rPr lang="es-EC" sz="1000" dirty="0">
                          <a:effectLst/>
                          <a:latin typeface="Times New Roman" panose="02020603050405020304" pitchFamily="18" charset="0"/>
                          <a:cs typeface="Times New Roman" panose="02020603050405020304" pitchFamily="18" charset="0"/>
                        </a:rPr>
                        <a:t>Fue firmado (02-06-1996) </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044" marR="58044" marT="0" marB="0" anchor="ctr"/>
                </a:tc>
                <a:tc>
                  <a:txBody>
                    <a:bodyPr/>
                    <a:lstStyle/>
                    <a:p>
                      <a:pPr>
                        <a:lnSpc>
                          <a:spcPct val="115000"/>
                        </a:lnSpc>
                        <a:spcAft>
                          <a:spcPts val="0"/>
                        </a:spcAft>
                      </a:pPr>
                      <a:r>
                        <a:rPr lang="es-EC" sz="1000" dirty="0">
                          <a:effectLst/>
                          <a:latin typeface="Times New Roman" panose="02020603050405020304" pitchFamily="18" charset="0"/>
                          <a:cs typeface="Times New Roman" panose="02020603050405020304" pitchFamily="18" charset="0"/>
                        </a:rPr>
                        <a:t>Fue firmado (21-03-1994)</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044" marR="58044" marT="0" marB="0" anchor="ctr"/>
                </a:tc>
                <a:extLst>
                  <a:ext uri="{0D108BD9-81ED-4DB2-BD59-A6C34878D82A}">
                    <a16:rowId xmlns="" xmlns:a16="http://schemas.microsoft.com/office/drawing/2014/main" val="10001"/>
                  </a:ext>
                </a:extLst>
              </a:tr>
            </a:tbl>
          </a:graphicData>
        </a:graphic>
      </p:graphicFrame>
      <p:pic>
        <p:nvPicPr>
          <p:cNvPr id="4098" name="Picture 2" descr="Resultado de imagen para plan estrategico de diversidad biologica"/>
          <p:cNvPicPr>
            <a:picLocks noChangeAspect="1" noChangeArrowheads="1"/>
          </p:cNvPicPr>
          <p:nvPr/>
        </p:nvPicPr>
        <p:blipFill rotWithShape="1">
          <a:blip r:embed="rId4">
            <a:extLst>
              <a:ext uri="{28A0092B-C50C-407E-A947-70E740481C1C}">
                <a14:useLocalDpi xmlns:a14="http://schemas.microsoft.com/office/drawing/2010/main" val="0"/>
              </a:ext>
            </a:extLst>
          </a:blip>
          <a:srcRect b="10359"/>
          <a:stretch/>
        </p:blipFill>
        <p:spPr bwMode="auto">
          <a:xfrm>
            <a:off x="1880344" y="2501966"/>
            <a:ext cx="1992641" cy="133966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para plan estrategico de diversidad biologi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8882" y="2624620"/>
            <a:ext cx="3635503" cy="12227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2" name="Picture 6" descr="Resultado de imagen para conservación galapago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3918" y="632029"/>
            <a:ext cx="1907066" cy="1447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990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a:stretch>
        </a:blipFill>
        <a:effectLst/>
      </p:bgPr>
    </p:bg>
    <p:spTree>
      <p:nvGrpSpPr>
        <p:cNvPr id="1" name=""/>
        <p:cNvGrpSpPr/>
        <p:nvPr/>
      </p:nvGrpSpPr>
      <p:grpSpPr>
        <a:xfrm>
          <a:off x="0" y="0"/>
          <a:ext cx="0" cy="0"/>
          <a:chOff x="0" y="0"/>
          <a:chExt cx="0" cy="0"/>
        </a:xfrm>
      </p:grpSpPr>
      <p:sp>
        <p:nvSpPr>
          <p:cNvPr id="13" name="Rectangle 2"/>
          <p:cNvSpPr txBox="1">
            <a:spLocks noChangeArrowheads="1"/>
          </p:cNvSpPr>
          <p:nvPr/>
        </p:nvSpPr>
        <p:spPr bwMode="auto">
          <a:xfrm>
            <a:off x="902380" y="52333"/>
            <a:ext cx="7821612" cy="34317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algn="ctr" eaLnBrk="0" hangingPunct="0"/>
            <a:r>
              <a:rPr lang="es-ES_tradnl" sz="2000" b="1" u="sng"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Convenios y Tratados Internacionales</a:t>
            </a:r>
          </a:p>
        </p:txBody>
      </p:sp>
      <p:sp>
        <p:nvSpPr>
          <p:cNvPr id="10" name="Rectangle 2"/>
          <p:cNvSpPr txBox="1">
            <a:spLocks noChangeArrowheads="1"/>
          </p:cNvSpPr>
          <p:nvPr/>
        </p:nvSpPr>
        <p:spPr bwMode="auto">
          <a:xfrm>
            <a:off x="460058" y="580747"/>
            <a:ext cx="4132490" cy="785716"/>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algn="ctr" eaLnBrk="0" hangingPunct="0"/>
            <a:r>
              <a:rPr lang="es-EC" sz="16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Convención para la Protección del Patrimonio Mundial,  Natural y Cultural de la UNESCO</a:t>
            </a:r>
            <a:endParaRPr lang="es-ES_tradnl" sz="16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3074"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235" y="508828"/>
            <a:ext cx="3409558" cy="12377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a 2"/>
          <p:cNvGraphicFramePr/>
          <p:nvPr>
            <p:extLst>
              <p:ext uri="{D42A27DB-BD31-4B8C-83A1-F6EECF244321}">
                <p14:modId xmlns:p14="http://schemas.microsoft.com/office/powerpoint/2010/main" val="2982244345"/>
              </p:ext>
            </p:extLst>
          </p:nvPr>
        </p:nvGraphicFramePr>
        <p:xfrm>
          <a:off x="2165935" y="1689533"/>
          <a:ext cx="6832315" cy="1099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076" name="Picture 4" descr="Resultado de imagen para galapago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0058" y="3019334"/>
            <a:ext cx="3200000" cy="180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4339312" y="3114021"/>
            <a:ext cx="1669312" cy="307777"/>
          </a:xfrm>
          <a:prstGeom prst="rect">
            <a:avLst/>
          </a:prstGeom>
          <a:noFill/>
        </p:spPr>
        <p:txBody>
          <a:bodyPr wrap="square" rtlCol="0">
            <a:spAutoFit/>
          </a:bodyPr>
          <a:lstStyle/>
          <a:p>
            <a:r>
              <a:rPr lang="es-EC" dirty="0">
                <a:latin typeface="Times New Roman" panose="02020603050405020304" pitchFamily="18" charset="0"/>
                <a:cs typeface="Times New Roman" panose="02020603050405020304" pitchFamily="18" charset="0"/>
              </a:rPr>
              <a:t>16 de Junio de 1975</a:t>
            </a:r>
          </a:p>
        </p:txBody>
      </p:sp>
      <p:sp>
        <p:nvSpPr>
          <p:cNvPr id="20" name="CuadroTexto 19"/>
          <p:cNvSpPr txBox="1"/>
          <p:nvPr/>
        </p:nvSpPr>
        <p:spPr>
          <a:xfrm>
            <a:off x="4205177" y="3501774"/>
            <a:ext cx="2099930" cy="523220"/>
          </a:xfrm>
          <a:prstGeom prst="rect">
            <a:avLst/>
          </a:prstGeom>
          <a:noFill/>
        </p:spPr>
        <p:txBody>
          <a:bodyPr wrap="square" rtlCol="0">
            <a:spAutoFit/>
          </a:bodyPr>
          <a:lstStyle/>
          <a:p>
            <a:pPr algn="ctr"/>
            <a:r>
              <a:rPr lang="es-EC" dirty="0">
                <a:latin typeface="Times New Roman" panose="02020603050405020304" pitchFamily="18" charset="0"/>
                <a:cs typeface="Times New Roman" panose="02020603050405020304" pitchFamily="18" charset="0"/>
              </a:rPr>
              <a:t>Problemas constantemente monitoreados </a:t>
            </a:r>
          </a:p>
        </p:txBody>
      </p:sp>
      <p:sp>
        <p:nvSpPr>
          <p:cNvPr id="21" name="CuadroTexto 20"/>
          <p:cNvSpPr txBox="1"/>
          <p:nvPr/>
        </p:nvSpPr>
        <p:spPr>
          <a:xfrm>
            <a:off x="4202318" y="4104970"/>
            <a:ext cx="1943301" cy="523220"/>
          </a:xfrm>
          <a:prstGeom prst="rect">
            <a:avLst/>
          </a:prstGeom>
          <a:noFill/>
        </p:spPr>
        <p:txBody>
          <a:bodyPr wrap="square" rtlCol="0">
            <a:spAutoFit/>
          </a:bodyPr>
          <a:lstStyle/>
          <a:p>
            <a:pPr algn="ctr"/>
            <a:r>
              <a:rPr lang="es-EC" dirty="0">
                <a:latin typeface="Times New Roman" panose="02020603050405020304" pitchFamily="18" charset="0"/>
                <a:cs typeface="Times New Roman" panose="02020603050405020304" pitchFamily="18" charset="0"/>
              </a:rPr>
              <a:t>Patrimonio en riesgo- 2007</a:t>
            </a:r>
          </a:p>
        </p:txBody>
      </p:sp>
      <p:cxnSp>
        <p:nvCxnSpPr>
          <p:cNvPr id="7" name="Conector recto de flecha 6"/>
          <p:cNvCxnSpPr/>
          <p:nvPr/>
        </p:nvCxnSpPr>
        <p:spPr>
          <a:xfrm flipV="1">
            <a:off x="3660058" y="3217634"/>
            <a:ext cx="542260" cy="11698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 name="Conector recto de flecha 8"/>
          <p:cNvCxnSpPr/>
          <p:nvPr/>
        </p:nvCxnSpPr>
        <p:spPr>
          <a:xfrm flipV="1">
            <a:off x="3660058" y="3763384"/>
            <a:ext cx="542260" cy="3649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Conector recto de flecha 11"/>
          <p:cNvCxnSpPr/>
          <p:nvPr/>
        </p:nvCxnSpPr>
        <p:spPr>
          <a:xfrm>
            <a:off x="3660058" y="4156395"/>
            <a:ext cx="542260" cy="14143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3078" name="Picture 6" descr="Resultado de imagen para galapago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87879" y="2852302"/>
            <a:ext cx="2475175" cy="180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28" name="Conector recto de flecha 27"/>
          <p:cNvCxnSpPr/>
          <p:nvPr/>
        </p:nvCxnSpPr>
        <p:spPr>
          <a:xfrm flipH="1" flipV="1">
            <a:off x="6145619" y="3217634"/>
            <a:ext cx="542260" cy="11698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0" name="Conector recto de flecha 29"/>
          <p:cNvCxnSpPr>
            <a:stCxn id="3078" idx="1"/>
            <a:endCxn id="20" idx="3"/>
          </p:cNvCxnSpPr>
          <p:nvPr/>
        </p:nvCxnSpPr>
        <p:spPr>
          <a:xfrm flipH="1">
            <a:off x="6305107" y="3752302"/>
            <a:ext cx="382772" cy="110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072" name="Conector recto de flecha 3071"/>
          <p:cNvCxnSpPr/>
          <p:nvPr/>
        </p:nvCxnSpPr>
        <p:spPr>
          <a:xfrm flipH="1">
            <a:off x="6230679" y="4104970"/>
            <a:ext cx="457200" cy="12214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73589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2"/>
          <p:cNvSpPr txBox="1">
            <a:spLocks noGrp="1"/>
          </p:cNvSpPr>
          <p:nvPr>
            <p:ph type="ctrTitle"/>
          </p:nvPr>
        </p:nvSpPr>
        <p:spPr>
          <a:xfrm>
            <a:off x="4308200" y="1991825"/>
            <a:ext cx="4226100" cy="1159800"/>
          </a:xfrm>
          <a:prstGeom prst="rect">
            <a:avLst/>
          </a:prstGeom>
        </p:spPr>
        <p:txBody>
          <a:bodyPr spcFirstLastPara="1" wrap="square" lIns="0" tIns="0" rIns="0" bIns="0" anchor="ctr" anchorCtr="0">
            <a:noAutofit/>
          </a:bodyPr>
          <a:lstStyle/>
          <a:p>
            <a:pPr algn="ctr" eaLnBrk="0" hangingPunct="0"/>
            <a:r>
              <a:rPr lang="es-EC"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ANÁLISIS DE LOS TRATADOS INTERNACIONALES Y SU REPERCUSIÓN EN LA BIODIVERSIDAD, CASO GALÁPAGOS</a:t>
            </a:r>
          </a:p>
        </p:txBody>
      </p:sp>
      <p:pic>
        <p:nvPicPr>
          <p:cNvPr id="3" name="Picture 2" descr="Resultado de imagen para espe png">
            <a:extLst>
              <a:ext uri="{FF2B5EF4-FFF2-40B4-BE49-F238E27FC236}">
                <a16:creationId xmlns="" xmlns:a16="http://schemas.microsoft.com/office/drawing/2014/main" id="{01437A2E-168B-427F-BED4-923E570DF6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4322"/>
          <a:stretch/>
        </p:blipFill>
        <p:spPr bwMode="auto">
          <a:xfrm>
            <a:off x="277584" y="160614"/>
            <a:ext cx="847051" cy="910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a:stretch>
        </a:blipFill>
        <a:effectLst/>
      </p:bgPr>
    </p:bg>
    <p:spTree>
      <p:nvGrpSpPr>
        <p:cNvPr id="1" name=""/>
        <p:cNvGrpSpPr/>
        <p:nvPr/>
      </p:nvGrpSpPr>
      <p:grpSpPr>
        <a:xfrm>
          <a:off x="0" y="0"/>
          <a:ext cx="0" cy="0"/>
          <a:chOff x="0" y="0"/>
          <a:chExt cx="0" cy="0"/>
        </a:xfrm>
      </p:grpSpPr>
      <p:sp>
        <p:nvSpPr>
          <p:cNvPr id="13" name="Rectangle 2"/>
          <p:cNvSpPr txBox="1">
            <a:spLocks noChangeArrowheads="1"/>
          </p:cNvSpPr>
          <p:nvPr/>
        </p:nvSpPr>
        <p:spPr bwMode="auto">
          <a:xfrm>
            <a:off x="902380" y="52333"/>
            <a:ext cx="7821612" cy="34317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algn="ctr" eaLnBrk="0" hangingPunct="0"/>
            <a:r>
              <a:rPr lang="es-ES_tradnl" sz="2000" b="1" u="sng"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Convenios y Tratados Internacionales</a:t>
            </a:r>
          </a:p>
        </p:txBody>
      </p:sp>
      <p:sp>
        <p:nvSpPr>
          <p:cNvPr id="10" name="Rectangle 2"/>
          <p:cNvSpPr txBox="1">
            <a:spLocks noChangeArrowheads="1"/>
          </p:cNvSpPr>
          <p:nvPr/>
        </p:nvSpPr>
        <p:spPr bwMode="auto">
          <a:xfrm>
            <a:off x="393116" y="653024"/>
            <a:ext cx="3849275" cy="707943"/>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algn="ctr" eaLnBrk="0" hangingPunct="0"/>
            <a:r>
              <a:rPr lang="es-EC"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Convención sobre el Comercio Internacional de Especies Amenazadas de Fauna y Flora Silvestres-CITES</a:t>
            </a:r>
            <a:endParaRPr lang="es-ES_tradnl"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050" name="Picture 2" descr="Resultado de imagen para ci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3186" y="572882"/>
            <a:ext cx="3697234" cy="2141315"/>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668167" y="1509975"/>
            <a:ext cx="199630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C" dirty="0">
                <a:latin typeface="Times New Roman" panose="02020603050405020304" pitchFamily="18" charset="0"/>
                <a:cs typeface="Times New Roman" panose="02020603050405020304" pitchFamily="18" charset="0"/>
              </a:rPr>
              <a:t>Comercio Internacional de especies </a:t>
            </a:r>
          </a:p>
        </p:txBody>
      </p:sp>
      <p:sp>
        <p:nvSpPr>
          <p:cNvPr id="20" name="CuadroTexto 19"/>
          <p:cNvSpPr txBox="1"/>
          <p:nvPr/>
        </p:nvSpPr>
        <p:spPr>
          <a:xfrm>
            <a:off x="3056873" y="2213821"/>
            <a:ext cx="1996300" cy="30777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dirty="0">
                <a:latin typeface="Times New Roman" panose="02020603050405020304" pitchFamily="18" charset="0"/>
                <a:cs typeface="Times New Roman" panose="02020603050405020304" pitchFamily="18" charset="0"/>
              </a:rPr>
              <a:t>Supervivencia </a:t>
            </a:r>
          </a:p>
        </p:txBody>
      </p:sp>
      <p:sp>
        <p:nvSpPr>
          <p:cNvPr id="21" name="CuadroTexto 20"/>
          <p:cNvSpPr txBox="1"/>
          <p:nvPr/>
        </p:nvSpPr>
        <p:spPr>
          <a:xfrm>
            <a:off x="4242391" y="2714197"/>
            <a:ext cx="19963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C" dirty="0">
                <a:latin typeface="Times New Roman" panose="02020603050405020304" pitchFamily="18" charset="0"/>
                <a:cs typeface="Times New Roman" panose="02020603050405020304" pitchFamily="18" charset="0"/>
              </a:rPr>
              <a:t>Clasificación según el grado de protección  </a:t>
            </a:r>
          </a:p>
        </p:txBody>
      </p:sp>
      <p:sp>
        <p:nvSpPr>
          <p:cNvPr id="22" name="CuadroTexto 21"/>
          <p:cNvSpPr txBox="1"/>
          <p:nvPr/>
        </p:nvSpPr>
        <p:spPr>
          <a:xfrm>
            <a:off x="6514120" y="2818784"/>
            <a:ext cx="1996300" cy="30777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C" dirty="0">
                <a:latin typeface="Times New Roman" panose="02020603050405020304" pitchFamily="18" charset="0"/>
                <a:cs typeface="Times New Roman" panose="02020603050405020304" pitchFamily="18" charset="0"/>
              </a:rPr>
              <a:t>Grado de amenaza </a:t>
            </a:r>
          </a:p>
        </p:txBody>
      </p:sp>
      <p:pic>
        <p:nvPicPr>
          <p:cNvPr id="2052" name="Picture 4" descr="Resultado de imagen para ecuador y galapagos map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57" y="2702224"/>
            <a:ext cx="2969216" cy="24397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Resultado de imagen para parque nacional galapag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5023" y="3630816"/>
            <a:ext cx="2676189" cy="8697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n para ministerio del ambiente ecuad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9931" y="3231148"/>
            <a:ext cx="1892059" cy="1892060"/>
          </a:xfrm>
          <a:prstGeom prst="rect">
            <a:avLst/>
          </a:prstGeom>
          <a:noFill/>
          <a:extLst>
            <a:ext uri="{909E8E84-426E-40DD-AFC4-6F175D3DCCD1}">
              <a14:hiddenFill xmlns:a14="http://schemas.microsoft.com/office/drawing/2010/main">
                <a:solidFill>
                  <a:srgbClr val="FFFFFF"/>
                </a:solidFill>
              </a14:hiddenFill>
            </a:ext>
          </a:extLst>
        </p:spPr>
      </p:pic>
      <p:sp>
        <p:nvSpPr>
          <p:cNvPr id="4" name="Cerrar llave 3"/>
          <p:cNvSpPr/>
          <p:nvPr/>
        </p:nvSpPr>
        <p:spPr>
          <a:xfrm>
            <a:off x="3205591" y="2743974"/>
            <a:ext cx="749959" cy="2300637"/>
          </a:xfrm>
          <a:prstGeom prst="rightBrace">
            <a:avLst>
              <a:gd name="adj1" fmla="val 53542"/>
              <a:gd name="adj2" fmla="val 49107"/>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73848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5866209" cy="325041"/>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algn="ctr" eaLnBrk="0" hangingPunct="0"/>
            <a:r>
              <a:rPr lang="es-ES_tradnl" sz="1500" b="1" u="sng"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Normativa Nacional</a:t>
            </a:r>
          </a:p>
        </p:txBody>
      </p:sp>
      <p:graphicFrame>
        <p:nvGraphicFramePr>
          <p:cNvPr id="6" name="Diagrama 5"/>
          <p:cNvGraphicFramePr/>
          <p:nvPr>
            <p:extLst>
              <p:ext uri="{D42A27DB-BD31-4B8C-83A1-F6EECF244321}">
                <p14:modId xmlns:p14="http://schemas.microsoft.com/office/powerpoint/2010/main" val="3788514837"/>
              </p:ext>
            </p:extLst>
          </p:nvPr>
        </p:nvGraphicFramePr>
        <p:xfrm>
          <a:off x="1859347" y="82110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upo 3"/>
          <p:cNvGrpSpPr/>
          <p:nvPr/>
        </p:nvGrpSpPr>
        <p:grpSpPr>
          <a:xfrm>
            <a:off x="1974242" y="2666133"/>
            <a:ext cx="1816779" cy="1172022"/>
            <a:chOff x="4447133" y="320765"/>
            <a:chExt cx="1646039" cy="658415"/>
          </a:xfrm>
        </p:grpSpPr>
        <p:sp>
          <p:nvSpPr>
            <p:cNvPr id="5" name="Cheurón 4"/>
            <p:cNvSpPr/>
            <p:nvPr/>
          </p:nvSpPr>
          <p:spPr>
            <a:xfrm>
              <a:off x="4447133" y="320765"/>
              <a:ext cx="1646039" cy="658415"/>
            </a:xfrm>
            <a:prstGeom prst="chevron">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Cheurón 4"/>
            <p:cNvSpPr txBox="1"/>
            <p:nvPr/>
          </p:nvSpPr>
          <p:spPr>
            <a:xfrm>
              <a:off x="4776341" y="320765"/>
              <a:ext cx="987624" cy="6584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C" sz="1400" kern="1200" dirty="0" smtClean="0">
                  <a:solidFill>
                    <a:schemeClr val="bg2"/>
                  </a:solidFill>
                  <a:effectLst/>
                </a:rPr>
                <a:t>Art. 407 Reformado</a:t>
              </a:r>
              <a:endParaRPr lang="es-ES" sz="1400" kern="1200" dirty="0">
                <a:solidFill>
                  <a:schemeClr val="bg2"/>
                </a:solidFill>
              </a:endParaRPr>
            </a:p>
          </p:txBody>
        </p:sp>
      </p:grpSp>
      <p:grpSp>
        <p:nvGrpSpPr>
          <p:cNvPr id="8" name="Grupo 7"/>
          <p:cNvGrpSpPr/>
          <p:nvPr/>
        </p:nvGrpSpPr>
        <p:grpSpPr>
          <a:xfrm>
            <a:off x="4090527" y="2649053"/>
            <a:ext cx="1497534" cy="1066515"/>
            <a:chOff x="4447133" y="273812"/>
            <a:chExt cx="1646039" cy="658415"/>
          </a:xfrm>
        </p:grpSpPr>
        <p:sp>
          <p:nvSpPr>
            <p:cNvPr id="9" name="Cheurón 8"/>
            <p:cNvSpPr/>
            <p:nvPr/>
          </p:nvSpPr>
          <p:spPr>
            <a:xfrm>
              <a:off x="4447133" y="273812"/>
              <a:ext cx="1646039" cy="658415"/>
            </a:xfrm>
            <a:prstGeom prst="chevron">
              <a:avLst/>
            </a:prstGeom>
          </p:spPr>
          <p:style>
            <a:lnRef idx="2">
              <a:schemeClr val="lt1">
                <a:hueOff val="0"/>
                <a:satOff val="0"/>
                <a:lumOff val="0"/>
                <a:alphaOff val="0"/>
              </a:schemeClr>
            </a:lnRef>
            <a:fillRef idx="1">
              <a:schemeClr val="accent3">
                <a:shade val="80000"/>
                <a:hueOff val="208197"/>
                <a:satOff val="-7159"/>
                <a:lumOff val="26109"/>
                <a:alphaOff val="0"/>
              </a:schemeClr>
            </a:fillRef>
            <a:effectRef idx="0">
              <a:schemeClr val="accent3">
                <a:shade val="80000"/>
                <a:hueOff val="208197"/>
                <a:satOff val="-7159"/>
                <a:lumOff val="26109"/>
                <a:alphaOff val="0"/>
              </a:schemeClr>
            </a:effectRef>
            <a:fontRef idx="minor">
              <a:schemeClr val="lt1"/>
            </a:fontRef>
          </p:style>
        </p:sp>
        <p:sp>
          <p:nvSpPr>
            <p:cNvPr id="10" name="Cheurón 4"/>
            <p:cNvSpPr txBox="1"/>
            <p:nvPr/>
          </p:nvSpPr>
          <p:spPr>
            <a:xfrm>
              <a:off x="4776341" y="273812"/>
              <a:ext cx="987624" cy="6584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s-EC" sz="1500" kern="1200" dirty="0" smtClean="0">
                  <a:solidFill>
                    <a:schemeClr val="bg2"/>
                  </a:solidFill>
                  <a:effectLst/>
                </a:rPr>
                <a:t>Sin reformas</a:t>
              </a:r>
              <a:endParaRPr lang="es-ES" sz="1500" kern="1200" dirty="0">
                <a:solidFill>
                  <a:schemeClr val="bg2"/>
                </a:solidFill>
              </a:endParaRPr>
            </a:p>
          </p:txBody>
        </p:sp>
      </p:grpSp>
      <p:grpSp>
        <p:nvGrpSpPr>
          <p:cNvPr id="11" name="Grupo 10"/>
          <p:cNvGrpSpPr/>
          <p:nvPr/>
        </p:nvGrpSpPr>
        <p:grpSpPr>
          <a:xfrm>
            <a:off x="6114492" y="2203309"/>
            <a:ext cx="1840855" cy="979002"/>
            <a:chOff x="4387935" y="427214"/>
            <a:chExt cx="1624485" cy="649794"/>
          </a:xfrm>
        </p:grpSpPr>
        <p:sp>
          <p:nvSpPr>
            <p:cNvPr id="12" name="Cheurón 11"/>
            <p:cNvSpPr/>
            <p:nvPr/>
          </p:nvSpPr>
          <p:spPr>
            <a:xfrm>
              <a:off x="4387935" y="427214"/>
              <a:ext cx="1624485" cy="649794"/>
            </a:xfrm>
            <a:prstGeom prst="chevron">
              <a:avLst/>
            </a:prstGeom>
          </p:spPr>
          <p:style>
            <a:lnRef idx="2">
              <a:schemeClr val="lt1">
                <a:hueOff val="0"/>
                <a:satOff val="0"/>
                <a:lumOff val="0"/>
                <a:alphaOff val="0"/>
              </a:schemeClr>
            </a:lnRef>
            <a:fillRef idx="1">
              <a:schemeClr val="accent3">
                <a:hueOff val="-1125870"/>
                <a:satOff val="5765"/>
                <a:lumOff val="17353"/>
                <a:alphaOff val="0"/>
              </a:schemeClr>
            </a:fillRef>
            <a:effectRef idx="0">
              <a:schemeClr val="accent3">
                <a:hueOff val="-1125870"/>
                <a:satOff val="5765"/>
                <a:lumOff val="17353"/>
                <a:alphaOff val="0"/>
              </a:schemeClr>
            </a:effectRef>
            <a:fontRef idx="minor">
              <a:schemeClr val="lt1"/>
            </a:fontRef>
          </p:style>
        </p:sp>
        <p:sp>
          <p:nvSpPr>
            <p:cNvPr id="13" name="Cheurón 4"/>
            <p:cNvSpPr txBox="1"/>
            <p:nvPr/>
          </p:nvSpPr>
          <p:spPr>
            <a:xfrm>
              <a:off x="4712832" y="427214"/>
              <a:ext cx="974691" cy="6497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es-EC" sz="900" kern="1200" smtClean="0">
                  <a:solidFill>
                    <a:schemeClr val="bg2"/>
                  </a:solidFill>
                  <a:effectLst/>
                </a:rPr>
                <a:t>Sustitución del Art. 196 </a:t>
              </a:r>
              <a:endParaRPr lang="es-ES" sz="900" kern="1200" dirty="0">
                <a:solidFill>
                  <a:schemeClr val="bg2"/>
                </a:solidFill>
              </a:endParaRPr>
            </a:p>
          </p:txBody>
        </p:sp>
      </p:grpSp>
      <p:grpSp>
        <p:nvGrpSpPr>
          <p:cNvPr id="17" name="Grupo 16"/>
          <p:cNvGrpSpPr/>
          <p:nvPr/>
        </p:nvGrpSpPr>
        <p:grpSpPr>
          <a:xfrm>
            <a:off x="6222676" y="3583608"/>
            <a:ext cx="1732671" cy="980907"/>
            <a:chOff x="5849972" y="427214"/>
            <a:chExt cx="1624485" cy="649794"/>
          </a:xfrm>
        </p:grpSpPr>
        <p:sp>
          <p:nvSpPr>
            <p:cNvPr id="18" name="Cheurón 17"/>
            <p:cNvSpPr/>
            <p:nvPr/>
          </p:nvSpPr>
          <p:spPr>
            <a:xfrm>
              <a:off x="5849972" y="427214"/>
              <a:ext cx="1624485" cy="649794"/>
            </a:xfrm>
            <a:prstGeom prst="chevron">
              <a:avLst/>
            </a:prstGeom>
          </p:spPr>
          <p:style>
            <a:lnRef idx="2">
              <a:schemeClr val="lt1">
                <a:hueOff val="0"/>
                <a:satOff val="0"/>
                <a:lumOff val="0"/>
                <a:alphaOff val="0"/>
              </a:schemeClr>
            </a:lnRef>
            <a:fillRef idx="1">
              <a:schemeClr val="accent3">
                <a:hueOff val="-1501160"/>
                <a:satOff val="7686"/>
                <a:lumOff val="23137"/>
                <a:alphaOff val="0"/>
              </a:schemeClr>
            </a:fillRef>
            <a:effectRef idx="0">
              <a:schemeClr val="accent3">
                <a:hueOff val="-1501160"/>
                <a:satOff val="7686"/>
                <a:lumOff val="23137"/>
                <a:alphaOff val="0"/>
              </a:schemeClr>
            </a:effectRef>
            <a:fontRef idx="minor">
              <a:schemeClr val="lt1"/>
            </a:fontRef>
          </p:style>
        </p:sp>
        <p:sp>
          <p:nvSpPr>
            <p:cNvPr id="19" name="Cheurón 4"/>
            <p:cNvSpPr txBox="1"/>
            <p:nvPr/>
          </p:nvSpPr>
          <p:spPr>
            <a:xfrm>
              <a:off x="6174869" y="427214"/>
              <a:ext cx="974691" cy="6497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es-EC" sz="900" kern="1200" dirty="0" smtClean="0">
                  <a:solidFill>
                    <a:schemeClr val="bg2"/>
                  </a:solidFill>
                  <a:effectLst/>
                </a:rPr>
                <a:t>Derogado: inciso quinto del Art. 553; disposiciones transitorias</a:t>
              </a:r>
              <a:endParaRPr lang="es-EC" sz="900" kern="1200" dirty="0">
                <a:solidFill>
                  <a:schemeClr val="bg2"/>
                </a:solidFill>
                <a:effectLst/>
                <a:latin typeface="Times New Roman" panose="02020603050405020304" pitchFamily="18" charset="0"/>
                <a:ea typeface="Calibri" panose="020F0502020204030204" pitchFamily="34" charset="0"/>
                <a:cs typeface="Calibri" panose="020F0502020204030204" pitchFamily="34" charset="0"/>
              </a:endParaRPr>
            </a:p>
          </p:txBody>
        </p:sp>
      </p:grpSp>
      <p:pic>
        <p:nvPicPr>
          <p:cNvPr id="20" name="Imagen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470" y="547265"/>
            <a:ext cx="1123608" cy="14176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Imagen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1715" y="2072010"/>
            <a:ext cx="1132838" cy="14176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Imagen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6470" y="3583608"/>
            <a:ext cx="1132838" cy="14176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3924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800111" y="41862"/>
            <a:ext cx="5866209" cy="325041"/>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algn="ctr" eaLnBrk="0" hangingPunct="0"/>
            <a:r>
              <a:rPr lang="es-ES_tradnl" sz="1500" b="1" u="sng"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Normativa Nacional</a:t>
            </a:r>
          </a:p>
        </p:txBody>
      </p:sp>
      <p:graphicFrame>
        <p:nvGraphicFramePr>
          <p:cNvPr id="13" name="Diagrama 12"/>
          <p:cNvGraphicFramePr/>
          <p:nvPr>
            <p:extLst>
              <p:ext uri="{D42A27DB-BD31-4B8C-83A1-F6EECF244321}">
                <p14:modId xmlns:p14="http://schemas.microsoft.com/office/powerpoint/2010/main" val="1449044493"/>
              </p:ext>
            </p:extLst>
          </p:nvPr>
        </p:nvGraphicFramePr>
        <p:xfrm>
          <a:off x="476700" y="366903"/>
          <a:ext cx="4147852" cy="2994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a 13"/>
          <p:cNvGraphicFramePr/>
          <p:nvPr>
            <p:extLst>
              <p:ext uri="{D42A27DB-BD31-4B8C-83A1-F6EECF244321}">
                <p14:modId xmlns:p14="http://schemas.microsoft.com/office/powerpoint/2010/main" val="1204748724"/>
              </p:ext>
            </p:extLst>
          </p:nvPr>
        </p:nvGraphicFramePr>
        <p:xfrm>
          <a:off x="116310" y="2648335"/>
          <a:ext cx="3730475" cy="26278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5" name="Diagrama 14"/>
          <p:cNvGraphicFramePr/>
          <p:nvPr>
            <p:extLst>
              <p:ext uri="{D42A27DB-BD31-4B8C-83A1-F6EECF244321}">
                <p14:modId xmlns:p14="http://schemas.microsoft.com/office/powerpoint/2010/main" val="449619094"/>
              </p:ext>
            </p:extLst>
          </p:nvPr>
        </p:nvGraphicFramePr>
        <p:xfrm>
          <a:off x="4808376" y="204382"/>
          <a:ext cx="3719804" cy="274664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6" name="Diagrama 15"/>
          <p:cNvGraphicFramePr/>
          <p:nvPr>
            <p:extLst>
              <p:ext uri="{D42A27DB-BD31-4B8C-83A1-F6EECF244321}">
                <p14:modId xmlns:p14="http://schemas.microsoft.com/office/powerpoint/2010/main" val="3034743381"/>
              </p:ext>
            </p:extLst>
          </p:nvPr>
        </p:nvGraphicFramePr>
        <p:xfrm>
          <a:off x="5151847" y="2402606"/>
          <a:ext cx="3321269" cy="26834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pic>
        <p:nvPicPr>
          <p:cNvPr id="18" name="Imagen 17"/>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308082" y="519647"/>
            <a:ext cx="836027" cy="1140268"/>
          </a:xfrm>
          <a:prstGeom prst="rect">
            <a:avLst/>
          </a:prstGeom>
        </p:spPr>
      </p:pic>
      <p:pic>
        <p:nvPicPr>
          <p:cNvPr id="21" name="Imagen 20"/>
          <p:cNvPicPr>
            <a:picLocks noChangeAspect="1"/>
          </p:cNvPicPr>
          <p:nvPr/>
        </p:nvPicPr>
        <p:blipFill rotWithShape="1">
          <a:blip r:embed="rId24">
            <a:extLst>
              <a:ext uri="{28A0092B-C50C-407E-A947-70E740481C1C}">
                <a14:useLocalDpi xmlns:a14="http://schemas.microsoft.com/office/drawing/2010/main" val="0"/>
              </a:ext>
            </a:extLst>
          </a:blip>
          <a:srcRect l="11380" t="23908" r="10275" b="30728"/>
          <a:stretch/>
        </p:blipFill>
        <p:spPr>
          <a:xfrm>
            <a:off x="1895891" y="3148225"/>
            <a:ext cx="953257" cy="596121"/>
          </a:xfrm>
          <a:prstGeom prst="rect">
            <a:avLst/>
          </a:prstGeom>
          <a:ln w="19050" cap="sq">
            <a:solidFill>
              <a:schemeClr val="bg2"/>
            </a:solidFill>
            <a:prstDash val="solid"/>
            <a:miter lim="800000"/>
          </a:ln>
          <a:effectLst>
            <a:outerShdw blurRad="50800" dist="38100" dir="2700000" algn="tl" rotWithShape="0">
              <a:srgbClr val="000000">
                <a:alpha val="43000"/>
              </a:srgbClr>
            </a:outerShdw>
          </a:effectLst>
        </p:spPr>
      </p:pic>
      <p:pic>
        <p:nvPicPr>
          <p:cNvPr id="27" name="Imagen 26"/>
          <p:cNvPicPr>
            <a:picLocks noChangeAspect="1"/>
          </p:cNvPicPr>
          <p:nvPr/>
        </p:nvPicPr>
        <p:blipFill rotWithShape="1">
          <a:blip r:embed="rId25">
            <a:extLst>
              <a:ext uri="{28A0092B-C50C-407E-A947-70E740481C1C}">
                <a14:useLocalDpi xmlns:a14="http://schemas.microsoft.com/office/drawing/2010/main" val="0"/>
              </a:ext>
            </a:extLst>
          </a:blip>
          <a:srcRect l="5657" t="20026" r="1979" b="18467"/>
          <a:stretch/>
        </p:blipFill>
        <p:spPr>
          <a:xfrm>
            <a:off x="6812482" y="808438"/>
            <a:ext cx="907243" cy="604159"/>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29" name="Imagen 28"/>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713037" y="2858317"/>
            <a:ext cx="1006688" cy="1006688"/>
          </a:xfrm>
          <a:prstGeom prst="rect">
            <a:avLst/>
          </a:prstGeom>
        </p:spPr>
      </p:pic>
    </p:spTree>
    <p:extLst>
      <p:ext uri="{BB962C8B-B14F-4D97-AF65-F5344CB8AC3E}">
        <p14:creationId xmlns:p14="http://schemas.microsoft.com/office/powerpoint/2010/main" val="32304496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5" name="Google Shape;245;p33"/>
          <p:cNvSpPr txBox="1">
            <a:spLocks noGrp="1"/>
          </p:cNvSpPr>
          <p:nvPr>
            <p:ph type="sldNum" idx="12"/>
          </p:nvPr>
        </p:nvSpPr>
        <p:spPr>
          <a:xfrm>
            <a:off x="-990591" y="4749901"/>
            <a:ext cx="548700" cy="393600"/>
          </a:xfrm>
          <a:prstGeom prst="rect">
            <a:avLst/>
          </a:prstGeom>
        </p:spPr>
        <p:txBody>
          <a:bodyPr spcFirstLastPara="1" wrap="square" lIns="0" tIns="0" rIns="0" bIns="0" anchor="ctr" anchorCtr="0">
            <a:noAutofit/>
          </a:bodyPr>
          <a:lstStyle/>
          <a:p>
            <a:fld id="{00000000-1234-1234-1234-123412341234}" type="slidenum">
              <a:rPr lang="en">
                <a:solidFill>
                  <a:schemeClr val="lt1"/>
                </a:solidFill>
              </a:rPr>
              <a:pPr/>
              <a:t>23</a:t>
            </a:fld>
            <a:endParaRPr>
              <a:solidFill>
                <a:schemeClr val="lt1"/>
              </a:solidFill>
            </a:endParaRPr>
          </a:p>
        </p:txBody>
      </p:sp>
      <p:sp>
        <p:nvSpPr>
          <p:cNvPr id="6" name="Rectangle 2"/>
          <p:cNvSpPr txBox="1">
            <a:spLocks noChangeArrowheads="1"/>
          </p:cNvSpPr>
          <p:nvPr/>
        </p:nvSpPr>
        <p:spPr bwMode="auto">
          <a:xfrm>
            <a:off x="1663584" y="401505"/>
            <a:ext cx="5866209" cy="325041"/>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algn="ctr" eaLnBrk="0" hangingPunct="0"/>
            <a:r>
              <a:rPr lang="es-ES_tradnl" sz="1500" b="1" u="sng"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Indicadores de Cumplimiento de Tratados Internacionales</a:t>
            </a:r>
          </a:p>
        </p:txBody>
      </p:sp>
      <p:sp>
        <p:nvSpPr>
          <p:cNvPr id="2" name="Rectángulo redondeado 1"/>
          <p:cNvSpPr/>
          <p:nvPr/>
        </p:nvSpPr>
        <p:spPr>
          <a:xfrm>
            <a:off x="38741" y="837037"/>
            <a:ext cx="2321960" cy="410966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sp>
        <p:nvSpPr>
          <p:cNvPr id="3" name="Rectángulo 2"/>
          <p:cNvSpPr/>
          <p:nvPr/>
        </p:nvSpPr>
        <p:spPr>
          <a:xfrm>
            <a:off x="229299" y="1044276"/>
            <a:ext cx="1948686" cy="738664"/>
          </a:xfrm>
          <a:prstGeom prst="rect">
            <a:avLst/>
          </a:prstGeom>
        </p:spPr>
        <p:txBody>
          <a:bodyPr wrap="square">
            <a:spAutoFit/>
          </a:bodyPr>
          <a:lstStyle/>
          <a:p>
            <a:pPr algn="ctr"/>
            <a:r>
              <a:rPr lang="es-EC" b="1" dirty="0">
                <a:latin typeface="Times New Roman" panose="02020603050405020304" pitchFamily="18" charset="0"/>
                <a:ea typeface="Calibri" panose="020F0502020204030204" pitchFamily="34" charset="0"/>
              </a:rPr>
              <a:t>Planes para combatir la contaminación de las islas</a:t>
            </a:r>
            <a:endParaRPr lang="es-EC" b="1" dirty="0"/>
          </a:p>
        </p:txBody>
      </p:sp>
      <mc:AlternateContent xmlns:mc="http://schemas.openxmlformats.org/markup-compatibility/2006" xmlns:a14="http://schemas.microsoft.com/office/drawing/2010/main">
        <mc:Choice Requires="a14">
          <p:sp>
            <p:nvSpPr>
              <p:cNvPr id="4" name="Rectángulo 3"/>
              <p:cNvSpPr/>
              <p:nvPr/>
            </p:nvSpPr>
            <p:spPr>
              <a:xfrm>
                <a:off x="38741" y="1782940"/>
                <a:ext cx="2390931" cy="49449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EC" sz="900" i="1">
                              <a:latin typeface="Cambria Math" panose="02040503050406030204" pitchFamily="18" charset="0"/>
                            </a:rPr>
                          </m:ctrlPr>
                        </m:fPr>
                        <m:num>
                          <m:r>
                            <a:rPr lang="es-EC" sz="900" i="1">
                              <a:latin typeface="Cambria Math" panose="02040503050406030204" pitchFamily="18" charset="0"/>
                            </a:rPr>
                            <m:t>𝑃𝑙𝑎𝑛𝑒𝑠</m:t>
                          </m:r>
                          <m:r>
                            <a:rPr lang="es-EC" sz="900">
                              <a:latin typeface="Cambria Math" panose="02040503050406030204" pitchFamily="18" charset="0"/>
                            </a:rPr>
                            <m:t> </m:t>
                          </m:r>
                          <m:r>
                            <a:rPr lang="es-EC" sz="900" i="1">
                              <a:latin typeface="Cambria Math" panose="02040503050406030204" pitchFamily="18" charset="0"/>
                            </a:rPr>
                            <m:t>𝑑𝑒</m:t>
                          </m:r>
                          <m:r>
                            <a:rPr lang="es-EC" sz="900">
                              <a:latin typeface="Cambria Math" panose="02040503050406030204" pitchFamily="18" charset="0"/>
                            </a:rPr>
                            <m:t> </m:t>
                          </m:r>
                          <m:r>
                            <a:rPr lang="es-EC" sz="900" i="1">
                              <a:latin typeface="Cambria Math" panose="02040503050406030204" pitchFamily="18" charset="0"/>
                            </a:rPr>
                            <m:t>𝑎𝑐𝑐𝑖</m:t>
                          </m:r>
                          <m:r>
                            <a:rPr lang="es-EC" sz="900">
                              <a:latin typeface="Cambria Math" panose="02040503050406030204" pitchFamily="18" charset="0"/>
                            </a:rPr>
                            <m:t>ó</m:t>
                          </m:r>
                          <m:r>
                            <a:rPr lang="es-EC" sz="900" i="1">
                              <a:latin typeface="Cambria Math" panose="02040503050406030204" pitchFamily="18" charset="0"/>
                            </a:rPr>
                            <m:t>𝑛</m:t>
                          </m:r>
                          <m:r>
                            <a:rPr lang="es-EC" sz="900">
                              <a:latin typeface="Cambria Math" panose="02040503050406030204" pitchFamily="18" charset="0"/>
                            </a:rPr>
                            <m:t> </m:t>
                          </m:r>
                          <m:r>
                            <a:rPr lang="es-EC" sz="900" b="1" i="1">
                              <a:latin typeface="Cambria Math" panose="02040503050406030204" pitchFamily="18" charset="0"/>
                            </a:rPr>
                            <m:t>𝒄𝒐𝒏𝒕𝒂𝒎𝒊𝒏𝒂𝒄𝒊</m:t>
                          </m:r>
                          <m:r>
                            <a:rPr lang="es-EC" sz="900">
                              <a:latin typeface="Cambria Math" panose="02040503050406030204" pitchFamily="18" charset="0"/>
                            </a:rPr>
                            <m:t>ó</m:t>
                          </m:r>
                          <m:r>
                            <a:rPr lang="es-EC" sz="900" b="1" i="1">
                              <a:latin typeface="Cambria Math" panose="02040503050406030204" pitchFamily="18" charset="0"/>
                            </a:rPr>
                            <m:t>𝒏</m:t>
                          </m:r>
                        </m:num>
                        <m:den>
                          <m:r>
                            <a:rPr lang="es-EC" sz="900" i="1">
                              <a:latin typeface="Cambria Math" panose="02040503050406030204" pitchFamily="18" charset="0"/>
                            </a:rPr>
                            <m:t>𝑇𝑜𝑡𝑎𝑙</m:t>
                          </m:r>
                          <m:r>
                            <a:rPr lang="es-EC" sz="900">
                              <a:latin typeface="Cambria Math" panose="02040503050406030204" pitchFamily="18" charset="0"/>
                            </a:rPr>
                            <m:t> </m:t>
                          </m:r>
                          <m:r>
                            <a:rPr lang="es-EC" sz="900" i="1">
                              <a:latin typeface="Cambria Math" panose="02040503050406030204" pitchFamily="18" charset="0"/>
                            </a:rPr>
                            <m:t>𝑑𝑒</m:t>
                          </m:r>
                          <m:r>
                            <a:rPr lang="es-EC" sz="900">
                              <a:latin typeface="Cambria Math" panose="02040503050406030204" pitchFamily="18" charset="0"/>
                            </a:rPr>
                            <m:t> </m:t>
                          </m:r>
                          <m:r>
                            <a:rPr lang="es-EC" sz="900" i="1">
                              <a:latin typeface="Cambria Math" panose="02040503050406030204" pitchFamily="18" charset="0"/>
                            </a:rPr>
                            <m:t>𝑎𝑟𝑡</m:t>
                          </m:r>
                          <m:r>
                            <a:rPr lang="es-EC" sz="900">
                              <a:latin typeface="Cambria Math" panose="02040503050406030204" pitchFamily="18" charset="0"/>
                            </a:rPr>
                            <m:t>í</m:t>
                          </m:r>
                          <m:r>
                            <a:rPr lang="es-EC" sz="900" i="1">
                              <a:latin typeface="Cambria Math" panose="02040503050406030204" pitchFamily="18" charset="0"/>
                            </a:rPr>
                            <m:t>𝑐𝑢𝑙𝑜𝑠</m:t>
                          </m:r>
                          <m:r>
                            <a:rPr lang="es-EC" sz="900">
                              <a:latin typeface="Cambria Math" panose="02040503050406030204" pitchFamily="18" charset="0"/>
                            </a:rPr>
                            <m:t> </m:t>
                          </m:r>
                          <m:r>
                            <a:rPr lang="es-EC" sz="900" i="1">
                              <a:latin typeface="Cambria Math" panose="02040503050406030204" pitchFamily="18" charset="0"/>
                            </a:rPr>
                            <m:t>𝑠𝑜𝑏𝑟𝑒</m:t>
                          </m:r>
                          <m:r>
                            <a:rPr lang="es-EC" sz="900">
                              <a:latin typeface="Cambria Math" panose="02040503050406030204" pitchFamily="18" charset="0"/>
                            </a:rPr>
                            <m:t> </m:t>
                          </m:r>
                          <m:r>
                            <a:rPr lang="es-EC" sz="900" i="1">
                              <a:latin typeface="Cambria Math" panose="02040503050406030204" pitchFamily="18" charset="0"/>
                            </a:rPr>
                            <m:t>𝑐𝑜𝑛𝑡𝑎𝑚𝑖𝑛𝑎𝑐𝑖</m:t>
                          </m:r>
                          <m:r>
                            <a:rPr lang="es-EC" sz="900">
                              <a:latin typeface="Cambria Math" panose="02040503050406030204" pitchFamily="18" charset="0"/>
                            </a:rPr>
                            <m:t>ó</m:t>
                          </m:r>
                          <m:r>
                            <a:rPr lang="es-EC" sz="900" i="1">
                              <a:latin typeface="Cambria Math" panose="02040503050406030204" pitchFamily="18" charset="0"/>
                            </a:rPr>
                            <m:t>𝑛</m:t>
                          </m:r>
                        </m:den>
                      </m:f>
                      <m:r>
                        <a:rPr lang="es-EC" sz="900">
                          <a:latin typeface="Cambria Math" panose="02040503050406030204" pitchFamily="18" charset="0"/>
                        </a:rPr>
                        <m:t>×100</m:t>
                      </m:r>
                    </m:oMath>
                  </m:oMathPara>
                </a14:m>
                <a:endParaRPr lang="es-EC" sz="900" dirty="0"/>
              </a:p>
            </p:txBody>
          </p:sp>
        </mc:Choice>
        <mc:Fallback xmlns="">
          <p:sp>
            <p:nvSpPr>
              <p:cNvPr id="4" name="Rectángulo 3"/>
              <p:cNvSpPr>
                <a:spLocks noRot="1" noChangeAspect="1" noMove="1" noResize="1" noEditPoints="1" noAdjustHandles="1" noChangeArrowheads="1" noChangeShapeType="1" noTextEdit="1"/>
              </p:cNvSpPr>
              <p:nvPr/>
            </p:nvSpPr>
            <p:spPr>
              <a:xfrm>
                <a:off x="38741" y="1782940"/>
                <a:ext cx="2390931" cy="494494"/>
              </a:xfrm>
              <a:prstGeom prst="rect">
                <a:avLst/>
              </a:prstGeom>
              <a:blipFill rotWithShape="0">
                <a:blip r:embed="rId3"/>
                <a:stretch>
                  <a:fillRect/>
                </a:stretch>
              </a:blipFill>
            </p:spPr>
            <p:txBody>
              <a:bodyPr/>
              <a:lstStyle/>
              <a:p>
                <a:r>
                  <a:rPr lang="es-EC">
                    <a:noFill/>
                  </a:rPr>
                  <a:t> </a:t>
                </a:r>
              </a:p>
            </p:txBody>
          </p:sp>
        </mc:Fallback>
      </mc:AlternateContent>
      <p:graphicFrame>
        <p:nvGraphicFramePr>
          <p:cNvPr id="5" name="Tabla 4"/>
          <p:cNvGraphicFramePr>
            <a:graphicFrameLocks noGrp="1"/>
          </p:cNvGraphicFramePr>
          <p:nvPr>
            <p:extLst>
              <p:ext uri="{D42A27DB-BD31-4B8C-83A1-F6EECF244321}">
                <p14:modId xmlns:p14="http://schemas.microsoft.com/office/powerpoint/2010/main" val="340073067"/>
              </p:ext>
            </p:extLst>
          </p:nvPr>
        </p:nvGraphicFramePr>
        <p:xfrm>
          <a:off x="107438" y="2387926"/>
          <a:ext cx="2192408" cy="822860"/>
        </p:xfrm>
        <a:graphic>
          <a:graphicData uri="http://schemas.openxmlformats.org/drawingml/2006/table">
            <a:tbl>
              <a:tblPr firstRow="1" firstCol="1" bandRow="1">
                <a:tableStyleId>{3111723E-A743-4BAA-8FA0-57466E84206D}</a:tableStyleId>
              </a:tblPr>
              <a:tblGrid>
                <a:gridCol w="1096204">
                  <a:extLst>
                    <a:ext uri="{9D8B030D-6E8A-4147-A177-3AD203B41FA5}">
                      <a16:colId xmlns="" xmlns:a16="http://schemas.microsoft.com/office/drawing/2014/main" val="20000"/>
                    </a:ext>
                  </a:extLst>
                </a:gridCol>
                <a:gridCol w="1096204">
                  <a:extLst>
                    <a:ext uri="{9D8B030D-6E8A-4147-A177-3AD203B41FA5}">
                      <a16:colId xmlns="" xmlns:a16="http://schemas.microsoft.com/office/drawing/2014/main" val="20001"/>
                    </a:ext>
                  </a:extLst>
                </a:gridCol>
              </a:tblGrid>
              <a:tr h="632020">
                <a:tc>
                  <a:txBody>
                    <a:bodyPr/>
                    <a:lstStyle/>
                    <a:p>
                      <a:pPr algn="ctr">
                        <a:lnSpc>
                          <a:spcPct val="100000"/>
                        </a:lnSpc>
                        <a:spcAft>
                          <a:spcPts val="0"/>
                        </a:spcAft>
                      </a:pPr>
                      <a:r>
                        <a:rPr lang="es-EC" sz="1200" dirty="0">
                          <a:effectLst/>
                          <a:latin typeface="Times New Roman" panose="02020603050405020304" pitchFamily="18" charset="0"/>
                          <a:cs typeface="Times New Roman" panose="02020603050405020304" pitchFamily="18" charset="0"/>
                        </a:rPr>
                        <a:t>Planes de acción sobre contaminación</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s-EC" sz="1200" dirty="0">
                          <a:effectLst/>
                          <a:latin typeface="Times New Roman" panose="02020603050405020304" pitchFamily="18" charset="0"/>
                          <a:cs typeface="Times New Roman" panose="02020603050405020304" pitchFamily="18" charset="0"/>
                        </a:rPr>
                        <a:t>Total de artículos sobre contaminación</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190840">
                <a:tc>
                  <a:txBody>
                    <a:bodyPr/>
                    <a:lstStyle/>
                    <a:p>
                      <a:pPr algn="ctr">
                        <a:lnSpc>
                          <a:spcPct val="100000"/>
                        </a:lnSpc>
                        <a:spcAft>
                          <a:spcPts val="0"/>
                        </a:spcAft>
                      </a:pPr>
                      <a:r>
                        <a:rPr lang="es-EC" sz="1200">
                          <a:effectLst/>
                          <a:latin typeface="Times New Roman" panose="02020603050405020304" pitchFamily="18" charset="0"/>
                          <a:cs typeface="Times New Roman" panose="02020603050405020304" pitchFamily="18" charset="0"/>
                        </a:rPr>
                        <a:t>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s-EC" sz="1200" dirty="0">
                          <a:effectLst/>
                          <a:latin typeface="Times New Roman" panose="02020603050405020304" pitchFamily="18" charset="0"/>
                          <a:cs typeface="Times New Roman" panose="02020603050405020304" pitchFamily="18" charset="0"/>
                        </a:rPr>
                        <a:t>28</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bl>
          </a:graphicData>
        </a:graphic>
      </p:graphicFrame>
      <mc:AlternateContent xmlns:mc="http://schemas.openxmlformats.org/markup-compatibility/2006" xmlns:a14="http://schemas.microsoft.com/office/drawing/2010/main">
        <mc:Choice Requires="a14">
          <p:sp>
            <p:nvSpPr>
              <p:cNvPr id="7" name="Rectángulo 6"/>
              <p:cNvSpPr/>
              <p:nvPr/>
            </p:nvSpPr>
            <p:spPr>
              <a:xfrm>
                <a:off x="319425" y="3409464"/>
                <a:ext cx="1768433" cy="4970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C" i="1">
                              <a:latin typeface="Cambria Math" panose="02040503050406030204" pitchFamily="18" charset="0"/>
                            </a:rPr>
                          </m:ctrlPr>
                        </m:fPr>
                        <m:num>
                          <m:r>
                            <a:rPr lang="es-EC">
                              <a:latin typeface="Cambria Math" panose="02040503050406030204" pitchFamily="18" charset="0"/>
                            </a:rPr>
                            <m:t>3</m:t>
                          </m:r>
                        </m:num>
                        <m:den>
                          <m:r>
                            <a:rPr lang="es-EC">
                              <a:latin typeface="Cambria Math" panose="02040503050406030204" pitchFamily="18" charset="0"/>
                            </a:rPr>
                            <m:t>28</m:t>
                          </m:r>
                        </m:den>
                      </m:f>
                      <m:r>
                        <a:rPr lang="es-EC">
                          <a:latin typeface="Cambria Math" panose="02040503050406030204" pitchFamily="18" charset="0"/>
                        </a:rPr>
                        <m:t>×100=10.71%</m:t>
                      </m:r>
                    </m:oMath>
                  </m:oMathPara>
                </a14:m>
                <a:endParaRPr lang="es-EC" dirty="0">
                  <a:latin typeface="Times New Roman" panose="02020603050405020304" pitchFamily="18" charset="0"/>
                  <a:cs typeface="Times New Roman" panose="02020603050405020304" pitchFamily="18"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319425" y="3409464"/>
                <a:ext cx="1768433" cy="497059"/>
              </a:xfrm>
              <a:prstGeom prst="rect">
                <a:avLst/>
              </a:prstGeom>
              <a:blipFill rotWithShape="0">
                <a:blip r:embed="rId4"/>
                <a:stretch>
                  <a:fillRect b="-1220"/>
                </a:stretch>
              </a:blipFill>
            </p:spPr>
            <p:txBody>
              <a:bodyPr/>
              <a:lstStyle/>
              <a:p>
                <a:r>
                  <a:rPr lang="es-EC">
                    <a:noFill/>
                  </a:rPr>
                  <a:t> </a:t>
                </a:r>
              </a:p>
            </p:txBody>
          </p:sp>
        </mc:Fallback>
      </mc:AlternateContent>
      <p:sp>
        <p:nvSpPr>
          <p:cNvPr id="8" name="CuadroTexto 7"/>
          <p:cNvSpPr txBox="1"/>
          <p:nvPr/>
        </p:nvSpPr>
        <p:spPr>
          <a:xfrm>
            <a:off x="339144" y="4216667"/>
            <a:ext cx="1858560" cy="308224"/>
          </a:xfrm>
          <a:prstGeom prst="rect">
            <a:avLst/>
          </a:prstGeom>
          <a:noFill/>
        </p:spPr>
        <p:txBody>
          <a:bodyPr wrap="square" rtlCol="0">
            <a:spAutoFit/>
          </a:bodyPr>
          <a:lstStyle/>
          <a:p>
            <a:pPr algn="ctr"/>
            <a:r>
              <a:rPr lang="es-EC" b="1" i="1" u="sng" dirty="0">
                <a:latin typeface="Times New Roman" panose="02020603050405020304" pitchFamily="18" charset="0"/>
                <a:cs typeface="Times New Roman" panose="02020603050405020304" pitchFamily="18" charset="0"/>
              </a:rPr>
              <a:t>CONVEMAR</a:t>
            </a:r>
          </a:p>
        </p:txBody>
      </p:sp>
      <p:sp>
        <p:nvSpPr>
          <p:cNvPr id="13" name="Rectángulo redondeado 12"/>
          <p:cNvSpPr/>
          <p:nvPr/>
        </p:nvSpPr>
        <p:spPr>
          <a:xfrm>
            <a:off x="2400514" y="821319"/>
            <a:ext cx="2200090" cy="410966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14" name="Rectángulo 13"/>
          <p:cNvSpPr/>
          <p:nvPr/>
        </p:nvSpPr>
        <p:spPr>
          <a:xfrm>
            <a:off x="2577803" y="1028558"/>
            <a:ext cx="1948686" cy="738664"/>
          </a:xfrm>
          <a:prstGeom prst="rect">
            <a:avLst/>
          </a:prstGeom>
        </p:spPr>
        <p:txBody>
          <a:bodyPr wrap="square">
            <a:spAutoFit/>
          </a:bodyPr>
          <a:lstStyle/>
          <a:p>
            <a:pPr algn="ctr"/>
            <a:r>
              <a:rPr lang="es-EC" b="1" dirty="0">
                <a:latin typeface="Times New Roman" panose="02020603050405020304" pitchFamily="18" charset="0"/>
                <a:cs typeface="Times New Roman" panose="02020603050405020304" pitchFamily="18" charset="0"/>
              </a:rPr>
              <a:t>Acciones a favor del cumplimiento de las metas Aichi</a:t>
            </a:r>
          </a:p>
        </p:txBody>
      </p:sp>
      <p:sp>
        <p:nvSpPr>
          <p:cNvPr id="18" name="CuadroTexto 17"/>
          <p:cNvSpPr txBox="1"/>
          <p:nvPr/>
        </p:nvSpPr>
        <p:spPr>
          <a:xfrm>
            <a:off x="2592530" y="4243922"/>
            <a:ext cx="1858560" cy="308224"/>
          </a:xfrm>
          <a:prstGeom prst="rect">
            <a:avLst/>
          </a:prstGeom>
          <a:noFill/>
        </p:spPr>
        <p:txBody>
          <a:bodyPr wrap="square" rtlCol="0">
            <a:spAutoFit/>
          </a:bodyPr>
          <a:lstStyle/>
          <a:p>
            <a:pPr algn="ctr"/>
            <a:r>
              <a:rPr lang="es-EC" b="1" i="1" u="sng" dirty="0">
                <a:latin typeface="Times New Roman" panose="02020603050405020304" pitchFamily="18" charset="0"/>
                <a:cs typeface="Times New Roman" panose="02020603050405020304" pitchFamily="18" charset="0"/>
              </a:rPr>
              <a:t>CDB</a:t>
            </a:r>
          </a:p>
        </p:txBody>
      </p:sp>
      <mc:AlternateContent xmlns:mc="http://schemas.openxmlformats.org/markup-compatibility/2006" xmlns:a14="http://schemas.microsoft.com/office/drawing/2010/main">
        <mc:Choice Requires="a14">
          <p:sp>
            <p:nvSpPr>
              <p:cNvPr id="9" name="Rectángulo 8"/>
              <p:cNvSpPr/>
              <p:nvPr/>
            </p:nvSpPr>
            <p:spPr>
              <a:xfrm>
                <a:off x="2347902" y="1803497"/>
                <a:ext cx="2225802" cy="4263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C" sz="1050" i="1">
                              <a:latin typeface="Cambria Math" panose="02040503050406030204" pitchFamily="18" charset="0"/>
                            </a:rPr>
                          </m:ctrlPr>
                        </m:fPr>
                        <m:num>
                          <m:r>
                            <a:rPr lang="es-EC" sz="1050" i="1">
                              <a:latin typeface="Cambria Math" panose="02040503050406030204" pitchFamily="18" charset="0"/>
                            </a:rPr>
                            <m:t>𝑀𝑒𝑡𝑎𝑠</m:t>
                          </m:r>
                          <m:r>
                            <a:rPr lang="es-EC" sz="1050">
                              <a:latin typeface="Cambria Math" panose="02040503050406030204" pitchFamily="18" charset="0"/>
                            </a:rPr>
                            <m:t> </m:t>
                          </m:r>
                          <m:r>
                            <a:rPr lang="es-EC" sz="1050" i="1">
                              <a:latin typeface="Cambria Math" panose="02040503050406030204" pitchFamily="18" charset="0"/>
                            </a:rPr>
                            <m:t>𝑎𝑙𝑐𝑎𝑛𝑧𝑎𝑑𝑎𝑠</m:t>
                          </m:r>
                        </m:num>
                        <m:den>
                          <m:r>
                            <a:rPr lang="es-EC" sz="1050" i="1">
                              <a:latin typeface="Cambria Math" panose="02040503050406030204" pitchFamily="18" charset="0"/>
                            </a:rPr>
                            <m:t>𝑇𝑜𝑡𝑎𝑙</m:t>
                          </m:r>
                          <m:r>
                            <a:rPr lang="es-EC" sz="1050">
                              <a:latin typeface="Cambria Math" panose="02040503050406030204" pitchFamily="18" charset="0"/>
                            </a:rPr>
                            <m:t> </m:t>
                          </m:r>
                          <m:r>
                            <a:rPr lang="es-EC" sz="1050" i="1">
                              <a:latin typeface="Cambria Math" panose="02040503050406030204" pitchFamily="18" charset="0"/>
                            </a:rPr>
                            <m:t>𝑑𝑒</m:t>
                          </m:r>
                          <m:r>
                            <a:rPr lang="es-EC" sz="1050">
                              <a:latin typeface="Cambria Math" panose="02040503050406030204" pitchFamily="18" charset="0"/>
                            </a:rPr>
                            <m:t> </m:t>
                          </m:r>
                          <m:r>
                            <a:rPr lang="es-EC" sz="1050" i="1">
                              <a:latin typeface="Cambria Math" panose="02040503050406030204" pitchFamily="18" charset="0"/>
                            </a:rPr>
                            <m:t>𝑚𝑒𝑡𝑎𝑠</m:t>
                          </m:r>
                          <m:r>
                            <a:rPr lang="es-EC" sz="1050">
                              <a:latin typeface="Cambria Math" panose="02040503050406030204" pitchFamily="18" charset="0"/>
                            </a:rPr>
                            <m:t> </m:t>
                          </m:r>
                          <m:r>
                            <a:rPr lang="es-EC" sz="1050" i="1">
                              <a:latin typeface="Cambria Math" panose="02040503050406030204" pitchFamily="18" charset="0"/>
                            </a:rPr>
                            <m:t>𝑝𝑙𝑎𝑛𝑡𝑒𝑎𝑑𝑎𝑠</m:t>
                          </m:r>
                        </m:den>
                      </m:f>
                      <m:r>
                        <a:rPr lang="es-EC" sz="1050">
                          <a:latin typeface="Cambria Math" panose="02040503050406030204" pitchFamily="18" charset="0"/>
                        </a:rPr>
                        <m:t>×100</m:t>
                      </m:r>
                    </m:oMath>
                  </m:oMathPara>
                </a14:m>
                <a:endParaRPr lang="es-EC" sz="1050" dirty="0"/>
              </a:p>
            </p:txBody>
          </p:sp>
        </mc:Choice>
        <mc:Fallback xmlns="">
          <p:sp>
            <p:nvSpPr>
              <p:cNvPr id="9" name="Rectángulo 8"/>
              <p:cNvSpPr>
                <a:spLocks noRot="1" noChangeAspect="1" noMove="1" noResize="1" noEditPoints="1" noAdjustHandles="1" noChangeArrowheads="1" noChangeShapeType="1" noTextEdit="1"/>
              </p:cNvSpPr>
              <p:nvPr/>
            </p:nvSpPr>
            <p:spPr>
              <a:xfrm>
                <a:off x="2347902" y="1803497"/>
                <a:ext cx="2225802" cy="426335"/>
              </a:xfrm>
              <a:prstGeom prst="rect">
                <a:avLst/>
              </a:prstGeom>
              <a:blipFill rotWithShape="0">
                <a:blip r:embed="rId5"/>
                <a:stretch>
                  <a:fillRect b="-4286"/>
                </a:stretch>
              </a:blipFill>
            </p:spPr>
            <p:txBody>
              <a:bodyPr/>
              <a:lstStyle/>
              <a:p>
                <a:r>
                  <a:rPr lang="es-EC">
                    <a:noFill/>
                  </a:rPr>
                  <a:t> </a:t>
                </a:r>
              </a:p>
            </p:txBody>
          </p:sp>
        </mc:Fallback>
      </mc:AlternateContent>
      <p:graphicFrame>
        <p:nvGraphicFramePr>
          <p:cNvPr id="10" name="Tabla 9"/>
          <p:cNvGraphicFramePr>
            <a:graphicFrameLocks noGrp="1"/>
          </p:cNvGraphicFramePr>
          <p:nvPr>
            <p:extLst>
              <p:ext uri="{D42A27DB-BD31-4B8C-83A1-F6EECF244321}">
                <p14:modId xmlns:p14="http://schemas.microsoft.com/office/powerpoint/2010/main" val="298762989"/>
              </p:ext>
            </p:extLst>
          </p:nvPr>
        </p:nvGraphicFramePr>
        <p:xfrm>
          <a:off x="2467705" y="2395065"/>
          <a:ext cx="2058784" cy="864587"/>
        </p:xfrm>
        <a:graphic>
          <a:graphicData uri="http://schemas.openxmlformats.org/drawingml/2006/table">
            <a:tbl>
              <a:tblPr firstRow="1" firstCol="1" bandRow="1">
                <a:tableStyleId>{3111723E-A743-4BAA-8FA0-57466E84206D}</a:tableStyleId>
              </a:tblPr>
              <a:tblGrid>
                <a:gridCol w="1029392">
                  <a:extLst>
                    <a:ext uri="{9D8B030D-6E8A-4147-A177-3AD203B41FA5}">
                      <a16:colId xmlns="" xmlns:a16="http://schemas.microsoft.com/office/drawing/2014/main" val="20000"/>
                    </a:ext>
                  </a:extLst>
                </a:gridCol>
                <a:gridCol w="1029392">
                  <a:extLst>
                    <a:ext uri="{9D8B030D-6E8A-4147-A177-3AD203B41FA5}">
                      <a16:colId xmlns="" xmlns:a16="http://schemas.microsoft.com/office/drawing/2014/main" val="20001"/>
                    </a:ext>
                  </a:extLst>
                </a:gridCol>
              </a:tblGrid>
              <a:tr h="604565">
                <a:tc>
                  <a:txBody>
                    <a:bodyPr/>
                    <a:lstStyle/>
                    <a:p>
                      <a:pPr algn="ctr">
                        <a:lnSpc>
                          <a:spcPct val="100000"/>
                        </a:lnSpc>
                        <a:spcAft>
                          <a:spcPts val="0"/>
                        </a:spcAft>
                      </a:pPr>
                      <a:r>
                        <a:rPr lang="es-EC" sz="1200" dirty="0">
                          <a:effectLst/>
                          <a:latin typeface="Times New Roman" panose="02020603050405020304" pitchFamily="18" charset="0"/>
                          <a:cs typeface="Times New Roman" panose="02020603050405020304" pitchFamily="18" charset="0"/>
                        </a:rPr>
                        <a:t>Metas alcanzadas</a:t>
                      </a:r>
                      <a:endPar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s-EC" sz="1200" dirty="0">
                          <a:effectLst/>
                          <a:latin typeface="Times New Roman" panose="02020603050405020304" pitchFamily="18" charset="0"/>
                          <a:cs typeface="Times New Roman" panose="02020603050405020304" pitchFamily="18" charset="0"/>
                        </a:rPr>
                        <a:t>Total, de metas planteadas</a:t>
                      </a:r>
                      <a:endPar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260022">
                <a:tc>
                  <a:txBody>
                    <a:bodyPr/>
                    <a:lstStyle/>
                    <a:p>
                      <a:pPr algn="ctr">
                        <a:lnSpc>
                          <a:spcPct val="100000"/>
                        </a:lnSpc>
                        <a:spcAft>
                          <a:spcPts val="0"/>
                        </a:spcAft>
                      </a:pPr>
                      <a:r>
                        <a:rPr lang="es-EC" sz="1200">
                          <a:effectLst/>
                          <a:latin typeface="Times New Roman" panose="02020603050405020304" pitchFamily="18" charset="0"/>
                          <a:cs typeface="Times New Roman" panose="02020603050405020304" pitchFamily="18" charset="0"/>
                        </a:rPr>
                        <a:t>26</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s-EC" sz="1200" dirty="0">
                          <a:effectLst/>
                          <a:latin typeface="Times New Roman" panose="02020603050405020304" pitchFamily="18" charset="0"/>
                          <a:cs typeface="Times New Roman" panose="02020603050405020304" pitchFamily="18" charset="0"/>
                        </a:rPr>
                        <a:t>51</a:t>
                      </a:r>
                      <a:endPar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bl>
          </a:graphicData>
        </a:graphic>
      </p:graphicFrame>
      <mc:AlternateContent xmlns:mc="http://schemas.openxmlformats.org/markup-compatibility/2006" xmlns:a14="http://schemas.microsoft.com/office/drawing/2010/main">
        <mc:Choice Requires="a14">
          <p:sp>
            <p:nvSpPr>
              <p:cNvPr id="11" name="Rectángulo 10"/>
              <p:cNvSpPr/>
              <p:nvPr/>
            </p:nvSpPr>
            <p:spPr>
              <a:xfrm>
                <a:off x="2881504" y="3400116"/>
                <a:ext cx="1608133" cy="4970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C" i="1">
                              <a:latin typeface="Cambria Math" panose="02040503050406030204" pitchFamily="18" charset="0"/>
                            </a:rPr>
                          </m:ctrlPr>
                        </m:fPr>
                        <m:num>
                          <m:r>
                            <a:rPr lang="es-EC">
                              <a:latin typeface="Cambria Math" panose="02040503050406030204" pitchFamily="18" charset="0"/>
                            </a:rPr>
                            <m:t>26</m:t>
                          </m:r>
                        </m:num>
                        <m:den>
                          <m:r>
                            <a:rPr lang="es-EC">
                              <a:latin typeface="Cambria Math" panose="02040503050406030204" pitchFamily="18" charset="0"/>
                            </a:rPr>
                            <m:t>51</m:t>
                          </m:r>
                        </m:den>
                      </m:f>
                      <m:r>
                        <a:rPr lang="es-EC">
                          <a:latin typeface="Cambria Math" panose="02040503050406030204" pitchFamily="18" charset="0"/>
                        </a:rPr>
                        <m:t>×100=50.98</m:t>
                      </m:r>
                    </m:oMath>
                  </m:oMathPara>
                </a14:m>
                <a:endParaRPr lang="es-EC" dirty="0"/>
              </a:p>
            </p:txBody>
          </p:sp>
        </mc:Choice>
        <mc:Fallback xmlns="">
          <p:sp>
            <p:nvSpPr>
              <p:cNvPr id="11" name="Rectángulo 10"/>
              <p:cNvSpPr>
                <a:spLocks noRot="1" noChangeAspect="1" noMove="1" noResize="1" noEditPoints="1" noAdjustHandles="1" noChangeArrowheads="1" noChangeShapeType="1" noTextEdit="1"/>
              </p:cNvSpPr>
              <p:nvPr/>
            </p:nvSpPr>
            <p:spPr>
              <a:xfrm>
                <a:off x="2881504" y="3400116"/>
                <a:ext cx="1608133" cy="497059"/>
              </a:xfrm>
              <a:prstGeom prst="rect">
                <a:avLst/>
              </a:prstGeom>
              <a:blipFill rotWithShape="0">
                <a:blip r:embed="rId6"/>
                <a:stretch>
                  <a:fillRect b="-2469"/>
                </a:stretch>
              </a:blipFill>
            </p:spPr>
            <p:txBody>
              <a:bodyPr/>
              <a:lstStyle/>
              <a:p>
                <a:r>
                  <a:rPr lang="es-EC">
                    <a:noFill/>
                  </a:rPr>
                  <a:t> </a:t>
                </a:r>
              </a:p>
            </p:txBody>
          </p:sp>
        </mc:Fallback>
      </mc:AlternateContent>
      <p:sp>
        <p:nvSpPr>
          <p:cNvPr id="22" name="Rectángulo redondeado 21"/>
          <p:cNvSpPr/>
          <p:nvPr/>
        </p:nvSpPr>
        <p:spPr>
          <a:xfrm>
            <a:off x="4616658" y="809507"/>
            <a:ext cx="2321960" cy="410966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
        <p:nvSpPr>
          <p:cNvPr id="23" name="Rectángulo 22"/>
          <p:cNvSpPr/>
          <p:nvPr/>
        </p:nvSpPr>
        <p:spPr>
          <a:xfrm>
            <a:off x="4813966" y="1103370"/>
            <a:ext cx="1948686" cy="523220"/>
          </a:xfrm>
          <a:prstGeom prst="rect">
            <a:avLst/>
          </a:prstGeom>
        </p:spPr>
        <p:txBody>
          <a:bodyPr wrap="square">
            <a:spAutoFit/>
          </a:bodyPr>
          <a:lstStyle/>
          <a:p>
            <a:pPr algn="ctr"/>
            <a:r>
              <a:rPr lang="es-EC" b="1" dirty="0">
                <a:latin typeface="Times New Roman" panose="02020603050405020304" pitchFamily="18" charset="0"/>
                <a:cs typeface="Times New Roman" panose="02020603050405020304" pitchFamily="18" charset="0"/>
              </a:rPr>
              <a:t>Decisiones de la UNESCO</a:t>
            </a:r>
          </a:p>
        </p:txBody>
      </p:sp>
      <p:sp>
        <p:nvSpPr>
          <p:cNvPr id="24" name="CuadroTexto 23"/>
          <p:cNvSpPr txBox="1"/>
          <p:nvPr/>
        </p:nvSpPr>
        <p:spPr>
          <a:xfrm>
            <a:off x="4813966" y="4115128"/>
            <a:ext cx="1858560" cy="900246"/>
          </a:xfrm>
          <a:prstGeom prst="rect">
            <a:avLst/>
          </a:prstGeom>
          <a:noFill/>
        </p:spPr>
        <p:txBody>
          <a:bodyPr wrap="square" rtlCol="0">
            <a:spAutoFit/>
          </a:bodyPr>
          <a:lstStyle/>
          <a:p>
            <a:pPr algn="ctr"/>
            <a:r>
              <a:rPr lang="es-EC" sz="1050" b="1" i="1" u="sng" dirty="0">
                <a:latin typeface="Times New Roman" panose="02020603050405020304" pitchFamily="18" charset="0"/>
                <a:cs typeface="Times New Roman" panose="02020603050405020304" pitchFamily="18" charset="0"/>
              </a:rPr>
              <a:t>Convención para la Protección del Patrimonio Mundial,  Natural y Cultural de la UNESCO</a:t>
            </a:r>
          </a:p>
          <a:p>
            <a:pPr algn="ctr"/>
            <a:endParaRPr lang="es-EC" sz="1050" b="1" i="1" u="sng"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Rectángulo 11"/>
              <p:cNvSpPr/>
              <p:nvPr/>
            </p:nvSpPr>
            <p:spPr>
              <a:xfrm>
                <a:off x="4624707" y="1744057"/>
                <a:ext cx="2213359" cy="47051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EC" sz="800" i="1">
                              <a:latin typeface="Cambria Math" panose="02040503050406030204" pitchFamily="18" charset="0"/>
                            </a:rPr>
                          </m:ctrlPr>
                        </m:fPr>
                        <m:num>
                          <m:r>
                            <a:rPr lang="es-EC" sz="800" i="1">
                              <a:latin typeface="Cambria Math" panose="02040503050406030204" pitchFamily="18" charset="0"/>
                            </a:rPr>
                            <m:t>𝐷𝑒𝑐𝑖𝑠𝑖𝑜𝑛𝑒𝑠</m:t>
                          </m:r>
                          <m:r>
                            <a:rPr lang="es-EC" sz="800">
                              <a:latin typeface="Cambria Math" panose="02040503050406030204" pitchFamily="18" charset="0"/>
                            </a:rPr>
                            <m:t> </m:t>
                          </m:r>
                          <m:r>
                            <a:rPr lang="es-EC" sz="800" i="1">
                              <a:latin typeface="Cambria Math" panose="02040503050406030204" pitchFamily="18" charset="0"/>
                            </a:rPr>
                            <m:t>𝑝𝑢𝑏𝑙𝑖𝑐𝑎𝑑𝑎𝑠</m:t>
                          </m:r>
                          <m:r>
                            <a:rPr lang="es-EC" sz="800">
                              <a:latin typeface="Cambria Math" panose="02040503050406030204" pitchFamily="18" charset="0"/>
                            </a:rPr>
                            <m:t> </m:t>
                          </m:r>
                          <m:r>
                            <a:rPr lang="es-EC" sz="800" i="1">
                              <a:latin typeface="Cambria Math" panose="02040503050406030204" pitchFamily="18" charset="0"/>
                            </a:rPr>
                            <m:t>𝑝𝑎𝑟𝑎</m:t>
                          </m:r>
                          <m:r>
                            <a:rPr lang="es-EC" sz="800">
                              <a:latin typeface="Cambria Math" panose="02040503050406030204" pitchFamily="18" charset="0"/>
                            </a:rPr>
                            <m:t> </m:t>
                          </m:r>
                          <m:r>
                            <a:rPr lang="es-EC" sz="800" i="1">
                              <a:latin typeface="Cambria Math" panose="02040503050406030204" pitchFamily="18" charset="0"/>
                            </a:rPr>
                            <m:t>𝐺𝑎𝑙</m:t>
                          </m:r>
                          <m:r>
                            <a:rPr lang="es-EC" sz="800">
                              <a:latin typeface="Cambria Math" panose="02040503050406030204" pitchFamily="18" charset="0"/>
                            </a:rPr>
                            <m:t>á</m:t>
                          </m:r>
                          <m:r>
                            <a:rPr lang="es-EC" sz="800" i="1">
                              <a:latin typeface="Cambria Math" panose="02040503050406030204" pitchFamily="18" charset="0"/>
                            </a:rPr>
                            <m:t>𝑝𝑎𝑔𝑜𝑠</m:t>
                          </m:r>
                        </m:num>
                        <m:den>
                          <m:r>
                            <a:rPr lang="es-EC" sz="800" i="1">
                              <a:latin typeface="Cambria Math" panose="02040503050406030204" pitchFamily="18" charset="0"/>
                            </a:rPr>
                            <m:t>𝑇𝑜𝑡𝑎𝑙</m:t>
                          </m:r>
                          <m:r>
                            <a:rPr lang="es-EC" sz="800">
                              <a:latin typeface="Cambria Math" panose="02040503050406030204" pitchFamily="18" charset="0"/>
                            </a:rPr>
                            <m:t> </m:t>
                          </m:r>
                          <m:r>
                            <a:rPr lang="es-EC" sz="800" i="1">
                              <a:latin typeface="Cambria Math" panose="02040503050406030204" pitchFamily="18" charset="0"/>
                            </a:rPr>
                            <m:t>𝑑𝑒</m:t>
                          </m:r>
                          <m:r>
                            <a:rPr lang="es-EC" sz="800">
                              <a:latin typeface="Cambria Math" panose="02040503050406030204" pitchFamily="18" charset="0"/>
                            </a:rPr>
                            <m:t> </m:t>
                          </m:r>
                          <m:r>
                            <a:rPr lang="es-EC" sz="800" i="1">
                              <a:latin typeface="Cambria Math" panose="02040503050406030204" pitchFamily="18" charset="0"/>
                            </a:rPr>
                            <m:t>𝑑𝑒𝑠𝑖𝑐𝑖𝑜𝑛𝑒𝑠</m:t>
                          </m:r>
                          <m:r>
                            <a:rPr lang="es-EC" sz="800">
                              <a:latin typeface="Cambria Math" panose="02040503050406030204" pitchFamily="18" charset="0"/>
                            </a:rPr>
                            <m:t> </m:t>
                          </m:r>
                          <m:r>
                            <a:rPr lang="es-EC" sz="800" i="1">
                              <a:latin typeface="Cambria Math" panose="02040503050406030204" pitchFamily="18" charset="0"/>
                            </a:rPr>
                            <m:t>𝑝𝑢𝑏𝑙𝑖𝑐𝑎𝑑𝑎𝑠</m:t>
                          </m:r>
                          <m:r>
                            <a:rPr lang="es-EC" sz="800">
                              <a:latin typeface="Cambria Math" panose="02040503050406030204" pitchFamily="18" charset="0"/>
                            </a:rPr>
                            <m:t> </m:t>
                          </m:r>
                          <m:r>
                            <a:rPr lang="es-EC" sz="800" i="1">
                              <a:latin typeface="Cambria Math" panose="02040503050406030204" pitchFamily="18" charset="0"/>
                            </a:rPr>
                            <m:t>𝑝𝑎𝑟𝑎</m:t>
                          </m:r>
                          <m:r>
                            <a:rPr lang="es-EC" sz="800">
                              <a:latin typeface="Cambria Math" panose="02040503050406030204" pitchFamily="18" charset="0"/>
                            </a:rPr>
                            <m:t> </m:t>
                          </m:r>
                          <m:r>
                            <a:rPr lang="es-EC" sz="800" i="1">
                              <a:latin typeface="Cambria Math" panose="02040503050406030204" pitchFamily="18" charset="0"/>
                            </a:rPr>
                            <m:t>𝑒𝑙</m:t>
                          </m:r>
                          <m:r>
                            <a:rPr lang="es-EC" sz="800">
                              <a:latin typeface="Cambria Math" panose="02040503050406030204" pitchFamily="18" charset="0"/>
                            </a:rPr>
                            <m:t> </m:t>
                          </m:r>
                          <m:r>
                            <a:rPr lang="es-EC" sz="800" i="1">
                              <a:latin typeface="Cambria Math" panose="02040503050406030204" pitchFamily="18" charset="0"/>
                            </a:rPr>
                            <m:t>𝐸𝑐𝑢𝑎𝑑𝑜𝑟</m:t>
                          </m:r>
                        </m:den>
                      </m:f>
                      <m:r>
                        <a:rPr lang="es-EC" sz="800">
                          <a:latin typeface="Cambria Math" panose="02040503050406030204" pitchFamily="18" charset="0"/>
                        </a:rPr>
                        <m:t>×100</m:t>
                      </m:r>
                    </m:oMath>
                  </m:oMathPara>
                </a14:m>
                <a:endParaRPr lang="es-EC" sz="800" dirty="0"/>
              </a:p>
            </p:txBody>
          </p:sp>
        </mc:Choice>
        <mc:Fallback xmlns="">
          <p:sp>
            <p:nvSpPr>
              <p:cNvPr id="12" name="Rectángulo 11"/>
              <p:cNvSpPr>
                <a:spLocks noRot="1" noChangeAspect="1" noMove="1" noResize="1" noEditPoints="1" noAdjustHandles="1" noChangeArrowheads="1" noChangeShapeType="1" noTextEdit="1"/>
              </p:cNvSpPr>
              <p:nvPr/>
            </p:nvSpPr>
            <p:spPr>
              <a:xfrm>
                <a:off x="4624707" y="1744057"/>
                <a:ext cx="2213359" cy="470513"/>
              </a:xfrm>
              <a:prstGeom prst="rect">
                <a:avLst/>
              </a:prstGeom>
              <a:blipFill rotWithShape="0">
                <a:blip r:embed="rId7"/>
                <a:stretch>
                  <a:fillRect r="-4132"/>
                </a:stretch>
              </a:blipFill>
            </p:spPr>
            <p:txBody>
              <a:bodyPr/>
              <a:lstStyle/>
              <a:p>
                <a:r>
                  <a:rPr lang="es-EC">
                    <a:noFill/>
                  </a:rPr>
                  <a:t> </a:t>
                </a:r>
              </a:p>
            </p:txBody>
          </p:sp>
        </mc:Fallback>
      </mc:AlternateContent>
      <p:graphicFrame>
        <p:nvGraphicFramePr>
          <p:cNvPr id="19" name="Tabla 18"/>
          <p:cNvGraphicFramePr>
            <a:graphicFrameLocks noGrp="1"/>
          </p:cNvGraphicFramePr>
          <p:nvPr>
            <p:extLst>
              <p:ext uri="{D42A27DB-BD31-4B8C-83A1-F6EECF244321}">
                <p14:modId xmlns:p14="http://schemas.microsoft.com/office/powerpoint/2010/main" val="4205500130"/>
              </p:ext>
            </p:extLst>
          </p:nvPr>
        </p:nvGraphicFramePr>
        <p:xfrm>
          <a:off x="4670958" y="2407139"/>
          <a:ext cx="2213360" cy="914400"/>
        </p:xfrm>
        <a:graphic>
          <a:graphicData uri="http://schemas.openxmlformats.org/drawingml/2006/table">
            <a:tbl>
              <a:tblPr firstRow="1" firstCol="1" bandRow="1">
                <a:tableStyleId>{3111723E-A743-4BAA-8FA0-57466E84206D}</a:tableStyleId>
              </a:tblPr>
              <a:tblGrid>
                <a:gridCol w="1106680">
                  <a:extLst>
                    <a:ext uri="{9D8B030D-6E8A-4147-A177-3AD203B41FA5}">
                      <a16:colId xmlns="" xmlns:a16="http://schemas.microsoft.com/office/drawing/2014/main" val="20000"/>
                    </a:ext>
                  </a:extLst>
                </a:gridCol>
                <a:gridCol w="1106680">
                  <a:extLst>
                    <a:ext uri="{9D8B030D-6E8A-4147-A177-3AD203B41FA5}">
                      <a16:colId xmlns="" xmlns:a16="http://schemas.microsoft.com/office/drawing/2014/main" val="20001"/>
                    </a:ext>
                  </a:extLst>
                </a:gridCol>
              </a:tblGrid>
              <a:tr h="499376">
                <a:tc>
                  <a:txBody>
                    <a:bodyPr/>
                    <a:lstStyle/>
                    <a:p>
                      <a:pPr algn="ctr">
                        <a:lnSpc>
                          <a:spcPct val="100000"/>
                        </a:lnSpc>
                        <a:spcAft>
                          <a:spcPts val="0"/>
                        </a:spcAft>
                      </a:pPr>
                      <a:r>
                        <a:rPr lang="es-EC" sz="1200" dirty="0">
                          <a:effectLst/>
                          <a:latin typeface="Times New Roman" panose="02020603050405020304" pitchFamily="18" charset="0"/>
                          <a:cs typeface="Times New Roman" panose="02020603050405020304" pitchFamily="18" charset="0"/>
                        </a:rPr>
                        <a:t>Decisiones publicadas para Galápagos</a:t>
                      </a:r>
                      <a:endPar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s-EC" sz="1200">
                          <a:effectLst/>
                          <a:latin typeface="Times New Roman" panose="02020603050405020304" pitchFamily="18" charset="0"/>
                          <a:cs typeface="Times New Roman" panose="02020603050405020304" pitchFamily="18" charset="0"/>
                        </a:rPr>
                        <a:t>Total de decisiones publicadas para el Ecuador</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166459">
                <a:tc>
                  <a:txBody>
                    <a:bodyPr/>
                    <a:lstStyle/>
                    <a:p>
                      <a:pPr algn="ctr">
                        <a:lnSpc>
                          <a:spcPct val="100000"/>
                        </a:lnSpc>
                        <a:spcAft>
                          <a:spcPts val="0"/>
                        </a:spcAft>
                      </a:pPr>
                      <a:r>
                        <a:rPr lang="es-EC" sz="1200" dirty="0">
                          <a:effectLst/>
                          <a:latin typeface="Times New Roman" panose="02020603050405020304" pitchFamily="18" charset="0"/>
                          <a:cs typeface="Times New Roman" panose="02020603050405020304" pitchFamily="18" charset="0"/>
                        </a:rPr>
                        <a:t>37</a:t>
                      </a:r>
                      <a:endPar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s-EC" sz="1200" dirty="0">
                          <a:effectLst/>
                          <a:latin typeface="Times New Roman" panose="02020603050405020304" pitchFamily="18" charset="0"/>
                          <a:cs typeface="Times New Roman" panose="02020603050405020304" pitchFamily="18" charset="0"/>
                        </a:rPr>
                        <a:t>70</a:t>
                      </a:r>
                      <a:endPar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bl>
          </a:graphicData>
        </a:graphic>
      </p:graphicFrame>
      <mc:AlternateContent xmlns:mc="http://schemas.openxmlformats.org/markup-compatibility/2006" xmlns:a14="http://schemas.microsoft.com/office/drawing/2010/main">
        <mc:Choice Requires="a14">
          <p:sp>
            <p:nvSpPr>
              <p:cNvPr id="20" name="Rectángulo 19"/>
              <p:cNvSpPr/>
              <p:nvPr/>
            </p:nvSpPr>
            <p:spPr>
              <a:xfrm>
                <a:off x="4949156" y="3432056"/>
                <a:ext cx="1768433" cy="4970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C" i="1">
                              <a:latin typeface="Cambria Math" panose="02040503050406030204" pitchFamily="18" charset="0"/>
                            </a:rPr>
                          </m:ctrlPr>
                        </m:fPr>
                        <m:num>
                          <m:r>
                            <a:rPr lang="es-EC">
                              <a:latin typeface="Cambria Math" panose="02040503050406030204" pitchFamily="18" charset="0"/>
                            </a:rPr>
                            <m:t>37</m:t>
                          </m:r>
                        </m:num>
                        <m:den>
                          <m:r>
                            <a:rPr lang="es-EC">
                              <a:latin typeface="Cambria Math" panose="02040503050406030204" pitchFamily="18" charset="0"/>
                            </a:rPr>
                            <m:t>70</m:t>
                          </m:r>
                        </m:den>
                      </m:f>
                      <m:r>
                        <a:rPr lang="es-EC">
                          <a:latin typeface="Cambria Math" panose="02040503050406030204" pitchFamily="18" charset="0"/>
                        </a:rPr>
                        <m:t>×100=52.86%</m:t>
                      </m:r>
                    </m:oMath>
                  </m:oMathPara>
                </a14:m>
                <a:endParaRPr lang="es-EC" dirty="0"/>
              </a:p>
            </p:txBody>
          </p:sp>
        </mc:Choice>
        <mc:Fallback xmlns="">
          <p:sp>
            <p:nvSpPr>
              <p:cNvPr id="20" name="Rectángulo 19"/>
              <p:cNvSpPr>
                <a:spLocks noRot="1" noChangeAspect="1" noMove="1" noResize="1" noEditPoints="1" noAdjustHandles="1" noChangeArrowheads="1" noChangeShapeType="1" noTextEdit="1"/>
              </p:cNvSpPr>
              <p:nvPr/>
            </p:nvSpPr>
            <p:spPr>
              <a:xfrm>
                <a:off x="4949156" y="3432056"/>
                <a:ext cx="1768433" cy="497059"/>
              </a:xfrm>
              <a:prstGeom prst="rect">
                <a:avLst/>
              </a:prstGeom>
              <a:blipFill rotWithShape="0">
                <a:blip r:embed="rId8"/>
                <a:stretch>
                  <a:fillRect b="-1220"/>
                </a:stretch>
              </a:blipFill>
            </p:spPr>
            <p:txBody>
              <a:bodyPr/>
              <a:lstStyle/>
              <a:p>
                <a:r>
                  <a:rPr lang="es-EC">
                    <a:noFill/>
                  </a:rPr>
                  <a:t> </a:t>
                </a:r>
              </a:p>
            </p:txBody>
          </p:sp>
        </mc:Fallback>
      </mc:AlternateContent>
      <p:sp>
        <p:nvSpPr>
          <p:cNvPr id="31" name="Rectángulo redondeado 30"/>
          <p:cNvSpPr/>
          <p:nvPr/>
        </p:nvSpPr>
        <p:spPr>
          <a:xfrm>
            <a:off x="6954672" y="772526"/>
            <a:ext cx="2189328" cy="4109663"/>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C"/>
          </a:p>
        </p:txBody>
      </p:sp>
      <p:sp>
        <p:nvSpPr>
          <p:cNvPr id="32" name="Rectángulo 31"/>
          <p:cNvSpPr/>
          <p:nvPr/>
        </p:nvSpPr>
        <p:spPr>
          <a:xfrm>
            <a:off x="7019348" y="1103370"/>
            <a:ext cx="1948686" cy="307777"/>
          </a:xfrm>
          <a:prstGeom prst="rect">
            <a:avLst/>
          </a:prstGeom>
        </p:spPr>
        <p:txBody>
          <a:bodyPr wrap="square">
            <a:spAutoFit/>
          </a:bodyPr>
          <a:lstStyle/>
          <a:p>
            <a:pPr algn="ctr"/>
            <a:r>
              <a:rPr lang="es-EC" b="1" dirty="0">
                <a:latin typeface="Times New Roman" panose="02020603050405020304" pitchFamily="18" charset="0"/>
                <a:cs typeface="Times New Roman" panose="02020603050405020304" pitchFamily="18" charset="0"/>
              </a:rPr>
              <a:t>Control de las especies</a:t>
            </a:r>
          </a:p>
        </p:txBody>
      </p:sp>
      <p:sp>
        <p:nvSpPr>
          <p:cNvPr id="33" name="CuadroTexto 32"/>
          <p:cNvSpPr txBox="1"/>
          <p:nvPr/>
        </p:nvSpPr>
        <p:spPr>
          <a:xfrm>
            <a:off x="7053869" y="4243922"/>
            <a:ext cx="1858560" cy="523220"/>
          </a:xfrm>
          <a:prstGeom prst="rect">
            <a:avLst/>
          </a:prstGeom>
          <a:noFill/>
        </p:spPr>
        <p:txBody>
          <a:bodyPr wrap="square" rtlCol="0">
            <a:spAutoFit/>
          </a:bodyPr>
          <a:lstStyle/>
          <a:p>
            <a:pPr algn="ctr"/>
            <a:r>
              <a:rPr lang="es-EC" b="1" i="1" u="sng" dirty="0">
                <a:latin typeface="Times New Roman" panose="02020603050405020304" pitchFamily="18" charset="0"/>
                <a:cs typeface="Times New Roman" panose="02020603050405020304" pitchFamily="18" charset="0"/>
              </a:rPr>
              <a:t>CITES</a:t>
            </a:r>
          </a:p>
          <a:p>
            <a:pPr algn="ctr"/>
            <a:endParaRPr lang="es-EC" b="1" i="1" u="sng"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Rectángulo 20"/>
              <p:cNvSpPr/>
              <p:nvPr/>
            </p:nvSpPr>
            <p:spPr>
              <a:xfrm>
                <a:off x="6946667" y="1794930"/>
                <a:ext cx="1709987" cy="47051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EC" sz="800" i="1">
                              <a:latin typeface="Cambria Math" panose="02040503050406030204" pitchFamily="18" charset="0"/>
                            </a:rPr>
                          </m:ctrlPr>
                        </m:fPr>
                        <m:num>
                          <m:r>
                            <a:rPr lang="es-EC" sz="800" i="1">
                              <a:latin typeface="Cambria Math" panose="02040503050406030204" pitchFamily="18" charset="0"/>
                            </a:rPr>
                            <m:t>𝐸𝑠𝑝𝑒𝑐𝑖𝑒𝑠</m:t>
                          </m:r>
                          <m:r>
                            <a:rPr lang="es-EC" sz="800">
                              <a:latin typeface="Cambria Math" panose="02040503050406030204" pitchFamily="18" charset="0"/>
                            </a:rPr>
                            <m:t> </m:t>
                          </m:r>
                          <m:r>
                            <a:rPr lang="es-EC" sz="800" i="1">
                              <a:latin typeface="Cambria Math" panose="02040503050406030204" pitchFamily="18" charset="0"/>
                            </a:rPr>
                            <m:t>𝑑𝑒</m:t>
                          </m:r>
                          <m:r>
                            <a:rPr lang="es-EC" sz="800">
                              <a:latin typeface="Cambria Math" panose="02040503050406030204" pitchFamily="18" charset="0"/>
                            </a:rPr>
                            <m:t> </m:t>
                          </m:r>
                          <m:r>
                            <a:rPr lang="es-EC" sz="800" i="1">
                              <a:latin typeface="Cambria Math" panose="02040503050406030204" pitchFamily="18" charset="0"/>
                            </a:rPr>
                            <m:t>𝐺𝑎𝑙</m:t>
                          </m:r>
                          <m:r>
                            <a:rPr lang="es-EC" sz="800">
                              <a:latin typeface="Cambria Math" panose="02040503050406030204" pitchFamily="18" charset="0"/>
                            </a:rPr>
                            <m:t>á</m:t>
                          </m:r>
                          <m:r>
                            <a:rPr lang="es-EC" sz="800" i="1">
                              <a:latin typeface="Cambria Math" panose="02040503050406030204" pitchFamily="18" charset="0"/>
                            </a:rPr>
                            <m:t>𝑝𝑎𝑔𝑜𝑠</m:t>
                          </m:r>
                          <m:r>
                            <a:rPr lang="es-EC" sz="800">
                              <a:latin typeface="Cambria Math" panose="02040503050406030204" pitchFamily="18" charset="0"/>
                            </a:rPr>
                            <m:t> </m:t>
                          </m:r>
                          <m:r>
                            <a:rPr lang="es-EC" sz="800" i="1">
                              <a:latin typeface="Cambria Math" panose="02040503050406030204" pitchFamily="18" charset="0"/>
                            </a:rPr>
                            <m:t>𝑎𝑛𝑒𝑥𝑎𝑑𝑎𝑠</m:t>
                          </m:r>
                          <m:r>
                            <a:rPr lang="es-EC" sz="800">
                              <a:latin typeface="Cambria Math" panose="02040503050406030204" pitchFamily="18" charset="0"/>
                            </a:rPr>
                            <m:t> </m:t>
                          </m:r>
                          <m:r>
                            <a:rPr lang="es-EC" sz="800" i="1">
                              <a:latin typeface="Cambria Math" panose="02040503050406030204" pitchFamily="18" charset="0"/>
                            </a:rPr>
                            <m:t>𝑒𝑛</m:t>
                          </m:r>
                          <m:r>
                            <a:rPr lang="es-EC" sz="800">
                              <a:latin typeface="Cambria Math" panose="02040503050406030204" pitchFamily="18" charset="0"/>
                            </a:rPr>
                            <m:t> </m:t>
                          </m:r>
                          <m:r>
                            <a:rPr lang="es-EC" sz="800" i="1">
                              <a:latin typeface="Cambria Math" panose="02040503050406030204" pitchFamily="18" charset="0"/>
                            </a:rPr>
                            <m:t>𝑒𝑙</m:t>
                          </m:r>
                          <m:r>
                            <a:rPr lang="es-EC" sz="800">
                              <a:latin typeface="Cambria Math" panose="02040503050406030204" pitchFamily="18" charset="0"/>
                            </a:rPr>
                            <m:t> </m:t>
                          </m:r>
                          <m:r>
                            <a:rPr lang="es-EC" sz="800" i="1">
                              <a:latin typeface="Cambria Math" panose="02040503050406030204" pitchFamily="18" charset="0"/>
                            </a:rPr>
                            <m:t>𝐶𝐼𝑇𝐸𝑆</m:t>
                          </m:r>
                        </m:num>
                        <m:den>
                          <m:r>
                            <a:rPr lang="es-EC" sz="800" i="1">
                              <a:latin typeface="Cambria Math" panose="02040503050406030204" pitchFamily="18" charset="0"/>
                            </a:rPr>
                            <m:t>𝐸𝑠𝑝𝑒𝑐𝑖𝑒𝑠</m:t>
                          </m:r>
                          <m:r>
                            <a:rPr lang="es-EC" sz="800">
                              <a:latin typeface="Cambria Math" panose="02040503050406030204" pitchFamily="18" charset="0"/>
                            </a:rPr>
                            <m:t> </m:t>
                          </m:r>
                          <m:r>
                            <a:rPr lang="es-EC" sz="800" i="1">
                              <a:latin typeface="Cambria Math" panose="02040503050406030204" pitchFamily="18" charset="0"/>
                            </a:rPr>
                            <m:t>𝑎𝑛𝑒𝑥𝑎𝑑𝑎𝑠</m:t>
                          </m:r>
                          <m:r>
                            <a:rPr lang="es-EC" sz="800">
                              <a:latin typeface="Cambria Math" panose="02040503050406030204" pitchFamily="18" charset="0"/>
                            </a:rPr>
                            <m:t> </m:t>
                          </m:r>
                          <m:r>
                            <a:rPr lang="es-EC" sz="800" i="1">
                              <a:latin typeface="Cambria Math" panose="02040503050406030204" pitchFamily="18" charset="0"/>
                            </a:rPr>
                            <m:t>𝑒𝑛</m:t>
                          </m:r>
                          <m:r>
                            <a:rPr lang="es-EC" sz="800">
                              <a:latin typeface="Cambria Math" panose="02040503050406030204" pitchFamily="18" charset="0"/>
                            </a:rPr>
                            <m:t> </m:t>
                          </m:r>
                          <m:r>
                            <a:rPr lang="es-EC" sz="800" i="1">
                              <a:latin typeface="Cambria Math" panose="02040503050406030204" pitchFamily="18" charset="0"/>
                            </a:rPr>
                            <m:t>𝑒𝑙</m:t>
                          </m:r>
                          <m:r>
                            <a:rPr lang="es-EC" sz="800">
                              <a:latin typeface="Cambria Math" panose="02040503050406030204" pitchFamily="18" charset="0"/>
                            </a:rPr>
                            <m:t> </m:t>
                          </m:r>
                          <m:r>
                            <a:rPr lang="es-EC" sz="800" i="1">
                              <a:latin typeface="Cambria Math" panose="02040503050406030204" pitchFamily="18" charset="0"/>
                            </a:rPr>
                            <m:t>𝐶𝐼𝑇𝐸𝑆</m:t>
                          </m:r>
                        </m:den>
                      </m:f>
                      <m:r>
                        <a:rPr lang="es-EC" sz="800">
                          <a:latin typeface="Cambria Math" panose="02040503050406030204" pitchFamily="18" charset="0"/>
                        </a:rPr>
                        <m:t>×100</m:t>
                      </m:r>
                    </m:oMath>
                  </m:oMathPara>
                </a14:m>
                <a:endParaRPr lang="es-EC" sz="800" dirty="0"/>
              </a:p>
            </p:txBody>
          </p:sp>
        </mc:Choice>
        <mc:Fallback xmlns="">
          <p:sp>
            <p:nvSpPr>
              <p:cNvPr id="21" name="Rectángulo 20"/>
              <p:cNvSpPr>
                <a:spLocks noRot="1" noChangeAspect="1" noMove="1" noResize="1" noEditPoints="1" noAdjustHandles="1" noChangeArrowheads="1" noChangeShapeType="1" noTextEdit="1"/>
              </p:cNvSpPr>
              <p:nvPr/>
            </p:nvSpPr>
            <p:spPr>
              <a:xfrm>
                <a:off x="6946667" y="1794930"/>
                <a:ext cx="1709987" cy="470513"/>
              </a:xfrm>
              <a:prstGeom prst="rect">
                <a:avLst/>
              </a:prstGeom>
              <a:blipFill rotWithShape="0">
                <a:blip r:embed="rId9"/>
                <a:stretch>
                  <a:fillRect r="-27500"/>
                </a:stretch>
              </a:blipFill>
            </p:spPr>
            <p:txBody>
              <a:bodyPr/>
              <a:lstStyle/>
              <a:p>
                <a:r>
                  <a:rPr lang="es-EC">
                    <a:noFill/>
                  </a:rPr>
                  <a:t> </a:t>
                </a:r>
              </a:p>
            </p:txBody>
          </p:sp>
        </mc:Fallback>
      </mc:AlternateContent>
      <p:graphicFrame>
        <p:nvGraphicFramePr>
          <p:cNvPr id="28" name="Tabla 27"/>
          <p:cNvGraphicFramePr>
            <a:graphicFrameLocks noGrp="1"/>
          </p:cNvGraphicFramePr>
          <p:nvPr>
            <p:extLst>
              <p:ext uri="{D42A27DB-BD31-4B8C-83A1-F6EECF244321}">
                <p14:modId xmlns:p14="http://schemas.microsoft.com/office/powerpoint/2010/main" val="3108030682"/>
              </p:ext>
            </p:extLst>
          </p:nvPr>
        </p:nvGraphicFramePr>
        <p:xfrm>
          <a:off x="6975820" y="2407139"/>
          <a:ext cx="2184234" cy="906520"/>
        </p:xfrm>
        <a:graphic>
          <a:graphicData uri="http://schemas.openxmlformats.org/drawingml/2006/table">
            <a:tbl>
              <a:tblPr firstRow="1" firstCol="1" bandRow="1">
                <a:tableStyleId>{3111723E-A743-4BAA-8FA0-57466E84206D}</a:tableStyleId>
              </a:tblPr>
              <a:tblGrid>
                <a:gridCol w="1092117">
                  <a:extLst>
                    <a:ext uri="{9D8B030D-6E8A-4147-A177-3AD203B41FA5}">
                      <a16:colId xmlns="" xmlns:a16="http://schemas.microsoft.com/office/drawing/2014/main" val="20000"/>
                    </a:ext>
                  </a:extLst>
                </a:gridCol>
                <a:gridCol w="1092117">
                  <a:extLst>
                    <a:ext uri="{9D8B030D-6E8A-4147-A177-3AD203B41FA5}">
                      <a16:colId xmlns="" xmlns:a16="http://schemas.microsoft.com/office/drawing/2014/main" val="20001"/>
                    </a:ext>
                  </a:extLst>
                </a:gridCol>
              </a:tblGrid>
              <a:tr h="725216">
                <a:tc>
                  <a:txBody>
                    <a:bodyPr/>
                    <a:lstStyle/>
                    <a:p>
                      <a:pPr algn="ctr">
                        <a:lnSpc>
                          <a:spcPct val="100000"/>
                        </a:lnSpc>
                        <a:spcAft>
                          <a:spcPts val="0"/>
                        </a:spcAft>
                      </a:pPr>
                      <a:r>
                        <a:rPr lang="es-EC" sz="1050">
                          <a:effectLst/>
                          <a:latin typeface="Times New Roman" panose="02020603050405020304" pitchFamily="18" charset="0"/>
                          <a:cs typeface="Times New Roman" panose="02020603050405020304" pitchFamily="18" charset="0"/>
                        </a:rPr>
                        <a:t>Especies de Galápagos anexadas en el CITES</a:t>
                      </a:r>
                      <a:endParaRPr lang="es-EC" sz="105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s-EC" sz="1050">
                          <a:effectLst/>
                          <a:latin typeface="Times New Roman" panose="02020603050405020304" pitchFamily="18" charset="0"/>
                          <a:cs typeface="Times New Roman" panose="02020603050405020304" pitchFamily="18" charset="0"/>
                        </a:rPr>
                        <a:t>Especies anexadas al cites</a:t>
                      </a:r>
                      <a:endParaRPr lang="es-EC" sz="105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181304">
                <a:tc>
                  <a:txBody>
                    <a:bodyPr/>
                    <a:lstStyle/>
                    <a:p>
                      <a:pPr algn="ctr">
                        <a:lnSpc>
                          <a:spcPct val="100000"/>
                        </a:lnSpc>
                        <a:spcAft>
                          <a:spcPts val="0"/>
                        </a:spcAft>
                      </a:pPr>
                      <a:r>
                        <a:rPr lang="es-EC" sz="1050">
                          <a:effectLst/>
                          <a:latin typeface="Times New Roman" panose="02020603050405020304" pitchFamily="18" charset="0"/>
                          <a:cs typeface="Times New Roman" panose="02020603050405020304" pitchFamily="18" charset="0"/>
                        </a:rPr>
                        <a:t>181</a:t>
                      </a:r>
                      <a:endParaRPr lang="es-EC" sz="105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s-EC" sz="1050" dirty="0">
                          <a:effectLst/>
                          <a:latin typeface="Times New Roman" panose="02020603050405020304" pitchFamily="18" charset="0"/>
                          <a:cs typeface="Times New Roman" panose="02020603050405020304" pitchFamily="18" charset="0"/>
                        </a:rPr>
                        <a:t>5811</a:t>
                      </a:r>
                      <a:endParaRPr lang="es-EC" sz="105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bl>
          </a:graphicData>
        </a:graphic>
      </p:graphicFrame>
      <mc:AlternateContent xmlns:mc="http://schemas.openxmlformats.org/markup-compatibility/2006" xmlns:a14="http://schemas.microsoft.com/office/drawing/2010/main">
        <mc:Choice Requires="a14">
          <p:sp>
            <p:nvSpPr>
              <p:cNvPr id="29" name="Rectángulo 28"/>
              <p:cNvSpPr/>
              <p:nvPr/>
            </p:nvSpPr>
            <p:spPr>
              <a:xfrm>
                <a:off x="7033956" y="3532109"/>
                <a:ext cx="1867819" cy="4970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C" i="1">
                              <a:latin typeface="Cambria Math" panose="02040503050406030204" pitchFamily="18" charset="0"/>
                            </a:rPr>
                          </m:ctrlPr>
                        </m:fPr>
                        <m:num>
                          <m:r>
                            <a:rPr lang="es-EC">
                              <a:latin typeface="Cambria Math" panose="02040503050406030204" pitchFamily="18" charset="0"/>
                            </a:rPr>
                            <m:t>181</m:t>
                          </m:r>
                        </m:num>
                        <m:den>
                          <m:r>
                            <a:rPr lang="es-EC">
                              <a:latin typeface="Cambria Math" panose="02040503050406030204" pitchFamily="18" charset="0"/>
                            </a:rPr>
                            <m:t>5811</m:t>
                          </m:r>
                        </m:den>
                      </m:f>
                      <m:r>
                        <a:rPr lang="es-EC">
                          <a:latin typeface="Cambria Math" panose="02040503050406030204" pitchFamily="18" charset="0"/>
                        </a:rPr>
                        <m:t>×100=3.11%</m:t>
                      </m:r>
                    </m:oMath>
                  </m:oMathPara>
                </a14:m>
                <a:endParaRPr lang="es-EC" dirty="0"/>
              </a:p>
            </p:txBody>
          </p:sp>
        </mc:Choice>
        <mc:Fallback xmlns="">
          <p:sp>
            <p:nvSpPr>
              <p:cNvPr id="29" name="Rectángulo 28"/>
              <p:cNvSpPr>
                <a:spLocks noRot="1" noChangeAspect="1" noMove="1" noResize="1" noEditPoints="1" noAdjustHandles="1" noChangeArrowheads="1" noChangeShapeType="1" noTextEdit="1"/>
              </p:cNvSpPr>
              <p:nvPr/>
            </p:nvSpPr>
            <p:spPr>
              <a:xfrm>
                <a:off x="7033956" y="3532109"/>
                <a:ext cx="1867819" cy="497059"/>
              </a:xfrm>
              <a:prstGeom prst="rect">
                <a:avLst/>
              </a:prstGeom>
              <a:blipFill rotWithShape="0">
                <a:blip r:embed="rId10"/>
                <a:stretch>
                  <a:fillRect b="-1220"/>
                </a:stretch>
              </a:blipFill>
            </p:spPr>
            <p:txBody>
              <a:bodyPr/>
              <a:lstStyle/>
              <a:p>
                <a:r>
                  <a:rPr lang="es-EC">
                    <a:noFill/>
                  </a:rPr>
                  <a:t> </a:t>
                </a:r>
              </a:p>
            </p:txBody>
          </p:sp>
        </mc:Fallback>
      </mc:AlternateContent>
    </p:spTree>
    <p:extLst>
      <p:ext uri="{BB962C8B-B14F-4D97-AF65-F5344CB8AC3E}">
        <p14:creationId xmlns:p14="http://schemas.microsoft.com/office/powerpoint/2010/main" val="742424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966552" y="85060"/>
            <a:ext cx="5866209" cy="325041"/>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algn="ctr" eaLnBrk="0" hangingPunct="0"/>
            <a:r>
              <a:rPr lang="es-ES_tradnl" sz="1500" b="1" u="sng"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Entrevistas y sus Resultados </a:t>
            </a:r>
          </a:p>
        </p:txBody>
      </p:sp>
      <p:graphicFrame>
        <p:nvGraphicFramePr>
          <p:cNvPr id="6" name="Gráfico 5"/>
          <p:cNvGraphicFramePr/>
          <p:nvPr>
            <p:extLst>
              <p:ext uri="{D42A27DB-BD31-4B8C-83A1-F6EECF244321}">
                <p14:modId xmlns:p14="http://schemas.microsoft.com/office/powerpoint/2010/main" val="4233541433"/>
              </p:ext>
            </p:extLst>
          </p:nvPr>
        </p:nvGraphicFramePr>
        <p:xfrm>
          <a:off x="310784" y="1527922"/>
          <a:ext cx="3659877" cy="24052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Diagrama 6"/>
          <p:cNvGraphicFramePr/>
          <p:nvPr>
            <p:extLst>
              <p:ext uri="{D42A27DB-BD31-4B8C-83A1-F6EECF244321}">
                <p14:modId xmlns:p14="http://schemas.microsoft.com/office/powerpoint/2010/main" val="3289333934"/>
              </p:ext>
            </p:extLst>
          </p:nvPr>
        </p:nvGraphicFramePr>
        <p:xfrm>
          <a:off x="5127173" y="2143346"/>
          <a:ext cx="3614056" cy="2421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ángulo 7"/>
          <p:cNvSpPr/>
          <p:nvPr/>
        </p:nvSpPr>
        <p:spPr>
          <a:xfrm>
            <a:off x="5617028" y="773310"/>
            <a:ext cx="2951114" cy="738664"/>
          </a:xfrm>
          <a:prstGeom prst="rect">
            <a:avLst/>
          </a:prstGeom>
        </p:spPr>
        <p:txBody>
          <a:bodyPr wrap="square">
            <a:spAutoFit/>
          </a:bodyPr>
          <a:lstStyle/>
          <a:p>
            <a:r>
              <a:rPr lang="es-EC" dirty="0">
                <a:latin typeface="Times New Roman" panose="02020603050405020304" pitchFamily="18" charset="0"/>
                <a:ea typeface="Calibri" panose="020F0502020204030204" pitchFamily="34" charset="0"/>
              </a:rPr>
              <a:t>¿Qué tan efectivo cree que son las entidades gubernamentales en su gestión?</a:t>
            </a:r>
            <a:endParaRPr lang="es-EC" dirty="0"/>
          </a:p>
        </p:txBody>
      </p:sp>
    </p:spTree>
    <p:extLst>
      <p:ext uri="{BB962C8B-B14F-4D97-AF65-F5344CB8AC3E}">
        <p14:creationId xmlns:p14="http://schemas.microsoft.com/office/powerpoint/2010/main" val="12848480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852866" y="187920"/>
            <a:ext cx="5866209" cy="325041"/>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algn="ctr" eaLnBrk="0" hangingPunct="0"/>
            <a:r>
              <a:rPr lang="es-ES_tradnl" sz="1500" b="1" u="sng"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Entrevistas y sus Resultados </a:t>
            </a:r>
          </a:p>
        </p:txBody>
      </p:sp>
      <p:graphicFrame>
        <p:nvGraphicFramePr>
          <p:cNvPr id="7" name="Gráfico 6"/>
          <p:cNvGraphicFramePr/>
          <p:nvPr>
            <p:extLst>
              <p:ext uri="{D42A27DB-BD31-4B8C-83A1-F6EECF244321}">
                <p14:modId xmlns:p14="http://schemas.microsoft.com/office/powerpoint/2010/main" val="2023191313"/>
              </p:ext>
            </p:extLst>
          </p:nvPr>
        </p:nvGraphicFramePr>
        <p:xfrm>
          <a:off x="310784" y="1527922"/>
          <a:ext cx="3659877" cy="2405216"/>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4920344" y="1158590"/>
            <a:ext cx="3853542" cy="738664"/>
          </a:xfrm>
          <a:prstGeom prst="rect">
            <a:avLst/>
          </a:prstGeom>
        </p:spPr>
        <p:txBody>
          <a:bodyPr wrap="square">
            <a:spAutoFit/>
          </a:bodyPr>
          <a:lstStyle/>
          <a:p>
            <a:r>
              <a:rPr lang="es-EC" b="1" dirty="0">
                <a:latin typeface="Times New Roman" panose="02020603050405020304" pitchFamily="18" charset="0"/>
                <a:ea typeface="Calibri" panose="020F0502020204030204" pitchFamily="34" charset="0"/>
              </a:rPr>
              <a:t>¿Tiene usted conocimiento de la normativa nacional sobre la gestión y protección de las áreas protegidas en Galápagos?</a:t>
            </a:r>
            <a:endParaRPr lang="es-EC" dirty="0"/>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9963" y="2213195"/>
            <a:ext cx="3055045" cy="1719943"/>
          </a:xfrm>
          <a:prstGeom prst="rect">
            <a:avLst/>
          </a:prstGeom>
        </p:spPr>
      </p:pic>
    </p:spTree>
    <p:extLst>
      <p:ext uri="{BB962C8B-B14F-4D97-AF65-F5344CB8AC3E}">
        <p14:creationId xmlns:p14="http://schemas.microsoft.com/office/powerpoint/2010/main" val="24653934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2" name="Google Shape;232;p32"/>
          <p:cNvSpPr txBox="1">
            <a:spLocks noGrp="1"/>
          </p:cNvSpPr>
          <p:nvPr>
            <p:ph type="sldNum" idx="12"/>
          </p:nvPr>
        </p:nvSpPr>
        <p:spPr>
          <a:xfrm>
            <a:off x="-990591" y="4749901"/>
            <a:ext cx="548700" cy="393600"/>
          </a:xfrm>
          <a:prstGeom prst="rect">
            <a:avLst/>
          </a:prstGeom>
        </p:spPr>
        <p:txBody>
          <a:bodyPr spcFirstLastPara="1" wrap="square" lIns="0" tIns="0" rIns="0" bIns="0" anchor="ctr" anchorCtr="0">
            <a:noAutofit/>
          </a:bodyPr>
          <a:lstStyle/>
          <a:p>
            <a:fld id="{00000000-1234-1234-1234-123412341234}" type="slidenum">
              <a:rPr lang="en">
                <a:solidFill>
                  <a:schemeClr val="lt1"/>
                </a:solidFill>
              </a:rPr>
              <a:pPr/>
              <a:t>26</a:t>
            </a:fld>
            <a:endParaRPr>
              <a:solidFill>
                <a:schemeClr val="lt1"/>
              </a:solidFill>
            </a:endParaRPr>
          </a:p>
        </p:txBody>
      </p:sp>
      <p:sp>
        <p:nvSpPr>
          <p:cNvPr id="10" name="Rectangle 2"/>
          <p:cNvSpPr txBox="1">
            <a:spLocks noChangeArrowheads="1"/>
          </p:cNvSpPr>
          <p:nvPr/>
        </p:nvSpPr>
        <p:spPr bwMode="auto">
          <a:xfrm>
            <a:off x="1147241" y="234425"/>
            <a:ext cx="5866209" cy="325041"/>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algn="ctr" eaLnBrk="0" hangingPunct="0"/>
            <a:r>
              <a:rPr lang="es-ES_tradnl" sz="1500" b="1" u="sng"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Conclusiones </a:t>
            </a:r>
          </a:p>
        </p:txBody>
      </p:sp>
      <p:sp>
        <p:nvSpPr>
          <p:cNvPr id="2" name="CuadroTexto 1"/>
          <p:cNvSpPr txBox="1"/>
          <p:nvPr/>
        </p:nvSpPr>
        <p:spPr>
          <a:xfrm>
            <a:off x="195209" y="723269"/>
            <a:ext cx="7520684" cy="738664"/>
          </a:xfrm>
          <a:prstGeom prst="rect">
            <a:avLst/>
          </a:prstGeom>
          <a:scene3d>
            <a:camera prst="orthographicFront"/>
            <a:lightRig rig="threePt" dir="t"/>
          </a:scene3d>
          <a:sp3d>
            <a:bevelT prst="convex"/>
          </a:sp3d>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C" b="1" dirty="0">
                <a:latin typeface="Times New Roman" panose="02020603050405020304" pitchFamily="18" charset="0"/>
                <a:cs typeface="Times New Roman" panose="02020603050405020304" pitchFamily="18" charset="0"/>
              </a:rPr>
              <a:t>Sobre análisis de la biodiversidad y elementos que causan vulnerabilidad en el ecosistema de </a:t>
            </a:r>
            <a:r>
              <a:rPr lang="es-EC" b="1" dirty="0" smtClean="0">
                <a:latin typeface="Times New Roman" panose="02020603050405020304" pitchFamily="18" charset="0"/>
                <a:cs typeface="Times New Roman" panose="02020603050405020304" pitchFamily="18" charset="0"/>
              </a:rPr>
              <a:t>Galápagos</a:t>
            </a:r>
          </a:p>
          <a:p>
            <a:endParaRPr lang="es-EC" b="1" dirty="0">
              <a:latin typeface="Times New Roman" panose="02020603050405020304" pitchFamily="18" charset="0"/>
              <a:cs typeface="Times New Roman" panose="02020603050405020304" pitchFamily="18" charset="0"/>
            </a:endParaRPr>
          </a:p>
        </p:txBody>
      </p:sp>
      <p:graphicFrame>
        <p:nvGraphicFramePr>
          <p:cNvPr id="3" name="Diagrama 2"/>
          <p:cNvGraphicFramePr/>
          <p:nvPr/>
        </p:nvGraphicFramePr>
        <p:xfrm>
          <a:off x="191576" y="1589938"/>
          <a:ext cx="7777538" cy="355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Llamada de flecha a la izquierda 3"/>
          <p:cNvSpPr/>
          <p:nvPr/>
        </p:nvSpPr>
        <p:spPr>
          <a:xfrm>
            <a:off x="7715893" y="367761"/>
            <a:ext cx="1428107" cy="1552452"/>
          </a:xfrm>
          <a:prstGeom prst="left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100" b="1" dirty="0" smtClean="0">
                <a:latin typeface="Times New Roman" panose="02020603050405020304" pitchFamily="18" charset="0"/>
                <a:cs typeface="Times New Roman" panose="02020603050405020304" pitchFamily="18" charset="0"/>
              </a:rPr>
              <a:t>PRIMER OBJETIVO</a:t>
            </a:r>
            <a:endParaRPr lang="es-EC" sz="11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2258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2" name="Google Shape;232;p32"/>
          <p:cNvSpPr txBox="1">
            <a:spLocks noGrp="1"/>
          </p:cNvSpPr>
          <p:nvPr>
            <p:ph type="sldNum" idx="12"/>
          </p:nvPr>
        </p:nvSpPr>
        <p:spPr>
          <a:xfrm>
            <a:off x="-990591" y="4749901"/>
            <a:ext cx="548700" cy="393600"/>
          </a:xfrm>
          <a:prstGeom prst="rect">
            <a:avLst/>
          </a:prstGeom>
        </p:spPr>
        <p:txBody>
          <a:bodyPr spcFirstLastPara="1" wrap="square" lIns="0" tIns="0" rIns="0" bIns="0" anchor="ctr" anchorCtr="0">
            <a:noAutofit/>
          </a:bodyPr>
          <a:lstStyle/>
          <a:p>
            <a:fld id="{00000000-1234-1234-1234-123412341234}" type="slidenum">
              <a:rPr lang="en">
                <a:solidFill>
                  <a:schemeClr val="lt1"/>
                </a:solidFill>
              </a:rPr>
              <a:pPr/>
              <a:t>27</a:t>
            </a:fld>
            <a:endParaRPr>
              <a:solidFill>
                <a:schemeClr val="lt1"/>
              </a:solidFill>
            </a:endParaRPr>
          </a:p>
        </p:txBody>
      </p:sp>
      <p:sp>
        <p:nvSpPr>
          <p:cNvPr id="10" name="Rectangle 2"/>
          <p:cNvSpPr txBox="1">
            <a:spLocks noChangeArrowheads="1"/>
          </p:cNvSpPr>
          <p:nvPr/>
        </p:nvSpPr>
        <p:spPr bwMode="auto">
          <a:xfrm>
            <a:off x="1147240" y="339859"/>
            <a:ext cx="5866209" cy="325041"/>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algn="ctr" eaLnBrk="0" hangingPunct="0"/>
            <a:r>
              <a:rPr lang="es-ES_tradnl" sz="1500" b="1" u="sng"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Conclusiones </a:t>
            </a:r>
          </a:p>
        </p:txBody>
      </p:sp>
      <p:sp>
        <p:nvSpPr>
          <p:cNvPr id="2" name="CuadroTexto 1"/>
          <p:cNvSpPr txBox="1"/>
          <p:nvPr/>
        </p:nvSpPr>
        <p:spPr>
          <a:xfrm>
            <a:off x="123290" y="758809"/>
            <a:ext cx="7592603"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1"/>
            <a:r>
              <a:rPr lang="es-EC" b="1" dirty="0">
                <a:latin typeface="Times New Roman" panose="02020603050405020304" pitchFamily="18" charset="0"/>
                <a:cs typeface="Times New Roman" panose="02020603050405020304" pitchFamily="18" charset="0"/>
              </a:rPr>
              <a:t>Sobre la descripción de los tratados y convenios internacionales medioambientales de Galápagos y contraste con la normativa nacional del ecuador </a:t>
            </a:r>
          </a:p>
        </p:txBody>
      </p:sp>
      <p:graphicFrame>
        <p:nvGraphicFramePr>
          <p:cNvPr id="6" name="Diagrama 5"/>
          <p:cNvGraphicFramePr/>
          <p:nvPr/>
        </p:nvGraphicFramePr>
        <p:xfrm>
          <a:off x="123290" y="1466648"/>
          <a:ext cx="7777538" cy="355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Llamada de flecha a la izquierda 6"/>
          <p:cNvSpPr/>
          <p:nvPr/>
        </p:nvSpPr>
        <p:spPr>
          <a:xfrm>
            <a:off x="7715893" y="244193"/>
            <a:ext cx="1428107" cy="1552452"/>
          </a:xfrm>
          <a:prstGeom prst="leftArrowCallou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s-EC" sz="1100" b="1" dirty="0" smtClean="0">
                <a:latin typeface="Times New Roman" panose="02020603050405020304" pitchFamily="18" charset="0"/>
                <a:cs typeface="Times New Roman" panose="02020603050405020304" pitchFamily="18" charset="0"/>
              </a:rPr>
              <a:t>SEGUNDO OBJETIVO</a:t>
            </a:r>
            <a:endParaRPr lang="es-EC" sz="11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0013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2" name="Google Shape;232;p32"/>
          <p:cNvSpPr txBox="1">
            <a:spLocks noGrp="1"/>
          </p:cNvSpPr>
          <p:nvPr>
            <p:ph type="sldNum" idx="12"/>
          </p:nvPr>
        </p:nvSpPr>
        <p:spPr>
          <a:xfrm>
            <a:off x="-990591" y="4749901"/>
            <a:ext cx="548700" cy="393600"/>
          </a:xfrm>
          <a:prstGeom prst="rect">
            <a:avLst/>
          </a:prstGeom>
        </p:spPr>
        <p:txBody>
          <a:bodyPr spcFirstLastPara="1" wrap="square" lIns="0" tIns="0" rIns="0" bIns="0" anchor="ctr" anchorCtr="0">
            <a:noAutofit/>
          </a:bodyPr>
          <a:lstStyle/>
          <a:p>
            <a:fld id="{00000000-1234-1234-1234-123412341234}" type="slidenum">
              <a:rPr lang="en">
                <a:solidFill>
                  <a:schemeClr val="lt1"/>
                </a:solidFill>
              </a:rPr>
              <a:pPr/>
              <a:t>28</a:t>
            </a:fld>
            <a:endParaRPr>
              <a:solidFill>
                <a:schemeClr val="lt1"/>
              </a:solidFill>
            </a:endParaRPr>
          </a:p>
        </p:txBody>
      </p:sp>
      <p:sp>
        <p:nvSpPr>
          <p:cNvPr id="10" name="Rectangle 2"/>
          <p:cNvSpPr txBox="1">
            <a:spLocks noChangeArrowheads="1"/>
          </p:cNvSpPr>
          <p:nvPr/>
        </p:nvSpPr>
        <p:spPr bwMode="auto">
          <a:xfrm>
            <a:off x="1147240" y="339859"/>
            <a:ext cx="5866209" cy="325041"/>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algn="ctr" eaLnBrk="0" hangingPunct="0"/>
            <a:r>
              <a:rPr lang="es-ES_tradnl" sz="1500" b="1" u="sng"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Conclusiones </a:t>
            </a:r>
          </a:p>
        </p:txBody>
      </p:sp>
      <p:sp>
        <p:nvSpPr>
          <p:cNvPr id="2" name="CuadroTexto 1"/>
          <p:cNvSpPr txBox="1"/>
          <p:nvPr/>
        </p:nvSpPr>
        <p:spPr>
          <a:xfrm>
            <a:off x="123290" y="758809"/>
            <a:ext cx="7592603"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1"/>
            <a:r>
              <a:rPr lang="es-EC" b="1" dirty="0">
                <a:latin typeface="Times New Roman" panose="02020603050405020304" pitchFamily="18" charset="0"/>
                <a:cs typeface="Times New Roman" panose="02020603050405020304" pitchFamily="18" charset="0"/>
              </a:rPr>
              <a:t>Sobre la descripción de los tratados y convenios internacionales medioambientales de Galápagos y contraste con la normativa nacional del ecuador </a:t>
            </a:r>
          </a:p>
        </p:txBody>
      </p:sp>
      <p:graphicFrame>
        <p:nvGraphicFramePr>
          <p:cNvPr id="6" name="Diagrama 5"/>
          <p:cNvGraphicFramePr/>
          <p:nvPr/>
        </p:nvGraphicFramePr>
        <p:xfrm>
          <a:off x="123290" y="1466648"/>
          <a:ext cx="7777538" cy="355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Llamada de flecha a la izquierda 6"/>
          <p:cNvSpPr/>
          <p:nvPr/>
        </p:nvSpPr>
        <p:spPr>
          <a:xfrm>
            <a:off x="7715893" y="244193"/>
            <a:ext cx="1428107" cy="1552452"/>
          </a:xfrm>
          <a:prstGeom prst="leftArrowCallou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s-EC" sz="1100" b="1" dirty="0" smtClean="0">
                <a:latin typeface="Times New Roman" panose="02020603050405020304" pitchFamily="18" charset="0"/>
                <a:cs typeface="Times New Roman" panose="02020603050405020304" pitchFamily="18" charset="0"/>
              </a:rPr>
              <a:t>SEGUNDO OBJETIVO</a:t>
            </a:r>
            <a:endParaRPr lang="es-EC" sz="11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3211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2" name="Google Shape;232;p32"/>
          <p:cNvSpPr txBox="1">
            <a:spLocks noGrp="1"/>
          </p:cNvSpPr>
          <p:nvPr>
            <p:ph type="sldNum" idx="12"/>
          </p:nvPr>
        </p:nvSpPr>
        <p:spPr>
          <a:xfrm>
            <a:off x="-990591" y="4749901"/>
            <a:ext cx="548700" cy="393600"/>
          </a:xfrm>
          <a:prstGeom prst="rect">
            <a:avLst/>
          </a:prstGeom>
        </p:spPr>
        <p:txBody>
          <a:bodyPr spcFirstLastPara="1" wrap="square" lIns="0" tIns="0" rIns="0" bIns="0" anchor="ctr" anchorCtr="0">
            <a:noAutofit/>
          </a:bodyPr>
          <a:lstStyle/>
          <a:p>
            <a:fld id="{00000000-1234-1234-1234-123412341234}" type="slidenum">
              <a:rPr lang="en">
                <a:solidFill>
                  <a:schemeClr val="lt1"/>
                </a:solidFill>
              </a:rPr>
              <a:pPr/>
              <a:t>29</a:t>
            </a:fld>
            <a:endParaRPr>
              <a:solidFill>
                <a:schemeClr val="lt1"/>
              </a:solidFill>
            </a:endParaRPr>
          </a:p>
        </p:txBody>
      </p:sp>
      <p:sp>
        <p:nvSpPr>
          <p:cNvPr id="10" name="Rectangle 2"/>
          <p:cNvSpPr txBox="1">
            <a:spLocks noChangeArrowheads="1"/>
          </p:cNvSpPr>
          <p:nvPr/>
        </p:nvSpPr>
        <p:spPr bwMode="auto">
          <a:xfrm>
            <a:off x="1599303" y="339859"/>
            <a:ext cx="5866209" cy="325041"/>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algn="ctr" eaLnBrk="0" hangingPunct="0"/>
            <a:r>
              <a:rPr lang="es-ES_tradnl" sz="1500" b="1" u="sng"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Conclusiones </a:t>
            </a:r>
          </a:p>
        </p:txBody>
      </p:sp>
      <p:sp>
        <p:nvSpPr>
          <p:cNvPr id="2" name="CuadroTexto 1"/>
          <p:cNvSpPr txBox="1"/>
          <p:nvPr/>
        </p:nvSpPr>
        <p:spPr>
          <a:xfrm>
            <a:off x="390419" y="748534"/>
            <a:ext cx="6400799" cy="30777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lvl="1"/>
            <a:r>
              <a:rPr lang="es-EC" b="1" dirty="0">
                <a:latin typeface="Times New Roman" panose="02020603050405020304" pitchFamily="18" charset="0"/>
                <a:cs typeface="Times New Roman" panose="02020603050405020304" pitchFamily="18" charset="0"/>
              </a:rPr>
              <a:t>Sobre la evaluación de tratados y convenios internacionales en las Islas Galápagos </a:t>
            </a:r>
          </a:p>
        </p:txBody>
      </p:sp>
      <p:graphicFrame>
        <p:nvGraphicFramePr>
          <p:cNvPr id="6" name="Diagrama 5"/>
          <p:cNvGraphicFramePr/>
          <p:nvPr/>
        </p:nvGraphicFramePr>
        <p:xfrm>
          <a:off x="123289" y="1466648"/>
          <a:ext cx="8558373" cy="355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Llamada de flecha a la izquierda 6"/>
          <p:cNvSpPr/>
          <p:nvPr/>
        </p:nvSpPr>
        <p:spPr>
          <a:xfrm>
            <a:off x="7613151" y="280085"/>
            <a:ext cx="1428107" cy="1552452"/>
          </a:xfrm>
          <a:prstGeom prst="leftArrow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1100" b="1" dirty="0" smtClean="0">
                <a:latin typeface="Times New Roman" panose="02020603050405020304" pitchFamily="18" charset="0"/>
                <a:cs typeface="Times New Roman" panose="02020603050405020304" pitchFamily="18" charset="0"/>
              </a:rPr>
              <a:t>TERCER OBJETIVO</a:t>
            </a:r>
            <a:endParaRPr lang="es-EC" sz="11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0155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8" name="Google Shape;58;p13"/>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a:t>
            </a:fld>
            <a:endParaRPr/>
          </a:p>
        </p:txBody>
      </p:sp>
      <p:sp>
        <p:nvSpPr>
          <p:cNvPr id="13" name="Rectangle 2">
            <a:extLst>
              <a:ext uri="{FF2B5EF4-FFF2-40B4-BE49-F238E27FC236}">
                <a16:creationId xmlns="" xmlns:a16="http://schemas.microsoft.com/office/drawing/2014/main" id="{669449A8-B34F-498A-90F8-C8011CF11B63}"/>
              </a:ext>
            </a:extLst>
          </p:cNvPr>
          <p:cNvSpPr txBox="1">
            <a:spLocks noGrp="1" noChangeArrowheads="1"/>
          </p:cNvSpPr>
          <p:nvPr>
            <p:ph type="title"/>
          </p:nvPr>
        </p:nvSpPr>
        <p:spPr bwMode="auto">
          <a:xfrm>
            <a:off x="2854350" y="153888"/>
            <a:ext cx="5832475" cy="393774"/>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algn="ctr" eaLnBrk="0" hangingPunct="0"/>
            <a:r>
              <a:rPr lang="es-ES_tradnl" sz="2800" b="1" u="sng"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Objeto de Estudio</a:t>
            </a:r>
          </a:p>
        </p:txBody>
      </p:sp>
      <p:graphicFrame>
        <p:nvGraphicFramePr>
          <p:cNvPr id="16" name="Diagrama 15">
            <a:extLst>
              <a:ext uri="{FF2B5EF4-FFF2-40B4-BE49-F238E27FC236}">
                <a16:creationId xmlns="" xmlns:a16="http://schemas.microsoft.com/office/drawing/2014/main" id="{0A2AC674-72AC-4431-AC45-16A13888AF6F}"/>
              </a:ext>
            </a:extLst>
          </p:cNvPr>
          <p:cNvGraphicFramePr/>
          <p:nvPr>
            <p:extLst>
              <p:ext uri="{D42A27DB-BD31-4B8C-83A1-F6EECF244321}">
                <p14:modId xmlns:p14="http://schemas.microsoft.com/office/powerpoint/2010/main" val="1657314263"/>
              </p:ext>
            </p:extLst>
          </p:nvPr>
        </p:nvGraphicFramePr>
        <p:xfrm>
          <a:off x="2168467" y="635863"/>
          <a:ext cx="6553175" cy="4353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Elipse 16">
            <a:extLst>
              <a:ext uri="{FF2B5EF4-FFF2-40B4-BE49-F238E27FC236}">
                <a16:creationId xmlns="" xmlns:a16="http://schemas.microsoft.com/office/drawing/2014/main" id="{48B4CE32-8080-4847-B669-5F8125CB5628}"/>
              </a:ext>
            </a:extLst>
          </p:cNvPr>
          <p:cNvSpPr/>
          <p:nvPr/>
        </p:nvSpPr>
        <p:spPr>
          <a:xfrm>
            <a:off x="3254747" y="876902"/>
            <a:ext cx="4380614" cy="426659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a:t>Grado de cumplimiento y eficacia de los convenios internacionales firmados por Ecuador que se aplican para la región de Galápagos </a:t>
            </a:r>
          </a:p>
        </p:txBody>
      </p:sp>
      <p:pic>
        <p:nvPicPr>
          <p:cNvPr id="6" name="Picture 2" descr="Resultado de imagen para espe png">
            <a:extLst>
              <a:ext uri="{FF2B5EF4-FFF2-40B4-BE49-F238E27FC236}">
                <a16:creationId xmlns="" xmlns:a16="http://schemas.microsoft.com/office/drawing/2014/main" id="{CEE4053B-537C-4D54-B113-F3B709EC5E2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74322"/>
          <a:stretch/>
        </p:blipFill>
        <p:spPr bwMode="auto">
          <a:xfrm>
            <a:off x="277584" y="160614"/>
            <a:ext cx="847051" cy="910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87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fld id="{00000000-1234-1234-1234-123412341234}" type="slidenum">
              <a:rPr lang="es-EC" smtClean="0"/>
              <a:pPr/>
              <a:t>30</a:t>
            </a:fld>
            <a:endParaRPr lang="es-EC"/>
          </a:p>
        </p:txBody>
      </p:sp>
      <p:sp>
        <p:nvSpPr>
          <p:cNvPr id="3" name="Rectangle 2"/>
          <p:cNvSpPr txBox="1">
            <a:spLocks noChangeArrowheads="1"/>
          </p:cNvSpPr>
          <p:nvPr/>
        </p:nvSpPr>
        <p:spPr bwMode="auto">
          <a:xfrm>
            <a:off x="1776799" y="445939"/>
            <a:ext cx="5866209" cy="325041"/>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algn="ctr" eaLnBrk="0" hangingPunct="0"/>
            <a:r>
              <a:rPr lang="es-ES_tradnl" sz="1600" b="1" u="sng"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Recomendaciones</a:t>
            </a:r>
          </a:p>
        </p:txBody>
      </p:sp>
      <p:graphicFrame>
        <p:nvGraphicFramePr>
          <p:cNvPr id="4" name="Diagrama 3"/>
          <p:cNvGraphicFramePr/>
          <p:nvPr>
            <p:extLst>
              <p:ext uri="{D42A27DB-BD31-4B8C-83A1-F6EECF244321}">
                <p14:modId xmlns:p14="http://schemas.microsoft.com/office/powerpoint/2010/main" val="2434842717"/>
              </p:ext>
            </p:extLst>
          </p:nvPr>
        </p:nvGraphicFramePr>
        <p:xfrm>
          <a:off x="0" y="770980"/>
          <a:ext cx="9144000" cy="4372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9960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8"/>
          <p:cNvSpPr txBox="1">
            <a:spLocks noGrp="1"/>
          </p:cNvSpPr>
          <p:nvPr>
            <p:ph type="ctrTitle" idx="4294967295"/>
          </p:nvPr>
        </p:nvSpPr>
        <p:spPr>
          <a:xfrm>
            <a:off x="4717200" y="2116750"/>
            <a:ext cx="3741000" cy="1159800"/>
          </a:xfrm>
          <a:prstGeom prst="rect">
            <a:avLst/>
          </a:prstGeom>
        </p:spPr>
        <p:txBody>
          <a:bodyPr spcFirstLastPara="1" wrap="square" lIns="0" tIns="0" rIns="0" bIns="0" anchor="b" anchorCtr="0">
            <a:noAutofit/>
          </a:bodyPr>
          <a:lstStyle/>
          <a:p>
            <a:r>
              <a:rPr lang="en" sz="8000" dirty="0">
                <a:solidFill>
                  <a:schemeClr val="accent1"/>
                </a:solidFill>
              </a:rPr>
              <a:t>Gracias</a:t>
            </a:r>
            <a:endParaRPr sz="8000" dirty="0">
              <a:solidFill>
                <a:schemeClr val="accent1"/>
              </a:solidFill>
            </a:endParaRPr>
          </a:p>
        </p:txBody>
      </p:sp>
      <p:sp>
        <p:nvSpPr>
          <p:cNvPr id="93" name="Google Shape;93;p18"/>
          <p:cNvSpPr/>
          <p:nvPr/>
        </p:nvSpPr>
        <p:spPr>
          <a:xfrm>
            <a:off x="5193971" y="471325"/>
            <a:ext cx="347339" cy="337524"/>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E599"/>
          </a:solidFill>
          <a:ln>
            <a:noFill/>
          </a:ln>
        </p:spPr>
        <p:txBody>
          <a:bodyPr spcFirstLastPara="1" wrap="square" lIns="91425" tIns="91425" rIns="91425" bIns="91425" anchor="ctr" anchorCtr="0">
            <a:noAutofit/>
          </a:bodyPr>
          <a:lstStyle/>
          <a:p>
            <a:endParaRPr>
              <a:solidFill>
                <a:srgbClr val="6D9EEB"/>
              </a:solidFill>
            </a:endParaRPr>
          </a:p>
        </p:txBody>
      </p:sp>
      <p:sp>
        <p:nvSpPr>
          <p:cNvPr id="94" name="Google Shape;94;p18"/>
          <p:cNvSpPr/>
          <p:nvPr/>
        </p:nvSpPr>
        <p:spPr>
          <a:xfrm rot="2487132">
            <a:off x="4448457" y="2058405"/>
            <a:ext cx="247093" cy="240136"/>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E599"/>
          </a:solidFill>
          <a:ln>
            <a:noFill/>
          </a:ln>
        </p:spPr>
        <p:txBody>
          <a:bodyPr spcFirstLastPara="1" wrap="square" lIns="91425" tIns="91425" rIns="91425" bIns="91425" anchor="ctr" anchorCtr="0">
            <a:noAutofit/>
          </a:bodyPr>
          <a:lstStyle/>
          <a:p>
            <a:endParaRPr>
              <a:solidFill>
                <a:srgbClr val="6D9EEB"/>
              </a:solidFill>
            </a:endParaRPr>
          </a:p>
        </p:txBody>
      </p:sp>
      <p:sp>
        <p:nvSpPr>
          <p:cNvPr id="95" name="Google Shape;95;p18"/>
          <p:cNvSpPr txBox="1">
            <a:spLocks noGrp="1"/>
          </p:cNvSpPr>
          <p:nvPr>
            <p:ph type="sldNum" idx="12"/>
          </p:nvPr>
        </p:nvSpPr>
        <p:spPr>
          <a:xfrm>
            <a:off x="-990591" y="4749901"/>
            <a:ext cx="548700" cy="393600"/>
          </a:xfrm>
          <a:prstGeom prst="rect">
            <a:avLst/>
          </a:prstGeom>
        </p:spPr>
        <p:txBody>
          <a:bodyPr spcFirstLastPara="1" wrap="square" lIns="0" tIns="0" rIns="0" bIns="0" anchor="ctr" anchorCtr="0">
            <a:noAutofit/>
          </a:bodyPr>
          <a:lstStyle/>
          <a:p>
            <a:fld id="{00000000-1234-1234-1234-123412341234}" type="slidenum">
              <a:rPr lang="en"/>
              <a:pPr/>
              <a:t>31</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4" name="Rectangle 2">
            <a:extLst>
              <a:ext uri="{FF2B5EF4-FFF2-40B4-BE49-F238E27FC236}">
                <a16:creationId xmlns="" xmlns:a16="http://schemas.microsoft.com/office/drawing/2014/main" id="{4A047284-23EE-489D-A9D0-ECD7570D9F24}"/>
              </a:ext>
            </a:extLst>
          </p:cNvPr>
          <p:cNvSpPr txBox="1">
            <a:spLocks noGrp="1" noChangeArrowheads="1"/>
          </p:cNvSpPr>
          <p:nvPr>
            <p:ph type="ctrTitle"/>
          </p:nvPr>
        </p:nvSpPr>
        <p:spPr bwMode="auto">
          <a:xfrm>
            <a:off x="2497139" y="246558"/>
            <a:ext cx="4149725" cy="40758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algn="ctr" eaLnBrk="0" hangingPunct="0"/>
            <a:r>
              <a:rPr lang="es-ES_tradnl" sz="2400" b="1" u="sng"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Planteamiento del Problema </a:t>
            </a:r>
          </a:p>
        </p:txBody>
      </p:sp>
      <p:graphicFrame>
        <p:nvGraphicFramePr>
          <p:cNvPr id="5" name="Diagrama 4">
            <a:extLst>
              <a:ext uri="{FF2B5EF4-FFF2-40B4-BE49-F238E27FC236}">
                <a16:creationId xmlns="" xmlns:a16="http://schemas.microsoft.com/office/drawing/2014/main" id="{1582A7E6-7490-4E89-8483-180371177A75}"/>
              </a:ext>
            </a:extLst>
          </p:cNvPr>
          <p:cNvGraphicFramePr/>
          <p:nvPr>
            <p:extLst>
              <p:ext uri="{D42A27DB-BD31-4B8C-83A1-F6EECF244321}">
                <p14:modId xmlns:p14="http://schemas.microsoft.com/office/powerpoint/2010/main" val="1804215133"/>
              </p:ext>
            </p:extLst>
          </p:nvPr>
        </p:nvGraphicFramePr>
        <p:xfrm>
          <a:off x="1066822" y="914401"/>
          <a:ext cx="7010357" cy="3902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Google Shape;132;p23"/>
          <p:cNvSpPr txBox="1">
            <a:spLocks noGrp="1"/>
          </p:cNvSpPr>
          <p:nvPr>
            <p:ph type="sldNum" idx="12"/>
          </p:nvPr>
        </p:nvSpPr>
        <p:spPr>
          <a:xfrm>
            <a:off x="-990591" y="4749901"/>
            <a:ext cx="548700" cy="393600"/>
          </a:xfrm>
          <a:prstGeom prst="rect">
            <a:avLst/>
          </a:prstGeom>
        </p:spPr>
        <p:txBody>
          <a:bodyPr spcFirstLastPara="1" wrap="square" lIns="0" tIns="0" rIns="0" bIns="0" anchor="ctr" anchorCtr="0">
            <a:noAutofit/>
          </a:bodyPr>
          <a:lstStyle/>
          <a:p>
            <a:fld id="{00000000-1234-1234-1234-123412341234}" type="slidenum">
              <a:rPr lang="en"/>
              <a:pPr/>
              <a:t>5</a:t>
            </a:fld>
            <a:endParaRPr/>
          </a:p>
        </p:txBody>
      </p:sp>
      <p:sp>
        <p:nvSpPr>
          <p:cNvPr id="18" name="Cuadro de texto 93"/>
          <p:cNvSpPr txBox="1"/>
          <p:nvPr/>
        </p:nvSpPr>
        <p:spPr>
          <a:xfrm>
            <a:off x="2904860" y="1829741"/>
            <a:ext cx="1990245" cy="996617"/>
          </a:xfrm>
          <a:prstGeom prst="rect">
            <a:avLst/>
          </a:prstGeom>
          <a:ln/>
        </p:spPr>
        <p:style>
          <a:lnRef idx="1">
            <a:schemeClr val="accent4"/>
          </a:lnRef>
          <a:fillRef idx="3">
            <a:schemeClr val="accent4"/>
          </a:fillRef>
          <a:effectRef idx="2">
            <a:schemeClr val="accent4"/>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15000"/>
              </a:lnSpc>
            </a:pPr>
            <a:r>
              <a:rPr lang="es-EC" sz="105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Calibri" panose="020F0502020204030204" pitchFamily="34" charset="0"/>
              </a:rPr>
              <a:t>Objetivo 1- </a:t>
            </a:r>
            <a:r>
              <a:rPr lang="es-EC" sz="105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Analizar  la biodiversidad de las Islas Galápagos y los elementos que causan vulnerabilidad en el ecosistema endémico.  </a:t>
            </a:r>
            <a:endParaRPr lang="es-EC" sz="12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Calibri" panose="020F0502020204030204" pitchFamily="34" charset="0"/>
            </a:endParaRPr>
          </a:p>
          <a:p>
            <a:pPr>
              <a:lnSpc>
                <a:spcPct val="115000"/>
              </a:lnSpc>
              <a:spcAft>
                <a:spcPts val="750"/>
              </a:spcAft>
            </a:pPr>
            <a:r>
              <a:rPr lang="es-EC" sz="1050" dirty="0">
                <a:latin typeface="Times New Roman" panose="02020603050405020304" pitchFamily="18" charset="0"/>
                <a:ea typeface="Calibri" panose="020F0502020204030204" pitchFamily="34" charset="0"/>
                <a:cs typeface="Calibri" panose="020F0502020204030204" pitchFamily="34" charset="0"/>
              </a:rPr>
              <a:t> </a:t>
            </a:r>
            <a:endParaRPr lang="es-EC" sz="1200" dirty="0">
              <a:latin typeface="Times New Roman" panose="02020603050405020304" pitchFamily="18" charset="0"/>
              <a:ea typeface="Calibri" panose="020F0502020204030204" pitchFamily="34" charset="0"/>
              <a:cs typeface="Calibri" panose="020F0502020204030204" pitchFamily="34" charset="0"/>
            </a:endParaRPr>
          </a:p>
        </p:txBody>
      </p:sp>
      <p:sp>
        <p:nvSpPr>
          <p:cNvPr id="19" name="Cuadro de texto 94"/>
          <p:cNvSpPr txBox="1"/>
          <p:nvPr/>
        </p:nvSpPr>
        <p:spPr>
          <a:xfrm>
            <a:off x="5690584" y="1688644"/>
            <a:ext cx="3120204" cy="998123"/>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15000"/>
              </a:lnSpc>
            </a:pPr>
            <a:r>
              <a:rPr lang="es-EC" sz="1050" dirty="0">
                <a:solidFill>
                  <a:schemeClr val="tx1"/>
                </a:solidFill>
                <a:latin typeface="Times New Roman" panose="02020603050405020304" pitchFamily="18" charset="0"/>
                <a:ea typeface="Times New Roman" panose="02020603050405020304" pitchFamily="18" charset="0"/>
              </a:rPr>
              <a:t>CAPÍTULO - Análisis de la biodiversidad y elementos que causan vulnerabilidad en el ecosistema de Galápagos </a:t>
            </a:r>
            <a:endParaRPr lang="es-EC" sz="1200" b="1" dirty="0">
              <a:solidFill>
                <a:schemeClr val="tx1"/>
              </a:solidFill>
              <a:latin typeface="Times New Roman" panose="02020603050405020304" pitchFamily="18" charset="0"/>
              <a:ea typeface="Times New Roman" panose="02020603050405020304" pitchFamily="18" charset="0"/>
            </a:endParaRPr>
          </a:p>
          <a:p>
            <a:pPr marL="239078" indent="-171450">
              <a:lnSpc>
                <a:spcPct val="115000"/>
              </a:lnSpc>
              <a:buFont typeface="Arial" panose="020B0604020202020204" pitchFamily="34" charset="0"/>
              <a:buChar char="•"/>
            </a:pPr>
            <a:r>
              <a:rPr lang="es-EC" sz="1050" dirty="0">
                <a:solidFill>
                  <a:schemeClr val="tx1"/>
                </a:solidFill>
                <a:latin typeface="Times New Roman" panose="02020603050405020304" pitchFamily="18" charset="0"/>
                <a:ea typeface="Times New Roman" panose="02020603050405020304" pitchFamily="18" charset="0"/>
              </a:rPr>
              <a:t>Análisis de biodiversidad</a:t>
            </a:r>
            <a:endParaRPr lang="es-EC" sz="1200" b="1" dirty="0">
              <a:solidFill>
                <a:schemeClr val="tx1"/>
              </a:solidFill>
              <a:latin typeface="Times New Roman" panose="02020603050405020304" pitchFamily="18" charset="0"/>
              <a:ea typeface="Times New Roman" panose="02020603050405020304" pitchFamily="18" charset="0"/>
            </a:endParaRPr>
          </a:p>
          <a:p>
            <a:pPr marL="239078" indent="-171450">
              <a:lnSpc>
                <a:spcPct val="115000"/>
              </a:lnSpc>
              <a:buFont typeface="Arial" panose="020B0604020202020204" pitchFamily="34" charset="0"/>
              <a:buChar char="•"/>
            </a:pPr>
            <a:r>
              <a:rPr lang="es-EC" sz="1050" dirty="0">
                <a:solidFill>
                  <a:schemeClr val="tx1"/>
                </a:solidFill>
                <a:latin typeface="Times New Roman" panose="02020603050405020304" pitchFamily="18" charset="0"/>
                <a:ea typeface="Times New Roman" panose="02020603050405020304" pitchFamily="18" charset="0"/>
              </a:rPr>
              <a:t>Análisis de la vulnerabilidad</a:t>
            </a:r>
            <a:endParaRPr lang="es-EC" sz="1200" b="1" dirty="0">
              <a:solidFill>
                <a:schemeClr val="tx1"/>
              </a:solidFill>
              <a:latin typeface="Times New Roman" panose="02020603050405020304" pitchFamily="18" charset="0"/>
              <a:ea typeface="Times New Roman" panose="02020603050405020304" pitchFamily="18" charset="0"/>
            </a:endParaRPr>
          </a:p>
        </p:txBody>
      </p:sp>
      <p:sp>
        <p:nvSpPr>
          <p:cNvPr id="20" name="Cuadro de texto 112"/>
          <p:cNvSpPr txBox="1"/>
          <p:nvPr/>
        </p:nvSpPr>
        <p:spPr>
          <a:xfrm>
            <a:off x="2909027" y="2896097"/>
            <a:ext cx="1986078" cy="1134845"/>
          </a:xfrm>
          <a:prstGeom prst="rect">
            <a:avLst/>
          </a:prstGeom>
          <a:ln/>
        </p:spPr>
        <p:style>
          <a:lnRef idx="1">
            <a:schemeClr val="accent6"/>
          </a:lnRef>
          <a:fillRef idx="3">
            <a:schemeClr val="accent6"/>
          </a:fillRef>
          <a:effectRef idx="2">
            <a:schemeClr val="accent6"/>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15000"/>
              </a:lnSpc>
            </a:pPr>
            <a:r>
              <a:rPr lang="es-EC" sz="105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Calibri" panose="020F0502020204030204" pitchFamily="34" charset="0"/>
              </a:rPr>
              <a:t>Objetivo 2- </a:t>
            </a:r>
            <a:r>
              <a:rPr lang="es-EC" sz="105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Describir los principales  tratados internacionales en materia de medio ambiente y contrastar con la normativa nacional en el Ecuador. </a:t>
            </a:r>
            <a:endParaRPr lang="es-EC" sz="12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Calibri" panose="020F0502020204030204" pitchFamily="34" charset="0"/>
            </a:endParaRPr>
          </a:p>
          <a:p>
            <a:pPr>
              <a:lnSpc>
                <a:spcPct val="115000"/>
              </a:lnSpc>
            </a:pPr>
            <a:r>
              <a:rPr lang="es-EC" sz="105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Calibri" panose="020F0502020204030204" pitchFamily="34" charset="0"/>
            </a:endParaRPr>
          </a:p>
          <a:p>
            <a:pPr>
              <a:lnSpc>
                <a:spcPct val="115000"/>
              </a:lnSpc>
              <a:spcAft>
                <a:spcPts val="750"/>
              </a:spcAft>
            </a:pPr>
            <a:r>
              <a:rPr lang="es-EC" sz="105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Calibri" panose="020F0502020204030204" pitchFamily="34" charset="0"/>
              </a:rPr>
              <a:t> </a:t>
            </a:r>
            <a:endParaRPr lang="es-EC" sz="12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Calibri" panose="020F0502020204030204" pitchFamily="34" charset="0"/>
            </a:endParaRPr>
          </a:p>
        </p:txBody>
      </p:sp>
      <p:sp>
        <p:nvSpPr>
          <p:cNvPr id="21" name="Cuadro de texto 128"/>
          <p:cNvSpPr txBox="1"/>
          <p:nvPr/>
        </p:nvSpPr>
        <p:spPr>
          <a:xfrm>
            <a:off x="5690584" y="2728893"/>
            <a:ext cx="3120204" cy="1191101"/>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15000"/>
              </a:lnSpc>
            </a:pPr>
            <a:r>
              <a:rPr lang="es-EC" sz="1050" dirty="0">
                <a:solidFill>
                  <a:schemeClr val="tx1"/>
                </a:solidFill>
                <a:latin typeface="Times New Roman" panose="02020603050405020304" pitchFamily="18" charset="0"/>
                <a:ea typeface="Times New Roman" panose="02020603050405020304" pitchFamily="18" charset="0"/>
              </a:rPr>
              <a:t>CAPÍTULO - Descripción de los tratados y convenios internacionales medioambientales de Galápagos y contraste con la normativa nacional del Ecuador</a:t>
            </a:r>
            <a:endParaRPr lang="es-EC" sz="1200" b="1" dirty="0">
              <a:solidFill>
                <a:schemeClr val="tx1"/>
              </a:solidFill>
              <a:latin typeface="Times New Roman" panose="02020603050405020304" pitchFamily="18" charset="0"/>
              <a:ea typeface="Times New Roman" panose="02020603050405020304" pitchFamily="18" charset="0"/>
            </a:endParaRPr>
          </a:p>
          <a:p>
            <a:pPr marL="281940" indent="-214313">
              <a:lnSpc>
                <a:spcPct val="115000"/>
              </a:lnSpc>
              <a:buFont typeface="Arial" panose="020B0604020202020204" pitchFamily="34" charset="0"/>
              <a:buChar char="•"/>
            </a:pPr>
            <a:r>
              <a:rPr lang="es-EC" sz="1050" dirty="0">
                <a:solidFill>
                  <a:schemeClr val="tx1"/>
                </a:solidFill>
                <a:latin typeface="Times New Roman" panose="02020603050405020304" pitchFamily="18" charset="0"/>
                <a:ea typeface="Times New Roman" panose="02020603050405020304" pitchFamily="18" charset="0"/>
              </a:rPr>
              <a:t>Convenios y tratados internacionales</a:t>
            </a:r>
            <a:endParaRPr lang="es-EC" sz="1200" b="1" dirty="0">
              <a:solidFill>
                <a:schemeClr val="tx1"/>
              </a:solidFill>
              <a:latin typeface="Times New Roman" panose="02020603050405020304" pitchFamily="18" charset="0"/>
              <a:ea typeface="Times New Roman" panose="02020603050405020304" pitchFamily="18" charset="0"/>
            </a:endParaRPr>
          </a:p>
          <a:p>
            <a:pPr marL="281940" indent="-214313">
              <a:lnSpc>
                <a:spcPct val="115000"/>
              </a:lnSpc>
              <a:buFont typeface="Arial" panose="020B0604020202020204" pitchFamily="34" charset="0"/>
              <a:buChar char="•"/>
            </a:pPr>
            <a:r>
              <a:rPr lang="es-EC" sz="1050" dirty="0">
                <a:solidFill>
                  <a:schemeClr val="tx1"/>
                </a:solidFill>
                <a:latin typeface="Times New Roman" panose="02020603050405020304" pitchFamily="18" charset="0"/>
                <a:ea typeface="Times New Roman" panose="02020603050405020304" pitchFamily="18" charset="0"/>
              </a:rPr>
              <a:t>Normativa nacional </a:t>
            </a:r>
            <a:endParaRPr lang="es-EC" sz="1200" b="1" dirty="0">
              <a:solidFill>
                <a:schemeClr val="tx1"/>
              </a:solidFill>
              <a:latin typeface="Times New Roman" panose="02020603050405020304" pitchFamily="18" charset="0"/>
              <a:ea typeface="Times New Roman" panose="02020603050405020304" pitchFamily="18" charset="0"/>
            </a:endParaRPr>
          </a:p>
        </p:txBody>
      </p:sp>
      <p:sp>
        <p:nvSpPr>
          <p:cNvPr id="22" name="Cuadro de texto 129"/>
          <p:cNvSpPr txBox="1"/>
          <p:nvPr/>
        </p:nvSpPr>
        <p:spPr>
          <a:xfrm>
            <a:off x="2924134" y="4100681"/>
            <a:ext cx="1955865" cy="753115"/>
          </a:xfrm>
          <a:prstGeom prst="rect">
            <a:avLst/>
          </a:prstGeom>
          <a:ln/>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just">
              <a:lnSpc>
                <a:spcPct val="115000"/>
              </a:lnSpc>
              <a:spcAft>
                <a:spcPts val="600"/>
              </a:spcAft>
            </a:pPr>
            <a:r>
              <a:rPr lang="es-EC" sz="105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Calibri" panose="020F0502020204030204" pitchFamily="34" charset="0"/>
              </a:rPr>
              <a:t>Objetivo 3 - </a:t>
            </a:r>
            <a:r>
              <a:rPr lang="es-EC" sz="105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Evaluar los tratados y convenios internacionales en las Islas Galápagos.</a:t>
            </a:r>
            <a:endParaRPr lang="es-EC" sz="12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Calibri" panose="020F0502020204030204" pitchFamily="34" charset="0"/>
            </a:endParaRPr>
          </a:p>
          <a:p>
            <a:pPr>
              <a:lnSpc>
                <a:spcPct val="115000"/>
              </a:lnSpc>
            </a:pPr>
            <a:r>
              <a:rPr lang="es-EC" sz="788"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825"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Calibri" panose="020F0502020204030204" pitchFamily="34" charset="0"/>
            </a:endParaRPr>
          </a:p>
          <a:p>
            <a:pPr>
              <a:lnSpc>
                <a:spcPct val="115000"/>
              </a:lnSpc>
            </a:pPr>
            <a:r>
              <a:rPr lang="es-EC" sz="788"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825"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Calibri" panose="020F0502020204030204" pitchFamily="34" charset="0"/>
            </a:endParaRPr>
          </a:p>
          <a:p>
            <a:pPr>
              <a:lnSpc>
                <a:spcPct val="115000"/>
              </a:lnSpc>
              <a:spcAft>
                <a:spcPts val="750"/>
              </a:spcAft>
            </a:pPr>
            <a:r>
              <a:rPr lang="es-EC" sz="788"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Calibri" panose="020F0502020204030204" pitchFamily="34" charset="0"/>
              </a:rPr>
              <a:t> </a:t>
            </a:r>
            <a:endParaRPr lang="es-EC" sz="825"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Calibri" panose="020F0502020204030204" pitchFamily="34" charset="0"/>
            </a:endParaRPr>
          </a:p>
        </p:txBody>
      </p:sp>
      <p:sp>
        <p:nvSpPr>
          <p:cNvPr id="23" name="Cuadro de texto 130"/>
          <p:cNvSpPr txBox="1"/>
          <p:nvPr/>
        </p:nvSpPr>
        <p:spPr>
          <a:xfrm>
            <a:off x="5690584" y="3962120"/>
            <a:ext cx="3120204" cy="1030236"/>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15000"/>
              </a:lnSpc>
            </a:pPr>
            <a:r>
              <a:rPr lang="es-EC" sz="1050" dirty="0">
                <a:solidFill>
                  <a:schemeClr val="tx1"/>
                </a:solidFill>
                <a:latin typeface="Times New Roman" panose="02020603050405020304" pitchFamily="18" charset="0"/>
                <a:ea typeface="Times New Roman" panose="02020603050405020304" pitchFamily="18" charset="0"/>
              </a:rPr>
              <a:t>CAPÍTULO - </a:t>
            </a:r>
            <a:r>
              <a:rPr lang="es-EC" sz="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Evaluación de tratados y convenios internacionales en las Islas Galápagos</a:t>
            </a:r>
            <a:endParaRPr lang="es-EC" sz="1200" b="1" dirty="0">
              <a:solidFill>
                <a:schemeClr val="tx1"/>
              </a:solidFill>
              <a:latin typeface="Times New Roman" panose="02020603050405020304" pitchFamily="18" charset="0"/>
              <a:ea typeface="Times New Roman" panose="02020603050405020304" pitchFamily="18" charset="0"/>
            </a:endParaRPr>
          </a:p>
          <a:p>
            <a:pPr marL="281940" indent="-214313">
              <a:lnSpc>
                <a:spcPct val="115000"/>
              </a:lnSpc>
              <a:buFont typeface="Arial" panose="020B0604020202020204" pitchFamily="34" charset="0"/>
              <a:buChar char="•"/>
            </a:pPr>
            <a:r>
              <a:rPr lang="es-EC" sz="1050" dirty="0">
                <a:solidFill>
                  <a:schemeClr val="tx1"/>
                </a:solidFill>
                <a:latin typeface="Times New Roman" panose="02020603050405020304" pitchFamily="18" charset="0"/>
                <a:ea typeface="Times New Roman" panose="02020603050405020304" pitchFamily="18" charset="0"/>
              </a:rPr>
              <a:t>Índice de cumplimiento de tratados internacionales</a:t>
            </a:r>
            <a:endParaRPr lang="es-EC" sz="1200" b="1" dirty="0">
              <a:solidFill>
                <a:schemeClr val="tx1"/>
              </a:solidFill>
              <a:latin typeface="Times New Roman" panose="02020603050405020304" pitchFamily="18" charset="0"/>
              <a:ea typeface="Times New Roman" panose="02020603050405020304" pitchFamily="18" charset="0"/>
            </a:endParaRPr>
          </a:p>
          <a:p>
            <a:pPr marL="281940" indent="-214313">
              <a:lnSpc>
                <a:spcPct val="115000"/>
              </a:lnSpc>
              <a:buFont typeface="Arial" panose="020B0604020202020204" pitchFamily="34" charset="0"/>
              <a:buChar char="•"/>
            </a:pPr>
            <a:r>
              <a:rPr lang="es-EC" sz="1050" dirty="0">
                <a:solidFill>
                  <a:schemeClr val="tx1"/>
                </a:solidFill>
                <a:latin typeface="Times New Roman" panose="02020603050405020304" pitchFamily="18" charset="0"/>
                <a:ea typeface="Times New Roman" panose="02020603050405020304" pitchFamily="18" charset="0"/>
              </a:rPr>
              <a:t>Resultados de las entrevistas</a:t>
            </a:r>
            <a:endParaRPr lang="es-EC" sz="1200" b="1" dirty="0">
              <a:solidFill>
                <a:schemeClr val="tx1"/>
              </a:solidFill>
              <a:latin typeface="Times New Roman" panose="02020603050405020304" pitchFamily="18" charset="0"/>
              <a:ea typeface="Times New Roman" panose="02020603050405020304" pitchFamily="18" charset="0"/>
            </a:endParaRPr>
          </a:p>
        </p:txBody>
      </p:sp>
      <p:sp>
        <p:nvSpPr>
          <p:cNvPr id="24" name="Flecha derecha 23"/>
          <p:cNvSpPr/>
          <p:nvPr/>
        </p:nvSpPr>
        <p:spPr>
          <a:xfrm>
            <a:off x="5022814" y="2266831"/>
            <a:ext cx="540060" cy="2700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050"/>
          </a:p>
        </p:txBody>
      </p:sp>
      <p:sp>
        <p:nvSpPr>
          <p:cNvPr id="25" name="Flecha derecha 24"/>
          <p:cNvSpPr/>
          <p:nvPr/>
        </p:nvSpPr>
        <p:spPr>
          <a:xfrm>
            <a:off x="5015261" y="3389130"/>
            <a:ext cx="540060" cy="2700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050"/>
          </a:p>
        </p:txBody>
      </p:sp>
      <p:sp>
        <p:nvSpPr>
          <p:cNvPr id="26" name="Flecha derecha 25"/>
          <p:cNvSpPr/>
          <p:nvPr/>
        </p:nvSpPr>
        <p:spPr>
          <a:xfrm>
            <a:off x="5015261" y="4342223"/>
            <a:ext cx="540060" cy="2700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050"/>
          </a:p>
        </p:txBody>
      </p:sp>
      <p:sp>
        <p:nvSpPr>
          <p:cNvPr id="27" name="Rectangle 2"/>
          <p:cNvSpPr txBox="1">
            <a:spLocks noChangeArrowheads="1"/>
          </p:cNvSpPr>
          <p:nvPr/>
        </p:nvSpPr>
        <p:spPr bwMode="auto">
          <a:xfrm>
            <a:off x="2757481" y="306886"/>
            <a:ext cx="5866209" cy="325041"/>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algn="ctr" eaLnBrk="0" hangingPunct="0"/>
            <a:r>
              <a:rPr lang="es-ES_tradnl" sz="1500" b="1" u="sng"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Esquema de la Investigación</a:t>
            </a:r>
          </a:p>
        </p:txBody>
      </p:sp>
      <p:sp>
        <p:nvSpPr>
          <p:cNvPr id="13" name="Pergamino horizontal 3">
            <a:extLst>
              <a:ext uri="{FF2B5EF4-FFF2-40B4-BE49-F238E27FC236}">
                <a16:creationId xmlns="" xmlns:a16="http://schemas.microsoft.com/office/drawing/2014/main" id="{AF92D895-F523-40F6-A77B-B6E6DC5094AB}"/>
              </a:ext>
            </a:extLst>
          </p:cNvPr>
          <p:cNvSpPr/>
          <p:nvPr/>
        </p:nvSpPr>
        <p:spPr>
          <a:xfrm>
            <a:off x="3154166" y="707997"/>
            <a:ext cx="5365738" cy="912665"/>
          </a:xfrm>
          <a:prstGeom prst="horizontalScroll">
            <a:avLst/>
          </a:prstGeom>
          <a:effectLst>
            <a:glow rad="101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100" dirty="0">
                <a:solidFill>
                  <a:schemeClr val="tx1"/>
                </a:solidFill>
                <a:latin typeface="Times New Roman" panose="02020603050405020304" pitchFamily="18" charset="0"/>
                <a:cs typeface="Times New Roman" panose="02020603050405020304" pitchFamily="18" charset="0"/>
              </a:rPr>
              <a:t>GENERAL-Analizar los tratados y convenios internacionales ambientales con respecto a las Islas Galápagos para conocer las repercusiones que tiene con relación a la biodiversidad y cuidado del ecosistema. </a:t>
            </a:r>
          </a:p>
          <a:p>
            <a:pPr algn="ctr"/>
            <a:endParaRPr lang="es-EC" sz="10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2631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678956" y="798327"/>
            <a:ext cx="5866209" cy="325041"/>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algn="ctr" eaLnBrk="0" hangingPunct="0"/>
            <a:r>
              <a:rPr lang="es-ES_tradnl" sz="1800" b="1" u="sng"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Proposición de la Investigación</a:t>
            </a:r>
          </a:p>
        </p:txBody>
      </p:sp>
      <p:sp>
        <p:nvSpPr>
          <p:cNvPr id="4" name="Redondear rectángulo de esquina diagonal 3"/>
          <p:cNvSpPr/>
          <p:nvPr/>
        </p:nvSpPr>
        <p:spPr>
          <a:xfrm>
            <a:off x="2550497" y="1761660"/>
            <a:ext cx="5994666" cy="1620180"/>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r>
              <a:rPr lang="es-EC">
                <a:latin typeface="Times New Roman" panose="02020603050405020304" pitchFamily="18" charset="0"/>
                <a:cs typeface="Times New Roman" panose="02020603050405020304" pitchFamily="18" charset="0"/>
              </a:rPr>
              <a:t>Los tratados y convenios internacionales sobre el medio ambiente en las Islas Galápagos han logrado cambios tanto a nivel normativo como en la biodiversidad de las islas, mejorando las estrategias de conservación en el Parque Nacional Galápagos y en la Reserva Marina Galápagos.</a:t>
            </a:r>
          </a:p>
        </p:txBody>
      </p:sp>
      <p:pic>
        <p:nvPicPr>
          <p:cNvPr id="1026" name="Picture 2" descr="Resultado de imagen para galapag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7165" y="3512781"/>
            <a:ext cx="3101333" cy="15506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256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562171" y="220058"/>
            <a:ext cx="5866209" cy="325041"/>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algn="ctr" eaLnBrk="0" hangingPunct="0"/>
            <a:r>
              <a:rPr lang="es-ES_tradnl" sz="1500" b="1" u="sng"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Marco Teórico</a:t>
            </a:r>
          </a:p>
        </p:txBody>
      </p:sp>
      <p:sp>
        <p:nvSpPr>
          <p:cNvPr id="6" name="Rectangle 2"/>
          <p:cNvSpPr txBox="1">
            <a:spLocks noChangeArrowheads="1"/>
          </p:cNvSpPr>
          <p:nvPr/>
        </p:nvSpPr>
        <p:spPr bwMode="auto">
          <a:xfrm>
            <a:off x="2382982" y="647515"/>
            <a:ext cx="2862318" cy="43204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algn="ctr" eaLnBrk="0" hangingPunct="0"/>
            <a:r>
              <a:rPr lang="es-ES_tradnl" sz="1500" b="1"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Diplomacia Internacional</a:t>
            </a:r>
          </a:p>
        </p:txBody>
      </p:sp>
      <p:pic>
        <p:nvPicPr>
          <p:cNvPr id="7" name="Picture 2" descr="Resultado de imagen para diplomacia internacio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6357" y="2098773"/>
            <a:ext cx="1762358" cy="124499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2684293" y="1448582"/>
            <a:ext cx="1728192" cy="461665"/>
          </a:xfrm>
          <a:prstGeom prst="rect">
            <a:avLst/>
          </a:prstGeom>
          <a:noFill/>
        </p:spPr>
        <p:txBody>
          <a:bodyPr wrap="square" rtlCol="0">
            <a:spAutoFit/>
          </a:bodyPr>
          <a:lstStyle/>
          <a:p>
            <a:r>
              <a:rPr lang="es-EC" sz="1200" dirty="0">
                <a:latin typeface="Times New Roman" panose="02020603050405020304" pitchFamily="18" charset="0"/>
                <a:cs typeface="Times New Roman" panose="02020603050405020304" pitchFamily="18" charset="0"/>
              </a:rPr>
              <a:t>Conducción de relaciones exteriores</a:t>
            </a:r>
          </a:p>
        </p:txBody>
      </p:sp>
      <p:sp>
        <p:nvSpPr>
          <p:cNvPr id="9" name="CuadroTexto 8"/>
          <p:cNvSpPr txBox="1"/>
          <p:nvPr/>
        </p:nvSpPr>
        <p:spPr>
          <a:xfrm>
            <a:off x="2684293" y="2310380"/>
            <a:ext cx="1728192" cy="461665"/>
          </a:xfrm>
          <a:prstGeom prst="rect">
            <a:avLst/>
          </a:prstGeom>
          <a:noFill/>
        </p:spPr>
        <p:txBody>
          <a:bodyPr wrap="square" rtlCol="0">
            <a:spAutoFit/>
          </a:bodyPr>
          <a:lstStyle/>
          <a:p>
            <a:r>
              <a:rPr lang="es-EC" sz="1200" dirty="0">
                <a:latin typeface="Times New Roman" panose="02020603050405020304" pitchFamily="18" charset="0"/>
                <a:cs typeface="Times New Roman" panose="02020603050405020304" pitchFamily="18" charset="0"/>
              </a:rPr>
              <a:t>Gestión de Asuntos Internacionales </a:t>
            </a:r>
          </a:p>
        </p:txBody>
      </p:sp>
      <p:sp>
        <p:nvSpPr>
          <p:cNvPr id="10" name="CuadroTexto 9"/>
          <p:cNvSpPr txBox="1"/>
          <p:nvPr/>
        </p:nvSpPr>
        <p:spPr>
          <a:xfrm>
            <a:off x="2684293" y="3070715"/>
            <a:ext cx="1728192" cy="461665"/>
          </a:xfrm>
          <a:prstGeom prst="rect">
            <a:avLst/>
          </a:prstGeom>
          <a:noFill/>
        </p:spPr>
        <p:txBody>
          <a:bodyPr wrap="square" rtlCol="0">
            <a:spAutoFit/>
          </a:bodyPr>
          <a:lstStyle/>
          <a:p>
            <a:r>
              <a:rPr lang="es-EC" sz="1200" dirty="0">
                <a:latin typeface="Times New Roman" panose="02020603050405020304" pitchFamily="18" charset="0"/>
                <a:cs typeface="Times New Roman" panose="02020603050405020304" pitchFamily="18" charset="0"/>
              </a:rPr>
              <a:t>Administración de los intereses nacionales</a:t>
            </a:r>
          </a:p>
        </p:txBody>
      </p:sp>
      <p:sp>
        <p:nvSpPr>
          <p:cNvPr id="11" name="CuadroTexto 10"/>
          <p:cNvSpPr txBox="1"/>
          <p:nvPr/>
        </p:nvSpPr>
        <p:spPr>
          <a:xfrm>
            <a:off x="2684293" y="3831760"/>
            <a:ext cx="1728192" cy="461665"/>
          </a:xfrm>
          <a:prstGeom prst="rect">
            <a:avLst/>
          </a:prstGeom>
          <a:noFill/>
        </p:spPr>
        <p:txBody>
          <a:bodyPr wrap="square" rtlCol="0">
            <a:spAutoFit/>
          </a:bodyPr>
          <a:lstStyle/>
          <a:p>
            <a:r>
              <a:rPr lang="es-EC" sz="1200" dirty="0">
                <a:latin typeface="Times New Roman" panose="02020603050405020304" pitchFamily="18" charset="0"/>
                <a:cs typeface="Times New Roman" panose="02020603050405020304" pitchFamily="18" charset="0"/>
              </a:rPr>
              <a:t>Institución maestra de las interacciones </a:t>
            </a:r>
          </a:p>
        </p:txBody>
      </p:sp>
      <p:cxnSp>
        <p:nvCxnSpPr>
          <p:cNvPr id="12" name="Conector curvado 11"/>
          <p:cNvCxnSpPr/>
          <p:nvPr/>
        </p:nvCxnSpPr>
        <p:spPr>
          <a:xfrm>
            <a:off x="4412487" y="1614030"/>
            <a:ext cx="482217" cy="484740"/>
          </a:xfrm>
          <a:prstGeom prst="curvedConnector2">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3" name="Conector curvado 12"/>
          <p:cNvCxnSpPr>
            <a:stCxn id="11" idx="3"/>
          </p:cNvCxnSpPr>
          <p:nvPr/>
        </p:nvCxnSpPr>
        <p:spPr>
          <a:xfrm flipV="1">
            <a:off x="4412487" y="3371849"/>
            <a:ext cx="590229" cy="690742"/>
          </a:xfrm>
          <a:prstGeom prst="curvedConnector2">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Conector curvado 13"/>
          <p:cNvCxnSpPr/>
          <p:nvPr/>
        </p:nvCxnSpPr>
        <p:spPr>
          <a:xfrm>
            <a:off x="4066938" y="2506031"/>
            <a:ext cx="810090" cy="238910"/>
          </a:xfrm>
          <a:prstGeom prst="curvedConnector3">
            <a:avLst>
              <a:gd name="adj1" fmla="val 50000"/>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Conector curvado 14"/>
          <p:cNvCxnSpPr/>
          <p:nvPr/>
        </p:nvCxnSpPr>
        <p:spPr>
          <a:xfrm flipV="1">
            <a:off x="4084612" y="3156223"/>
            <a:ext cx="810090" cy="199155"/>
          </a:xfrm>
          <a:prstGeom prst="curvedConnector3">
            <a:avLst>
              <a:gd name="adj1" fmla="val 60731"/>
            </a:avLst>
          </a:prstGeom>
          <a:ln>
            <a:tailEnd type="triangle"/>
          </a:ln>
        </p:spPr>
        <p:style>
          <a:lnRef idx="1">
            <a:schemeClr val="accent2"/>
          </a:lnRef>
          <a:fillRef idx="0">
            <a:schemeClr val="accent2"/>
          </a:fillRef>
          <a:effectRef idx="0">
            <a:schemeClr val="accent2"/>
          </a:effectRef>
          <a:fontRef idx="minor">
            <a:schemeClr val="tx1"/>
          </a:fontRef>
        </p:style>
      </p:cxnSp>
      <p:pic>
        <p:nvPicPr>
          <p:cNvPr id="16" name="Picture 8"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5251" y="2255461"/>
            <a:ext cx="1567181" cy="103454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Resultado de imagen para on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2251" y="1152028"/>
            <a:ext cx="895273" cy="76098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Resultado de imagen para unesc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3257" y="1001421"/>
            <a:ext cx="1253742" cy="10621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Resultado de imagen para banderas del mund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38252" y="3481844"/>
            <a:ext cx="1421177" cy="888236"/>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Conector recto de flecha 19"/>
          <p:cNvCxnSpPr>
            <a:stCxn id="16" idx="2"/>
            <a:endCxn id="19" idx="0"/>
          </p:cNvCxnSpPr>
          <p:nvPr/>
        </p:nvCxnSpPr>
        <p:spPr>
          <a:xfrm flipH="1">
            <a:off x="7848841" y="3290005"/>
            <a:ext cx="1" cy="191841"/>
          </a:xfrm>
          <a:prstGeom prst="straightConnector1">
            <a:avLst/>
          </a:prstGeom>
          <a:ln>
            <a:headEnd type="triangle"/>
            <a:tailEnd type="triangle"/>
          </a:ln>
        </p:spPr>
        <p:style>
          <a:lnRef idx="2">
            <a:schemeClr val="accent4"/>
          </a:lnRef>
          <a:fillRef idx="0">
            <a:schemeClr val="accent4"/>
          </a:fillRef>
          <a:effectRef idx="1">
            <a:schemeClr val="accent4"/>
          </a:effectRef>
          <a:fontRef idx="minor">
            <a:schemeClr val="tx1"/>
          </a:fontRef>
        </p:style>
      </p:cxnSp>
      <p:cxnSp>
        <p:nvCxnSpPr>
          <p:cNvPr id="21" name="Conector recto de flecha 20"/>
          <p:cNvCxnSpPr/>
          <p:nvPr/>
        </p:nvCxnSpPr>
        <p:spPr>
          <a:xfrm flipV="1">
            <a:off x="7973044" y="1913010"/>
            <a:ext cx="270030" cy="301216"/>
          </a:xfrm>
          <a:prstGeom prst="straightConnector1">
            <a:avLst/>
          </a:prstGeom>
          <a:ln>
            <a:headEnd type="triangle"/>
            <a:tailEnd type="triangle"/>
          </a:ln>
        </p:spPr>
        <p:style>
          <a:lnRef idx="2">
            <a:schemeClr val="accent4"/>
          </a:lnRef>
          <a:fillRef idx="0">
            <a:schemeClr val="accent4"/>
          </a:fillRef>
          <a:effectRef idx="1">
            <a:schemeClr val="accent4"/>
          </a:effectRef>
          <a:fontRef idx="minor">
            <a:schemeClr val="tx1"/>
          </a:fontRef>
        </p:style>
      </p:cxnSp>
      <p:cxnSp>
        <p:nvCxnSpPr>
          <p:cNvPr id="22" name="Conector recto de flecha 21"/>
          <p:cNvCxnSpPr/>
          <p:nvPr/>
        </p:nvCxnSpPr>
        <p:spPr>
          <a:xfrm flipH="1" flipV="1">
            <a:off x="7523650" y="1902703"/>
            <a:ext cx="226817" cy="321833"/>
          </a:xfrm>
          <a:prstGeom prst="straightConnector1">
            <a:avLst/>
          </a:prstGeom>
          <a:ln>
            <a:headEnd type="triangle"/>
            <a:tailEnd type="triangle"/>
          </a:ln>
        </p:spPr>
        <p:style>
          <a:lnRef idx="2">
            <a:schemeClr val="accent4"/>
          </a:lnRef>
          <a:fillRef idx="0">
            <a:schemeClr val="accent4"/>
          </a:fillRef>
          <a:effectRef idx="1">
            <a:schemeClr val="accent4"/>
          </a:effectRef>
          <a:fontRef idx="minor">
            <a:schemeClr val="tx1"/>
          </a:fontRef>
        </p:style>
      </p:cxnSp>
      <p:pic>
        <p:nvPicPr>
          <p:cNvPr id="23" name="Picture 18" descr="Imagen relacionad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09074" y="1112864"/>
            <a:ext cx="1458162" cy="789838"/>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Conector recto de flecha 23"/>
          <p:cNvCxnSpPr/>
          <p:nvPr/>
        </p:nvCxnSpPr>
        <p:spPr>
          <a:xfrm>
            <a:off x="6567236" y="1511194"/>
            <a:ext cx="379694" cy="0"/>
          </a:xfrm>
          <a:prstGeom prst="straightConnector1">
            <a:avLst/>
          </a:prstGeom>
          <a:ln>
            <a:headEnd type="triangle"/>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4221830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638895" y="171801"/>
            <a:ext cx="5866209" cy="325041"/>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algn="ctr" eaLnBrk="0" hangingPunct="0"/>
            <a:r>
              <a:rPr lang="es-ES_tradnl" sz="1800" b="1" u="sng"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Marco Teórico</a:t>
            </a:r>
          </a:p>
        </p:txBody>
      </p:sp>
      <p:graphicFrame>
        <p:nvGraphicFramePr>
          <p:cNvPr id="9" name="Diagrama 8">
            <a:extLst>
              <a:ext uri="{FF2B5EF4-FFF2-40B4-BE49-F238E27FC236}">
                <a16:creationId xmlns="" xmlns:a16="http://schemas.microsoft.com/office/drawing/2014/main" id="{965B8AB3-3A6D-4DEE-9AFC-C324476A384A}"/>
              </a:ext>
            </a:extLst>
          </p:cNvPr>
          <p:cNvGraphicFramePr/>
          <p:nvPr>
            <p:extLst>
              <p:ext uri="{D42A27DB-BD31-4B8C-83A1-F6EECF244321}">
                <p14:modId xmlns:p14="http://schemas.microsoft.com/office/powerpoint/2010/main" val="1936731107"/>
              </p:ext>
            </p:extLst>
          </p:nvPr>
        </p:nvGraphicFramePr>
        <p:xfrm>
          <a:off x="1523999" y="76820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upo 10">
            <a:extLst>
              <a:ext uri="{FF2B5EF4-FFF2-40B4-BE49-F238E27FC236}">
                <a16:creationId xmlns="" xmlns:a16="http://schemas.microsoft.com/office/drawing/2014/main" id="{D9FAD461-04E6-4907-BBCF-EFD2C03939FA}"/>
              </a:ext>
            </a:extLst>
          </p:cNvPr>
          <p:cNvGrpSpPr/>
          <p:nvPr/>
        </p:nvGrpSpPr>
        <p:grpSpPr>
          <a:xfrm>
            <a:off x="6981287" y="601984"/>
            <a:ext cx="1937403" cy="1884430"/>
            <a:chOff x="6981287" y="601984"/>
            <a:chExt cx="1937403" cy="1884430"/>
          </a:xfrm>
        </p:grpSpPr>
        <p:sp>
          <p:nvSpPr>
            <p:cNvPr id="8" name="Elipse 7">
              <a:extLst>
                <a:ext uri="{FF2B5EF4-FFF2-40B4-BE49-F238E27FC236}">
                  <a16:creationId xmlns="" xmlns:a16="http://schemas.microsoft.com/office/drawing/2014/main" id="{F3BAB334-AB39-40B6-9A31-8CF79F1D1A9A}"/>
                </a:ext>
              </a:extLst>
            </p:cNvPr>
            <p:cNvSpPr/>
            <p:nvPr/>
          </p:nvSpPr>
          <p:spPr>
            <a:xfrm>
              <a:off x="6981287" y="601984"/>
              <a:ext cx="1937403" cy="188443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C" dirty="0"/>
            </a:p>
          </p:txBody>
        </p:sp>
        <p:sp>
          <p:nvSpPr>
            <p:cNvPr id="7" name="Rectángulo 6">
              <a:extLst>
                <a:ext uri="{FF2B5EF4-FFF2-40B4-BE49-F238E27FC236}">
                  <a16:creationId xmlns="" xmlns:a16="http://schemas.microsoft.com/office/drawing/2014/main" id="{8CD8B5C5-F9C6-4E40-B283-0D253D6889DA}"/>
                </a:ext>
              </a:extLst>
            </p:cNvPr>
            <p:cNvSpPr/>
            <p:nvPr/>
          </p:nvSpPr>
          <p:spPr>
            <a:xfrm>
              <a:off x="7203698" y="962160"/>
              <a:ext cx="1491113" cy="307777"/>
            </a:xfrm>
            <a:prstGeom prst="rect">
              <a:avLst/>
            </a:prstGeom>
            <a:noFill/>
          </p:spPr>
          <p:txBody>
            <a:bodyPr wrap="none" lIns="91440" tIns="45720" rIns="91440" bIns="45720">
              <a:spAutoFit/>
            </a:bodyPr>
            <a:lstStyle/>
            <a:p>
              <a:pPr algn="ctr"/>
              <a:r>
                <a:rPr lang="es-ES" b="1" cap="none" spc="0" dirty="0">
                  <a:ln w="12700">
                    <a:solidFill>
                      <a:schemeClr val="accent5"/>
                    </a:solidFill>
                    <a:prstDash val="solid"/>
                  </a:ln>
                  <a:pattFill prst="ltDnDiag">
                    <a:fgClr>
                      <a:schemeClr val="accent5">
                        <a:lumMod val="60000"/>
                        <a:lumOff val="40000"/>
                      </a:schemeClr>
                    </a:fgClr>
                    <a:bgClr>
                      <a:schemeClr val="bg1"/>
                    </a:bgClr>
                  </a:pattFill>
                  <a:effectLst/>
                </a:rPr>
                <a:t>BIOCOMERCIO</a:t>
              </a:r>
            </a:p>
          </p:txBody>
        </p:sp>
        <p:pic>
          <p:nvPicPr>
            <p:cNvPr id="2050" name="Picture 2" descr="Resultado de imagen para BIOCOMERCIO">
              <a:extLst>
                <a:ext uri="{FF2B5EF4-FFF2-40B4-BE49-F238E27FC236}">
                  <a16:creationId xmlns="" xmlns:a16="http://schemas.microsoft.com/office/drawing/2014/main" id="{9E256F50-B8D8-47E5-8020-E5F0801049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93349" y="1323455"/>
              <a:ext cx="1311813" cy="8016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upo 12">
            <a:extLst>
              <a:ext uri="{FF2B5EF4-FFF2-40B4-BE49-F238E27FC236}">
                <a16:creationId xmlns="" xmlns:a16="http://schemas.microsoft.com/office/drawing/2014/main" id="{8F89AA51-5C74-41B1-AE32-624B0C9C8B9F}"/>
              </a:ext>
            </a:extLst>
          </p:cNvPr>
          <p:cNvGrpSpPr/>
          <p:nvPr/>
        </p:nvGrpSpPr>
        <p:grpSpPr>
          <a:xfrm>
            <a:off x="6993945" y="2717095"/>
            <a:ext cx="1937403" cy="1884430"/>
            <a:chOff x="6993945" y="2717095"/>
            <a:chExt cx="1937403" cy="1884430"/>
          </a:xfrm>
        </p:grpSpPr>
        <p:sp>
          <p:nvSpPr>
            <p:cNvPr id="12" name="Elipse 11">
              <a:extLst>
                <a:ext uri="{FF2B5EF4-FFF2-40B4-BE49-F238E27FC236}">
                  <a16:creationId xmlns="" xmlns:a16="http://schemas.microsoft.com/office/drawing/2014/main" id="{89F068FF-9E62-4D32-BA05-8F444C2423CF}"/>
                </a:ext>
              </a:extLst>
            </p:cNvPr>
            <p:cNvSpPr/>
            <p:nvPr/>
          </p:nvSpPr>
          <p:spPr>
            <a:xfrm>
              <a:off x="6993945" y="2717095"/>
              <a:ext cx="1937403" cy="188443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C" dirty="0"/>
            </a:p>
          </p:txBody>
        </p:sp>
        <p:pic>
          <p:nvPicPr>
            <p:cNvPr id="2052" name="Picture 4" descr="Imagen relacionada">
              <a:extLst>
                <a:ext uri="{FF2B5EF4-FFF2-40B4-BE49-F238E27FC236}">
                  <a16:creationId xmlns="" xmlns:a16="http://schemas.microsoft.com/office/drawing/2014/main" id="{F15CD068-20C0-4980-BC77-D1D9704E4C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5104" y="3058781"/>
              <a:ext cx="889770" cy="11053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upo 14">
            <a:extLst>
              <a:ext uri="{FF2B5EF4-FFF2-40B4-BE49-F238E27FC236}">
                <a16:creationId xmlns="" xmlns:a16="http://schemas.microsoft.com/office/drawing/2014/main" id="{8FA18583-795A-4206-9528-3BEC81E3BA03}"/>
              </a:ext>
            </a:extLst>
          </p:cNvPr>
          <p:cNvGrpSpPr/>
          <p:nvPr/>
        </p:nvGrpSpPr>
        <p:grpSpPr>
          <a:xfrm>
            <a:off x="212650" y="2717095"/>
            <a:ext cx="1937403" cy="1884430"/>
            <a:chOff x="212650" y="2717095"/>
            <a:chExt cx="1937403" cy="1884430"/>
          </a:xfrm>
        </p:grpSpPr>
        <p:sp>
          <p:nvSpPr>
            <p:cNvPr id="14" name="Elipse 13">
              <a:extLst>
                <a:ext uri="{FF2B5EF4-FFF2-40B4-BE49-F238E27FC236}">
                  <a16:creationId xmlns="" xmlns:a16="http://schemas.microsoft.com/office/drawing/2014/main" id="{1B2034D2-3CF8-42B8-8EB4-7EEE4E45C672}"/>
                </a:ext>
              </a:extLst>
            </p:cNvPr>
            <p:cNvSpPr/>
            <p:nvPr/>
          </p:nvSpPr>
          <p:spPr>
            <a:xfrm>
              <a:off x="212650" y="2717095"/>
              <a:ext cx="1937403" cy="188443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C" dirty="0"/>
            </a:p>
          </p:txBody>
        </p:sp>
        <p:pic>
          <p:nvPicPr>
            <p:cNvPr id="2054" name="Picture 6" descr="Imagen relacionada">
              <a:extLst>
                <a:ext uri="{FF2B5EF4-FFF2-40B4-BE49-F238E27FC236}">
                  <a16:creationId xmlns="" xmlns:a16="http://schemas.microsoft.com/office/drawing/2014/main" id="{73869445-EDCA-44B5-8B64-83160A8E607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8836" y="3129590"/>
              <a:ext cx="1285029" cy="963772"/>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6" name="Diagrama 15">
            <a:extLst>
              <a:ext uri="{FF2B5EF4-FFF2-40B4-BE49-F238E27FC236}">
                <a16:creationId xmlns="" xmlns:a16="http://schemas.microsoft.com/office/drawing/2014/main" id="{4CCA38B5-26AD-4A0D-814D-CEA405C52DB0}"/>
              </a:ext>
            </a:extLst>
          </p:cNvPr>
          <p:cNvGraphicFramePr/>
          <p:nvPr>
            <p:extLst>
              <p:ext uri="{D42A27DB-BD31-4B8C-83A1-F6EECF244321}">
                <p14:modId xmlns:p14="http://schemas.microsoft.com/office/powerpoint/2010/main" val="962514721"/>
              </p:ext>
            </p:extLst>
          </p:nvPr>
        </p:nvGraphicFramePr>
        <p:xfrm>
          <a:off x="2046276" y="601984"/>
          <a:ext cx="4843894" cy="454151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98754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638895" y="139279"/>
            <a:ext cx="5866209" cy="325041"/>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algn="ctr" eaLnBrk="0" hangingPunct="0"/>
            <a:r>
              <a:rPr lang="es-ES_tradnl" sz="1500" b="1" u="sng"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Metodología de la Investigación</a:t>
            </a:r>
          </a:p>
        </p:txBody>
      </p:sp>
      <p:graphicFrame>
        <p:nvGraphicFramePr>
          <p:cNvPr id="6" name="Diagrama 5">
            <a:extLst>
              <a:ext uri="{FF2B5EF4-FFF2-40B4-BE49-F238E27FC236}">
                <a16:creationId xmlns="" xmlns:a16="http://schemas.microsoft.com/office/drawing/2014/main" id="{ADC83418-5D33-41B3-BB0C-5AA822BEB1D0}"/>
              </a:ext>
            </a:extLst>
          </p:cNvPr>
          <p:cNvGraphicFramePr/>
          <p:nvPr>
            <p:extLst>
              <p:ext uri="{D42A27DB-BD31-4B8C-83A1-F6EECF244321}">
                <p14:modId xmlns:p14="http://schemas.microsoft.com/office/powerpoint/2010/main" val="2014298681"/>
              </p:ext>
            </p:extLst>
          </p:nvPr>
        </p:nvGraphicFramePr>
        <p:xfrm>
          <a:off x="1212081" y="848023"/>
          <a:ext cx="7194883" cy="39191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9290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Woodville template">
  <a:themeElements>
    <a:clrScheme name="Custom 347">
      <a:dk1>
        <a:srgbClr val="38414C"/>
      </a:dk1>
      <a:lt1>
        <a:srgbClr val="FFFFFF"/>
      </a:lt1>
      <a:dk2>
        <a:srgbClr val="222222"/>
      </a:dk2>
      <a:lt2>
        <a:srgbClr val="DCE1E8"/>
      </a:lt2>
      <a:accent1>
        <a:srgbClr val="498BE4"/>
      </a:accent1>
      <a:accent2>
        <a:srgbClr val="8FC6EF"/>
      </a:accent2>
      <a:accent3>
        <a:srgbClr val="4F9CB5"/>
      </a:accent3>
      <a:accent4>
        <a:srgbClr val="9DDDD2"/>
      </a:accent4>
      <a:accent5>
        <a:srgbClr val="75AF77"/>
      </a:accent5>
      <a:accent6>
        <a:srgbClr val="ABDE75"/>
      </a:accent6>
      <a:hlink>
        <a:srgbClr val="4A8D6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863</TotalTime>
  <Words>2188</Words>
  <Application>Microsoft Office PowerPoint</Application>
  <PresentationFormat>Presentación en pantalla (16:9)</PresentationFormat>
  <Paragraphs>331</Paragraphs>
  <Slides>31</Slides>
  <Notes>12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31</vt:i4>
      </vt:variant>
    </vt:vector>
  </HeadingPairs>
  <TitlesOfParts>
    <vt:vector size="38" baseType="lpstr">
      <vt:lpstr>Calibri</vt:lpstr>
      <vt:lpstr>Cambria Math</vt:lpstr>
      <vt:lpstr>Merriweather</vt:lpstr>
      <vt:lpstr>Times New Roman</vt:lpstr>
      <vt:lpstr>Arial</vt:lpstr>
      <vt:lpstr>Kalam</vt:lpstr>
      <vt:lpstr>Woodville template</vt:lpstr>
      <vt:lpstr>Presentación de PowerPoint</vt:lpstr>
      <vt:lpstr>ANÁLISIS DE LOS TRATADOS INTERNACIONALES Y SU REPERCUSIÓN EN LA BIODIVERSIDAD, CASO GALÁPAGOS</vt:lpstr>
      <vt:lpstr>Objeto de Estudio</vt:lpstr>
      <vt:lpstr>Planteamiento del Problema </vt:lpstr>
      <vt:lpstr>Presentación de PowerPoint</vt:lpstr>
      <vt:lpstr>Presentación de PowerPoint</vt:lpstr>
      <vt:lpstr>Presentación de PowerPoint</vt:lpstr>
      <vt:lpstr>Presentación de PowerPoint</vt:lpstr>
      <vt:lpstr>Presentación de PowerPoint</vt:lpstr>
      <vt:lpstr>Método de evaluación de convenios internacionales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Cesar</dc:creator>
  <cp:lastModifiedBy>MyriamJ</cp:lastModifiedBy>
  <cp:revision>48</cp:revision>
  <dcterms:modified xsi:type="dcterms:W3CDTF">2020-01-30T19:55:43Z</dcterms:modified>
</cp:coreProperties>
</file>