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12.xml" ContentType="application/vnd.openxmlformats-officedocument.presentationml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3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omments/comment14.xml" ContentType="application/vnd.openxmlformats-officedocument.presentationml.comments+xml"/>
  <Override PartName="/ppt/comments/comment15.xml" ContentType="application/vnd.openxmlformats-officedocument.presentationml.comment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omments/comment16.xml" ContentType="application/vnd.openxmlformats-officedocument.presentationml.comments+xml"/>
  <Override PartName="/ppt/comments/comment17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92" r:id="rId5"/>
    <p:sldId id="260" r:id="rId6"/>
    <p:sldId id="258" r:id="rId7"/>
    <p:sldId id="266" r:id="rId8"/>
    <p:sldId id="267" r:id="rId9"/>
    <p:sldId id="271" r:id="rId10"/>
    <p:sldId id="272" r:id="rId11"/>
    <p:sldId id="273" r:id="rId12"/>
    <p:sldId id="293" r:id="rId13"/>
    <p:sldId id="274" r:id="rId14"/>
    <p:sldId id="275" r:id="rId15"/>
    <p:sldId id="294" r:id="rId16"/>
    <p:sldId id="295" r:id="rId17"/>
    <p:sldId id="282" r:id="rId18"/>
    <p:sldId id="284" r:id="rId19"/>
    <p:sldId id="296" r:id="rId20"/>
    <p:sldId id="297" r:id="rId21"/>
    <p:sldId id="283" r:id="rId22"/>
    <p:sldId id="288" r:id="rId23"/>
    <p:sldId id="29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lina Vera" initials="CV" lastIdx="23" clrIdx="0">
    <p:extLst>
      <p:ext uri="{19B8F6BF-5375-455C-9EA6-DF929625EA0E}">
        <p15:presenceInfo xmlns:p15="http://schemas.microsoft.com/office/powerpoint/2012/main" userId="d79e50471fa4498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6C9247-9933-46C0-BC96-994A1C8912C0}" v="3" dt="2020-01-24T21:48:49.9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141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0B6C9247-9933-46C0-BC96-994A1C8912C0}"/>
    <pc:docChg chg="modSld">
      <pc:chgData name="" userId="" providerId="" clId="Web-{0B6C9247-9933-46C0-BC96-994A1C8912C0}" dt="2020-01-24T21:48:49.981" v="2" actId="20577"/>
      <pc:docMkLst>
        <pc:docMk/>
      </pc:docMkLst>
      <pc:sldChg chg="modSp">
        <pc:chgData name="" userId="" providerId="" clId="Web-{0B6C9247-9933-46C0-BC96-994A1C8912C0}" dt="2020-01-24T21:48:49.981" v="2" actId="20577"/>
        <pc:sldMkLst>
          <pc:docMk/>
          <pc:sldMk cId="336571244" sldId="257"/>
        </pc:sldMkLst>
        <pc:graphicFrameChg chg="modGraphic">
          <ac:chgData name="" userId="" providerId="" clId="Web-{0B6C9247-9933-46C0-BC96-994A1C8912C0}" dt="2020-01-24T21:48:49.981" v="2" actId="20577"/>
          <ac:graphicFrameMkLst>
            <pc:docMk/>
            <pc:sldMk cId="336571244" sldId="257"/>
            <ac:graphicFrameMk id="4" creationId="{00000000-0000-0000-0000-000000000000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chelle\Documents\Tesis\Escrito\Tabulaci&#243;n%20Resultad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Alto</c:v>
          </c:tx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Hoja2!$A$2:$A$6</c:f>
              <c:strCache>
                <c:ptCount val="5"/>
                <c:pt idx="0">
                  <c:v>Iniciativa de la aplicación</c:v>
                </c:pt>
                <c:pt idx="1">
                  <c:v>Disposición para probar la aplicación</c:v>
                </c:pt>
                <c:pt idx="2">
                  <c:v>Tiempo empleado en la búsqueda</c:v>
                </c:pt>
                <c:pt idx="3">
                  <c:v>Utilidad de la aplicación</c:v>
                </c:pt>
                <c:pt idx="4">
                  <c:v>Nivel de dificultad en la navegación</c:v>
                </c:pt>
              </c:strCache>
            </c:strRef>
          </c:cat>
          <c:val>
            <c:numRef>
              <c:f>Hoja2!$B$2:$B$6</c:f>
              <c:numCache>
                <c:formatCode>General</c:formatCode>
                <c:ptCount val="5"/>
                <c:pt idx="0">
                  <c:v>14</c:v>
                </c:pt>
                <c:pt idx="1">
                  <c:v>25</c:v>
                </c:pt>
                <c:pt idx="2">
                  <c:v>0</c:v>
                </c:pt>
                <c:pt idx="3">
                  <c:v>9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FB-4DD5-99BF-15D0A70669F9}"/>
            </c:ext>
          </c:extLst>
        </c:ser>
        <c:ser>
          <c:idx val="1"/>
          <c:order val="1"/>
          <c:tx>
            <c:v>Medio</c:v>
          </c:tx>
          <c:spPr>
            <a:solidFill>
              <a:schemeClr val="accent2">
                <a:alpha val="88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2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Hoja2!$A$2:$A$6</c:f>
              <c:strCache>
                <c:ptCount val="5"/>
                <c:pt idx="0">
                  <c:v>Iniciativa de la aplicación</c:v>
                </c:pt>
                <c:pt idx="1">
                  <c:v>Disposición para probar la aplicación</c:v>
                </c:pt>
                <c:pt idx="2">
                  <c:v>Tiempo empleado en la búsqueda</c:v>
                </c:pt>
                <c:pt idx="3">
                  <c:v>Utilidad de la aplicación</c:v>
                </c:pt>
                <c:pt idx="4">
                  <c:v>Nivel de dificultad en la navegación</c:v>
                </c:pt>
              </c:strCache>
            </c:strRef>
          </c:cat>
          <c:val>
            <c:numRef>
              <c:f>Hoja2!$C$2:$C$6</c:f>
              <c:numCache>
                <c:formatCode>General</c:formatCode>
                <c:ptCount val="5"/>
                <c:pt idx="0">
                  <c:v>11</c:v>
                </c:pt>
                <c:pt idx="1">
                  <c:v>0</c:v>
                </c:pt>
                <c:pt idx="2">
                  <c:v>7</c:v>
                </c:pt>
                <c:pt idx="3">
                  <c:v>16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FB-4DD5-99BF-15D0A70669F9}"/>
            </c:ext>
          </c:extLst>
        </c:ser>
        <c:ser>
          <c:idx val="2"/>
          <c:order val="2"/>
          <c:tx>
            <c:v>Bajo</c:v>
          </c:tx>
          <c:spPr>
            <a:solidFill>
              <a:schemeClr val="accent3">
                <a:alpha val="88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3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3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Hoja2!$A$2:$A$6</c:f>
              <c:strCache>
                <c:ptCount val="5"/>
                <c:pt idx="0">
                  <c:v>Iniciativa de la aplicación</c:v>
                </c:pt>
                <c:pt idx="1">
                  <c:v>Disposición para probar la aplicación</c:v>
                </c:pt>
                <c:pt idx="2">
                  <c:v>Tiempo empleado en la búsqueda</c:v>
                </c:pt>
                <c:pt idx="3">
                  <c:v>Utilidad de la aplicación</c:v>
                </c:pt>
                <c:pt idx="4">
                  <c:v>Nivel de dificultad en la navegación</c:v>
                </c:pt>
              </c:strCache>
            </c:strRef>
          </c:cat>
          <c:val>
            <c:numRef>
              <c:f>Hoja2!$D$2:$D$6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18</c:v>
                </c:pt>
                <c:pt idx="3">
                  <c:v>0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FB-4DD5-99BF-15D0A70669F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489475072"/>
        <c:axId val="489481600"/>
        <c:axId val="0"/>
      </c:bar3DChart>
      <c:catAx>
        <c:axId val="48947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89481600"/>
        <c:crosses val="autoZero"/>
        <c:auto val="1"/>
        <c:lblAlgn val="ctr"/>
        <c:lblOffset val="100"/>
        <c:noMultiLvlLbl val="0"/>
      </c:catAx>
      <c:valAx>
        <c:axId val="4894816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89475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22T22:20:12.737" idx="3">
    <p:pos x="10" y="10"/>
    <p:text>Alejo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22T22:21:10.545" idx="13">
    <p:pos x="10" y="10"/>
    <p:text>Jojo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22T22:21:46.201" idx="15">
    <p:pos x="10" y="10"/>
    <p:text>Alejo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22T22:21:53.200" idx="16">
    <p:pos x="10" y="10"/>
    <p:text>Alejo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22T22:22:03.262" idx="17">
    <p:pos x="10" y="10"/>
    <p:text>Alejo 2 primeras</p:text>
    <p:extLst>
      <p:ext uri="{C676402C-5697-4E1C-873F-D02D1690AC5C}">
        <p15:threadingInfo xmlns:p15="http://schemas.microsoft.com/office/powerpoint/2012/main" timeZoneBias="300"/>
      </p:ext>
    </p:extLst>
  </p:cm>
  <p:cm authorId="1" dt="2020-01-22T22:22:17.637" idx="18">
    <p:pos x="10" y="146"/>
    <p:text>Jojo 2 últimas</p:text>
    <p:extLst>
      <p:ext uri="{C676402C-5697-4E1C-873F-D02D1690AC5C}">
        <p15:threadingInfo xmlns:p15="http://schemas.microsoft.com/office/powerpoint/2012/main" timeZoneBias="300">
          <p15:parentCm authorId="1" idx="17"/>
        </p15:threadingInfo>
      </p:ext>
    </p:extLs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22T22:22:19.553" idx="19">
    <p:pos x="10" y="10"/>
    <p:text>Alejo 2 primeras
Jojo 2 últimas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22T22:29:50.082" idx="20">
    <p:pos x="10" y="10"/>
    <p:text>Alejo primera y tercera conclusión
Jojo segunda y cuarta conclusión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22T22:30:23.215" idx="21">
    <p:pos x="10" y="10"/>
    <p:text>Jojo primera y seguna recomendación
Alejo tercera y cuarta recomendación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22T22:30:51.561" idx="22">
    <p:pos x="10" y="10"/>
    <p:text/>
    <p:extLst>
      <p:ext uri="{C676402C-5697-4E1C-873F-D02D1690AC5C}">
        <p15:threadingInfo xmlns:p15="http://schemas.microsoft.com/office/powerpoint/2012/main" timeZoneBias="300"/>
      </p:ext>
    </p:extLst>
  </p:cm>
  <p:cm authorId="1" dt="2020-01-22T22:31:48.430" idx="23">
    <p:pos x="6860" y="0"/>
    <p:text>Jojo segundo párrafo del trabajo a futuro
Alejo primer párrafo de trabajo a futuro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22T22:20:19.185" idx="4">
    <p:pos x="10" y="10"/>
    <p:text>Alejo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22T22:20:23.899" idx="5">
    <p:pos x="10" y="10"/>
    <p:text>Alejo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22T22:20:36.134" idx="7">
    <p:pos x="10" y="10"/>
    <p:text>Jojo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22T22:20:41.321" idx="8">
    <p:pos x="10" y="10"/>
    <p:text>Jojo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22T22:20:50.429" idx="9">
    <p:pos x="10" y="10"/>
    <p:text>Alejo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22T22:20:55.556" idx="10">
    <p:pos x="10" y="10"/>
    <p:text>Alejo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22T22:21:02.114" idx="11">
    <p:pos x="10" y="10"/>
    <p:text>Jojo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22T22:21:06.501" idx="12">
    <p:pos x="10" y="10"/>
    <p:text>Jojo</p:text>
    <p:extLst>
      <p:ext uri="{C676402C-5697-4E1C-873F-D02D1690AC5C}">
        <p15:threadingInfo xmlns:p15="http://schemas.microsoft.com/office/powerpoint/2012/main" timeZoneBias="30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798FD8-80C6-4DC9-906D-44E8594BDD2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7470D80-6966-428E-ADD1-3A329F8CE5A6}">
      <dgm:prSet phldrT="[Texto]" custT="1"/>
      <dgm:spPr/>
      <dgm:t>
        <a:bodyPr/>
        <a:lstStyle/>
        <a:p>
          <a:r>
            <a:rPr lang="es-EC" sz="2400" dirty="0"/>
            <a:t>1.</a:t>
          </a:r>
        </a:p>
      </dgm:t>
    </dgm:pt>
    <dgm:pt modelId="{172AA28C-D204-4923-B08B-A07D93C5E57C}" type="parTrans" cxnId="{A217D6FD-19CD-4744-8A6C-DD62B8662BB1}">
      <dgm:prSet/>
      <dgm:spPr/>
      <dgm:t>
        <a:bodyPr/>
        <a:lstStyle/>
        <a:p>
          <a:endParaRPr lang="es-EC"/>
        </a:p>
      </dgm:t>
    </dgm:pt>
    <dgm:pt modelId="{EB3D9ECD-9BEA-4F83-9AD6-0681B39A49F5}" type="sibTrans" cxnId="{A217D6FD-19CD-4744-8A6C-DD62B8662BB1}">
      <dgm:prSet/>
      <dgm:spPr/>
      <dgm:t>
        <a:bodyPr/>
        <a:lstStyle/>
        <a:p>
          <a:endParaRPr lang="es-EC"/>
        </a:p>
      </dgm:t>
    </dgm:pt>
    <dgm:pt modelId="{BB20B7C3-0688-4B59-89E8-7B69D91A65E3}">
      <dgm:prSet phldrT="[Texto]" custT="1"/>
      <dgm:spPr/>
      <dgm:t>
        <a:bodyPr/>
        <a:lstStyle/>
        <a:p>
          <a:r>
            <a:rPr lang="es-EC" sz="2400" dirty="0"/>
            <a:t>2.</a:t>
          </a:r>
        </a:p>
      </dgm:t>
    </dgm:pt>
    <dgm:pt modelId="{8344D8B8-77AE-45F7-AA91-D6B53D40BE94}" type="parTrans" cxnId="{C87B6F55-5C22-430D-A6BD-987B18DE022D}">
      <dgm:prSet/>
      <dgm:spPr/>
      <dgm:t>
        <a:bodyPr/>
        <a:lstStyle/>
        <a:p>
          <a:endParaRPr lang="es-EC"/>
        </a:p>
      </dgm:t>
    </dgm:pt>
    <dgm:pt modelId="{8BDE4377-A26D-43C3-A08A-D627E17A7EB2}" type="sibTrans" cxnId="{C87B6F55-5C22-430D-A6BD-987B18DE022D}">
      <dgm:prSet/>
      <dgm:spPr/>
      <dgm:t>
        <a:bodyPr/>
        <a:lstStyle/>
        <a:p>
          <a:endParaRPr lang="es-EC"/>
        </a:p>
      </dgm:t>
    </dgm:pt>
    <dgm:pt modelId="{2E7F54E6-5E9D-4B6B-BE2F-7337D7EB8E9A}">
      <dgm:prSet phldrT="[Texto]" custT="1"/>
      <dgm:spPr/>
      <dgm:t>
        <a:bodyPr/>
        <a:lstStyle/>
        <a:p>
          <a:r>
            <a:rPr lang="es-EC" sz="2400" dirty="0"/>
            <a:t>5.</a:t>
          </a:r>
        </a:p>
      </dgm:t>
    </dgm:pt>
    <dgm:pt modelId="{A0842005-03B4-449E-A41D-DD94FC497ABE}" type="parTrans" cxnId="{88E8E954-C731-4EB1-A7D5-B27311B52142}">
      <dgm:prSet/>
      <dgm:spPr/>
      <dgm:t>
        <a:bodyPr/>
        <a:lstStyle/>
        <a:p>
          <a:endParaRPr lang="es-EC"/>
        </a:p>
      </dgm:t>
    </dgm:pt>
    <dgm:pt modelId="{2C12C29E-E2BF-40C6-AA5B-B28A03EAD67D}" type="sibTrans" cxnId="{88E8E954-C731-4EB1-A7D5-B27311B52142}">
      <dgm:prSet/>
      <dgm:spPr/>
      <dgm:t>
        <a:bodyPr/>
        <a:lstStyle/>
        <a:p>
          <a:endParaRPr lang="es-EC"/>
        </a:p>
      </dgm:t>
    </dgm:pt>
    <dgm:pt modelId="{83A63DC5-E286-4CF4-A979-4D3369C51D6A}">
      <dgm:prSet phldrT="[Texto]" custT="1"/>
      <dgm:spPr/>
      <dgm:t>
        <a:bodyPr/>
        <a:lstStyle/>
        <a:p>
          <a:r>
            <a:rPr lang="es-EC" sz="2400" b="1" dirty="0"/>
            <a:t>Prototipo</a:t>
          </a:r>
        </a:p>
      </dgm:t>
    </dgm:pt>
    <dgm:pt modelId="{07EB3CF3-C291-4F63-B9CC-FC45937B1467}" type="sibTrans" cxnId="{59859AE9-54C6-43DC-8115-203F7A44012A}">
      <dgm:prSet/>
      <dgm:spPr/>
      <dgm:t>
        <a:bodyPr/>
        <a:lstStyle/>
        <a:p>
          <a:endParaRPr lang="es-EC"/>
        </a:p>
      </dgm:t>
    </dgm:pt>
    <dgm:pt modelId="{C5A2C921-AD57-44B4-AEB9-18C77B7F2740}" type="parTrans" cxnId="{59859AE9-54C6-43DC-8115-203F7A44012A}">
      <dgm:prSet/>
      <dgm:spPr/>
      <dgm:t>
        <a:bodyPr/>
        <a:lstStyle/>
        <a:p>
          <a:endParaRPr lang="es-EC"/>
        </a:p>
      </dgm:t>
    </dgm:pt>
    <dgm:pt modelId="{8F9128CB-E3FE-4550-885B-B2F81CB55C5B}">
      <dgm:prSet phldrT="[Texto]" custT="1"/>
      <dgm:spPr/>
      <dgm:t>
        <a:bodyPr/>
        <a:lstStyle/>
        <a:p>
          <a:r>
            <a:rPr lang="es-EC" sz="2400" b="1" dirty="0"/>
            <a:t>Problema</a:t>
          </a:r>
        </a:p>
      </dgm:t>
    </dgm:pt>
    <dgm:pt modelId="{7E868505-98C5-4FA0-8857-B96819EB8F59}" type="sibTrans" cxnId="{C24CD503-9940-40C8-BC00-9B63B8B37BFC}">
      <dgm:prSet/>
      <dgm:spPr/>
      <dgm:t>
        <a:bodyPr/>
        <a:lstStyle/>
        <a:p>
          <a:endParaRPr lang="es-EC"/>
        </a:p>
      </dgm:t>
    </dgm:pt>
    <dgm:pt modelId="{1453E0F6-DBCF-43EB-83F8-72A7414F3B9E}" type="parTrans" cxnId="{C24CD503-9940-40C8-BC00-9B63B8B37BFC}">
      <dgm:prSet/>
      <dgm:spPr/>
      <dgm:t>
        <a:bodyPr/>
        <a:lstStyle/>
        <a:p>
          <a:endParaRPr lang="es-EC"/>
        </a:p>
      </dgm:t>
    </dgm:pt>
    <dgm:pt modelId="{FC08A77D-2E1F-4E0A-AD9B-A03B48F6B1AF}">
      <dgm:prSet phldrT="[Texto]" custT="1"/>
      <dgm:spPr/>
      <dgm:t>
        <a:bodyPr/>
        <a:lstStyle/>
        <a:p>
          <a:r>
            <a:rPr lang="es-EC" sz="2400" b="1" dirty="0"/>
            <a:t>Antecedentes</a:t>
          </a:r>
        </a:p>
      </dgm:t>
    </dgm:pt>
    <dgm:pt modelId="{71B3AE63-ADC8-4897-B9D1-6BDC20594F19}" type="sibTrans" cxnId="{DA421D5C-036B-40CE-88BA-3279A7B850BE}">
      <dgm:prSet/>
      <dgm:spPr/>
      <dgm:t>
        <a:bodyPr/>
        <a:lstStyle/>
        <a:p>
          <a:endParaRPr lang="es-EC"/>
        </a:p>
      </dgm:t>
    </dgm:pt>
    <dgm:pt modelId="{92F8192E-679E-4556-9262-2107BFFB8335}" type="parTrans" cxnId="{DA421D5C-036B-40CE-88BA-3279A7B850BE}">
      <dgm:prSet/>
      <dgm:spPr/>
      <dgm:t>
        <a:bodyPr/>
        <a:lstStyle/>
        <a:p>
          <a:endParaRPr lang="es-EC"/>
        </a:p>
      </dgm:t>
    </dgm:pt>
    <dgm:pt modelId="{49A67680-CF20-4C41-AAC5-E3473AD3C0B6}">
      <dgm:prSet phldrT="[Texto]"/>
      <dgm:spPr/>
      <dgm:t>
        <a:bodyPr/>
        <a:lstStyle/>
        <a:p>
          <a:r>
            <a:rPr lang="es-EC" dirty="0">
              <a:latin typeface="Franklin Gothic Book" panose="020B0503020102020204"/>
            </a:rPr>
            <a:t>3</a:t>
          </a:r>
          <a:r>
            <a:rPr lang="es-EC" dirty="0"/>
            <a:t>.</a:t>
          </a:r>
        </a:p>
      </dgm:t>
    </dgm:pt>
    <dgm:pt modelId="{E7D7D5B6-42B3-4240-8168-3B64EBA7ADA3}" type="parTrans" cxnId="{8C860038-63BF-46E8-8F35-6B0F8BF6EE3D}">
      <dgm:prSet/>
      <dgm:spPr/>
      <dgm:t>
        <a:bodyPr/>
        <a:lstStyle/>
        <a:p>
          <a:endParaRPr lang="es-EC"/>
        </a:p>
      </dgm:t>
    </dgm:pt>
    <dgm:pt modelId="{49FC5358-81F5-4D8B-A465-DB43F0B38ED1}" type="sibTrans" cxnId="{8C860038-63BF-46E8-8F35-6B0F8BF6EE3D}">
      <dgm:prSet/>
      <dgm:spPr/>
      <dgm:t>
        <a:bodyPr/>
        <a:lstStyle/>
        <a:p>
          <a:endParaRPr lang="es-EC"/>
        </a:p>
      </dgm:t>
    </dgm:pt>
    <dgm:pt modelId="{90DC6ACE-C476-4CAB-82BD-CDD21EC993B0}">
      <dgm:prSet phldrT="[Texto]" custT="1"/>
      <dgm:spPr/>
      <dgm:t>
        <a:bodyPr/>
        <a:lstStyle/>
        <a:p>
          <a:r>
            <a:rPr lang="es-EC" sz="2400" b="1" dirty="0"/>
            <a:t>Fundamentos</a:t>
          </a:r>
        </a:p>
      </dgm:t>
    </dgm:pt>
    <dgm:pt modelId="{258A068C-B410-4146-87BA-3D1944C9B1E9}" type="parTrans" cxnId="{62B07050-64A1-4E23-BC43-938328AD99DD}">
      <dgm:prSet/>
      <dgm:spPr/>
      <dgm:t>
        <a:bodyPr/>
        <a:lstStyle/>
        <a:p>
          <a:endParaRPr lang="es-EC"/>
        </a:p>
      </dgm:t>
    </dgm:pt>
    <dgm:pt modelId="{A75A5FAD-72F5-4F05-9859-0BC9DD2192F2}" type="sibTrans" cxnId="{62B07050-64A1-4E23-BC43-938328AD99DD}">
      <dgm:prSet/>
      <dgm:spPr/>
      <dgm:t>
        <a:bodyPr/>
        <a:lstStyle/>
        <a:p>
          <a:endParaRPr lang="es-EC"/>
        </a:p>
      </dgm:t>
    </dgm:pt>
    <dgm:pt modelId="{938377D1-45F0-4B86-B9FB-C7D486566623}">
      <dgm:prSet phldrT="[Texto]" custT="1"/>
      <dgm:spPr/>
      <dgm:t>
        <a:bodyPr/>
        <a:lstStyle/>
        <a:p>
          <a:r>
            <a:rPr lang="es-EC" sz="2400" dirty="0"/>
            <a:t>6.</a:t>
          </a:r>
        </a:p>
      </dgm:t>
    </dgm:pt>
    <dgm:pt modelId="{4704E324-F2FC-4AD7-A775-3456F8090A75}" type="parTrans" cxnId="{5B19686F-D0C3-45E4-9457-814E76297275}">
      <dgm:prSet/>
      <dgm:spPr/>
      <dgm:t>
        <a:bodyPr/>
        <a:lstStyle/>
        <a:p>
          <a:endParaRPr lang="es-EC"/>
        </a:p>
      </dgm:t>
    </dgm:pt>
    <dgm:pt modelId="{B7CC43B9-E403-4EF0-8CA5-122479500EF9}" type="sibTrans" cxnId="{5B19686F-D0C3-45E4-9457-814E76297275}">
      <dgm:prSet/>
      <dgm:spPr/>
      <dgm:t>
        <a:bodyPr/>
        <a:lstStyle/>
        <a:p>
          <a:endParaRPr lang="es-EC"/>
        </a:p>
      </dgm:t>
    </dgm:pt>
    <dgm:pt modelId="{3B4945F4-F327-4A22-BD9D-C93EA4FD67C8}">
      <dgm:prSet phldrT="[Texto]" custT="1"/>
      <dgm:spPr/>
      <dgm:t>
        <a:bodyPr/>
        <a:lstStyle/>
        <a:p>
          <a:r>
            <a:rPr lang="es-EC" sz="2400" b="1" dirty="0"/>
            <a:t>Demostración</a:t>
          </a:r>
        </a:p>
      </dgm:t>
    </dgm:pt>
    <dgm:pt modelId="{680AAF40-C249-4900-8266-04E02C4BBDBE}" type="parTrans" cxnId="{A0924769-1686-4C87-BA4E-9C0BA2AAFD7C}">
      <dgm:prSet/>
      <dgm:spPr/>
      <dgm:t>
        <a:bodyPr/>
        <a:lstStyle/>
        <a:p>
          <a:endParaRPr lang="es-EC"/>
        </a:p>
      </dgm:t>
    </dgm:pt>
    <dgm:pt modelId="{93E43821-E3F6-427D-A160-CA65C58A5FBD}" type="sibTrans" cxnId="{A0924769-1686-4C87-BA4E-9C0BA2AAFD7C}">
      <dgm:prSet/>
      <dgm:spPr/>
      <dgm:t>
        <a:bodyPr/>
        <a:lstStyle/>
        <a:p>
          <a:endParaRPr lang="es-EC"/>
        </a:p>
      </dgm:t>
    </dgm:pt>
    <dgm:pt modelId="{E7BA2CEB-CDAE-4A8C-BA6C-FC7275D55207}">
      <dgm:prSet phldrT="[Texto]" custT="1"/>
      <dgm:spPr/>
      <dgm:t>
        <a:bodyPr/>
        <a:lstStyle/>
        <a:p>
          <a:r>
            <a:rPr lang="es-EC" sz="2400" dirty="0"/>
            <a:t>7.</a:t>
          </a:r>
        </a:p>
      </dgm:t>
    </dgm:pt>
    <dgm:pt modelId="{892D768E-3F0F-4880-A0E2-15E9902F9C63}" type="parTrans" cxnId="{8525FEC3-4EFD-4DF1-8BC4-98A4F2538051}">
      <dgm:prSet/>
      <dgm:spPr/>
      <dgm:t>
        <a:bodyPr/>
        <a:lstStyle/>
        <a:p>
          <a:endParaRPr lang="es-EC"/>
        </a:p>
      </dgm:t>
    </dgm:pt>
    <dgm:pt modelId="{A0AD8BE9-A7F8-4990-A3EE-E9DBE24CC815}" type="sibTrans" cxnId="{8525FEC3-4EFD-4DF1-8BC4-98A4F2538051}">
      <dgm:prSet/>
      <dgm:spPr/>
      <dgm:t>
        <a:bodyPr/>
        <a:lstStyle/>
        <a:p>
          <a:endParaRPr lang="es-EC"/>
        </a:p>
      </dgm:t>
    </dgm:pt>
    <dgm:pt modelId="{0ECE07B2-8D84-48E3-98C5-EE0A1F63022C}">
      <dgm:prSet phldrT="[Texto]" custT="1"/>
      <dgm:spPr/>
      <dgm:t>
        <a:bodyPr/>
        <a:lstStyle/>
        <a:p>
          <a:r>
            <a:rPr lang="es-EC" sz="2400" b="1" dirty="0"/>
            <a:t>Resultados</a:t>
          </a:r>
        </a:p>
      </dgm:t>
    </dgm:pt>
    <dgm:pt modelId="{3E7DB1A0-4EC7-4C78-B73D-70EE63B90EE5}" type="parTrans" cxnId="{96B38667-3DA4-4C9C-93C6-AE5027A93199}">
      <dgm:prSet/>
      <dgm:spPr/>
      <dgm:t>
        <a:bodyPr/>
        <a:lstStyle/>
        <a:p>
          <a:endParaRPr lang="es-EC"/>
        </a:p>
      </dgm:t>
    </dgm:pt>
    <dgm:pt modelId="{BA5AD31C-14AA-4559-8EBE-7A45D594C7E6}" type="sibTrans" cxnId="{96B38667-3DA4-4C9C-93C6-AE5027A93199}">
      <dgm:prSet/>
      <dgm:spPr/>
      <dgm:t>
        <a:bodyPr/>
        <a:lstStyle/>
        <a:p>
          <a:endParaRPr lang="es-EC"/>
        </a:p>
      </dgm:t>
    </dgm:pt>
    <dgm:pt modelId="{CDAD6F05-2A24-4354-B639-E6AAD434A875}">
      <dgm:prSet phldrT="[Texto]" custT="1"/>
      <dgm:spPr/>
      <dgm:t>
        <a:bodyPr/>
        <a:lstStyle/>
        <a:p>
          <a:r>
            <a:rPr lang="es-EC" sz="2400" dirty="0"/>
            <a:t>8.</a:t>
          </a:r>
        </a:p>
      </dgm:t>
    </dgm:pt>
    <dgm:pt modelId="{B513E104-4211-489C-89C7-5129265DF9E5}" type="parTrans" cxnId="{EAC01033-BB9A-4C2C-BEF1-3F05BCD9F8E3}">
      <dgm:prSet/>
      <dgm:spPr/>
      <dgm:t>
        <a:bodyPr/>
        <a:lstStyle/>
        <a:p>
          <a:endParaRPr lang="es-EC"/>
        </a:p>
      </dgm:t>
    </dgm:pt>
    <dgm:pt modelId="{ECB6074B-7B56-4DD4-82D9-D8DFB89A2FD3}" type="sibTrans" cxnId="{EAC01033-BB9A-4C2C-BEF1-3F05BCD9F8E3}">
      <dgm:prSet/>
      <dgm:spPr/>
      <dgm:t>
        <a:bodyPr/>
        <a:lstStyle/>
        <a:p>
          <a:endParaRPr lang="es-EC"/>
        </a:p>
      </dgm:t>
    </dgm:pt>
    <dgm:pt modelId="{0FED00C4-E323-48AE-88C6-4FA0DE77A145}">
      <dgm:prSet phldrT="[Texto]" custT="1"/>
      <dgm:spPr/>
      <dgm:t>
        <a:bodyPr/>
        <a:lstStyle/>
        <a:p>
          <a:r>
            <a:rPr lang="es-EC" sz="2400" b="1" dirty="0"/>
            <a:t>Conclusiones</a:t>
          </a:r>
        </a:p>
      </dgm:t>
    </dgm:pt>
    <dgm:pt modelId="{59826A93-3558-4A92-8509-66DD95B54999}" type="sibTrans" cxnId="{4B11E70B-9279-4255-91CF-814B4680F19D}">
      <dgm:prSet/>
      <dgm:spPr/>
      <dgm:t>
        <a:bodyPr/>
        <a:lstStyle/>
        <a:p>
          <a:endParaRPr lang="es-EC"/>
        </a:p>
      </dgm:t>
    </dgm:pt>
    <dgm:pt modelId="{DABBC41E-BB93-4BDA-8494-44298015AC79}" type="parTrans" cxnId="{4B11E70B-9279-4255-91CF-814B4680F19D}">
      <dgm:prSet/>
      <dgm:spPr/>
      <dgm:t>
        <a:bodyPr/>
        <a:lstStyle/>
        <a:p>
          <a:endParaRPr lang="es-EC"/>
        </a:p>
      </dgm:t>
    </dgm:pt>
    <dgm:pt modelId="{56468833-F753-422E-A6A3-6631107332A6}" type="pres">
      <dgm:prSet presAssocID="{D7798FD8-80C6-4DC9-906D-44E8594BDD2B}" presName="Name0" presStyleCnt="0">
        <dgm:presLayoutVars>
          <dgm:dir/>
          <dgm:animLvl val="lvl"/>
          <dgm:resizeHandles val="exact"/>
        </dgm:presLayoutVars>
      </dgm:prSet>
      <dgm:spPr/>
    </dgm:pt>
    <dgm:pt modelId="{67328A67-0307-4AF5-BCC9-829810E15FD2}" type="pres">
      <dgm:prSet presAssocID="{17470D80-6966-428E-ADD1-3A329F8CE5A6}" presName="linNode" presStyleCnt="0"/>
      <dgm:spPr/>
    </dgm:pt>
    <dgm:pt modelId="{B62D19BB-BAB3-467C-B751-DD65847F79DF}" type="pres">
      <dgm:prSet presAssocID="{17470D80-6966-428E-ADD1-3A329F8CE5A6}" presName="parentText" presStyleLbl="node1" presStyleIdx="0" presStyleCnt="7" custScaleX="24135">
        <dgm:presLayoutVars>
          <dgm:chMax val="1"/>
          <dgm:bulletEnabled val="1"/>
        </dgm:presLayoutVars>
      </dgm:prSet>
      <dgm:spPr/>
    </dgm:pt>
    <dgm:pt modelId="{C407BFEA-8664-48CB-9C7E-F62E8243924F}" type="pres">
      <dgm:prSet presAssocID="{17470D80-6966-428E-ADD1-3A329F8CE5A6}" presName="descendantText" presStyleLbl="alignAccFollowNode1" presStyleIdx="0" presStyleCnt="7">
        <dgm:presLayoutVars>
          <dgm:bulletEnabled val="1"/>
        </dgm:presLayoutVars>
      </dgm:prSet>
      <dgm:spPr/>
    </dgm:pt>
    <dgm:pt modelId="{09F9BCB2-0799-43C3-933D-0F9054460B86}" type="pres">
      <dgm:prSet presAssocID="{EB3D9ECD-9BEA-4F83-9AD6-0681B39A49F5}" presName="sp" presStyleCnt="0"/>
      <dgm:spPr/>
    </dgm:pt>
    <dgm:pt modelId="{5D3BBBDC-A6F2-4303-B539-8B55E2ED72F9}" type="pres">
      <dgm:prSet presAssocID="{BB20B7C3-0688-4B59-89E8-7B69D91A65E3}" presName="linNode" presStyleCnt="0"/>
      <dgm:spPr/>
    </dgm:pt>
    <dgm:pt modelId="{C5621D55-E029-40D9-9FC0-1327D9F02E8F}" type="pres">
      <dgm:prSet presAssocID="{BB20B7C3-0688-4B59-89E8-7B69D91A65E3}" presName="parentText" presStyleLbl="node1" presStyleIdx="1" presStyleCnt="7" custScaleX="24135">
        <dgm:presLayoutVars>
          <dgm:chMax val="1"/>
          <dgm:bulletEnabled val="1"/>
        </dgm:presLayoutVars>
      </dgm:prSet>
      <dgm:spPr/>
    </dgm:pt>
    <dgm:pt modelId="{8B24C5DE-7D1E-4B0D-A647-3413CDBF9623}" type="pres">
      <dgm:prSet presAssocID="{BB20B7C3-0688-4B59-89E8-7B69D91A65E3}" presName="descendantText" presStyleLbl="alignAccFollowNode1" presStyleIdx="1" presStyleCnt="7">
        <dgm:presLayoutVars>
          <dgm:bulletEnabled val="1"/>
        </dgm:presLayoutVars>
      </dgm:prSet>
      <dgm:spPr/>
    </dgm:pt>
    <dgm:pt modelId="{6B673DAD-5460-4543-AA9E-016D341BD76A}" type="pres">
      <dgm:prSet presAssocID="{8BDE4377-A26D-43C3-A08A-D627E17A7EB2}" presName="sp" presStyleCnt="0"/>
      <dgm:spPr/>
    </dgm:pt>
    <dgm:pt modelId="{CC96195C-AED2-49E4-8644-B97743D6A9D4}" type="pres">
      <dgm:prSet presAssocID="{49A67680-CF20-4C41-AAC5-E3473AD3C0B6}" presName="linNode" presStyleCnt="0"/>
      <dgm:spPr/>
    </dgm:pt>
    <dgm:pt modelId="{2DCA0725-F5F1-415B-8E98-7DD9523E92EB}" type="pres">
      <dgm:prSet presAssocID="{49A67680-CF20-4C41-AAC5-E3473AD3C0B6}" presName="parentText" presStyleLbl="node1" presStyleIdx="2" presStyleCnt="7" custScaleX="24135">
        <dgm:presLayoutVars>
          <dgm:chMax val="1"/>
          <dgm:bulletEnabled val="1"/>
        </dgm:presLayoutVars>
      </dgm:prSet>
      <dgm:spPr/>
    </dgm:pt>
    <dgm:pt modelId="{B5C508D6-ECDF-416D-8CAB-0176A4E320F5}" type="pres">
      <dgm:prSet presAssocID="{49A67680-CF20-4C41-AAC5-E3473AD3C0B6}" presName="descendantText" presStyleLbl="alignAccFollowNode1" presStyleIdx="2" presStyleCnt="7" custLinFactNeighborY="0">
        <dgm:presLayoutVars>
          <dgm:bulletEnabled val="1"/>
        </dgm:presLayoutVars>
      </dgm:prSet>
      <dgm:spPr/>
    </dgm:pt>
    <dgm:pt modelId="{8BD0A1E7-3FDC-44CE-A3FC-D50C6DE1E23E}" type="pres">
      <dgm:prSet presAssocID="{49FC5358-81F5-4D8B-A465-DB43F0B38ED1}" presName="sp" presStyleCnt="0"/>
      <dgm:spPr/>
    </dgm:pt>
    <dgm:pt modelId="{FBCCB1C5-67F7-40EB-90ED-A940148EFDFD}" type="pres">
      <dgm:prSet presAssocID="{2E7F54E6-5E9D-4B6B-BE2F-7337D7EB8E9A}" presName="linNode" presStyleCnt="0"/>
      <dgm:spPr/>
    </dgm:pt>
    <dgm:pt modelId="{D60AF6FA-DBF0-4D01-A6FA-20108838D458}" type="pres">
      <dgm:prSet presAssocID="{2E7F54E6-5E9D-4B6B-BE2F-7337D7EB8E9A}" presName="parentText" presStyleLbl="node1" presStyleIdx="3" presStyleCnt="7" custScaleX="24135">
        <dgm:presLayoutVars>
          <dgm:chMax val="1"/>
          <dgm:bulletEnabled val="1"/>
        </dgm:presLayoutVars>
      </dgm:prSet>
      <dgm:spPr/>
    </dgm:pt>
    <dgm:pt modelId="{F736B783-17DD-4F78-A8F7-11CD1AD5420C}" type="pres">
      <dgm:prSet presAssocID="{2E7F54E6-5E9D-4B6B-BE2F-7337D7EB8E9A}" presName="descendantText" presStyleLbl="alignAccFollowNode1" presStyleIdx="3" presStyleCnt="7">
        <dgm:presLayoutVars>
          <dgm:bulletEnabled val="1"/>
        </dgm:presLayoutVars>
      </dgm:prSet>
      <dgm:spPr/>
    </dgm:pt>
    <dgm:pt modelId="{669E67B5-FE35-4AF5-B74A-D31A35A2DBE0}" type="pres">
      <dgm:prSet presAssocID="{2C12C29E-E2BF-40C6-AA5B-B28A03EAD67D}" presName="sp" presStyleCnt="0"/>
      <dgm:spPr/>
    </dgm:pt>
    <dgm:pt modelId="{2CD60E22-4F89-463C-8C54-8677336CAA23}" type="pres">
      <dgm:prSet presAssocID="{938377D1-45F0-4B86-B9FB-C7D486566623}" presName="linNode" presStyleCnt="0"/>
      <dgm:spPr/>
    </dgm:pt>
    <dgm:pt modelId="{A4154899-82DC-4418-BDDE-06885E457C1F}" type="pres">
      <dgm:prSet presAssocID="{938377D1-45F0-4B86-B9FB-C7D486566623}" presName="parentText" presStyleLbl="node1" presStyleIdx="4" presStyleCnt="7" custScaleX="24135">
        <dgm:presLayoutVars>
          <dgm:chMax val="1"/>
          <dgm:bulletEnabled val="1"/>
        </dgm:presLayoutVars>
      </dgm:prSet>
      <dgm:spPr/>
    </dgm:pt>
    <dgm:pt modelId="{E647EE99-66BD-421C-8858-AE198077E644}" type="pres">
      <dgm:prSet presAssocID="{938377D1-45F0-4B86-B9FB-C7D486566623}" presName="descendantText" presStyleLbl="alignAccFollowNode1" presStyleIdx="4" presStyleCnt="7">
        <dgm:presLayoutVars>
          <dgm:bulletEnabled val="1"/>
        </dgm:presLayoutVars>
      </dgm:prSet>
      <dgm:spPr/>
    </dgm:pt>
    <dgm:pt modelId="{0076B64B-949D-4CC2-8AF4-2B330E8E3100}" type="pres">
      <dgm:prSet presAssocID="{B7CC43B9-E403-4EF0-8CA5-122479500EF9}" presName="sp" presStyleCnt="0"/>
      <dgm:spPr/>
    </dgm:pt>
    <dgm:pt modelId="{12C7837F-E548-4FE9-85D5-27362B15934D}" type="pres">
      <dgm:prSet presAssocID="{E7BA2CEB-CDAE-4A8C-BA6C-FC7275D55207}" presName="linNode" presStyleCnt="0"/>
      <dgm:spPr/>
    </dgm:pt>
    <dgm:pt modelId="{F8EE27F5-E67A-4181-BABC-D093F022F997}" type="pres">
      <dgm:prSet presAssocID="{E7BA2CEB-CDAE-4A8C-BA6C-FC7275D55207}" presName="parentText" presStyleLbl="node1" presStyleIdx="5" presStyleCnt="7" custScaleX="24135">
        <dgm:presLayoutVars>
          <dgm:chMax val="1"/>
          <dgm:bulletEnabled val="1"/>
        </dgm:presLayoutVars>
      </dgm:prSet>
      <dgm:spPr/>
    </dgm:pt>
    <dgm:pt modelId="{00856C5E-B239-4E8A-A7F7-2733BB8A57FF}" type="pres">
      <dgm:prSet presAssocID="{E7BA2CEB-CDAE-4A8C-BA6C-FC7275D55207}" presName="descendantText" presStyleLbl="alignAccFollowNode1" presStyleIdx="5" presStyleCnt="7">
        <dgm:presLayoutVars>
          <dgm:bulletEnabled val="1"/>
        </dgm:presLayoutVars>
      </dgm:prSet>
      <dgm:spPr/>
    </dgm:pt>
    <dgm:pt modelId="{4FB7B74D-46B2-45D4-A740-64DB2CB284EF}" type="pres">
      <dgm:prSet presAssocID="{A0AD8BE9-A7F8-4990-A3EE-E9DBE24CC815}" presName="sp" presStyleCnt="0"/>
      <dgm:spPr/>
    </dgm:pt>
    <dgm:pt modelId="{4211DD50-9F51-42FF-8E49-82BE1E798A5A}" type="pres">
      <dgm:prSet presAssocID="{CDAD6F05-2A24-4354-B639-E6AAD434A875}" presName="linNode" presStyleCnt="0"/>
      <dgm:spPr/>
    </dgm:pt>
    <dgm:pt modelId="{B774142D-7C5A-4ACB-A18B-5CADFF1D249E}" type="pres">
      <dgm:prSet presAssocID="{CDAD6F05-2A24-4354-B639-E6AAD434A875}" presName="parentText" presStyleLbl="node1" presStyleIdx="6" presStyleCnt="7" custScaleX="24135">
        <dgm:presLayoutVars>
          <dgm:chMax val="1"/>
          <dgm:bulletEnabled val="1"/>
        </dgm:presLayoutVars>
      </dgm:prSet>
      <dgm:spPr/>
    </dgm:pt>
    <dgm:pt modelId="{001C10A9-2816-46D2-BA33-58D3CCA0DC88}" type="pres">
      <dgm:prSet presAssocID="{CDAD6F05-2A24-4354-B639-E6AAD434A875}" presName="descendantText" presStyleLbl="alignAccFollowNode1" presStyleIdx="6" presStyleCnt="7">
        <dgm:presLayoutVars>
          <dgm:bulletEnabled val="1"/>
        </dgm:presLayoutVars>
      </dgm:prSet>
      <dgm:spPr/>
    </dgm:pt>
  </dgm:ptLst>
  <dgm:cxnLst>
    <dgm:cxn modelId="{C24CD503-9940-40C8-BC00-9B63B8B37BFC}" srcId="{BB20B7C3-0688-4B59-89E8-7B69D91A65E3}" destId="{8F9128CB-E3FE-4550-885B-B2F81CB55C5B}" srcOrd="0" destOrd="0" parTransId="{1453E0F6-DBCF-43EB-83F8-72A7414F3B9E}" sibTransId="{7E868505-98C5-4FA0-8857-B96819EB8F59}"/>
    <dgm:cxn modelId="{28FEBA0B-1E1B-4E96-8920-16E8330D0CDE}" type="presOf" srcId="{E7BA2CEB-CDAE-4A8C-BA6C-FC7275D55207}" destId="{F8EE27F5-E67A-4181-BABC-D093F022F997}" srcOrd="0" destOrd="0" presId="urn:microsoft.com/office/officeart/2005/8/layout/vList5"/>
    <dgm:cxn modelId="{4B11E70B-9279-4255-91CF-814B4680F19D}" srcId="{CDAD6F05-2A24-4354-B639-E6AAD434A875}" destId="{0FED00C4-E323-48AE-88C6-4FA0DE77A145}" srcOrd="0" destOrd="0" parTransId="{DABBC41E-BB93-4BDA-8494-44298015AC79}" sibTransId="{59826A93-3558-4A92-8509-66DD95B54999}"/>
    <dgm:cxn modelId="{AC45F811-B228-4AC5-A000-62A469CD4962}" type="presOf" srcId="{17470D80-6966-428E-ADD1-3A329F8CE5A6}" destId="{B62D19BB-BAB3-467C-B751-DD65847F79DF}" srcOrd="0" destOrd="0" presId="urn:microsoft.com/office/officeart/2005/8/layout/vList5"/>
    <dgm:cxn modelId="{274F4F1B-5F15-462A-9A58-CD776A5B52A3}" type="presOf" srcId="{0FED00C4-E323-48AE-88C6-4FA0DE77A145}" destId="{001C10A9-2816-46D2-BA33-58D3CCA0DC88}" srcOrd="0" destOrd="0" presId="urn:microsoft.com/office/officeart/2005/8/layout/vList5"/>
    <dgm:cxn modelId="{9914EB1C-4554-498C-B78B-A96C35E0947A}" type="presOf" srcId="{BB20B7C3-0688-4B59-89E8-7B69D91A65E3}" destId="{C5621D55-E029-40D9-9FC0-1327D9F02E8F}" srcOrd="0" destOrd="0" presId="urn:microsoft.com/office/officeart/2005/8/layout/vList5"/>
    <dgm:cxn modelId="{EAC01033-BB9A-4C2C-BEF1-3F05BCD9F8E3}" srcId="{D7798FD8-80C6-4DC9-906D-44E8594BDD2B}" destId="{CDAD6F05-2A24-4354-B639-E6AAD434A875}" srcOrd="6" destOrd="0" parTransId="{B513E104-4211-489C-89C7-5129265DF9E5}" sibTransId="{ECB6074B-7B56-4DD4-82D9-D8DFB89A2FD3}"/>
    <dgm:cxn modelId="{8C860038-63BF-46E8-8F35-6B0F8BF6EE3D}" srcId="{D7798FD8-80C6-4DC9-906D-44E8594BDD2B}" destId="{49A67680-CF20-4C41-AAC5-E3473AD3C0B6}" srcOrd="2" destOrd="0" parTransId="{E7D7D5B6-42B3-4240-8168-3B64EBA7ADA3}" sibTransId="{49FC5358-81F5-4D8B-A465-DB43F0B38ED1}"/>
    <dgm:cxn modelId="{C186293B-69A3-4796-9C97-1015A3F2675A}" type="presOf" srcId="{3B4945F4-F327-4A22-BD9D-C93EA4FD67C8}" destId="{E647EE99-66BD-421C-8858-AE198077E644}" srcOrd="0" destOrd="0" presId="urn:microsoft.com/office/officeart/2005/8/layout/vList5"/>
    <dgm:cxn modelId="{DA421D5C-036B-40CE-88BA-3279A7B850BE}" srcId="{17470D80-6966-428E-ADD1-3A329F8CE5A6}" destId="{FC08A77D-2E1F-4E0A-AD9B-A03B48F6B1AF}" srcOrd="0" destOrd="0" parTransId="{92F8192E-679E-4556-9262-2107BFFB8335}" sibTransId="{71B3AE63-ADC8-4897-B9D1-6BDC20594F19}"/>
    <dgm:cxn modelId="{96B38667-3DA4-4C9C-93C6-AE5027A93199}" srcId="{E7BA2CEB-CDAE-4A8C-BA6C-FC7275D55207}" destId="{0ECE07B2-8D84-48E3-98C5-EE0A1F63022C}" srcOrd="0" destOrd="0" parTransId="{3E7DB1A0-4EC7-4C78-B73D-70EE63B90EE5}" sibTransId="{BA5AD31C-14AA-4559-8EBE-7A45D594C7E6}"/>
    <dgm:cxn modelId="{2CA5D547-A946-4F2D-B297-56DAA0765D87}" type="presOf" srcId="{49A67680-CF20-4C41-AAC5-E3473AD3C0B6}" destId="{2DCA0725-F5F1-415B-8E98-7DD9523E92EB}" srcOrd="0" destOrd="0" presId="urn:microsoft.com/office/officeart/2005/8/layout/vList5"/>
    <dgm:cxn modelId="{A0924769-1686-4C87-BA4E-9C0BA2AAFD7C}" srcId="{938377D1-45F0-4B86-B9FB-C7D486566623}" destId="{3B4945F4-F327-4A22-BD9D-C93EA4FD67C8}" srcOrd="0" destOrd="0" parTransId="{680AAF40-C249-4900-8266-04E02C4BBDBE}" sibTransId="{93E43821-E3F6-427D-A160-CA65C58A5FBD}"/>
    <dgm:cxn modelId="{7255B04B-D8FA-4732-988F-10919FB862C6}" type="presOf" srcId="{83A63DC5-E286-4CF4-A979-4D3369C51D6A}" destId="{F736B783-17DD-4F78-A8F7-11CD1AD5420C}" srcOrd="0" destOrd="0" presId="urn:microsoft.com/office/officeart/2005/8/layout/vList5"/>
    <dgm:cxn modelId="{5B19686F-D0C3-45E4-9457-814E76297275}" srcId="{D7798FD8-80C6-4DC9-906D-44E8594BDD2B}" destId="{938377D1-45F0-4B86-B9FB-C7D486566623}" srcOrd="4" destOrd="0" parTransId="{4704E324-F2FC-4AD7-A775-3456F8090A75}" sibTransId="{B7CC43B9-E403-4EF0-8CA5-122479500EF9}"/>
    <dgm:cxn modelId="{62B07050-64A1-4E23-BC43-938328AD99DD}" srcId="{49A67680-CF20-4C41-AAC5-E3473AD3C0B6}" destId="{90DC6ACE-C476-4CAB-82BD-CDD21EC993B0}" srcOrd="0" destOrd="0" parTransId="{258A068C-B410-4146-87BA-3D1944C9B1E9}" sibTransId="{A75A5FAD-72F5-4F05-9859-0BC9DD2192F2}"/>
    <dgm:cxn modelId="{2F502873-93C6-4849-9E34-4213C2E3FA1B}" type="presOf" srcId="{2E7F54E6-5E9D-4B6B-BE2F-7337D7EB8E9A}" destId="{D60AF6FA-DBF0-4D01-A6FA-20108838D458}" srcOrd="0" destOrd="0" presId="urn:microsoft.com/office/officeart/2005/8/layout/vList5"/>
    <dgm:cxn modelId="{88E8E954-C731-4EB1-A7D5-B27311B52142}" srcId="{D7798FD8-80C6-4DC9-906D-44E8594BDD2B}" destId="{2E7F54E6-5E9D-4B6B-BE2F-7337D7EB8E9A}" srcOrd="3" destOrd="0" parTransId="{A0842005-03B4-449E-A41D-DD94FC497ABE}" sibTransId="{2C12C29E-E2BF-40C6-AA5B-B28A03EAD67D}"/>
    <dgm:cxn modelId="{C87B6F55-5C22-430D-A6BD-987B18DE022D}" srcId="{D7798FD8-80C6-4DC9-906D-44E8594BDD2B}" destId="{BB20B7C3-0688-4B59-89E8-7B69D91A65E3}" srcOrd="1" destOrd="0" parTransId="{8344D8B8-77AE-45F7-AA91-D6B53D40BE94}" sibTransId="{8BDE4377-A26D-43C3-A08A-D627E17A7EB2}"/>
    <dgm:cxn modelId="{72B33459-EB6D-4EC7-8759-8D98A5EF20B4}" type="presOf" srcId="{0ECE07B2-8D84-48E3-98C5-EE0A1F63022C}" destId="{00856C5E-B239-4E8A-A7F7-2733BB8A57FF}" srcOrd="0" destOrd="0" presId="urn:microsoft.com/office/officeart/2005/8/layout/vList5"/>
    <dgm:cxn modelId="{2F7E3B99-5FE9-4761-B4D5-A04FA7D004AB}" type="presOf" srcId="{CDAD6F05-2A24-4354-B639-E6AAD434A875}" destId="{B774142D-7C5A-4ACB-A18B-5CADFF1D249E}" srcOrd="0" destOrd="0" presId="urn:microsoft.com/office/officeart/2005/8/layout/vList5"/>
    <dgm:cxn modelId="{D92FA2A9-3F85-44A2-8D6B-3A6F08626269}" type="presOf" srcId="{8F9128CB-E3FE-4550-885B-B2F81CB55C5B}" destId="{8B24C5DE-7D1E-4B0D-A647-3413CDBF9623}" srcOrd="0" destOrd="0" presId="urn:microsoft.com/office/officeart/2005/8/layout/vList5"/>
    <dgm:cxn modelId="{B1BE0BBA-DBCA-4BC3-8162-359F05B445CF}" type="presOf" srcId="{FC08A77D-2E1F-4E0A-AD9B-A03B48F6B1AF}" destId="{C407BFEA-8664-48CB-9C7E-F62E8243924F}" srcOrd="0" destOrd="0" presId="urn:microsoft.com/office/officeart/2005/8/layout/vList5"/>
    <dgm:cxn modelId="{8525FEC3-4EFD-4DF1-8BC4-98A4F2538051}" srcId="{D7798FD8-80C6-4DC9-906D-44E8594BDD2B}" destId="{E7BA2CEB-CDAE-4A8C-BA6C-FC7275D55207}" srcOrd="5" destOrd="0" parTransId="{892D768E-3F0F-4880-A0E2-15E9902F9C63}" sibTransId="{A0AD8BE9-A7F8-4990-A3EE-E9DBE24CC815}"/>
    <dgm:cxn modelId="{32DAFDDB-B472-4B75-B1DD-86513D5EB36D}" type="presOf" srcId="{90DC6ACE-C476-4CAB-82BD-CDD21EC993B0}" destId="{B5C508D6-ECDF-416D-8CAB-0176A4E320F5}" srcOrd="0" destOrd="0" presId="urn:microsoft.com/office/officeart/2005/8/layout/vList5"/>
    <dgm:cxn modelId="{59859AE9-54C6-43DC-8115-203F7A44012A}" srcId="{2E7F54E6-5E9D-4B6B-BE2F-7337D7EB8E9A}" destId="{83A63DC5-E286-4CF4-A979-4D3369C51D6A}" srcOrd="0" destOrd="0" parTransId="{C5A2C921-AD57-44B4-AEB9-18C77B7F2740}" sibTransId="{07EB3CF3-C291-4F63-B9CC-FC45937B1467}"/>
    <dgm:cxn modelId="{798A34F6-718F-4A18-9596-C68C8C3A8629}" type="presOf" srcId="{D7798FD8-80C6-4DC9-906D-44E8594BDD2B}" destId="{56468833-F753-422E-A6A3-6631107332A6}" srcOrd="0" destOrd="0" presId="urn:microsoft.com/office/officeart/2005/8/layout/vList5"/>
    <dgm:cxn modelId="{E1BDBEFB-0D3A-4BD4-8D7B-5B9D317FF794}" type="presOf" srcId="{938377D1-45F0-4B86-B9FB-C7D486566623}" destId="{A4154899-82DC-4418-BDDE-06885E457C1F}" srcOrd="0" destOrd="0" presId="urn:microsoft.com/office/officeart/2005/8/layout/vList5"/>
    <dgm:cxn modelId="{A217D6FD-19CD-4744-8A6C-DD62B8662BB1}" srcId="{D7798FD8-80C6-4DC9-906D-44E8594BDD2B}" destId="{17470D80-6966-428E-ADD1-3A329F8CE5A6}" srcOrd="0" destOrd="0" parTransId="{172AA28C-D204-4923-B08B-A07D93C5E57C}" sibTransId="{EB3D9ECD-9BEA-4F83-9AD6-0681B39A49F5}"/>
    <dgm:cxn modelId="{029069F1-6467-4F31-BC17-74BA8D8EAEC0}" type="presParOf" srcId="{56468833-F753-422E-A6A3-6631107332A6}" destId="{67328A67-0307-4AF5-BCC9-829810E15FD2}" srcOrd="0" destOrd="0" presId="urn:microsoft.com/office/officeart/2005/8/layout/vList5"/>
    <dgm:cxn modelId="{27035561-2AC3-48D1-A0DD-8A16DD63DF2F}" type="presParOf" srcId="{67328A67-0307-4AF5-BCC9-829810E15FD2}" destId="{B62D19BB-BAB3-467C-B751-DD65847F79DF}" srcOrd="0" destOrd="0" presId="urn:microsoft.com/office/officeart/2005/8/layout/vList5"/>
    <dgm:cxn modelId="{E679F612-F5AC-4254-BD25-FF2CAED5AE7D}" type="presParOf" srcId="{67328A67-0307-4AF5-BCC9-829810E15FD2}" destId="{C407BFEA-8664-48CB-9C7E-F62E8243924F}" srcOrd="1" destOrd="0" presId="urn:microsoft.com/office/officeart/2005/8/layout/vList5"/>
    <dgm:cxn modelId="{EACC9425-726C-4FAE-B9F3-E77F8A76294A}" type="presParOf" srcId="{56468833-F753-422E-A6A3-6631107332A6}" destId="{09F9BCB2-0799-43C3-933D-0F9054460B86}" srcOrd="1" destOrd="0" presId="urn:microsoft.com/office/officeart/2005/8/layout/vList5"/>
    <dgm:cxn modelId="{3DC95B05-9303-4A9E-9B48-E494E9935579}" type="presParOf" srcId="{56468833-F753-422E-A6A3-6631107332A6}" destId="{5D3BBBDC-A6F2-4303-B539-8B55E2ED72F9}" srcOrd="2" destOrd="0" presId="urn:microsoft.com/office/officeart/2005/8/layout/vList5"/>
    <dgm:cxn modelId="{46DFE897-A7E7-4D6D-9874-5F0DA517AA48}" type="presParOf" srcId="{5D3BBBDC-A6F2-4303-B539-8B55E2ED72F9}" destId="{C5621D55-E029-40D9-9FC0-1327D9F02E8F}" srcOrd="0" destOrd="0" presId="urn:microsoft.com/office/officeart/2005/8/layout/vList5"/>
    <dgm:cxn modelId="{3C504C90-A601-46BB-BC8A-1353DD1CA884}" type="presParOf" srcId="{5D3BBBDC-A6F2-4303-B539-8B55E2ED72F9}" destId="{8B24C5DE-7D1E-4B0D-A647-3413CDBF9623}" srcOrd="1" destOrd="0" presId="urn:microsoft.com/office/officeart/2005/8/layout/vList5"/>
    <dgm:cxn modelId="{1ECBD607-C623-4033-83A3-59EFE34558EB}" type="presParOf" srcId="{56468833-F753-422E-A6A3-6631107332A6}" destId="{6B673DAD-5460-4543-AA9E-016D341BD76A}" srcOrd="3" destOrd="0" presId="urn:microsoft.com/office/officeart/2005/8/layout/vList5"/>
    <dgm:cxn modelId="{FE2EE9FA-809C-44E5-A27D-BCAEC2733A01}" type="presParOf" srcId="{56468833-F753-422E-A6A3-6631107332A6}" destId="{CC96195C-AED2-49E4-8644-B97743D6A9D4}" srcOrd="4" destOrd="0" presId="urn:microsoft.com/office/officeart/2005/8/layout/vList5"/>
    <dgm:cxn modelId="{AD681A5D-EE04-4134-9EE1-0707672BD1E5}" type="presParOf" srcId="{CC96195C-AED2-49E4-8644-B97743D6A9D4}" destId="{2DCA0725-F5F1-415B-8E98-7DD9523E92EB}" srcOrd="0" destOrd="0" presId="urn:microsoft.com/office/officeart/2005/8/layout/vList5"/>
    <dgm:cxn modelId="{C59BF83F-EECC-4D92-8AD2-48574139949B}" type="presParOf" srcId="{CC96195C-AED2-49E4-8644-B97743D6A9D4}" destId="{B5C508D6-ECDF-416D-8CAB-0176A4E320F5}" srcOrd="1" destOrd="0" presId="urn:microsoft.com/office/officeart/2005/8/layout/vList5"/>
    <dgm:cxn modelId="{15CAFAF9-EB97-41FD-869E-C47241C17A81}" type="presParOf" srcId="{56468833-F753-422E-A6A3-6631107332A6}" destId="{8BD0A1E7-3FDC-44CE-A3FC-D50C6DE1E23E}" srcOrd="5" destOrd="0" presId="urn:microsoft.com/office/officeart/2005/8/layout/vList5"/>
    <dgm:cxn modelId="{271F1CF3-99BE-4799-9245-03AECACCB77A}" type="presParOf" srcId="{56468833-F753-422E-A6A3-6631107332A6}" destId="{FBCCB1C5-67F7-40EB-90ED-A940148EFDFD}" srcOrd="6" destOrd="0" presId="urn:microsoft.com/office/officeart/2005/8/layout/vList5"/>
    <dgm:cxn modelId="{0624D1C1-A5C2-44D1-B759-EDB4298A4FA7}" type="presParOf" srcId="{FBCCB1C5-67F7-40EB-90ED-A940148EFDFD}" destId="{D60AF6FA-DBF0-4D01-A6FA-20108838D458}" srcOrd="0" destOrd="0" presId="urn:microsoft.com/office/officeart/2005/8/layout/vList5"/>
    <dgm:cxn modelId="{33D185F8-5DF1-4F31-8674-12252B001F76}" type="presParOf" srcId="{FBCCB1C5-67F7-40EB-90ED-A940148EFDFD}" destId="{F736B783-17DD-4F78-A8F7-11CD1AD5420C}" srcOrd="1" destOrd="0" presId="urn:microsoft.com/office/officeart/2005/8/layout/vList5"/>
    <dgm:cxn modelId="{1F43C0B1-45B8-43D0-B286-541284CAF613}" type="presParOf" srcId="{56468833-F753-422E-A6A3-6631107332A6}" destId="{669E67B5-FE35-4AF5-B74A-D31A35A2DBE0}" srcOrd="7" destOrd="0" presId="urn:microsoft.com/office/officeart/2005/8/layout/vList5"/>
    <dgm:cxn modelId="{AC7CF179-C525-4144-9FC4-AD6F867FE4D1}" type="presParOf" srcId="{56468833-F753-422E-A6A3-6631107332A6}" destId="{2CD60E22-4F89-463C-8C54-8677336CAA23}" srcOrd="8" destOrd="0" presId="urn:microsoft.com/office/officeart/2005/8/layout/vList5"/>
    <dgm:cxn modelId="{570F7BEC-E153-4598-B059-A4F9FB46FF9F}" type="presParOf" srcId="{2CD60E22-4F89-463C-8C54-8677336CAA23}" destId="{A4154899-82DC-4418-BDDE-06885E457C1F}" srcOrd="0" destOrd="0" presId="urn:microsoft.com/office/officeart/2005/8/layout/vList5"/>
    <dgm:cxn modelId="{9901B3B3-F29F-4081-B7F5-465EA28927FA}" type="presParOf" srcId="{2CD60E22-4F89-463C-8C54-8677336CAA23}" destId="{E647EE99-66BD-421C-8858-AE198077E644}" srcOrd="1" destOrd="0" presId="urn:microsoft.com/office/officeart/2005/8/layout/vList5"/>
    <dgm:cxn modelId="{0CCCBABD-4BB3-453B-81D1-A2FDF414BB28}" type="presParOf" srcId="{56468833-F753-422E-A6A3-6631107332A6}" destId="{0076B64B-949D-4CC2-8AF4-2B330E8E3100}" srcOrd="9" destOrd="0" presId="urn:microsoft.com/office/officeart/2005/8/layout/vList5"/>
    <dgm:cxn modelId="{4C6BA0A6-7FF5-47D2-ADAF-1FE009C7D6F1}" type="presParOf" srcId="{56468833-F753-422E-A6A3-6631107332A6}" destId="{12C7837F-E548-4FE9-85D5-27362B15934D}" srcOrd="10" destOrd="0" presId="urn:microsoft.com/office/officeart/2005/8/layout/vList5"/>
    <dgm:cxn modelId="{55FD7C7F-0F67-453B-BACC-5525D05EF147}" type="presParOf" srcId="{12C7837F-E548-4FE9-85D5-27362B15934D}" destId="{F8EE27F5-E67A-4181-BABC-D093F022F997}" srcOrd="0" destOrd="0" presId="urn:microsoft.com/office/officeart/2005/8/layout/vList5"/>
    <dgm:cxn modelId="{83990701-9C11-4B94-B3AD-A6295264BBCB}" type="presParOf" srcId="{12C7837F-E548-4FE9-85D5-27362B15934D}" destId="{00856C5E-B239-4E8A-A7F7-2733BB8A57FF}" srcOrd="1" destOrd="0" presId="urn:microsoft.com/office/officeart/2005/8/layout/vList5"/>
    <dgm:cxn modelId="{E0BD4E17-DDC0-47AD-BB6D-20E1FE6532C1}" type="presParOf" srcId="{56468833-F753-422E-A6A3-6631107332A6}" destId="{4FB7B74D-46B2-45D4-A740-64DB2CB284EF}" srcOrd="11" destOrd="0" presId="urn:microsoft.com/office/officeart/2005/8/layout/vList5"/>
    <dgm:cxn modelId="{E2BE3389-7F13-46A7-9BB9-B641FD587213}" type="presParOf" srcId="{56468833-F753-422E-A6A3-6631107332A6}" destId="{4211DD50-9F51-42FF-8E49-82BE1E798A5A}" srcOrd="12" destOrd="0" presId="urn:microsoft.com/office/officeart/2005/8/layout/vList5"/>
    <dgm:cxn modelId="{F8788592-99B0-4FDA-BE4B-583A47184659}" type="presParOf" srcId="{4211DD50-9F51-42FF-8E49-82BE1E798A5A}" destId="{B774142D-7C5A-4ACB-A18B-5CADFF1D249E}" srcOrd="0" destOrd="0" presId="urn:microsoft.com/office/officeart/2005/8/layout/vList5"/>
    <dgm:cxn modelId="{CFDA26CF-7749-4734-B923-A6807D5FAC91}" type="presParOf" srcId="{4211DD50-9F51-42FF-8E49-82BE1E798A5A}" destId="{001C10A9-2816-46D2-BA33-58D3CCA0DC8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4E4492-2DEA-4E49-88C3-EF846C76A58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81FC75B-02E8-402F-89BA-C13920FBA3A9}">
      <dgm:prSet phldrT="[Texto]" custT="1"/>
      <dgm:spPr/>
      <dgm:t>
        <a:bodyPr/>
        <a:lstStyle/>
        <a:p>
          <a:r>
            <a:rPr lang="es-EC" sz="2400" dirty="0"/>
            <a:t>El tiempo de búsqueda es menor a 3 min.</a:t>
          </a:r>
        </a:p>
      </dgm:t>
    </dgm:pt>
    <dgm:pt modelId="{8CADB261-1B11-4FE0-A8E1-8846CB2EECBB}" type="parTrans" cxnId="{71EAD32A-5430-4CA9-BDD0-D607E4524CE7}">
      <dgm:prSet/>
      <dgm:spPr/>
      <dgm:t>
        <a:bodyPr/>
        <a:lstStyle/>
        <a:p>
          <a:endParaRPr lang="es-EC"/>
        </a:p>
      </dgm:t>
    </dgm:pt>
    <dgm:pt modelId="{A24EB7D1-D9B2-439C-9AB7-41A40BE6DF3F}" type="sibTrans" cxnId="{71EAD32A-5430-4CA9-BDD0-D607E4524CE7}">
      <dgm:prSet/>
      <dgm:spPr/>
      <dgm:t>
        <a:bodyPr/>
        <a:lstStyle/>
        <a:p>
          <a:endParaRPr lang="es-EC"/>
        </a:p>
      </dgm:t>
    </dgm:pt>
    <dgm:pt modelId="{0C9C4B19-78D5-4F9F-A911-8B4298C93B81}">
      <dgm:prSet phldrT="[Texto]" custT="1"/>
      <dgm:spPr/>
      <dgm:t>
        <a:bodyPr/>
        <a:lstStyle/>
        <a:p>
          <a:r>
            <a:rPr lang="es-EC" sz="2400" dirty="0"/>
            <a:t>La aplicación requiere de conectividad a la red.</a:t>
          </a:r>
        </a:p>
      </dgm:t>
    </dgm:pt>
    <dgm:pt modelId="{8B5963EF-98BF-4DD2-B457-3F0D2A758E0E}" type="parTrans" cxnId="{0724B185-F32E-400B-8086-4429EC8857F9}">
      <dgm:prSet/>
      <dgm:spPr/>
      <dgm:t>
        <a:bodyPr/>
        <a:lstStyle/>
        <a:p>
          <a:endParaRPr lang="es-EC"/>
        </a:p>
      </dgm:t>
    </dgm:pt>
    <dgm:pt modelId="{E3F95524-BCFF-48FB-AADD-11FB841F3216}" type="sibTrans" cxnId="{0724B185-F32E-400B-8086-4429EC8857F9}">
      <dgm:prSet/>
      <dgm:spPr/>
      <dgm:t>
        <a:bodyPr/>
        <a:lstStyle/>
        <a:p>
          <a:endParaRPr lang="es-EC"/>
        </a:p>
      </dgm:t>
    </dgm:pt>
    <dgm:pt modelId="{8E5A64E6-AB7D-486E-9F90-BED1D9370B12}">
      <dgm:prSet phldrT="[Texto]" custT="1"/>
      <dgm:spPr/>
      <dgm:t>
        <a:bodyPr/>
        <a:lstStyle/>
        <a:p>
          <a:r>
            <a:rPr lang="es-EC" sz="2400" dirty="0"/>
            <a:t>Facilidad en la navegación de la aplicación.</a:t>
          </a:r>
        </a:p>
      </dgm:t>
    </dgm:pt>
    <dgm:pt modelId="{E5253A76-2512-4133-BE2D-E2744F0C431B}" type="parTrans" cxnId="{39EBAD56-7AEF-423D-AEAB-D4A031F4545E}">
      <dgm:prSet/>
      <dgm:spPr/>
      <dgm:t>
        <a:bodyPr/>
        <a:lstStyle/>
        <a:p>
          <a:endParaRPr lang="es-EC"/>
        </a:p>
      </dgm:t>
    </dgm:pt>
    <dgm:pt modelId="{E17630DA-7E77-40E0-9D80-8E155D9724D2}" type="sibTrans" cxnId="{39EBAD56-7AEF-423D-AEAB-D4A031F4545E}">
      <dgm:prSet/>
      <dgm:spPr/>
      <dgm:t>
        <a:bodyPr/>
        <a:lstStyle/>
        <a:p>
          <a:endParaRPr lang="es-EC"/>
        </a:p>
      </dgm:t>
    </dgm:pt>
    <dgm:pt modelId="{3D0D070F-EB19-40DC-A00D-A2DE8CD7262B}">
      <dgm:prSet phldrT="[Texto]" custT="1"/>
      <dgm:spPr/>
      <dgm:t>
        <a:bodyPr/>
        <a:lstStyle/>
        <a:p>
          <a:r>
            <a:rPr lang="es-EC" sz="2400" dirty="0"/>
            <a:t>Disponible para el sistema Android.</a:t>
          </a:r>
        </a:p>
      </dgm:t>
    </dgm:pt>
    <dgm:pt modelId="{6D7A42CC-4D79-4D25-A6BE-4F5E55F800EA}" type="parTrans" cxnId="{DCBE4F04-0B2F-47F2-8213-506ACFA0E1FF}">
      <dgm:prSet/>
      <dgm:spPr/>
    </dgm:pt>
    <dgm:pt modelId="{F822349C-B44A-4D15-ACF8-3688E19A5E1F}" type="sibTrans" cxnId="{DCBE4F04-0B2F-47F2-8213-506ACFA0E1FF}">
      <dgm:prSet/>
      <dgm:spPr/>
    </dgm:pt>
    <dgm:pt modelId="{10E08FF0-F2A7-412D-B0D8-96B799261B16}" type="pres">
      <dgm:prSet presAssocID="{454E4492-2DEA-4E49-88C3-EF846C76A58F}" presName="linear" presStyleCnt="0">
        <dgm:presLayoutVars>
          <dgm:dir/>
          <dgm:animLvl val="lvl"/>
          <dgm:resizeHandles val="exact"/>
        </dgm:presLayoutVars>
      </dgm:prSet>
      <dgm:spPr/>
    </dgm:pt>
    <dgm:pt modelId="{088AE9FA-2B2E-4D55-B979-2B6BBC4E0B3E}" type="pres">
      <dgm:prSet presAssocID="{E81FC75B-02E8-402F-89BA-C13920FBA3A9}" presName="parentLin" presStyleCnt="0"/>
      <dgm:spPr/>
    </dgm:pt>
    <dgm:pt modelId="{04DAECE2-6457-4E93-9743-7FD4585314F3}" type="pres">
      <dgm:prSet presAssocID="{E81FC75B-02E8-402F-89BA-C13920FBA3A9}" presName="parentLeftMargin" presStyleLbl="node1" presStyleIdx="0" presStyleCnt="4"/>
      <dgm:spPr/>
    </dgm:pt>
    <dgm:pt modelId="{164EBFE3-19CB-49F0-99D8-5152EEFE329E}" type="pres">
      <dgm:prSet presAssocID="{E81FC75B-02E8-402F-89BA-C13920FBA3A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748AD6B-A4EA-4F6B-BB08-5490DEF48C3E}" type="pres">
      <dgm:prSet presAssocID="{E81FC75B-02E8-402F-89BA-C13920FBA3A9}" presName="negativeSpace" presStyleCnt="0"/>
      <dgm:spPr/>
    </dgm:pt>
    <dgm:pt modelId="{0FA4EAE5-0302-4111-B4D5-8D59B49833BD}" type="pres">
      <dgm:prSet presAssocID="{E81FC75B-02E8-402F-89BA-C13920FBA3A9}" presName="childText" presStyleLbl="conFgAcc1" presStyleIdx="0" presStyleCnt="4">
        <dgm:presLayoutVars>
          <dgm:bulletEnabled val="1"/>
        </dgm:presLayoutVars>
      </dgm:prSet>
      <dgm:spPr/>
    </dgm:pt>
    <dgm:pt modelId="{38B74731-10D2-4C5F-9203-A64D7C54C2B7}" type="pres">
      <dgm:prSet presAssocID="{A24EB7D1-D9B2-439C-9AB7-41A40BE6DF3F}" presName="spaceBetweenRectangles" presStyleCnt="0"/>
      <dgm:spPr/>
    </dgm:pt>
    <dgm:pt modelId="{6F0B7E2A-51E1-4970-8F07-2C76D508934C}" type="pres">
      <dgm:prSet presAssocID="{0C9C4B19-78D5-4F9F-A911-8B4298C93B81}" presName="parentLin" presStyleCnt="0"/>
      <dgm:spPr/>
    </dgm:pt>
    <dgm:pt modelId="{D3233293-B07C-4A86-9856-3365C4F9C0B9}" type="pres">
      <dgm:prSet presAssocID="{0C9C4B19-78D5-4F9F-A911-8B4298C93B81}" presName="parentLeftMargin" presStyleLbl="node1" presStyleIdx="0" presStyleCnt="4"/>
      <dgm:spPr/>
    </dgm:pt>
    <dgm:pt modelId="{BBAC6E6B-7FEE-4842-BB68-9C13EC959CBA}" type="pres">
      <dgm:prSet presAssocID="{0C9C4B19-78D5-4F9F-A911-8B4298C93B8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48EC158-A1E5-4417-AF5A-14C3C9A4462B}" type="pres">
      <dgm:prSet presAssocID="{0C9C4B19-78D5-4F9F-A911-8B4298C93B81}" presName="negativeSpace" presStyleCnt="0"/>
      <dgm:spPr/>
    </dgm:pt>
    <dgm:pt modelId="{DE7CD27C-58F5-4BDB-9090-C0D84C8AA5CA}" type="pres">
      <dgm:prSet presAssocID="{0C9C4B19-78D5-4F9F-A911-8B4298C93B81}" presName="childText" presStyleLbl="conFgAcc1" presStyleIdx="1" presStyleCnt="4">
        <dgm:presLayoutVars>
          <dgm:bulletEnabled val="1"/>
        </dgm:presLayoutVars>
      </dgm:prSet>
      <dgm:spPr/>
    </dgm:pt>
    <dgm:pt modelId="{7BC0208D-5D5B-4EA3-8E39-EB58CFBFD95E}" type="pres">
      <dgm:prSet presAssocID="{E3F95524-BCFF-48FB-AADD-11FB841F3216}" presName="spaceBetweenRectangles" presStyleCnt="0"/>
      <dgm:spPr/>
    </dgm:pt>
    <dgm:pt modelId="{D17C02DC-B011-49FD-9857-3596D287580B}" type="pres">
      <dgm:prSet presAssocID="{8E5A64E6-AB7D-486E-9F90-BED1D9370B12}" presName="parentLin" presStyleCnt="0"/>
      <dgm:spPr/>
    </dgm:pt>
    <dgm:pt modelId="{77417BEE-7828-4B8D-BF6A-4698F1A728F7}" type="pres">
      <dgm:prSet presAssocID="{8E5A64E6-AB7D-486E-9F90-BED1D9370B12}" presName="parentLeftMargin" presStyleLbl="node1" presStyleIdx="1" presStyleCnt="4"/>
      <dgm:spPr/>
    </dgm:pt>
    <dgm:pt modelId="{8EB87D8E-A1D2-406E-90EA-0614CC08F6FA}" type="pres">
      <dgm:prSet presAssocID="{8E5A64E6-AB7D-486E-9F90-BED1D9370B1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4C1BAE4-ACF6-4B23-98B5-9620FFE1CDF9}" type="pres">
      <dgm:prSet presAssocID="{8E5A64E6-AB7D-486E-9F90-BED1D9370B12}" presName="negativeSpace" presStyleCnt="0"/>
      <dgm:spPr/>
    </dgm:pt>
    <dgm:pt modelId="{E5C34F0C-79AC-4B35-A05B-A32DA5DE0E0D}" type="pres">
      <dgm:prSet presAssocID="{8E5A64E6-AB7D-486E-9F90-BED1D9370B12}" presName="childText" presStyleLbl="conFgAcc1" presStyleIdx="2" presStyleCnt="4">
        <dgm:presLayoutVars>
          <dgm:bulletEnabled val="1"/>
        </dgm:presLayoutVars>
      </dgm:prSet>
      <dgm:spPr/>
    </dgm:pt>
    <dgm:pt modelId="{FB3168C5-A8EC-47D5-A8E0-506A8012AEDE}" type="pres">
      <dgm:prSet presAssocID="{E17630DA-7E77-40E0-9D80-8E155D9724D2}" presName="spaceBetweenRectangles" presStyleCnt="0"/>
      <dgm:spPr/>
    </dgm:pt>
    <dgm:pt modelId="{7E8C8CCB-8750-4DEB-89D0-41E1FA28098C}" type="pres">
      <dgm:prSet presAssocID="{3D0D070F-EB19-40DC-A00D-A2DE8CD7262B}" presName="parentLin" presStyleCnt="0"/>
      <dgm:spPr/>
    </dgm:pt>
    <dgm:pt modelId="{FBEA8489-F2AE-4C34-BE09-FE26E5F04488}" type="pres">
      <dgm:prSet presAssocID="{3D0D070F-EB19-40DC-A00D-A2DE8CD7262B}" presName="parentLeftMargin" presStyleLbl="node1" presStyleIdx="2" presStyleCnt="4"/>
      <dgm:spPr/>
    </dgm:pt>
    <dgm:pt modelId="{11A3AC53-38DF-4AEB-AE91-7A43FD7F8B15}" type="pres">
      <dgm:prSet presAssocID="{3D0D070F-EB19-40DC-A00D-A2DE8CD7262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5B4D8087-B70F-4F58-9E22-1BB16CE9A54D}" type="pres">
      <dgm:prSet presAssocID="{3D0D070F-EB19-40DC-A00D-A2DE8CD7262B}" presName="negativeSpace" presStyleCnt="0"/>
      <dgm:spPr/>
    </dgm:pt>
    <dgm:pt modelId="{9A54C0EE-D489-40C4-87AF-E81C45D9BFA0}" type="pres">
      <dgm:prSet presAssocID="{3D0D070F-EB19-40DC-A00D-A2DE8CD7262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8962304-8DF5-4D44-B7CD-021E2C9207DF}" type="presOf" srcId="{E81FC75B-02E8-402F-89BA-C13920FBA3A9}" destId="{164EBFE3-19CB-49F0-99D8-5152EEFE329E}" srcOrd="1" destOrd="0" presId="urn:microsoft.com/office/officeart/2005/8/layout/list1"/>
    <dgm:cxn modelId="{DCBE4F04-0B2F-47F2-8213-506ACFA0E1FF}" srcId="{454E4492-2DEA-4E49-88C3-EF846C76A58F}" destId="{3D0D070F-EB19-40DC-A00D-A2DE8CD7262B}" srcOrd="3" destOrd="0" parTransId="{6D7A42CC-4D79-4D25-A6BE-4F5E55F800EA}" sibTransId="{F822349C-B44A-4D15-ACF8-3688E19A5E1F}"/>
    <dgm:cxn modelId="{71EAD32A-5430-4CA9-BDD0-D607E4524CE7}" srcId="{454E4492-2DEA-4E49-88C3-EF846C76A58F}" destId="{E81FC75B-02E8-402F-89BA-C13920FBA3A9}" srcOrd="0" destOrd="0" parTransId="{8CADB261-1B11-4FE0-A8E1-8846CB2EECBB}" sibTransId="{A24EB7D1-D9B2-439C-9AB7-41A40BE6DF3F}"/>
    <dgm:cxn modelId="{098FED3D-9A8D-4401-8A02-ECB23096FD68}" type="presOf" srcId="{0C9C4B19-78D5-4F9F-A911-8B4298C93B81}" destId="{D3233293-B07C-4A86-9856-3365C4F9C0B9}" srcOrd="0" destOrd="0" presId="urn:microsoft.com/office/officeart/2005/8/layout/list1"/>
    <dgm:cxn modelId="{F5FC2649-10BC-4EFC-BCCE-A87CA2F60240}" type="presOf" srcId="{3D0D070F-EB19-40DC-A00D-A2DE8CD7262B}" destId="{FBEA8489-F2AE-4C34-BE09-FE26E5F04488}" srcOrd="0" destOrd="0" presId="urn:microsoft.com/office/officeart/2005/8/layout/list1"/>
    <dgm:cxn modelId="{39EBAD56-7AEF-423D-AEAB-D4A031F4545E}" srcId="{454E4492-2DEA-4E49-88C3-EF846C76A58F}" destId="{8E5A64E6-AB7D-486E-9F90-BED1D9370B12}" srcOrd="2" destOrd="0" parTransId="{E5253A76-2512-4133-BE2D-E2744F0C431B}" sibTransId="{E17630DA-7E77-40E0-9D80-8E155D9724D2}"/>
    <dgm:cxn modelId="{38CE8777-D351-4377-8D87-1F271B4D66CE}" type="presOf" srcId="{454E4492-2DEA-4E49-88C3-EF846C76A58F}" destId="{10E08FF0-F2A7-412D-B0D8-96B799261B16}" srcOrd="0" destOrd="0" presId="urn:microsoft.com/office/officeart/2005/8/layout/list1"/>
    <dgm:cxn modelId="{0724B185-F32E-400B-8086-4429EC8857F9}" srcId="{454E4492-2DEA-4E49-88C3-EF846C76A58F}" destId="{0C9C4B19-78D5-4F9F-A911-8B4298C93B81}" srcOrd="1" destOrd="0" parTransId="{8B5963EF-98BF-4DD2-B457-3F0D2A758E0E}" sibTransId="{E3F95524-BCFF-48FB-AADD-11FB841F3216}"/>
    <dgm:cxn modelId="{6029638E-F1C0-4E56-BBCC-5FD60F6F94B7}" type="presOf" srcId="{0C9C4B19-78D5-4F9F-A911-8B4298C93B81}" destId="{BBAC6E6B-7FEE-4842-BB68-9C13EC959CBA}" srcOrd="1" destOrd="0" presId="urn:microsoft.com/office/officeart/2005/8/layout/list1"/>
    <dgm:cxn modelId="{4781BCAA-4B0D-439A-A069-5603278D467E}" type="presOf" srcId="{3D0D070F-EB19-40DC-A00D-A2DE8CD7262B}" destId="{11A3AC53-38DF-4AEB-AE91-7A43FD7F8B15}" srcOrd="1" destOrd="0" presId="urn:microsoft.com/office/officeart/2005/8/layout/list1"/>
    <dgm:cxn modelId="{3E671AB4-E18C-4F5A-8FCD-50D6F9E8BDB7}" type="presOf" srcId="{E81FC75B-02E8-402F-89BA-C13920FBA3A9}" destId="{04DAECE2-6457-4E93-9743-7FD4585314F3}" srcOrd="0" destOrd="0" presId="urn:microsoft.com/office/officeart/2005/8/layout/list1"/>
    <dgm:cxn modelId="{3D023EE3-6D77-4F37-9CD6-ED8E8D5498FB}" type="presOf" srcId="{8E5A64E6-AB7D-486E-9F90-BED1D9370B12}" destId="{8EB87D8E-A1D2-406E-90EA-0614CC08F6FA}" srcOrd="1" destOrd="0" presId="urn:microsoft.com/office/officeart/2005/8/layout/list1"/>
    <dgm:cxn modelId="{D14A56EF-D84C-42DE-86F2-252D74D75E4F}" type="presOf" srcId="{8E5A64E6-AB7D-486E-9F90-BED1D9370B12}" destId="{77417BEE-7828-4B8D-BF6A-4698F1A728F7}" srcOrd="0" destOrd="0" presId="urn:microsoft.com/office/officeart/2005/8/layout/list1"/>
    <dgm:cxn modelId="{33B1D3DE-B031-49E8-BB49-941E2102891C}" type="presParOf" srcId="{10E08FF0-F2A7-412D-B0D8-96B799261B16}" destId="{088AE9FA-2B2E-4D55-B979-2B6BBC4E0B3E}" srcOrd="0" destOrd="0" presId="urn:microsoft.com/office/officeart/2005/8/layout/list1"/>
    <dgm:cxn modelId="{7A703D77-B2BF-4918-8E94-A8C27FE71CE9}" type="presParOf" srcId="{088AE9FA-2B2E-4D55-B979-2B6BBC4E0B3E}" destId="{04DAECE2-6457-4E93-9743-7FD4585314F3}" srcOrd="0" destOrd="0" presId="urn:microsoft.com/office/officeart/2005/8/layout/list1"/>
    <dgm:cxn modelId="{2CD19BB0-F2B4-49C3-AEFE-EEB03561B435}" type="presParOf" srcId="{088AE9FA-2B2E-4D55-B979-2B6BBC4E0B3E}" destId="{164EBFE3-19CB-49F0-99D8-5152EEFE329E}" srcOrd="1" destOrd="0" presId="urn:microsoft.com/office/officeart/2005/8/layout/list1"/>
    <dgm:cxn modelId="{43AD5388-9048-4BAD-8982-610E1CEB27F2}" type="presParOf" srcId="{10E08FF0-F2A7-412D-B0D8-96B799261B16}" destId="{D748AD6B-A4EA-4F6B-BB08-5490DEF48C3E}" srcOrd="1" destOrd="0" presId="urn:microsoft.com/office/officeart/2005/8/layout/list1"/>
    <dgm:cxn modelId="{DF716A71-4C69-4A89-84E4-C11ACB041E7F}" type="presParOf" srcId="{10E08FF0-F2A7-412D-B0D8-96B799261B16}" destId="{0FA4EAE5-0302-4111-B4D5-8D59B49833BD}" srcOrd="2" destOrd="0" presId="urn:microsoft.com/office/officeart/2005/8/layout/list1"/>
    <dgm:cxn modelId="{E0550F25-708E-4AFE-A902-CE9EF0CE30E3}" type="presParOf" srcId="{10E08FF0-F2A7-412D-B0D8-96B799261B16}" destId="{38B74731-10D2-4C5F-9203-A64D7C54C2B7}" srcOrd="3" destOrd="0" presId="urn:microsoft.com/office/officeart/2005/8/layout/list1"/>
    <dgm:cxn modelId="{390CDC83-660A-44F8-A787-EE254C95CB5B}" type="presParOf" srcId="{10E08FF0-F2A7-412D-B0D8-96B799261B16}" destId="{6F0B7E2A-51E1-4970-8F07-2C76D508934C}" srcOrd="4" destOrd="0" presId="urn:microsoft.com/office/officeart/2005/8/layout/list1"/>
    <dgm:cxn modelId="{222EAED7-CFB5-4F66-89B1-F053D0EA6661}" type="presParOf" srcId="{6F0B7E2A-51E1-4970-8F07-2C76D508934C}" destId="{D3233293-B07C-4A86-9856-3365C4F9C0B9}" srcOrd="0" destOrd="0" presId="urn:microsoft.com/office/officeart/2005/8/layout/list1"/>
    <dgm:cxn modelId="{FAC1136A-7389-419C-94BF-A3E39FB03D9B}" type="presParOf" srcId="{6F0B7E2A-51E1-4970-8F07-2C76D508934C}" destId="{BBAC6E6B-7FEE-4842-BB68-9C13EC959CBA}" srcOrd="1" destOrd="0" presId="urn:microsoft.com/office/officeart/2005/8/layout/list1"/>
    <dgm:cxn modelId="{485E7E17-9126-47A0-B5C9-28624066C6C4}" type="presParOf" srcId="{10E08FF0-F2A7-412D-B0D8-96B799261B16}" destId="{548EC158-A1E5-4417-AF5A-14C3C9A4462B}" srcOrd="5" destOrd="0" presId="urn:microsoft.com/office/officeart/2005/8/layout/list1"/>
    <dgm:cxn modelId="{C343404D-503B-4E5E-97D8-CB07E75A17C2}" type="presParOf" srcId="{10E08FF0-F2A7-412D-B0D8-96B799261B16}" destId="{DE7CD27C-58F5-4BDB-9090-C0D84C8AA5CA}" srcOrd="6" destOrd="0" presId="urn:microsoft.com/office/officeart/2005/8/layout/list1"/>
    <dgm:cxn modelId="{820B20DA-B7E7-4721-8366-EA8CC4AFEA4B}" type="presParOf" srcId="{10E08FF0-F2A7-412D-B0D8-96B799261B16}" destId="{7BC0208D-5D5B-4EA3-8E39-EB58CFBFD95E}" srcOrd="7" destOrd="0" presId="urn:microsoft.com/office/officeart/2005/8/layout/list1"/>
    <dgm:cxn modelId="{3E6593F5-9487-49DA-8081-E9CE13FE10A7}" type="presParOf" srcId="{10E08FF0-F2A7-412D-B0D8-96B799261B16}" destId="{D17C02DC-B011-49FD-9857-3596D287580B}" srcOrd="8" destOrd="0" presId="urn:microsoft.com/office/officeart/2005/8/layout/list1"/>
    <dgm:cxn modelId="{7C97F02B-9372-420E-9E4C-73B959857097}" type="presParOf" srcId="{D17C02DC-B011-49FD-9857-3596D287580B}" destId="{77417BEE-7828-4B8D-BF6A-4698F1A728F7}" srcOrd="0" destOrd="0" presId="urn:microsoft.com/office/officeart/2005/8/layout/list1"/>
    <dgm:cxn modelId="{9C7E12FF-A6C6-4606-9405-561D0B2DB80F}" type="presParOf" srcId="{D17C02DC-B011-49FD-9857-3596D287580B}" destId="{8EB87D8E-A1D2-406E-90EA-0614CC08F6FA}" srcOrd="1" destOrd="0" presId="urn:microsoft.com/office/officeart/2005/8/layout/list1"/>
    <dgm:cxn modelId="{38B37AC6-18CF-4428-8C3B-2ED14FD52C13}" type="presParOf" srcId="{10E08FF0-F2A7-412D-B0D8-96B799261B16}" destId="{94C1BAE4-ACF6-4B23-98B5-9620FFE1CDF9}" srcOrd="9" destOrd="0" presId="urn:microsoft.com/office/officeart/2005/8/layout/list1"/>
    <dgm:cxn modelId="{B19ED8B7-7DA0-44EE-9468-A3218B6C4725}" type="presParOf" srcId="{10E08FF0-F2A7-412D-B0D8-96B799261B16}" destId="{E5C34F0C-79AC-4B35-A05B-A32DA5DE0E0D}" srcOrd="10" destOrd="0" presId="urn:microsoft.com/office/officeart/2005/8/layout/list1"/>
    <dgm:cxn modelId="{CC40FD85-C9FA-4394-ABC4-AE35C47C4A21}" type="presParOf" srcId="{10E08FF0-F2A7-412D-B0D8-96B799261B16}" destId="{FB3168C5-A8EC-47D5-A8E0-506A8012AEDE}" srcOrd="11" destOrd="0" presId="urn:microsoft.com/office/officeart/2005/8/layout/list1"/>
    <dgm:cxn modelId="{64D82988-A980-4FD6-AAE4-C9D90BAB44BA}" type="presParOf" srcId="{10E08FF0-F2A7-412D-B0D8-96B799261B16}" destId="{7E8C8CCB-8750-4DEB-89D0-41E1FA28098C}" srcOrd="12" destOrd="0" presId="urn:microsoft.com/office/officeart/2005/8/layout/list1"/>
    <dgm:cxn modelId="{1BFA076D-8952-441A-A1CA-73D04400A8D6}" type="presParOf" srcId="{7E8C8CCB-8750-4DEB-89D0-41E1FA28098C}" destId="{FBEA8489-F2AE-4C34-BE09-FE26E5F04488}" srcOrd="0" destOrd="0" presId="urn:microsoft.com/office/officeart/2005/8/layout/list1"/>
    <dgm:cxn modelId="{91D392AD-95A2-47E0-B8A7-4F3EEAD114F0}" type="presParOf" srcId="{7E8C8CCB-8750-4DEB-89D0-41E1FA28098C}" destId="{11A3AC53-38DF-4AEB-AE91-7A43FD7F8B15}" srcOrd="1" destOrd="0" presId="urn:microsoft.com/office/officeart/2005/8/layout/list1"/>
    <dgm:cxn modelId="{EC1BB324-BC6E-4370-8AA5-B8EE4570BCCE}" type="presParOf" srcId="{10E08FF0-F2A7-412D-B0D8-96B799261B16}" destId="{5B4D8087-B70F-4F58-9E22-1BB16CE9A54D}" srcOrd="13" destOrd="0" presId="urn:microsoft.com/office/officeart/2005/8/layout/list1"/>
    <dgm:cxn modelId="{91B00BA0-F1D1-4270-B619-A7C59A0E1F27}" type="presParOf" srcId="{10E08FF0-F2A7-412D-B0D8-96B799261B16}" destId="{9A54C0EE-D489-40C4-87AF-E81C45D9BFA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613BF6-9226-4AAA-9045-284106D34E2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D401261-E7F2-47A3-BE68-5ADDA17150A1}">
      <dgm:prSet phldrT="[Texto]" custT="1"/>
      <dgm:spPr/>
      <dgm:t>
        <a:bodyPr/>
        <a:lstStyle/>
        <a:p>
          <a:r>
            <a:rPr lang="es-EC" sz="2400" dirty="0"/>
            <a:t>Conexión constante a internet.</a:t>
          </a:r>
        </a:p>
      </dgm:t>
    </dgm:pt>
    <dgm:pt modelId="{B10BCC8A-BA31-452B-A06A-7A7C2093EC5E}" type="parTrans" cxnId="{61238D50-3CA5-4D9E-80E7-E99303AC34CC}">
      <dgm:prSet/>
      <dgm:spPr/>
      <dgm:t>
        <a:bodyPr/>
        <a:lstStyle/>
        <a:p>
          <a:endParaRPr lang="es-EC"/>
        </a:p>
      </dgm:t>
    </dgm:pt>
    <dgm:pt modelId="{B18B18AC-697C-43BC-BF5E-94AF8B719570}" type="sibTrans" cxnId="{61238D50-3CA5-4D9E-80E7-E99303AC34CC}">
      <dgm:prSet/>
      <dgm:spPr/>
      <dgm:t>
        <a:bodyPr/>
        <a:lstStyle/>
        <a:p>
          <a:endParaRPr lang="es-EC"/>
        </a:p>
      </dgm:t>
    </dgm:pt>
    <dgm:pt modelId="{ED96BF22-D77B-4E19-9060-3ECF7B785D32}">
      <dgm:prSet phldrT="[Texto]" custT="1"/>
      <dgm:spPr/>
      <dgm:t>
        <a:bodyPr/>
        <a:lstStyle/>
        <a:p>
          <a:r>
            <a:rPr lang="es-EC" sz="2400" dirty="0"/>
            <a:t>No está disponible para sistema operativo iOS.</a:t>
          </a:r>
        </a:p>
      </dgm:t>
    </dgm:pt>
    <dgm:pt modelId="{64CFAA40-5508-4A2B-A6BD-9B3585F78350}" type="parTrans" cxnId="{DBBD7BD8-0329-4396-BD7E-8C1F8B9A961F}">
      <dgm:prSet/>
      <dgm:spPr/>
      <dgm:t>
        <a:bodyPr/>
        <a:lstStyle/>
        <a:p>
          <a:endParaRPr lang="es-EC"/>
        </a:p>
      </dgm:t>
    </dgm:pt>
    <dgm:pt modelId="{CB0144CF-8D51-48AB-9DC9-9E660FD16606}" type="sibTrans" cxnId="{DBBD7BD8-0329-4396-BD7E-8C1F8B9A961F}">
      <dgm:prSet/>
      <dgm:spPr/>
      <dgm:t>
        <a:bodyPr/>
        <a:lstStyle/>
        <a:p>
          <a:endParaRPr lang="es-EC"/>
        </a:p>
      </dgm:t>
    </dgm:pt>
    <dgm:pt modelId="{CB68A13A-2841-47A9-B67E-9DD54A9D92D6}">
      <dgm:prSet phldrT="[Texto]" custT="1"/>
      <dgm:spPr/>
      <dgm:t>
        <a:bodyPr/>
        <a:lstStyle/>
        <a:p>
          <a:r>
            <a:rPr lang="es-EC" sz="2400" dirty="0"/>
            <a:t>Restricciones en la red ESPE.</a:t>
          </a:r>
        </a:p>
      </dgm:t>
    </dgm:pt>
    <dgm:pt modelId="{E7BA78D6-2035-4CFA-8148-A822F352733D}" type="parTrans" cxnId="{989CD120-F52D-4218-AB8D-805D430C232B}">
      <dgm:prSet/>
      <dgm:spPr/>
      <dgm:t>
        <a:bodyPr/>
        <a:lstStyle/>
        <a:p>
          <a:endParaRPr lang="es-EC"/>
        </a:p>
      </dgm:t>
    </dgm:pt>
    <dgm:pt modelId="{C8E49B98-7AFB-441D-9D35-FAF7F28C8940}" type="sibTrans" cxnId="{989CD120-F52D-4218-AB8D-805D430C232B}">
      <dgm:prSet/>
      <dgm:spPr/>
      <dgm:t>
        <a:bodyPr/>
        <a:lstStyle/>
        <a:p>
          <a:endParaRPr lang="es-EC"/>
        </a:p>
      </dgm:t>
    </dgm:pt>
    <dgm:pt modelId="{B1993B64-6727-482A-AF97-355EC1E3D01C}">
      <dgm:prSet phldrT="[Texto]" custT="1"/>
      <dgm:spPr/>
      <dgm:t>
        <a:bodyPr/>
        <a:lstStyle/>
        <a:p>
          <a:r>
            <a:rPr lang="es-EC" sz="2400" dirty="0"/>
            <a:t>Latencia de la red ESPE.</a:t>
          </a:r>
        </a:p>
      </dgm:t>
    </dgm:pt>
    <dgm:pt modelId="{8A8D096E-84C8-4949-8508-B060AB13398E}" type="parTrans" cxnId="{0F2616E6-1068-4403-B152-DB5F5C809642}">
      <dgm:prSet/>
      <dgm:spPr/>
    </dgm:pt>
    <dgm:pt modelId="{52D3D564-90F0-4210-9B29-5F3FE5EEA780}" type="sibTrans" cxnId="{0F2616E6-1068-4403-B152-DB5F5C809642}">
      <dgm:prSet/>
      <dgm:spPr/>
    </dgm:pt>
    <dgm:pt modelId="{65B8891A-5551-4C2B-945A-FFCD477FBFE7}" type="pres">
      <dgm:prSet presAssocID="{69613BF6-9226-4AAA-9045-284106D34E2C}" presName="linear" presStyleCnt="0">
        <dgm:presLayoutVars>
          <dgm:dir/>
          <dgm:animLvl val="lvl"/>
          <dgm:resizeHandles val="exact"/>
        </dgm:presLayoutVars>
      </dgm:prSet>
      <dgm:spPr/>
    </dgm:pt>
    <dgm:pt modelId="{D83A880D-8BF9-4CEE-8B7B-50EB681082A8}" type="pres">
      <dgm:prSet presAssocID="{2D401261-E7F2-47A3-BE68-5ADDA17150A1}" presName="parentLin" presStyleCnt="0"/>
      <dgm:spPr/>
    </dgm:pt>
    <dgm:pt modelId="{DB330475-75E0-499F-B145-9163A3DF33F5}" type="pres">
      <dgm:prSet presAssocID="{2D401261-E7F2-47A3-BE68-5ADDA17150A1}" presName="parentLeftMargin" presStyleLbl="node1" presStyleIdx="0" presStyleCnt="4"/>
      <dgm:spPr/>
    </dgm:pt>
    <dgm:pt modelId="{D6ED804A-F292-4EFB-B074-AC7FE0141ABD}" type="pres">
      <dgm:prSet presAssocID="{2D401261-E7F2-47A3-BE68-5ADDA17150A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D764380-FEC4-418A-B446-472651D6597F}" type="pres">
      <dgm:prSet presAssocID="{2D401261-E7F2-47A3-BE68-5ADDA17150A1}" presName="negativeSpace" presStyleCnt="0"/>
      <dgm:spPr/>
    </dgm:pt>
    <dgm:pt modelId="{A4812075-C726-4CB1-A2CB-25F867061C03}" type="pres">
      <dgm:prSet presAssocID="{2D401261-E7F2-47A3-BE68-5ADDA17150A1}" presName="childText" presStyleLbl="conFgAcc1" presStyleIdx="0" presStyleCnt="4">
        <dgm:presLayoutVars>
          <dgm:bulletEnabled val="1"/>
        </dgm:presLayoutVars>
      </dgm:prSet>
      <dgm:spPr/>
    </dgm:pt>
    <dgm:pt modelId="{5236C714-38B1-49A5-8C69-C367E4C30BA3}" type="pres">
      <dgm:prSet presAssocID="{B18B18AC-697C-43BC-BF5E-94AF8B719570}" presName="spaceBetweenRectangles" presStyleCnt="0"/>
      <dgm:spPr/>
    </dgm:pt>
    <dgm:pt modelId="{D3ADABDA-1F93-4D13-BD3D-9A40EFD39501}" type="pres">
      <dgm:prSet presAssocID="{ED96BF22-D77B-4E19-9060-3ECF7B785D32}" presName="parentLin" presStyleCnt="0"/>
      <dgm:spPr/>
    </dgm:pt>
    <dgm:pt modelId="{17B9D9B7-7786-4A73-B356-1B16D64CF7FE}" type="pres">
      <dgm:prSet presAssocID="{ED96BF22-D77B-4E19-9060-3ECF7B785D32}" presName="parentLeftMargin" presStyleLbl="node1" presStyleIdx="0" presStyleCnt="4"/>
      <dgm:spPr/>
    </dgm:pt>
    <dgm:pt modelId="{7BA86B65-B7F4-4255-87CB-19D1594325D3}" type="pres">
      <dgm:prSet presAssocID="{ED96BF22-D77B-4E19-9060-3ECF7B785D3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ED45933-4F3D-40E1-9EEB-C4665D9B683F}" type="pres">
      <dgm:prSet presAssocID="{ED96BF22-D77B-4E19-9060-3ECF7B785D32}" presName="negativeSpace" presStyleCnt="0"/>
      <dgm:spPr/>
    </dgm:pt>
    <dgm:pt modelId="{DF6AD7AA-E94F-4C84-84FE-CED075FB30E4}" type="pres">
      <dgm:prSet presAssocID="{ED96BF22-D77B-4E19-9060-3ECF7B785D32}" presName="childText" presStyleLbl="conFgAcc1" presStyleIdx="1" presStyleCnt="4">
        <dgm:presLayoutVars>
          <dgm:bulletEnabled val="1"/>
        </dgm:presLayoutVars>
      </dgm:prSet>
      <dgm:spPr/>
    </dgm:pt>
    <dgm:pt modelId="{B3D585A3-DBCF-4376-B842-2F310C4D6D8E}" type="pres">
      <dgm:prSet presAssocID="{CB0144CF-8D51-48AB-9DC9-9E660FD16606}" presName="spaceBetweenRectangles" presStyleCnt="0"/>
      <dgm:spPr/>
    </dgm:pt>
    <dgm:pt modelId="{DF49582C-5B6F-4F4F-8312-BE9D285A68C4}" type="pres">
      <dgm:prSet presAssocID="{CB68A13A-2841-47A9-B67E-9DD54A9D92D6}" presName="parentLin" presStyleCnt="0"/>
      <dgm:spPr/>
    </dgm:pt>
    <dgm:pt modelId="{115C7FC1-2E2D-4E74-8F11-EAA070F7156A}" type="pres">
      <dgm:prSet presAssocID="{CB68A13A-2841-47A9-B67E-9DD54A9D92D6}" presName="parentLeftMargin" presStyleLbl="node1" presStyleIdx="1" presStyleCnt="4"/>
      <dgm:spPr/>
    </dgm:pt>
    <dgm:pt modelId="{370738B6-F78F-4E20-8827-3896C57BB794}" type="pres">
      <dgm:prSet presAssocID="{CB68A13A-2841-47A9-B67E-9DD54A9D92D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BDB2235-DA1F-4769-908E-75BDB425C364}" type="pres">
      <dgm:prSet presAssocID="{CB68A13A-2841-47A9-B67E-9DD54A9D92D6}" presName="negativeSpace" presStyleCnt="0"/>
      <dgm:spPr/>
    </dgm:pt>
    <dgm:pt modelId="{FF5D3962-4EBC-409A-B3B1-96F1B5000616}" type="pres">
      <dgm:prSet presAssocID="{CB68A13A-2841-47A9-B67E-9DD54A9D92D6}" presName="childText" presStyleLbl="conFgAcc1" presStyleIdx="2" presStyleCnt="4">
        <dgm:presLayoutVars>
          <dgm:bulletEnabled val="1"/>
        </dgm:presLayoutVars>
      </dgm:prSet>
      <dgm:spPr/>
    </dgm:pt>
    <dgm:pt modelId="{22E3856E-8D88-4543-A146-F700B3012801}" type="pres">
      <dgm:prSet presAssocID="{C8E49B98-7AFB-441D-9D35-FAF7F28C8940}" presName="spaceBetweenRectangles" presStyleCnt="0"/>
      <dgm:spPr/>
    </dgm:pt>
    <dgm:pt modelId="{E20B1067-7A46-4E6F-81E2-3C53CADF7983}" type="pres">
      <dgm:prSet presAssocID="{B1993B64-6727-482A-AF97-355EC1E3D01C}" presName="parentLin" presStyleCnt="0"/>
      <dgm:spPr/>
    </dgm:pt>
    <dgm:pt modelId="{CAB13F91-3212-4909-8A17-841EF71860D9}" type="pres">
      <dgm:prSet presAssocID="{B1993B64-6727-482A-AF97-355EC1E3D01C}" presName="parentLeftMargin" presStyleLbl="node1" presStyleIdx="2" presStyleCnt="4"/>
      <dgm:spPr/>
    </dgm:pt>
    <dgm:pt modelId="{9D2E677F-5945-4CB7-8440-576A9AA06FA7}" type="pres">
      <dgm:prSet presAssocID="{B1993B64-6727-482A-AF97-355EC1E3D01C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851006B-4354-40FD-AFB0-4024244E3142}" type="pres">
      <dgm:prSet presAssocID="{B1993B64-6727-482A-AF97-355EC1E3D01C}" presName="negativeSpace" presStyleCnt="0"/>
      <dgm:spPr/>
    </dgm:pt>
    <dgm:pt modelId="{74BA6146-0ED3-462F-967B-A8D4BFD40257}" type="pres">
      <dgm:prSet presAssocID="{B1993B64-6727-482A-AF97-355EC1E3D01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8EACC0B-5EEB-4002-ABEF-30F7A9577C3A}" type="presOf" srcId="{CB68A13A-2841-47A9-B67E-9DD54A9D92D6}" destId="{370738B6-F78F-4E20-8827-3896C57BB794}" srcOrd="1" destOrd="0" presId="urn:microsoft.com/office/officeart/2005/8/layout/list1"/>
    <dgm:cxn modelId="{49646E1A-F82A-4BC9-B773-B9BBAC63CD87}" type="presOf" srcId="{B1993B64-6727-482A-AF97-355EC1E3D01C}" destId="{9D2E677F-5945-4CB7-8440-576A9AA06FA7}" srcOrd="1" destOrd="0" presId="urn:microsoft.com/office/officeart/2005/8/layout/list1"/>
    <dgm:cxn modelId="{989CD120-F52D-4218-AB8D-805D430C232B}" srcId="{69613BF6-9226-4AAA-9045-284106D34E2C}" destId="{CB68A13A-2841-47A9-B67E-9DD54A9D92D6}" srcOrd="2" destOrd="0" parTransId="{E7BA78D6-2035-4CFA-8148-A822F352733D}" sibTransId="{C8E49B98-7AFB-441D-9D35-FAF7F28C8940}"/>
    <dgm:cxn modelId="{C2EC4E42-C333-4C01-95EA-4FCCD35E092A}" type="presOf" srcId="{2D401261-E7F2-47A3-BE68-5ADDA17150A1}" destId="{D6ED804A-F292-4EFB-B074-AC7FE0141ABD}" srcOrd="1" destOrd="0" presId="urn:microsoft.com/office/officeart/2005/8/layout/list1"/>
    <dgm:cxn modelId="{61238D50-3CA5-4D9E-80E7-E99303AC34CC}" srcId="{69613BF6-9226-4AAA-9045-284106D34E2C}" destId="{2D401261-E7F2-47A3-BE68-5ADDA17150A1}" srcOrd="0" destOrd="0" parTransId="{B10BCC8A-BA31-452B-A06A-7A7C2093EC5E}" sibTransId="{B18B18AC-697C-43BC-BF5E-94AF8B719570}"/>
    <dgm:cxn modelId="{9DF2A6AC-B3CC-40B3-8C9F-659FC77B6056}" type="presOf" srcId="{69613BF6-9226-4AAA-9045-284106D34E2C}" destId="{65B8891A-5551-4C2B-945A-FFCD477FBFE7}" srcOrd="0" destOrd="0" presId="urn:microsoft.com/office/officeart/2005/8/layout/list1"/>
    <dgm:cxn modelId="{A48AC0C2-3F00-42A5-BBAB-86DC193417DD}" type="presOf" srcId="{ED96BF22-D77B-4E19-9060-3ECF7B785D32}" destId="{7BA86B65-B7F4-4255-87CB-19D1594325D3}" srcOrd="1" destOrd="0" presId="urn:microsoft.com/office/officeart/2005/8/layout/list1"/>
    <dgm:cxn modelId="{DBBD7BD8-0329-4396-BD7E-8C1F8B9A961F}" srcId="{69613BF6-9226-4AAA-9045-284106D34E2C}" destId="{ED96BF22-D77B-4E19-9060-3ECF7B785D32}" srcOrd="1" destOrd="0" parTransId="{64CFAA40-5508-4A2B-A6BD-9B3585F78350}" sibTransId="{CB0144CF-8D51-48AB-9DC9-9E660FD16606}"/>
    <dgm:cxn modelId="{5E9B8CDE-5F3A-4B6E-ADB8-5ADD3FD63CB0}" type="presOf" srcId="{ED96BF22-D77B-4E19-9060-3ECF7B785D32}" destId="{17B9D9B7-7786-4A73-B356-1B16D64CF7FE}" srcOrd="0" destOrd="0" presId="urn:microsoft.com/office/officeart/2005/8/layout/list1"/>
    <dgm:cxn modelId="{0F2616E6-1068-4403-B152-DB5F5C809642}" srcId="{69613BF6-9226-4AAA-9045-284106D34E2C}" destId="{B1993B64-6727-482A-AF97-355EC1E3D01C}" srcOrd="3" destOrd="0" parTransId="{8A8D096E-84C8-4949-8508-B060AB13398E}" sibTransId="{52D3D564-90F0-4210-9B29-5F3FE5EEA780}"/>
    <dgm:cxn modelId="{82BD5EEB-B3A6-4160-BE25-BE9679367BC6}" type="presOf" srcId="{CB68A13A-2841-47A9-B67E-9DD54A9D92D6}" destId="{115C7FC1-2E2D-4E74-8F11-EAA070F7156A}" srcOrd="0" destOrd="0" presId="urn:microsoft.com/office/officeart/2005/8/layout/list1"/>
    <dgm:cxn modelId="{88DAC9EB-581C-421D-9657-FA03E4BC9170}" type="presOf" srcId="{B1993B64-6727-482A-AF97-355EC1E3D01C}" destId="{CAB13F91-3212-4909-8A17-841EF71860D9}" srcOrd="0" destOrd="0" presId="urn:microsoft.com/office/officeart/2005/8/layout/list1"/>
    <dgm:cxn modelId="{F6FF10F6-585C-455F-8688-4AD5BF30B939}" type="presOf" srcId="{2D401261-E7F2-47A3-BE68-5ADDA17150A1}" destId="{DB330475-75E0-499F-B145-9163A3DF33F5}" srcOrd="0" destOrd="0" presId="urn:microsoft.com/office/officeart/2005/8/layout/list1"/>
    <dgm:cxn modelId="{DE177D91-FFD5-4F8F-9B19-9E8D23865EF4}" type="presParOf" srcId="{65B8891A-5551-4C2B-945A-FFCD477FBFE7}" destId="{D83A880D-8BF9-4CEE-8B7B-50EB681082A8}" srcOrd="0" destOrd="0" presId="urn:microsoft.com/office/officeart/2005/8/layout/list1"/>
    <dgm:cxn modelId="{7BC803A9-8565-485B-A9D7-A7C69BC93E75}" type="presParOf" srcId="{D83A880D-8BF9-4CEE-8B7B-50EB681082A8}" destId="{DB330475-75E0-499F-B145-9163A3DF33F5}" srcOrd="0" destOrd="0" presId="urn:microsoft.com/office/officeart/2005/8/layout/list1"/>
    <dgm:cxn modelId="{5BC8CAC0-3A5C-45A1-9C7B-0427B14573DB}" type="presParOf" srcId="{D83A880D-8BF9-4CEE-8B7B-50EB681082A8}" destId="{D6ED804A-F292-4EFB-B074-AC7FE0141ABD}" srcOrd="1" destOrd="0" presId="urn:microsoft.com/office/officeart/2005/8/layout/list1"/>
    <dgm:cxn modelId="{B4666CD8-38AD-47AE-A2A2-35F65F029045}" type="presParOf" srcId="{65B8891A-5551-4C2B-945A-FFCD477FBFE7}" destId="{6D764380-FEC4-418A-B446-472651D6597F}" srcOrd="1" destOrd="0" presId="urn:microsoft.com/office/officeart/2005/8/layout/list1"/>
    <dgm:cxn modelId="{FB85EC93-5CEA-4F5D-A608-F5C0AA01E953}" type="presParOf" srcId="{65B8891A-5551-4C2B-945A-FFCD477FBFE7}" destId="{A4812075-C726-4CB1-A2CB-25F867061C03}" srcOrd="2" destOrd="0" presId="urn:microsoft.com/office/officeart/2005/8/layout/list1"/>
    <dgm:cxn modelId="{7570AB75-4B81-40FE-A58A-5550435FB241}" type="presParOf" srcId="{65B8891A-5551-4C2B-945A-FFCD477FBFE7}" destId="{5236C714-38B1-49A5-8C69-C367E4C30BA3}" srcOrd="3" destOrd="0" presId="urn:microsoft.com/office/officeart/2005/8/layout/list1"/>
    <dgm:cxn modelId="{43A89F2E-B35D-445F-97C4-F90DCEC61053}" type="presParOf" srcId="{65B8891A-5551-4C2B-945A-FFCD477FBFE7}" destId="{D3ADABDA-1F93-4D13-BD3D-9A40EFD39501}" srcOrd="4" destOrd="0" presId="urn:microsoft.com/office/officeart/2005/8/layout/list1"/>
    <dgm:cxn modelId="{55B06F74-2030-41F1-90B7-9FD677A7E4F9}" type="presParOf" srcId="{D3ADABDA-1F93-4D13-BD3D-9A40EFD39501}" destId="{17B9D9B7-7786-4A73-B356-1B16D64CF7FE}" srcOrd="0" destOrd="0" presId="urn:microsoft.com/office/officeart/2005/8/layout/list1"/>
    <dgm:cxn modelId="{48C779F3-1015-4A7C-B916-9E806EDAB273}" type="presParOf" srcId="{D3ADABDA-1F93-4D13-BD3D-9A40EFD39501}" destId="{7BA86B65-B7F4-4255-87CB-19D1594325D3}" srcOrd="1" destOrd="0" presId="urn:microsoft.com/office/officeart/2005/8/layout/list1"/>
    <dgm:cxn modelId="{E67C4F21-D2DF-41FD-9E0B-BAF99248FFEE}" type="presParOf" srcId="{65B8891A-5551-4C2B-945A-FFCD477FBFE7}" destId="{3ED45933-4F3D-40E1-9EEB-C4665D9B683F}" srcOrd="5" destOrd="0" presId="urn:microsoft.com/office/officeart/2005/8/layout/list1"/>
    <dgm:cxn modelId="{62FAE3F8-3EC8-4BB3-921E-8E35FD1A5104}" type="presParOf" srcId="{65B8891A-5551-4C2B-945A-FFCD477FBFE7}" destId="{DF6AD7AA-E94F-4C84-84FE-CED075FB30E4}" srcOrd="6" destOrd="0" presId="urn:microsoft.com/office/officeart/2005/8/layout/list1"/>
    <dgm:cxn modelId="{D4EB9647-B3C0-45DC-9162-5E4FEFBC63F9}" type="presParOf" srcId="{65B8891A-5551-4C2B-945A-FFCD477FBFE7}" destId="{B3D585A3-DBCF-4376-B842-2F310C4D6D8E}" srcOrd="7" destOrd="0" presId="urn:microsoft.com/office/officeart/2005/8/layout/list1"/>
    <dgm:cxn modelId="{E5396807-55D4-4641-94D3-1FDBE5278601}" type="presParOf" srcId="{65B8891A-5551-4C2B-945A-FFCD477FBFE7}" destId="{DF49582C-5B6F-4F4F-8312-BE9D285A68C4}" srcOrd="8" destOrd="0" presId="urn:microsoft.com/office/officeart/2005/8/layout/list1"/>
    <dgm:cxn modelId="{1ACEAB31-EA76-406C-965B-4641323F110B}" type="presParOf" srcId="{DF49582C-5B6F-4F4F-8312-BE9D285A68C4}" destId="{115C7FC1-2E2D-4E74-8F11-EAA070F7156A}" srcOrd="0" destOrd="0" presId="urn:microsoft.com/office/officeart/2005/8/layout/list1"/>
    <dgm:cxn modelId="{0763D07F-3075-49C7-A4BB-43A66EE43A93}" type="presParOf" srcId="{DF49582C-5B6F-4F4F-8312-BE9D285A68C4}" destId="{370738B6-F78F-4E20-8827-3896C57BB794}" srcOrd="1" destOrd="0" presId="urn:microsoft.com/office/officeart/2005/8/layout/list1"/>
    <dgm:cxn modelId="{FC676DEE-DA20-4B65-91E8-C6A2ACBBB497}" type="presParOf" srcId="{65B8891A-5551-4C2B-945A-FFCD477FBFE7}" destId="{7BDB2235-DA1F-4769-908E-75BDB425C364}" srcOrd="9" destOrd="0" presId="urn:microsoft.com/office/officeart/2005/8/layout/list1"/>
    <dgm:cxn modelId="{99FB29AA-1AFF-4AFD-88BB-C7C66A5FC08D}" type="presParOf" srcId="{65B8891A-5551-4C2B-945A-FFCD477FBFE7}" destId="{FF5D3962-4EBC-409A-B3B1-96F1B5000616}" srcOrd="10" destOrd="0" presId="urn:microsoft.com/office/officeart/2005/8/layout/list1"/>
    <dgm:cxn modelId="{E56F3F69-BB89-4A15-A7FE-35F03852D7F8}" type="presParOf" srcId="{65B8891A-5551-4C2B-945A-FFCD477FBFE7}" destId="{22E3856E-8D88-4543-A146-F700B3012801}" srcOrd="11" destOrd="0" presId="urn:microsoft.com/office/officeart/2005/8/layout/list1"/>
    <dgm:cxn modelId="{5DE7ECF6-DA45-4BA2-B186-7FD34AF4C1CD}" type="presParOf" srcId="{65B8891A-5551-4C2B-945A-FFCD477FBFE7}" destId="{E20B1067-7A46-4E6F-81E2-3C53CADF7983}" srcOrd="12" destOrd="0" presId="urn:microsoft.com/office/officeart/2005/8/layout/list1"/>
    <dgm:cxn modelId="{72E88E7D-CDCB-4028-943D-05CFC77652A8}" type="presParOf" srcId="{E20B1067-7A46-4E6F-81E2-3C53CADF7983}" destId="{CAB13F91-3212-4909-8A17-841EF71860D9}" srcOrd="0" destOrd="0" presId="urn:microsoft.com/office/officeart/2005/8/layout/list1"/>
    <dgm:cxn modelId="{DF843F64-94EB-45DC-92F9-F28AFDC2000E}" type="presParOf" srcId="{E20B1067-7A46-4E6F-81E2-3C53CADF7983}" destId="{9D2E677F-5945-4CB7-8440-576A9AA06FA7}" srcOrd="1" destOrd="0" presId="urn:microsoft.com/office/officeart/2005/8/layout/list1"/>
    <dgm:cxn modelId="{46C4D9AF-865D-4417-BECA-193C6C9EA647}" type="presParOf" srcId="{65B8891A-5551-4C2B-945A-FFCD477FBFE7}" destId="{6851006B-4354-40FD-AFB0-4024244E3142}" srcOrd="13" destOrd="0" presId="urn:microsoft.com/office/officeart/2005/8/layout/list1"/>
    <dgm:cxn modelId="{6D33E4EB-0E50-4D94-BA9B-4072FE655DC5}" type="presParOf" srcId="{65B8891A-5551-4C2B-945A-FFCD477FBFE7}" destId="{74BA6146-0ED3-462F-967B-A8D4BFD4025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B17F0C-C5F0-4E9F-883E-EF4785B3DBF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33490F1-3886-4A7D-A6B8-98AA88F890F9}">
      <dgm:prSet phldrT="[Texto]" custT="1"/>
      <dgm:spPr/>
      <dgm:t>
        <a:bodyPr/>
        <a:lstStyle/>
        <a:p>
          <a:r>
            <a:rPr lang="es-EC" sz="2400" dirty="0"/>
            <a:t>Versión IONIC.</a:t>
          </a:r>
        </a:p>
      </dgm:t>
    </dgm:pt>
    <dgm:pt modelId="{FD2F03AD-D5C4-4A2D-90E6-212A86A9440C}" type="parTrans" cxnId="{AE544B66-2641-4148-981B-71180E3312EB}">
      <dgm:prSet/>
      <dgm:spPr/>
      <dgm:t>
        <a:bodyPr/>
        <a:lstStyle/>
        <a:p>
          <a:endParaRPr lang="es-EC"/>
        </a:p>
      </dgm:t>
    </dgm:pt>
    <dgm:pt modelId="{923FCBDD-A46D-40DC-B735-CACAAD09ADFC}" type="sibTrans" cxnId="{AE544B66-2641-4148-981B-71180E3312EB}">
      <dgm:prSet/>
      <dgm:spPr/>
      <dgm:t>
        <a:bodyPr/>
        <a:lstStyle/>
        <a:p>
          <a:endParaRPr lang="es-EC"/>
        </a:p>
      </dgm:t>
    </dgm:pt>
    <dgm:pt modelId="{85C4D42D-899A-493E-9BED-106179A30445}">
      <dgm:prSet phldrT="[Texto]" custT="1"/>
      <dgm:spPr/>
      <dgm:t>
        <a:bodyPr/>
        <a:lstStyle/>
        <a:p>
          <a:r>
            <a:rPr lang="es-EC" sz="2400" dirty="0"/>
            <a:t>Segmentación parqueadero.</a:t>
          </a:r>
        </a:p>
      </dgm:t>
    </dgm:pt>
    <dgm:pt modelId="{DE0FDCE9-5D9E-4217-A0EC-13A305EF1DF8}" type="parTrans" cxnId="{A8C15D1A-7590-4B66-B884-95589D7054DC}">
      <dgm:prSet/>
      <dgm:spPr/>
      <dgm:t>
        <a:bodyPr/>
        <a:lstStyle/>
        <a:p>
          <a:endParaRPr lang="es-EC"/>
        </a:p>
      </dgm:t>
    </dgm:pt>
    <dgm:pt modelId="{FA1269AC-368C-4615-BC36-D732484307FD}" type="sibTrans" cxnId="{A8C15D1A-7590-4B66-B884-95589D7054DC}">
      <dgm:prSet/>
      <dgm:spPr/>
      <dgm:t>
        <a:bodyPr/>
        <a:lstStyle/>
        <a:p>
          <a:endParaRPr lang="es-EC"/>
        </a:p>
      </dgm:t>
    </dgm:pt>
    <dgm:pt modelId="{94F3C8B7-C217-4D9C-9B69-53975669E770}">
      <dgm:prSet phldrT="[Texto]" custT="1"/>
      <dgm:spPr/>
      <dgm:t>
        <a:bodyPr/>
        <a:lstStyle/>
        <a:p>
          <a:r>
            <a:rPr lang="es-EC" sz="2400" dirty="0"/>
            <a:t>Repositorios Digitales.</a:t>
          </a:r>
        </a:p>
      </dgm:t>
    </dgm:pt>
    <dgm:pt modelId="{CD420B76-9BA1-4608-A706-F575740D0AA0}" type="parTrans" cxnId="{006C274A-7DE4-49C4-93F2-AF6D3474EBB5}">
      <dgm:prSet/>
      <dgm:spPr/>
      <dgm:t>
        <a:bodyPr/>
        <a:lstStyle/>
        <a:p>
          <a:endParaRPr lang="es-EC"/>
        </a:p>
      </dgm:t>
    </dgm:pt>
    <dgm:pt modelId="{DBC7F714-21E0-417F-A7D9-93CCB2DF8CDD}" type="sibTrans" cxnId="{006C274A-7DE4-49C4-93F2-AF6D3474EBB5}">
      <dgm:prSet/>
      <dgm:spPr/>
      <dgm:t>
        <a:bodyPr/>
        <a:lstStyle/>
        <a:p>
          <a:endParaRPr lang="es-EC"/>
        </a:p>
      </dgm:t>
    </dgm:pt>
    <dgm:pt modelId="{20EC56BB-9987-420F-A1F8-8AF71A9EA0A5}">
      <dgm:prSet phldrT="[Texto]" custT="1"/>
      <dgm:spPr/>
      <dgm:t>
        <a:bodyPr/>
        <a:lstStyle/>
        <a:p>
          <a:r>
            <a:rPr lang="es-EC" sz="2400" dirty="0"/>
            <a:t>Principios de usabilidad.</a:t>
          </a:r>
        </a:p>
      </dgm:t>
    </dgm:pt>
    <dgm:pt modelId="{C5C500FB-EA64-4BC4-80DC-191E325B1C95}" type="parTrans" cxnId="{7EC570F1-A2DE-4D32-A53D-251D7311F07C}">
      <dgm:prSet/>
      <dgm:spPr/>
      <dgm:t>
        <a:bodyPr/>
        <a:lstStyle/>
        <a:p>
          <a:endParaRPr lang="es-EC"/>
        </a:p>
      </dgm:t>
    </dgm:pt>
    <dgm:pt modelId="{D56BB5F9-4F44-4657-B2CC-D17E60B7444E}" type="sibTrans" cxnId="{7EC570F1-A2DE-4D32-A53D-251D7311F07C}">
      <dgm:prSet/>
      <dgm:spPr/>
      <dgm:t>
        <a:bodyPr/>
        <a:lstStyle/>
        <a:p>
          <a:endParaRPr lang="es-EC"/>
        </a:p>
      </dgm:t>
    </dgm:pt>
    <dgm:pt modelId="{22137690-752E-46DC-9C98-718EEAD46C3D}" type="pres">
      <dgm:prSet presAssocID="{CDB17F0C-C5F0-4E9F-883E-EF4785B3DBF6}" presName="Name0" presStyleCnt="0">
        <dgm:presLayoutVars>
          <dgm:chMax val="7"/>
          <dgm:chPref val="7"/>
          <dgm:dir/>
        </dgm:presLayoutVars>
      </dgm:prSet>
      <dgm:spPr/>
    </dgm:pt>
    <dgm:pt modelId="{9E9B8C34-1F0D-4D20-A8CD-EF5D6E844390}" type="pres">
      <dgm:prSet presAssocID="{CDB17F0C-C5F0-4E9F-883E-EF4785B3DBF6}" presName="Name1" presStyleCnt="0"/>
      <dgm:spPr/>
    </dgm:pt>
    <dgm:pt modelId="{4F1E8451-5962-4054-BCA2-6C647852C83C}" type="pres">
      <dgm:prSet presAssocID="{CDB17F0C-C5F0-4E9F-883E-EF4785B3DBF6}" presName="cycle" presStyleCnt="0"/>
      <dgm:spPr/>
    </dgm:pt>
    <dgm:pt modelId="{6E1F75EB-A8DB-40F6-AA1E-8E9AF1B02863}" type="pres">
      <dgm:prSet presAssocID="{CDB17F0C-C5F0-4E9F-883E-EF4785B3DBF6}" presName="srcNode" presStyleLbl="node1" presStyleIdx="0" presStyleCnt="4"/>
      <dgm:spPr/>
    </dgm:pt>
    <dgm:pt modelId="{A77B2E38-6CE1-4D4E-B50C-AD97A63038C3}" type="pres">
      <dgm:prSet presAssocID="{CDB17F0C-C5F0-4E9F-883E-EF4785B3DBF6}" presName="conn" presStyleLbl="parChTrans1D2" presStyleIdx="0" presStyleCnt="1"/>
      <dgm:spPr/>
    </dgm:pt>
    <dgm:pt modelId="{EE413979-B43E-4254-BD9B-AACB19A00B11}" type="pres">
      <dgm:prSet presAssocID="{CDB17F0C-C5F0-4E9F-883E-EF4785B3DBF6}" presName="extraNode" presStyleLbl="node1" presStyleIdx="0" presStyleCnt="4"/>
      <dgm:spPr/>
    </dgm:pt>
    <dgm:pt modelId="{C232A69A-EB5E-49B1-9B52-D61C28982698}" type="pres">
      <dgm:prSet presAssocID="{CDB17F0C-C5F0-4E9F-883E-EF4785B3DBF6}" presName="dstNode" presStyleLbl="node1" presStyleIdx="0" presStyleCnt="4"/>
      <dgm:spPr/>
    </dgm:pt>
    <dgm:pt modelId="{4B2E5793-3AC8-4779-965B-9361AF713C69}" type="pres">
      <dgm:prSet presAssocID="{B33490F1-3886-4A7D-A6B8-98AA88F890F9}" presName="text_1" presStyleLbl="node1" presStyleIdx="0" presStyleCnt="4">
        <dgm:presLayoutVars>
          <dgm:bulletEnabled val="1"/>
        </dgm:presLayoutVars>
      </dgm:prSet>
      <dgm:spPr/>
    </dgm:pt>
    <dgm:pt modelId="{D48C68EC-C621-4492-BEC5-23C282621645}" type="pres">
      <dgm:prSet presAssocID="{B33490F1-3886-4A7D-A6B8-98AA88F890F9}" presName="accent_1" presStyleCnt="0"/>
      <dgm:spPr/>
    </dgm:pt>
    <dgm:pt modelId="{F89CB547-9193-4F19-A628-B0A9CD769D5B}" type="pres">
      <dgm:prSet presAssocID="{B33490F1-3886-4A7D-A6B8-98AA88F890F9}" presName="accentRepeatNode" presStyleLbl="solidFgAcc1" presStyleIdx="0" presStyleCnt="4"/>
      <dgm:spPr/>
    </dgm:pt>
    <dgm:pt modelId="{8025ABDA-A1DE-40E3-9C74-9A391AE0184C}" type="pres">
      <dgm:prSet presAssocID="{85C4D42D-899A-493E-9BED-106179A30445}" presName="text_2" presStyleLbl="node1" presStyleIdx="1" presStyleCnt="4">
        <dgm:presLayoutVars>
          <dgm:bulletEnabled val="1"/>
        </dgm:presLayoutVars>
      </dgm:prSet>
      <dgm:spPr/>
    </dgm:pt>
    <dgm:pt modelId="{2022AA6D-B946-494A-9A3B-DC04079D568B}" type="pres">
      <dgm:prSet presAssocID="{85C4D42D-899A-493E-9BED-106179A30445}" presName="accent_2" presStyleCnt="0"/>
      <dgm:spPr/>
    </dgm:pt>
    <dgm:pt modelId="{FED8A90F-761B-4EFF-BCCD-2B30EC2048FC}" type="pres">
      <dgm:prSet presAssocID="{85C4D42D-899A-493E-9BED-106179A30445}" presName="accentRepeatNode" presStyleLbl="solidFgAcc1" presStyleIdx="1" presStyleCnt="4"/>
      <dgm:spPr/>
    </dgm:pt>
    <dgm:pt modelId="{F7FD548E-96E1-49B1-ACDC-859BA24B775E}" type="pres">
      <dgm:prSet presAssocID="{94F3C8B7-C217-4D9C-9B69-53975669E770}" presName="text_3" presStyleLbl="node1" presStyleIdx="2" presStyleCnt="4">
        <dgm:presLayoutVars>
          <dgm:bulletEnabled val="1"/>
        </dgm:presLayoutVars>
      </dgm:prSet>
      <dgm:spPr/>
    </dgm:pt>
    <dgm:pt modelId="{44A11DA2-A2ED-44E1-8A2E-1E6382A071A6}" type="pres">
      <dgm:prSet presAssocID="{94F3C8B7-C217-4D9C-9B69-53975669E770}" presName="accent_3" presStyleCnt="0"/>
      <dgm:spPr/>
    </dgm:pt>
    <dgm:pt modelId="{772F90B7-B3DB-44FE-A0BB-A0D27E6EACDF}" type="pres">
      <dgm:prSet presAssocID="{94F3C8B7-C217-4D9C-9B69-53975669E770}" presName="accentRepeatNode" presStyleLbl="solidFgAcc1" presStyleIdx="2" presStyleCnt="4"/>
      <dgm:spPr/>
    </dgm:pt>
    <dgm:pt modelId="{20F4A2D5-FBFA-4CAB-9BE1-4685BE66CE6B}" type="pres">
      <dgm:prSet presAssocID="{20EC56BB-9987-420F-A1F8-8AF71A9EA0A5}" presName="text_4" presStyleLbl="node1" presStyleIdx="3" presStyleCnt="4">
        <dgm:presLayoutVars>
          <dgm:bulletEnabled val="1"/>
        </dgm:presLayoutVars>
      </dgm:prSet>
      <dgm:spPr/>
    </dgm:pt>
    <dgm:pt modelId="{56C9E41A-845F-45E9-BB32-5557E67DAE68}" type="pres">
      <dgm:prSet presAssocID="{20EC56BB-9987-420F-A1F8-8AF71A9EA0A5}" presName="accent_4" presStyleCnt="0"/>
      <dgm:spPr/>
    </dgm:pt>
    <dgm:pt modelId="{E750BA7C-0385-47FB-B737-72B1931B7CED}" type="pres">
      <dgm:prSet presAssocID="{20EC56BB-9987-420F-A1F8-8AF71A9EA0A5}" presName="accentRepeatNode" presStyleLbl="solidFgAcc1" presStyleIdx="3" presStyleCnt="4"/>
      <dgm:spPr/>
    </dgm:pt>
  </dgm:ptLst>
  <dgm:cxnLst>
    <dgm:cxn modelId="{A8C15D1A-7590-4B66-B884-95589D7054DC}" srcId="{CDB17F0C-C5F0-4E9F-883E-EF4785B3DBF6}" destId="{85C4D42D-899A-493E-9BED-106179A30445}" srcOrd="1" destOrd="0" parTransId="{DE0FDCE9-5D9E-4217-A0EC-13A305EF1DF8}" sibTransId="{FA1269AC-368C-4615-BC36-D732484307FD}"/>
    <dgm:cxn modelId="{0C0A4A1A-4D21-484D-B56C-1533DC62A172}" type="presOf" srcId="{20EC56BB-9987-420F-A1F8-8AF71A9EA0A5}" destId="{20F4A2D5-FBFA-4CAB-9BE1-4685BE66CE6B}" srcOrd="0" destOrd="0" presId="urn:microsoft.com/office/officeart/2008/layout/VerticalCurvedList"/>
    <dgm:cxn modelId="{37F39A23-44FC-4CF8-825A-AF0FA8ED7E90}" type="presOf" srcId="{B33490F1-3886-4A7D-A6B8-98AA88F890F9}" destId="{4B2E5793-3AC8-4779-965B-9361AF713C69}" srcOrd="0" destOrd="0" presId="urn:microsoft.com/office/officeart/2008/layout/VerticalCurvedList"/>
    <dgm:cxn modelId="{AE544B66-2641-4148-981B-71180E3312EB}" srcId="{CDB17F0C-C5F0-4E9F-883E-EF4785B3DBF6}" destId="{B33490F1-3886-4A7D-A6B8-98AA88F890F9}" srcOrd="0" destOrd="0" parTransId="{FD2F03AD-D5C4-4A2D-90E6-212A86A9440C}" sibTransId="{923FCBDD-A46D-40DC-B735-CACAAD09ADFC}"/>
    <dgm:cxn modelId="{006C274A-7DE4-49C4-93F2-AF6D3474EBB5}" srcId="{CDB17F0C-C5F0-4E9F-883E-EF4785B3DBF6}" destId="{94F3C8B7-C217-4D9C-9B69-53975669E770}" srcOrd="2" destOrd="0" parTransId="{CD420B76-9BA1-4608-A706-F575740D0AA0}" sibTransId="{DBC7F714-21E0-417F-A7D9-93CCB2DF8CDD}"/>
    <dgm:cxn modelId="{4B972B50-4DE4-410C-A1EA-002CA58D5C18}" type="presOf" srcId="{923FCBDD-A46D-40DC-B735-CACAAD09ADFC}" destId="{A77B2E38-6CE1-4D4E-B50C-AD97A63038C3}" srcOrd="0" destOrd="0" presId="urn:microsoft.com/office/officeart/2008/layout/VerticalCurvedList"/>
    <dgm:cxn modelId="{99690352-F71D-48D6-ACCA-8DC31C7A6E09}" type="presOf" srcId="{CDB17F0C-C5F0-4E9F-883E-EF4785B3DBF6}" destId="{22137690-752E-46DC-9C98-718EEAD46C3D}" srcOrd="0" destOrd="0" presId="urn:microsoft.com/office/officeart/2008/layout/VerticalCurvedList"/>
    <dgm:cxn modelId="{445DF179-448A-4E7F-B51E-FD25AF9108B5}" type="presOf" srcId="{94F3C8B7-C217-4D9C-9B69-53975669E770}" destId="{F7FD548E-96E1-49B1-ACDC-859BA24B775E}" srcOrd="0" destOrd="0" presId="urn:microsoft.com/office/officeart/2008/layout/VerticalCurvedList"/>
    <dgm:cxn modelId="{E339049A-54BE-4B8B-A7D1-05E74A02AF08}" type="presOf" srcId="{85C4D42D-899A-493E-9BED-106179A30445}" destId="{8025ABDA-A1DE-40E3-9C74-9A391AE0184C}" srcOrd="0" destOrd="0" presId="urn:microsoft.com/office/officeart/2008/layout/VerticalCurvedList"/>
    <dgm:cxn modelId="{7EC570F1-A2DE-4D32-A53D-251D7311F07C}" srcId="{CDB17F0C-C5F0-4E9F-883E-EF4785B3DBF6}" destId="{20EC56BB-9987-420F-A1F8-8AF71A9EA0A5}" srcOrd="3" destOrd="0" parTransId="{C5C500FB-EA64-4BC4-80DC-191E325B1C95}" sibTransId="{D56BB5F9-4F44-4657-B2CC-D17E60B7444E}"/>
    <dgm:cxn modelId="{7EA8AAD6-9E77-4BB7-94CB-A9644F0E821C}" type="presParOf" srcId="{22137690-752E-46DC-9C98-718EEAD46C3D}" destId="{9E9B8C34-1F0D-4D20-A8CD-EF5D6E844390}" srcOrd="0" destOrd="0" presId="urn:microsoft.com/office/officeart/2008/layout/VerticalCurvedList"/>
    <dgm:cxn modelId="{7E4F86F1-063A-486A-A6FE-14DA8C37D93D}" type="presParOf" srcId="{9E9B8C34-1F0D-4D20-A8CD-EF5D6E844390}" destId="{4F1E8451-5962-4054-BCA2-6C647852C83C}" srcOrd="0" destOrd="0" presId="urn:microsoft.com/office/officeart/2008/layout/VerticalCurvedList"/>
    <dgm:cxn modelId="{6E2501DB-0DA8-40FD-8C0A-CEA888EA46BC}" type="presParOf" srcId="{4F1E8451-5962-4054-BCA2-6C647852C83C}" destId="{6E1F75EB-A8DB-40F6-AA1E-8E9AF1B02863}" srcOrd="0" destOrd="0" presId="urn:microsoft.com/office/officeart/2008/layout/VerticalCurvedList"/>
    <dgm:cxn modelId="{6B12CAD8-7669-4BFC-A568-3947DD4A9911}" type="presParOf" srcId="{4F1E8451-5962-4054-BCA2-6C647852C83C}" destId="{A77B2E38-6CE1-4D4E-B50C-AD97A63038C3}" srcOrd="1" destOrd="0" presId="urn:microsoft.com/office/officeart/2008/layout/VerticalCurvedList"/>
    <dgm:cxn modelId="{25DC0B02-39F8-4A2A-98D9-79643E2EFCFC}" type="presParOf" srcId="{4F1E8451-5962-4054-BCA2-6C647852C83C}" destId="{EE413979-B43E-4254-BD9B-AACB19A00B11}" srcOrd="2" destOrd="0" presId="urn:microsoft.com/office/officeart/2008/layout/VerticalCurvedList"/>
    <dgm:cxn modelId="{4D1024C0-0C6C-49E5-B579-69F705804DBE}" type="presParOf" srcId="{4F1E8451-5962-4054-BCA2-6C647852C83C}" destId="{C232A69A-EB5E-49B1-9B52-D61C28982698}" srcOrd="3" destOrd="0" presId="urn:microsoft.com/office/officeart/2008/layout/VerticalCurvedList"/>
    <dgm:cxn modelId="{F61C336E-5943-493C-AE7F-4B430152E9EC}" type="presParOf" srcId="{9E9B8C34-1F0D-4D20-A8CD-EF5D6E844390}" destId="{4B2E5793-3AC8-4779-965B-9361AF713C69}" srcOrd="1" destOrd="0" presId="urn:microsoft.com/office/officeart/2008/layout/VerticalCurvedList"/>
    <dgm:cxn modelId="{B3D6DD98-67B7-4D19-B321-3EBADCBE368F}" type="presParOf" srcId="{9E9B8C34-1F0D-4D20-A8CD-EF5D6E844390}" destId="{D48C68EC-C621-4492-BEC5-23C282621645}" srcOrd="2" destOrd="0" presId="urn:microsoft.com/office/officeart/2008/layout/VerticalCurvedList"/>
    <dgm:cxn modelId="{5D7B4092-EA8B-4378-969D-F78399CF848C}" type="presParOf" srcId="{D48C68EC-C621-4492-BEC5-23C282621645}" destId="{F89CB547-9193-4F19-A628-B0A9CD769D5B}" srcOrd="0" destOrd="0" presId="urn:microsoft.com/office/officeart/2008/layout/VerticalCurvedList"/>
    <dgm:cxn modelId="{E50804AC-6798-473F-A18F-6B0F741D5682}" type="presParOf" srcId="{9E9B8C34-1F0D-4D20-A8CD-EF5D6E844390}" destId="{8025ABDA-A1DE-40E3-9C74-9A391AE0184C}" srcOrd="3" destOrd="0" presId="urn:microsoft.com/office/officeart/2008/layout/VerticalCurvedList"/>
    <dgm:cxn modelId="{19DFD116-142A-41F1-BCCA-4EB588CEB172}" type="presParOf" srcId="{9E9B8C34-1F0D-4D20-A8CD-EF5D6E844390}" destId="{2022AA6D-B946-494A-9A3B-DC04079D568B}" srcOrd="4" destOrd="0" presId="urn:microsoft.com/office/officeart/2008/layout/VerticalCurvedList"/>
    <dgm:cxn modelId="{1D969E4D-3980-488B-9B48-20A1C573E952}" type="presParOf" srcId="{2022AA6D-B946-494A-9A3B-DC04079D568B}" destId="{FED8A90F-761B-4EFF-BCCD-2B30EC2048FC}" srcOrd="0" destOrd="0" presId="urn:microsoft.com/office/officeart/2008/layout/VerticalCurvedList"/>
    <dgm:cxn modelId="{7E0AA136-33B1-46EC-8024-4FB06C81076A}" type="presParOf" srcId="{9E9B8C34-1F0D-4D20-A8CD-EF5D6E844390}" destId="{F7FD548E-96E1-49B1-ACDC-859BA24B775E}" srcOrd="5" destOrd="0" presId="urn:microsoft.com/office/officeart/2008/layout/VerticalCurvedList"/>
    <dgm:cxn modelId="{6E25C340-104A-4776-8F81-796FCD494EF3}" type="presParOf" srcId="{9E9B8C34-1F0D-4D20-A8CD-EF5D6E844390}" destId="{44A11DA2-A2ED-44E1-8A2E-1E6382A071A6}" srcOrd="6" destOrd="0" presId="urn:microsoft.com/office/officeart/2008/layout/VerticalCurvedList"/>
    <dgm:cxn modelId="{8C67BCAD-0078-479A-AA91-A2D935084C56}" type="presParOf" srcId="{44A11DA2-A2ED-44E1-8A2E-1E6382A071A6}" destId="{772F90B7-B3DB-44FE-A0BB-A0D27E6EACDF}" srcOrd="0" destOrd="0" presId="urn:microsoft.com/office/officeart/2008/layout/VerticalCurvedList"/>
    <dgm:cxn modelId="{0E08670E-523A-497B-ADE4-0C91367FD80D}" type="presParOf" srcId="{9E9B8C34-1F0D-4D20-A8CD-EF5D6E844390}" destId="{20F4A2D5-FBFA-4CAB-9BE1-4685BE66CE6B}" srcOrd="7" destOrd="0" presId="urn:microsoft.com/office/officeart/2008/layout/VerticalCurvedList"/>
    <dgm:cxn modelId="{0ABEBBD7-3ACE-4547-A2FA-632FBBC004CF}" type="presParOf" srcId="{9E9B8C34-1F0D-4D20-A8CD-EF5D6E844390}" destId="{56C9E41A-845F-45E9-BB32-5557E67DAE68}" srcOrd="8" destOrd="0" presId="urn:microsoft.com/office/officeart/2008/layout/VerticalCurvedList"/>
    <dgm:cxn modelId="{7B1A1050-077A-4BDE-8E3B-0E5A75FEA83E}" type="presParOf" srcId="{56C9E41A-845F-45E9-BB32-5557E67DAE68}" destId="{E750BA7C-0385-47FB-B737-72B1931B7CE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07BFEA-8664-48CB-9C7E-F62E8243924F}">
      <dsp:nvSpPr>
        <dsp:cNvPr id="0" name=""/>
        <dsp:cNvSpPr/>
      </dsp:nvSpPr>
      <dsp:spPr>
        <a:xfrm rot="5400000">
          <a:off x="4970879" y="-2763467"/>
          <a:ext cx="493649" cy="61447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400" b="1" kern="1200" dirty="0"/>
            <a:t>Antecedentes</a:t>
          </a:r>
        </a:p>
      </dsp:txBody>
      <dsp:txXfrm rot="-5400000">
        <a:off x="2145320" y="86190"/>
        <a:ext cx="6120670" cy="445453"/>
      </dsp:txXfrm>
    </dsp:sp>
    <dsp:sp modelId="{B62D19BB-BAB3-467C-B751-DD65847F79DF}">
      <dsp:nvSpPr>
        <dsp:cNvPr id="0" name=""/>
        <dsp:cNvSpPr/>
      </dsp:nvSpPr>
      <dsp:spPr>
        <a:xfrm>
          <a:off x="1311111" y="384"/>
          <a:ext cx="834209" cy="6170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1.</a:t>
          </a:r>
        </a:p>
      </dsp:txBody>
      <dsp:txXfrm>
        <a:off x="1341233" y="30506"/>
        <a:ext cx="773965" cy="556818"/>
      </dsp:txXfrm>
    </dsp:sp>
    <dsp:sp modelId="{8B24C5DE-7D1E-4B0D-A647-3413CDBF9623}">
      <dsp:nvSpPr>
        <dsp:cNvPr id="0" name=""/>
        <dsp:cNvSpPr/>
      </dsp:nvSpPr>
      <dsp:spPr>
        <a:xfrm rot="5400000">
          <a:off x="4970879" y="-2115552"/>
          <a:ext cx="493649" cy="61447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400" b="1" kern="1200" dirty="0"/>
            <a:t>Problema</a:t>
          </a:r>
        </a:p>
      </dsp:txBody>
      <dsp:txXfrm rot="-5400000">
        <a:off x="2145320" y="734105"/>
        <a:ext cx="6120670" cy="445453"/>
      </dsp:txXfrm>
    </dsp:sp>
    <dsp:sp modelId="{C5621D55-E029-40D9-9FC0-1327D9F02E8F}">
      <dsp:nvSpPr>
        <dsp:cNvPr id="0" name=""/>
        <dsp:cNvSpPr/>
      </dsp:nvSpPr>
      <dsp:spPr>
        <a:xfrm>
          <a:off x="1311111" y="648300"/>
          <a:ext cx="834209" cy="6170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2.</a:t>
          </a:r>
        </a:p>
      </dsp:txBody>
      <dsp:txXfrm>
        <a:off x="1341233" y="678422"/>
        <a:ext cx="773965" cy="556818"/>
      </dsp:txXfrm>
    </dsp:sp>
    <dsp:sp modelId="{B5C508D6-ECDF-416D-8CAB-0176A4E320F5}">
      <dsp:nvSpPr>
        <dsp:cNvPr id="0" name=""/>
        <dsp:cNvSpPr/>
      </dsp:nvSpPr>
      <dsp:spPr>
        <a:xfrm rot="5400000">
          <a:off x="4970879" y="-1467636"/>
          <a:ext cx="493649" cy="61447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400" b="1" kern="1200" dirty="0"/>
            <a:t>Fundamentos</a:t>
          </a:r>
        </a:p>
      </dsp:txBody>
      <dsp:txXfrm rot="-5400000">
        <a:off x="2145320" y="1382021"/>
        <a:ext cx="6120670" cy="445453"/>
      </dsp:txXfrm>
    </dsp:sp>
    <dsp:sp modelId="{2DCA0725-F5F1-415B-8E98-7DD9523E92EB}">
      <dsp:nvSpPr>
        <dsp:cNvPr id="0" name=""/>
        <dsp:cNvSpPr/>
      </dsp:nvSpPr>
      <dsp:spPr>
        <a:xfrm>
          <a:off x="1311111" y="1296215"/>
          <a:ext cx="834209" cy="6170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300" kern="1200" dirty="0">
              <a:latin typeface="Franklin Gothic Book" panose="020B0503020102020204"/>
            </a:rPr>
            <a:t>3</a:t>
          </a:r>
          <a:r>
            <a:rPr lang="es-EC" sz="3300" kern="1200" dirty="0"/>
            <a:t>.</a:t>
          </a:r>
        </a:p>
      </dsp:txBody>
      <dsp:txXfrm>
        <a:off x="1341233" y="1326337"/>
        <a:ext cx="773965" cy="556818"/>
      </dsp:txXfrm>
    </dsp:sp>
    <dsp:sp modelId="{F736B783-17DD-4F78-A8F7-11CD1AD5420C}">
      <dsp:nvSpPr>
        <dsp:cNvPr id="0" name=""/>
        <dsp:cNvSpPr/>
      </dsp:nvSpPr>
      <dsp:spPr>
        <a:xfrm rot="5400000">
          <a:off x="4970879" y="-819721"/>
          <a:ext cx="493649" cy="61447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400" b="1" kern="1200" dirty="0"/>
            <a:t>Prototipo</a:t>
          </a:r>
        </a:p>
      </dsp:txBody>
      <dsp:txXfrm rot="-5400000">
        <a:off x="2145320" y="2029936"/>
        <a:ext cx="6120670" cy="445453"/>
      </dsp:txXfrm>
    </dsp:sp>
    <dsp:sp modelId="{D60AF6FA-DBF0-4D01-A6FA-20108838D458}">
      <dsp:nvSpPr>
        <dsp:cNvPr id="0" name=""/>
        <dsp:cNvSpPr/>
      </dsp:nvSpPr>
      <dsp:spPr>
        <a:xfrm>
          <a:off x="1311111" y="1944131"/>
          <a:ext cx="834209" cy="6170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5.</a:t>
          </a:r>
        </a:p>
      </dsp:txBody>
      <dsp:txXfrm>
        <a:off x="1341233" y="1974253"/>
        <a:ext cx="773965" cy="556818"/>
      </dsp:txXfrm>
    </dsp:sp>
    <dsp:sp modelId="{E647EE99-66BD-421C-8858-AE198077E644}">
      <dsp:nvSpPr>
        <dsp:cNvPr id="0" name=""/>
        <dsp:cNvSpPr/>
      </dsp:nvSpPr>
      <dsp:spPr>
        <a:xfrm rot="5400000">
          <a:off x="4970879" y="-171806"/>
          <a:ext cx="493649" cy="61447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400" b="1" kern="1200" dirty="0"/>
            <a:t>Demostración</a:t>
          </a:r>
        </a:p>
      </dsp:txBody>
      <dsp:txXfrm rot="-5400000">
        <a:off x="2145320" y="2677851"/>
        <a:ext cx="6120670" cy="445453"/>
      </dsp:txXfrm>
    </dsp:sp>
    <dsp:sp modelId="{A4154899-82DC-4418-BDDE-06885E457C1F}">
      <dsp:nvSpPr>
        <dsp:cNvPr id="0" name=""/>
        <dsp:cNvSpPr/>
      </dsp:nvSpPr>
      <dsp:spPr>
        <a:xfrm>
          <a:off x="1311111" y="2592046"/>
          <a:ext cx="834209" cy="6170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6.</a:t>
          </a:r>
        </a:p>
      </dsp:txBody>
      <dsp:txXfrm>
        <a:off x="1341233" y="2622168"/>
        <a:ext cx="773965" cy="556818"/>
      </dsp:txXfrm>
    </dsp:sp>
    <dsp:sp modelId="{00856C5E-B239-4E8A-A7F7-2733BB8A57FF}">
      <dsp:nvSpPr>
        <dsp:cNvPr id="0" name=""/>
        <dsp:cNvSpPr/>
      </dsp:nvSpPr>
      <dsp:spPr>
        <a:xfrm rot="5400000">
          <a:off x="4970879" y="476109"/>
          <a:ext cx="493649" cy="61447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400" b="1" kern="1200" dirty="0"/>
            <a:t>Resultados</a:t>
          </a:r>
        </a:p>
      </dsp:txBody>
      <dsp:txXfrm rot="-5400000">
        <a:off x="2145320" y="3325766"/>
        <a:ext cx="6120670" cy="445453"/>
      </dsp:txXfrm>
    </dsp:sp>
    <dsp:sp modelId="{F8EE27F5-E67A-4181-BABC-D093F022F997}">
      <dsp:nvSpPr>
        <dsp:cNvPr id="0" name=""/>
        <dsp:cNvSpPr/>
      </dsp:nvSpPr>
      <dsp:spPr>
        <a:xfrm>
          <a:off x="1311111" y="3239962"/>
          <a:ext cx="834209" cy="6170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7.</a:t>
          </a:r>
        </a:p>
      </dsp:txBody>
      <dsp:txXfrm>
        <a:off x="1341233" y="3270084"/>
        <a:ext cx="773965" cy="556818"/>
      </dsp:txXfrm>
    </dsp:sp>
    <dsp:sp modelId="{001C10A9-2816-46D2-BA33-58D3CCA0DC88}">
      <dsp:nvSpPr>
        <dsp:cNvPr id="0" name=""/>
        <dsp:cNvSpPr/>
      </dsp:nvSpPr>
      <dsp:spPr>
        <a:xfrm rot="5400000">
          <a:off x="4970879" y="1124024"/>
          <a:ext cx="493649" cy="61447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400" b="1" kern="1200" dirty="0"/>
            <a:t>Conclusiones</a:t>
          </a:r>
        </a:p>
      </dsp:txBody>
      <dsp:txXfrm rot="-5400000">
        <a:off x="2145320" y="3973681"/>
        <a:ext cx="6120670" cy="445453"/>
      </dsp:txXfrm>
    </dsp:sp>
    <dsp:sp modelId="{B774142D-7C5A-4ACB-A18B-5CADFF1D249E}">
      <dsp:nvSpPr>
        <dsp:cNvPr id="0" name=""/>
        <dsp:cNvSpPr/>
      </dsp:nvSpPr>
      <dsp:spPr>
        <a:xfrm>
          <a:off x="1311111" y="3887877"/>
          <a:ext cx="834209" cy="6170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8.</a:t>
          </a:r>
        </a:p>
      </dsp:txBody>
      <dsp:txXfrm>
        <a:off x="1341233" y="3917999"/>
        <a:ext cx="773965" cy="5568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A4EAE5-0302-4111-B4D5-8D59B49833BD}">
      <dsp:nvSpPr>
        <dsp:cNvPr id="0" name=""/>
        <dsp:cNvSpPr/>
      </dsp:nvSpPr>
      <dsp:spPr>
        <a:xfrm>
          <a:off x="0" y="412989"/>
          <a:ext cx="96012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4EBFE3-19CB-49F0-99D8-5152EEFE329E}">
      <dsp:nvSpPr>
        <dsp:cNvPr id="0" name=""/>
        <dsp:cNvSpPr/>
      </dsp:nvSpPr>
      <dsp:spPr>
        <a:xfrm>
          <a:off x="480060" y="29229"/>
          <a:ext cx="6720840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32" tIns="0" rIns="25403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El tiempo de búsqueda es menor a 3 min.</a:t>
          </a:r>
        </a:p>
      </dsp:txBody>
      <dsp:txXfrm>
        <a:off x="517527" y="66696"/>
        <a:ext cx="6645906" cy="692586"/>
      </dsp:txXfrm>
    </dsp:sp>
    <dsp:sp modelId="{DE7CD27C-58F5-4BDB-9090-C0D84C8AA5CA}">
      <dsp:nvSpPr>
        <dsp:cNvPr id="0" name=""/>
        <dsp:cNvSpPr/>
      </dsp:nvSpPr>
      <dsp:spPr>
        <a:xfrm>
          <a:off x="0" y="1592349"/>
          <a:ext cx="96012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AC6E6B-7FEE-4842-BB68-9C13EC959CBA}">
      <dsp:nvSpPr>
        <dsp:cNvPr id="0" name=""/>
        <dsp:cNvSpPr/>
      </dsp:nvSpPr>
      <dsp:spPr>
        <a:xfrm>
          <a:off x="480060" y="1208589"/>
          <a:ext cx="6720840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32" tIns="0" rIns="25403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La aplicación requiere de conectividad a la red.</a:t>
          </a:r>
        </a:p>
      </dsp:txBody>
      <dsp:txXfrm>
        <a:off x="517527" y="1246056"/>
        <a:ext cx="6645906" cy="692586"/>
      </dsp:txXfrm>
    </dsp:sp>
    <dsp:sp modelId="{E5C34F0C-79AC-4B35-A05B-A32DA5DE0E0D}">
      <dsp:nvSpPr>
        <dsp:cNvPr id="0" name=""/>
        <dsp:cNvSpPr/>
      </dsp:nvSpPr>
      <dsp:spPr>
        <a:xfrm>
          <a:off x="0" y="2771710"/>
          <a:ext cx="96012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B87D8E-A1D2-406E-90EA-0614CC08F6FA}">
      <dsp:nvSpPr>
        <dsp:cNvPr id="0" name=""/>
        <dsp:cNvSpPr/>
      </dsp:nvSpPr>
      <dsp:spPr>
        <a:xfrm>
          <a:off x="480060" y="2387950"/>
          <a:ext cx="6720840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32" tIns="0" rIns="25403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Facilidad en la navegación de la aplicación.</a:t>
          </a:r>
        </a:p>
      </dsp:txBody>
      <dsp:txXfrm>
        <a:off x="517527" y="2425417"/>
        <a:ext cx="6645906" cy="692586"/>
      </dsp:txXfrm>
    </dsp:sp>
    <dsp:sp modelId="{9A54C0EE-D489-40C4-87AF-E81C45D9BFA0}">
      <dsp:nvSpPr>
        <dsp:cNvPr id="0" name=""/>
        <dsp:cNvSpPr/>
      </dsp:nvSpPr>
      <dsp:spPr>
        <a:xfrm>
          <a:off x="0" y="3951070"/>
          <a:ext cx="96012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A3AC53-38DF-4AEB-AE91-7A43FD7F8B15}">
      <dsp:nvSpPr>
        <dsp:cNvPr id="0" name=""/>
        <dsp:cNvSpPr/>
      </dsp:nvSpPr>
      <dsp:spPr>
        <a:xfrm>
          <a:off x="480060" y="3567310"/>
          <a:ext cx="6720840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32" tIns="0" rIns="25403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Disponible para el sistema Android.</a:t>
          </a:r>
        </a:p>
      </dsp:txBody>
      <dsp:txXfrm>
        <a:off x="517527" y="3604777"/>
        <a:ext cx="6645906" cy="6925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812075-C726-4CB1-A2CB-25F867061C03}">
      <dsp:nvSpPr>
        <dsp:cNvPr id="0" name=""/>
        <dsp:cNvSpPr/>
      </dsp:nvSpPr>
      <dsp:spPr>
        <a:xfrm>
          <a:off x="0" y="325499"/>
          <a:ext cx="96012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ED804A-F292-4EFB-B074-AC7FE0141ABD}">
      <dsp:nvSpPr>
        <dsp:cNvPr id="0" name=""/>
        <dsp:cNvSpPr/>
      </dsp:nvSpPr>
      <dsp:spPr>
        <a:xfrm>
          <a:off x="480060" y="30299"/>
          <a:ext cx="672084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32" tIns="0" rIns="25403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Conexión constante a internet.</a:t>
          </a:r>
        </a:p>
      </dsp:txBody>
      <dsp:txXfrm>
        <a:off x="508881" y="59120"/>
        <a:ext cx="6663198" cy="532758"/>
      </dsp:txXfrm>
    </dsp:sp>
    <dsp:sp modelId="{DF6AD7AA-E94F-4C84-84FE-CED075FB30E4}">
      <dsp:nvSpPr>
        <dsp:cNvPr id="0" name=""/>
        <dsp:cNvSpPr/>
      </dsp:nvSpPr>
      <dsp:spPr>
        <a:xfrm>
          <a:off x="0" y="1232700"/>
          <a:ext cx="96012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A86B65-B7F4-4255-87CB-19D1594325D3}">
      <dsp:nvSpPr>
        <dsp:cNvPr id="0" name=""/>
        <dsp:cNvSpPr/>
      </dsp:nvSpPr>
      <dsp:spPr>
        <a:xfrm>
          <a:off x="480060" y="937500"/>
          <a:ext cx="672084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32" tIns="0" rIns="25403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No está disponible para sistema operativo iOS.</a:t>
          </a:r>
        </a:p>
      </dsp:txBody>
      <dsp:txXfrm>
        <a:off x="508881" y="966321"/>
        <a:ext cx="6663198" cy="532758"/>
      </dsp:txXfrm>
    </dsp:sp>
    <dsp:sp modelId="{FF5D3962-4EBC-409A-B3B1-96F1B5000616}">
      <dsp:nvSpPr>
        <dsp:cNvPr id="0" name=""/>
        <dsp:cNvSpPr/>
      </dsp:nvSpPr>
      <dsp:spPr>
        <a:xfrm>
          <a:off x="0" y="2139900"/>
          <a:ext cx="96012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0738B6-F78F-4E20-8827-3896C57BB794}">
      <dsp:nvSpPr>
        <dsp:cNvPr id="0" name=""/>
        <dsp:cNvSpPr/>
      </dsp:nvSpPr>
      <dsp:spPr>
        <a:xfrm>
          <a:off x="480060" y="1844700"/>
          <a:ext cx="672084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32" tIns="0" rIns="25403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Restricciones en la red ESPE.</a:t>
          </a:r>
        </a:p>
      </dsp:txBody>
      <dsp:txXfrm>
        <a:off x="508881" y="1873521"/>
        <a:ext cx="6663198" cy="532758"/>
      </dsp:txXfrm>
    </dsp:sp>
    <dsp:sp modelId="{74BA6146-0ED3-462F-967B-A8D4BFD40257}">
      <dsp:nvSpPr>
        <dsp:cNvPr id="0" name=""/>
        <dsp:cNvSpPr/>
      </dsp:nvSpPr>
      <dsp:spPr>
        <a:xfrm>
          <a:off x="0" y="3047100"/>
          <a:ext cx="96012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2E677F-5945-4CB7-8440-576A9AA06FA7}">
      <dsp:nvSpPr>
        <dsp:cNvPr id="0" name=""/>
        <dsp:cNvSpPr/>
      </dsp:nvSpPr>
      <dsp:spPr>
        <a:xfrm>
          <a:off x="480060" y="2751900"/>
          <a:ext cx="672084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32" tIns="0" rIns="25403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Latencia de la red ESPE.</a:t>
          </a:r>
        </a:p>
      </dsp:txBody>
      <dsp:txXfrm>
        <a:off x="508881" y="2780721"/>
        <a:ext cx="6663198" cy="5327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B2E38-6CE1-4D4E-B50C-AD97A63038C3}">
      <dsp:nvSpPr>
        <dsp:cNvPr id="0" name=""/>
        <dsp:cNvSpPr/>
      </dsp:nvSpPr>
      <dsp:spPr>
        <a:xfrm>
          <a:off x="-4881817" y="-748112"/>
          <a:ext cx="5814323" cy="5814323"/>
        </a:xfrm>
        <a:prstGeom prst="blockArc">
          <a:avLst>
            <a:gd name="adj1" fmla="val 18900000"/>
            <a:gd name="adj2" fmla="val 2700000"/>
            <a:gd name="adj3" fmla="val 371"/>
          </a:avLst>
        </a:pr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2E5793-3AC8-4779-965B-9361AF713C69}">
      <dsp:nvSpPr>
        <dsp:cNvPr id="0" name=""/>
        <dsp:cNvSpPr/>
      </dsp:nvSpPr>
      <dsp:spPr>
        <a:xfrm>
          <a:off x="488335" y="331975"/>
          <a:ext cx="9053665" cy="6642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285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Versión IONIC.</a:t>
          </a:r>
        </a:p>
      </dsp:txBody>
      <dsp:txXfrm>
        <a:off x="488335" y="331975"/>
        <a:ext cx="9053665" cy="664296"/>
      </dsp:txXfrm>
    </dsp:sp>
    <dsp:sp modelId="{F89CB547-9193-4F19-A628-B0A9CD769D5B}">
      <dsp:nvSpPr>
        <dsp:cNvPr id="0" name=""/>
        <dsp:cNvSpPr/>
      </dsp:nvSpPr>
      <dsp:spPr>
        <a:xfrm>
          <a:off x="73149" y="248938"/>
          <a:ext cx="830370" cy="8303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25ABDA-A1DE-40E3-9C74-9A391AE0184C}">
      <dsp:nvSpPr>
        <dsp:cNvPr id="0" name=""/>
        <dsp:cNvSpPr/>
      </dsp:nvSpPr>
      <dsp:spPr>
        <a:xfrm>
          <a:off x="869191" y="1328592"/>
          <a:ext cx="8672808" cy="6642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285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Segmentación parqueadero.</a:t>
          </a:r>
        </a:p>
      </dsp:txBody>
      <dsp:txXfrm>
        <a:off x="869191" y="1328592"/>
        <a:ext cx="8672808" cy="664296"/>
      </dsp:txXfrm>
    </dsp:sp>
    <dsp:sp modelId="{FED8A90F-761B-4EFF-BCCD-2B30EC2048FC}">
      <dsp:nvSpPr>
        <dsp:cNvPr id="0" name=""/>
        <dsp:cNvSpPr/>
      </dsp:nvSpPr>
      <dsp:spPr>
        <a:xfrm>
          <a:off x="454006" y="1245555"/>
          <a:ext cx="830370" cy="8303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FD548E-96E1-49B1-ACDC-859BA24B775E}">
      <dsp:nvSpPr>
        <dsp:cNvPr id="0" name=""/>
        <dsp:cNvSpPr/>
      </dsp:nvSpPr>
      <dsp:spPr>
        <a:xfrm>
          <a:off x="869191" y="2325209"/>
          <a:ext cx="8672808" cy="6642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285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Repositorios Digitales.</a:t>
          </a:r>
        </a:p>
      </dsp:txBody>
      <dsp:txXfrm>
        <a:off x="869191" y="2325209"/>
        <a:ext cx="8672808" cy="664296"/>
      </dsp:txXfrm>
    </dsp:sp>
    <dsp:sp modelId="{772F90B7-B3DB-44FE-A0BB-A0D27E6EACDF}">
      <dsp:nvSpPr>
        <dsp:cNvPr id="0" name=""/>
        <dsp:cNvSpPr/>
      </dsp:nvSpPr>
      <dsp:spPr>
        <a:xfrm>
          <a:off x="454006" y="2242172"/>
          <a:ext cx="830370" cy="8303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F4A2D5-FBFA-4CAB-9BE1-4685BE66CE6B}">
      <dsp:nvSpPr>
        <dsp:cNvPr id="0" name=""/>
        <dsp:cNvSpPr/>
      </dsp:nvSpPr>
      <dsp:spPr>
        <a:xfrm>
          <a:off x="488335" y="3321826"/>
          <a:ext cx="9053665" cy="6642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285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Principios de usabilidad.</a:t>
          </a:r>
        </a:p>
      </dsp:txBody>
      <dsp:txXfrm>
        <a:off x="488335" y="3321826"/>
        <a:ext cx="9053665" cy="664296"/>
      </dsp:txXfrm>
    </dsp:sp>
    <dsp:sp modelId="{E750BA7C-0385-47FB-B737-72B1931B7CED}">
      <dsp:nvSpPr>
        <dsp:cNvPr id="0" name=""/>
        <dsp:cNvSpPr/>
      </dsp:nvSpPr>
      <dsp:spPr>
        <a:xfrm>
          <a:off x="73149" y="3238789"/>
          <a:ext cx="830370" cy="8303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9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2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comments" Target="../comments/commen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comments" Target="../comments/commen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comments" Target="../comments/commen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comments" Target="../comments/commen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7.xml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omments" Target="../comments/commen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comments" Target="../comments/comment5.xml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3.png"/><Relationship Id="rId9" Type="http://schemas.openxmlformats.org/officeDocument/2006/relationships/comments" Target="../comments/commen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9832" y="2245896"/>
            <a:ext cx="9336505" cy="1333801"/>
          </a:xfrm>
        </p:spPr>
        <p:txBody>
          <a:bodyPr/>
          <a:lstStyle/>
          <a:p>
            <a:r>
              <a:rPr lang="es-EC" sz="2800" b="1" dirty="0"/>
              <a:t>“APLICACIÓN MÓVIL PARA INFORMAR, UBICAR Y DIRIGIR HACIA SITIOS DISPONIBLES DE APARCAMIENTO PARA LOS INTEGRANTES DE LA COMUNIDAD UNIVERSITARIA ESPE”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64121" y="3815847"/>
            <a:ext cx="6831673" cy="2364311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s-EC" dirty="0"/>
              <a:t>AUTORES:	REASCOS GONZÁLEZ, JORGE ISRAEL</a:t>
            </a:r>
          </a:p>
          <a:p>
            <a:pPr algn="l"/>
            <a:r>
              <a:rPr lang="es-EC" dirty="0"/>
              <a:t>		TORRES LOPÉZ, JONATHAN ALEJANDRO</a:t>
            </a:r>
          </a:p>
          <a:p>
            <a:pPr algn="l"/>
            <a:endParaRPr lang="es-EC" dirty="0"/>
          </a:p>
          <a:p>
            <a:pPr algn="l"/>
            <a:r>
              <a:rPr lang="es-EC" dirty="0"/>
              <a:t>DIRECTOR:	ING. MARCILLO PARRA, DIEGO MIGUEL</a:t>
            </a:r>
          </a:p>
          <a:p>
            <a:pPr algn="l"/>
            <a:endParaRPr lang="es-EC" dirty="0"/>
          </a:p>
          <a:p>
            <a:r>
              <a:rPr lang="es-EC" dirty="0"/>
              <a:t>SANGOLQUÍ</a:t>
            </a:r>
          </a:p>
          <a:p>
            <a:r>
              <a:rPr lang="es-EC" dirty="0"/>
              <a:t>2020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277" y="679096"/>
            <a:ext cx="6504934" cy="1500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8182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49105"/>
          </a:xfrm>
        </p:spPr>
        <p:txBody>
          <a:bodyPr/>
          <a:lstStyle/>
          <a:p>
            <a:r>
              <a:rPr lang="es-EC" b="1" dirty="0"/>
              <a:t>Arquitectura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1F4EBF3-A875-4049-A9F5-B18B112E2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80"/>
          <a:stretch/>
        </p:blipFill>
        <p:spPr>
          <a:xfrm>
            <a:off x="10924506" y="-2541"/>
            <a:ext cx="1267494" cy="1234343"/>
          </a:xfrm>
          <a:prstGeom prst="rect">
            <a:avLst/>
          </a:prstGeom>
        </p:spPr>
      </p:pic>
      <p:pic>
        <p:nvPicPr>
          <p:cNvPr id="2050" name="Picture 2" descr="Resultado de imagen para decc es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596" y="5607001"/>
            <a:ext cx="1264187" cy="126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C:\Users\Michelle\Downloads\WhatsApp Image 2020-01-13 at 21.32.54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1463041"/>
            <a:ext cx="7805957" cy="48077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9875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15128" y="2630662"/>
            <a:ext cx="8361229" cy="1280158"/>
          </a:xfrm>
        </p:spPr>
        <p:txBody>
          <a:bodyPr/>
          <a:lstStyle/>
          <a:p>
            <a:r>
              <a:rPr lang="es-EC" dirty="0"/>
              <a:t>DEMOSTRACIÓN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1F4EBF3-A875-4049-A9F5-B18B112E2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80"/>
          <a:stretch/>
        </p:blipFill>
        <p:spPr>
          <a:xfrm>
            <a:off x="9728756" y="743047"/>
            <a:ext cx="1267494" cy="1234343"/>
          </a:xfrm>
          <a:prstGeom prst="rect">
            <a:avLst/>
          </a:prstGeom>
        </p:spPr>
      </p:pic>
      <p:pic>
        <p:nvPicPr>
          <p:cNvPr id="5" name="Picture 2" descr="Resultado de imagen para decc es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13" y="4833611"/>
            <a:ext cx="1264187" cy="126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948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1F4EBF3-A875-4049-A9F5-B18B112E2D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80"/>
          <a:stretch/>
        </p:blipFill>
        <p:spPr>
          <a:xfrm>
            <a:off x="10924506" y="-2541"/>
            <a:ext cx="1267494" cy="1234343"/>
          </a:xfrm>
          <a:prstGeom prst="rect">
            <a:avLst/>
          </a:prstGeom>
        </p:spPr>
      </p:pic>
      <p:pic>
        <p:nvPicPr>
          <p:cNvPr id="2050" name="Picture 2" descr="Resultado de imagen para decc es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596" y="5607001"/>
            <a:ext cx="1264187" cy="126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spe Par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1286" y="733645"/>
            <a:ext cx="9848931" cy="5539563"/>
          </a:xfrm>
        </p:spPr>
      </p:pic>
    </p:spTree>
    <p:extLst>
      <p:ext uri="{BB962C8B-B14F-4D97-AF65-F5344CB8AC3E}">
        <p14:creationId xmlns:p14="http://schemas.microsoft.com/office/powerpoint/2010/main" val="48758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15128" y="2630662"/>
            <a:ext cx="8361229" cy="1280158"/>
          </a:xfrm>
        </p:spPr>
        <p:txBody>
          <a:bodyPr/>
          <a:lstStyle/>
          <a:p>
            <a:r>
              <a:rPr lang="es-EC" dirty="0"/>
              <a:t>RESULTADOS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1F4EBF3-A875-4049-A9F5-B18B112E2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80"/>
          <a:stretch/>
        </p:blipFill>
        <p:spPr>
          <a:xfrm>
            <a:off x="9728756" y="743047"/>
            <a:ext cx="1267494" cy="1234343"/>
          </a:xfrm>
          <a:prstGeom prst="rect">
            <a:avLst/>
          </a:prstGeom>
        </p:spPr>
      </p:pic>
      <p:pic>
        <p:nvPicPr>
          <p:cNvPr id="5" name="Picture 2" descr="Resultado de imagen para decc es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13" y="4833611"/>
            <a:ext cx="1264187" cy="126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043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1F4EBF3-A875-4049-A9F5-B18B112E2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80"/>
          <a:stretch/>
        </p:blipFill>
        <p:spPr>
          <a:xfrm>
            <a:off x="10924506" y="-2541"/>
            <a:ext cx="1267494" cy="1234343"/>
          </a:xfrm>
          <a:prstGeom prst="rect">
            <a:avLst/>
          </a:prstGeom>
        </p:spPr>
      </p:pic>
      <p:pic>
        <p:nvPicPr>
          <p:cNvPr id="2050" name="Picture 2" descr="Resultado de imagen para decc es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596" y="5607001"/>
            <a:ext cx="1264187" cy="126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1803867"/>
              </p:ext>
            </p:extLst>
          </p:nvPr>
        </p:nvGraphicFramePr>
        <p:xfrm>
          <a:off x="1222248" y="714960"/>
          <a:ext cx="9467088" cy="5640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22237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1F4EBF3-A875-4049-A9F5-B18B112E2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80"/>
          <a:stretch/>
        </p:blipFill>
        <p:spPr>
          <a:xfrm>
            <a:off x="10924506" y="-2541"/>
            <a:ext cx="1267494" cy="1234343"/>
          </a:xfrm>
          <a:prstGeom prst="rect">
            <a:avLst/>
          </a:prstGeom>
        </p:spPr>
      </p:pic>
      <p:pic>
        <p:nvPicPr>
          <p:cNvPr id="2050" name="Picture 2" descr="Resultado de imagen para decc es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596" y="5607001"/>
            <a:ext cx="1264187" cy="126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2500595"/>
              </p:ext>
            </p:extLst>
          </p:nvPr>
        </p:nvGraphicFramePr>
        <p:xfrm>
          <a:off x="1371600" y="1231900"/>
          <a:ext cx="9601200" cy="4635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21792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50976"/>
          </a:xfrm>
        </p:spPr>
        <p:txBody>
          <a:bodyPr/>
          <a:lstStyle/>
          <a:p>
            <a:r>
              <a:rPr lang="es-EC" b="1" dirty="0"/>
              <a:t>Limitaciones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3133424"/>
              </p:ext>
            </p:extLst>
          </p:nvPr>
        </p:nvGraphicFramePr>
        <p:xfrm>
          <a:off x="1371600" y="1968404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D1F4EBF3-A875-4049-A9F5-B18B112E2D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80"/>
          <a:stretch/>
        </p:blipFill>
        <p:spPr>
          <a:xfrm>
            <a:off x="10924506" y="-2541"/>
            <a:ext cx="1267494" cy="1234343"/>
          </a:xfrm>
          <a:prstGeom prst="rect">
            <a:avLst/>
          </a:prstGeom>
        </p:spPr>
      </p:pic>
      <p:pic>
        <p:nvPicPr>
          <p:cNvPr id="2050" name="Picture 2" descr="Resultado de imagen para decc esp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596" y="5607001"/>
            <a:ext cx="1264187" cy="126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441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15128" y="2630662"/>
            <a:ext cx="8361229" cy="1280158"/>
          </a:xfrm>
        </p:spPr>
        <p:txBody>
          <a:bodyPr/>
          <a:lstStyle/>
          <a:p>
            <a:r>
              <a:rPr lang="es-EC" dirty="0"/>
              <a:t>CONCLUSIONES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1F4EBF3-A875-4049-A9F5-B18B112E2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80"/>
          <a:stretch/>
        </p:blipFill>
        <p:spPr>
          <a:xfrm>
            <a:off x="9728756" y="743047"/>
            <a:ext cx="1267494" cy="1234343"/>
          </a:xfrm>
          <a:prstGeom prst="rect">
            <a:avLst/>
          </a:prstGeom>
        </p:spPr>
      </p:pic>
      <p:pic>
        <p:nvPicPr>
          <p:cNvPr id="5" name="Picture 2" descr="Resultado de imagen para decc es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13" y="4833611"/>
            <a:ext cx="1264187" cy="126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796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1F4EBF3-A875-4049-A9F5-B18B112E2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80"/>
          <a:stretch/>
        </p:blipFill>
        <p:spPr>
          <a:xfrm>
            <a:off x="10924506" y="-2541"/>
            <a:ext cx="1267494" cy="1234343"/>
          </a:xfrm>
          <a:prstGeom prst="rect">
            <a:avLst/>
          </a:prstGeom>
        </p:spPr>
      </p:pic>
      <p:pic>
        <p:nvPicPr>
          <p:cNvPr id="2050" name="Picture 2" descr="Resultado de imagen para decc es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596" y="5607001"/>
            <a:ext cx="1264187" cy="126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n para senso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0"/>
            <a:ext cx="5136779" cy="270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10132"/>
          <a:stretch/>
        </p:blipFill>
        <p:spPr>
          <a:xfrm>
            <a:off x="701674" y="2590418"/>
            <a:ext cx="5136780" cy="2335328"/>
          </a:xfrm>
          <a:prstGeom prst="rect">
            <a:avLst/>
          </a:prstGeom>
        </p:spPr>
      </p:pic>
      <p:pic>
        <p:nvPicPr>
          <p:cNvPr id="1038" name="Picture 14" descr="Resultado de imagen para rutas goog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454" y="-7628"/>
            <a:ext cx="5001744" cy="259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esultado de imagen para google sit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4" y="4894378"/>
            <a:ext cx="10123023" cy="195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esultado de imagen para ap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8" b="5177"/>
          <a:stretch/>
        </p:blipFill>
        <p:spPr bwMode="auto">
          <a:xfrm>
            <a:off x="5838453" y="2590418"/>
            <a:ext cx="4986243" cy="230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941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15128" y="2630662"/>
            <a:ext cx="8361229" cy="1280158"/>
          </a:xfrm>
        </p:spPr>
        <p:txBody>
          <a:bodyPr/>
          <a:lstStyle/>
          <a:p>
            <a:r>
              <a:rPr lang="es-EC" dirty="0"/>
              <a:t>RECOMENDACIONES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1F4EBF3-A875-4049-A9F5-B18B112E2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80"/>
          <a:stretch/>
        </p:blipFill>
        <p:spPr>
          <a:xfrm>
            <a:off x="9728756" y="743047"/>
            <a:ext cx="1267494" cy="1234343"/>
          </a:xfrm>
          <a:prstGeom prst="rect">
            <a:avLst/>
          </a:prstGeom>
        </p:spPr>
      </p:pic>
      <p:pic>
        <p:nvPicPr>
          <p:cNvPr id="5" name="Picture 2" descr="Resultado de imagen para decc es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13" y="4833611"/>
            <a:ext cx="1264187" cy="126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062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Agenda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792902"/>
              </p:ext>
            </p:extLst>
          </p:nvPr>
        </p:nvGraphicFramePr>
        <p:xfrm>
          <a:off x="1371600" y="1472565"/>
          <a:ext cx="9601200" cy="4505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D1F4EBF3-A875-4049-A9F5-B18B112E2D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80"/>
          <a:stretch/>
        </p:blipFill>
        <p:spPr>
          <a:xfrm>
            <a:off x="10924506" y="-2541"/>
            <a:ext cx="1267494" cy="1234343"/>
          </a:xfrm>
          <a:prstGeom prst="rect">
            <a:avLst/>
          </a:prstGeom>
        </p:spPr>
      </p:pic>
      <p:pic>
        <p:nvPicPr>
          <p:cNvPr id="2050" name="Picture 2" descr="Resultado de imagen para decc esp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596" y="5607001"/>
            <a:ext cx="1264187" cy="126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71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1F4EBF3-A875-4049-A9F5-B18B112E2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80"/>
          <a:stretch/>
        </p:blipFill>
        <p:spPr>
          <a:xfrm>
            <a:off x="10924506" y="-2541"/>
            <a:ext cx="1267494" cy="1234343"/>
          </a:xfrm>
          <a:prstGeom prst="rect">
            <a:avLst/>
          </a:prstGeom>
        </p:spPr>
      </p:pic>
      <p:pic>
        <p:nvPicPr>
          <p:cNvPr id="2050" name="Picture 2" descr="Resultado de imagen para decc es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596" y="5607001"/>
            <a:ext cx="1264187" cy="126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Marcador de conteni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8838637"/>
              </p:ext>
            </p:extLst>
          </p:nvPr>
        </p:nvGraphicFramePr>
        <p:xfrm>
          <a:off x="1371600" y="1231802"/>
          <a:ext cx="9601200" cy="4318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12147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15128" y="2630662"/>
            <a:ext cx="8361229" cy="1280158"/>
          </a:xfrm>
        </p:spPr>
        <p:txBody>
          <a:bodyPr/>
          <a:lstStyle/>
          <a:p>
            <a:r>
              <a:rPr lang="es-EC" dirty="0"/>
              <a:t>TRABAJO FUTURO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1F4EBF3-A875-4049-A9F5-B18B112E2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80"/>
          <a:stretch/>
        </p:blipFill>
        <p:spPr>
          <a:xfrm>
            <a:off x="9728756" y="743047"/>
            <a:ext cx="1267494" cy="1234343"/>
          </a:xfrm>
          <a:prstGeom prst="rect">
            <a:avLst/>
          </a:prstGeom>
        </p:spPr>
      </p:pic>
      <p:pic>
        <p:nvPicPr>
          <p:cNvPr id="5" name="Picture 2" descr="Resultado de imagen para decc es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13" y="4833611"/>
            <a:ext cx="1264187" cy="126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97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1F4EBF3-A875-4049-A9F5-B18B112E2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80"/>
          <a:stretch/>
        </p:blipFill>
        <p:spPr>
          <a:xfrm>
            <a:off x="10924506" y="-2541"/>
            <a:ext cx="1267494" cy="1234343"/>
          </a:xfrm>
          <a:prstGeom prst="rect">
            <a:avLst/>
          </a:prstGeom>
        </p:spPr>
      </p:pic>
      <p:pic>
        <p:nvPicPr>
          <p:cNvPr id="2050" name="Picture 2" descr="Resultado de imagen para decc es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596" y="5607001"/>
            <a:ext cx="1264187" cy="126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esultado de imagen para base de dat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3" y="3019425"/>
            <a:ext cx="10170187" cy="381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esultado de imagen para es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39" y="4021831"/>
            <a:ext cx="1556411" cy="140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4" y="0"/>
            <a:ext cx="539115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para espe parqueader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615" y="1"/>
            <a:ext cx="4779686" cy="301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37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mbcm.ca/wp-content/uploads/2015/04/thanks-646x3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198" y="1042415"/>
            <a:ext cx="8945601" cy="486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004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15128" y="2897944"/>
            <a:ext cx="8361229" cy="1143481"/>
          </a:xfrm>
        </p:spPr>
        <p:txBody>
          <a:bodyPr/>
          <a:lstStyle/>
          <a:p>
            <a:r>
              <a:rPr lang="es-EC" dirty="0"/>
              <a:t>antecedentes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1F4EBF3-A875-4049-A9F5-B18B112E2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80"/>
          <a:stretch/>
        </p:blipFill>
        <p:spPr>
          <a:xfrm>
            <a:off x="9728756" y="743047"/>
            <a:ext cx="1267494" cy="1234343"/>
          </a:xfrm>
          <a:prstGeom prst="rect">
            <a:avLst/>
          </a:prstGeom>
        </p:spPr>
      </p:pic>
      <p:pic>
        <p:nvPicPr>
          <p:cNvPr id="5" name="Picture 2" descr="Resultado de imagen para decc es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13" y="4833611"/>
            <a:ext cx="1264187" cy="126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60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1F4EBF3-A875-4049-A9F5-B18B112E2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80"/>
          <a:stretch/>
        </p:blipFill>
        <p:spPr>
          <a:xfrm>
            <a:off x="10924506" y="-2541"/>
            <a:ext cx="1267494" cy="1234343"/>
          </a:xfrm>
          <a:prstGeom prst="rect">
            <a:avLst/>
          </a:prstGeom>
        </p:spPr>
      </p:pic>
      <p:pic>
        <p:nvPicPr>
          <p:cNvPr id="2050" name="Picture 2" descr="Resultado de imagen para decc es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596" y="5607001"/>
            <a:ext cx="1264187" cy="126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6747634" y="1464270"/>
            <a:ext cx="4581115" cy="3910263"/>
          </a:xfrm>
        </p:spPr>
        <p:txBody>
          <a:bodyPr/>
          <a:lstStyle/>
          <a:p>
            <a:pPr algn="just"/>
            <a:r>
              <a:rPr lang="es-EC" dirty="0"/>
              <a:t>Servicio </a:t>
            </a:r>
            <a:r>
              <a:rPr lang="es-EC" dirty="0" err="1"/>
              <a:t>UrbaPark</a:t>
            </a:r>
            <a:r>
              <a:rPr lang="es-EC" dirty="0"/>
              <a:t> es limitado, solo provee de seguridad a los vehículos.</a:t>
            </a:r>
          </a:p>
          <a:p>
            <a:pPr marL="0" indent="0" algn="just">
              <a:buNone/>
            </a:pPr>
            <a:endParaRPr lang="es-EC" dirty="0"/>
          </a:p>
          <a:p>
            <a:pPr algn="just"/>
            <a:r>
              <a:rPr lang="es-EC" dirty="0"/>
              <a:t>Carencia de información a la comunidad universitaria sobre la disponibilidad de lugares para el estacionamiento vehicular.</a:t>
            </a:r>
          </a:p>
          <a:p>
            <a:pPr marL="0" indent="0" algn="just">
              <a:buNone/>
            </a:pPr>
            <a:endParaRPr lang="es-EC" dirty="0"/>
          </a:p>
          <a:p>
            <a:pPr algn="just"/>
            <a:r>
              <a:rPr lang="es-EC" dirty="0"/>
              <a:t>No existe direccionamiento y asignación dinámica a una zona libre de parqueo. </a:t>
            </a:r>
          </a:p>
          <a:p>
            <a:pPr algn="just"/>
            <a:endParaRPr lang="es-EC" dirty="0"/>
          </a:p>
          <a:p>
            <a:endParaRPr lang="es-EC" dirty="0"/>
          </a:p>
        </p:txBody>
      </p:sp>
      <p:pic>
        <p:nvPicPr>
          <p:cNvPr id="1026" name="Picture 2" descr="Resultado de imagen para urbap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931" y="389927"/>
            <a:ext cx="2243939" cy="234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ruta en ub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8"/>
          <a:stretch/>
        </p:blipFill>
        <p:spPr bwMode="auto">
          <a:xfrm>
            <a:off x="701914" y="11758"/>
            <a:ext cx="3614489" cy="310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para estacionamient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4"/>
          <a:stretch/>
        </p:blipFill>
        <p:spPr bwMode="auto">
          <a:xfrm>
            <a:off x="701914" y="3117850"/>
            <a:ext cx="5927485" cy="374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620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15128" y="2999874"/>
            <a:ext cx="8361229" cy="1058779"/>
          </a:xfrm>
        </p:spPr>
        <p:txBody>
          <a:bodyPr/>
          <a:lstStyle/>
          <a:p>
            <a:r>
              <a:rPr lang="es-EC" dirty="0"/>
              <a:t>problema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1F4EBF3-A875-4049-A9F5-B18B112E2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80"/>
          <a:stretch/>
        </p:blipFill>
        <p:spPr>
          <a:xfrm>
            <a:off x="9728756" y="743047"/>
            <a:ext cx="1267494" cy="1234343"/>
          </a:xfrm>
          <a:prstGeom prst="rect">
            <a:avLst/>
          </a:prstGeom>
        </p:spPr>
      </p:pic>
      <p:pic>
        <p:nvPicPr>
          <p:cNvPr id="5" name="Picture 2" descr="Resultado de imagen para decc es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13" y="4833611"/>
            <a:ext cx="1264187" cy="126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515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49105"/>
          </a:xfrm>
        </p:spPr>
        <p:txBody>
          <a:bodyPr/>
          <a:lstStyle/>
          <a:p>
            <a:r>
              <a:rPr lang="es-EC" b="1" dirty="0"/>
              <a:t>Problemática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1F4EBF3-A875-4049-A9F5-B18B112E2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80"/>
          <a:stretch/>
        </p:blipFill>
        <p:spPr>
          <a:xfrm>
            <a:off x="10924506" y="-2541"/>
            <a:ext cx="1267494" cy="1234343"/>
          </a:xfrm>
          <a:prstGeom prst="rect">
            <a:avLst/>
          </a:prstGeom>
        </p:spPr>
      </p:pic>
      <p:pic>
        <p:nvPicPr>
          <p:cNvPr id="2050" name="Picture 2" descr="Resultado de imagen para decc es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596" y="5607001"/>
            <a:ext cx="1264187" cy="126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018" y="2200147"/>
            <a:ext cx="2205991" cy="3153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401" y="757570"/>
            <a:ext cx="2929016" cy="2107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494" name="Picture 14" descr="Resultado de imagen para impaciencia en conductor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226" y="2661837"/>
            <a:ext cx="3086215" cy="2314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Resultado de imagen para falta de informació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738" y="4868824"/>
            <a:ext cx="3034343" cy="18555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0" name="Picture 20" descr="Resultado de imagen para anulació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851" y="4759583"/>
            <a:ext cx="622335" cy="62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2" name="Picture 22" descr="Resultado de imagen para carros mal estacionado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687" y="2970841"/>
            <a:ext cx="3308456" cy="1792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lecha derecha 20"/>
          <p:cNvSpPr/>
          <p:nvPr/>
        </p:nvSpPr>
        <p:spPr>
          <a:xfrm>
            <a:off x="3872070" y="3516712"/>
            <a:ext cx="986738" cy="60491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9789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69992" y="2862072"/>
            <a:ext cx="8361229" cy="1183754"/>
          </a:xfrm>
        </p:spPr>
        <p:txBody>
          <a:bodyPr/>
          <a:lstStyle/>
          <a:p>
            <a:r>
              <a:rPr lang="es-EC" dirty="0"/>
              <a:t>Fundamentos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1F4EBF3-A875-4049-A9F5-B18B112E2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80"/>
          <a:stretch/>
        </p:blipFill>
        <p:spPr>
          <a:xfrm>
            <a:off x="9728756" y="743047"/>
            <a:ext cx="1267494" cy="1234343"/>
          </a:xfrm>
          <a:prstGeom prst="rect">
            <a:avLst/>
          </a:prstGeom>
        </p:spPr>
      </p:pic>
      <p:pic>
        <p:nvPicPr>
          <p:cNvPr id="5" name="Picture 2" descr="Resultado de imagen para decc es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13" y="4833611"/>
            <a:ext cx="1264187" cy="126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959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4016" y="2380111"/>
            <a:ext cx="2481383" cy="2329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1F4EBF3-A875-4049-A9F5-B18B112E2D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80"/>
          <a:stretch/>
        </p:blipFill>
        <p:spPr>
          <a:xfrm>
            <a:off x="10924506" y="-2541"/>
            <a:ext cx="1267494" cy="1234343"/>
          </a:xfrm>
          <a:prstGeom prst="rect">
            <a:avLst/>
          </a:prstGeom>
        </p:spPr>
      </p:pic>
      <p:pic>
        <p:nvPicPr>
          <p:cNvPr id="2050" name="Picture 2" descr="Resultado de imagen para decc es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596" y="5607001"/>
            <a:ext cx="1264187" cy="126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sultado de imagen para geolocalización en un parquead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671" y="4455868"/>
            <a:ext cx="4340940" cy="2170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Resultado de imagen para geolocalizació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" t="19253" r="5791" b="19334"/>
          <a:stretch/>
        </p:blipFill>
        <p:spPr bwMode="auto">
          <a:xfrm>
            <a:off x="1238040" y="670501"/>
            <a:ext cx="1921560" cy="98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ado de imagen para lenguaje de marcado KM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5918" r="7311" b="5466"/>
          <a:stretch/>
        </p:blipFill>
        <p:spPr bwMode="auto">
          <a:xfrm>
            <a:off x="1628711" y="2062362"/>
            <a:ext cx="1514294" cy="156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sultado de imagen para ionic desarrollo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6" b="15526"/>
          <a:stretch/>
        </p:blipFill>
        <p:spPr bwMode="auto">
          <a:xfrm>
            <a:off x="4762369" y="670501"/>
            <a:ext cx="3498535" cy="2583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echa circular 6"/>
          <p:cNvSpPr/>
          <p:nvPr/>
        </p:nvSpPr>
        <p:spPr>
          <a:xfrm>
            <a:off x="8361694" y="1174075"/>
            <a:ext cx="1792224" cy="199603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060648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9" name="Flecha circular 8"/>
          <p:cNvSpPr/>
          <p:nvPr/>
        </p:nvSpPr>
        <p:spPr>
          <a:xfrm rot="5400000">
            <a:off x="8103537" y="3960558"/>
            <a:ext cx="1901952" cy="240038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132584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077224" y="1174075"/>
            <a:ext cx="8022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6" name="Flecha derecha 15"/>
          <p:cNvSpPr/>
          <p:nvPr/>
        </p:nvSpPr>
        <p:spPr>
          <a:xfrm>
            <a:off x="3416832" y="1029414"/>
            <a:ext cx="831072" cy="5139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Flecha derecha 19"/>
          <p:cNvSpPr/>
          <p:nvPr/>
        </p:nvSpPr>
        <p:spPr>
          <a:xfrm>
            <a:off x="3416832" y="2380111"/>
            <a:ext cx="831072" cy="5139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9359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6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15128" y="2489984"/>
            <a:ext cx="8361229" cy="1921602"/>
          </a:xfrm>
        </p:spPr>
        <p:txBody>
          <a:bodyPr/>
          <a:lstStyle/>
          <a:p>
            <a:r>
              <a:rPr lang="es-EC" dirty="0"/>
              <a:t>DESARROLLO DEL PROTOTIPO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1F4EBF3-A875-4049-A9F5-B18B112E2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80"/>
          <a:stretch/>
        </p:blipFill>
        <p:spPr>
          <a:xfrm>
            <a:off x="9728756" y="743047"/>
            <a:ext cx="1267494" cy="1234343"/>
          </a:xfrm>
          <a:prstGeom prst="rect">
            <a:avLst/>
          </a:prstGeom>
        </p:spPr>
      </p:pic>
      <p:pic>
        <p:nvPicPr>
          <p:cNvPr id="5" name="Picture 2" descr="Resultado de imagen para decc es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13" y="4833611"/>
            <a:ext cx="1264187" cy="126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384596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TM10001105[[fn=Recorte]]</Template>
  <TotalTime>3642</TotalTime>
  <Words>176</Words>
  <Application>Microsoft Office PowerPoint</Application>
  <PresentationFormat>Panorámica</PresentationFormat>
  <Paragraphs>52</Paragraphs>
  <Slides>23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Crop</vt:lpstr>
      <vt:lpstr>“APLICACIÓN MÓVIL PARA INFORMAR, UBICAR Y DIRIGIR HACIA SITIOS DISPONIBLES DE APARCAMIENTO PARA LOS INTEGRANTES DE LA COMUNIDAD UNIVERSITARIA ESPE”</vt:lpstr>
      <vt:lpstr>Agenda</vt:lpstr>
      <vt:lpstr>antecedentes</vt:lpstr>
      <vt:lpstr>Presentación de PowerPoint</vt:lpstr>
      <vt:lpstr>problema</vt:lpstr>
      <vt:lpstr>Problemática</vt:lpstr>
      <vt:lpstr>Fundamentos</vt:lpstr>
      <vt:lpstr>Presentación de PowerPoint</vt:lpstr>
      <vt:lpstr>DESARROLLO DEL PROTOTIPO</vt:lpstr>
      <vt:lpstr>Arquitectura</vt:lpstr>
      <vt:lpstr>DEMOSTRACIÓN</vt:lpstr>
      <vt:lpstr>Presentación de PowerPoint</vt:lpstr>
      <vt:lpstr>RESULTADOS</vt:lpstr>
      <vt:lpstr>Presentación de PowerPoint</vt:lpstr>
      <vt:lpstr>Presentación de PowerPoint</vt:lpstr>
      <vt:lpstr>Limitaciones</vt:lpstr>
      <vt:lpstr>CONCLUSIONES</vt:lpstr>
      <vt:lpstr>Presentación de PowerPoint</vt:lpstr>
      <vt:lpstr>RECOMENDACIONES</vt:lpstr>
      <vt:lpstr>Presentación de PowerPoint</vt:lpstr>
      <vt:lpstr>TRABAJO FUTURO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“APLICACIÓN MÓVIL PARA INFORMAR, UBICAR Y DIRIGIR HACIA SITIOS DISPONIBLES DE APARCAMIENTO PARA LOS INTEGRANTES DE LA COMUNIDAD UNIVERSITARIA ESPE”</dc:title>
  <dc:creator>Carolina Vera</dc:creator>
  <cp:lastModifiedBy>Carolina Vera</cp:lastModifiedBy>
  <cp:revision>141</cp:revision>
  <dcterms:created xsi:type="dcterms:W3CDTF">2020-01-18T17:21:37Z</dcterms:created>
  <dcterms:modified xsi:type="dcterms:W3CDTF">2020-01-24T21:48:58Z</dcterms:modified>
</cp:coreProperties>
</file>