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4" r:id="rId8"/>
    <p:sldId id="290" r:id="rId9"/>
    <p:sldId id="265" r:id="rId10"/>
    <p:sldId id="268" r:id="rId11"/>
    <p:sldId id="269" r:id="rId12"/>
    <p:sldId id="270" r:id="rId13"/>
    <p:sldId id="273" r:id="rId14"/>
    <p:sldId id="292" r:id="rId15"/>
    <p:sldId id="276" r:id="rId16"/>
    <p:sldId id="277" r:id="rId17"/>
    <p:sldId id="274" r:id="rId18"/>
    <p:sldId id="275" r:id="rId19"/>
    <p:sldId id="278" r:id="rId20"/>
    <p:sldId id="279" r:id="rId21"/>
    <p:sldId id="280" r:id="rId22"/>
    <p:sldId id="282" r:id="rId23"/>
    <p:sldId id="281" r:id="rId24"/>
    <p:sldId id="288" r:id="rId25"/>
    <p:sldId id="289" r:id="rId26"/>
    <p:sldId id="293" r:id="rId27"/>
    <p:sldId id="283" r:id="rId28"/>
    <p:sldId id="284" r:id="rId29"/>
    <p:sldId id="285" r:id="rId30"/>
    <p:sldId id="286" r:id="rId31"/>
    <p:sldId id="287" r:id="rId32"/>
    <p:sldId id="291" r:id="rId33"/>
    <p:sldId id="29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BEF50F"/>
    <a:srgbClr val="FFCCFF"/>
    <a:srgbClr val="99FF99"/>
    <a:srgbClr val="FFFF99"/>
    <a:srgbClr val="FFCCCC"/>
    <a:srgbClr val="14F0C6"/>
    <a:srgbClr val="CC00FF"/>
    <a:srgbClr val="CC00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86" d="100"/>
          <a:sy n="86" d="100"/>
        </p:scale>
        <p:origin x="7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image" Target="../media/image3.jfif"/></Relationships>
</file>

<file path=ppt/diagrams/_rels/drawing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image" Target="../media/image3.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7FBEB-D6AD-437D-BED5-0545A9443F94}" type="doc">
      <dgm:prSet loTypeId="urn:microsoft.com/office/officeart/2005/8/layout/hProcess9" loCatId="process" qsTypeId="urn:microsoft.com/office/officeart/2005/8/quickstyle/simple1" qsCatId="simple" csTypeId="urn:microsoft.com/office/officeart/2005/8/colors/accent1_2" csCatId="accent1" phldr="1"/>
      <dgm:spPr/>
    </dgm:pt>
    <dgm:pt modelId="{F00ECA77-BE28-4C38-89AD-971A6BB28140}">
      <dgm:prSet phldrT="[Texto]" custT="1"/>
      <dgm:spPr>
        <a:solidFill>
          <a:srgbClr val="14F0C6"/>
        </a:solidFill>
      </dgm:spPr>
      <dgm:t>
        <a:bodyPr/>
        <a:lstStyle/>
        <a:p>
          <a:r>
            <a:rPr lang="es-EC" sz="3600" dirty="0">
              <a:solidFill>
                <a:schemeClr val="tx1"/>
              </a:solidFill>
              <a:latin typeface="Times New Roman" panose="02020603050405020304" pitchFamily="18" charset="0"/>
              <a:cs typeface="Times New Roman" panose="02020603050405020304" pitchFamily="18" charset="0"/>
            </a:rPr>
            <a:t>Última década</a:t>
          </a:r>
        </a:p>
      </dgm:t>
    </dgm:pt>
    <dgm:pt modelId="{593610F0-A739-4859-98FD-C9BCD96F2C54}" type="parTrans" cxnId="{304EE609-E671-44C8-843F-D480D5762FE6}">
      <dgm:prSet/>
      <dgm:spPr/>
      <dgm:t>
        <a:bodyPr/>
        <a:lstStyle/>
        <a:p>
          <a:endParaRPr lang="es-EC" sz="1800">
            <a:latin typeface="Times New Roman" panose="02020603050405020304" pitchFamily="18" charset="0"/>
            <a:cs typeface="Times New Roman" panose="02020603050405020304" pitchFamily="18" charset="0"/>
          </a:endParaRPr>
        </a:p>
      </dgm:t>
    </dgm:pt>
    <dgm:pt modelId="{D16A30B9-E6B6-4184-AE99-93B34B4B0629}" type="sibTrans" cxnId="{304EE609-E671-44C8-843F-D480D5762FE6}">
      <dgm:prSet/>
      <dgm:spPr/>
      <dgm:t>
        <a:bodyPr/>
        <a:lstStyle/>
        <a:p>
          <a:endParaRPr lang="es-EC" sz="1800">
            <a:latin typeface="Times New Roman" panose="02020603050405020304" pitchFamily="18" charset="0"/>
            <a:cs typeface="Times New Roman" panose="02020603050405020304" pitchFamily="18" charset="0"/>
          </a:endParaRPr>
        </a:p>
      </dgm:t>
    </dgm:pt>
    <dgm:pt modelId="{4BFBC271-BD1E-49A3-AAE2-64313C4E8C10}">
      <dgm:prSet phldrT="[Texto]" custT="1"/>
      <dgm:spPr>
        <a:solidFill>
          <a:srgbClr val="CC00FF"/>
        </a:solidFill>
      </dgm:spPr>
      <dgm:t>
        <a:bodyPr/>
        <a:lstStyle/>
        <a:p>
          <a:r>
            <a:rPr lang="es-EC" sz="3600" dirty="0">
              <a:solidFill>
                <a:schemeClr val="tx1"/>
              </a:solidFill>
              <a:latin typeface="Times New Roman" panose="02020603050405020304" pitchFamily="18" charset="0"/>
              <a:cs typeface="Times New Roman" panose="02020603050405020304" pitchFamily="18" charset="0"/>
            </a:rPr>
            <a:t>Inseguridad social </a:t>
          </a:r>
        </a:p>
      </dgm:t>
    </dgm:pt>
    <dgm:pt modelId="{B452F43F-C7E7-4013-956F-60CFA700700E}" type="parTrans" cxnId="{7CC8C755-AD8F-404E-8DB2-6B4A9CF5A5FE}">
      <dgm:prSet/>
      <dgm:spPr/>
      <dgm:t>
        <a:bodyPr/>
        <a:lstStyle/>
        <a:p>
          <a:endParaRPr lang="es-EC" sz="1800">
            <a:latin typeface="Times New Roman" panose="02020603050405020304" pitchFamily="18" charset="0"/>
            <a:cs typeface="Times New Roman" panose="02020603050405020304" pitchFamily="18" charset="0"/>
          </a:endParaRPr>
        </a:p>
      </dgm:t>
    </dgm:pt>
    <dgm:pt modelId="{E26011E3-6737-4103-A7EF-4938FDBD9C05}" type="sibTrans" cxnId="{7CC8C755-AD8F-404E-8DB2-6B4A9CF5A5FE}">
      <dgm:prSet/>
      <dgm:spPr/>
      <dgm:t>
        <a:bodyPr/>
        <a:lstStyle/>
        <a:p>
          <a:endParaRPr lang="es-EC" sz="1800">
            <a:latin typeface="Times New Roman" panose="02020603050405020304" pitchFamily="18" charset="0"/>
            <a:cs typeface="Times New Roman" panose="02020603050405020304" pitchFamily="18" charset="0"/>
          </a:endParaRPr>
        </a:p>
      </dgm:t>
    </dgm:pt>
    <dgm:pt modelId="{5887AEA0-E6BA-4451-836D-ECD88224ECF2}">
      <dgm:prSet phldrT="[Texto]" custT="1"/>
      <dgm:spPr>
        <a:solidFill>
          <a:schemeClr val="accent6">
            <a:lumMod val="60000"/>
            <a:lumOff val="40000"/>
          </a:schemeClr>
        </a:solidFill>
      </dgm:spPr>
      <dgm:t>
        <a:bodyPr/>
        <a:lstStyle/>
        <a:p>
          <a:r>
            <a:rPr lang="es-EC" sz="3600" dirty="0">
              <a:solidFill>
                <a:schemeClr val="tx1"/>
              </a:solidFill>
              <a:latin typeface="Times New Roman" panose="02020603050405020304" pitchFamily="18" charset="0"/>
              <a:cs typeface="Times New Roman" panose="02020603050405020304" pitchFamily="18" charset="0"/>
            </a:rPr>
            <a:t>Preocupación ciudadana </a:t>
          </a:r>
        </a:p>
      </dgm:t>
    </dgm:pt>
    <dgm:pt modelId="{AA9969D4-5556-41E8-AC79-1E8B5D8144DA}" type="parTrans" cxnId="{306F80E7-B704-4218-96BD-5E266F3F4A88}">
      <dgm:prSet/>
      <dgm:spPr/>
      <dgm:t>
        <a:bodyPr/>
        <a:lstStyle/>
        <a:p>
          <a:endParaRPr lang="es-EC" sz="1800">
            <a:latin typeface="Times New Roman" panose="02020603050405020304" pitchFamily="18" charset="0"/>
            <a:cs typeface="Times New Roman" panose="02020603050405020304" pitchFamily="18" charset="0"/>
          </a:endParaRPr>
        </a:p>
      </dgm:t>
    </dgm:pt>
    <dgm:pt modelId="{C45042B4-8642-4EA9-B3C4-2F6EF3E7484D}" type="sibTrans" cxnId="{306F80E7-B704-4218-96BD-5E266F3F4A88}">
      <dgm:prSet/>
      <dgm:spPr/>
      <dgm:t>
        <a:bodyPr/>
        <a:lstStyle/>
        <a:p>
          <a:endParaRPr lang="es-EC" sz="1800">
            <a:latin typeface="Times New Roman" panose="02020603050405020304" pitchFamily="18" charset="0"/>
            <a:cs typeface="Times New Roman" panose="02020603050405020304" pitchFamily="18" charset="0"/>
          </a:endParaRPr>
        </a:p>
      </dgm:t>
    </dgm:pt>
    <dgm:pt modelId="{61271B15-30C5-495A-8481-24922775818A}" type="pres">
      <dgm:prSet presAssocID="{BD37FBEB-D6AD-437D-BED5-0545A9443F94}" presName="CompostProcess" presStyleCnt="0">
        <dgm:presLayoutVars>
          <dgm:dir/>
          <dgm:resizeHandles val="exact"/>
        </dgm:presLayoutVars>
      </dgm:prSet>
      <dgm:spPr/>
    </dgm:pt>
    <dgm:pt modelId="{C63E2FD0-66D3-4570-BACE-E30902EAC361}" type="pres">
      <dgm:prSet presAssocID="{BD37FBEB-D6AD-437D-BED5-0545A9443F94}" presName="arrow" presStyleLbl="bgShp" presStyleIdx="0" presStyleCnt="1" custLinFactNeighborX="4" custLinFactNeighborY="-2707"/>
      <dgm:spPr/>
    </dgm:pt>
    <dgm:pt modelId="{2FC184D0-634F-498D-B72B-BBCFCA045BA2}" type="pres">
      <dgm:prSet presAssocID="{BD37FBEB-D6AD-437D-BED5-0545A9443F94}" presName="linearProcess" presStyleCnt="0"/>
      <dgm:spPr/>
    </dgm:pt>
    <dgm:pt modelId="{1F7E2509-BDC6-4734-AC15-388F8DA31758}" type="pres">
      <dgm:prSet presAssocID="{F00ECA77-BE28-4C38-89AD-971A6BB28140}" presName="textNode" presStyleLbl="node1" presStyleIdx="0" presStyleCnt="3">
        <dgm:presLayoutVars>
          <dgm:bulletEnabled val="1"/>
        </dgm:presLayoutVars>
      </dgm:prSet>
      <dgm:spPr/>
    </dgm:pt>
    <dgm:pt modelId="{FD83788C-FA5D-4AD3-BA94-5FDB4D7332B1}" type="pres">
      <dgm:prSet presAssocID="{D16A30B9-E6B6-4184-AE99-93B34B4B0629}" presName="sibTrans" presStyleCnt="0"/>
      <dgm:spPr/>
    </dgm:pt>
    <dgm:pt modelId="{88576212-E871-44A2-8700-BF988745C054}" type="pres">
      <dgm:prSet presAssocID="{4BFBC271-BD1E-49A3-AAE2-64313C4E8C10}" presName="textNode" presStyleLbl="node1" presStyleIdx="1" presStyleCnt="3">
        <dgm:presLayoutVars>
          <dgm:bulletEnabled val="1"/>
        </dgm:presLayoutVars>
      </dgm:prSet>
      <dgm:spPr/>
    </dgm:pt>
    <dgm:pt modelId="{27C66B59-EFD5-4995-8568-C61F6723FD82}" type="pres">
      <dgm:prSet presAssocID="{E26011E3-6737-4103-A7EF-4938FDBD9C05}" presName="sibTrans" presStyleCnt="0"/>
      <dgm:spPr/>
    </dgm:pt>
    <dgm:pt modelId="{1650AFAF-FF95-43FE-9F97-A13EF0E29AB1}" type="pres">
      <dgm:prSet presAssocID="{5887AEA0-E6BA-4451-836D-ECD88224ECF2}" presName="textNode" presStyleLbl="node1" presStyleIdx="2" presStyleCnt="3">
        <dgm:presLayoutVars>
          <dgm:bulletEnabled val="1"/>
        </dgm:presLayoutVars>
      </dgm:prSet>
      <dgm:spPr/>
    </dgm:pt>
  </dgm:ptLst>
  <dgm:cxnLst>
    <dgm:cxn modelId="{304EE609-E671-44C8-843F-D480D5762FE6}" srcId="{BD37FBEB-D6AD-437D-BED5-0545A9443F94}" destId="{F00ECA77-BE28-4C38-89AD-971A6BB28140}" srcOrd="0" destOrd="0" parTransId="{593610F0-A739-4859-98FD-C9BCD96F2C54}" sibTransId="{D16A30B9-E6B6-4184-AE99-93B34B4B0629}"/>
    <dgm:cxn modelId="{7853B842-ACB3-4A37-B2BE-0D5761180F51}" type="presOf" srcId="{F00ECA77-BE28-4C38-89AD-971A6BB28140}" destId="{1F7E2509-BDC6-4734-AC15-388F8DA31758}" srcOrd="0" destOrd="0" presId="urn:microsoft.com/office/officeart/2005/8/layout/hProcess9"/>
    <dgm:cxn modelId="{7CC8C755-AD8F-404E-8DB2-6B4A9CF5A5FE}" srcId="{BD37FBEB-D6AD-437D-BED5-0545A9443F94}" destId="{4BFBC271-BD1E-49A3-AAE2-64313C4E8C10}" srcOrd="1" destOrd="0" parTransId="{B452F43F-C7E7-4013-956F-60CFA700700E}" sibTransId="{E26011E3-6737-4103-A7EF-4938FDBD9C05}"/>
    <dgm:cxn modelId="{DD58ED94-F7BE-4149-9418-C74A29A29112}" type="presOf" srcId="{4BFBC271-BD1E-49A3-AAE2-64313C4E8C10}" destId="{88576212-E871-44A2-8700-BF988745C054}" srcOrd="0" destOrd="0" presId="urn:microsoft.com/office/officeart/2005/8/layout/hProcess9"/>
    <dgm:cxn modelId="{33BC18CA-FF7B-45EB-88F8-04F708851929}" type="presOf" srcId="{5887AEA0-E6BA-4451-836D-ECD88224ECF2}" destId="{1650AFAF-FF95-43FE-9F97-A13EF0E29AB1}" srcOrd="0" destOrd="0" presId="urn:microsoft.com/office/officeart/2005/8/layout/hProcess9"/>
    <dgm:cxn modelId="{6F8E53E5-0D2C-44DB-B698-E3D197AFDDB6}" type="presOf" srcId="{BD37FBEB-D6AD-437D-BED5-0545A9443F94}" destId="{61271B15-30C5-495A-8481-24922775818A}" srcOrd="0" destOrd="0" presId="urn:microsoft.com/office/officeart/2005/8/layout/hProcess9"/>
    <dgm:cxn modelId="{306F80E7-B704-4218-96BD-5E266F3F4A88}" srcId="{BD37FBEB-D6AD-437D-BED5-0545A9443F94}" destId="{5887AEA0-E6BA-4451-836D-ECD88224ECF2}" srcOrd="2" destOrd="0" parTransId="{AA9969D4-5556-41E8-AC79-1E8B5D8144DA}" sibTransId="{C45042B4-8642-4EA9-B3C4-2F6EF3E7484D}"/>
    <dgm:cxn modelId="{AE3B330E-D3A7-4D7F-9309-935F3A807E3B}" type="presParOf" srcId="{61271B15-30C5-495A-8481-24922775818A}" destId="{C63E2FD0-66D3-4570-BACE-E30902EAC361}" srcOrd="0" destOrd="0" presId="urn:microsoft.com/office/officeart/2005/8/layout/hProcess9"/>
    <dgm:cxn modelId="{983FB528-4472-4631-AABB-F4CF87CF3481}" type="presParOf" srcId="{61271B15-30C5-495A-8481-24922775818A}" destId="{2FC184D0-634F-498D-B72B-BBCFCA045BA2}" srcOrd="1" destOrd="0" presId="urn:microsoft.com/office/officeart/2005/8/layout/hProcess9"/>
    <dgm:cxn modelId="{C4DA427E-86C2-4BB3-B23C-10972E56FEB5}" type="presParOf" srcId="{2FC184D0-634F-498D-B72B-BBCFCA045BA2}" destId="{1F7E2509-BDC6-4734-AC15-388F8DA31758}" srcOrd="0" destOrd="0" presId="urn:microsoft.com/office/officeart/2005/8/layout/hProcess9"/>
    <dgm:cxn modelId="{89C7C078-D36E-49CD-8031-281FF766E6E2}" type="presParOf" srcId="{2FC184D0-634F-498D-B72B-BBCFCA045BA2}" destId="{FD83788C-FA5D-4AD3-BA94-5FDB4D7332B1}" srcOrd="1" destOrd="0" presId="urn:microsoft.com/office/officeart/2005/8/layout/hProcess9"/>
    <dgm:cxn modelId="{5FECC8B7-55BF-4D35-AB6A-2B43FFB9764B}" type="presParOf" srcId="{2FC184D0-634F-498D-B72B-BBCFCA045BA2}" destId="{88576212-E871-44A2-8700-BF988745C054}" srcOrd="2" destOrd="0" presId="urn:microsoft.com/office/officeart/2005/8/layout/hProcess9"/>
    <dgm:cxn modelId="{8ED51005-C740-4000-A189-DA1DD8B6B20E}" type="presParOf" srcId="{2FC184D0-634F-498D-B72B-BBCFCA045BA2}" destId="{27C66B59-EFD5-4995-8568-C61F6723FD82}" srcOrd="3" destOrd="0" presId="urn:microsoft.com/office/officeart/2005/8/layout/hProcess9"/>
    <dgm:cxn modelId="{3DACC926-AED6-46AA-802E-E3DD1A9C4F2D}" type="presParOf" srcId="{2FC184D0-634F-498D-B72B-BBCFCA045BA2}" destId="{1650AFAF-FF95-43FE-9F97-A13EF0E29AB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0_2" csCatId="mainScheme" phldr="1"/>
      <dgm:spPr/>
    </dgm:pt>
    <dgm:pt modelId="{751FD390-6388-4AF3-8C05-5D9210D8760F}">
      <dgm:prSet phldrT="[Texto]" custT="1"/>
      <dgm:spPr/>
      <dgm:t>
        <a:bodyPr/>
        <a:lstStyle/>
        <a:p>
          <a:r>
            <a:rPr lang="es-EC" sz="1400" dirty="0">
              <a:latin typeface="Times New Roman" panose="02020603050405020304" pitchFamily="18" charset="0"/>
              <a:cs typeface="Times New Roman" panose="02020603050405020304" pitchFamily="18" charset="0"/>
            </a:rPr>
            <a:t>Autoridades ausentes </a:t>
          </a:r>
        </a:p>
      </dgm:t>
    </dgm:pt>
    <dgm:pt modelId="{DC053100-F90A-49B3-A707-7A6B95E03819}" type="par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custT="1"/>
      <dgm:spPr/>
      <dgm:t>
        <a:bodyPr/>
        <a:lstStyle/>
        <a:p>
          <a:r>
            <a:rPr lang="es-EC" sz="1400" dirty="0">
              <a:latin typeface="Times New Roman" panose="02020603050405020304" pitchFamily="18" charset="0"/>
              <a:cs typeface="Times New Roman" panose="02020603050405020304" pitchFamily="18" charset="0"/>
            </a:rPr>
            <a:t>Responsable el estado </a:t>
          </a:r>
        </a:p>
      </dgm:t>
    </dgm:pt>
    <dgm:pt modelId="{53A34256-AEF8-4290-9D2C-DFC136043439}" type="par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custT="1"/>
      <dgm:spPr/>
      <dgm:t>
        <a:bodyPr/>
        <a:lstStyle/>
        <a:p>
          <a:r>
            <a:rPr lang="es-EC" sz="1400" dirty="0">
              <a:latin typeface="Times New Roman" panose="02020603050405020304" pitchFamily="18" charset="0"/>
              <a:cs typeface="Times New Roman" panose="02020603050405020304" pitchFamily="18" charset="0"/>
            </a:rPr>
            <a:t>Personas con temor o percepción de inseguridad</a:t>
          </a:r>
        </a:p>
      </dgm:t>
    </dgm:pt>
    <dgm:pt modelId="{646642C9-8779-498E-85EC-5FE89C8B6E99}" type="par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1_1" csCatId="accent1" phldr="1"/>
      <dgm:spPr/>
    </dgm:pt>
    <dgm:pt modelId="{751FD390-6388-4AF3-8C05-5D9210D8760F}">
      <dgm:prSet phldrT="[Texto]"/>
      <dgm:spPr/>
      <dgm:t>
        <a:bodyPr/>
        <a:lstStyle/>
        <a:p>
          <a:r>
            <a:rPr lang="es-EC" dirty="0">
              <a:latin typeface="Times New Roman" panose="02020603050405020304" pitchFamily="18" charset="0"/>
              <a:cs typeface="Times New Roman" panose="02020603050405020304" pitchFamily="18" charset="0"/>
            </a:rPr>
            <a:t>Mejorar la calidad de los medios</a:t>
          </a:r>
        </a:p>
      </dgm:t>
    </dgm:pt>
    <dgm:pt modelId="{DC053100-F90A-49B3-A707-7A6B95E03819}" type="par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dgm:spPr/>
      <dgm:t>
        <a:bodyPr/>
        <a:lstStyle/>
        <a:p>
          <a:r>
            <a:rPr lang="es-EC" dirty="0">
              <a:latin typeface="Times New Roman" panose="02020603050405020304" pitchFamily="18" charset="0"/>
              <a:cs typeface="Times New Roman" panose="02020603050405020304" pitchFamily="18" charset="0"/>
            </a:rPr>
            <a:t>Tener en cuenta todos los aspectos de la sociedad </a:t>
          </a:r>
        </a:p>
      </dgm:t>
    </dgm:pt>
    <dgm:pt modelId="{53A34256-AEF8-4290-9D2C-DFC136043439}" type="par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dgm:spPr/>
      <dgm:t>
        <a:bodyPr/>
        <a:lstStyle/>
        <a:p>
          <a:r>
            <a:rPr lang="es-EC" dirty="0">
              <a:latin typeface="Times New Roman" panose="02020603050405020304" pitchFamily="18" charset="0"/>
              <a:cs typeface="Times New Roman" panose="02020603050405020304" pitchFamily="18" charset="0"/>
            </a:rPr>
            <a:t>Se preocupa principalmente por la colectividad social. </a:t>
          </a:r>
        </a:p>
      </dgm:t>
    </dgm:pt>
    <dgm:pt modelId="{646642C9-8779-498E-85EC-5FE89C8B6E99}" type="par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0_2" csCatId="mainScheme" phldr="1"/>
      <dgm:spPr/>
    </dgm:pt>
    <dgm:pt modelId="{751FD390-6388-4AF3-8C05-5D9210D8760F}">
      <dgm:prSet phldrT="[Texto]" custT="1"/>
      <dgm:spPr/>
      <dgm:t>
        <a:bodyPr/>
        <a:lstStyle/>
        <a:p>
          <a:r>
            <a:rPr lang="es-EC" sz="1400" dirty="0">
              <a:latin typeface="Times New Roman" panose="02020603050405020304" pitchFamily="18" charset="0"/>
              <a:cs typeface="Times New Roman" panose="02020603050405020304" pitchFamily="18" charset="0"/>
            </a:rPr>
            <a:t>Fomentar el desarrollo de la nación  </a:t>
          </a:r>
        </a:p>
      </dgm:t>
    </dgm:pt>
    <dgm:pt modelId="{DC053100-F90A-49B3-A707-7A6B95E03819}" type="par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custT="1"/>
      <dgm:spPr/>
      <dgm:t>
        <a:bodyPr/>
        <a:lstStyle/>
        <a:p>
          <a:r>
            <a:rPr lang="es-EC" sz="1400" dirty="0">
              <a:latin typeface="Times New Roman" panose="02020603050405020304" pitchFamily="18" charset="0"/>
              <a:cs typeface="Times New Roman" panose="02020603050405020304" pitchFamily="18" charset="0"/>
            </a:rPr>
            <a:t>Tener en cuenta el interés nacional político o cultural</a:t>
          </a:r>
        </a:p>
      </dgm:t>
    </dgm:pt>
    <dgm:pt modelId="{53A34256-AEF8-4290-9D2C-DFC136043439}" type="par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custT="1"/>
      <dgm:spPr/>
      <dgm:t>
        <a:bodyPr/>
        <a:lstStyle/>
        <a:p>
          <a:r>
            <a:rPr lang="es-EC" sz="1400" dirty="0">
              <a:latin typeface="Times New Roman" panose="02020603050405020304" pitchFamily="18" charset="0"/>
              <a:cs typeface="Times New Roman" panose="02020603050405020304" pitchFamily="18" charset="0"/>
            </a:rPr>
            <a:t>Ayudar a unificar la nación.</a:t>
          </a:r>
        </a:p>
      </dgm:t>
    </dgm:pt>
    <dgm:pt modelId="{646642C9-8779-498E-85EC-5FE89C8B6E99}" type="par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1_1" csCatId="accent1" phldr="1"/>
      <dgm:spPr/>
    </dgm:pt>
    <dgm:pt modelId="{751FD390-6388-4AF3-8C05-5D9210D8760F}">
      <dgm:prSet phldrT="[Texto]"/>
      <dgm:spPr/>
      <dgm:t>
        <a:bodyPr/>
        <a:lstStyle/>
        <a:p>
          <a:r>
            <a:rPr lang="es-EC" dirty="0">
              <a:latin typeface="Times New Roman" panose="02020603050405020304" pitchFamily="18" charset="0"/>
              <a:cs typeface="Times New Roman" panose="02020603050405020304" pitchFamily="18" charset="0"/>
            </a:rPr>
            <a:t>Lo que necesitan, cuando lo necesitan y de la forma adecuada.</a:t>
          </a:r>
        </a:p>
      </dgm:t>
    </dgm:pt>
    <dgm:pt modelId="{DC053100-F90A-49B3-A707-7A6B95E03819}" type="par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dgm:spPr/>
      <dgm:t>
        <a:bodyPr/>
        <a:lstStyle/>
        <a:p>
          <a:r>
            <a:rPr lang="es-EC" dirty="0">
              <a:latin typeface="Times New Roman" panose="02020603050405020304" pitchFamily="18" charset="0"/>
              <a:cs typeface="Times New Roman" panose="02020603050405020304" pitchFamily="18" charset="0"/>
            </a:rPr>
            <a:t>Estudiar las necesidades del consumidor o de las personas para saber que hace, como se sienten.</a:t>
          </a:r>
        </a:p>
      </dgm:t>
    </dgm:pt>
    <dgm:pt modelId="{53A34256-AEF8-4290-9D2C-DFC136043439}" type="par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dgm:spPr/>
      <dgm:t>
        <a:bodyPr/>
        <a:lstStyle/>
        <a:p>
          <a:r>
            <a:rPr lang="es-EC" dirty="0">
              <a:latin typeface="Times New Roman" panose="02020603050405020304" pitchFamily="18" charset="0"/>
              <a:cs typeface="Times New Roman" panose="02020603050405020304" pitchFamily="18" charset="0"/>
            </a:rPr>
            <a:t>Brindar a las personas:</a:t>
          </a:r>
        </a:p>
      </dgm:t>
    </dgm:pt>
    <dgm:pt modelId="{646642C9-8779-498E-85EC-5FE89C8B6E99}" type="par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0_2" csCatId="mainScheme" phldr="1"/>
      <dgm:spPr/>
    </dgm:pt>
    <dgm:pt modelId="{751FD390-6388-4AF3-8C05-5D9210D8760F}">
      <dgm:prSet phldrT="[Texto]" custT="1"/>
      <dgm:spPr/>
      <dgm:t>
        <a:bodyPr/>
        <a:lstStyle/>
        <a:p>
          <a:r>
            <a:rPr lang="es-EC" sz="1400" b="1" dirty="0">
              <a:latin typeface="Times New Roman" panose="02020603050405020304" pitchFamily="18" charset="0"/>
              <a:cs typeface="Times New Roman" panose="02020603050405020304" pitchFamily="18" charset="0"/>
            </a:rPr>
            <a:t>Emocional</a:t>
          </a:r>
        </a:p>
        <a:p>
          <a:r>
            <a:rPr lang="es-EC" sz="1400" b="0" dirty="0">
              <a:latin typeface="Times New Roman" panose="02020603050405020304" pitchFamily="18" charset="0"/>
              <a:cs typeface="Times New Roman" panose="02020603050405020304" pitchFamily="18" charset="0"/>
            </a:rPr>
            <a:t>Deseos </a:t>
          </a:r>
        </a:p>
        <a:p>
          <a:r>
            <a:rPr lang="es-EC" sz="1400" b="0" dirty="0">
              <a:latin typeface="Times New Roman" panose="02020603050405020304" pitchFamily="18" charset="0"/>
              <a:cs typeface="Times New Roman" panose="02020603050405020304" pitchFamily="18" charset="0"/>
            </a:rPr>
            <a:t>Necesidades</a:t>
          </a:r>
          <a:r>
            <a:rPr lang="es-EC" sz="1400" b="1" dirty="0">
              <a:latin typeface="Times New Roman" panose="02020603050405020304" pitchFamily="18" charset="0"/>
              <a:cs typeface="Times New Roman" panose="02020603050405020304" pitchFamily="18" charset="0"/>
            </a:rPr>
            <a:t> </a:t>
          </a:r>
          <a:r>
            <a:rPr lang="es-EC" sz="1400" dirty="0">
              <a:latin typeface="Times New Roman" panose="02020603050405020304" pitchFamily="18" charset="0"/>
              <a:cs typeface="Times New Roman" panose="02020603050405020304" pitchFamily="18" charset="0"/>
            </a:rPr>
            <a:t> </a:t>
          </a:r>
        </a:p>
      </dgm:t>
    </dgm:pt>
    <dgm:pt modelId="{DC053100-F90A-49B3-A707-7A6B95E03819}" type="par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custT="1"/>
      <dgm:spPr/>
      <dgm:t>
        <a:bodyPr/>
        <a:lstStyle/>
        <a:p>
          <a:r>
            <a:rPr lang="es-EC" sz="1400" b="1" dirty="0">
              <a:latin typeface="Times New Roman" panose="02020603050405020304" pitchFamily="18" charset="0"/>
              <a:cs typeface="Times New Roman" panose="02020603050405020304" pitchFamily="18" charset="0"/>
            </a:rPr>
            <a:t>Físico</a:t>
          </a:r>
        </a:p>
        <a:p>
          <a:r>
            <a:rPr lang="es-EC" sz="1400" b="0" dirty="0">
              <a:latin typeface="Times New Roman" panose="02020603050405020304" pitchFamily="18" charset="0"/>
              <a:cs typeface="Times New Roman" panose="02020603050405020304" pitchFamily="18" charset="0"/>
            </a:rPr>
            <a:t>Incapacidades</a:t>
          </a:r>
        </a:p>
        <a:p>
          <a:r>
            <a:rPr lang="es-EC" sz="1400" b="0" dirty="0">
              <a:latin typeface="Times New Roman" panose="02020603050405020304" pitchFamily="18" charset="0"/>
              <a:cs typeface="Times New Roman" panose="02020603050405020304" pitchFamily="18" charset="0"/>
            </a:rPr>
            <a:t>Entorno </a:t>
          </a:r>
        </a:p>
        <a:p>
          <a:r>
            <a:rPr lang="es-EC" sz="1400" b="0" dirty="0">
              <a:latin typeface="Times New Roman" panose="02020603050405020304" pitchFamily="18" charset="0"/>
              <a:cs typeface="Times New Roman" panose="02020603050405020304" pitchFamily="18" charset="0"/>
            </a:rPr>
            <a:t>Hábitos</a:t>
          </a:r>
          <a:r>
            <a:rPr lang="es-EC" sz="1400" b="1" dirty="0">
              <a:latin typeface="Times New Roman" panose="02020603050405020304" pitchFamily="18" charset="0"/>
              <a:cs typeface="Times New Roman" panose="02020603050405020304" pitchFamily="18" charset="0"/>
            </a:rPr>
            <a:t> </a:t>
          </a:r>
        </a:p>
      </dgm:t>
    </dgm:pt>
    <dgm:pt modelId="{53A34256-AEF8-4290-9D2C-DFC136043439}" type="par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custT="1"/>
      <dgm:spPr/>
      <dgm:t>
        <a:bodyPr/>
        <a:lstStyle/>
        <a:p>
          <a:r>
            <a:rPr lang="es-EC" sz="1400" b="1" dirty="0">
              <a:latin typeface="Times New Roman" panose="02020603050405020304" pitchFamily="18" charset="0"/>
              <a:cs typeface="Times New Roman" panose="02020603050405020304" pitchFamily="18" charset="0"/>
            </a:rPr>
            <a:t>Cognitivo</a:t>
          </a:r>
        </a:p>
        <a:p>
          <a:r>
            <a:rPr lang="es-EC" sz="1400" dirty="0">
              <a:latin typeface="Times New Roman" panose="02020603050405020304" pitchFamily="18" charset="0"/>
              <a:cs typeface="Times New Roman" panose="02020603050405020304" pitchFamily="18" charset="0"/>
            </a:rPr>
            <a:t>Educación</a:t>
          </a:r>
        </a:p>
        <a:p>
          <a:r>
            <a:rPr lang="es-EC" sz="1400" dirty="0">
              <a:latin typeface="Times New Roman" panose="02020603050405020304" pitchFamily="18" charset="0"/>
              <a:cs typeface="Times New Roman" panose="02020603050405020304" pitchFamily="18" charset="0"/>
            </a:rPr>
            <a:t>Cultura</a:t>
          </a:r>
        </a:p>
        <a:p>
          <a:r>
            <a:rPr lang="es-EC" sz="1400" dirty="0">
              <a:latin typeface="Times New Roman" panose="02020603050405020304" pitchFamily="18" charset="0"/>
              <a:cs typeface="Times New Roman" panose="02020603050405020304" pitchFamily="18" charset="0"/>
            </a:rPr>
            <a:t>Estudios.</a:t>
          </a:r>
        </a:p>
      </dgm:t>
    </dgm:pt>
    <dgm:pt modelId="{646642C9-8779-498E-85EC-5FE89C8B6E99}" type="par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7E9D17-62A3-4D1F-B2ED-62BB6A2C8D87}" type="doc">
      <dgm:prSet loTypeId="urn:microsoft.com/office/officeart/2005/8/layout/orgChart1" loCatId="hierarchy" qsTypeId="urn:microsoft.com/office/officeart/2005/8/quickstyle/3d2" qsCatId="3D" csTypeId="urn:microsoft.com/office/officeart/2005/8/colors/accent3_1" csCatId="accent3" phldr="1"/>
      <dgm:spPr/>
      <dgm:t>
        <a:bodyPr/>
        <a:lstStyle/>
        <a:p>
          <a:endParaRPr lang="es-EC"/>
        </a:p>
      </dgm:t>
    </dgm:pt>
    <dgm:pt modelId="{5C23D978-6C4A-4C60-9AE6-DA9B10FD5B64}">
      <dgm:prSet phldrT="[Texto]"/>
      <dgm:spPr>
        <a:ln>
          <a:solidFill>
            <a:srgbClr val="00FFFF"/>
          </a:solidFill>
        </a:ln>
      </dgm:spPr>
      <dgm:t>
        <a:bodyPr/>
        <a:lstStyle/>
        <a:p>
          <a:r>
            <a:rPr lang="es-EC" dirty="0">
              <a:latin typeface="Times New Roman" panose="02020603050405020304" pitchFamily="18" charset="0"/>
              <a:cs typeface="Times New Roman" panose="02020603050405020304" pitchFamily="18" charset="0"/>
            </a:rPr>
            <a:t>Muestreo Probabilístico Estratificado </a:t>
          </a:r>
        </a:p>
      </dgm:t>
    </dgm:pt>
    <dgm:pt modelId="{A900536A-D9B5-431F-8938-22B0672A65C4}" type="parTrans" cxnId="{82ECBABA-C369-4416-8AA6-11D36893788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9ACE484-371A-4FF6-BF49-4B1B65B51B47}" type="sibTrans" cxnId="{82ECBABA-C369-4416-8AA6-11D36893788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84AF422-F031-453F-ABB9-9C9EB771C6C2}" type="asst">
      <dgm:prSet phldrT="[Texto]"/>
      <dgm:spPr>
        <a:ln>
          <a:solidFill>
            <a:srgbClr val="14F0C6"/>
          </a:solidFill>
        </a:ln>
      </dgm:spPr>
      <dgm:t>
        <a:bodyPr/>
        <a:lstStyle/>
        <a:p>
          <a:r>
            <a:rPr lang="es-EC">
              <a:latin typeface="Times New Roman" panose="02020603050405020304" pitchFamily="18" charset="0"/>
              <a:cs typeface="Times New Roman" panose="02020603050405020304" pitchFamily="18" charset="0"/>
            </a:rPr>
            <a:t>Universo:  63.058</a:t>
          </a:r>
          <a:endParaRPr lang="es-EC" dirty="0">
            <a:latin typeface="Times New Roman" panose="02020603050405020304" pitchFamily="18" charset="0"/>
            <a:cs typeface="Times New Roman" panose="02020603050405020304" pitchFamily="18" charset="0"/>
          </a:endParaRPr>
        </a:p>
      </dgm:t>
    </dgm:pt>
    <dgm:pt modelId="{36A8C85A-D96A-447D-91D1-082E372280B4}" type="parTrans" cxnId="{03C07229-A9B2-4333-B203-78FB6DB15F0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82D3756-1810-4601-8923-8C615CC8D9BA}" type="sibTrans" cxnId="{03C07229-A9B2-4333-B203-78FB6DB15F0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59F5D26-5381-4C74-8BEE-CF81E3E6B4B1}">
      <dgm:prSet phldrT="[Texto]"/>
      <dgm:spPr>
        <a:ln>
          <a:solidFill>
            <a:srgbClr val="BEF50F"/>
          </a:solidFill>
        </a:ln>
      </dgm:spPr>
      <dgm:t>
        <a:bodyPr/>
        <a:lstStyle/>
        <a:p>
          <a:r>
            <a:rPr lang="es-EC" dirty="0">
              <a:latin typeface="Times New Roman" panose="02020603050405020304" pitchFamily="18" charset="0"/>
              <a:cs typeface="Times New Roman" panose="02020603050405020304" pitchFamily="18" charset="0"/>
            </a:rPr>
            <a:t>Nivel de confianza: 96% (2,15 en la tabla z)</a:t>
          </a:r>
        </a:p>
      </dgm:t>
    </dgm:pt>
    <dgm:pt modelId="{32CDB677-7714-4A7C-9CF1-4A0901AFBE35}" type="parTrans" cxnId="{84CB8384-B5F5-4095-9305-4AACE76597C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A700948-C761-40D9-8BD6-D550337A1A42}" type="sibTrans" cxnId="{84CB8384-B5F5-4095-9305-4AACE76597C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DF7E337-F963-4785-88D1-786880A17CDC}">
      <dgm:prSet phldrT="[Texto]"/>
      <dgm:spPr>
        <a:ln>
          <a:solidFill>
            <a:srgbClr val="BEF50F"/>
          </a:solidFill>
        </a:ln>
      </dgm:spPr>
      <dgm:t>
        <a:bodyPr/>
        <a:lstStyle/>
        <a:p>
          <a:r>
            <a:rPr lang="es-EC" dirty="0">
              <a:latin typeface="Times New Roman" panose="02020603050405020304" pitchFamily="18" charset="0"/>
              <a:cs typeface="Times New Roman" panose="02020603050405020304" pitchFamily="18" charset="0"/>
            </a:rPr>
            <a:t>Error de estimación: 0,04</a:t>
          </a:r>
        </a:p>
      </dgm:t>
    </dgm:pt>
    <dgm:pt modelId="{E7A2F239-CED3-445E-86C8-4DBCCB316EB2}" type="parTrans" cxnId="{E66DB230-06AF-4773-9392-331F6C4D0570}">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F610081-D1AD-4BE0-984C-DD863ED4DF73}" type="sibTrans" cxnId="{E66DB230-06AF-4773-9392-331F6C4D0570}">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2D75C6C-8E45-439C-A077-E1C73FB01C0A}">
      <dgm:prSet/>
      <dgm:spPr>
        <a:ln>
          <a:solidFill>
            <a:srgbClr val="BEF50F"/>
          </a:solidFill>
        </a:ln>
      </dgm:spPr>
      <dgm:t>
        <a:bodyPr/>
        <a:lstStyle/>
        <a:p>
          <a:r>
            <a:rPr lang="es-EC" dirty="0">
              <a:latin typeface="Times New Roman" panose="02020603050405020304" pitchFamily="18" charset="0"/>
              <a:cs typeface="Times New Roman" panose="02020603050405020304" pitchFamily="18" charset="0"/>
            </a:rPr>
            <a:t>Probabilidad de éxito y fracaso: p=0,8  q=0,2</a:t>
          </a:r>
        </a:p>
      </dgm:t>
    </dgm:pt>
    <dgm:pt modelId="{01206DA2-1B2D-4623-AFFA-70F87FFDC9A1}" type="parTrans" cxnId="{3D95F900-5BE2-4EBD-8916-F83B97AFCBC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3391C72-0EE7-46FF-9F27-AB217D635371}" type="sibTrans" cxnId="{3D95F900-5BE2-4EBD-8916-F83B97AFCBC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9331841-4057-4C17-8501-38F27E4DB34D}" type="pres">
      <dgm:prSet presAssocID="{757E9D17-62A3-4D1F-B2ED-62BB6A2C8D87}" presName="hierChild1" presStyleCnt="0">
        <dgm:presLayoutVars>
          <dgm:orgChart val="1"/>
          <dgm:chPref val="1"/>
          <dgm:dir/>
          <dgm:animOne val="branch"/>
          <dgm:animLvl val="lvl"/>
          <dgm:resizeHandles/>
        </dgm:presLayoutVars>
      </dgm:prSet>
      <dgm:spPr/>
    </dgm:pt>
    <dgm:pt modelId="{291BEB39-ED41-4C93-AA5C-2118B136BEF7}" type="pres">
      <dgm:prSet presAssocID="{5C23D978-6C4A-4C60-9AE6-DA9B10FD5B64}" presName="hierRoot1" presStyleCnt="0">
        <dgm:presLayoutVars>
          <dgm:hierBranch val="init"/>
        </dgm:presLayoutVars>
      </dgm:prSet>
      <dgm:spPr/>
    </dgm:pt>
    <dgm:pt modelId="{5AED405D-EAC5-4F21-A692-464C2A83D14C}" type="pres">
      <dgm:prSet presAssocID="{5C23D978-6C4A-4C60-9AE6-DA9B10FD5B64}" presName="rootComposite1" presStyleCnt="0"/>
      <dgm:spPr/>
    </dgm:pt>
    <dgm:pt modelId="{B092D4CC-E5FB-4070-AE16-991C476A1D1F}" type="pres">
      <dgm:prSet presAssocID="{5C23D978-6C4A-4C60-9AE6-DA9B10FD5B64}" presName="rootText1" presStyleLbl="node0" presStyleIdx="0" presStyleCnt="1">
        <dgm:presLayoutVars>
          <dgm:chPref val="3"/>
        </dgm:presLayoutVars>
      </dgm:prSet>
      <dgm:spPr/>
    </dgm:pt>
    <dgm:pt modelId="{3C4F78E2-15AC-4660-A868-568749349204}" type="pres">
      <dgm:prSet presAssocID="{5C23D978-6C4A-4C60-9AE6-DA9B10FD5B64}" presName="rootConnector1" presStyleLbl="node1" presStyleIdx="0" presStyleCnt="0"/>
      <dgm:spPr/>
    </dgm:pt>
    <dgm:pt modelId="{72AEE1B6-2EA5-416C-9037-EE004F205FEA}" type="pres">
      <dgm:prSet presAssocID="{5C23D978-6C4A-4C60-9AE6-DA9B10FD5B64}" presName="hierChild2" presStyleCnt="0"/>
      <dgm:spPr/>
    </dgm:pt>
    <dgm:pt modelId="{88435AB5-7399-4C01-ACF8-3052129EDF30}" type="pres">
      <dgm:prSet presAssocID="{32CDB677-7714-4A7C-9CF1-4A0901AFBE35}" presName="Name37" presStyleLbl="parChTrans1D2" presStyleIdx="0" presStyleCnt="4"/>
      <dgm:spPr/>
    </dgm:pt>
    <dgm:pt modelId="{D305ABD7-1939-46B7-8584-57586CEB8C8C}" type="pres">
      <dgm:prSet presAssocID="{F59F5D26-5381-4C74-8BEE-CF81E3E6B4B1}" presName="hierRoot2" presStyleCnt="0">
        <dgm:presLayoutVars>
          <dgm:hierBranch val="init"/>
        </dgm:presLayoutVars>
      </dgm:prSet>
      <dgm:spPr/>
    </dgm:pt>
    <dgm:pt modelId="{C833E435-72A8-4645-8E19-37F8EC8ADC52}" type="pres">
      <dgm:prSet presAssocID="{F59F5D26-5381-4C74-8BEE-CF81E3E6B4B1}" presName="rootComposite" presStyleCnt="0"/>
      <dgm:spPr/>
    </dgm:pt>
    <dgm:pt modelId="{6C39C805-CCA1-4518-BFC3-BEDEA71534A0}" type="pres">
      <dgm:prSet presAssocID="{F59F5D26-5381-4C74-8BEE-CF81E3E6B4B1}" presName="rootText" presStyleLbl="node2" presStyleIdx="0" presStyleCnt="3">
        <dgm:presLayoutVars>
          <dgm:chPref val="3"/>
        </dgm:presLayoutVars>
      </dgm:prSet>
      <dgm:spPr/>
    </dgm:pt>
    <dgm:pt modelId="{7B900C16-C4B3-4C54-8049-0A0A44CB08DD}" type="pres">
      <dgm:prSet presAssocID="{F59F5D26-5381-4C74-8BEE-CF81E3E6B4B1}" presName="rootConnector" presStyleLbl="node2" presStyleIdx="0" presStyleCnt="3"/>
      <dgm:spPr/>
    </dgm:pt>
    <dgm:pt modelId="{8248D5D1-E18D-4453-8333-70D20B9572D5}" type="pres">
      <dgm:prSet presAssocID="{F59F5D26-5381-4C74-8BEE-CF81E3E6B4B1}" presName="hierChild4" presStyleCnt="0"/>
      <dgm:spPr/>
    </dgm:pt>
    <dgm:pt modelId="{74117080-BD81-48D9-90CA-F111BDACEFA0}" type="pres">
      <dgm:prSet presAssocID="{F59F5D26-5381-4C74-8BEE-CF81E3E6B4B1}" presName="hierChild5" presStyleCnt="0"/>
      <dgm:spPr/>
    </dgm:pt>
    <dgm:pt modelId="{ACA2D6CB-73CB-49D3-8807-C42E45D690EC}" type="pres">
      <dgm:prSet presAssocID="{01206DA2-1B2D-4623-AFFA-70F87FFDC9A1}" presName="Name37" presStyleLbl="parChTrans1D2" presStyleIdx="1" presStyleCnt="4"/>
      <dgm:spPr/>
    </dgm:pt>
    <dgm:pt modelId="{EDCC35EF-8C01-42E6-9D89-C6DEF642F1D2}" type="pres">
      <dgm:prSet presAssocID="{92D75C6C-8E45-439C-A077-E1C73FB01C0A}" presName="hierRoot2" presStyleCnt="0">
        <dgm:presLayoutVars>
          <dgm:hierBranch val="init"/>
        </dgm:presLayoutVars>
      </dgm:prSet>
      <dgm:spPr/>
    </dgm:pt>
    <dgm:pt modelId="{059D517B-8D6A-494E-8294-4FAE49A1E8BC}" type="pres">
      <dgm:prSet presAssocID="{92D75C6C-8E45-439C-A077-E1C73FB01C0A}" presName="rootComposite" presStyleCnt="0"/>
      <dgm:spPr/>
    </dgm:pt>
    <dgm:pt modelId="{0992B955-7CC1-48D7-A43A-9F5D752B1D0B}" type="pres">
      <dgm:prSet presAssocID="{92D75C6C-8E45-439C-A077-E1C73FB01C0A}" presName="rootText" presStyleLbl="node2" presStyleIdx="1" presStyleCnt="3">
        <dgm:presLayoutVars>
          <dgm:chPref val="3"/>
        </dgm:presLayoutVars>
      </dgm:prSet>
      <dgm:spPr/>
    </dgm:pt>
    <dgm:pt modelId="{9BC6B8BE-B71B-4DCF-9A47-CB77462EBE81}" type="pres">
      <dgm:prSet presAssocID="{92D75C6C-8E45-439C-A077-E1C73FB01C0A}" presName="rootConnector" presStyleLbl="node2" presStyleIdx="1" presStyleCnt="3"/>
      <dgm:spPr/>
    </dgm:pt>
    <dgm:pt modelId="{A975EF8C-1E32-42C2-A743-B8A8662D50EE}" type="pres">
      <dgm:prSet presAssocID="{92D75C6C-8E45-439C-A077-E1C73FB01C0A}" presName="hierChild4" presStyleCnt="0"/>
      <dgm:spPr/>
    </dgm:pt>
    <dgm:pt modelId="{EA6D64FB-A89F-44E8-A4DF-FFB5FF8DD5FB}" type="pres">
      <dgm:prSet presAssocID="{92D75C6C-8E45-439C-A077-E1C73FB01C0A}" presName="hierChild5" presStyleCnt="0"/>
      <dgm:spPr/>
    </dgm:pt>
    <dgm:pt modelId="{EDA697EE-790F-45E2-8C0E-966D052E40AE}" type="pres">
      <dgm:prSet presAssocID="{E7A2F239-CED3-445E-86C8-4DBCCB316EB2}" presName="Name37" presStyleLbl="parChTrans1D2" presStyleIdx="2" presStyleCnt="4"/>
      <dgm:spPr/>
    </dgm:pt>
    <dgm:pt modelId="{9CCD1E5C-2492-4D33-A428-098E71BAD593}" type="pres">
      <dgm:prSet presAssocID="{EDF7E337-F963-4785-88D1-786880A17CDC}" presName="hierRoot2" presStyleCnt="0">
        <dgm:presLayoutVars>
          <dgm:hierBranch val="init"/>
        </dgm:presLayoutVars>
      </dgm:prSet>
      <dgm:spPr/>
    </dgm:pt>
    <dgm:pt modelId="{52DFA65F-DD14-411C-8364-9A4BE62A5D90}" type="pres">
      <dgm:prSet presAssocID="{EDF7E337-F963-4785-88D1-786880A17CDC}" presName="rootComposite" presStyleCnt="0"/>
      <dgm:spPr/>
    </dgm:pt>
    <dgm:pt modelId="{CAC05C1E-C746-4A36-9D51-F398B36B74FE}" type="pres">
      <dgm:prSet presAssocID="{EDF7E337-F963-4785-88D1-786880A17CDC}" presName="rootText" presStyleLbl="node2" presStyleIdx="2" presStyleCnt="3">
        <dgm:presLayoutVars>
          <dgm:chPref val="3"/>
        </dgm:presLayoutVars>
      </dgm:prSet>
      <dgm:spPr/>
    </dgm:pt>
    <dgm:pt modelId="{2B8D4360-A832-4989-AAE5-6480AA1E0ACC}" type="pres">
      <dgm:prSet presAssocID="{EDF7E337-F963-4785-88D1-786880A17CDC}" presName="rootConnector" presStyleLbl="node2" presStyleIdx="2" presStyleCnt="3"/>
      <dgm:spPr/>
    </dgm:pt>
    <dgm:pt modelId="{FD57EDC7-4599-4DD4-BE70-A505DA370DFB}" type="pres">
      <dgm:prSet presAssocID="{EDF7E337-F963-4785-88D1-786880A17CDC}" presName="hierChild4" presStyleCnt="0"/>
      <dgm:spPr/>
    </dgm:pt>
    <dgm:pt modelId="{C82647ED-B99D-4882-B7C8-67BBBD075597}" type="pres">
      <dgm:prSet presAssocID="{EDF7E337-F963-4785-88D1-786880A17CDC}" presName="hierChild5" presStyleCnt="0"/>
      <dgm:spPr/>
    </dgm:pt>
    <dgm:pt modelId="{F40311A6-C7E4-46ED-8AD1-C2FF727172C3}" type="pres">
      <dgm:prSet presAssocID="{5C23D978-6C4A-4C60-9AE6-DA9B10FD5B64}" presName="hierChild3" presStyleCnt="0"/>
      <dgm:spPr/>
    </dgm:pt>
    <dgm:pt modelId="{0E5C52D0-6B92-4CB7-9E48-2BFF611C2CBA}" type="pres">
      <dgm:prSet presAssocID="{36A8C85A-D96A-447D-91D1-082E372280B4}" presName="Name111" presStyleLbl="parChTrans1D2" presStyleIdx="3" presStyleCnt="4"/>
      <dgm:spPr/>
    </dgm:pt>
    <dgm:pt modelId="{ABCD8482-3392-492A-BE6C-3A1433BF035B}" type="pres">
      <dgm:prSet presAssocID="{E84AF422-F031-453F-ABB9-9C9EB771C6C2}" presName="hierRoot3" presStyleCnt="0">
        <dgm:presLayoutVars>
          <dgm:hierBranch val="init"/>
        </dgm:presLayoutVars>
      </dgm:prSet>
      <dgm:spPr/>
    </dgm:pt>
    <dgm:pt modelId="{B8C3C55B-2904-482B-96F4-EEC84E6B9E39}" type="pres">
      <dgm:prSet presAssocID="{E84AF422-F031-453F-ABB9-9C9EB771C6C2}" presName="rootComposite3" presStyleCnt="0"/>
      <dgm:spPr/>
    </dgm:pt>
    <dgm:pt modelId="{1E58DEE3-855D-43F2-BFDE-B8A2597491CC}" type="pres">
      <dgm:prSet presAssocID="{E84AF422-F031-453F-ABB9-9C9EB771C6C2}" presName="rootText3" presStyleLbl="asst1" presStyleIdx="0" presStyleCnt="1">
        <dgm:presLayoutVars>
          <dgm:chPref val="3"/>
        </dgm:presLayoutVars>
      </dgm:prSet>
      <dgm:spPr/>
    </dgm:pt>
    <dgm:pt modelId="{825C8672-57CA-467E-9F43-7CCAE840AC50}" type="pres">
      <dgm:prSet presAssocID="{E84AF422-F031-453F-ABB9-9C9EB771C6C2}" presName="rootConnector3" presStyleLbl="asst1" presStyleIdx="0" presStyleCnt="1"/>
      <dgm:spPr/>
    </dgm:pt>
    <dgm:pt modelId="{5FE51996-2BC0-4060-B924-9A35BD031014}" type="pres">
      <dgm:prSet presAssocID="{E84AF422-F031-453F-ABB9-9C9EB771C6C2}" presName="hierChild6" presStyleCnt="0"/>
      <dgm:spPr/>
    </dgm:pt>
    <dgm:pt modelId="{E8F4C24A-E12A-49C2-9B10-95E255ADBEBD}" type="pres">
      <dgm:prSet presAssocID="{E84AF422-F031-453F-ABB9-9C9EB771C6C2}" presName="hierChild7" presStyleCnt="0"/>
      <dgm:spPr/>
    </dgm:pt>
  </dgm:ptLst>
  <dgm:cxnLst>
    <dgm:cxn modelId="{3D95F900-5BE2-4EBD-8916-F83B97AFCBCD}" srcId="{5C23D978-6C4A-4C60-9AE6-DA9B10FD5B64}" destId="{92D75C6C-8E45-439C-A077-E1C73FB01C0A}" srcOrd="2" destOrd="0" parTransId="{01206DA2-1B2D-4623-AFFA-70F87FFDC9A1}" sibTransId="{E3391C72-0EE7-46FF-9F27-AB217D635371}"/>
    <dgm:cxn modelId="{7505A226-EB10-4657-82CD-D49640D858AC}" type="presOf" srcId="{36A8C85A-D96A-447D-91D1-082E372280B4}" destId="{0E5C52D0-6B92-4CB7-9E48-2BFF611C2CBA}" srcOrd="0" destOrd="0" presId="urn:microsoft.com/office/officeart/2005/8/layout/orgChart1"/>
    <dgm:cxn modelId="{6475A727-EDCC-491C-909A-87BDD6C308C1}" type="presOf" srcId="{5C23D978-6C4A-4C60-9AE6-DA9B10FD5B64}" destId="{3C4F78E2-15AC-4660-A868-568749349204}" srcOrd="1" destOrd="0" presId="urn:microsoft.com/office/officeart/2005/8/layout/orgChart1"/>
    <dgm:cxn modelId="{03C07229-A9B2-4333-B203-78FB6DB15F08}" srcId="{5C23D978-6C4A-4C60-9AE6-DA9B10FD5B64}" destId="{E84AF422-F031-453F-ABB9-9C9EB771C6C2}" srcOrd="0" destOrd="0" parTransId="{36A8C85A-D96A-447D-91D1-082E372280B4}" sibTransId="{B82D3756-1810-4601-8923-8C615CC8D9BA}"/>
    <dgm:cxn modelId="{E66DB230-06AF-4773-9392-331F6C4D0570}" srcId="{5C23D978-6C4A-4C60-9AE6-DA9B10FD5B64}" destId="{EDF7E337-F963-4785-88D1-786880A17CDC}" srcOrd="3" destOrd="0" parTransId="{E7A2F239-CED3-445E-86C8-4DBCCB316EB2}" sibTransId="{DF610081-D1AD-4BE0-984C-DD863ED4DF73}"/>
    <dgm:cxn modelId="{4405A53B-39E9-438B-8528-D7CFB7202EDD}" type="presOf" srcId="{EDF7E337-F963-4785-88D1-786880A17CDC}" destId="{2B8D4360-A832-4989-AAE5-6480AA1E0ACC}" srcOrd="1" destOrd="0" presId="urn:microsoft.com/office/officeart/2005/8/layout/orgChart1"/>
    <dgm:cxn modelId="{1881F653-8598-4486-8CDD-57B94E7BFF49}" type="presOf" srcId="{01206DA2-1B2D-4623-AFFA-70F87FFDC9A1}" destId="{ACA2D6CB-73CB-49D3-8807-C42E45D690EC}" srcOrd="0" destOrd="0" presId="urn:microsoft.com/office/officeart/2005/8/layout/orgChart1"/>
    <dgm:cxn modelId="{05EA4182-B0B9-4281-91F8-F85231867400}" type="presOf" srcId="{757E9D17-62A3-4D1F-B2ED-62BB6A2C8D87}" destId="{89331841-4057-4C17-8501-38F27E4DB34D}" srcOrd="0" destOrd="0" presId="urn:microsoft.com/office/officeart/2005/8/layout/orgChart1"/>
    <dgm:cxn modelId="{84CB8384-B5F5-4095-9305-4AACE76597CB}" srcId="{5C23D978-6C4A-4C60-9AE6-DA9B10FD5B64}" destId="{F59F5D26-5381-4C74-8BEE-CF81E3E6B4B1}" srcOrd="1" destOrd="0" parTransId="{32CDB677-7714-4A7C-9CF1-4A0901AFBE35}" sibTransId="{3A700948-C761-40D9-8BD6-D550337A1A42}"/>
    <dgm:cxn modelId="{4970D796-B95F-497B-9A2F-ABC66713D69B}" type="presOf" srcId="{E84AF422-F031-453F-ABB9-9C9EB771C6C2}" destId="{1E58DEE3-855D-43F2-BFDE-B8A2597491CC}" srcOrd="0" destOrd="0" presId="urn:microsoft.com/office/officeart/2005/8/layout/orgChart1"/>
    <dgm:cxn modelId="{FBE6E4A6-82AC-4DE8-AE01-7D906F60E905}" type="presOf" srcId="{92D75C6C-8E45-439C-A077-E1C73FB01C0A}" destId="{9BC6B8BE-B71B-4DCF-9A47-CB77462EBE81}" srcOrd="1" destOrd="0" presId="urn:microsoft.com/office/officeart/2005/8/layout/orgChart1"/>
    <dgm:cxn modelId="{8BBC66A8-B576-4F06-A9B6-45BE7C05202E}" type="presOf" srcId="{32CDB677-7714-4A7C-9CF1-4A0901AFBE35}" destId="{88435AB5-7399-4C01-ACF8-3052129EDF30}" srcOrd="0" destOrd="0" presId="urn:microsoft.com/office/officeart/2005/8/layout/orgChart1"/>
    <dgm:cxn modelId="{82ECBABA-C369-4416-8AA6-11D368937888}" srcId="{757E9D17-62A3-4D1F-B2ED-62BB6A2C8D87}" destId="{5C23D978-6C4A-4C60-9AE6-DA9B10FD5B64}" srcOrd="0" destOrd="0" parTransId="{A900536A-D9B5-431F-8938-22B0672A65C4}" sibTransId="{59ACE484-371A-4FF6-BF49-4B1B65B51B47}"/>
    <dgm:cxn modelId="{965977BC-743D-45D4-A88C-F842FC4559CA}" type="presOf" srcId="{5C23D978-6C4A-4C60-9AE6-DA9B10FD5B64}" destId="{B092D4CC-E5FB-4070-AE16-991C476A1D1F}" srcOrd="0" destOrd="0" presId="urn:microsoft.com/office/officeart/2005/8/layout/orgChart1"/>
    <dgm:cxn modelId="{BB7796C6-7895-401C-9850-E5C7C2701BD4}" type="presOf" srcId="{F59F5D26-5381-4C74-8BEE-CF81E3E6B4B1}" destId="{6C39C805-CCA1-4518-BFC3-BEDEA71534A0}" srcOrd="0" destOrd="0" presId="urn:microsoft.com/office/officeart/2005/8/layout/orgChart1"/>
    <dgm:cxn modelId="{501399CE-263E-42CE-9D3A-DE6C7B7F54C7}" type="presOf" srcId="{EDF7E337-F963-4785-88D1-786880A17CDC}" destId="{CAC05C1E-C746-4A36-9D51-F398B36B74FE}" srcOrd="0" destOrd="0" presId="urn:microsoft.com/office/officeart/2005/8/layout/orgChart1"/>
    <dgm:cxn modelId="{AFC109D5-5072-44AA-845D-85B53F234675}" type="presOf" srcId="{E84AF422-F031-453F-ABB9-9C9EB771C6C2}" destId="{825C8672-57CA-467E-9F43-7CCAE840AC50}" srcOrd="1" destOrd="0" presId="urn:microsoft.com/office/officeart/2005/8/layout/orgChart1"/>
    <dgm:cxn modelId="{3D2F36D7-D618-4D1D-BF29-6BB17E167BD2}" type="presOf" srcId="{E7A2F239-CED3-445E-86C8-4DBCCB316EB2}" destId="{EDA697EE-790F-45E2-8C0E-966D052E40AE}" srcOrd="0" destOrd="0" presId="urn:microsoft.com/office/officeart/2005/8/layout/orgChart1"/>
    <dgm:cxn modelId="{789637EE-F92B-477D-AB35-42FC1827AF69}" type="presOf" srcId="{F59F5D26-5381-4C74-8BEE-CF81E3E6B4B1}" destId="{7B900C16-C4B3-4C54-8049-0A0A44CB08DD}" srcOrd="1" destOrd="0" presId="urn:microsoft.com/office/officeart/2005/8/layout/orgChart1"/>
    <dgm:cxn modelId="{A2A82FF7-FDF4-4620-925E-4C47F7E2D8E3}" type="presOf" srcId="{92D75C6C-8E45-439C-A077-E1C73FB01C0A}" destId="{0992B955-7CC1-48D7-A43A-9F5D752B1D0B}" srcOrd="0" destOrd="0" presId="urn:microsoft.com/office/officeart/2005/8/layout/orgChart1"/>
    <dgm:cxn modelId="{4008BF60-0E12-4D63-B5A7-AB4F3D221D26}" type="presParOf" srcId="{89331841-4057-4C17-8501-38F27E4DB34D}" destId="{291BEB39-ED41-4C93-AA5C-2118B136BEF7}" srcOrd="0" destOrd="0" presId="urn:microsoft.com/office/officeart/2005/8/layout/orgChart1"/>
    <dgm:cxn modelId="{753B7E26-9588-462E-9893-6F83B2C9DB6B}" type="presParOf" srcId="{291BEB39-ED41-4C93-AA5C-2118B136BEF7}" destId="{5AED405D-EAC5-4F21-A692-464C2A83D14C}" srcOrd="0" destOrd="0" presId="urn:microsoft.com/office/officeart/2005/8/layout/orgChart1"/>
    <dgm:cxn modelId="{CAA0B233-A62D-4CFF-A442-193A05C76F6A}" type="presParOf" srcId="{5AED405D-EAC5-4F21-A692-464C2A83D14C}" destId="{B092D4CC-E5FB-4070-AE16-991C476A1D1F}" srcOrd="0" destOrd="0" presId="urn:microsoft.com/office/officeart/2005/8/layout/orgChart1"/>
    <dgm:cxn modelId="{715E1DA7-52D8-47CC-9B25-E1FFEA654CD8}" type="presParOf" srcId="{5AED405D-EAC5-4F21-A692-464C2A83D14C}" destId="{3C4F78E2-15AC-4660-A868-568749349204}" srcOrd="1" destOrd="0" presId="urn:microsoft.com/office/officeart/2005/8/layout/orgChart1"/>
    <dgm:cxn modelId="{19B10B3A-4636-4D57-9E70-9674698F77B0}" type="presParOf" srcId="{291BEB39-ED41-4C93-AA5C-2118B136BEF7}" destId="{72AEE1B6-2EA5-416C-9037-EE004F205FEA}" srcOrd="1" destOrd="0" presId="urn:microsoft.com/office/officeart/2005/8/layout/orgChart1"/>
    <dgm:cxn modelId="{42250AD5-DECB-43E1-A4C4-046749DDFD0B}" type="presParOf" srcId="{72AEE1B6-2EA5-416C-9037-EE004F205FEA}" destId="{88435AB5-7399-4C01-ACF8-3052129EDF30}" srcOrd="0" destOrd="0" presId="urn:microsoft.com/office/officeart/2005/8/layout/orgChart1"/>
    <dgm:cxn modelId="{BC4FAC5C-4FD4-4B10-9252-218BE8B5B5AD}" type="presParOf" srcId="{72AEE1B6-2EA5-416C-9037-EE004F205FEA}" destId="{D305ABD7-1939-46B7-8584-57586CEB8C8C}" srcOrd="1" destOrd="0" presId="urn:microsoft.com/office/officeart/2005/8/layout/orgChart1"/>
    <dgm:cxn modelId="{29FE602E-5958-4D6D-B08E-0C9DE858A2AB}" type="presParOf" srcId="{D305ABD7-1939-46B7-8584-57586CEB8C8C}" destId="{C833E435-72A8-4645-8E19-37F8EC8ADC52}" srcOrd="0" destOrd="0" presId="urn:microsoft.com/office/officeart/2005/8/layout/orgChart1"/>
    <dgm:cxn modelId="{F07F1E72-6CD6-4A6F-8E2E-50515594291A}" type="presParOf" srcId="{C833E435-72A8-4645-8E19-37F8EC8ADC52}" destId="{6C39C805-CCA1-4518-BFC3-BEDEA71534A0}" srcOrd="0" destOrd="0" presId="urn:microsoft.com/office/officeart/2005/8/layout/orgChart1"/>
    <dgm:cxn modelId="{43343B43-3814-4D75-A189-EE6AE7AB7066}" type="presParOf" srcId="{C833E435-72A8-4645-8E19-37F8EC8ADC52}" destId="{7B900C16-C4B3-4C54-8049-0A0A44CB08DD}" srcOrd="1" destOrd="0" presId="urn:microsoft.com/office/officeart/2005/8/layout/orgChart1"/>
    <dgm:cxn modelId="{75005957-067C-4320-8D3A-15B01A2A7F0A}" type="presParOf" srcId="{D305ABD7-1939-46B7-8584-57586CEB8C8C}" destId="{8248D5D1-E18D-4453-8333-70D20B9572D5}" srcOrd="1" destOrd="0" presId="urn:microsoft.com/office/officeart/2005/8/layout/orgChart1"/>
    <dgm:cxn modelId="{4BE39139-2A02-401D-B427-72B71CBA6043}" type="presParOf" srcId="{D305ABD7-1939-46B7-8584-57586CEB8C8C}" destId="{74117080-BD81-48D9-90CA-F111BDACEFA0}" srcOrd="2" destOrd="0" presId="urn:microsoft.com/office/officeart/2005/8/layout/orgChart1"/>
    <dgm:cxn modelId="{B4AE0B01-7E46-425E-9163-2F245473C86E}" type="presParOf" srcId="{72AEE1B6-2EA5-416C-9037-EE004F205FEA}" destId="{ACA2D6CB-73CB-49D3-8807-C42E45D690EC}" srcOrd="2" destOrd="0" presId="urn:microsoft.com/office/officeart/2005/8/layout/orgChart1"/>
    <dgm:cxn modelId="{C3C51845-44C8-4939-AFC8-CC6F89B2841A}" type="presParOf" srcId="{72AEE1B6-2EA5-416C-9037-EE004F205FEA}" destId="{EDCC35EF-8C01-42E6-9D89-C6DEF642F1D2}" srcOrd="3" destOrd="0" presId="urn:microsoft.com/office/officeart/2005/8/layout/orgChart1"/>
    <dgm:cxn modelId="{E4C24B41-43E1-4B6F-9643-3581BA3AD8D9}" type="presParOf" srcId="{EDCC35EF-8C01-42E6-9D89-C6DEF642F1D2}" destId="{059D517B-8D6A-494E-8294-4FAE49A1E8BC}" srcOrd="0" destOrd="0" presId="urn:microsoft.com/office/officeart/2005/8/layout/orgChart1"/>
    <dgm:cxn modelId="{1CB334BE-E5E8-40DB-A3FE-7BAF0466B0F5}" type="presParOf" srcId="{059D517B-8D6A-494E-8294-4FAE49A1E8BC}" destId="{0992B955-7CC1-48D7-A43A-9F5D752B1D0B}" srcOrd="0" destOrd="0" presId="urn:microsoft.com/office/officeart/2005/8/layout/orgChart1"/>
    <dgm:cxn modelId="{F08A0765-4992-473D-B2AA-0F24E87FCF60}" type="presParOf" srcId="{059D517B-8D6A-494E-8294-4FAE49A1E8BC}" destId="{9BC6B8BE-B71B-4DCF-9A47-CB77462EBE81}" srcOrd="1" destOrd="0" presId="urn:microsoft.com/office/officeart/2005/8/layout/orgChart1"/>
    <dgm:cxn modelId="{9CD186EC-3870-43B2-8F4B-B8BEA60F892B}" type="presParOf" srcId="{EDCC35EF-8C01-42E6-9D89-C6DEF642F1D2}" destId="{A975EF8C-1E32-42C2-A743-B8A8662D50EE}" srcOrd="1" destOrd="0" presId="urn:microsoft.com/office/officeart/2005/8/layout/orgChart1"/>
    <dgm:cxn modelId="{2915DBE5-8C50-42AA-9973-80F6E3BC7F79}" type="presParOf" srcId="{EDCC35EF-8C01-42E6-9D89-C6DEF642F1D2}" destId="{EA6D64FB-A89F-44E8-A4DF-FFB5FF8DD5FB}" srcOrd="2" destOrd="0" presId="urn:microsoft.com/office/officeart/2005/8/layout/orgChart1"/>
    <dgm:cxn modelId="{350D323D-7111-4F65-80EA-BEDF55A1F613}" type="presParOf" srcId="{72AEE1B6-2EA5-416C-9037-EE004F205FEA}" destId="{EDA697EE-790F-45E2-8C0E-966D052E40AE}" srcOrd="4" destOrd="0" presId="urn:microsoft.com/office/officeart/2005/8/layout/orgChart1"/>
    <dgm:cxn modelId="{F89E0E11-A588-4221-96A8-D04AA3944735}" type="presParOf" srcId="{72AEE1B6-2EA5-416C-9037-EE004F205FEA}" destId="{9CCD1E5C-2492-4D33-A428-098E71BAD593}" srcOrd="5" destOrd="0" presId="urn:microsoft.com/office/officeart/2005/8/layout/orgChart1"/>
    <dgm:cxn modelId="{B6B21204-6D01-49DF-95F9-27BEF9BC5FDB}" type="presParOf" srcId="{9CCD1E5C-2492-4D33-A428-098E71BAD593}" destId="{52DFA65F-DD14-411C-8364-9A4BE62A5D90}" srcOrd="0" destOrd="0" presId="urn:microsoft.com/office/officeart/2005/8/layout/orgChart1"/>
    <dgm:cxn modelId="{FB2CFA92-9A0C-460A-9ABC-BAECB7F722FD}" type="presParOf" srcId="{52DFA65F-DD14-411C-8364-9A4BE62A5D90}" destId="{CAC05C1E-C746-4A36-9D51-F398B36B74FE}" srcOrd="0" destOrd="0" presId="urn:microsoft.com/office/officeart/2005/8/layout/orgChart1"/>
    <dgm:cxn modelId="{DA7E2382-9113-4608-A950-64828F35A83D}" type="presParOf" srcId="{52DFA65F-DD14-411C-8364-9A4BE62A5D90}" destId="{2B8D4360-A832-4989-AAE5-6480AA1E0ACC}" srcOrd="1" destOrd="0" presId="urn:microsoft.com/office/officeart/2005/8/layout/orgChart1"/>
    <dgm:cxn modelId="{B927D4C8-6308-41B0-B942-F04C7DF2AAA8}" type="presParOf" srcId="{9CCD1E5C-2492-4D33-A428-098E71BAD593}" destId="{FD57EDC7-4599-4DD4-BE70-A505DA370DFB}" srcOrd="1" destOrd="0" presId="urn:microsoft.com/office/officeart/2005/8/layout/orgChart1"/>
    <dgm:cxn modelId="{522E6397-B82C-4A76-AD8C-377B0C7757E4}" type="presParOf" srcId="{9CCD1E5C-2492-4D33-A428-098E71BAD593}" destId="{C82647ED-B99D-4882-B7C8-67BBBD075597}" srcOrd="2" destOrd="0" presId="urn:microsoft.com/office/officeart/2005/8/layout/orgChart1"/>
    <dgm:cxn modelId="{56FD710A-A0CC-4C55-A64E-7A898FC8DBDE}" type="presParOf" srcId="{291BEB39-ED41-4C93-AA5C-2118B136BEF7}" destId="{F40311A6-C7E4-46ED-8AD1-C2FF727172C3}" srcOrd="2" destOrd="0" presId="urn:microsoft.com/office/officeart/2005/8/layout/orgChart1"/>
    <dgm:cxn modelId="{9374CD36-F15D-4822-B8D2-5F4E1698D91A}" type="presParOf" srcId="{F40311A6-C7E4-46ED-8AD1-C2FF727172C3}" destId="{0E5C52D0-6B92-4CB7-9E48-2BFF611C2CBA}" srcOrd="0" destOrd="0" presId="urn:microsoft.com/office/officeart/2005/8/layout/orgChart1"/>
    <dgm:cxn modelId="{69259BC1-76ED-4735-B19F-9AB79B2A099A}" type="presParOf" srcId="{F40311A6-C7E4-46ED-8AD1-C2FF727172C3}" destId="{ABCD8482-3392-492A-BE6C-3A1433BF035B}" srcOrd="1" destOrd="0" presId="urn:microsoft.com/office/officeart/2005/8/layout/orgChart1"/>
    <dgm:cxn modelId="{B4E391E8-1589-45C8-B42B-A47323075397}" type="presParOf" srcId="{ABCD8482-3392-492A-BE6C-3A1433BF035B}" destId="{B8C3C55B-2904-482B-96F4-EEC84E6B9E39}" srcOrd="0" destOrd="0" presId="urn:microsoft.com/office/officeart/2005/8/layout/orgChart1"/>
    <dgm:cxn modelId="{ADA2C3F4-4F67-4112-B523-3AFF50DC79A7}" type="presParOf" srcId="{B8C3C55B-2904-482B-96F4-EEC84E6B9E39}" destId="{1E58DEE3-855D-43F2-BFDE-B8A2597491CC}" srcOrd="0" destOrd="0" presId="urn:microsoft.com/office/officeart/2005/8/layout/orgChart1"/>
    <dgm:cxn modelId="{5F5ECAE1-4C32-4321-8888-1B6AEDF4B10D}" type="presParOf" srcId="{B8C3C55B-2904-482B-96F4-EEC84E6B9E39}" destId="{825C8672-57CA-467E-9F43-7CCAE840AC50}" srcOrd="1" destOrd="0" presId="urn:microsoft.com/office/officeart/2005/8/layout/orgChart1"/>
    <dgm:cxn modelId="{E85A196C-7F74-4CDE-B6FF-BA65D6F77AA1}" type="presParOf" srcId="{ABCD8482-3392-492A-BE6C-3A1433BF035B}" destId="{5FE51996-2BC0-4060-B924-9A35BD031014}" srcOrd="1" destOrd="0" presId="urn:microsoft.com/office/officeart/2005/8/layout/orgChart1"/>
    <dgm:cxn modelId="{C6050BD1-64EB-4345-8BBF-86987D60BDA1}" type="presParOf" srcId="{ABCD8482-3392-492A-BE6C-3A1433BF035B}" destId="{E8F4C24A-E12A-49C2-9B10-95E255ADBE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8BEC8-AB78-4B7F-AA82-92D1FD049125}"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s-EC"/>
        </a:p>
      </dgm:t>
    </dgm:pt>
    <dgm:pt modelId="{7F36D18C-1C84-4CB9-BDC7-CB13BB7C7EC8}">
      <dgm:prSet phldrT="[Texto]" custT="1"/>
      <dgm:spPr>
        <a:solidFill>
          <a:srgbClr val="BEF50F"/>
        </a:solidFill>
      </dgm:spPr>
      <dgm:t>
        <a:bodyPr/>
        <a:lstStyle/>
        <a:p>
          <a:pPr algn="ctr"/>
          <a:r>
            <a:rPr lang="es-EC" sz="2000" dirty="0">
              <a:solidFill>
                <a:schemeClr val="tx1"/>
              </a:solidFill>
              <a:latin typeface="Times New Roman" panose="02020603050405020304" pitchFamily="18" charset="0"/>
              <a:cs typeface="Times New Roman" panose="02020603050405020304" pitchFamily="18" charset="0"/>
            </a:rPr>
            <a:t>AUTORIDADES </a:t>
          </a:r>
        </a:p>
      </dgm:t>
    </dgm:pt>
    <dgm:pt modelId="{98CB05BD-E44D-4A3C-AFA6-533FF1CFD2E7}" type="parTrans" cxnId="{400C4B26-478A-45F5-82A4-0C1D4B719967}">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5C14FA7D-88D2-4365-8CA1-11AC16FA7F65}" type="sibTrans" cxnId="{400C4B26-478A-45F5-82A4-0C1D4B719967}">
      <dgm:prSet custT="1"/>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019F6508-BA22-4DB9-87BB-7D0D224487E0}">
      <dgm:prSet phldrT="[Texto]" custT="1"/>
      <dgm:spPr>
        <a:solidFill>
          <a:srgbClr val="BEF50F"/>
        </a:solidFill>
      </dgm:spPr>
      <dgm:t>
        <a:bodyPr/>
        <a:lstStyle/>
        <a:p>
          <a:pPr algn="ctr"/>
          <a:r>
            <a:rPr lang="es-EC" sz="1800" dirty="0">
              <a:solidFill>
                <a:schemeClr val="tx1"/>
              </a:solidFill>
              <a:latin typeface="Times New Roman" panose="02020603050405020304" pitchFamily="18" charset="0"/>
              <a:cs typeface="Times New Roman" panose="02020603050405020304" pitchFamily="18" charset="0"/>
            </a:rPr>
            <a:t>GAD</a:t>
          </a:r>
        </a:p>
      </dgm:t>
    </dgm:pt>
    <dgm:pt modelId="{7F2CC191-A2DB-48EC-B60D-CD4BA5464495}" type="parTrans" cxnId="{CBE38D4C-F06B-40D5-AFE7-11866B2D787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9FFE01D-4168-439F-BCD8-BD2AD1C82788}" type="sibTrans" cxnId="{CBE38D4C-F06B-40D5-AFE7-11866B2D787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D49FAD64-6F8B-4CF8-81A5-FFC63A907C9D}">
      <dgm:prSet phldrT="[Texto]" custT="1"/>
      <dgm:spPr>
        <a:solidFill>
          <a:srgbClr val="BEF50F"/>
        </a:solidFill>
      </dgm:spPr>
      <dgm:t>
        <a:bodyPr/>
        <a:lstStyle/>
        <a:p>
          <a:pPr algn="ctr"/>
          <a:r>
            <a:rPr lang="es-EC" sz="1800" dirty="0">
              <a:solidFill>
                <a:schemeClr val="tx1"/>
              </a:solidFill>
              <a:latin typeface="Times New Roman" panose="02020603050405020304" pitchFamily="18" charset="0"/>
              <a:cs typeface="Times New Roman" panose="02020603050405020304" pitchFamily="18" charset="0"/>
            </a:rPr>
            <a:t>Policía Nacional </a:t>
          </a:r>
        </a:p>
      </dgm:t>
    </dgm:pt>
    <dgm:pt modelId="{D8687EF8-0581-43E6-A80E-F90CDAB54AD7}" type="parTrans" cxnId="{DF2B8563-1E5B-4A36-9344-B1886DE7E09E}">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B7901B90-BED1-44F7-B438-F47EBEA5AC63}" type="sibTrans" cxnId="{DF2B8563-1E5B-4A36-9344-B1886DE7E09E}">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B37DC4C-B169-491F-A610-886A139E47FF}">
      <dgm:prSet phldrT="[Texto]" custT="1"/>
      <dgm:spPr>
        <a:solidFill>
          <a:srgbClr val="FF99CC"/>
        </a:solidFill>
      </dgm:spPr>
      <dgm:t>
        <a:bodyPr/>
        <a:lstStyle/>
        <a:p>
          <a:pPr algn="ctr"/>
          <a:r>
            <a:rPr lang="es-EC" sz="2400" dirty="0">
              <a:solidFill>
                <a:schemeClr val="tx1"/>
              </a:solidFill>
              <a:latin typeface="Times New Roman" panose="02020603050405020304" pitchFamily="18" charset="0"/>
              <a:cs typeface="Times New Roman" panose="02020603050405020304" pitchFamily="18" charset="0"/>
            </a:rPr>
            <a:t>Sociedad </a:t>
          </a:r>
        </a:p>
      </dgm:t>
    </dgm:pt>
    <dgm:pt modelId="{5A0D5F2D-12CC-4F9D-A374-D5F1C211A29B}" type="parTrans" cxnId="{97A04686-1939-42C9-B560-AABE53F2441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E168B66F-D050-4D8A-AF3F-72241F5972ED}" type="sibTrans" cxnId="{97A04686-1939-42C9-B560-AABE53F2441A}">
      <dgm:prSet custT="1"/>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398DC4B3-4F6F-4A87-A1A7-BB8A75A1DFE5}">
      <dgm:prSet phldrT="[Texto]" custT="1"/>
      <dgm:spPr>
        <a:solidFill>
          <a:srgbClr val="FF99CC"/>
        </a:solidFill>
      </dgm:spPr>
      <dgm:t>
        <a:bodyPr/>
        <a:lstStyle/>
        <a:p>
          <a:pPr algn="ctr"/>
          <a:r>
            <a:rPr lang="es-EC" sz="2000" dirty="0">
              <a:solidFill>
                <a:schemeClr val="tx1"/>
              </a:solidFill>
              <a:latin typeface="Times New Roman" panose="02020603050405020304" pitchFamily="18" charset="0"/>
              <a:cs typeface="Times New Roman" panose="02020603050405020304" pitchFamily="18" charset="0"/>
            </a:rPr>
            <a:t>Habitantes del  Cantón Rumiñahui </a:t>
          </a:r>
        </a:p>
      </dgm:t>
    </dgm:pt>
    <dgm:pt modelId="{7B2B67BB-90D5-4840-9F9A-8E6271E06164}" type="parTrans" cxnId="{A68534E7-7CDF-47DC-AC8F-4657D0C5272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F20C5C66-FF90-494A-AA4D-E822820CC334}" type="sibTrans" cxnId="{A68534E7-7CDF-47DC-AC8F-4657D0C52723}">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21252764-FF51-4A90-812A-280701759CCB}">
      <dgm:prSet phldrT="[Texto]" custT="1"/>
      <dgm:spPr>
        <a:solidFill>
          <a:srgbClr val="CC00CC"/>
        </a:solidFill>
      </dgm:spPr>
      <dgm:t>
        <a:bodyPr/>
        <a:lstStyle/>
        <a:p>
          <a:pPr algn="ctr"/>
          <a:r>
            <a:rPr lang="es-EC" sz="2400" dirty="0">
              <a:solidFill>
                <a:schemeClr val="tx1"/>
              </a:solidFill>
              <a:latin typeface="Times New Roman" panose="02020603050405020304" pitchFamily="18" charset="0"/>
              <a:cs typeface="Times New Roman" panose="02020603050405020304" pitchFamily="18" charset="0"/>
            </a:rPr>
            <a:t>Medios de Comunicación </a:t>
          </a:r>
        </a:p>
      </dgm:t>
    </dgm:pt>
    <dgm:pt modelId="{3B905758-0FE0-4835-90F2-BBAC0290357E}" type="parTrans" cxnId="{BBE1F873-B423-45B5-A2B0-0EB5C6D0179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0B93D55F-3621-47DF-8715-F3F34A8E8C08}" type="sibTrans" cxnId="{BBE1F873-B423-45B5-A2B0-0EB5C6D0179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03F1FD66-1B2D-4D3B-A1B9-7B3FD865861B}">
      <dgm:prSet phldrT="[Texto]" custT="1"/>
      <dgm:spPr>
        <a:solidFill>
          <a:srgbClr val="CC00CC"/>
        </a:solidFill>
      </dgm:spPr>
      <dgm:t>
        <a:bodyPr/>
        <a:lstStyle/>
        <a:p>
          <a:pPr algn="ctr"/>
          <a:r>
            <a:rPr lang="es-EC" sz="2000" dirty="0">
              <a:solidFill>
                <a:schemeClr val="tx1"/>
              </a:solidFill>
              <a:latin typeface="Times New Roman" panose="02020603050405020304" pitchFamily="18" charset="0"/>
              <a:cs typeface="Times New Roman" panose="02020603050405020304" pitchFamily="18" charset="0"/>
            </a:rPr>
            <a:t>Noticias</a:t>
          </a:r>
        </a:p>
      </dgm:t>
    </dgm:pt>
    <dgm:pt modelId="{42A24584-F3E0-4423-BD07-D16B42629D8C}" type="parTrans" cxnId="{D80B48C9-88D9-44D9-931F-9149A1B4FD49}">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9684790-4538-477E-9BB6-FEA473DFC4A6}" type="sibTrans" cxnId="{D80B48C9-88D9-44D9-931F-9149A1B4FD49}">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330EBEF7-313B-42A2-A617-F688A444A490}">
      <dgm:prSet phldrT="[Texto]" custT="1"/>
      <dgm:spPr>
        <a:solidFill>
          <a:srgbClr val="CC00CC"/>
        </a:solidFill>
      </dgm:spPr>
      <dgm:t>
        <a:bodyPr/>
        <a:lstStyle/>
        <a:p>
          <a:pPr algn="ctr"/>
          <a:r>
            <a:rPr lang="es-EC" sz="2000" dirty="0">
              <a:solidFill>
                <a:schemeClr val="tx1"/>
              </a:solidFill>
              <a:latin typeface="Times New Roman" panose="02020603050405020304" pitchFamily="18" charset="0"/>
              <a:cs typeface="Times New Roman" panose="02020603050405020304" pitchFamily="18" charset="0"/>
            </a:rPr>
            <a:t>Prensa</a:t>
          </a:r>
        </a:p>
      </dgm:t>
    </dgm:pt>
    <dgm:pt modelId="{76420F9C-2F92-41C1-8F7A-DB9F390E8CA8}" type="parTrans" cxnId="{F776A159-0370-4788-A666-A69D4243ED9D}">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56199C5A-35E4-43EF-A99E-B4E31120685B}" type="sibTrans" cxnId="{F776A159-0370-4788-A666-A69D4243ED9D}">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EC02D90-A9BB-4775-A91D-33C110F8FAF4}" type="pres">
      <dgm:prSet presAssocID="{46A8BEC8-AB78-4B7F-AA82-92D1FD049125}" presName="Name0" presStyleCnt="0">
        <dgm:presLayoutVars>
          <dgm:dir/>
          <dgm:resizeHandles val="exact"/>
        </dgm:presLayoutVars>
      </dgm:prSet>
      <dgm:spPr/>
    </dgm:pt>
    <dgm:pt modelId="{52B2B8BB-97A3-4DFD-AC8D-6E503F15BEE0}" type="pres">
      <dgm:prSet presAssocID="{7F36D18C-1C84-4CB9-BDC7-CB13BB7C7EC8}" presName="composite" presStyleCnt="0"/>
      <dgm:spPr/>
    </dgm:pt>
    <dgm:pt modelId="{7C83EEAB-3989-4D46-9A6A-2CF227C86379}" type="pres">
      <dgm:prSet presAssocID="{7F36D18C-1C84-4CB9-BDC7-CB13BB7C7EC8}"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FDA0E79F-504F-41C6-8E2C-0900D167104E}" type="pres">
      <dgm:prSet presAssocID="{7F36D18C-1C84-4CB9-BDC7-CB13BB7C7EC8}" presName="txNode" presStyleLbl="node1" presStyleIdx="0" presStyleCnt="3">
        <dgm:presLayoutVars>
          <dgm:bulletEnabled val="1"/>
        </dgm:presLayoutVars>
      </dgm:prSet>
      <dgm:spPr/>
    </dgm:pt>
    <dgm:pt modelId="{F402555F-8FA6-4997-95C4-4EBD285E9034}" type="pres">
      <dgm:prSet presAssocID="{5C14FA7D-88D2-4365-8CA1-11AC16FA7F65}" presName="sibTrans" presStyleLbl="sibTrans2D1" presStyleIdx="0" presStyleCnt="2"/>
      <dgm:spPr/>
    </dgm:pt>
    <dgm:pt modelId="{37685098-F79B-49DA-A171-9945CD63C359}" type="pres">
      <dgm:prSet presAssocID="{5C14FA7D-88D2-4365-8CA1-11AC16FA7F65}" presName="connTx" presStyleLbl="sibTrans2D1" presStyleIdx="0" presStyleCnt="2"/>
      <dgm:spPr/>
    </dgm:pt>
    <dgm:pt modelId="{10E189CD-3BA7-4067-B844-653880C5AA3F}" type="pres">
      <dgm:prSet presAssocID="{7B37DC4C-B169-491F-A610-886A139E47FF}" presName="composite" presStyleCnt="0"/>
      <dgm:spPr/>
    </dgm:pt>
    <dgm:pt modelId="{1FCBDF1F-79E8-4ACB-BFDA-1D26B065CC28}" type="pres">
      <dgm:prSet presAssocID="{7B37DC4C-B169-491F-A610-886A139E47FF}"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DBFE2A3-2451-4D2D-86B3-EB34574C2CE3}" type="pres">
      <dgm:prSet presAssocID="{7B37DC4C-B169-491F-A610-886A139E47FF}" presName="txNode" presStyleLbl="node1" presStyleIdx="1" presStyleCnt="3">
        <dgm:presLayoutVars>
          <dgm:bulletEnabled val="1"/>
        </dgm:presLayoutVars>
      </dgm:prSet>
      <dgm:spPr/>
    </dgm:pt>
    <dgm:pt modelId="{2505AF1D-014C-4DE4-ACB8-30A334CD2E7D}" type="pres">
      <dgm:prSet presAssocID="{E168B66F-D050-4D8A-AF3F-72241F5972ED}" presName="sibTrans" presStyleLbl="sibTrans2D1" presStyleIdx="1" presStyleCnt="2"/>
      <dgm:spPr/>
    </dgm:pt>
    <dgm:pt modelId="{24615532-F87F-4316-B2E6-872388961EE8}" type="pres">
      <dgm:prSet presAssocID="{E168B66F-D050-4D8A-AF3F-72241F5972ED}" presName="connTx" presStyleLbl="sibTrans2D1" presStyleIdx="1" presStyleCnt="2"/>
      <dgm:spPr/>
    </dgm:pt>
    <dgm:pt modelId="{BD0F6A8B-AF3C-48CC-9465-B4CE2B2F89BE}" type="pres">
      <dgm:prSet presAssocID="{21252764-FF51-4A90-812A-280701759CCB}" presName="composite" presStyleCnt="0"/>
      <dgm:spPr/>
    </dgm:pt>
    <dgm:pt modelId="{C38C154E-0E05-4332-B066-66F6B29187FE}" type="pres">
      <dgm:prSet presAssocID="{21252764-FF51-4A90-812A-280701759CCB}" presName="imagSh" presStyleLbl="bgImgPlace1" presStyleIdx="2" presStyleCnt="3" custLinFactNeighborX="-718" custLinFactNeighborY="-719"/>
      <dgm:spPr>
        <a:blipFill>
          <a:blip xmlns:r="http://schemas.openxmlformats.org/officeDocument/2006/relationships" r:embed="rId3">
            <a:extLst>
              <a:ext uri="{28A0092B-C50C-407E-A947-70E740481C1C}">
                <a14:useLocalDpi xmlns:a14="http://schemas.microsoft.com/office/drawing/2010/main" val="0"/>
              </a:ext>
            </a:extLst>
          </a:blip>
          <a:srcRect/>
          <a:stretch>
            <a:fillRect l="-36000" r="-36000"/>
          </a:stretch>
        </a:blipFill>
      </dgm:spPr>
    </dgm:pt>
    <dgm:pt modelId="{43D7E325-554F-4B28-AE5A-6709CD93269A}" type="pres">
      <dgm:prSet presAssocID="{21252764-FF51-4A90-812A-280701759CCB}" presName="txNode" presStyleLbl="node1" presStyleIdx="2" presStyleCnt="3" custLinFactNeighborX="226" custLinFactNeighborY="1814">
        <dgm:presLayoutVars>
          <dgm:bulletEnabled val="1"/>
        </dgm:presLayoutVars>
      </dgm:prSet>
      <dgm:spPr/>
    </dgm:pt>
  </dgm:ptLst>
  <dgm:cxnLst>
    <dgm:cxn modelId="{400C4B26-478A-45F5-82A4-0C1D4B719967}" srcId="{46A8BEC8-AB78-4B7F-AA82-92D1FD049125}" destId="{7F36D18C-1C84-4CB9-BDC7-CB13BB7C7EC8}" srcOrd="0" destOrd="0" parTransId="{98CB05BD-E44D-4A3C-AFA6-533FF1CFD2E7}" sibTransId="{5C14FA7D-88D2-4365-8CA1-11AC16FA7F65}"/>
    <dgm:cxn modelId="{7321603B-2C75-4945-A686-4718D5E4ED6E}" type="presOf" srcId="{5C14FA7D-88D2-4365-8CA1-11AC16FA7F65}" destId="{F402555F-8FA6-4997-95C4-4EBD285E9034}" srcOrd="0" destOrd="0" presId="urn:microsoft.com/office/officeart/2005/8/layout/hProcess10"/>
    <dgm:cxn modelId="{DF2B8563-1E5B-4A36-9344-B1886DE7E09E}" srcId="{7F36D18C-1C84-4CB9-BDC7-CB13BB7C7EC8}" destId="{D49FAD64-6F8B-4CF8-81A5-FFC63A907C9D}" srcOrd="1" destOrd="0" parTransId="{D8687EF8-0581-43E6-A80E-F90CDAB54AD7}" sibTransId="{B7901B90-BED1-44F7-B438-F47EBEA5AC63}"/>
    <dgm:cxn modelId="{9EE54C6B-9736-4A61-ABBA-70A3E59371EE}" type="presOf" srcId="{03F1FD66-1B2D-4D3B-A1B9-7B3FD865861B}" destId="{43D7E325-554F-4B28-AE5A-6709CD93269A}" srcOrd="0" destOrd="1" presId="urn:microsoft.com/office/officeart/2005/8/layout/hProcess10"/>
    <dgm:cxn modelId="{CBE38D4C-F06B-40D5-AFE7-11866B2D787C}" srcId="{7F36D18C-1C84-4CB9-BDC7-CB13BB7C7EC8}" destId="{019F6508-BA22-4DB9-87BB-7D0D224487E0}" srcOrd="0" destOrd="0" parTransId="{7F2CC191-A2DB-48EC-B60D-CD4BA5464495}" sibTransId="{A9FFE01D-4168-439F-BCD8-BD2AD1C82788}"/>
    <dgm:cxn modelId="{46392352-EC5C-4A37-9F2F-1F3BD8586213}" type="presOf" srcId="{E168B66F-D050-4D8A-AF3F-72241F5972ED}" destId="{2505AF1D-014C-4DE4-ACB8-30A334CD2E7D}" srcOrd="0" destOrd="0" presId="urn:microsoft.com/office/officeart/2005/8/layout/hProcess10"/>
    <dgm:cxn modelId="{70018453-FB96-4301-9601-A977DECC941C}" type="presOf" srcId="{21252764-FF51-4A90-812A-280701759CCB}" destId="{43D7E325-554F-4B28-AE5A-6709CD93269A}" srcOrd="0" destOrd="0" presId="urn:microsoft.com/office/officeart/2005/8/layout/hProcess10"/>
    <dgm:cxn modelId="{BBE1F873-B423-45B5-A2B0-0EB5C6D0179C}" srcId="{46A8BEC8-AB78-4B7F-AA82-92D1FD049125}" destId="{21252764-FF51-4A90-812A-280701759CCB}" srcOrd="2" destOrd="0" parTransId="{3B905758-0FE0-4835-90F2-BBAC0290357E}" sibTransId="{0B93D55F-3621-47DF-8715-F3F34A8E8C08}"/>
    <dgm:cxn modelId="{F776A159-0370-4788-A666-A69D4243ED9D}" srcId="{21252764-FF51-4A90-812A-280701759CCB}" destId="{330EBEF7-313B-42A2-A617-F688A444A490}" srcOrd="1" destOrd="0" parTransId="{76420F9C-2F92-41C1-8F7A-DB9F390E8CA8}" sibTransId="{56199C5A-35E4-43EF-A99E-B4E31120685B}"/>
    <dgm:cxn modelId="{97A04686-1939-42C9-B560-AABE53F2441A}" srcId="{46A8BEC8-AB78-4B7F-AA82-92D1FD049125}" destId="{7B37DC4C-B169-491F-A610-886A139E47FF}" srcOrd="1" destOrd="0" parTransId="{5A0D5F2D-12CC-4F9D-A374-D5F1C211A29B}" sibTransId="{E168B66F-D050-4D8A-AF3F-72241F5972ED}"/>
    <dgm:cxn modelId="{A4D4EE87-82C6-488F-991C-2A0BA77A8333}" type="presOf" srcId="{7B37DC4C-B169-491F-A610-886A139E47FF}" destId="{BDBFE2A3-2451-4D2D-86B3-EB34574C2CE3}" srcOrd="0" destOrd="0" presId="urn:microsoft.com/office/officeart/2005/8/layout/hProcess10"/>
    <dgm:cxn modelId="{39CC9398-4CDC-49ED-B44D-5218ADC17A1F}" type="presOf" srcId="{019F6508-BA22-4DB9-87BB-7D0D224487E0}" destId="{FDA0E79F-504F-41C6-8E2C-0900D167104E}" srcOrd="0" destOrd="1" presId="urn:microsoft.com/office/officeart/2005/8/layout/hProcess10"/>
    <dgm:cxn modelId="{3C870C9E-ADAE-4A98-9B48-63ACF131CE38}" type="presOf" srcId="{46A8BEC8-AB78-4B7F-AA82-92D1FD049125}" destId="{4EC02D90-A9BB-4775-A91D-33C110F8FAF4}" srcOrd="0" destOrd="0" presId="urn:microsoft.com/office/officeart/2005/8/layout/hProcess10"/>
    <dgm:cxn modelId="{AA946FAE-47AA-440A-BFA0-17C36AC7FE50}" type="presOf" srcId="{5C14FA7D-88D2-4365-8CA1-11AC16FA7F65}" destId="{37685098-F79B-49DA-A171-9945CD63C359}" srcOrd="1" destOrd="0" presId="urn:microsoft.com/office/officeart/2005/8/layout/hProcess10"/>
    <dgm:cxn modelId="{1F8014B6-F351-4BB0-BF9C-0231C31856AE}" type="presOf" srcId="{398DC4B3-4F6F-4A87-A1A7-BB8A75A1DFE5}" destId="{BDBFE2A3-2451-4D2D-86B3-EB34574C2CE3}" srcOrd="0" destOrd="1" presId="urn:microsoft.com/office/officeart/2005/8/layout/hProcess10"/>
    <dgm:cxn modelId="{ACA19FC2-2579-4BC7-9040-CB6F338EF84B}" type="presOf" srcId="{7F36D18C-1C84-4CB9-BDC7-CB13BB7C7EC8}" destId="{FDA0E79F-504F-41C6-8E2C-0900D167104E}" srcOrd="0" destOrd="0" presId="urn:microsoft.com/office/officeart/2005/8/layout/hProcess10"/>
    <dgm:cxn modelId="{065B22C9-DD68-477E-BF1B-17F3DEB2CA89}" type="presOf" srcId="{E168B66F-D050-4D8A-AF3F-72241F5972ED}" destId="{24615532-F87F-4316-B2E6-872388961EE8}" srcOrd="1" destOrd="0" presId="urn:microsoft.com/office/officeart/2005/8/layout/hProcess10"/>
    <dgm:cxn modelId="{D80B48C9-88D9-44D9-931F-9149A1B4FD49}" srcId="{21252764-FF51-4A90-812A-280701759CCB}" destId="{03F1FD66-1B2D-4D3B-A1B9-7B3FD865861B}" srcOrd="0" destOrd="0" parTransId="{42A24584-F3E0-4423-BD07-D16B42629D8C}" sibTransId="{99684790-4538-477E-9BB6-FEA473DFC4A6}"/>
    <dgm:cxn modelId="{7A1E32CE-228D-4EAD-AAAA-7D0F9583B91D}" type="presOf" srcId="{330EBEF7-313B-42A2-A617-F688A444A490}" destId="{43D7E325-554F-4B28-AE5A-6709CD93269A}" srcOrd="0" destOrd="2" presId="urn:microsoft.com/office/officeart/2005/8/layout/hProcess10"/>
    <dgm:cxn modelId="{A3C456E2-12C8-4306-8C52-1F187B0B49F2}" type="presOf" srcId="{D49FAD64-6F8B-4CF8-81A5-FFC63A907C9D}" destId="{FDA0E79F-504F-41C6-8E2C-0900D167104E}" srcOrd="0" destOrd="2" presId="urn:microsoft.com/office/officeart/2005/8/layout/hProcess10"/>
    <dgm:cxn modelId="{A68534E7-7CDF-47DC-AC8F-4657D0C52723}" srcId="{7B37DC4C-B169-491F-A610-886A139E47FF}" destId="{398DC4B3-4F6F-4A87-A1A7-BB8A75A1DFE5}" srcOrd="0" destOrd="0" parTransId="{7B2B67BB-90D5-4840-9F9A-8E6271E06164}" sibTransId="{F20C5C66-FF90-494A-AA4D-E822820CC334}"/>
    <dgm:cxn modelId="{24E67D86-2F2F-45D7-9C16-E03B2644AE67}" type="presParOf" srcId="{4EC02D90-A9BB-4775-A91D-33C110F8FAF4}" destId="{52B2B8BB-97A3-4DFD-AC8D-6E503F15BEE0}" srcOrd="0" destOrd="0" presId="urn:microsoft.com/office/officeart/2005/8/layout/hProcess10"/>
    <dgm:cxn modelId="{EF7E2541-BDB8-4734-B182-D79ABAA0263D}" type="presParOf" srcId="{52B2B8BB-97A3-4DFD-AC8D-6E503F15BEE0}" destId="{7C83EEAB-3989-4D46-9A6A-2CF227C86379}" srcOrd="0" destOrd="0" presId="urn:microsoft.com/office/officeart/2005/8/layout/hProcess10"/>
    <dgm:cxn modelId="{4C1271DE-32DA-4517-9250-33EB0E32C744}" type="presParOf" srcId="{52B2B8BB-97A3-4DFD-AC8D-6E503F15BEE0}" destId="{FDA0E79F-504F-41C6-8E2C-0900D167104E}" srcOrd="1" destOrd="0" presId="urn:microsoft.com/office/officeart/2005/8/layout/hProcess10"/>
    <dgm:cxn modelId="{C29A0E42-B755-4FD6-83ED-8D842D080A9B}" type="presParOf" srcId="{4EC02D90-A9BB-4775-A91D-33C110F8FAF4}" destId="{F402555F-8FA6-4997-95C4-4EBD285E9034}" srcOrd="1" destOrd="0" presId="urn:microsoft.com/office/officeart/2005/8/layout/hProcess10"/>
    <dgm:cxn modelId="{F3FFB4D5-71FB-4B27-9566-4142F8626260}" type="presParOf" srcId="{F402555F-8FA6-4997-95C4-4EBD285E9034}" destId="{37685098-F79B-49DA-A171-9945CD63C359}" srcOrd="0" destOrd="0" presId="urn:microsoft.com/office/officeart/2005/8/layout/hProcess10"/>
    <dgm:cxn modelId="{339EDDB3-DA60-4397-9F84-0B6B04B0F694}" type="presParOf" srcId="{4EC02D90-A9BB-4775-A91D-33C110F8FAF4}" destId="{10E189CD-3BA7-4067-B844-653880C5AA3F}" srcOrd="2" destOrd="0" presId="urn:microsoft.com/office/officeart/2005/8/layout/hProcess10"/>
    <dgm:cxn modelId="{B7947157-B673-4E8D-BEED-05E66479B867}" type="presParOf" srcId="{10E189CD-3BA7-4067-B844-653880C5AA3F}" destId="{1FCBDF1F-79E8-4ACB-BFDA-1D26B065CC28}" srcOrd="0" destOrd="0" presId="urn:microsoft.com/office/officeart/2005/8/layout/hProcess10"/>
    <dgm:cxn modelId="{E0F6ACDA-6BB6-4F45-AB2C-FE13225CD88E}" type="presParOf" srcId="{10E189CD-3BA7-4067-B844-653880C5AA3F}" destId="{BDBFE2A3-2451-4D2D-86B3-EB34574C2CE3}" srcOrd="1" destOrd="0" presId="urn:microsoft.com/office/officeart/2005/8/layout/hProcess10"/>
    <dgm:cxn modelId="{072B3593-62C4-4ACC-9754-07C03C624AFF}" type="presParOf" srcId="{4EC02D90-A9BB-4775-A91D-33C110F8FAF4}" destId="{2505AF1D-014C-4DE4-ACB8-30A334CD2E7D}" srcOrd="3" destOrd="0" presId="urn:microsoft.com/office/officeart/2005/8/layout/hProcess10"/>
    <dgm:cxn modelId="{F0B79A52-743F-433F-9FDA-001467088CD4}" type="presParOf" srcId="{2505AF1D-014C-4DE4-ACB8-30A334CD2E7D}" destId="{24615532-F87F-4316-B2E6-872388961EE8}" srcOrd="0" destOrd="0" presId="urn:microsoft.com/office/officeart/2005/8/layout/hProcess10"/>
    <dgm:cxn modelId="{6B483551-B37A-4570-943F-04D767581989}" type="presParOf" srcId="{4EC02D90-A9BB-4775-A91D-33C110F8FAF4}" destId="{BD0F6A8B-AF3C-48CC-9465-B4CE2B2F89BE}" srcOrd="4" destOrd="0" presId="urn:microsoft.com/office/officeart/2005/8/layout/hProcess10"/>
    <dgm:cxn modelId="{F417CFE4-6D15-47A4-8525-2B85A5F28E35}" type="presParOf" srcId="{BD0F6A8B-AF3C-48CC-9465-B4CE2B2F89BE}" destId="{C38C154E-0E05-4332-B066-66F6B29187FE}" srcOrd="0" destOrd="0" presId="urn:microsoft.com/office/officeart/2005/8/layout/hProcess10"/>
    <dgm:cxn modelId="{81EFF1F9-5CD4-4A1E-9FAB-DC756F681228}" type="presParOf" srcId="{BD0F6A8B-AF3C-48CC-9465-B4CE2B2F89BE}" destId="{43D7E325-554F-4B28-AE5A-6709CD93269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A91A5F-06FC-4E97-8271-2F0E7D660C63}" type="doc">
      <dgm:prSet loTypeId="urn:microsoft.com/office/officeart/2005/8/layout/gear1" loCatId="process" qsTypeId="urn:microsoft.com/office/officeart/2005/8/quickstyle/simple1" qsCatId="simple" csTypeId="urn:microsoft.com/office/officeart/2005/8/colors/accent1_2" csCatId="accent1" phldr="1"/>
      <dgm:spPr/>
    </dgm:pt>
    <dgm:pt modelId="{5A2A02AB-3DC9-4601-ADD1-BE3A9038D61B}">
      <dgm:prSet phldrT="[Texto]" custT="1"/>
      <dgm:spPr>
        <a:solidFill>
          <a:srgbClr val="14F0C6"/>
        </a:solidFill>
      </dgm:spPr>
      <dgm:t>
        <a:bodyPr/>
        <a:lstStyle/>
        <a:p>
          <a:r>
            <a:rPr lang="es-EC" sz="1400" dirty="0">
              <a:solidFill>
                <a:schemeClr val="tx1"/>
              </a:solidFill>
              <a:latin typeface="Times New Roman" panose="02020603050405020304" pitchFamily="18" charset="0"/>
              <a:cs typeface="Times New Roman" panose="02020603050405020304" pitchFamily="18" charset="0"/>
            </a:rPr>
            <a:t>Forma de transmitir los menajes: medios tradicionales o redes sociales </a:t>
          </a:r>
        </a:p>
      </dgm:t>
    </dgm:pt>
    <dgm:pt modelId="{600990C5-5B3E-4E7B-B554-065F7DFD60F0}" type="parTrans" cxnId="{F65D082C-F3F8-4C51-AB7A-AA228D9B2EE2}">
      <dgm:prSet/>
      <dgm:spPr/>
      <dgm:t>
        <a:bodyPr/>
        <a:lstStyle/>
        <a:p>
          <a:endParaRPr lang="es-EC" sz="2000">
            <a:solidFill>
              <a:schemeClr val="tx1"/>
            </a:solidFill>
          </a:endParaRPr>
        </a:p>
      </dgm:t>
    </dgm:pt>
    <dgm:pt modelId="{F5DA3F51-5E6A-45BC-8D57-C44BA87F5935}" type="sibTrans" cxnId="{F65D082C-F3F8-4C51-AB7A-AA228D9B2EE2}">
      <dgm:prSet/>
      <dgm:spPr/>
      <dgm:t>
        <a:bodyPr/>
        <a:lstStyle/>
        <a:p>
          <a:endParaRPr lang="es-EC" sz="2000">
            <a:solidFill>
              <a:schemeClr val="tx1"/>
            </a:solidFill>
          </a:endParaRPr>
        </a:p>
      </dgm:t>
    </dgm:pt>
    <dgm:pt modelId="{0086D099-684F-4B1A-BD51-2F4EC233FAC1}">
      <dgm:prSet phldrT="[Texto]" custT="1"/>
      <dgm:spPr>
        <a:solidFill>
          <a:srgbClr val="BEF50F"/>
        </a:solidFill>
      </dgm:spPr>
      <dgm:t>
        <a:bodyPr/>
        <a:lstStyle/>
        <a:p>
          <a:r>
            <a:rPr lang="es-EC" sz="1400" dirty="0">
              <a:solidFill>
                <a:schemeClr val="tx1"/>
              </a:solidFill>
              <a:latin typeface="Times New Roman" panose="02020603050405020304" pitchFamily="18" charset="0"/>
              <a:cs typeface="Times New Roman" panose="02020603050405020304" pitchFamily="18" charset="0"/>
            </a:rPr>
            <a:t>Falta de organización de  los habitantes </a:t>
          </a:r>
        </a:p>
      </dgm:t>
    </dgm:pt>
    <dgm:pt modelId="{0B55189F-0A56-49FB-B057-569E86D7CBD2}" type="parTrans" cxnId="{F8D3E816-6D3D-4BA0-ACC6-B02DD4CDC58F}">
      <dgm:prSet/>
      <dgm:spPr/>
      <dgm:t>
        <a:bodyPr/>
        <a:lstStyle/>
        <a:p>
          <a:endParaRPr lang="es-EC" sz="2000">
            <a:solidFill>
              <a:schemeClr val="tx1"/>
            </a:solidFill>
          </a:endParaRPr>
        </a:p>
      </dgm:t>
    </dgm:pt>
    <dgm:pt modelId="{1F22868D-607C-42DE-80DD-F1B2F737D9E7}" type="sibTrans" cxnId="{F8D3E816-6D3D-4BA0-ACC6-B02DD4CDC58F}">
      <dgm:prSet/>
      <dgm:spPr/>
      <dgm:t>
        <a:bodyPr/>
        <a:lstStyle/>
        <a:p>
          <a:endParaRPr lang="es-EC" sz="2000">
            <a:solidFill>
              <a:schemeClr val="tx1"/>
            </a:solidFill>
          </a:endParaRPr>
        </a:p>
      </dgm:t>
    </dgm:pt>
    <dgm:pt modelId="{CF3EF807-C489-48B3-B33C-8798FFD51D67}">
      <dgm:prSet phldrT="[Texto]" custT="1"/>
      <dgm:spPr>
        <a:solidFill>
          <a:srgbClr val="00FFFF"/>
        </a:solidFill>
      </dgm:spPr>
      <dgm:t>
        <a:bodyPr/>
        <a:lstStyle/>
        <a:p>
          <a:r>
            <a:rPr lang="es-EC" sz="1400" dirty="0">
              <a:solidFill>
                <a:schemeClr val="tx1"/>
              </a:solidFill>
              <a:latin typeface="Times New Roman" panose="02020603050405020304" pitchFamily="18" charset="0"/>
              <a:cs typeface="Times New Roman" panose="02020603050405020304" pitchFamily="18" charset="0"/>
            </a:rPr>
            <a:t>Comunicación entre habitantes </a:t>
          </a:r>
        </a:p>
      </dgm:t>
    </dgm:pt>
    <dgm:pt modelId="{09A2AE39-59E5-4122-B6D0-B075F016B92E}" type="parTrans" cxnId="{BDBFE707-8E3F-4521-A21E-0665377116DA}">
      <dgm:prSet/>
      <dgm:spPr/>
      <dgm:t>
        <a:bodyPr/>
        <a:lstStyle/>
        <a:p>
          <a:endParaRPr lang="es-EC" sz="2000">
            <a:solidFill>
              <a:schemeClr val="tx1"/>
            </a:solidFill>
          </a:endParaRPr>
        </a:p>
      </dgm:t>
    </dgm:pt>
    <dgm:pt modelId="{7DA5B973-B8C1-48E7-A8B6-2C5264A24697}" type="sibTrans" cxnId="{BDBFE707-8E3F-4521-A21E-0665377116DA}">
      <dgm:prSet/>
      <dgm:spPr/>
      <dgm:t>
        <a:bodyPr/>
        <a:lstStyle/>
        <a:p>
          <a:endParaRPr lang="es-EC" sz="2000">
            <a:solidFill>
              <a:schemeClr val="tx1"/>
            </a:solidFill>
          </a:endParaRPr>
        </a:p>
      </dgm:t>
    </dgm:pt>
    <dgm:pt modelId="{B6ACCCA4-8302-46EF-B9A6-ECB74D482F1C}" type="pres">
      <dgm:prSet presAssocID="{AEA91A5F-06FC-4E97-8271-2F0E7D660C63}" presName="composite" presStyleCnt="0">
        <dgm:presLayoutVars>
          <dgm:chMax val="3"/>
          <dgm:animLvl val="lvl"/>
          <dgm:resizeHandles val="exact"/>
        </dgm:presLayoutVars>
      </dgm:prSet>
      <dgm:spPr/>
    </dgm:pt>
    <dgm:pt modelId="{FC585E05-B10A-4D82-90C0-92D85F5A9629}" type="pres">
      <dgm:prSet presAssocID="{5A2A02AB-3DC9-4601-ADD1-BE3A9038D61B}" presName="gear1" presStyleLbl="node1" presStyleIdx="0" presStyleCnt="3">
        <dgm:presLayoutVars>
          <dgm:chMax val="1"/>
          <dgm:bulletEnabled val="1"/>
        </dgm:presLayoutVars>
      </dgm:prSet>
      <dgm:spPr/>
    </dgm:pt>
    <dgm:pt modelId="{8A7C33A1-9D2A-4295-B27B-BB931CCF5BA9}" type="pres">
      <dgm:prSet presAssocID="{5A2A02AB-3DC9-4601-ADD1-BE3A9038D61B}" presName="gear1srcNode" presStyleLbl="node1" presStyleIdx="0" presStyleCnt="3"/>
      <dgm:spPr/>
    </dgm:pt>
    <dgm:pt modelId="{6EDEF09F-21A9-4384-839B-4EB505B1A5F3}" type="pres">
      <dgm:prSet presAssocID="{5A2A02AB-3DC9-4601-ADD1-BE3A9038D61B}" presName="gear1dstNode" presStyleLbl="node1" presStyleIdx="0" presStyleCnt="3"/>
      <dgm:spPr/>
    </dgm:pt>
    <dgm:pt modelId="{479733E5-800B-49CC-BA2F-309AD6B1F2FC}" type="pres">
      <dgm:prSet presAssocID="{0086D099-684F-4B1A-BD51-2F4EC233FAC1}" presName="gear2" presStyleLbl="node1" presStyleIdx="1" presStyleCnt="3">
        <dgm:presLayoutVars>
          <dgm:chMax val="1"/>
          <dgm:bulletEnabled val="1"/>
        </dgm:presLayoutVars>
      </dgm:prSet>
      <dgm:spPr/>
    </dgm:pt>
    <dgm:pt modelId="{1A210B89-5179-4517-94E1-C4C989025FA2}" type="pres">
      <dgm:prSet presAssocID="{0086D099-684F-4B1A-BD51-2F4EC233FAC1}" presName="gear2srcNode" presStyleLbl="node1" presStyleIdx="1" presStyleCnt="3"/>
      <dgm:spPr/>
    </dgm:pt>
    <dgm:pt modelId="{061EA559-0A7E-412A-AE04-E406D620E57C}" type="pres">
      <dgm:prSet presAssocID="{0086D099-684F-4B1A-BD51-2F4EC233FAC1}" presName="gear2dstNode" presStyleLbl="node1" presStyleIdx="1" presStyleCnt="3"/>
      <dgm:spPr/>
    </dgm:pt>
    <dgm:pt modelId="{513724F1-44E8-46A3-A759-780FC6E9DCFC}" type="pres">
      <dgm:prSet presAssocID="{CF3EF807-C489-48B3-B33C-8798FFD51D67}" presName="gear3" presStyleLbl="node1" presStyleIdx="2" presStyleCnt="3" custScaleX="108053"/>
      <dgm:spPr/>
    </dgm:pt>
    <dgm:pt modelId="{49255345-888B-4861-B689-97FABD363EFA}" type="pres">
      <dgm:prSet presAssocID="{CF3EF807-C489-48B3-B33C-8798FFD51D67}" presName="gear3tx" presStyleLbl="node1" presStyleIdx="2" presStyleCnt="3">
        <dgm:presLayoutVars>
          <dgm:chMax val="1"/>
          <dgm:bulletEnabled val="1"/>
        </dgm:presLayoutVars>
      </dgm:prSet>
      <dgm:spPr/>
    </dgm:pt>
    <dgm:pt modelId="{8FD70FB3-F47B-4895-A68B-CE7D5FE00592}" type="pres">
      <dgm:prSet presAssocID="{CF3EF807-C489-48B3-B33C-8798FFD51D67}" presName="gear3srcNode" presStyleLbl="node1" presStyleIdx="2" presStyleCnt="3"/>
      <dgm:spPr/>
    </dgm:pt>
    <dgm:pt modelId="{AA8771B3-B1D9-4DC9-B6F0-503819098FA6}" type="pres">
      <dgm:prSet presAssocID="{CF3EF807-C489-48B3-B33C-8798FFD51D67}" presName="gear3dstNode" presStyleLbl="node1" presStyleIdx="2" presStyleCnt="3"/>
      <dgm:spPr/>
    </dgm:pt>
    <dgm:pt modelId="{55885347-ACD5-4A99-A4F8-D1E2E1BA8759}" type="pres">
      <dgm:prSet presAssocID="{F5DA3F51-5E6A-45BC-8D57-C44BA87F5935}" presName="connector1" presStyleLbl="sibTrans2D1" presStyleIdx="0" presStyleCnt="3"/>
      <dgm:spPr/>
    </dgm:pt>
    <dgm:pt modelId="{7EDE7D0A-42CF-49CA-A45D-FAFCA41858EB}" type="pres">
      <dgm:prSet presAssocID="{1F22868D-607C-42DE-80DD-F1B2F737D9E7}" presName="connector2" presStyleLbl="sibTrans2D1" presStyleIdx="1" presStyleCnt="3"/>
      <dgm:spPr/>
    </dgm:pt>
    <dgm:pt modelId="{253A664B-AD64-4EA3-811C-24778BF8E218}" type="pres">
      <dgm:prSet presAssocID="{7DA5B973-B8C1-48E7-A8B6-2C5264A24697}" presName="connector3" presStyleLbl="sibTrans2D1" presStyleIdx="2" presStyleCnt="3"/>
      <dgm:spPr/>
    </dgm:pt>
  </dgm:ptLst>
  <dgm:cxnLst>
    <dgm:cxn modelId="{BDBFE707-8E3F-4521-A21E-0665377116DA}" srcId="{AEA91A5F-06FC-4E97-8271-2F0E7D660C63}" destId="{CF3EF807-C489-48B3-B33C-8798FFD51D67}" srcOrd="2" destOrd="0" parTransId="{09A2AE39-59E5-4122-B6D0-B075F016B92E}" sibTransId="{7DA5B973-B8C1-48E7-A8B6-2C5264A24697}"/>
    <dgm:cxn modelId="{B4C83212-96DD-432B-99C4-35FF96C875FA}" type="presOf" srcId="{0086D099-684F-4B1A-BD51-2F4EC233FAC1}" destId="{1A210B89-5179-4517-94E1-C4C989025FA2}" srcOrd="1" destOrd="0" presId="urn:microsoft.com/office/officeart/2005/8/layout/gear1"/>
    <dgm:cxn modelId="{F8D3E816-6D3D-4BA0-ACC6-B02DD4CDC58F}" srcId="{AEA91A5F-06FC-4E97-8271-2F0E7D660C63}" destId="{0086D099-684F-4B1A-BD51-2F4EC233FAC1}" srcOrd="1" destOrd="0" parTransId="{0B55189F-0A56-49FB-B057-569E86D7CBD2}" sibTransId="{1F22868D-607C-42DE-80DD-F1B2F737D9E7}"/>
    <dgm:cxn modelId="{F65D082C-F3F8-4C51-AB7A-AA228D9B2EE2}" srcId="{AEA91A5F-06FC-4E97-8271-2F0E7D660C63}" destId="{5A2A02AB-3DC9-4601-ADD1-BE3A9038D61B}" srcOrd="0" destOrd="0" parTransId="{600990C5-5B3E-4E7B-B554-065F7DFD60F0}" sibTransId="{F5DA3F51-5E6A-45BC-8D57-C44BA87F5935}"/>
    <dgm:cxn modelId="{12F0A24B-58FC-45DB-B3C6-E626D74C661F}" type="presOf" srcId="{0086D099-684F-4B1A-BD51-2F4EC233FAC1}" destId="{061EA559-0A7E-412A-AE04-E406D620E57C}" srcOrd="2" destOrd="0" presId="urn:microsoft.com/office/officeart/2005/8/layout/gear1"/>
    <dgm:cxn modelId="{A0685789-0ED6-4455-9EAE-5CFC32B6B90E}" type="presOf" srcId="{AEA91A5F-06FC-4E97-8271-2F0E7D660C63}" destId="{B6ACCCA4-8302-46EF-B9A6-ECB74D482F1C}" srcOrd="0" destOrd="0" presId="urn:microsoft.com/office/officeart/2005/8/layout/gear1"/>
    <dgm:cxn modelId="{4020BF8F-6CF6-4B31-AF97-52B584777566}" type="presOf" srcId="{1F22868D-607C-42DE-80DD-F1B2F737D9E7}" destId="{7EDE7D0A-42CF-49CA-A45D-FAFCA41858EB}" srcOrd="0" destOrd="0" presId="urn:microsoft.com/office/officeart/2005/8/layout/gear1"/>
    <dgm:cxn modelId="{8D3B3EA3-E274-4C82-A954-FDA83D294E59}" type="presOf" srcId="{CF3EF807-C489-48B3-B33C-8798FFD51D67}" destId="{513724F1-44E8-46A3-A759-780FC6E9DCFC}" srcOrd="0" destOrd="0" presId="urn:microsoft.com/office/officeart/2005/8/layout/gear1"/>
    <dgm:cxn modelId="{E03041AA-AB5B-4C59-A49C-04096DA9C6A7}" type="presOf" srcId="{CF3EF807-C489-48B3-B33C-8798FFD51D67}" destId="{49255345-888B-4861-B689-97FABD363EFA}" srcOrd="1" destOrd="0" presId="urn:microsoft.com/office/officeart/2005/8/layout/gear1"/>
    <dgm:cxn modelId="{05B7B0B3-BB86-4E81-AA1C-F76CE59BA6DC}" type="presOf" srcId="{5A2A02AB-3DC9-4601-ADD1-BE3A9038D61B}" destId="{8A7C33A1-9D2A-4295-B27B-BB931CCF5BA9}" srcOrd="1" destOrd="0" presId="urn:microsoft.com/office/officeart/2005/8/layout/gear1"/>
    <dgm:cxn modelId="{027865C1-A706-41FC-91DA-B9C5AD8EB1C0}" type="presOf" srcId="{5A2A02AB-3DC9-4601-ADD1-BE3A9038D61B}" destId="{FC585E05-B10A-4D82-90C0-92D85F5A9629}" srcOrd="0" destOrd="0" presId="urn:microsoft.com/office/officeart/2005/8/layout/gear1"/>
    <dgm:cxn modelId="{5380AACC-D99C-4BB4-A5C6-490E9D5C2BEF}" type="presOf" srcId="{7DA5B973-B8C1-48E7-A8B6-2C5264A24697}" destId="{253A664B-AD64-4EA3-811C-24778BF8E218}" srcOrd="0" destOrd="0" presId="urn:microsoft.com/office/officeart/2005/8/layout/gear1"/>
    <dgm:cxn modelId="{00C38DCD-A6FE-4A01-AE20-9B4AC0142F9C}" type="presOf" srcId="{CF3EF807-C489-48B3-B33C-8798FFD51D67}" destId="{8FD70FB3-F47B-4895-A68B-CE7D5FE00592}" srcOrd="2" destOrd="0" presId="urn:microsoft.com/office/officeart/2005/8/layout/gear1"/>
    <dgm:cxn modelId="{3F6EA3CE-F00E-4715-98A4-35D12E189F9C}" type="presOf" srcId="{0086D099-684F-4B1A-BD51-2F4EC233FAC1}" destId="{479733E5-800B-49CC-BA2F-309AD6B1F2FC}" srcOrd="0" destOrd="0" presId="urn:microsoft.com/office/officeart/2005/8/layout/gear1"/>
    <dgm:cxn modelId="{646EA6DF-8968-4A3A-BB0F-E7E0AE33E850}" type="presOf" srcId="{F5DA3F51-5E6A-45BC-8D57-C44BA87F5935}" destId="{55885347-ACD5-4A99-A4F8-D1E2E1BA8759}" srcOrd="0" destOrd="0" presId="urn:microsoft.com/office/officeart/2005/8/layout/gear1"/>
    <dgm:cxn modelId="{E42FD9E0-1674-41AC-A074-9CFD3394562D}" type="presOf" srcId="{5A2A02AB-3DC9-4601-ADD1-BE3A9038D61B}" destId="{6EDEF09F-21A9-4384-839B-4EB505B1A5F3}" srcOrd="2" destOrd="0" presId="urn:microsoft.com/office/officeart/2005/8/layout/gear1"/>
    <dgm:cxn modelId="{BA6EE4FF-491C-4D40-9FF5-7A4A4788D459}" type="presOf" srcId="{CF3EF807-C489-48B3-B33C-8798FFD51D67}" destId="{AA8771B3-B1D9-4DC9-B6F0-503819098FA6}" srcOrd="3" destOrd="0" presId="urn:microsoft.com/office/officeart/2005/8/layout/gear1"/>
    <dgm:cxn modelId="{A38D7AB9-8263-40BC-9884-BA2608076DEC}" type="presParOf" srcId="{B6ACCCA4-8302-46EF-B9A6-ECB74D482F1C}" destId="{FC585E05-B10A-4D82-90C0-92D85F5A9629}" srcOrd="0" destOrd="0" presId="urn:microsoft.com/office/officeart/2005/8/layout/gear1"/>
    <dgm:cxn modelId="{70CF6D66-1730-4685-85CA-7D2FE9DB85C9}" type="presParOf" srcId="{B6ACCCA4-8302-46EF-B9A6-ECB74D482F1C}" destId="{8A7C33A1-9D2A-4295-B27B-BB931CCF5BA9}" srcOrd="1" destOrd="0" presId="urn:microsoft.com/office/officeart/2005/8/layout/gear1"/>
    <dgm:cxn modelId="{3341BC73-903C-47C8-8609-4801F0F8E78F}" type="presParOf" srcId="{B6ACCCA4-8302-46EF-B9A6-ECB74D482F1C}" destId="{6EDEF09F-21A9-4384-839B-4EB505B1A5F3}" srcOrd="2" destOrd="0" presId="urn:microsoft.com/office/officeart/2005/8/layout/gear1"/>
    <dgm:cxn modelId="{9A21620D-0AC5-4B85-B23C-A1887D93046E}" type="presParOf" srcId="{B6ACCCA4-8302-46EF-B9A6-ECB74D482F1C}" destId="{479733E5-800B-49CC-BA2F-309AD6B1F2FC}" srcOrd="3" destOrd="0" presId="urn:microsoft.com/office/officeart/2005/8/layout/gear1"/>
    <dgm:cxn modelId="{2467FEC6-0430-48F1-8922-B55D8B1AC3A5}" type="presParOf" srcId="{B6ACCCA4-8302-46EF-B9A6-ECB74D482F1C}" destId="{1A210B89-5179-4517-94E1-C4C989025FA2}" srcOrd="4" destOrd="0" presId="urn:microsoft.com/office/officeart/2005/8/layout/gear1"/>
    <dgm:cxn modelId="{957EA60B-CB88-42D8-B4A5-AE093DE274A1}" type="presParOf" srcId="{B6ACCCA4-8302-46EF-B9A6-ECB74D482F1C}" destId="{061EA559-0A7E-412A-AE04-E406D620E57C}" srcOrd="5" destOrd="0" presId="urn:microsoft.com/office/officeart/2005/8/layout/gear1"/>
    <dgm:cxn modelId="{A08BDB24-8FCB-4B08-BE9E-9FBF41CE6C90}" type="presParOf" srcId="{B6ACCCA4-8302-46EF-B9A6-ECB74D482F1C}" destId="{513724F1-44E8-46A3-A759-780FC6E9DCFC}" srcOrd="6" destOrd="0" presId="urn:microsoft.com/office/officeart/2005/8/layout/gear1"/>
    <dgm:cxn modelId="{BD002935-A520-45B5-9E26-67B6B23F0C44}" type="presParOf" srcId="{B6ACCCA4-8302-46EF-B9A6-ECB74D482F1C}" destId="{49255345-888B-4861-B689-97FABD363EFA}" srcOrd="7" destOrd="0" presId="urn:microsoft.com/office/officeart/2005/8/layout/gear1"/>
    <dgm:cxn modelId="{B7F4677B-127C-4331-AC10-110598630BFE}" type="presParOf" srcId="{B6ACCCA4-8302-46EF-B9A6-ECB74D482F1C}" destId="{8FD70FB3-F47B-4895-A68B-CE7D5FE00592}" srcOrd="8" destOrd="0" presId="urn:microsoft.com/office/officeart/2005/8/layout/gear1"/>
    <dgm:cxn modelId="{CAD277CB-908D-4CEE-86B6-685A610315D7}" type="presParOf" srcId="{B6ACCCA4-8302-46EF-B9A6-ECB74D482F1C}" destId="{AA8771B3-B1D9-4DC9-B6F0-503819098FA6}" srcOrd="9" destOrd="0" presId="urn:microsoft.com/office/officeart/2005/8/layout/gear1"/>
    <dgm:cxn modelId="{7319E10C-4460-46F6-96DC-A3413113CA1A}" type="presParOf" srcId="{B6ACCCA4-8302-46EF-B9A6-ECB74D482F1C}" destId="{55885347-ACD5-4A99-A4F8-D1E2E1BA8759}" srcOrd="10" destOrd="0" presId="urn:microsoft.com/office/officeart/2005/8/layout/gear1"/>
    <dgm:cxn modelId="{35A5645F-09E5-44B2-870F-CE48D9883CE3}" type="presParOf" srcId="{B6ACCCA4-8302-46EF-B9A6-ECB74D482F1C}" destId="{7EDE7D0A-42CF-49CA-A45D-FAFCA41858EB}" srcOrd="11" destOrd="0" presId="urn:microsoft.com/office/officeart/2005/8/layout/gear1"/>
    <dgm:cxn modelId="{4EA5F188-3936-4CE6-B00A-DF40C74746F4}" type="presParOf" srcId="{B6ACCCA4-8302-46EF-B9A6-ECB74D482F1C}" destId="{253A664B-AD64-4EA3-811C-24778BF8E21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91A5F-06FC-4E97-8271-2F0E7D660C63}" type="doc">
      <dgm:prSet loTypeId="urn:microsoft.com/office/officeart/2005/8/layout/gear1" loCatId="process" qsTypeId="urn:microsoft.com/office/officeart/2005/8/quickstyle/simple1" qsCatId="simple" csTypeId="urn:microsoft.com/office/officeart/2005/8/colors/accent1_2" csCatId="accent1" phldr="1"/>
      <dgm:spPr/>
    </dgm:pt>
    <dgm:pt modelId="{5A2A02AB-3DC9-4601-ADD1-BE3A9038D61B}">
      <dgm:prSet phldrT="[Texto]" custT="1"/>
      <dgm:spPr>
        <a:solidFill>
          <a:srgbClr val="CC00CC"/>
        </a:solidFill>
      </dgm:spPr>
      <dgm:t>
        <a:bodyPr/>
        <a:lstStyle/>
        <a:p>
          <a:r>
            <a:rPr lang="es-EC" sz="1200" dirty="0">
              <a:solidFill>
                <a:schemeClr val="tx1"/>
              </a:solidFill>
              <a:latin typeface="Times New Roman" panose="02020603050405020304" pitchFamily="18" charset="0"/>
              <a:cs typeface="Times New Roman" panose="02020603050405020304" pitchFamily="18" charset="0"/>
            </a:rPr>
            <a:t>Nivel de confianza entre autoridades y habitantes  en temas de seguridad ciudadana.</a:t>
          </a:r>
        </a:p>
      </dgm:t>
    </dgm:pt>
    <dgm:pt modelId="{600990C5-5B3E-4E7B-B554-065F7DFD60F0}" type="parTrans" cxnId="{F65D082C-F3F8-4C51-AB7A-AA228D9B2EE2}">
      <dgm:prSet/>
      <dgm:spPr/>
      <dgm:t>
        <a:bodyPr/>
        <a:lstStyle/>
        <a:p>
          <a:endParaRPr lang="es-EC" sz="1800">
            <a:solidFill>
              <a:schemeClr val="tx1"/>
            </a:solidFill>
          </a:endParaRPr>
        </a:p>
      </dgm:t>
    </dgm:pt>
    <dgm:pt modelId="{F5DA3F51-5E6A-45BC-8D57-C44BA87F5935}" type="sibTrans" cxnId="{F65D082C-F3F8-4C51-AB7A-AA228D9B2EE2}">
      <dgm:prSet/>
      <dgm:spPr/>
      <dgm:t>
        <a:bodyPr/>
        <a:lstStyle/>
        <a:p>
          <a:endParaRPr lang="es-EC" sz="1800">
            <a:solidFill>
              <a:schemeClr val="tx1"/>
            </a:solidFill>
          </a:endParaRPr>
        </a:p>
      </dgm:t>
    </dgm:pt>
    <dgm:pt modelId="{0086D099-684F-4B1A-BD51-2F4EC233FAC1}">
      <dgm:prSet phldrT="[Texto]" custT="1"/>
      <dgm:spPr>
        <a:solidFill>
          <a:srgbClr val="CC00FF"/>
        </a:solidFill>
      </dgm:spPr>
      <dgm:t>
        <a:bodyPr/>
        <a:lstStyle/>
        <a:p>
          <a:r>
            <a:rPr lang="es-EC" sz="1200" dirty="0">
              <a:solidFill>
                <a:schemeClr val="tx1"/>
              </a:solidFill>
              <a:latin typeface="Times New Roman" panose="02020603050405020304" pitchFamily="18" charset="0"/>
              <a:cs typeface="Times New Roman" panose="02020603050405020304" pitchFamily="18" charset="0"/>
            </a:rPr>
            <a:t>Percepción de inseguridad</a:t>
          </a:r>
        </a:p>
      </dgm:t>
    </dgm:pt>
    <dgm:pt modelId="{0B55189F-0A56-49FB-B057-569E86D7CBD2}" type="parTrans" cxnId="{F8D3E816-6D3D-4BA0-ACC6-B02DD4CDC58F}">
      <dgm:prSet/>
      <dgm:spPr/>
      <dgm:t>
        <a:bodyPr/>
        <a:lstStyle/>
        <a:p>
          <a:endParaRPr lang="es-EC" sz="1800">
            <a:solidFill>
              <a:schemeClr val="tx1"/>
            </a:solidFill>
          </a:endParaRPr>
        </a:p>
      </dgm:t>
    </dgm:pt>
    <dgm:pt modelId="{1F22868D-607C-42DE-80DD-F1B2F737D9E7}" type="sibTrans" cxnId="{F8D3E816-6D3D-4BA0-ACC6-B02DD4CDC58F}">
      <dgm:prSet/>
      <dgm:spPr/>
      <dgm:t>
        <a:bodyPr/>
        <a:lstStyle/>
        <a:p>
          <a:endParaRPr lang="es-EC" sz="1800">
            <a:solidFill>
              <a:schemeClr val="tx1"/>
            </a:solidFill>
          </a:endParaRPr>
        </a:p>
      </dgm:t>
    </dgm:pt>
    <dgm:pt modelId="{CF3EF807-C489-48B3-B33C-8798FFD51D67}">
      <dgm:prSet phldrT="[Texto]" custT="1"/>
      <dgm:spPr>
        <a:solidFill>
          <a:srgbClr val="CC99FF"/>
        </a:solidFill>
      </dgm:spPr>
      <dgm:t>
        <a:bodyPr/>
        <a:lstStyle/>
        <a:p>
          <a:r>
            <a:rPr lang="es-EC" sz="1200" dirty="0">
              <a:solidFill>
                <a:schemeClr val="tx1"/>
              </a:solidFill>
              <a:latin typeface="Times New Roman" panose="02020603050405020304" pitchFamily="18" charset="0"/>
              <a:cs typeface="Times New Roman" panose="02020603050405020304" pitchFamily="18" charset="0"/>
            </a:rPr>
            <a:t>Falta de comunicación  autoridades - habitantes</a:t>
          </a:r>
        </a:p>
      </dgm:t>
    </dgm:pt>
    <dgm:pt modelId="{09A2AE39-59E5-4122-B6D0-B075F016B92E}" type="parTrans" cxnId="{BDBFE707-8E3F-4521-A21E-0665377116DA}">
      <dgm:prSet/>
      <dgm:spPr/>
      <dgm:t>
        <a:bodyPr/>
        <a:lstStyle/>
        <a:p>
          <a:endParaRPr lang="es-EC" sz="1800">
            <a:solidFill>
              <a:schemeClr val="tx1"/>
            </a:solidFill>
          </a:endParaRPr>
        </a:p>
      </dgm:t>
    </dgm:pt>
    <dgm:pt modelId="{7DA5B973-B8C1-48E7-A8B6-2C5264A24697}" type="sibTrans" cxnId="{BDBFE707-8E3F-4521-A21E-0665377116DA}">
      <dgm:prSet/>
      <dgm:spPr/>
      <dgm:t>
        <a:bodyPr/>
        <a:lstStyle/>
        <a:p>
          <a:endParaRPr lang="es-EC" sz="1800">
            <a:solidFill>
              <a:schemeClr val="tx1"/>
            </a:solidFill>
          </a:endParaRPr>
        </a:p>
      </dgm:t>
    </dgm:pt>
    <dgm:pt modelId="{B6ACCCA4-8302-46EF-B9A6-ECB74D482F1C}" type="pres">
      <dgm:prSet presAssocID="{AEA91A5F-06FC-4E97-8271-2F0E7D660C63}" presName="composite" presStyleCnt="0">
        <dgm:presLayoutVars>
          <dgm:chMax val="3"/>
          <dgm:animLvl val="lvl"/>
          <dgm:resizeHandles val="exact"/>
        </dgm:presLayoutVars>
      </dgm:prSet>
      <dgm:spPr/>
    </dgm:pt>
    <dgm:pt modelId="{FC585E05-B10A-4D82-90C0-92D85F5A9629}" type="pres">
      <dgm:prSet presAssocID="{5A2A02AB-3DC9-4601-ADD1-BE3A9038D61B}" presName="gear1" presStyleLbl="node1" presStyleIdx="0" presStyleCnt="3">
        <dgm:presLayoutVars>
          <dgm:chMax val="1"/>
          <dgm:bulletEnabled val="1"/>
        </dgm:presLayoutVars>
      </dgm:prSet>
      <dgm:spPr/>
    </dgm:pt>
    <dgm:pt modelId="{8A7C33A1-9D2A-4295-B27B-BB931CCF5BA9}" type="pres">
      <dgm:prSet presAssocID="{5A2A02AB-3DC9-4601-ADD1-BE3A9038D61B}" presName="gear1srcNode" presStyleLbl="node1" presStyleIdx="0" presStyleCnt="3"/>
      <dgm:spPr/>
    </dgm:pt>
    <dgm:pt modelId="{6EDEF09F-21A9-4384-839B-4EB505B1A5F3}" type="pres">
      <dgm:prSet presAssocID="{5A2A02AB-3DC9-4601-ADD1-BE3A9038D61B}" presName="gear1dstNode" presStyleLbl="node1" presStyleIdx="0" presStyleCnt="3"/>
      <dgm:spPr/>
    </dgm:pt>
    <dgm:pt modelId="{479733E5-800B-49CC-BA2F-309AD6B1F2FC}" type="pres">
      <dgm:prSet presAssocID="{0086D099-684F-4B1A-BD51-2F4EC233FAC1}" presName="gear2" presStyleLbl="node1" presStyleIdx="1" presStyleCnt="3">
        <dgm:presLayoutVars>
          <dgm:chMax val="1"/>
          <dgm:bulletEnabled val="1"/>
        </dgm:presLayoutVars>
      </dgm:prSet>
      <dgm:spPr/>
    </dgm:pt>
    <dgm:pt modelId="{1A210B89-5179-4517-94E1-C4C989025FA2}" type="pres">
      <dgm:prSet presAssocID="{0086D099-684F-4B1A-BD51-2F4EC233FAC1}" presName="gear2srcNode" presStyleLbl="node1" presStyleIdx="1" presStyleCnt="3"/>
      <dgm:spPr/>
    </dgm:pt>
    <dgm:pt modelId="{061EA559-0A7E-412A-AE04-E406D620E57C}" type="pres">
      <dgm:prSet presAssocID="{0086D099-684F-4B1A-BD51-2F4EC233FAC1}" presName="gear2dstNode" presStyleLbl="node1" presStyleIdx="1" presStyleCnt="3"/>
      <dgm:spPr/>
    </dgm:pt>
    <dgm:pt modelId="{513724F1-44E8-46A3-A759-780FC6E9DCFC}" type="pres">
      <dgm:prSet presAssocID="{CF3EF807-C489-48B3-B33C-8798FFD51D67}" presName="gear3" presStyleLbl="node1" presStyleIdx="2" presStyleCnt="3"/>
      <dgm:spPr/>
    </dgm:pt>
    <dgm:pt modelId="{49255345-888B-4861-B689-97FABD363EFA}" type="pres">
      <dgm:prSet presAssocID="{CF3EF807-C489-48B3-B33C-8798FFD51D67}" presName="gear3tx" presStyleLbl="node1" presStyleIdx="2" presStyleCnt="3">
        <dgm:presLayoutVars>
          <dgm:chMax val="1"/>
          <dgm:bulletEnabled val="1"/>
        </dgm:presLayoutVars>
      </dgm:prSet>
      <dgm:spPr/>
    </dgm:pt>
    <dgm:pt modelId="{8FD70FB3-F47B-4895-A68B-CE7D5FE00592}" type="pres">
      <dgm:prSet presAssocID="{CF3EF807-C489-48B3-B33C-8798FFD51D67}" presName="gear3srcNode" presStyleLbl="node1" presStyleIdx="2" presStyleCnt="3"/>
      <dgm:spPr/>
    </dgm:pt>
    <dgm:pt modelId="{AA8771B3-B1D9-4DC9-B6F0-503819098FA6}" type="pres">
      <dgm:prSet presAssocID="{CF3EF807-C489-48B3-B33C-8798FFD51D67}" presName="gear3dstNode" presStyleLbl="node1" presStyleIdx="2" presStyleCnt="3"/>
      <dgm:spPr/>
    </dgm:pt>
    <dgm:pt modelId="{55885347-ACD5-4A99-A4F8-D1E2E1BA8759}" type="pres">
      <dgm:prSet presAssocID="{F5DA3F51-5E6A-45BC-8D57-C44BA87F5935}" presName="connector1" presStyleLbl="sibTrans2D1" presStyleIdx="0" presStyleCnt="3"/>
      <dgm:spPr/>
    </dgm:pt>
    <dgm:pt modelId="{7EDE7D0A-42CF-49CA-A45D-FAFCA41858EB}" type="pres">
      <dgm:prSet presAssocID="{1F22868D-607C-42DE-80DD-F1B2F737D9E7}" presName="connector2" presStyleLbl="sibTrans2D1" presStyleIdx="1" presStyleCnt="3"/>
      <dgm:spPr/>
    </dgm:pt>
    <dgm:pt modelId="{253A664B-AD64-4EA3-811C-24778BF8E218}" type="pres">
      <dgm:prSet presAssocID="{7DA5B973-B8C1-48E7-A8B6-2C5264A24697}" presName="connector3" presStyleLbl="sibTrans2D1" presStyleIdx="2" presStyleCnt="3"/>
      <dgm:spPr/>
    </dgm:pt>
  </dgm:ptLst>
  <dgm:cxnLst>
    <dgm:cxn modelId="{BDBFE707-8E3F-4521-A21E-0665377116DA}" srcId="{AEA91A5F-06FC-4E97-8271-2F0E7D660C63}" destId="{CF3EF807-C489-48B3-B33C-8798FFD51D67}" srcOrd="2" destOrd="0" parTransId="{09A2AE39-59E5-4122-B6D0-B075F016B92E}" sibTransId="{7DA5B973-B8C1-48E7-A8B6-2C5264A24697}"/>
    <dgm:cxn modelId="{B4C83212-96DD-432B-99C4-35FF96C875FA}" type="presOf" srcId="{0086D099-684F-4B1A-BD51-2F4EC233FAC1}" destId="{1A210B89-5179-4517-94E1-C4C989025FA2}" srcOrd="1" destOrd="0" presId="urn:microsoft.com/office/officeart/2005/8/layout/gear1"/>
    <dgm:cxn modelId="{F8D3E816-6D3D-4BA0-ACC6-B02DD4CDC58F}" srcId="{AEA91A5F-06FC-4E97-8271-2F0E7D660C63}" destId="{0086D099-684F-4B1A-BD51-2F4EC233FAC1}" srcOrd="1" destOrd="0" parTransId="{0B55189F-0A56-49FB-B057-569E86D7CBD2}" sibTransId="{1F22868D-607C-42DE-80DD-F1B2F737D9E7}"/>
    <dgm:cxn modelId="{F65D082C-F3F8-4C51-AB7A-AA228D9B2EE2}" srcId="{AEA91A5F-06FC-4E97-8271-2F0E7D660C63}" destId="{5A2A02AB-3DC9-4601-ADD1-BE3A9038D61B}" srcOrd="0" destOrd="0" parTransId="{600990C5-5B3E-4E7B-B554-065F7DFD60F0}" sibTransId="{F5DA3F51-5E6A-45BC-8D57-C44BA87F5935}"/>
    <dgm:cxn modelId="{12F0A24B-58FC-45DB-B3C6-E626D74C661F}" type="presOf" srcId="{0086D099-684F-4B1A-BD51-2F4EC233FAC1}" destId="{061EA559-0A7E-412A-AE04-E406D620E57C}" srcOrd="2" destOrd="0" presId="urn:microsoft.com/office/officeart/2005/8/layout/gear1"/>
    <dgm:cxn modelId="{A0685789-0ED6-4455-9EAE-5CFC32B6B90E}" type="presOf" srcId="{AEA91A5F-06FC-4E97-8271-2F0E7D660C63}" destId="{B6ACCCA4-8302-46EF-B9A6-ECB74D482F1C}" srcOrd="0" destOrd="0" presId="urn:microsoft.com/office/officeart/2005/8/layout/gear1"/>
    <dgm:cxn modelId="{4020BF8F-6CF6-4B31-AF97-52B584777566}" type="presOf" srcId="{1F22868D-607C-42DE-80DD-F1B2F737D9E7}" destId="{7EDE7D0A-42CF-49CA-A45D-FAFCA41858EB}" srcOrd="0" destOrd="0" presId="urn:microsoft.com/office/officeart/2005/8/layout/gear1"/>
    <dgm:cxn modelId="{8D3B3EA3-E274-4C82-A954-FDA83D294E59}" type="presOf" srcId="{CF3EF807-C489-48B3-B33C-8798FFD51D67}" destId="{513724F1-44E8-46A3-A759-780FC6E9DCFC}" srcOrd="0" destOrd="0" presId="urn:microsoft.com/office/officeart/2005/8/layout/gear1"/>
    <dgm:cxn modelId="{E03041AA-AB5B-4C59-A49C-04096DA9C6A7}" type="presOf" srcId="{CF3EF807-C489-48B3-B33C-8798FFD51D67}" destId="{49255345-888B-4861-B689-97FABD363EFA}" srcOrd="1" destOrd="0" presId="urn:microsoft.com/office/officeart/2005/8/layout/gear1"/>
    <dgm:cxn modelId="{05B7B0B3-BB86-4E81-AA1C-F76CE59BA6DC}" type="presOf" srcId="{5A2A02AB-3DC9-4601-ADD1-BE3A9038D61B}" destId="{8A7C33A1-9D2A-4295-B27B-BB931CCF5BA9}" srcOrd="1" destOrd="0" presId="urn:microsoft.com/office/officeart/2005/8/layout/gear1"/>
    <dgm:cxn modelId="{027865C1-A706-41FC-91DA-B9C5AD8EB1C0}" type="presOf" srcId="{5A2A02AB-3DC9-4601-ADD1-BE3A9038D61B}" destId="{FC585E05-B10A-4D82-90C0-92D85F5A9629}" srcOrd="0" destOrd="0" presId="urn:microsoft.com/office/officeart/2005/8/layout/gear1"/>
    <dgm:cxn modelId="{5380AACC-D99C-4BB4-A5C6-490E9D5C2BEF}" type="presOf" srcId="{7DA5B973-B8C1-48E7-A8B6-2C5264A24697}" destId="{253A664B-AD64-4EA3-811C-24778BF8E218}" srcOrd="0" destOrd="0" presId="urn:microsoft.com/office/officeart/2005/8/layout/gear1"/>
    <dgm:cxn modelId="{00C38DCD-A6FE-4A01-AE20-9B4AC0142F9C}" type="presOf" srcId="{CF3EF807-C489-48B3-B33C-8798FFD51D67}" destId="{8FD70FB3-F47B-4895-A68B-CE7D5FE00592}" srcOrd="2" destOrd="0" presId="urn:microsoft.com/office/officeart/2005/8/layout/gear1"/>
    <dgm:cxn modelId="{3F6EA3CE-F00E-4715-98A4-35D12E189F9C}" type="presOf" srcId="{0086D099-684F-4B1A-BD51-2F4EC233FAC1}" destId="{479733E5-800B-49CC-BA2F-309AD6B1F2FC}" srcOrd="0" destOrd="0" presId="urn:microsoft.com/office/officeart/2005/8/layout/gear1"/>
    <dgm:cxn modelId="{646EA6DF-8968-4A3A-BB0F-E7E0AE33E850}" type="presOf" srcId="{F5DA3F51-5E6A-45BC-8D57-C44BA87F5935}" destId="{55885347-ACD5-4A99-A4F8-D1E2E1BA8759}" srcOrd="0" destOrd="0" presId="urn:microsoft.com/office/officeart/2005/8/layout/gear1"/>
    <dgm:cxn modelId="{E42FD9E0-1674-41AC-A074-9CFD3394562D}" type="presOf" srcId="{5A2A02AB-3DC9-4601-ADD1-BE3A9038D61B}" destId="{6EDEF09F-21A9-4384-839B-4EB505B1A5F3}" srcOrd="2" destOrd="0" presId="urn:microsoft.com/office/officeart/2005/8/layout/gear1"/>
    <dgm:cxn modelId="{BA6EE4FF-491C-4D40-9FF5-7A4A4788D459}" type="presOf" srcId="{CF3EF807-C489-48B3-B33C-8798FFD51D67}" destId="{AA8771B3-B1D9-4DC9-B6F0-503819098FA6}" srcOrd="3" destOrd="0" presId="urn:microsoft.com/office/officeart/2005/8/layout/gear1"/>
    <dgm:cxn modelId="{A38D7AB9-8263-40BC-9884-BA2608076DEC}" type="presParOf" srcId="{B6ACCCA4-8302-46EF-B9A6-ECB74D482F1C}" destId="{FC585E05-B10A-4D82-90C0-92D85F5A9629}" srcOrd="0" destOrd="0" presId="urn:microsoft.com/office/officeart/2005/8/layout/gear1"/>
    <dgm:cxn modelId="{70CF6D66-1730-4685-85CA-7D2FE9DB85C9}" type="presParOf" srcId="{B6ACCCA4-8302-46EF-B9A6-ECB74D482F1C}" destId="{8A7C33A1-9D2A-4295-B27B-BB931CCF5BA9}" srcOrd="1" destOrd="0" presId="urn:microsoft.com/office/officeart/2005/8/layout/gear1"/>
    <dgm:cxn modelId="{3341BC73-903C-47C8-8609-4801F0F8E78F}" type="presParOf" srcId="{B6ACCCA4-8302-46EF-B9A6-ECB74D482F1C}" destId="{6EDEF09F-21A9-4384-839B-4EB505B1A5F3}" srcOrd="2" destOrd="0" presId="urn:microsoft.com/office/officeart/2005/8/layout/gear1"/>
    <dgm:cxn modelId="{9A21620D-0AC5-4B85-B23C-A1887D93046E}" type="presParOf" srcId="{B6ACCCA4-8302-46EF-B9A6-ECB74D482F1C}" destId="{479733E5-800B-49CC-BA2F-309AD6B1F2FC}" srcOrd="3" destOrd="0" presId="urn:microsoft.com/office/officeart/2005/8/layout/gear1"/>
    <dgm:cxn modelId="{2467FEC6-0430-48F1-8922-B55D8B1AC3A5}" type="presParOf" srcId="{B6ACCCA4-8302-46EF-B9A6-ECB74D482F1C}" destId="{1A210B89-5179-4517-94E1-C4C989025FA2}" srcOrd="4" destOrd="0" presId="urn:microsoft.com/office/officeart/2005/8/layout/gear1"/>
    <dgm:cxn modelId="{957EA60B-CB88-42D8-B4A5-AE093DE274A1}" type="presParOf" srcId="{B6ACCCA4-8302-46EF-B9A6-ECB74D482F1C}" destId="{061EA559-0A7E-412A-AE04-E406D620E57C}" srcOrd="5" destOrd="0" presId="urn:microsoft.com/office/officeart/2005/8/layout/gear1"/>
    <dgm:cxn modelId="{A08BDB24-8FCB-4B08-BE9E-9FBF41CE6C90}" type="presParOf" srcId="{B6ACCCA4-8302-46EF-B9A6-ECB74D482F1C}" destId="{513724F1-44E8-46A3-A759-780FC6E9DCFC}" srcOrd="6" destOrd="0" presId="urn:microsoft.com/office/officeart/2005/8/layout/gear1"/>
    <dgm:cxn modelId="{BD002935-A520-45B5-9E26-67B6B23F0C44}" type="presParOf" srcId="{B6ACCCA4-8302-46EF-B9A6-ECB74D482F1C}" destId="{49255345-888B-4861-B689-97FABD363EFA}" srcOrd="7" destOrd="0" presId="urn:microsoft.com/office/officeart/2005/8/layout/gear1"/>
    <dgm:cxn modelId="{B7F4677B-127C-4331-AC10-110598630BFE}" type="presParOf" srcId="{B6ACCCA4-8302-46EF-B9A6-ECB74D482F1C}" destId="{8FD70FB3-F47B-4895-A68B-CE7D5FE00592}" srcOrd="8" destOrd="0" presId="urn:microsoft.com/office/officeart/2005/8/layout/gear1"/>
    <dgm:cxn modelId="{CAD277CB-908D-4CEE-86B6-685A610315D7}" type="presParOf" srcId="{B6ACCCA4-8302-46EF-B9A6-ECB74D482F1C}" destId="{AA8771B3-B1D9-4DC9-B6F0-503819098FA6}" srcOrd="9" destOrd="0" presId="urn:microsoft.com/office/officeart/2005/8/layout/gear1"/>
    <dgm:cxn modelId="{7319E10C-4460-46F6-96DC-A3413113CA1A}" type="presParOf" srcId="{B6ACCCA4-8302-46EF-B9A6-ECB74D482F1C}" destId="{55885347-ACD5-4A99-A4F8-D1E2E1BA8759}" srcOrd="10" destOrd="0" presId="urn:microsoft.com/office/officeart/2005/8/layout/gear1"/>
    <dgm:cxn modelId="{35A5645F-09E5-44B2-870F-CE48D9883CE3}" type="presParOf" srcId="{B6ACCCA4-8302-46EF-B9A6-ECB74D482F1C}" destId="{7EDE7D0A-42CF-49CA-A45D-FAFCA41858EB}" srcOrd="11" destOrd="0" presId="urn:microsoft.com/office/officeart/2005/8/layout/gear1"/>
    <dgm:cxn modelId="{4EA5F188-3936-4CE6-B00A-DF40C74746F4}" type="presParOf" srcId="{B6ACCCA4-8302-46EF-B9A6-ECB74D482F1C}" destId="{253A664B-AD64-4EA3-811C-24778BF8E218}"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96B1C9-DDA6-420E-B20C-24C09AAB623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F74D9C95-35DC-4CF5-A40E-829BC496ACDD}">
      <dgm:prSet phldrT="[Texto]"/>
      <dgm:spPr>
        <a:solidFill>
          <a:srgbClr val="CC00FF"/>
        </a:solidFill>
      </dgm:spPr>
      <dgm:t>
        <a:bodyPr/>
        <a:lstStyle/>
        <a:p>
          <a:r>
            <a:rPr lang="es-EC" dirty="0">
              <a:solidFill>
                <a:schemeClr val="tx1"/>
              </a:solidFill>
              <a:latin typeface="Times New Roman" panose="02020603050405020304" pitchFamily="18" charset="0"/>
              <a:cs typeface="Times New Roman" panose="02020603050405020304" pitchFamily="18" charset="0"/>
            </a:rPr>
            <a:t>INDEPENDIENTE</a:t>
          </a:r>
        </a:p>
      </dgm:t>
    </dgm:pt>
    <dgm:pt modelId="{3A56D908-3C80-400E-8244-F4A4EEF07B61}" type="parTrans" cxnId="{EC893B15-62F5-4A7C-9C13-221E4718272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21C0B36-ED26-435D-9F2B-9EE012F07577}" type="sibTrans" cxnId="{EC893B15-62F5-4A7C-9C13-221E4718272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50BED87-DCEC-4784-9303-2807FF47988D}">
      <dgm:prSet phldrT="[Texto]"/>
      <dgm:spPr>
        <a:solidFill>
          <a:schemeClr val="bg1">
            <a:lumMod val="85000"/>
            <a:alpha val="90000"/>
          </a:schemeClr>
        </a:solidFill>
      </dgm:spPr>
      <dgm:t>
        <a:bodyPr/>
        <a:lstStyle/>
        <a:p>
          <a:r>
            <a:rPr lang="es-EC" dirty="0">
              <a:solidFill>
                <a:schemeClr val="tx1"/>
              </a:solidFill>
              <a:latin typeface="Times New Roman" panose="02020603050405020304" pitchFamily="18" charset="0"/>
              <a:cs typeface="Times New Roman" panose="02020603050405020304" pitchFamily="18" charset="0"/>
            </a:rPr>
            <a:t>Comunicación </a:t>
          </a:r>
        </a:p>
      </dgm:t>
    </dgm:pt>
    <dgm:pt modelId="{2FC28D62-99C9-46CA-B08C-E32EC5C1AAFC}" type="parTrans" cxnId="{36481157-A8D0-411F-809B-C0B6240A6C7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72DC26F-863E-4DB4-8740-9C0DB0D2FA99}" type="sibTrans" cxnId="{36481157-A8D0-411F-809B-C0B6240A6C7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C77826C-8232-45B4-A234-5CEEB7D6B7B5}">
      <dgm:prSet phldrT="[Texto]"/>
      <dgm:spPr>
        <a:solidFill>
          <a:srgbClr val="14F0C6"/>
        </a:solidFill>
      </dgm:spPr>
      <dgm:t>
        <a:bodyPr/>
        <a:lstStyle/>
        <a:p>
          <a:r>
            <a:rPr lang="es-EC" dirty="0">
              <a:solidFill>
                <a:schemeClr val="tx1"/>
              </a:solidFill>
              <a:latin typeface="Times New Roman" panose="02020603050405020304" pitchFamily="18" charset="0"/>
              <a:cs typeface="Times New Roman" panose="02020603050405020304" pitchFamily="18" charset="0"/>
            </a:rPr>
            <a:t>DEPENDIENTE</a:t>
          </a:r>
        </a:p>
      </dgm:t>
    </dgm:pt>
    <dgm:pt modelId="{60136CE4-173E-4190-ABB2-1FF0FEF059CE}" type="parTrans" cxnId="{5B2D4821-0E4C-45D8-ABCE-92A2B0E8918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DEAAD82-6E78-423A-A3E4-0E5DE18D02B9}" type="sibTrans" cxnId="{5B2D4821-0E4C-45D8-ABCE-92A2B0E8918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23E25AA1-ED00-416A-AB9C-E5AAEE5DAF33}">
      <dgm:prSet phldrT="[Texto]"/>
      <dgm:spPr>
        <a:solidFill>
          <a:schemeClr val="bg1">
            <a:lumMod val="85000"/>
            <a:alpha val="90000"/>
          </a:schemeClr>
        </a:solidFill>
      </dgm:spPr>
      <dgm:t>
        <a:bodyPr/>
        <a:lstStyle/>
        <a:p>
          <a:r>
            <a:rPr lang="es-EC" dirty="0">
              <a:solidFill>
                <a:schemeClr val="tx1"/>
              </a:solidFill>
              <a:latin typeface="Times New Roman" panose="02020603050405020304" pitchFamily="18" charset="0"/>
              <a:cs typeface="Times New Roman" panose="02020603050405020304" pitchFamily="18" charset="0"/>
            </a:rPr>
            <a:t>Percepción de Inseguridad Social </a:t>
          </a:r>
        </a:p>
      </dgm:t>
    </dgm:pt>
    <dgm:pt modelId="{7A84BADF-BC91-400C-B219-453A3EA1388E}" type="parTrans" cxnId="{6A60042E-E369-4A29-8CFB-B661D8951C6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F58D8D32-FB7C-477A-A39F-01FB84B12B4B}" type="sibTrans" cxnId="{6A60042E-E369-4A29-8CFB-B661D8951C6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43A82BD-7332-4FD8-B3BE-34FE688BEDFF}" type="pres">
      <dgm:prSet presAssocID="{6896B1C9-DDA6-420E-B20C-24C09AAB6236}" presName="Name0" presStyleCnt="0">
        <dgm:presLayoutVars>
          <dgm:dir/>
          <dgm:animLvl val="lvl"/>
          <dgm:resizeHandles/>
        </dgm:presLayoutVars>
      </dgm:prSet>
      <dgm:spPr/>
    </dgm:pt>
    <dgm:pt modelId="{F5B4228E-2657-4842-AB26-E089A4A34172}" type="pres">
      <dgm:prSet presAssocID="{F74D9C95-35DC-4CF5-A40E-829BC496ACDD}" presName="linNode" presStyleCnt="0"/>
      <dgm:spPr/>
    </dgm:pt>
    <dgm:pt modelId="{A79E58AA-049E-4D3B-8DC7-AD5AD1A5FB10}" type="pres">
      <dgm:prSet presAssocID="{F74D9C95-35DC-4CF5-A40E-829BC496ACDD}" presName="parentShp" presStyleLbl="node1" presStyleIdx="0" presStyleCnt="2">
        <dgm:presLayoutVars>
          <dgm:bulletEnabled val="1"/>
        </dgm:presLayoutVars>
      </dgm:prSet>
      <dgm:spPr/>
    </dgm:pt>
    <dgm:pt modelId="{793A4D2B-31E3-4173-90CE-F2E93A734368}" type="pres">
      <dgm:prSet presAssocID="{F74D9C95-35DC-4CF5-A40E-829BC496ACDD}" presName="childShp" presStyleLbl="bgAccFollowNode1" presStyleIdx="0" presStyleCnt="2" custLinFactNeighborX="8">
        <dgm:presLayoutVars>
          <dgm:bulletEnabled val="1"/>
        </dgm:presLayoutVars>
      </dgm:prSet>
      <dgm:spPr/>
    </dgm:pt>
    <dgm:pt modelId="{101A9DA3-79DF-4C40-9DAB-C24E46DC37D2}" type="pres">
      <dgm:prSet presAssocID="{821C0B36-ED26-435D-9F2B-9EE012F07577}" presName="spacing" presStyleCnt="0"/>
      <dgm:spPr/>
    </dgm:pt>
    <dgm:pt modelId="{39B54D1C-2440-454D-9404-59A1C4FB1229}" type="pres">
      <dgm:prSet presAssocID="{7C77826C-8232-45B4-A234-5CEEB7D6B7B5}" presName="linNode" presStyleCnt="0"/>
      <dgm:spPr/>
    </dgm:pt>
    <dgm:pt modelId="{E8047438-3885-49B3-9C7B-F1335912ADB4}" type="pres">
      <dgm:prSet presAssocID="{7C77826C-8232-45B4-A234-5CEEB7D6B7B5}" presName="parentShp" presStyleLbl="node1" presStyleIdx="1" presStyleCnt="2">
        <dgm:presLayoutVars>
          <dgm:bulletEnabled val="1"/>
        </dgm:presLayoutVars>
      </dgm:prSet>
      <dgm:spPr/>
    </dgm:pt>
    <dgm:pt modelId="{982D4033-611E-4945-BF10-2C5F0BD29B72}" type="pres">
      <dgm:prSet presAssocID="{7C77826C-8232-45B4-A234-5CEEB7D6B7B5}" presName="childShp" presStyleLbl="bgAccFollowNode1" presStyleIdx="1" presStyleCnt="2">
        <dgm:presLayoutVars>
          <dgm:bulletEnabled val="1"/>
        </dgm:presLayoutVars>
      </dgm:prSet>
      <dgm:spPr/>
    </dgm:pt>
  </dgm:ptLst>
  <dgm:cxnLst>
    <dgm:cxn modelId="{EC893B15-62F5-4A7C-9C13-221E47182721}" srcId="{6896B1C9-DDA6-420E-B20C-24C09AAB6236}" destId="{F74D9C95-35DC-4CF5-A40E-829BC496ACDD}" srcOrd="0" destOrd="0" parTransId="{3A56D908-3C80-400E-8244-F4A4EEF07B61}" sibTransId="{821C0B36-ED26-435D-9F2B-9EE012F07577}"/>
    <dgm:cxn modelId="{5B2D4821-0E4C-45D8-ABCE-92A2B0E8918A}" srcId="{6896B1C9-DDA6-420E-B20C-24C09AAB6236}" destId="{7C77826C-8232-45B4-A234-5CEEB7D6B7B5}" srcOrd="1" destOrd="0" parTransId="{60136CE4-173E-4190-ABB2-1FF0FEF059CE}" sibTransId="{ADEAAD82-6E78-423A-A3E4-0E5DE18D02B9}"/>
    <dgm:cxn modelId="{6A60042E-E369-4A29-8CFB-B661D8951C6F}" srcId="{7C77826C-8232-45B4-A234-5CEEB7D6B7B5}" destId="{23E25AA1-ED00-416A-AB9C-E5AAEE5DAF33}" srcOrd="0" destOrd="0" parTransId="{7A84BADF-BC91-400C-B219-453A3EA1388E}" sibTransId="{F58D8D32-FB7C-477A-A39F-01FB84B12B4B}"/>
    <dgm:cxn modelId="{1285FE6A-A238-4899-8279-7B4884E11CC0}" type="presOf" srcId="{F74D9C95-35DC-4CF5-A40E-829BC496ACDD}" destId="{A79E58AA-049E-4D3B-8DC7-AD5AD1A5FB10}" srcOrd="0" destOrd="0" presId="urn:microsoft.com/office/officeart/2005/8/layout/vList6"/>
    <dgm:cxn modelId="{968E3E6F-B7D7-45EE-88B5-C80C8406527C}" type="presOf" srcId="{7C77826C-8232-45B4-A234-5CEEB7D6B7B5}" destId="{E8047438-3885-49B3-9C7B-F1335912ADB4}" srcOrd="0" destOrd="0" presId="urn:microsoft.com/office/officeart/2005/8/layout/vList6"/>
    <dgm:cxn modelId="{879B2550-5C3B-426B-836C-A41B0F6FFA78}" type="presOf" srcId="{550BED87-DCEC-4784-9303-2807FF47988D}" destId="{793A4D2B-31E3-4173-90CE-F2E93A734368}" srcOrd="0" destOrd="0" presId="urn:microsoft.com/office/officeart/2005/8/layout/vList6"/>
    <dgm:cxn modelId="{1B16E854-51DC-41C4-9291-8FBCEE77CD07}" type="presOf" srcId="{6896B1C9-DDA6-420E-B20C-24C09AAB6236}" destId="{443A82BD-7332-4FD8-B3BE-34FE688BEDFF}" srcOrd="0" destOrd="0" presId="urn:microsoft.com/office/officeart/2005/8/layout/vList6"/>
    <dgm:cxn modelId="{36481157-A8D0-411F-809B-C0B6240A6C7B}" srcId="{F74D9C95-35DC-4CF5-A40E-829BC496ACDD}" destId="{550BED87-DCEC-4784-9303-2807FF47988D}" srcOrd="0" destOrd="0" parTransId="{2FC28D62-99C9-46CA-B08C-E32EC5C1AAFC}" sibTransId="{172DC26F-863E-4DB4-8740-9C0DB0D2FA99}"/>
    <dgm:cxn modelId="{533510CB-7C15-4A37-9EEC-2AF74EDF2AAF}" type="presOf" srcId="{23E25AA1-ED00-416A-AB9C-E5AAEE5DAF33}" destId="{982D4033-611E-4945-BF10-2C5F0BD29B72}" srcOrd="0" destOrd="0" presId="urn:microsoft.com/office/officeart/2005/8/layout/vList6"/>
    <dgm:cxn modelId="{FF3D929C-2C8B-4299-8C81-5944F1E7C697}" type="presParOf" srcId="{443A82BD-7332-4FD8-B3BE-34FE688BEDFF}" destId="{F5B4228E-2657-4842-AB26-E089A4A34172}" srcOrd="0" destOrd="0" presId="urn:microsoft.com/office/officeart/2005/8/layout/vList6"/>
    <dgm:cxn modelId="{9402FAB5-B212-475D-9F8A-89FD4971F15E}" type="presParOf" srcId="{F5B4228E-2657-4842-AB26-E089A4A34172}" destId="{A79E58AA-049E-4D3B-8DC7-AD5AD1A5FB10}" srcOrd="0" destOrd="0" presId="urn:microsoft.com/office/officeart/2005/8/layout/vList6"/>
    <dgm:cxn modelId="{6E6C34DA-EB43-4AEE-A94E-85DA09B1AF4F}" type="presParOf" srcId="{F5B4228E-2657-4842-AB26-E089A4A34172}" destId="{793A4D2B-31E3-4173-90CE-F2E93A734368}" srcOrd="1" destOrd="0" presId="urn:microsoft.com/office/officeart/2005/8/layout/vList6"/>
    <dgm:cxn modelId="{C3ECE622-3202-4B5F-A6AA-313BE289339A}" type="presParOf" srcId="{443A82BD-7332-4FD8-B3BE-34FE688BEDFF}" destId="{101A9DA3-79DF-4C40-9DAB-C24E46DC37D2}" srcOrd="1" destOrd="0" presId="urn:microsoft.com/office/officeart/2005/8/layout/vList6"/>
    <dgm:cxn modelId="{A943656D-F077-4C50-8DED-93782FB02A98}" type="presParOf" srcId="{443A82BD-7332-4FD8-B3BE-34FE688BEDFF}" destId="{39B54D1C-2440-454D-9404-59A1C4FB1229}" srcOrd="2" destOrd="0" presId="urn:microsoft.com/office/officeart/2005/8/layout/vList6"/>
    <dgm:cxn modelId="{CAC890B0-BCF7-46AE-A37F-47633F81198A}" type="presParOf" srcId="{39B54D1C-2440-454D-9404-59A1C4FB1229}" destId="{E8047438-3885-49B3-9C7B-F1335912ADB4}" srcOrd="0" destOrd="0" presId="urn:microsoft.com/office/officeart/2005/8/layout/vList6"/>
    <dgm:cxn modelId="{524035CE-3CE7-4D1B-90D4-D7CE0937ED85}" type="presParOf" srcId="{39B54D1C-2440-454D-9404-59A1C4FB1229}" destId="{982D4033-611E-4945-BF10-2C5F0BD29B7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1_1" csCatId="accent1" phldr="1"/>
      <dgm:spPr/>
    </dgm:pt>
    <dgm:pt modelId="{751FD390-6388-4AF3-8C05-5D9210D8760F}">
      <dgm:prSet phldrT="[Texto]"/>
      <dgm:spPr/>
      <dgm:t>
        <a:bodyPr/>
        <a:lstStyle/>
        <a:p>
          <a:r>
            <a:rPr lang="es-EC">
              <a:latin typeface="Times New Roman" panose="02020603050405020304" pitchFamily="18" charset="0"/>
              <a:cs typeface="Times New Roman" panose="02020603050405020304" pitchFamily="18" charset="0"/>
            </a:rPr>
            <a:t>Recibir, analizar, interpretar, y almacenar </a:t>
          </a:r>
          <a:endParaRPr lang="es-EC" dirty="0">
            <a:latin typeface="Times New Roman" panose="02020603050405020304" pitchFamily="18" charset="0"/>
            <a:cs typeface="Times New Roman" panose="02020603050405020304" pitchFamily="18" charset="0"/>
          </a:endParaRPr>
        </a:p>
      </dgm:t>
    </dgm:pt>
    <dgm:pt modelId="{DC053100-F90A-49B3-A707-7A6B95E03819}" type="par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dgm:spPr/>
      <dgm:t>
        <a:bodyPr/>
        <a:lstStyle/>
        <a:p>
          <a:r>
            <a:rPr lang="es-EC">
              <a:latin typeface="Times New Roman" panose="02020603050405020304" pitchFamily="18" charset="0"/>
              <a:cs typeface="Times New Roman" panose="02020603050405020304" pitchFamily="18" charset="0"/>
            </a:rPr>
            <a:t>Enlace entre el individuo y su ambiente</a:t>
          </a:r>
          <a:endParaRPr lang="es-EC" dirty="0">
            <a:latin typeface="Times New Roman" panose="02020603050405020304" pitchFamily="18" charset="0"/>
            <a:cs typeface="Times New Roman" panose="02020603050405020304" pitchFamily="18" charset="0"/>
          </a:endParaRPr>
        </a:p>
      </dgm:t>
    </dgm:pt>
    <dgm:pt modelId="{53A34256-AEF8-4290-9D2C-DFC136043439}" type="par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dgm:spPr/>
      <dgm:t>
        <a:bodyPr/>
        <a:lstStyle/>
        <a:p>
          <a:r>
            <a:rPr lang="es-EC">
              <a:latin typeface="Times New Roman" panose="02020603050405020304" pitchFamily="18" charset="0"/>
              <a:cs typeface="Times New Roman" panose="02020603050405020304" pitchFamily="18" charset="0"/>
            </a:rPr>
            <a:t>Proceso que reúne e interpreta información. </a:t>
          </a:r>
          <a:endParaRPr lang="es-EC" dirty="0">
            <a:latin typeface="Times New Roman" panose="02020603050405020304" pitchFamily="18" charset="0"/>
            <a:cs typeface="Times New Roman" panose="02020603050405020304" pitchFamily="18" charset="0"/>
          </a:endParaRPr>
        </a:p>
      </dgm:t>
    </dgm:pt>
    <dgm:pt modelId="{646642C9-8779-498E-85EC-5FE89C8B6E99}" type="par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0_2" csCatId="mainScheme" phldr="1"/>
      <dgm:spPr/>
    </dgm:pt>
    <dgm:pt modelId="{751FD390-6388-4AF3-8C05-5D9210D8760F}">
      <dgm:prSet phldrT="[Texto]" custT="1"/>
      <dgm:spPr/>
      <dgm:t>
        <a:bodyPr/>
        <a:lstStyle/>
        <a:p>
          <a:r>
            <a:rPr lang="es-EC" sz="1400">
              <a:latin typeface="Times New Roman" panose="02020603050405020304" pitchFamily="18" charset="0"/>
              <a:cs typeface="Times New Roman" panose="02020603050405020304" pitchFamily="18" charset="0"/>
            </a:rPr>
            <a:t>Resultado </a:t>
          </a:r>
          <a:endParaRPr lang="es-EC" sz="1400" dirty="0">
            <a:latin typeface="Times New Roman" panose="02020603050405020304" pitchFamily="18" charset="0"/>
            <a:cs typeface="Times New Roman" panose="02020603050405020304" pitchFamily="18" charset="0"/>
          </a:endParaRPr>
        </a:p>
      </dgm:t>
    </dgm:pt>
    <dgm:pt modelId="{DC053100-F90A-49B3-A707-7A6B95E03819}" type="par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custT="1"/>
      <dgm:spPr/>
      <dgm:t>
        <a:bodyPr/>
        <a:lstStyle/>
        <a:p>
          <a:r>
            <a:rPr lang="es-EC" sz="1400">
              <a:latin typeface="Times New Roman" panose="02020603050405020304" pitchFamily="18" charset="0"/>
              <a:cs typeface="Times New Roman" panose="02020603050405020304" pitchFamily="18" charset="0"/>
            </a:rPr>
            <a:t>Procesamiento de información</a:t>
          </a:r>
          <a:endParaRPr lang="es-EC" sz="1400" dirty="0">
            <a:latin typeface="Times New Roman" panose="02020603050405020304" pitchFamily="18" charset="0"/>
            <a:cs typeface="Times New Roman" panose="02020603050405020304" pitchFamily="18" charset="0"/>
          </a:endParaRPr>
        </a:p>
      </dgm:t>
    </dgm:pt>
    <dgm:pt modelId="{53A34256-AEF8-4290-9D2C-DFC136043439}" type="par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custT="1"/>
      <dgm:spPr/>
      <dgm:t>
        <a:bodyPr/>
        <a:lstStyle/>
        <a:p>
          <a:r>
            <a:rPr lang="es-EC" sz="1400" dirty="0">
              <a:latin typeface="Times New Roman" panose="02020603050405020304" pitchFamily="18" charset="0"/>
              <a:cs typeface="Times New Roman" panose="02020603050405020304" pitchFamily="18" charset="0"/>
            </a:rPr>
            <a:t>Constituye la realidad externa como experimentada</a:t>
          </a:r>
        </a:p>
      </dgm:t>
    </dgm:pt>
    <dgm:pt modelId="{646642C9-8779-498E-85EC-5FE89C8B6E99}" type="par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1_1" csCatId="accent1" phldr="1"/>
      <dgm:spPr/>
    </dgm:pt>
    <dgm:pt modelId="{751FD390-6388-4AF3-8C05-5D9210D8760F}">
      <dgm:prSet phldrT="[Texto]" custT="1"/>
      <dgm:spPr/>
      <dgm:t>
        <a:bodyPr/>
        <a:lstStyle/>
        <a:p>
          <a:r>
            <a:rPr lang="es-EC" sz="1200" dirty="0">
              <a:latin typeface="Times New Roman" panose="02020603050405020304" pitchFamily="18" charset="0"/>
              <a:cs typeface="Times New Roman" panose="02020603050405020304" pitchFamily="18" charset="0"/>
            </a:rPr>
            <a:t>Facilita el almacenamiento y recuperación de la memoria.</a:t>
          </a:r>
        </a:p>
      </dgm:t>
    </dgm:pt>
    <dgm:pt modelId="{DC053100-F90A-49B3-A707-7A6B95E03819}" type="par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custT="1"/>
      <dgm:spPr/>
      <dgm:t>
        <a:bodyPr/>
        <a:lstStyle/>
        <a:p>
          <a:r>
            <a:rPr lang="es-EC" sz="1200" dirty="0">
              <a:latin typeface="Times New Roman" panose="02020603050405020304" pitchFamily="18" charset="0"/>
              <a:cs typeface="Times New Roman" panose="02020603050405020304" pitchFamily="18" charset="0"/>
            </a:rPr>
            <a:t>Busca predecir acontecimientos futuros.</a:t>
          </a:r>
        </a:p>
      </dgm:t>
    </dgm:pt>
    <dgm:pt modelId="{53A34256-AEF8-4290-9D2C-DFC136043439}" type="par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custT="1"/>
      <dgm:spPr/>
      <dgm:t>
        <a:bodyPr/>
        <a:lstStyle/>
        <a:p>
          <a:r>
            <a:rPr lang="es-EC" sz="1200" dirty="0">
              <a:latin typeface="Times New Roman" panose="02020603050405020304" pitchFamily="18" charset="0"/>
              <a:cs typeface="Times New Roman" panose="02020603050405020304" pitchFamily="18" charset="0"/>
            </a:rPr>
            <a:t>Selección de datos externos. </a:t>
          </a:r>
        </a:p>
      </dgm:t>
    </dgm:pt>
    <dgm:pt modelId="{646642C9-8779-498E-85EC-5FE89C8B6E99}" type="par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sz="1800">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A227C1-6757-4F65-8CB9-B4BED1FF40E4}" type="doc">
      <dgm:prSet loTypeId="urn:microsoft.com/office/officeart/2005/8/layout/cycle8" loCatId="cycle" qsTypeId="urn:microsoft.com/office/officeart/2005/8/quickstyle/simple1" qsCatId="simple" csTypeId="urn:microsoft.com/office/officeart/2005/8/colors/accent1_1" csCatId="accent1" phldr="1"/>
      <dgm:spPr/>
    </dgm:pt>
    <dgm:pt modelId="{751FD390-6388-4AF3-8C05-5D9210D8760F}">
      <dgm:prSet phldrT="[Texto]"/>
      <dgm:spPr/>
      <dgm:t>
        <a:bodyPr/>
        <a:lstStyle/>
        <a:p>
          <a:r>
            <a:rPr lang="es-EC" dirty="0">
              <a:latin typeface="Times New Roman" panose="02020603050405020304" pitchFamily="18" charset="0"/>
              <a:cs typeface="Times New Roman" panose="02020603050405020304" pitchFamily="18" charset="0"/>
            </a:rPr>
            <a:t>Medios de comunicación </a:t>
          </a:r>
        </a:p>
      </dgm:t>
    </dgm:pt>
    <dgm:pt modelId="{DC053100-F90A-49B3-A707-7A6B95E03819}" type="par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B20C34D2-7E5F-4273-9F69-85B1F2542EC5}" type="sibTrans" cxnId="{5C93C289-A1BB-4267-AAB5-2B2188B855AF}">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A1008E2-8510-48A4-B632-FD0C176648F7}">
      <dgm:prSet phldrT="[Texto]"/>
      <dgm:spPr/>
      <dgm:t>
        <a:bodyPr/>
        <a:lstStyle/>
        <a:p>
          <a:r>
            <a:rPr lang="es-EC" dirty="0">
              <a:latin typeface="Times New Roman" panose="02020603050405020304" pitchFamily="18" charset="0"/>
              <a:cs typeface="Times New Roman" panose="02020603050405020304" pitchFamily="18" charset="0"/>
            </a:rPr>
            <a:t>Noticias de delitos </a:t>
          </a:r>
        </a:p>
      </dgm:t>
    </dgm:pt>
    <dgm:pt modelId="{53A34256-AEF8-4290-9D2C-DFC136043439}" type="par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6D05D87-7C4C-462B-802B-919F6CBCCDCE}" type="sibTrans" cxnId="{D3C8F138-8BE8-4EAA-9900-936865047A6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4C8E193-2714-442C-A696-72E12B8C24EC}">
      <dgm:prSet phldrT="[Texto]"/>
      <dgm:spPr/>
      <dgm:t>
        <a:bodyPr/>
        <a:lstStyle/>
        <a:p>
          <a:r>
            <a:rPr lang="es-EC" dirty="0">
              <a:latin typeface="Times New Roman" panose="02020603050405020304" pitchFamily="18" charset="0"/>
              <a:cs typeface="Times New Roman" panose="02020603050405020304" pitchFamily="18" charset="0"/>
            </a:rPr>
            <a:t>Proceso mental. </a:t>
          </a:r>
        </a:p>
      </dgm:t>
    </dgm:pt>
    <dgm:pt modelId="{646642C9-8779-498E-85EC-5FE89C8B6E99}" type="par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AA447A7D-CD05-4672-A388-78E664FF0206}" type="sibTrans" cxnId="{1823C7EB-3E61-434E-A142-C6FF143F98AC}">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BB6EF2C-A646-4091-9B85-54668F0BA216}" type="pres">
      <dgm:prSet presAssocID="{EAA227C1-6757-4F65-8CB9-B4BED1FF40E4}" presName="compositeShape" presStyleCnt="0">
        <dgm:presLayoutVars>
          <dgm:chMax val="7"/>
          <dgm:dir/>
          <dgm:resizeHandles val="exact"/>
        </dgm:presLayoutVars>
      </dgm:prSet>
      <dgm:spPr/>
    </dgm:pt>
    <dgm:pt modelId="{BD395656-0D98-4436-9EA6-AD94E2E07E51}" type="pres">
      <dgm:prSet presAssocID="{EAA227C1-6757-4F65-8CB9-B4BED1FF40E4}" presName="wedge1" presStyleLbl="node1" presStyleIdx="0" presStyleCnt="3"/>
      <dgm:spPr/>
    </dgm:pt>
    <dgm:pt modelId="{BBDF0C47-F6F9-4AE6-9FEF-867D4122A291}" type="pres">
      <dgm:prSet presAssocID="{EAA227C1-6757-4F65-8CB9-B4BED1FF40E4}" presName="dummy1a" presStyleCnt="0"/>
      <dgm:spPr/>
    </dgm:pt>
    <dgm:pt modelId="{A5544F75-A1B7-4349-A90E-F93131ACA2C3}" type="pres">
      <dgm:prSet presAssocID="{EAA227C1-6757-4F65-8CB9-B4BED1FF40E4}" presName="dummy1b" presStyleCnt="0"/>
      <dgm:spPr/>
    </dgm:pt>
    <dgm:pt modelId="{A47C5327-A788-4082-9C96-5CF322E1249F}" type="pres">
      <dgm:prSet presAssocID="{EAA227C1-6757-4F65-8CB9-B4BED1FF40E4}" presName="wedge1Tx" presStyleLbl="node1" presStyleIdx="0" presStyleCnt="3">
        <dgm:presLayoutVars>
          <dgm:chMax val="0"/>
          <dgm:chPref val="0"/>
          <dgm:bulletEnabled val="1"/>
        </dgm:presLayoutVars>
      </dgm:prSet>
      <dgm:spPr/>
    </dgm:pt>
    <dgm:pt modelId="{9ECC8256-2112-46CA-9ED0-8A0444FB2CA6}" type="pres">
      <dgm:prSet presAssocID="{EAA227C1-6757-4F65-8CB9-B4BED1FF40E4}" presName="wedge2" presStyleLbl="node1" presStyleIdx="1" presStyleCnt="3"/>
      <dgm:spPr/>
    </dgm:pt>
    <dgm:pt modelId="{ABA1C016-279E-4FCB-8C3D-37D92285EB17}" type="pres">
      <dgm:prSet presAssocID="{EAA227C1-6757-4F65-8CB9-B4BED1FF40E4}" presName="dummy2a" presStyleCnt="0"/>
      <dgm:spPr/>
    </dgm:pt>
    <dgm:pt modelId="{12CD1BFF-DC1F-4CCA-A055-556D94DFE22A}" type="pres">
      <dgm:prSet presAssocID="{EAA227C1-6757-4F65-8CB9-B4BED1FF40E4}" presName="dummy2b" presStyleCnt="0"/>
      <dgm:spPr/>
    </dgm:pt>
    <dgm:pt modelId="{C230EADF-C57D-410C-A8B7-F3FE5F787C50}" type="pres">
      <dgm:prSet presAssocID="{EAA227C1-6757-4F65-8CB9-B4BED1FF40E4}" presName="wedge2Tx" presStyleLbl="node1" presStyleIdx="1" presStyleCnt="3">
        <dgm:presLayoutVars>
          <dgm:chMax val="0"/>
          <dgm:chPref val="0"/>
          <dgm:bulletEnabled val="1"/>
        </dgm:presLayoutVars>
      </dgm:prSet>
      <dgm:spPr/>
    </dgm:pt>
    <dgm:pt modelId="{47D470ED-68A6-4EB2-AB83-81408B18866D}" type="pres">
      <dgm:prSet presAssocID="{EAA227C1-6757-4F65-8CB9-B4BED1FF40E4}" presName="wedge3" presStyleLbl="node1" presStyleIdx="2" presStyleCnt="3"/>
      <dgm:spPr/>
    </dgm:pt>
    <dgm:pt modelId="{E61F80E1-C500-4AC1-9E36-CD19B09C2DE6}" type="pres">
      <dgm:prSet presAssocID="{EAA227C1-6757-4F65-8CB9-B4BED1FF40E4}" presName="dummy3a" presStyleCnt="0"/>
      <dgm:spPr/>
    </dgm:pt>
    <dgm:pt modelId="{50E91367-A16D-4319-8AB9-CA742797410B}" type="pres">
      <dgm:prSet presAssocID="{EAA227C1-6757-4F65-8CB9-B4BED1FF40E4}" presName="dummy3b" presStyleCnt="0"/>
      <dgm:spPr/>
    </dgm:pt>
    <dgm:pt modelId="{3CBD1550-35CE-4DB1-9F78-3FC522AA411A}" type="pres">
      <dgm:prSet presAssocID="{EAA227C1-6757-4F65-8CB9-B4BED1FF40E4}" presName="wedge3Tx" presStyleLbl="node1" presStyleIdx="2" presStyleCnt="3">
        <dgm:presLayoutVars>
          <dgm:chMax val="0"/>
          <dgm:chPref val="0"/>
          <dgm:bulletEnabled val="1"/>
        </dgm:presLayoutVars>
      </dgm:prSet>
      <dgm:spPr/>
    </dgm:pt>
    <dgm:pt modelId="{0E55D02A-443A-4CD3-B726-F1255F66A116}" type="pres">
      <dgm:prSet presAssocID="{B20C34D2-7E5F-4273-9F69-85B1F2542EC5}" presName="arrowWedge1" presStyleLbl="fgSibTrans2D1" presStyleIdx="0" presStyleCnt="3"/>
      <dgm:spPr/>
    </dgm:pt>
    <dgm:pt modelId="{0F8C419C-3471-4EF5-A388-82E7F4E6C5AD}" type="pres">
      <dgm:prSet presAssocID="{76D05D87-7C4C-462B-802B-919F6CBCCDCE}" presName="arrowWedge2" presStyleLbl="fgSibTrans2D1" presStyleIdx="1" presStyleCnt="3"/>
      <dgm:spPr/>
    </dgm:pt>
    <dgm:pt modelId="{8E35D8D5-779B-4035-B2F6-DB9879F7CADB}" type="pres">
      <dgm:prSet presAssocID="{AA447A7D-CD05-4672-A388-78E664FF0206}" presName="arrowWedge3" presStyleLbl="fgSibTrans2D1" presStyleIdx="2" presStyleCnt="3"/>
      <dgm:spPr/>
    </dgm:pt>
  </dgm:ptLst>
  <dgm:cxnLst>
    <dgm:cxn modelId="{5CEF5F15-4C47-466D-92AD-15B180C2615C}" type="presOf" srcId="{EAA227C1-6757-4F65-8CB9-B4BED1FF40E4}" destId="{9BB6EF2C-A646-4091-9B85-54668F0BA216}" srcOrd="0" destOrd="0" presId="urn:microsoft.com/office/officeart/2005/8/layout/cycle8"/>
    <dgm:cxn modelId="{E2FBA131-D253-4838-8BA2-11B2ABB3E589}" type="presOf" srcId="{94C8E193-2714-442C-A696-72E12B8C24EC}" destId="{47D470ED-68A6-4EB2-AB83-81408B18866D}" srcOrd="0" destOrd="0" presId="urn:microsoft.com/office/officeart/2005/8/layout/cycle8"/>
    <dgm:cxn modelId="{D3C8F138-8BE8-4EAA-9900-936865047A6A}" srcId="{EAA227C1-6757-4F65-8CB9-B4BED1FF40E4}" destId="{4A1008E2-8510-48A4-B632-FD0C176648F7}" srcOrd="1" destOrd="0" parTransId="{53A34256-AEF8-4290-9D2C-DFC136043439}" sibTransId="{76D05D87-7C4C-462B-802B-919F6CBCCDCE}"/>
    <dgm:cxn modelId="{26212255-3729-4503-8BC9-278F326ECB6E}" type="presOf" srcId="{751FD390-6388-4AF3-8C05-5D9210D8760F}" destId="{BD395656-0D98-4436-9EA6-AD94E2E07E51}" srcOrd="0" destOrd="0" presId="urn:microsoft.com/office/officeart/2005/8/layout/cycle8"/>
    <dgm:cxn modelId="{A4DB7957-1F39-4ACF-8081-E1B77906EAFB}" type="presOf" srcId="{4A1008E2-8510-48A4-B632-FD0C176648F7}" destId="{9ECC8256-2112-46CA-9ED0-8A0444FB2CA6}" srcOrd="0" destOrd="0" presId="urn:microsoft.com/office/officeart/2005/8/layout/cycle8"/>
    <dgm:cxn modelId="{5C93C289-A1BB-4267-AAB5-2B2188B855AF}" srcId="{EAA227C1-6757-4F65-8CB9-B4BED1FF40E4}" destId="{751FD390-6388-4AF3-8C05-5D9210D8760F}" srcOrd="0" destOrd="0" parTransId="{DC053100-F90A-49B3-A707-7A6B95E03819}" sibTransId="{B20C34D2-7E5F-4273-9F69-85B1F2542EC5}"/>
    <dgm:cxn modelId="{BFCF1699-35F9-4599-AD76-A941FED2BC17}" type="presOf" srcId="{4A1008E2-8510-48A4-B632-FD0C176648F7}" destId="{C230EADF-C57D-410C-A8B7-F3FE5F787C50}" srcOrd="1" destOrd="0" presId="urn:microsoft.com/office/officeart/2005/8/layout/cycle8"/>
    <dgm:cxn modelId="{48DFE9C4-74BD-4344-9B0E-3B76ED19311D}" type="presOf" srcId="{751FD390-6388-4AF3-8C05-5D9210D8760F}" destId="{A47C5327-A788-4082-9C96-5CF322E1249F}" srcOrd="1" destOrd="0" presId="urn:microsoft.com/office/officeart/2005/8/layout/cycle8"/>
    <dgm:cxn modelId="{E718BED2-D883-46DC-9B15-B7A03B571BCD}" type="presOf" srcId="{94C8E193-2714-442C-A696-72E12B8C24EC}" destId="{3CBD1550-35CE-4DB1-9F78-3FC522AA411A}" srcOrd="1" destOrd="0" presId="urn:microsoft.com/office/officeart/2005/8/layout/cycle8"/>
    <dgm:cxn modelId="{1823C7EB-3E61-434E-A142-C6FF143F98AC}" srcId="{EAA227C1-6757-4F65-8CB9-B4BED1FF40E4}" destId="{94C8E193-2714-442C-A696-72E12B8C24EC}" srcOrd="2" destOrd="0" parTransId="{646642C9-8779-498E-85EC-5FE89C8B6E99}" sibTransId="{AA447A7D-CD05-4672-A388-78E664FF0206}"/>
    <dgm:cxn modelId="{6122DC1C-A3FD-4934-B492-57857F182437}" type="presParOf" srcId="{9BB6EF2C-A646-4091-9B85-54668F0BA216}" destId="{BD395656-0D98-4436-9EA6-AD94E2E07E51}" srcOrd="0" destOrd="0" presId="urn:microsoft.com/office/officeart/2005/8/layout/cycle8"/>
    <dgm:cxn modelId="{C09BAA53-FACE-47E2-ACCF-F6EF965D96C9}" type="presParOf" srcId="{9BB6EF2C-A646-4091-9B85-54668F0BA216}" destId="{BBDF0C47-F6F9-4AE6-9FEF-867D4122A291}" srcOrd="1" destOrd="0" presId="urn:microsoft.com/office/officeart/2005/8/layout/cycle8"/>
    <dgm:cxn modelId="{23381523-1346-47D6-B6C6-B1C666CAD579}" type="presParOf" srcId="{9BB6EF2C-A646-4091-9B85-54668F0BA216}" destId="{A5544F75-A1B7-4349-A90E-F93131ACA2C3}" srcOrd="2" destOrd="0" presId="urn:microsoft.com/office/officeart/2005/8/layout/cycle8"/>
    <dgm:cxn modelId="{55C0EC08-2F16-4BD6-91D6-573977A77F43}" type="presParOf" srcId="{9BB6EF2C-A646-4091-9B85-54668F0BA216}" destId="{A47C5327-A788-4082-9C96-5CF322E1249F}" srcOrd="3" destOrd="0" presId="urn:microsoft.com/office/officeart/2005/8/layout/cycle8"/>
    <dgm:cxn modelId="{DF45725C-A5B2-4E19-875F-C22096BDCCD8}" type="presParOf" srcId="{9BB6EF2C-A646-4091-9B85-54668F0BA216}" destId="{9ECC8256-2112-46CA-9ED0-8A0444FB2CA6}" srcOrd="4" destOrd="0" presId="urn:microsoft.com/office/officeart/2005/8/layout/cycle8"/>
    <dgm:cxn modelId="{9FB8A961-29CA-492D-A5A9-5345C2E0197C}" type="presParOf" srcId="{9BB6EF2C-A646-4091-9B85-54668F0BA216}" destId="{ABA1C016-279E-4FCB-8C3D-37D92285EB17}" srcOrd="5" destOrd="0" presId="urn:microsoft.com/office/officeart/2005/8/layout/cycle8"/>
    <dgm:cxn modelId="{3AA4F1CD-A048-4DBC-8414-0617902C6506}" type="presParOf" srcId="{9BB6EF2C-A646-4091-9B85-54668F0BA216}" destId="{12CD1BFF-DC1F-4CCA-A055-556D94DFE22A}" srcOrd="6" destOrd="0" presId="urn:microsoft.com/office/officeart/2005/8/layout/cycle8"/>
    <dgm:cxn modelId="{C3828F99-0102-4612-B413-C990E522B85C}" type="presParOf" srcId="{9BB6EF2C-A646-4091-9B85-54668F0BA216}" destId="{C230EADF-C57D-410C-A8B7-F3FE5F787C50}" srcOrd="7" destOrd="0" presId="urn:microsoft.com/office/officeart/2005/8/layout/cycle8"/>
    <dgm:cxn modelId="{AE5590B5-7489-4B6A-8E7D-F50F67135F8C}" type="presParOf" srcId="{9BB6EF2C-A646-4091-9B85-54668F0BA216}" destId="{47D470ED-68A6-4EB2-AB83-81408B18866D}" srcOrd="8" destOrd="0" presId="urn:microsoft.com/office/officeart/2005/8/layout/cycle8"/>
    <dgm:cxn modelId="{29A418D1-C112-4128-BA93-FEEC63F02F4F}" type="presParOf" srcId="{9BB6EF2C-A646-4091-9B85-54668F0BA216}" destId="{E61F80E1-C500-4AC1-9E36-CD19B09C2DE6}" srcOrd="9" destOrd="0" presId="urn:microsoft.com/office/officeart/2005/8/layout/cycle8"/>
    <dgm:cxn modelId="{E8F76D99-4D4C-4D3A-B49F-6AD2679664E4}" type="presParOf" srcId="{9BB6EF2C-A646-4091-9B85-54668F0BA216}" destId="{50E91367-A16D-4319-8AB9-CA742797410B}" srcOrd="10" destOrd="0" presId="urn:microsoft.com/office/officeart/2005/8/layout/cycle8"/>
    <dgm:cxn modelId="{4C8CC338-3231-4BD4-8EFF-C135809C7382}" type="presParOf" srcId="{9BB6EF2C-A646-4091-9B85-54668F0BA216}" destId="{3CBD1550-35CE-4DB1-9F78-3FC522AA411A}" srcOrd="11" destOrd="0" presId="urn:microsoft.com/office/officeart/2005/8/layout/cycle8"/>
    <dgm:cxn modelId="{90214990-9958-42BD-881D-4A287AB082A5}" type="presParOf" srcId="{9BB6EF2C-A646-4091-9B85-54668F0BA216}" destId="{0E55D02A-443A-4CD3-B726-F1255F66A116}" srcOrd="12" destOrd="0" presId="urn:microsoft.com/office/officeart/2005/8/layout/cycle8"/>
    <dgm:cxn modelId="{080CCEFB-D930-4893-932A-5FBC57582734}" type="presParOf" srcId="{9BB6EF2C-A646-4091-9B85-54668F0BA216}" destId="{0F8C419C-3471-4EF5-A388-82E7F4E6C5AD}" srcOrd="13" destOrd="0" presId="urn:microsoft.com/office/officeart/2005/8/layout/cycle8"/>
    <dgm:cxn modelId="{73C438C5-23B4-4453-8C9C-543D25850790}" type="presParOf" srcId="{9BB6EF2C-A646-4091-9B85-54668F0BA216}" destId="{8E35D8D5-779B-4035-B2F6-DB9879F7CADB}"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E2FD0-66D3-4570-BACE-E30902EAC361}">
      <dsp:nvSpPr>
        <dsp:cNvPr id="0" name=""/>
        <dsp:cNvSpPr/>
      </dsp:nvSpPr>
      <dsp:spPr>
        <a:xfrm>
          <a:off x="754721" y="0"/>
          <a:ext cx="8549640" cy="40227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E2509-BDC6-4734-AC15-388F8DA31758}">
      <dsp:nvSpPr>
        <dsp:cNvPr id="0" name=""/>
        <dsp:cNvSpPr/>
      </dsp:nvSpPr>
      <dsp:spPr>
        <a:xfrm>
          <a:off x="0" y="1206817"/>
          <a:ext cx="3017520" cy="1609090"/>
        </a:xfrm>
        <a:prstGeom prst="roundRect">
          <a:avLst/>
        </a:prstGeom>
        <a:solidFill>
          <a:srgbClr val="14F0C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chemeClr val="tx1"/>
              </a:solidFill>
              <a:latin typeface="Times New Roman" panose="02020603050405020304" pitchFamily="18" charset="0"/>
              <a:cs typeface="Times New Roman" panose="02020603050405020304" pitchFamily="18" charset="0"/>
            </a:rPr>
            <a:t>Última década</a:t>
          </a:r>
        </a:p>
      </dsp:txBody>
      <dsp:txXfrm>
        <a:off x="78549" y="1285366"/>
        <a:ext cx="2860422" cy="1451992"/>
      </dsp:txXfrm>
    </dsp:sp>
    <dsp:sp modelId="{88576212-E871-44A2-8700-BF988745C054}">
      <dsp:nvSpPr>
        <dsp:cNvPr id="0" name=""/>
        <dsp:cNvSpPr/>
      </dsp:nvSpPr>
      <dsp:spPr>
        <a:xfrm>
          <a:off x="3520439" y="1206817"/>
          <a:ext cx="3017520" cy="1609090"/>
        </a:xfrm>
        <a:prstGeom prst="roundRect">
          <a:avLst/>
        </a:prstGeom>
        <a:solidFill>
          <a:srgbClr val="CC00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chemeClr val="tx1"/>
              </a:solidFill>
              <a:latin typeface="Times New Roman" panose="02020603050405020304" pitchFamily="18" charset="0"/>
              <a:cs typeface="Times New Roman" panose="02020603050405020304" pitchFamily="18" charset="0"/>
            </a:rPr>
            <a:t>Inseguridad social </a:t>
          </a:r>
        </a:p>
      </dsp:txBody>
      <dsp:txXfrm>
        <a:off x="3598988" y="1285366"/>
        <a:ext cx="2860422" cy="1451992"/>
      </dsp:txXfrm>
    </dsp:sp>
    <dsp:sp modelId="{1650AFAF-FF95-43FE-9F97-A13EF0E29AB1}">
      <dsp:nvSpPr>
        <dsp:cNvPr id="0" name=""/>
        <dsp:cNvSpPr/>
      </dsp:nvSpPr>
      <dsp:spPr>
        <a:xfrm>
          <a:off x="7040880" y="1206817"/>
          <a:ext cx="3017520" cy="1609090"/>
        </a:xfrm>
        <a:prstGeom prst="roundRect">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C" sz="3600" kern="1200" dirty="0">
              <a:solidFill>
                <a:schemeClr val="tx1"/>
              </a:solidFill>
              <a:latin typeface="Times New Roman" panose="02020603050405020304" pitchFamily="18" charset="0"/>
              <a:cs typeface="Times New Roman" panose="02020603050405020304" pitchFamily="18" charset="0"/>
            </a:rPr>
            <a:t>Preocupación ciudadana </a:t>
          </a:r>
        </a:p>
      </dsp:txBody>
      <dsp:txXfrm>
        <a:off x="7119429" y="1285366"/>
        <a:ext cx="2860422" cy="14519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30825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Autoridades ausentes </a:t>
          </a:r>
        </a:p>
      </dsp:txBody>
      <dsp:txXfrm>
        <a:off x="2990188" y="923222"/>
        <a:ext cx="1139780" cy="949817"/>
      </dsp:txXfrm>
    </dsp:sp>
    <dsp:sp modelId="{9ECC8256-2112-46CA-9ED0-8A0444FB2CA6}">
      <dsp:nvSpPr>
        <dsp:cNvPr id="0" name=""/>
        <dsp:cNvSpPr/>
      </dsp:nvSpPr>
      <dsp:spPr>
        <a:xfrm>
          <a:off x="124252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Responsable el estado </a:t>
          </a:r>
        </a:p>
      </dsp:txBody>
      <dsp:txXfrm>
        <a:off x="2002378" y="2431531"/>
        <a:ext cx="1709670" cy="835838"/>
      </dsp:txXfrm>
    </dsp:sp>
    <dsp:sp modelId="{47D470ED-68A6-4EB2-AB83-81408B18866D}">
      <dsp:nvSpPr>
        <dsp:cNvPr id="0" name=""/>
        <dsp:cNvSpPr/>
      </dsp:nvSpPr>
      <dsp:spPr>
        <a:xfrm>
          <a:off x="117679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Personas con temor o percepción de inseguridad</a:t>
          </a:r>
        </a:p>
      </dsp:txBody>
      <dsp:txXfrm>
        <a:off x="1546466" y="923222"/>
        <a:ext cx="1139780" cy="949817"/>
      </dsp:txXfrm>
    </dsp:sp>
    <dsp:sp modelId="{0E55D02A-443A-4CD3-B726-F1255F66A116}">
      <dsp:nvSpPr>
        <dsp:cNvPr id="0" name=""/>
        <dsp:cNvSpPr/>
      </dsp:nvSpPr>
      <dsp:spPr>
        <a:xfrm>
          <a:off x="1110953" y="49390"/>
          <a:ext cx="3586508" cy="3586508"/>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044963" y="163166"/>
          <a:ext cx="3586508" cy="3586508"/>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978972" y="49390"/>
          <a:ext cx="3586508" cy="3586508"/>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82641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Mejorar la calidad de los medios</a:t>
          </a:r>
        </a:p>
      </dsp:txBody>
      <dsp:txXfrm>
        <a:off x="3508348" y="923222"/>
        <a:ext cx="1139780" cy="949817"/>
      </dsp:txXfrm>
    </dsp:sp>
    <dsp:sp modelId="{9ECC8256-2112-46CA-9ED0-8A0444FB2CA6}">
      <dsp:nvSpPr>
        <dsp:cNvPr id="0" name=""/>
        <dsp:cNvSpPr/>
      </dsp:nvSpPr>
      <dsp:spPr>
        <a:xfrm>
          <a:off x="176068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Tener en cuenta todos los aspectos de la sociedad </a:t>
          </a:r>
        </a:p>
      </dsp:txBody>
      <dsp:txXfrm>
        <a:off x="2520538" y="2431531"/>
        <a:ext cx="1709670" cy="835838"/>
      </dsp:txXfrm>
    </dsp:sp>
    <dsp:sp modelId="{47D470ED-68A6-4EB2-AB83-81408B18866D}">
      <dsp:nvSpPr>
        <dsp:cNvPr id="0" name=""/>
        <dsp:cNvSpPr/>
      </dsp:nvSpPr>
      <dsp:spPr>
        <a:xfrm>
          <a:off x="169495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Se preocupa principalmente por la colectividad social. </a:t>
          </a:r>
        </a:p>
      </dsp:txBody>
      <dsp:txXfrm>
        <a:off x="2064626" y="923222"/>
        <a:ext cx="1139780" cy="949817"/>
      </dsp:txXfrm>
    </dsp:sp>
    <dsp:sp modelId="{0E55D02A-443A-4CD3-B726-F1255F66A116}">
      <dsp:nvSpPr>
        <dsp:cNvPr id="0" name=""/>
        <dsp:cNvSpPr/>
      </dsp:nvSpPr>
      <dsp:spPr>
        <a:xfrm>
          <a:off x="1629113" y="49390"/>
          <a:ext cx="3586508" cy="358650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563123" y="163166"/>
          <a:ext cx="3586508" cy="358650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1497132" y="49390"/>
          <a:ext cx="3586508" cy="358650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30825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Fomentar el desarrollo de la nación  </a:t>
          </a:r>
        </a:p>
      </dsp:txBody>
      <dsp:txXfrm>
        <a:off x="2990188" y="923222"/>
        <a:ext cx="1139780" cy="949817"/>
      </dsp:txXfrm>
    </dsp:sp>
    <dsp:sp modelId="{9ECC8256-2112-46CA-9ED0-8A0444FB2CA6}">
      <dsp:nvSpPr>
        <dsp:cNvPr id="0" name=""/>
        <dsp:cNvSpPr/>
      </dsp:nvSpPr>
      <dsp:spPr>
        <a:xfrm>
          <a:off x="124252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Tener en cuenta el interés nacional político o cultural</a:t>
          </a:r>
        </a:p>
      </dsp:txBody>
      <dsp:txXfrm>
        <a:off x="2002378" y="2431531"/>
        <a:ext cx="1709670" cy="835838"/>
      </dsp:txXfrm>
    </dsp:sp>
    <dsp:sp modelId="{47D470ED-68A6-4EB2-AB83-81408B18866D}">
      <dsp:nvSpPr>
        <dsp:cNvPr id="0" name=""/>
        <dsp:cNvSpPr/>
      </dsp:nvSpPr>
      <dsp:spPr>
        <a:xfrm>
          <a:off x="117679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Ayudar a unificar la nación.</a:t>
          </a:r>
        </a:p>
      </dsp:txBody>
      <dsp:txXfrm>
        <a:off x="1546466" y="923222"/>
        <a:ext cx="1139780" cy="949817"/>
      </dsp:txXfrm>
    </dsp:sp>
    <dsp:sp modelId="{0E55D02A-443A-4CD3-B726-F1255F66A116}">
      <dsp:nvSpPr>
        <dsp:cNvPr id="0" name=""/>
        <dsp:cNvSpPr/>
      </dsp:nvSpPr>
      <dsp:spPr>
        <a:xfrm>
          <a:off x="1110953" y="49390"/>
          <a:ext cx="3586508" cy="3586508"/>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044963" y="163166"/>
          <a:ext cx="3586508" cy="3586508"/>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978972" y="49390"/>
          <a:ext cx="3586508" cy="3586508"/>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82641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Lo que necesitan, cuando lo necesitan y de la forma adecuada.</a:t>
          </a:r>
        </a:p>
      </dsp:txBody>
      <dsp:txXfrm>
        <a:off x="3508348" y="923222"/>
        <a:ext cx="1139780" cy="949817"/>
      </dsp:txXfrm>
    </dsp:sp>
    <dsp:sp modelId="{9ECC8256-2112-46CA-9ED0-8A0444FB2CA6}">
      <dsp:nvSpPr>
        <dsp:cNvPr id="0" name=""/>
        <dsp:cNvSpPr/>
      </dsp:nvSpPr>
      <dsp:spPr>
        <a:xfrm>
          <a:off x="176068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Estudiar las necesidades del consumidor o de las personas para saber que hace, como se sienten.</a:t>
          </a:r>
        </a:p>
      </dsp:txBody>
      <dsp:txXfrm>
        <a:off x="2520538" y="2431531"/>
        <a:ext cx="1709670" cy="835838"/>
      </dsp:txXfrm>
    </dsp:sp>
    <dsp:sp modelId="{47D470ED-68A6-4EB2-AB83-81408B18866D}">
      <dsp:nvSpPr>
        <dsp:cNvPr id="0" name=""/>
        <dsp:cNvSpPr/>
      </dsp:nvSpPr>
      <dsp:spPr>
        <a:xfrm>
          <a:off x="169495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Brindar a las personas:</a:t>
          </a:r>
        </a:p>
      </dsp:txBody>
      <dsp:txXfrm>
        <a:off x="2064626" y="923222"/>
        <a:ext cx="1139780" cy="949817"/>
      </dsp:txXfrm>
    </dsp:sp>
    <dsp:sp modelId="{0E55D02A-443A-4CD3-B726-F1255F66A116}">
      <dsp:nvSpPr>
        <dsp:cNvPr id="0" name=""/>
        <dsp:cNvSpPr/>
      </dsp:nvSpPr>
      <dsp:spPr>
        <a:xfrm>
          <a:off x="1629113" y="49390"/>
          <a:ext cx="3586508" cy="358650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563123" y="163166"/>
          <a:ext cx="3586508" cy="358650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1497132" y="49390"/>
          <a:ext cx="3586508" cy="358650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30825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Times New Roman" panose="02020603050405020304" pitchFamily="18" charset="0"/>
              <a:cs typeface="Times New Roman" panose="02020603050405020304" pitchFamily="18" charset="0"/>
            </a:rPr>
            <a:t>Emocional</a:t>
          </a:r>
        </a:p>
        <a:p>
          <a:pPr marL="0" lvl="0" indent="0" algn="ctr" defTabSz="622300">
            <a:lnSpc>
              <a:spcPct val="90000"/>
            </a:lnSpc>
            <a:spcBef>
              <a:spcPct val="0"/>
            </a:spcBef>
            <a:spcAft>
              <a:spcPct val="35000"/>
            </a:spcAft>
            <a:buNone/>
          </a:pPr>
          <a:r>
            <a:rPr lang="es-EC" sz="1400" b="0" kern="1200" dirty="0">
              <a:latin typeface="Times New Roman" panose="02020603050405020304" pitchFamily="18" charset="0"/>
              <a:cs typeface="Times New Roman" panose="02020603050405020304" pitchFamily="18" charset="0"/>
            </a:rPr>
            <a:t>Deseos </a:t>
          </a:r>
        </a:p>
        <a:p>
          <a:pPr marL="0" lvl="0" indent="0" algn="ctr" defTabSz="622300">
            <a:lnSpc>
              <a:spcPct val="90000"/>
            </a:lnSpc>
            <a:spcBef>
              <a:spcPct val="0"/>
            </a:spcBef>
            <a:spcAft>
              <a:spcPct val="35000"/>
            </a:spcAft>
            <a:buNone/>
          </a:pPr>
          <a:r>
            <a:rPr lang="es-EC" sz="1400" b="0" kern="1200" dirty="0">
              <a:latin typeface="Times New Roman" panose="02020603050405020304" pitchFamily="18" charset="0"/>
              <a:cs typeface="Times New Roman" panose="02020603050405020304" pitchFamily="18" charset="0"/>
            </a:rPr>
            <a:t>Necesidades</a:t>
          </a:r>
          <a:r>
            <a:rPr lang="es-EC" sz="1400" b="1" kern="1200" dirty="0">
              <a:latin typeface="Times New Roman" panose="02020603050405020304" pitchFamily="18" charset="0"/>
              <a:cs typeface="Times New Roman" panose="02020603050405020304" pitchFamily="18" charset="0"/>
            </a:rPr>
            <a:t> </a:t>
          </a:r>
          <a:r>
            <a:rPr lang="es-EC" sz="1400" kern="1200" dirty="0">
              <a:latin typeface="Times New Roman" panose="02020603050405020304" pitchFamily="18" charset="0"/>
              <a:cs typeface="Times New Roman" panose="02020603050405020304" pitchFamily="18" charset="0"/>
            </a:rPr>
            <a:t> </a:t>
          </a:r>
        </a:p>
      </dsp:txBody>
      <dsp:txXfrm>
        <a:off x="2990188" y="923222"/>
        <a:ext cx="1139780" cy="949817"/>
      </dsp:txXfrm>
    </dsp:sp>
    <dsp:sp modelId="{9ECC8256-2112-46CA-9ED0-8A0444FB2CA6}">
      <dsp:nvSpPr>
        <dsp:cNvPr id="0" name=""/>
        <dsp:cNvSpPr/>
      </dsp:nvSpPr>
      <dsp:spPr>
        <a:xfrm>
          <a:off x="124252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Times New Roman" panose="02020603050405020304" pitchFamily="18" charset="0"/>
              <a:cs typeface="Times New Roman" panose="02020603050405020304" pitchFamily="18" charset="0"/>
            </a:rPr>
            <a:t>Físico</a:t>
          </a:r>
        </a:p>
        <a:p>
          <a:pPr marL="0" lvl="0" indent="0" algn="ctr" defTabSz="622300">
            <a:lnSpc>
              <a:spcPct val="90000"/>
            </a:lnSpc>
            <a:spcBef>
              <a:spcPct val="0"/>
            </a:spcBef>
            <a:spcAft>
              <a:spcPct val="35000"/>
            </a:spcAft>
            <a:buNone/>
          </a:pPr>
          <a:r>
            <a:rPr lang="es-EC" sz="1400" b="0" kern="1200" dirty="0">
              <a:latin typeface="Times New Roman" panose="02020603050405020304" pitchFamily="18" charset="0"/>
              <a:cs typeface="Times New Roman" panose="02020603050405020304" pitchFamily="18" charset="0"/>
            </a:rPr>
            <a:t>Incapacidades</a:t>
          </a:r>
        </a:p>
        <a:p>
          <a:pPr marL="0" lvl="0" indent="0" algn="ctr" defTabSz="622300">
            <a:lnSpc>
              <a:spcPct val="90000"/>
            </a:lnSpc>
            <a:spcBef>
              <a:spcPct val="0"/>
            </a:spcBef>
            <a:spcAft>
              <a:spcPct val="35000"/>
            </a:spcAft>
            <a:buNone/>
          </a:pPr>
          <a:r>
            <a:rPr lang="es-EC" sz="1400" b="0" kern="1200" dirty="0">
              <a:latin typeface="Times New Roman" panose="02020603050405020304" pitchFamily="18" charset="0"/>
              <a:cs typeface="Times New Roman" panose="02020603050405020304" pitchFamily="18" charset="0"/>
            </a:rPr>
            <a:t>Entorno </a:t>
          </a:r>
        </a:p>
        <a:p>
          <a:pPr marL="0" lvl="0" indent="0" algn="ctr" defTabSz="622300">
            <a:lnSpc>
              <a:spcPct val="90000"/>
            </a:lnSpc>
            <a:spcBef>
              <a:spcPct val="0"/>
            </a:spcBef>
            <a:spcAft>
              <a:spcPct val="35000"/>
            </a:spcAft>
            <a:buNone/>
          </a:pPr>
          <a:r>
            <a:rPr lang="es-EC" sz="1400" b="0" kern="1200" dirty="0">
              <a:latin typeface="Times New Roman" panose="02020603050405020304" pitchFamily="18" charset="0"/>
              <a:cs typeface="Times New Roman" panose="02020603050405020304" pitchFamily="18" charset="0"/>
            </a:rPr>
            <a:t>Hábitos</a:t>
          </a:r>
          <a:r>
            <a:rPr lang="es-EC" sz="1400" b="1" kern="1200" dirty="0">
              <a:latin typeface="Times New Roman" panose="02020603050405020304" pitchFamily="18" charset="0"/>
              <a:cs typeface="Times New Roman" panose="02020603050405020304" pitchFamily="18" charset="0"/>
            </a:rPr>
            <a:t> </a:t>
          </a:r>
        </a:p>
      </dsp:txBody>
      <dsp:txXfrm>
        <a:off x="2002378" y="2431531"/>
        <a:ext cx="1709670" cy="835838"/>
      </dsp:txXfrm>
    </dsp:sp>
    <dsp:sp modelId="{47D470ED-68A6-4EB2-AB83-81408B18866D}">
      <dsp:nvSpPr>
        <dsp:cNvPr id="0" name=""/>
        <dsp:cNvSpPr/>
      </dsp:nvSpPr>
      <dsp:spPr>
        <a:xfrm>
          <a:off x="117679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Times New Roman" panose="02020603050405020304" pitchFamily="18" charset="0"/>
              <a:cs typeface="Times New Roman" panose="02020603050405020304" pitchFamily="18" charset="0"/>
            </a:rPr>
            <a:t>Cognitivo</a:t>
          </a:r>
        </a:p>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Educación</a:t>
          </a:r>
        </a:p>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Cultura</a:t>
          </a:r>
        </a:p>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Estudios.</a:t>
          </a:r>
        </a:p>
      </dsp:txBody>
      <dsp:txXfrm>
        <a:off x="1546466" y="923222"/>
        <a:ext cx="1139780" cy="949817"/>
      </dsp:txXfrm>
    </dsp:sp>
    <dsp:sp modelId="{0E55D02A-443A-4CD3-B726-F1255F66A116}">
      <dsp:nvSpPr>
        <dsp:cNvPr id="0" name=""/>
        <dsp:cNvSpPr/>
      </dsp:nvSpPr>
      <dsp:spPr>
        <a:xfrm>
          <a:off x="1110953" y="49390"/>
          <a:ext cx="3586508" cy="3586508"/>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044963" y="163166"/>
          <a:ext cx="3586508" cy="3586508"/>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978972" y="49390"/>
          <a:ext cx="3586508" cy="3586508"/>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C52D0-6B92-4CB7-9E48-2BFF611C2CBA}">
      <dsp:nvSpPr>
        <dsp:cNvPr id="0" name=""/>
        <dsp:cNvSpPr/>
      </dsp:nvSpPr>
      <dsp:spPr>
        <a:xfrm>
          <a:off x="2993226" y="1153613"/>
          <a:ext cx="195790" cy="857749"/>
        </a:xfrm>
        <a:custGeom>
          <a:avLst/>
          <a:gdLst/>
          <a:ahLst/>
          <a:cxnLst/>
          <a:rect l="0" t="0" r="0" b="0"/>
          <a:pathLst>
            <a:path>
              <a:moveTo>
                <a:pt x="195790" y="0"/>
              </a:moveTo>
              <a:lnTo>
                <a:pt x="195790" y="857749"/>
              </a:lnTo>
              <a:lnTo>
                <a:pt x="0" y="857749"/>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A697EE-790F-45E2-8C0E-966D052E40AE}">
      <dsp:nvSpPr>
        <dsp:cNvPr id="0" name=""/>
        <dsp:cNvSpPr/>
      </dsp:nvSpPr>
      <dsp:spPr>
        <a:xfrm>
          <a:off x="3189017" y="1153613"/>
          <a:ext cx="2256253" cy="1715498"/>
        </a:xfrm>
        <a:custGeom>
          <a:avLst/>
          <a:gdLst/>
          <a:ahLst/>
          <a:cxnLst/>
          <a:rect l="0" t="0" r="0" b="0"/>
          <a:pathLst>
            <a:path>
              <a:moveTo>
                <a:pt x="0" y="0"/>
              </a:moveTo>
              <a:lnTo>
                <a:pt x="0" y="1519707"/>
              </a:lnTo>
              <a:lnTo>
                <a:pt x="2256253" y="1519707"/>
              </a:lnTo>
              <a:lnTo>
                <a:pt x="2256253" y="1715498"/>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CA2D6CB-73CB-49D3-8807-C42E45D690EC}">
      <dsp:nvSpPr>
        <dsp:cNvPr id="0" name=""/>
        <dsp:cNvSpPr/>
      </dsp:nvSpPr>
      <dsp:spPr>
        <a:xfrm>
          <a:off x="3143297" y="1153613"/>
          <a:ext cx="91440" cy="1715498"/>
        </a:xfrm>
        <a:custGeom>
          <a:avLst/>
          <a:gdLst/>
          <a:ahLst/>
          <a:cxnLst/>
          <a:rect l="0" t="0" r="0" b="0"/>
          <a:pathLst>
            <a:path>
              <a:moveTo>
                <a:pt x="45720" y="0"/>
              </a:moveTo>
              <a:lnTo>
                <a:pt x="45720" y="1715498"/>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8435AB5-7399-4C01-ACF8-3052129EDF30}">
      <dsp:nvSpPr>
        <dsp:cNvPr id="0" name=""/>
        <dsp:cNvSpPr/>
      </dsp:nvSpPr>
      <dsp:spPr>
        <a:xfrm>
          <a:off x="932764" y="1153613"/>
          <a:ext cx="2256253" cy="1715498"/>
        </a:xfrm>
        <a:custGeom>
          <a:avLst/>
          <a:gdLst/>
          <a:ahLst/>
          <a:cxnLst/>
          <a:rect l="0" t="0" r="0" b="0"/>
          <a:pathLst>
            <a:path>
              <a:moveTo>
                <a:pt x="2256253" y="0"/>
              </a:moveTo>
              <a:lnTo>
                <a:pt x="2256253" y="1519707"/>
              </a:lnTo>
              <a:lnTo>
                <a:pt x="0" y="1519707"/>
              </a:lnTo>
              <a:lnTo>
                <a:pt x="0" y="1715498"/>
              </a:lnTo>
            </a:path>
          </a:pathLst>
        </a:custGeom>
        <a:noFill/>
        <a:ln w="15875"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092D4CC-E5FB-4070-AE16-991C476A1D1F}">
      <dsp:nvSpPr>
        <dsp:cNvPr id="0" name=""/>
        <dsp:cNvSpPr/>
      </dsp:nvSpPr>
      <dsp:spPr>
        <a:xfrm>
          <a:off x="2256681" y="221277"/>
          <a:ext cx="1864672" cy="93233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solidFill>
            <a:srgbClr val="00FFFF"/>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Muestreo Probabilístico Estratificado </a:t>
          </a:r>
        </a:p>
      </dsp:txBody>
      <dsp:txXfrm>
        <a:off x="2256681" y="221277"/>
        <a:ext cx="1864672" cy="932336"/>
      </dsp:txXfrm>
    </dsp:sp>
    <dsp:sp modelId="{6C39C805-CCA1-4518-BFC3-BEDEA71534A0}">
      <dsp:nvSpPr>
        <dsp:cNvPr id="0" name=""/>
        <dsp:cNvSpPr/>
      </dsp:nvSpPr>
      <dsp:spPr>
        <a:xfrm>
          <a:off x="428" y="2869111"/>
          <a:ext cx="1864672" cy="93233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solidFill>
            <a:srgbClr val="BEF50F"/>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Nivel de confianza: 96% (2,15 en la tabla z)</a:t>
          </a:r>
        </a:p>
      </dsp:txBody>
      <dsp:txXfrm>
        <a:off x="428" y="2869111"/>
        <a:ext cx="1864672" cy="932336"/>
      </dsp:txXfrm>
    </dsp:sp>
    <dsp:sp modelId="{0992B955-7CC1-48D7-A43A-9F5D752B1D0B}">
      <dsp:nvSpPr>
        <dsp:cNvPr id="0" name=""/>
        <dsp:cNvSpPr/>
      </dsp:nvSpPr>
      <dsp:spPr>
        <a:xfrm>
          <a:off x="2256681" y="2869111"/>
          <a:ext cx="1864672" cy="93233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solidFill>
            <a:srgbClr val="BEF50F"/>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Probabilidad de éxito y fracaso: p=0,8  q=0,2</a:t>
          </a:r>
        </a:p>
      </dsp:txBody>
      <dsp:txXfrm>
        <a:off x="2256681" y="2869111"/>
        <a:ext cx="1864672" cy="932336"/>
      </dsp:txXfrm>
    </dsp:sp>
    <dsp:sp modelId="{CAC05C1E-C746-4A36-9D51-F398B36B74FE}">
      <dsp:nvSpPr>
        <dsp:cNvPr id="0" name=""/>
        <dsp:cNvSpPr/>
      </dsp:nvSpPr>
      <dsp:spPr>
        <a:xfrm>
          <a:off x="4512934" y="2869111"/>
          <a:ext cx="1864672" cy="93233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solidFill>
            <a:srgbClr val="BEF50F"/>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dirty="0">
              <a:latin typeface="Times New Roman" panose="02020603050405020304" pitchFamily="18" charset="0"/>
              <a:cs typeface="Times New Roman" panose="02020603050405020304" pitchFamily="18" charset="0"/>
            </a:rPr>
            <a:t>Error de estimación: 0,04</a:t>
          </a:r>
        </a:p>
      </dsp:txBody>
      <dsp:txXfrm>
        <a:off x="4512934" y="2869111"/>
        <a:ext cx="1864672" cy="932336"/>
      </dsp:txXfrm>
    </dsp:sp>
    <dsp:sp modelId="{1E58DEE3-855D-43F2-BFDE-B8A2597491CC}">
      <dsp:nvSpPr>
        <dsp:cNvPr id="0" name=""/>
        <dsp:cNvSpPr/>
      </dsp:nvSpPr>
      <dsp:spPr>
        <a:xfrm>
          <a:off x="1128554" y="1545194"/>
          <a:ext cx="1864672" cy="93233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solidFill>
            <a:srgbClr val="14F0C6"/>
          </a:solid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C" sz="1900" kern="1200">
              <a:latin typeface="Times New Roman" panose="02020603050405020304" pitchFamily="18" charset="0"/>
              <a:cs typeface="Times New Roman" panose="02020603050405020304" pitchFamily="18" charset="0"/>
            </a:rPr>
            <a:t>Universo:  63.058</a:t>
          </a:r>
          <a:endParaRPr lang="es-EC" sz="1900" kern="1200" dirty="0">
            <a:latin typeface="Times New Roman" panose="02020603050405020304" pitchFamily="18" charset="0"/>
            <a:cs typeface="Times New Roman" panose="02020603050405020304" pitchFamily="18" charset="0"/>
          </a:endParaRPr>
        </a:p>
      </dsp:txBody>
      <dsp:txXfrm>
        <a:off x="1128554" y="1545194"/>
        <a:ext cx="1864672" cy="932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3EEAB-3989-4D46-9A6A-2CF227C86379}">
      <dsp:nvSpPr>
        <dsp:cNvPr id="0" name=""/>
        <dsp:cNvSpPr/>
      </dsp:nvSpPr>
      <dsp:spPr>
        <a:xfrm>
          <a:off x="5002" y="125883"/>
          <a:ext cx="2356848" cy="235684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0E79F-504F-41C6-8E2C-0900D167104E}">
      <dsp:nvSpPr>
        <dsp:cNvPr id="0" name=""/>
        <dsp:cNvSpPr/>
      </dsp:nvSpPr>
      <dsp:spPr>
        <a:xfrm>
          <a:off x="388675" y="1539992"/>
          <a:ext cx="2356848" cy="2356848"/>
        </a:xfrm>
        <a:prstGeom prst="roundRect">
          <a:avLst>
            <a:gd name="adj" fmla="val 10000"/>
          </a:avLst>
        </a:prstGeom>
        <a:solidFill>
          <a:srgbClr val="BEF50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C" sz="2000" kern="1200" dirty="0">
              <a:solidFill>
                <a:schemeClr val="tx1"/>
              </a:solidFill>
              <a:latin typeface="Times New Roman" panose="02020603050405020304" pitchFamily="18" charset="0"/>
              <a:cs typeface="Times New Roman" panose="02020603050405020304" pitchFamily="18" charset="0"/>
            </a:rPr>
            <a:t>AUTORIDADES </a:t>
          </a:r>
        </a:p>
        <a:p>
          <a:pPr marL="171450" lvl="1" indent="-171450" algn="ctr" defTabSz="800100">
            <a:lnSpc>
              <a:spcPct val="90000"/>
            </a:lnSpc>
            <a:spcBef>
              <a:spcPct val="0"/>
            </a:spcBef>
            <a:spcAft>
              <a:spcPct val="15000"/>
            </a:spcAft>
            <a:buChar char="•"/>
          </a:pPr>
          <a:r>
            <a:rPr lang="es-EC" sz="1800" kern="1200" dirty="0">
              <a:solidFill>
                <a:schemeClr val="tx1"/>
              </a:solidFill>
              <a:latin typeface="Times New Roman" panose="02020603050405020304" pitchFamily="18" charset="0"/>
              <a:cs typeface="Times New Roman" panose="02020603050405020304" pitchFamily="18" charset="0"/>
            </a:rPr>
            <a:t>GAD</a:t>
          </a:r>
        </a:p>
        <a:p>
          <a:pPr marL="171450" lvl="1" indent="-171450" algn="ctr" defTabSz="800100">
            <a:lnSpc>
              <a:spcPct val="90000"/>
            </a:lnSpc>
            <a:spcBef>
              <a:spcPct val="0"/>
            </a:spcBef>
            <a:spcAft>
              <a:spcPct val="15000"/>
            </a:spcAft>
            <a:buChar char="•"/>
          </a:pPr>
          <a:r>
            <a:rPr lang="es-EC" sz="1800" kern="1200" dirty="0">
              <a:solidFill>
                <a:schemeClr val="tx1"/>
              </a:solidFill>
              <a:latin typeface="Times New Roman" panose="02020603050405020304" pitchFamily="18" charset="0"/>
              <a:cs typeface="Times New Roman" panose="02020603050405020304" pitchFamily="18" charset="0"/>
            </a:rPr>
            <a:t>Policía Nacional </a:t>
          </a:r>
        </a:p>
      </dsp:txBody>
      <dsp:txXfrm>
        <a:off x="457705" y="1609022"/>
        <a:ext cx="2218788" cy="2218788"/>
      </dsp:txXfrm>
    </dsp:sp>
    <dsp:sp modelId="{F402555F-8FA6-4997-95C4-4EBD285E9034}">
      <dsp:nvSpPr>
        <dsp:cNvPr id="0" name=""/>
        <dsp:cNvSpPr/>
      </dsp:nvSpPr>
      <dsp:spPr>
        <a:xfrm>
          <a:off x="2815831" y="1021149"/>
          <a:ext cx="453981" cy="566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latin typeface="Times New Roman" panose="02020603050405020304" pitchFamily="18" charset="0"/>
            <a:cs typeface="Times New Roman" panose="02020603050405020304" pitchFamily="18" charset="0"/>
          </a:endParaRPr>
        </a:p>
      </dsp:txBody>
      <dsp:txXfrm>
        <a:off x="2815831" y="1134412"/>
        <a:ext cx="317787" cy="339791"/>
      </dsp:txXfrm>
    </dsp:sp>
    <dsp:sp modelId="{1FCBDF1F-79E8-4ACB-BFDA-1D26B065CC28}">
      <dsp:nvSpPr>
        <dsp:cNvPr id="0" name=""/>
        <dsp:cNvSpPr/>
      </dsp:nvSpPr>
      <dsp:spPr>
        <a:xfrm>
          <a:off x="3658939" y="125883"/>
          <a:ext cx="2356848" cy="23568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FE2A3-2451-4D2D-86B3-EB34574C2CE3}">
      <dsp:nvSpPr>
        <dsp:cNvPr id="0" name=""/>
        <dsp:cNvSpPr/>
      </dsp:nvSpPr>
      <dsp:spPr>
        <a:xfrm>
          <a:off x="4042612" y="1539992"/>
          <a:ext cx="2356848" cy="2356848"/>
        </a:xfrm>
        <a:prstGeom prst="roundRect">
          <a:avLst>
            <a:gd name="adj" fmla="val 10000"/>
          </a:avLst>
        </a:prstGeom>
        <a:solidFill>
          <a:srgbClr val="FF99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s-EC" sz="2400" kern="1200" dirty="0">
              <a:solidFill>
                <a:schemeClr val="tx1"/>
              </a:solidFill>
              <a:latin typeface="Times New Roman" panose="02020603050405020304" pitchFamily="18" charset="0"/>
              <a:cs typeface="Times New Roman" panose="02020603050405020304" pitchFamily="18" charset="0"/>
            </a:rPr>
            <a:t>Sociedad </a:t>
          </a:r>
        </a:p>
        <a:p>
          <a:pPr marL="228600" lvl="1" indent="-228600" algn="ctr" defTabSz="889000">
            <a:lnSpc>
              <a:spcPct val="90000"/>
            </a:lnSpc>
            <a:spcBef>
              <a:spcPct val="0"/>
            </a:spcBef>
            <a:spcAft>
              <a:spcPct val="15000"/>
            </a:spcAft>
            <a:buChar char="•"/>
          </a:pPr>
          <a:r>
            <a:rPr lang="es-EC" sz="2000" kern="1200" dirty="0">
              <a:solidFill>
                <a:schemeClr val="tx1"/>
              </a:solidFill>
              <a:latin typeface="Times New Roman" panose="02020603050405020304" pitchFamily="18" charset="0"/>
              <a:cs typeface="Times New Roman" panose="02020603050405020304" pitchFamily="18" charset="0"/>
            </a:rPr>
            <a:t>Habitantes del  Cantón Rumiñahui </a:t>
          </a:r>
        </a:p>
      </dsp:txBody>
      <dsp:txXfrm>
        <a:off x="4111642" y="1609022"/>
        <a:ext cx="2218788" cy="2218788"/>
      </dsp:txXfrm>
    </dsp:sp>
    <dsp:sp modelId="{2505AF1D-014C-4DE4-ACB8-30A334CD2E7D}">
      <dsp:nvSpPr>
        <dsp:cNvPr id="0" name=""/>
        <dsp:cNvSpPr/>
      </dsp:nvSpPr>
      <dsp:spPr>
        <a:xfrm rot="21583983">
          <a:off x="6463843" y="1012527"/>
          <a:ext cx="448063" cy="566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solidFill>
              <a:schemeClr val="tx1"/>
            </a:solidFill>
            <a:latin typeface="Times New Roman" panose="02020603050405020304" pitchFamily="18" charset="0"/>
            <a:cs typeface="Times New Roman" panose="02020603050405020304" pitchFamily="18" charset="0"/>
          </a:endParaRPr>
        </a:p>
      </dsp:txBody>
      <dsp:txXfrm>
        <a:off x="6463844" y="1126103"/>
        <a:ext cx="313644" cy="339791"/>
      </dsp:txXfrm>
    </dsp:sp>
    <dsp:sp modelId="{C38C154E-0E05-4332-B066-66F6B29187FE}">
      <dsp:nvSpPr>
        <dsp:cNvPr id="0" name=""/>
        <dsp:cNvSpPr/>
      </dsp:nvSpPr>
      <dsp:spPr>
        <a:xfrm>
          <a:off x="7295954" y="108938"/>
          <a:ext cx="2356848" cy="235684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6000" r="-3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7E325-554F-4B28-AE5A-6709CD93269A}">
      <dsp:nvSpPr>
        <dsp:cNvPr id="0" name=""/>
        <dsp:cNvSpPr/>
      </dsp:nvSpPr>
      <dsp:spPr>
        <a:xfrm>
          <a:off x="7701551" y="1582746"/>
          <a:ext cx="2356848" cy="2356848"/>
        </a:xfrm>
        <a:prstGeom prst="roundRect">
          <a:avLst>
            <a:gd name="adj" fmla="val 10000"/>
          </a:avLst>
        </a:prstGeom>
        <a:solidFill>
          <a:srgbClr val="CC00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s-EC" sz="2400" kern="1200" dirty="0">
              <a:solidFill>
                <a:schemeClr val="tx1"/>
              </a:solidFill>
              <a:latin typeface="Times New Roman" panose="02020603050405020304" pitchFamily="18" charset="0"/>
              <a:cs typeface="Times New Roman" panose="02020603050405020304" pitchFamily="18" charset="0"/>
            </a:rPr>
            <a:t>Medios de Comunicación </a:t>
          </a:r>
        </a:p>
        <a:p>
          <a:pPr marL="228600" lvl="1" indent="-228600" algn="ctr" defTabSz="889000">
            <a:lnSpc>
              <a:spcPct val="90000"/>
            </a:lnSpc>
            <a:spcBef>
              <a:spcPct val="0"/>
            </a:spcBef>
            <a:spcAft>
              <a:spcPct val="15000"/>
            </a:spcAft>
            <a:buChar char="•"/>
          </a:pPr>
          <a:r>
            <a:rPr lang="es-EC" sz="2000" kern="1200" dirty="0">
              <a:solidFill>
                <a:schemeClr val="tx1"/>
              </a:solidFill>
              <a:latin typeface="Times New Roman" panose="02020603050405020304" pitchFamily="18" charset="0"/>
              <a:cs typeface="Times New Roman" panose="02020603050405020304" pitchFamily="18" charset="0"/>
            </a:rPr>
            <a:t>Noticias</a:t>
          </a:r>
        </a:p>
        <a:p>
          <a:pPr marL="228600" lvl="1" indent="-228600" algn="ctr" defTabSz="889000">
            <a:lnSpc>
              <a:spcPct val="90000"/>
            </a:lnSpc>
            <a:spcBef>
              <a:spcPct val="0"/>
            </a:spcBef>
            <a:spcAft>
              <a:spcPct val="15000"/>
            </a:spcAft>
            <a:buChar char="•"/>
          </a:pPr>
          <a:r>
            <a:rPr lang="es-EC" sz="2000" kern="1200" dirty="0">
              <a:solidFill>
                <a:schemeClr val="tx1"/>
              </a:solidFill>
              <a:latin typeface="Times New Roman" panose="02020603050405020304" pitchFamily="18" charset="0"/>
              <a:cs typeface="Times New Roman" panose="02020603050405020304" pitchFamily="18" charset="0"/>
            </a:rPr>
            <a:t>Prensa</a:t>
          </a:r>
        </a:p>
      </dsp:txBody>
      <dsp:txXfrm>
        <a:off x="7770581" y="1651776"/>
        <a:ext cx="2218788" cy="2218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85E05-B10A-4D82-90C0-92D85F5A9629}">
      <dsp:nvSpPr>
        <dsp:cNvPr id="0" name=""/>
        <dsp:cNvSpPr/>
      </dsp:nvSpPr>
      <dsp:spPr>
        <a:xfrm>
          <a:off x="3984538" y="2130507"/>
          <a:ext cx="2603954" cy="2603954"/>
        </a:xfrm>
        <a:prstGeom prst="gear9">
          <a:avLst/>
        </a:prstGeom>
        <a:solidFill>
          <a:srgbClr val="14F0C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Forma de transmitir los menajes: medios tradicionales o redes sociales </a:t>
          </a:r>
        </a:p>
      </dsp:txBody>
      <dsp:txXfrm>
        <a:off x="4508049" y="2740471"/>
        <a:ext cx="1556932" cy="1338486"/>
      </dsp:txXfrm>
    </dsp:sp>
    <dsp:sp modelId="{479733E5-800B-49CC-BA2F-309AD6B1F2FC}">
      <dsp:nvSpPr>
        <dsp:cNvPr id="0" name=""/>
        <dsp:cNvSpPr/>
      </dsp:nvSpPr>
      <dsp:spPr>
        <a:xfrm>
          <a:off x="2469510" y="1515027"/>
          <a:ext cx="1893784" cy="1893784"/>
        </a:xfrm>
        <a:prstGeom prst="gear6">
          <a:avLst/>
        </a:prstGeom>
        <a:solidFill>
          <a:srgbClr val="BEF50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Falta de organización de  los habitantes </a:t>
          </a:r>
        </a:p>
      </dsp:txBody>
      <dsp:txXfrm>
        <a:off x="2946276" y="1994674"/>
        <a:ext cx="940252" cy="934490"/>
      </dsp:txXfrm>
    </dsp:sp>
    <dsp:sp modelId="{513724F1-44E8-46A3-A759-780FC6E9DCFC}">
      <dsp:nvSpPr>
        <dsp:cNvPr id="0" name=""/>
        <dsp:cNvSpPr/>
      </dsp:nvSpPr>
      <dsp:spPr>
        <a:xfrm rot="20700000">
          <a:off x="3428163" y="235856"/>
          <a:ext cx="2059641" cy="1800829"/>
        </a:xfrm>
        <a:prstGeom prst="gear6">
          <a:avLst/>
        </a:prstGeom>
        <a:solidFill>
          <a:srgbClr val="00FF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anose="02020603050405020304" pitchFamily="18" charset="0"/>
              <a:cs typeface="Times New Roman" panose="02020603050405020304" pitchFamily="18" charset="0"/>
            </a:rPr>
            <a:t>Comunicación entre habitantes </a:t>
          </a:r>
        </a:p>
      </dsp:txBody>
      <dsp:txXfrm rot="-20700000">
        <a:off x="3895254" y="615480"/>
        <a:ext cx="1125460" cy="1041581"/>
      </dsp:txXfrm>
    </dsp:sp>
    <dsp:sp modelId="{55885347-ACD5-4A99-A4F8-D1E2E1BA8759}">
      <dsp:nvSpPr>
        <dsp:cNvPr id="0" name=""/>
        <dsp:cNvSpPr/>
      </dsp:nvSpPr>
      <dsp:spPr>
        <a:xfrm>
          <a:off x="3790284" y="1734170"/>
          <a:ext cx="3333061" cy="3333061"/>
        </a:xfrm>
        <a:prstGeom prst="circularArrow">
          <a:avLst>
            <a:gd name="adj1" fmla="val 4688"/>
            <a:gd name="adj2" fmla="val 299029"/>
            <a:gd name="adj3" fmla="val 2527714"/>
            <a:gd name="adj4" fmla="val 1583662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E7D0A-42CF-49CA-A45D-FAFCA41858EB}">
      <dsp:nvSpPr>
        <dsp:cNvPr id="0" name=""/>
        <dsp:cNvSpPr/>
      </dsp:nvSpPr>
      <dsp:spPr>
        <a:xfrm>
          <a:off x="2134124" y="1093686"/>
          <a:ext cx="2421677" cy="242167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3A664B-AD64-4EA3-811C-24778BF8E218}">
      <dsp:nvSpPr>
        <dsp:cNvPr id="0" name=""/>
        <dsp:cNvSpPr/>
      </dsp:nvSpPr>
      <dsp:spPr>
        <a:xfrm>
          <a:off x="3101021" y="-200237"/>
          <a:ext cx="2611055" cy="261105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85E05-B10A-4D82-90C0-92D85F5A9629}">
      <dsp:nvSpPr>
        <dsp:cNvPr id="0" name=""/>
        <dsp:cNvSpPr/>
      </dsp:nvSpPr>
      <dsp:spPr>
        <a:xfrm>
          <a:off x="3505853" y="2081501"/>
          <a:ext cx="2544057" cy="2544057"/>
        </a:xfrm>
        <a:prstGeom prst="gear9">
          <a:avLst/>
        </a:prstGeom>
        <a:solidFill>
          <a:srgbClr val="CC00C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latin typeface="Times New Roman" panose="02020603050405020304" pitchFamily="18" charset="0"/>
              <a:cs typeface="Times New Roman" panose="02020603050405020304" pitchFamily="18" charset="0"/>
            </a:rPr>
            <a:t>Nivel de confianza entre autoridades y habitantes  en temas de seguridad ciudadana.</a:t>
          </a:r>
        </a:p>
      </dsp:txBody>
      <dsp:txXfrm>
        <a:off x="4017322" y="2677434"/>
        <a:ext cx="1521119" cy="1307698"/>
      </dsp:txXfrm>
    </dsp:sp>
    <dsp:sp modelId="{479733E5-800B-49CC-BA2F-309AD6B1F2FC}">
      <dsp:nvSpPr>
        <dsp:cNvPr id="0" name=""/>
        <dsp:cNvSpPr/>
      </dsp:nvSpPr>
      <dsp:spPr>
        <a:xfrm>
          <a:off x="2025674" y="1480178"/>
          <a:ext cx="1850223" cy="1850223"/>
        </a:xfrm>
        <a:prstGeom prst="gear6">
          <a:avLst/>
        </a:prstGeom>
        <a:solidFill>
          <a:srgbClr val="CC00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latin typeface="Times New Roman" panose="02020603050405020304" pitchFamily="18" charset="0"/>
              <a:cs typeface="Times New Roman" panose="02020603050405020304" pitchFamily="18" charset="0"/>
            </a:rPr>
            <a:t>Percepción de inseguridad</a:t>
          </a:r>
        </a:p>
      </dsp:txBody>
      <dsp:txXfrm>
        <a:off x="2491473" y="1948792"/>
        <a:ext cx="918625" cy="912995"/>
      </dsp:txXfrm>
    </dsp:sp>
    <dsp:sp modelId="{513724F1-44E8-46A3-A759-780FC6E9DCFC}">
      <dsp:nvSpPr>
        <dsp:cNvPr id="0" name=""/>
        <dsp:cNvSpPr/>
      </dsp:nvSpPr>
      <dsp:spPr>
        <a:xfrm rot="20700000">
          <a:off x="3061988" y="203713"/>
          <a:ext cx="1812841" cy="1812841"/>
        </a:xfrm>
        <a:prstGeom prst="gear6">
          <a:avLst/>
        </a:prstGeom>
        <a:solidFill>
          <a:srgbClr val="CC99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solidFill>
                <a:schemeClr val="tx1"/>
              </a:solidFill>
              <a:latin typeface="Times New Roman" panose="02020603050405020304" pitchFamily="18" charset="0"/>
              <a:cs typeface="Times New Roman" panose="02020603050405020304" pitchFamily="18" charset="0"/>
            </a:rPr>
            <a:t>Falta de comunicación  autoridades - habitantes</a:t>
          </a:r>
        </a:p>
      </dsp:txBody>
      <dsp:txXfrm rot="-20700000">
        <a:off x="3459597" y="601322"/>
        <a:ext cx="1017622" cy="1017622"/>
      </dsp:txXfrm>
    </dsp:sp>
    <dsp:sp modelId="{55885347-ACD5-4A99-A4F8-D1E2E1BA8759}">
      <dsp:nvSpPr>
        <dsp:cNvPr id="0" name=""/>
        <dsp:cNvSpPr/>
      </dsp:nvSpPr>
      <dsp:spPr>
        <a:xfrm>
          <a:off x="3314992" y="1694895"/>
          <a:ext cx="3256393" cy="3256393"/>
        </a:xfrm>
        <a:prstGeom prst="circularArrow">
          <a:avLst>
            <a:gd name="adj1" fmla="val 4687"/>
            <a:gd name="adj2" fmla="val 299029"/>
            <a:gd name="adj3" fmla="val 2525592"/>
            <a:gd name="adj4" fmla="val 1584111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DE7D0A-42CF-49CA-A45D-FAFCA41858EB}">
      <dsp:nvSpPr>
        <dsp:cNvPr id="0" name=""/>
        <dsp:cNvSpPr/>
      </dsp:nvSpPr>
      <dsp:spPr>
        <a:xfrm>
          <a:off x="1698003" y="1068943"/>
          <a:ext cx="2365973" cy="236597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3A664B-AD64-4EA3-811C-24778BF8E218}">
      <dsp:nvSpPr>
        <dsp:cNvPr id="0" name=""/>
        <dsp:cNvSpPr/>
      </dsp:nvSpPr>
      <dsp:spPr>
        <a:xfrm>
          <a:off x="2642659" y="-195217"/>
          <a:ext cx="2550995" cy="255099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A4D2B-31E3-4173-90CE-F2E93A734368}">
      <dsp:nvSpPr>
        <dsp:cNvPr id="0" name=""/>
        <dsp:cNvSpPr/>
      </dsp:nvSpPr>
      <dsp:spPr>
        <a:xfrm>
          <a:off x="4023360" y="491"/>
          <a:ext cx="6035040" cy="1915115"/>
        </a:xfrm>
        <a:prstGeom prst="rightArrow">
          <a:avLst>
            <a:gd name="adj1" fmla="val 75000"/>
            <a:gd name="adj2" fmla="val 50000"/>
          </a:avLst>
        </a:prstGeom>
        <a:solidFill>
          <a:schemeClr val="bg1">
            <a:lumMod val="8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t" anchorCtr="0">
          <a:noAutofit/>
        </a:bodyPr>
        <a:lstStyle/>
        <a:p>
          <a:pPr marL="285750" lvl="1" indent="-285750" algn="l" defTabSz="2311400">
            <a:lnSpc>
              <a:spcPct val="90000"/>
            </a:lnSpc>
            <a:spcBef>
              <a:spcPct val="0"/>
            </a:spcBef>
            <a:spcAft>
              <a:spcPct val="15000"/>
            </a:spcAft>
            <a:buChar char="•"/>
          </a:pPr>
          <a:r>
            <a:rPr lang="es-EC" sz="5200" kern="1200" dirty="0">
              <a:solidFill>
                <a:schemeClr val="tx1"/>
              </a:solidFill>
              <a:latin typeface="Times New Roman" panose="02020603050405020304" pitchFamily="18" charset="0"/>
              <a:cs typeface="Times New Roman" panose="02020603050405020304" pitchFamily="18" charset="0"/>
            </a:rPr>
            <a:t>Comunicación </a:t>
          </a:r>
        </a:p>
      </dsp:txBody>
      <dsp:txXfrm>
        <a:off x="4023360" y="239880"/>
        <a:ext cx="5316872" cy="1436337"/>
      </dsp:txXfrm>
    </dsp:sp>
    <dsp:sp modelId="{A79E58AA-049E-4D3B-8DC7-AD5AD1A5FB10}">
      <dsp:nvSpPr>
        <dsp:cNvPr id="0" name=""/>
        <dsp:cNvSpPr/>
      </dsp:nvSpPr>
      <dsp:spPr>
        <a:xfrm>
          <a:off x="0" y="491"/>
          <a:ext cx="4023360" cy="1915115"/>
        </a:xfrm>
        <a:prstGeom prst="roundRect">
          <a:avLst/>
        </a:prstGeom>
        <a:solidFill>
          <a:srgbClr val="CC00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C" sz="3300" kern="1200" dirty="0">
              <a:solidFill>
                <a:schemeClr val="tx1"/>
              </a:solidFill>
              <a:latin typeface="Times New Roman" panose="02020603050405020304" pitchFamily="18" charset="0"/>
              <a:cs typeface="Times New Roman" panose="02020603050405020304" pitchFamily="18" charset="0"/>
            </a:rPr>
            <a:t>INDEPENDIENTE</a:t>
          </a:r>
        </a:p>
      </dsp:txBody>
      <dsp:txXfrm>
        <a:off x="93488" y="93979"/>
        <a:ext cx="3836384" cy="1728139"/>
      </dsp:txXfrm>
    </dsp:sp>
    <dsp:sp modelId="{982D4033-611E-4945-BF10-2C5F0BD29B72}">
      <dsp:nvSpPr>
        <dsp:cNvPr id="0" name=""/>
        <dsp:cNvSpPr/>
      </dsp:nvSpPr>
      <dsp:spPr>
        <a:xfrm>
          <a:off x="4023360" y="2107118"/>
          <a:ext cx="6035040" cy="1915115"/>
        </a:xfrm>
        <a:prstGeom prst="rightArrow">
          <a:avLst>
            <a:gd name="adj1" fmla="val 75000"/>
            <a:gd name="adj2" fmla="val 50000"/>
          </a:avLst>
        </a:prstGeom>
        <a:solidFill>
          <a:schemeClr val="bg1">
            <a:lumMod val="85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t" anchorCtr="0">
          <a:noAutofit/>
        </a:bodyPr>
        <a:lstStyle/>
        <a:p>
          <a:pPr marL="285750" lvl="1" indent="-285750" algn="l" defTabSz="2311400">
            <a:lnSpc>
              <a:spcPct val="90000"/>
            </a:lnSpc>
            <a:spcBef>
              <a:spcPct val="0"/>
            </a:spcBef>
            <a:spcAft>
              <a:spcPct val="15000"/>
            </a:spcAft>
            <a:buChar char="•"/>
          </a:pPr>
          <a:r>
            <a:rPr lang="es-EC" sz="5200" kern="1200" dirty="0">
              <a:solidFill>
                <a:schemeClr val="tx1"/>
              </a:solidFill>
              <a:latin typeface="Times New Roman" panose="02020603050405020304" pitchFamily="18" charset="0"/>
              <a:cs typeface="Times New Roman" panose="02020603050405020304" pitchFamily="18" charset="0"/>
            </a:rPr>
            <a:t>Percepción de Inseguridad Social </a:t>
          </a:r>
        </a:p>
      </dsp:txBody>
      <dsp:txXfrm>
        <a:off x="4023360" y="2346507"/>
        <a:ext cx="5316872" cy="1436337"/>
      </dsp:txXfrm>
    </dsp:sp>
    <dsp:sp modelId="{E8047438-3885-49B3-9C7B-F1335912ADB4}">
      <dsp:nvSpPr>
        <dsp:cNvPr id="0" name=""/>
        <dsp:cNvSpPr/>
      </dsp:nvSpPr>
      <dsp:spPr>
        <a:xfrm>
          <a:off x="0" y="2107118"/>
          <a:ext cx="4023360" cy="1915115"/>
        </a:xfrm>
        <a:prstGeom prst="roundRect">
          <a:avLst/>
        </a:prstGeom>
        <a:solidFill>
          <a:srgbClr val="14F0C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s-EC" sz="3300" kern="1200" dirty="0">
              <a:solidFill>
                <a:schemeClr val="tx1"/>
              </a:solidFill>
              <a:latin typeface="Times New Roman" panose="02020603050405020304" pitchFamily="18" charset="0"/>
              <a:cs typeface="Times New Roman" panose="02020603050405020304" pitchFamily="18" charset="0"/>
            </a:rPr>
            <a:t>DEPENDIENTE</a:t>
          </a:r>
        </a:p>
      </dsp:txBody>
      <dsp:txXfrm>
        <a:off x="93488" y="2200606"/>
        <a:ext cx="3836384" cy="1728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82641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mes New Roman" panose="02020603050405020304" pitchFamily="18" charset="0"/>
              <a:cs typeface="Times New Roman" panose="02020603050405020304" pitchFamily="18" charset="0"/>
            </a:rPr>
            <a:t>Recibir, analizar, interpretar, y almacenar </a:t>
          </a:r>
          <a:endParaRPr lang="es-EC" sz="1600" kern="1200" dirty="0">
            <a:latin typeface="Times New Roman" panose="02020603050405020304" pitchFamily="18" charset="0"/>
            <a:cs typeface="Times New Roman" panose="02020603050405020304" pitchFamily="18" charset="0"/>
          </a:endParaRPr>
        </a:p>
      </dsp:txBody>
      <dsp:txXfrm>
        <a:off x="3508348" y="923222"/>
        <a:ext cx="1139780" cy="949817"/>
      </dsp:txXfrm>
    </dsp:sp>
    <dsp:sp modelId="{9ECC8256-2112-46CA-9ED0-8A0444FB2CA6}">
      <dsp:nvSpPr>
        <dsp:cNvPr id="0" name=""/>
        <dsp:cNvSpPr/>
      </dsp:nvSpPr>
      <dsp:spPr>
        <a:xfrm>
          <a:off x="176068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mes New Roman" panose="02020603050405020304" pitchFamily="18" charset="0"/>
              <a:cs typeface="Times New Roman" panose="02020603050405020304" pitchFamily="18" charset="0"/>
            </a:rPr>
            <a:t>Enlace entre el individuo y su ambiente</a:t>
          </a:r>
          <a:endParaRPr lang="es-EC" sz="1600" kern="1200" dirty="0">
            <a:latin typeface="Times New Roman" panose="02020603050405020304" pitchFamily="18" charset="0"/>
            <a:cs typeface="Times New Roman" panose="02020603050405020304" pitchFamily="18" charset="0"/>
          </a:endParaRPr>
        </a:p>
      </dsp:txBody>
      <dsp:txXfrm>
        <a:off x="2520538" y="2431531"/>
        <a:ext cx="1709670" cy="835838"/>
      </dsp:txXfrm>
    </dsp:sp>
    <dsp:sp modelId="{47D470ED-68A6-4EB2-AB83-81408B18866D}">
      <dsp:nvSpPr>
        <dsp:cNvPr id="0" name=""/>
        <dsp:cNvSpPr/>
      </dsp:nvSpPr>
      <dsp:spPr>
        <a:xfrm>
          <a:off x="169495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mes New Roman" panose="02020603050405020304" pitchFamily="18" charset="0"/>
              <a:cs typeface="Times New Roman" panose="02020603050405020304" pitchFamily="18" charset="0"/>
            </a:rPr>
            <a:t>Proceso que reúne e interpreta información. </a:t>
          </a:r>
          <a:endParaRPr lang="es-EC" sz="1600" kern="1200" dirty="0">
            <a:latin typeface="Times New Roman" panose="02020603050405020304" pitchFamily="18" charset="0"/>
            <a:cs typeface="Times New Roman" panose="02020603050405020304" pitchFamily="18" charset="0"/>
          </a:endParaRPr>
        </a:p>
      </dsp:txBody>
      <dsp:txXfrm>
        <a:off x="2064626" y="923222"/>
        <a:ext cx="1139780" cy="949817"/>
      </dsp:txXfrm>
    </dsp:sp>
    <dsp:sp modelId="{0E55D02A-443A-4CD3-B726-F1255F66A116}">
      <dsp:nvSpPr>
        <dsp:cNvPr id="0" name=""/>
        <dsp:cNvSpPr/>
      </dsp:nvSpPr>
      <dsp:spPr>
        <a:xfrm>
          <a:off x="1629113" y="49390"/>
          <a:ext cx="3586508" cy="358650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563123" y="163166"/>
          <a:ext cx="3586508" cy="358650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1497132" y="49390"/>
          <a:ext cx="3586508" cy="358650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30825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Resultado </a:t>
          </a:r>
          <a:endParaRPr lang="es-EC" sz="1400" kern="1200" dirty="0">
            <a:latin typeface="Times New Roman" panose="02020603050405020304" pitchFamily="18" charset="0"/>
            <a:cs typeface="Times New Roman" panose="02020603050405020304" pitchFamily="18" charset="0"/>
          </a:endParaRPr>
        </a:p>
      </dsp:txBody>
      <dsp:txXfrm>
        <a:off x="2990188" y="923222"/>
        <a:ext cx="1139780" cy="949817"/>
      </dsp:txXfrm>
    </dsp:sp>
    <dsp:sp modelId="{9ECC8256-2112-46CA-9ED0-8A0444FB2CA6}">
      <dsp:nvSpPr>
        <dsp:cNvPr id="0" name=""/>
        <dsp:cNvSpPr/>
      </dsp:nvSpPr>
      <dsp:spPr>
        <a:xfrm>
          <a:off x="124252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a:latin typeface="Times New Roman" panose="02020603050405020304" pitchFamily="18" charset="0"/>
              <a:cs typeface="Times New Roman" panose="02020603050405020304" pitchFamily="18" charset="0"/>
            </a:rPr>
            <a:t>Procesamiento de información</a:t>
          </a:r>
          <a:endParaRPr lang="es-EC" sz="1400" kern="1200" dirty="0">
            <a:latin typeface="Times New Roman" panose="02020603050405020304" pitchFamily="18" charset="0"/>
            <a:cs typeface="Times New Roman" panose="02020603050405020304" pitchFamily="18" charset="0"/>
          </a:endParaRPr>
        </a:p>
      </dsp:txBody>
      <dsp:txXfrm>
        <a:off x="2002378" y="2431531"/>
        <a:ext cx="1709670" cy="835838"/>
      </dsp:txXfrm>
    </dsp:sp>
    <dsp:sp modelId="{47D470ED-68A6-4EB2-AB83-81408B18866D}">
      <dsp:nvSpPr>
        <dsp:cNvPr id="0" name=""/>
        <dsp:cNvSpPr/>
      </dsp:nvSpPr>
      <dsp:spPr>
        <a:xfrm>
          <a:off x="117679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Constituye la realidad externa como experimentada</a:t>
          </a:r>
        </a:p>
      </dsp:txBody>
      <dsp:txXfrm>
        <a:off x="1546466" y="923222"/>
        <a:ext cx="1139780" cy="949817"/>
      </dsp:txXfrm>
    </dsp:sp>
    <dsp:sp modelId="{0E55D02A-443A-4CD3-B726-F1255F66A116}">
      <dsp:nvSpPr>
        <dsp:cNvPr id="0" name=""/>
        <dsp:cNvSpPr/>
      </dsp:nvSpPr>
      <dsp:spPr>
        <a:xfrm>
          <a:off x="1110953" y="49390"/>
          <a:ext cx="3586508" cy="3586508"/>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044963" y="163166"/>
          <a:ext cx="3586508" cy="3586508"/>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978972" y="49390"/>
          <a:ext cx="3586508" cy="3586508"/>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82641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Facilita el almacenamiento y recuperación de la memoria.</a:t>
          </a:r>
        </a:p>
      </dsp:txBody>
      <dsp:txXfrm>
        <a:off x="3508348" y="923222"/>
        <a:ext cx="1139780" cy="949817"/>
      </dsp:txXfrm>
    </dsp:sp>
    <dsp:sp modelId="{9ECC8256-2112-46CA-9ED0-8A0444FB2CA6}">
      <dsp:nvSpPr>
        <dsp:cNvPr id="0" name=""/>
        <dsp:cNvSpPr/>
      </dsp:nvSpPr>
      <dsp:spPr>
        <a:xfrm>
          <a:off x="176068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Busca predecir acontecimientos futuros.</a:t>
          </a:r>
        </a:p>
      </dsp:txBody>
      <dsp:txXfrm>
        <a:off x="2520538" y="2431531"/>
        <a:ext cx="1709670" cy="835838"/>
      </dsp:txXfrm>
    </dsp:sp>
    <dsp:sp modelId="{47D470ED-68A6-4EB2-AB83-81408B18866D}">
      <dsp:nvSpPr>
        <dsp:cNvPr id="0" name=""/>
        <dsp:cNvSpPr/>
      </dsp:nvSpPr>
      <dsp:spPr>
        <a:xfrm>
          <a:off x="169495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latin typeface="Times New Roman" panose="02020603050405020304" pitchFamily="18" charset="0"/>
              <a:cs typeface="Times New Roman" panose="02020603050405020304" pitchFamily="18" charset="0"/>
            </a:rPr>
            <a:t>Selección de datos externos. </a:t>
          </a:r>
        </a:p>
      </dsp:txBody>
      <dsp:txXfrm>
        <a:off x="2064626" y="923222"/>
        <a:ext cx="1139780" cy="949817"/>
      </dsp:txXfrm>
    </dsp:sp>
    <dsp:sp modelId="{0E55D02A-443A-4CD3-B726-F1255F66A116}">
      <dsp:nvSpPr>
        <dsp:cNvPr id="0" name=""/>
        <dsp:cNvSpPr/>
      </dsp:nvSpPr>
      <dsp:spPr>
        <a:xfrm>
          <a:off x="1629113" y="49390"/>
          <a:ext cx="3586508" cy="358650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563123" y="163166"/>
          <a:ext cx="3586508" cy="358650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1497132" y="49390"/>
          <a:ext cx="3586508" cy="358650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5656-0D98-4436-9EA6-AD94E2E07E51}">
      <dsp:nvSpPr>
        <dsp:cNvPr id="0" name=""/>
        <dsp:cNvSpPr/>
      </dsp:nvSpPr>
      <dsp:spPr>
        <a:xfrm>
          <a:off x="1826412" y="246952"/>
          <a:ext cx="3191385" cy="3191385"/>
        </a:xfrm>
        <a:prstGeom prst="pie">
          <a:avLst>
            <a:gd name="adj1" fmla="val 16200000"/>
            <a:gd name="adj2" fmla="val 18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Times New Roman" panose="02020603050405020304" pitchFamily="18" charset="0"/>
              <a:cs typeface="Times New Roman" panose="02020603050405020304" pitchFamily="18" charset="0"/>
            </a:rPr>
            <a:t>Medios de comunicación </a:t>
          </a:r>
        </a:p>
      </dsp:txBody>
      <dsp:txXfrm>
        <a:off x="3508348" y="923222"/>
        <a:ext cx="1139780" cy="949817"/>
      </dsp:txXfrm>
    </dsp:sp>
    <dsp:sp modelId="{9ECC8256-2112-46CA-9ED0-8A0444FB2CA6}">
      <dsp:nvSpPr>
        <dsp:cNvPr id="0" name=""/>
        <dsp:cNvSpPr/>
      </dsp:nvSpPr>
      <dsp:spPr>
        <a:xfrm>
          <a:off x="1760684" y="360930"/>
          <a:ext cx="3191385" cy="3191385"/>
        </a:xfrm>
        <a:prstGeom prst="pie">
          <a:avLst>
            <a:gd name="adj1" fmla="val 1800000"/>
            <a:gd name="adj2" fmla="val 90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Times New Roman" panose="02020603050405020304" pitchFamily="18" charset="0"/>
              <a:cs typeface="Times New Roman" panose="02020603050405020304" pitchFamily="18" charset="0"/>
            </a:rPr>
            <a:t>Noticias de delitos </a:t>
          </a:r>
        </a:p>
      </dsp:txBody>
      <dsp:txXfrm>
        <a:off x="2520538" y="2431531"/>
        <a:ext cx="1709670" cy="835838"/>
      </dsp:txXfrm>
    </dsp:sp>
    <dsp:sp modelId="{47D470ED-68A6-4EB2-AB83-81408B18866D}">
      <dsp:nvSpPr>
        <dsp:cNvPr id="0" name=""/>
        <dsp:cNvSpPr/>
      </dsp:nvSpPr>
      <dsp:spPr>
        <a:xfrm>
          <a:off x="1694957" y="246952"/>
          <a:ext cx="3191385" cy="3191385"/>
        </a:xfrm>
        <a:prstGeom prst="pie">
          <a:avLst>
            <a:gd name="adj1" fmla="val 9000000"/>
            <a:gd name="adj2" fmla="val 1620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Times New Roman" panose="02020603050405020304" pitchFamily="18" charset="0"/>
              <a:cs typeface="Times New Roman" panose="02020603050405020304" pitchFamily="18" charset="0"/>
            </a:rPr>
            <a:t>Proceso mental. </a:t>
          </a:r>
        </a:p>
      </dsp:txBody>
      <dsp:txXfrm>
        <a:off x="2064626" y="923222"/>
        <a:ext cx="1139780" cy="949817"/>
      </dsp:txXfrm>
    </dsp:sp>
    <dsp:sp modelId="{0E55D02A-443A-4CD3-B726-F1255F66A116}">
      <dsp:nvSpPr>
        <dsp:cNvPr id="0" name=""/>
        <dsp:cNvSpPr/>
      </dsp:nvSpPr>
      <dsp:spPr>
        <a:xfrm>
          <a:off x="1629113" y="49390"/>
          <a:ext cx="3586508" cy="358650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8C419C-3471-4EF5-A388-82E7F4E6C5AD}">
      <dsp:nvSpPr>
        <dsp:cNvPr id="0" name=""/>
        <dsp:cNvSpPr/>
      </dsp:nvSpPr>
      <dsp:spPr>
        <a:xfrm>
          <a:off x="1563123" y="163166"/>
          <a:ext cx="3586508" cy="358650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5D8D5-779B-4035-B2F6-DB9879F7CADB}">
      <dsp:nvSpPr>
        <dsp:cNvPr id="0" name=""/>
        <dsp:cNvSpPr/>
      </dsp:nvSpPr>
      <dsp:spPr>
        <a:xfrm>
          <a:off x="1497132" y="49390"/>
          <a:ext cx="3586508" cy="358650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2D3FFE7-20F8-49CA-AFFF-F13430694AB7}" type="datetimeFigureOut">
              <a:rPr lang="es-EC" smtClean="0"/>
              <a:t>28/1/2020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856C6-DF36-47DB-9E99-75710848679C}"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22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D3FFE7-20F8-49CA-AFFF-F13430694AB7}" type="datetimeFigureOut">
              <a:rPr lang="es-EC" smtClean="0"/>
              <a:t>28/1/2020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173217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D3FFE7-20F8-49CA-AFFF-F13430694AB7}" type="datetimeFigureOut">
              <a:rPr lang="es-EC" smtClean="0"/>
              <a:t>28/1/2020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380412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D3FFE7-20F8-49CA-AFFF-F13430694AB7}" type="datetimeFigureOut">
              <a:rPr lang="es-EC" smtClean="0"/>
              <a:t>28/1/2020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260799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2D3FFE7-20F8-49CA-AFFF-F13430694AB7}" type="datetimeFigureOut">
              <a:rPr lang="es-EC" smtClean="0"/>
              <a:t>28/1/2020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856C6-DF36-47DB-9E99-75710848679C}"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21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D3FFE7-20F8-49CA-AFFF-F13430694AB7}" type="datetimeFigureOut">
              <a:rPr lang="es-EC" smtClean="0"/>
              <a:t>28/1/2020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350484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D3FFE7-20F8-49CA-AFFF-F13430694AB7}" type="datetimeFigureOut">
              <a:rPr lang="es-EC" smtClean="0"/>
              <a:t>28/1/2020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105983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D3FFE7-20F8-49CA-AFFF-F13430694AB7}" type="datetimeFigureOut">
              <a:rPr lang="es-EC" smtClean="0"/>
              <a:t>28/1/2020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47911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D3FFE7-20F8-49CA-AFFF-F13430694AB7}" type="datetimeFigureOut">
              <a:rPr lang="es-EC" smtClean="0"/>
              <a:t>28/1/2020</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155774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2D3FFE7-20F8-49CA-AFFF-F13430694AB7}" type="datetimeFigureOut">
              <a:rPr lang="es-EC" smtClean="0"/>
              <a:t>28/1/2020</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5856C6-DF36-47DB-9E99-75710848679C}" type="slidenum">
              <a:rPr lang="es-EC" smtClean="0"/>
              <a:t>‹Nº›</a:t>
            </a:fld>
            <a:endParaRPr lang="es-EC"/>
          </a:p>
        </p:txBody>
      </p:sp>
    </p:spTree>
    <p:extLst>
      <p:ext uri="{BB962C8B-B14F-4D97-AF65-F5344CB8AC3E}">
        <p14:creationId xmlns:p14="http://schemas.microsoft.com/office/powerpoint/2010/main" val="312778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2D3FFE7-20F8-49CA-AFFF-F13430694AB7}" type="datetimeFigureOut">
              <a:rPr lang="es-EC" smtClean="0"/>
              <a:t>28/1/2020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5856C6-DF36-47DB-9E99-75710848679C}" type="slidenum">
              <a:rPr lang="es-EC" smtClean="0"/>
              <a:t>‹Nº›</a:t>
            </a:fld>
            <a:endParaRPr lang="es-EC"/>
          </a:p>
        </p:txBody>
      </p:sp>
    </p:spTree>
    <p:extLst>
      <p:ext uri="{BB962C8B-B14F-4D97-AF65-F5344CB8AC3E}">
        <p14:creationId xmlns:p14="http://schemas.microsoft.com/office/powerpoint/2010/main" val="421820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2D3FFE7-20F8-49CA-AFFF-F13430694AB7}" type="datetimeFigureOut">
              <a:rPr lang="es-EC" smtClean="0"/>
              <a:t>28/1/2020</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5856C6-DF36-47DB-9E99-75710848679C}"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35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9.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png"/><Relationship Id="rId7" Type="http://schemas.openxmlformats.org/officeDocument/2006/relationships/image" Target="../media/image13.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E557A4-689F-4B64-AD15-DC28054364DD}"/>
              </a:ext>
            </a:extLst>
          </p:cNvPr>
          <p:cNvSpPr>
            <a:spLocks noGrp="1"/>
          </p:cNvSpPr>
          <p:nvPr>
            <p:ph idx="1"/>
          </p:nvPr>
        </p:nvSpPr>
        <p:spPr>
          <a:xfrm>
            <a:off x="1097280" y="1845733"/>
            <a:ext cx="10058400" cy="4834037"/>
          </a:xfrm>
        </p:spPr>
        <p:txBody>
          <a:bodyPr>
            <a:normAutofit/>
          </a:bodyPr>
          <a:lstStyle/>
          <a:p>
            <a:pPr algn="ctr"/>
            <a:r>
              <a:rPr lang="es-ES" sz="2400" dirty="0">
                <a:latin typeface="Times New Roman" panose="02020603050405020304" pitchFamily="18" charset="0"/>
                <a:cs typeface="Times New Roman" panose="02020603050405020304" pitchFamily="18" charset="0"/>
              </a:rPr>
              <a:t>DEPARTAMENTO DE CIENCIAS ECONÓMICAS ADMINISTRATIVAS Y DE COMERCIO </a:t>
            </a:r>
          </a:p>
          <a:p>
            <a:pPr algn="ctr"/>
            <a:r>
              <a:rPr lang="es-ES" sz="3600" dirty="0">
                <a:latin typeface="Times New Roman" panose="02020603050405020304" pitchFamily="18" charset="0"/>
                <a:cs typeface="Times New Roman" panose="02020603050405020304" pitchFamily="18" charset="0"/>
              </a:rPr>
              <a:t>CARRERA INGENIERIA EN MERCADOTÉCNIA</a:t>
            </a:r>
          </a:p>
          <a:p>
            <a:pPr algn="ctr"/>
            <a:r>
              <a:rPr lang="es-EC" b="1" dirty="0">
                <a:latin typeface="Times New Roman" panose="02020603050405020304" pitchFamily="18" charset="0"/>
                <a:cs typeface="Times New Roman" panose="02020603050405020304" pitchFamily="18" charset="0"/>
              </a:rPr>
              <a:t>TEMA:</a:t>
            </a:r>
            <a:r>
              <a:rPr lang="es-EC" dirty="0">
                <a:latin typeface="Times New Roman" panose="02020603050405020304" pitchFamily="18" charset="0"/>
                <a:cs typeface="Times New Roman" panose="02020603050405020304" pitchFamily="18" charset="0"/>
              </a:rPr>
              <a:t> ‘‘PERCEPCIÓN DE LOS HABITANTES FRENTE A LA INSEGURIDAD SOCIAL Y FALTA DE COMUNICACIÓN DE LAS AUTORIDADES EN EL CANTÓN RUMIÑAHUI’’</a:t>
            </a:r>
            <a:r>
              <a:rPr lang="es-ES" dirty="0">
                <a:latin typeface="Times New Roman" panose="02020603050405020304" pitchFamily="18" charset="0"/>
                <a:cs typeface="Times New Roman" panose="02020603050405020304" pitchFamily="18" charset="0"/>
              </a:rPr>
              <a:t> </a:t>
            </a:r>
          </a:p>
          <a:p>
            <a:pPr algn="ctr"/>
            <a:endParaRPr lang="es-ES" sz="2800" dirty="0">
              <a:latin typeface="Times New Roman" panose="02020603050405020304" pitchFamily="18" charset="0"/>
              <a:cs typeface="Times New Roman" panose="02020603050405020304" pitchFamily="18" charset="0"/>
            </a:endParaRPr>
          </a:p>
          <a:p>
            <a:pPr algn="ctr"/>
            <a:endParaRPr lang="es-ES" sz="2800" dirty="0">
              <a:latin typeface="Times New Roman" panose="02020603050405020304" pitchFamily="18" charset="0"/>
              <a:cs typeface="Times New Roman" panose="02020603050405020304" pitchFamily="18" charset="0"/>
            </a:endParaRPr>
          </a:p>
          <a:p>
            <a:endParaRPr lang="es-EC" sz="1600" dirty="0">
              <a:latin typeface="Times New Roman" panose="02020603050405020304" pitchFamily="18" charset="0"/>
              <a:cs typeface="Times New Roman" panose="02020603050405020304" pitchFamily="18" charset="0"/>
            </a:endParaRPr>
          </a:p>
        </p:txBody>
      </p:sp>
      <p:pic>
        <p:nvPicPr>
          <p:cNvPr id="4" name="Picture 2" descr="http://blogs.espe.edu.ec/wp-content/uploads/2013/09/Logo-RP-UFA-ESPE.jpg">
            <a:extLst>
              <a:ext uri="{FF2B5EF4-FFF2-40B4-BE49-F238E27FC236}">
                <a16:creationId xmlns:a16="http://schemas.microsoft.com/office/drawing/2014/main" id="{C179D09B-8CD2-4B49-844B-2791F8236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26"/>
          <a:stretch/>
        </p:blipFill>
        <p:spPr bwMode="auto">
          <a:xfrm>
            <a:off x="2558464" y="178229"/>
            <a:ext cx="7526569" cy="130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B816808-341B-4D91-8992-82AF4BE12787}"/>
              </a:ext>
            </a:extLst>
          </p:cNvPr>
          <p:cNvSpPr txBox="1"/>
          <p:nvPr/>
        </p:nvSpPr>
        <p:spPr>
          <a:xfrm>
            <a:off x="1232665" y="4395909"/>
            <a:ext cx="4758431" cy="1569660"/>
          </a:xfrm>
          <a:prstGeom prst="rect">
            <a:avLst/>
          </a:prstGeom>
          <a:noFill/>
        </p:spPr>
        <p:txBody>
          <a:bodyPr wrap="square" rtlCol="0">
            <a:spAutoFit/>
          </a:bodyPr>
          <a:lstStyle/>
          <a:p>
            <a:pPr algn="ctr"/>
            <a:r>
              <a:rPr lang="es-ES" sz="2400" b="1" dirty="0">
                <a:latin typeface="Times New Roman" panose="02020603050405020304" pitchFamily="18" charset="0"/>
                <a:cs typeface="Times New Roman" panose="02020603050405020304" pitchFamily="18" charset="0"/>
              </a:rPr>
              <a:t>ELABORADO POR</a:t>
            </a:r>
            <a:r>
              <a:rPr lang="es-EC" sz="2400" b="1" dirty="0">
                <a:latin typeface="Times New Roman" panose="02020603050405020304" pitchFamily="18" charset="0"/>
                <a:cs typeface="Times New Roman" panose="02020603050405020304" pitchFamily="18" charset="0"/>
              </a:rPr>
              <a:t>: </a:t>
            </a:r>
          </a:p>
          <a:p>
            <a:pPr algn="ctr"/>
            <a:r>
              <a:rPr lang="es-EC" sz="2400" dirty="0">
                <a:latin typeface="Times New Roman" panose="02020603050405020304" pitchFamily="18" charset="0"/>
                <a:cs typeface="Times New Roman" panose="02020603050405020304" pitchFamily="18" charset="0"/>
              </a:rPr>
              <a:t>ERIKA VINUEZA LEÓN </a:t>
            </a:r>
          </a:p>
          <a:p>
            <a:pPr algn="ctr"/>
            <a:r>
              <a:rPr lang="es-EC" sz="2400" dirty="0">
                <a:latin typeface="Times New Roman" panose="02020603050405020304" pitchFamily="18" charset="0"/>
                <a:cs typeface="Times New Roman" panose="02020603050405020304" pitchFamily="18" charset="0"/>
              </a:rPr>
              <a:t>ESTHEPHANY FREIRE LÁRRAGA</a:t>
            </a:r>
          </a:p>
        </p:txBody>
      </p:sp>
      <p:sp>
        <p:nvSpPr>
          <p:cNvPr id="6" name="CuadroTexto 5">
            <a:extLst>
              <a:ext uri="{FF2B5EF4-FFF2-40B4-BE49-F238E27FC236}">
                <a16:creationId xmlns:a16="http://schemas.microsoft.com/office/drawing/2014/main" id="{DB5E31FF-574B-46E1-9C58-3B8A5FB256DA}"/>
              </a:ext>
            </a:extLst>
          </p:cNvPr>
          <p:cNvSpPr txBox="1"/>
          <p:nvPr/>
        </p:nvSpPr>
        <p:spPr>
          <a:xfrm>
            <a:off x="6126480" y="4519019"/>
            <a:ext cx="4758431" cy="954107"/>
          </a:xfrm>
          <a:prstGeom prst="rect">
            <a:avLst/>
          </a:prstGeom>
          <a:noFill/>
        </p:spPr>
        <p:txBody>
          <a:bodyPr wrap="square" rtlCol="0">
            <a:spAutoFit/>
          </a:bodyPr>
          <a:lstStyle/>
          <a:p>
            <a:pPr algn="ctr"/>
            <a:r>
              <a:rPr lang="es-EC" sz="2800" b="1" dirty="0">
                <a:latin typeface="Times New Roman" panose="02020603050405020304" pitchFamily="18" charset="0"/>
                <a:cs typeface="Times New Roman" panose="02020603050405020304" pitchFamily="18" charset="0"/>
              </a:rPr>
              <a:t>DIRECTOR DE TESIS </a:t>
            </a:r>
          </a:p>
          <a:p>
            <a:pPr algn="ctr"/>
            <a:r>
              <a:rPr lang="es-EC" sz="2800" dirty="0">
                <a:latin typeface="Times New Roman" panose="02020603050405020304" pitchFamily="18" charset="0"/>
                <a:cs typeface="Times New Roman" panose="02020603050405020304" pitchFamily="18" charset="0"/>
              </a:rPr>
              <a:t>ING. MARCO SOASTI </a:t>
            </a:r>
            <a:r>
              <a:rPr lang="es-EC" sz="2800" dirty="0" err="1">
                <a:latin typeface="Times New Roman" panose="02020603050405020304" pitchFamily="18" charset="0"/>
                <a:cs typeface="Times New Roman" panose="02020603050405020304" pitchFamily="18" charset="0"/>
              </a:rPr>
              <a:t>MSc</a:t>
            </a:r>
            <a:r>
              <a:rPr lang="es-EC"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7914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percepcion de inseguridad caricatura">
            <a:extLst>
              <a:ext uri="{FF2B5EF4-FFF2-40B4-BE49-F238E27FC236}">
                <a16:creationId xmlns:a16="http://schemas.microsoft.com/office/drawing/2014/main" id="{2CB6E1D1-7711-4F33-914F-E726160EA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027" y="1430252"/>
            <a:ext cx="3269503" cy="392340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057FEE7-43D0-4B2A-8A92-E34B675B57D9}"/>
              </a:ext>
            </a:extLst>
          </p:cNvPr>
          <p:cNvSpPr txBox="1"/>
          <p:nvPr/>
        </p:nvSpPr>
        <p:spPr>
          <a:xfrm>
            <a:off x="231006" y="-26517"/>
            <a:ext cx="11790947" cy="1569660"/>
          </a:xfrm>
          <a:prstGeom prst="rect">
            <a:avLst/>
          </a:prstGeom>
          <a:noFill/>
        </p:spPr>
        <p:txBody>
          <a:bodyPr wrap="square" rtlCol="0">
            <a:spAutoFit/>
          </a:bodyPr>
          <a:lstStyle/>
          <a:p>
            <a:pPr algn="ctr"/>
            <a:r>
              <a:rPr lang="es-EC"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PERCEPCIÓN DE INSEGURIDAD SOCIAL  </a:t>
            </a:r>
            <a:r>
              <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graphicFrame>
        <p:nvGraphicFramePr>
          <p:cNvPr id="7" name="Diagrama 6">
            <a:extLst>
              <a:ext uri="{FF2B5EF4-FFF2-40B4-BE49-F238E27FC236}">
                <a16:creationId xmlns:a16="http://schemas.microsoft.com/office/drawing/2014/main" id="{B564E5FF-F8D9-41EC-B9AE-0249BAF95DA6}"/>
              </a:ext>
            </a:extLst>
          </p:cNvPr>
          <p:cNvGraphicFramePr/>
          <p:nvPr>
            <p:extLst>
              <p:ext uri="{D42A27DB-BD31-4B8C-83A1-F6EECF244321}">
                <p14:modId xmlns:p14="http://schemas.microsoft.com/office/powerpoint/2010/main" val="2533012355"/>
              </p:ext>
            </p:extLst>
          </p:nvPr>
        </p:nvGraphicFramePr>
        <p:xfrm>
          <a:off x="228298" y="1548308"/>
          <a:ext cx="6712755" cy="3799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29D09BA1-98DC-4964-8D10-E2412C8FD037}"/>
              </a:ext>
            </a:extLst>
          </p:cNvPr>
          <p:cNvGraphicFramePr/>
          <p:nvPr>
            <p:extLst>
              <p:ext uri="{D42A27DB-BD31-4B8C-83A1-F6EECF244321}">
                <p14:modId xmlns:p14="http://schemas.microsoft.com/office/powerpoint/2010/main" val="299040844"/>
              </p:ext>
            </p:extLst>
          </p:nvPr>
        </p:nvGraphicFramePr>
        <p:xfrm>
          <a:off x="6096000" y="1424549"/>
          <a:ext cx="5676435" cy="37992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Flecha: pentágono 9">
            <a:extLst>
              <a:ext uri="{FF2B5EF4-FFF2-40B4-BE49-F238E27FC236}">
                <a16:creationId xmlns:a16="http://schemas.microsoft.com/office/drawing/2014/main" id="{792BD28B-7EFA-435D-AD68-6ADA06F8234F}"/>
              </a:ext>
            </a:extLst>
          </p:cNvPr>
          <p:cNvSpPr/>
          <p:nvPr/>
        </p:nvSpPr>
        <p:spPr>
          <a:xfrm>
            <a:off x="1686757" y="5347576"/>
            <a:ext cx="4689022" cy="1000564"/>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tx1"/>
                </a:solidFill>
                <a:latin typeface="Times New Roman" panose="02020603050405020304" pitchFamily="18" charset="0"/>
                <a:cs typeface="Times New Roman" panose="02020603050405020304" pitchFamily="18" charset="0"/>
              </a:rPr>
              <a:t>Teoría de la disonancia cognitiva </a:t>
            </a:r>
          </a:p>
        </p:txBody>
      </p:sp>
      <p:sp>
        <p:nvSpPr>
          <p:cNvPr id="2" name="Flecha: pentágono 1">
            <a:extLst>
              <a:ext uri="{FF2B5EF4-FFF2-40B4-BE49-F238E27FC236}">
                <a16:creationId xmlns:a16="http://schemas.microsoft.com/office/drawing/2014/main" id="{C5258B3E-7000-40F0-A9F3-C702E383979B}"/>
              </a:ext>
            </a:extLst>
          </p:cNvPr>
          <p:cNvSpPr/>
          <p:nvPr/>
        </p:nvSpPr>
        <p:spPr>
          <a:xfrm>
            <a:off x="6810270" y="5309692"/>
            <a:ext cx="3190853" cy="98677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dirty="0">
                <a:solidFill>
                  <a:schemeClr val="tx1"/>
                </a:solidFill>
                <a:latin typeface="Times New Roman" panose="02020603050405020304" pitchFamily="18" charset="0"/>
                <a:cs typeface="Times New Roman" panose="02020603050405020304" pitchFamily="18" charset="0"/>
              </a:rPr>
              <a:t>Según Araujo</a:t>
            </a: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100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B8165DC-31A6-47B5-BAF0-6DAFE110C096}"/>
              </a:ext>
            </a:extLst>
          </p:cNvPr>
          <p:cNvPicPr>
            <a:picLocks noChangeAspect="1"/>
          </p:cNvPicPr>
          <p:nvPr/>
        </p:nvPicPr>
        <p:blipFill>
          <a:blip r:embed="rId2"/>
          <a:stretch>
            <a:fillRect/>
          </a:stretch>
        </p:blipFill>
        <p:spPr>
          <a:xfrm>
            <a:off x="9707880" y="18072"/>
            <a:ext cx="2484120" cy="1689567"/>
          </a:xfrm>
          <a:prstGeom prst="rect">
            <a:avLst/>
          </a:prstGeom>
        </p:spPr>
      </p:pic>
      <p:sp>
        <p:nvSpPr>
          <p:cNvPr id="3" name="Marcador de contenido 2">
            <a:extLst>
              <a:ext uri="{FF2B5EF4-FFF2-40B4-BE49-F238E27FC236}">
                <a16:creationId xmlns:a16="http://schemas.microsoft.com/office/drawing/2014/main" id="{DBCFAA98-B39A-4510-9449-CFB87C8D33AB}"/>
              </a:ext>
            </a:extLst>
          </p:cNvPr>
          <p:cNvSpPr>
            <a:spLocks noGrp="1"/>
          </p:cNvSpPr>
          <p:nvPr>
            <p:ph idx="1"/>
          </p:nvPr>
        </p:nvSpPr>
        <p:spPr/>
        <p:txBody>
          <a:bodyPr/>
          <a:lstStyle/>
          <a:p>
            <a:endParaRPr lang="es-EC" dirty="0"/>
          </a:p>
        </p:txBody>
      </p:sp>
      <p:sp>
        <p:nvSpPr>
          <p:cNvPr id="6" name="CuadroTexto 5">
            <a:extLst>
              <a:ext uri="{FF2B5EF4-FFF2-40B4-BE49-F238E27FC236}">
                <a16:creationId xmlns:a16="http://schemas.microsoft.com/office/drawing/2014/main" id="{6057FEE7-43D0-4B2A-8A92-E34B675B57D9}"/>
              </a:ext>
            </a:extLst>
          </p:cNvPr>
          <p:cNvSpPr txBox="1"/>
          <p:nvPr/>
        </p:nvSpPr>
        <p:spPr>
          <a:xfrm>
            <a:off x="3244991" y="126968"/>
            <a:ext cx="5526004" cy="830997"/>
          </a:xfrm>
          <a:prstGeom prst="rect">
            <a:avLst/>
          </a:prstGeom>
          <a:noFill/>
        </p:spPr>
        <p:txBody>
          <a:bodyPr wrap="square" rtlCol="0">
            <a:spAutoFit/>
          </a:bodyPr>
          <a:lstStyle/>
          <a:p>
            <a:pPr algn="ctr"/>
            <a:r>
              <a:rPr lang="es-EC"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COMUNICACIÓN </a:t>
            </a:r>
            <a:r>
              <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graphicFrame>
        <p:nvGraphicFramePr>
          <p:cNvPr id="7" name="Diagrama 6">
            <a:extLst>
              <a:ext uri="{FF2B5EF4-FFF2-40B4-BE49-F238E27FC236}">
                <a16:creationId xmlns:a16="http://schemas.microsoft.com/office/drawing/2014/main" id="{B564E5FF-F8D9-41EC-B9AE-0249BAF95DA6}"/>
              </a:ext>
            </a:extLst>
          </p:cNvPr>
          <p:cNvGraphicFramePr/>
          <p:nvPr>
            <p:extLst>
              <p:ext uri="{D42A27DB-BD31-4B8C-83A1-F6EECF244321}">
                <p14:modId xmlns:p14="http://schemas.microsoft.com/office/powerpoint/2010/main" val="1988682552"/>
              </p:ext>
            </p:extLst>
          </p:nvPr>
        </p:nvGraphicFramePr>
        <p:xfrm>
          <a:off x="688656" y="2570108"/>
          <a:ext cx="6712755" cy="3799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29D09BA1-98DC-4964-8D10-E2412C8FD037}"/>
              </a:ext>
            </a:extLst>
          </p:cNvPr>
          <p:cNvGraphicFramePr/>
          <p:nvPr>
            <p:extLst>
              <p:ext uri="{D42A27DB-BD31-4B8C-83A1-F6EECF244321}">
                <p14:modId xmlns:p14="http://schemas.microsoft.com/office/powerpoint/2010/main" val="372812422"/>
              </p:ext>
            </p:extLst>
          </p:nvPr>
        </p:nvGraphicFramePr>
        <p:xfrm>
          <a:off x="5629062" y="2692916"/>
          <a:ext cx="5676435" cy="37992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Flecha: pentágono 8">
            <a:extLst>
              <a:ext uri="{FF2B5EF4-FFF2-40B4-BE49-F238E27FC236}">
                <a16:creationId xmlns:a16="http://schemas.microsoft.com/office/drawing/2014/main" id="{C27FC62C-80E2-4C99-A77E-5E488841B504}"/>
              </a:ext>
            </a:extLst>
          </p:cNvPr>
          <p:cNvSpPr/>
          <p:nvPr/>
        </p:nvSpPr>
        <p:spPr>
          <a:xfrm>
            <a:off x="875136" y="1587705"/>
            <a:ext cx="5676434" cy="1000564"/>
          </a:xfrm>
          <a:prstGeom prst="homePlate">
            <a:avLst/>
          </a:prstGeom>
          <a:solidFill>
            <a:srgbClr val="BEF50F"/>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4000" b="1" dirty="0">
                <a:solidFill>
                  <a:schemeClr val="tx1"/>
                </a:solidFill>
                <a:latin typeface="Times New Roman" panose="02020603050405020304" pitchFamily="18" charset="0"/>
                <a:cs typeface="Times New Roman" panose="02020603050405020304" pitchFamily="18" charset="0"/>
              </a:rPr>
              <a:t>TEORIA DE SERVICIO PÚBLICO</a:t>
            </a:r>
          </a:p>
        </p:txBody>
      </p:sp>
      <p:sp>
        <p:nvSpPr>
          <p:cNvPr id="11" name="Flecha: pentágono 10">
            <a:extLst>
              <a:ext uri="{FF2B5EF4-FFF2-40B4-BE49-F238E27FC236}">
                <a16:creationId xmlns:a16="http://schemas.microsoft.com/office/drawing/2014/main" id="{3F7AE49A-1FD7-401B-9324-66BE990481E3}"/>
              </a:ext>
            </a:extLst>
          </p:cNvPr>
          <p:cNvSpPr/>
          <p:nvPr/>
        </p:nvSpPr>
        <p:spPr>
          <a:xfrm>
            <a:off x="6773714" y="1569544"/>
            <a:ext cx="3387132" cy="1000564"/>
          </a:xfrm>
          <a:prstGeom prst="homePlate">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solidFill>
                  <a:schemeClr val="tx1"/>
                </a:solidFill>
                <a:latin typeface="Times New Roman" panose="02020603050405020304" pitchFamily="18" charset="0"/>
                <a:cs typeface="Times New Roman" panose="02020603050405020304" pitchFamily="18" charset="0"/>
              </a:rPr>
              <a:t>Según </a:t>
            </a:r>
            <a:r>
              <a:rPr lang="es-EC" sz="3600" b="1" dirty="0" err="1">
                <a:solidFill>
                  <a:schemeClr val="tx1"/>
                </a:solidFill>
                <a:latin typeface="Times New Roman" panose="02020603050405020304" pitchFamily="18" charset="0"/>
                <a:cs typeface="Times New Roman" panose="02020603050405020304" pitchFamily="18" charset="0"/>
              </a:rPr>
              <a:t>McQuail</a:t>
            </a:r>
            <a:endParaRPr lang="es-EC"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79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CFAA98-B39A-4510-9449-CFB87C8D33AB}"/>
              </a:ext>
            </a:extLst>
          </p:cNvPr>
          <p:cNvSpPr>
            <a:spLocks noGrp="1"/>
          </p:cNvSpPr>
          <p:nvPr>
            <p:ph idx="1"/>
          </p:nvPr>
        </p:nvSpPr>
        <p:spPr/>
        <p:txBody>
          <a:bodyPr/>
          <a:lstStyle/>
          <a:p>
            <a:endParaRPr lang="es-EC" dirty="0"/>
          </a:p>
        </p:txBody>
      </p:sp>
      <p:sp>
        <p:nvSpPr>
          <p:cNvPr id="6" name="CuadroTexto 5">
            <a:extLst>
              <a:ext uri="{FF2B5EF4-FFF2-40B4-BE49-F238E27FC236}">
                <a16:creationId xmlns:a16="http://schemas.microsoft.com/office/drawing/2014/main" id="{6057FEE7-43D0-4B2A-8A92-E34B675B57D9}"/>
              </a:ext>
            </a:extLst>
          </p:cNvPr>
          <p:cNvSpPr txBox="1"/>
          <p:nvPr/>
        </p:nvSpPr>
        <p:spPr>
          <a:xfrm>
            <a:off x="2543950" y="-86602"/>
            <a:ext cx="7438249" cy="1569660"/>
          </a:xfrm>
          <a:prstGeom prst="rect">
            <a:avLst/>
          </a:prstGeom>
          <a:noFill/>
        </p:spPr>
        <p:txBody>
          <a:bodyPr wrap="square" rtlCol="0">
            <a:spAutoFit/>
          </a:bodyPr>
          <a:lstStyle/>
          <a:p>
            <a:pPr algn="ctr"/>
            <a:r>
              <a:rPr lang="es-EC"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MARKETING DE CONTENIDOS  </a:t>
            </a:r>
            <a:r>
              <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graphicFrame>
        <p:nvGraphicFramePr>
          <p:cNvPr id="7" name="Diagrama 6">
            <a:extLst>
              <a:ext uri="{FF2B5EF4-FFF2-40B4-BE49-F238E27FC236}">
                <a16:creationId xmlns:a16="http://schemas.microsoft.com/office/drawing/2014/main" id="{B564E5FF-F8D9-41EC-B9AE-0249BAF95DA6}"/>
              </a:ext>
            </a:extLst>
          </p:cNvPr>
          <p:cNvGraphicFramePr/>
          <p:nvPr>
            <p:extLst>
              <p:ext uri="{D42A27DB-BD31-4B8C-83A1-F6EECF244321}">
                <p14:modId xmlns:p14="http://schemas.microsoft.com/office/powerpoint/2010/main" val="251425390"/>
              </p:ext>
            </p:extLst>
          </p:nvPr>
        </p:nvGraphicFramePr>
        <p:xfrm>
          <a:off x="-15240" y="1845734"/>
          <a:ext cx="6712755" cy="3799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29D09BA1-98DC-4964-8D10-E2412C8FD037}"/>
              </a:ext>
            </a:extLst>
          </p:cNvPr>
          <p:cNvGraphicFramePr/>
          <p:nvPr>
            <p:extLst>
              <p:ext uri="{D42A27DB-BD31-4B8C-83A1-F6EECF244321}">
                <p14:modId xmlns:p14="http://schemas.microsoft.com/office/powerpoint/2010/main" val="1973219204"/>
              </p:ext>
            </p:extLst>
          </p:nvPr>
        </p:nvGraphicFramePr>
        <p:xfrm>
          <a:off x="5933862" y="1845734"/>
          <a:ext cx="5676435" cy="37992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8173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AFB8-21B5-4B01-A63A-58C032A031E7}"/>
              </a:ext>
            </a:extLst>
          </p:cNvPr>
          <p:cNvSpPr>
            <a:spLocks noGrp="1"/>
          </p:cNvSpPr>
          <p:nvPr>
            <p:ph type="title"/>
          </p:nvPr>
        </p:nvSpPr>
        <p:spPr>
          <a:xfrm>
            <a:off x="519344" y="1455493"/>
            <a:ext cx="3200400" cy="2286000"/>
          </a:xfrm>
        </p:spPr>
        <p:txBody>
          <a:bodyPr>
            <a:normAutofit/>
          </a:bodyPr>
          <a:lstStyle/>
          <a:p>
            <a:pPr algn="ctr"/>
            <a:r>
              <a:rPr lang="es-EC" sz="4400" b="1" u="sng" dirty="0">
                <a:solidFill>
                  <a:schemeClr val="tx1"/>
                </a:solidFill>
                <a:latin typeface="Times New Roman" panose="02020603050405020304" pitchFamily="18" charset="0"/>
                <a:cs typeface="Times New Roman" panose="02020603050405020304" pitchFamily="18" charset="0"/>
              </a:rPr>
              <a:t>CAPITULO III</a:t>
            </a:r>
          </a:p>
        </p:txBody>
      </p:sp>
      <p:sp>
        <p:nvSpPr>
          <p:cNvPr id="3" name="Marcador de contenido 2">
            <a:extLst>
              <a:ext uri="{FF2B5EF4-FFF2-40B4-BE49-F238E27FC236}">
                <a16:creationId xmlns:a16="http://schemas.microsoft.com/office/drawing/2014/main" id="{89283FCF-54E7-4B7C-9997-2E144F01288F}"/>
              </a:ext>
            </a:extLst>
          </p:cNvPr>
          <p:cNvSpPr>
            <a:spLocks noGrp="1"/>
          </p:cNvSpPr>
          <p:nvPr>
            <p:ph idx="1"/>
          </p:nvPr>
        </p:nvSpPr>
        <p:spPr>
          <a:xfrm>
            <a:off x="5226138" y="2851359"/>
            <a:ext cx="6492240" cy="5257800"/>
          </a:xfrm>
        </p:spPr>
        <p:txBody>
          <a:bodyPr>
            <a:normAutofit/>
          </a:bodyPr>
          <a:lstStyle/>
          <a:p>
            <a:pPr marL="0" indent="0">
              <a:buNone/>
            </a:pPr>
            <a:r>
              <a:rPr lang="es-ES" sz="4000" b="1" i="1" dirty="0">
                <a:latin typeface="Times New Roman" panose="02020603050405020304" pitchFamily="18" charset="0"/>
                <a:cs typeface="Times New Roman" panose="02020603050405020304" pitchFamily="18" charset="0"/>
              </a:rPr>
              <a:t>MARCO METODOLÓGICO</a:t>
            </a:r>
            <a:endParaRPr lang="es-ES" sz="4000" i="1" dirty="0">
              <a:latin typeface="Times New Roman" panose="02020603050405020304" pitchFamily="18" charset="0"/>
              <a:cs typeface="Times New Roman" panose="02020603050405020304" pitchFamily="18" charset="0"/>
            </a:endParaRPr>
          </a:p>
          <a:p>
            <a:pPr marL="285750" indent="-285750">
              <a:buFont typeface="Arial"/>
              <a:buChar char="•"/>
            </a:pPr>
            <a:r>
              <a:rPr lang="es-ES" sz="4000" i="1" dirty="0">
                <a:latin typeface="Times New Roman" panose="02020603050405020304" pitchFamily="18" charset="0"/>
                <a:cs typeface="Times New Roman" panose="02020603050405020304" pitchFamily="18" charset="0"/>
              </a:rPr>
              <a:t>Hipotesis</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Población y Muestra</a:t>
            </a:r>
          </a:p>
          <a:p>
            <a:pPr marL="0" indent="0">
              <a:buNone/>
            </a:pPr>
            <a:endParaRPr lang="es-EC" sz="4000" dirty="0">
              <a:latin typeface="Times New Roman" panose="02020603050405020304" pitchFamily="18" charset="0"/>
              <a:cs typeface="Times New Roman" panose="02020603050405020304" pitchFamily="18" charset="0"/>
            </a:endParaRPr>
          </a:p>
        </p:txBody>
      </p:sp>
      <p:pic>
        <p:nvPicPr>
          <p:cNvPr id="5" name="Picture 2" descr="http://blogs.espe.edu.ec/wp-content/uploads/2013/09/Logo-RP-UFA-ESPE.jpg">
            <a:extLst>
              <a:ext uri="{FF2B5EF4-FFF2-40B4-BE49-F238E27FC236}">
                <a16:creationId xmlns:a16="http://schemas.microsoft.com/office/drawing/2014/main" id="{ECA5BE1F-F2FF-4307-BE71-6B156278F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26"/>
          <a:stretch/>
        </p:blipFill>
        <p:spPr bwMode="auto">
          <a:xfrm>
            <a:off x="4476040" y="301396"/>
            <a:ext cx="7526569" cy="130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06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A04B6-4208-4A14-95E0-F211646E1D7C}"/>
              </a:ext>
            </a:extLst>
          </p:cNvPr>
          <p:cNvSpPr>
            <a:spLocks noGrp="1"/>
          </p:cNvSpPr>
          <p:nvPr>
            <p:ph type="title"/>
          </p:nvPr>
        </p:nvSpPr>
        <p:spPr/>
        <p:txBody>
          <a:bodyPr/>
          <a:lstStyle/>
          <a:p>
            <a:pPr algn="ctr"/>
            <a:r>
              <a:rPr lang="es-EC" dirty="0">
                <a:latin typeface="Times New Roman" panose="02020603050405020304" pitchFamily="18" charset="0"/>
                <a:cs typeface="Times New Roman" panose="02020603050405020304" pitchFamily="18" charset="0"/>
              </a:rPr>
              <a:t>HIPOTESIS </a:t>
            </a:r>
          </a:p>
        </p:txBody>
      </p:sp>
      <p:graphicFrame>
        <p:nvGraphicFramePr>
          <p:cNvPr id="4" name="Tabla 4">
            <a:extLst>
              <a:ext uri="{FF2B5EF4-FFF2-40B4-BE49-F238E27FC236}">
                <a16:creationId xmlns:a16="http://schemas.microsoft.com/office/drawing/2014/main" id="{F3DD0524-3980-4B0E-871D-DB0BEF7F0B09}"/>
              </a:ext>
            </a:extLst>
          </p:cNvPr>
          <p:cNvGraphicFramePr>
            <a:graphicFrameLocks noGrp="1"/>
          </p:cNvGraphicFramePr>
          <p:nvPr>
            <p:ph idx="1"/>
            <p:extLst>
              <p:ext uri="{D42A27DB-BD31-4B8C-83A1-F6EECF244321}">
                <p14:modId xmlns:p14="http://schemas.microsoft.com/office/powerpoint/2010/main" val="1494050934"/>
              </p:ext>
            </p:extLst>
          </p:nvPr>
        </p:nvGraphicFramePr>
        <p:xfrm>
          <a:off x="1414941" y="2547597"/>
          <a:ext cx="9264896" cy="1997368"/>
        </p:xfrm>
        <a:graphic>
          <a:graphicData uri="http://schemas.openxmlformats.org/drawingml/2006/table">
            <a:tbl>
              <a:tblPr firstRow="1" bandRow="1">
                <a:tableStyleId>{5C22544A-7EE6-4342-B048-85BDC9FD1C3A}</a:tableStyleId>
              </a:tblPr>
              <a:tblGrid>
                <a:gridCol w="1601489">
                  <a:extLst>
                    <a:ext uri="{9D8B030D-6E8A-4147-A177-3AD203B41FA5}">
                      <a16:colId xmlns:a16="http://schemas.microsoft.com/office/drawing/2014/main" val="3540860084"/>
                    </a:ext>
                  </a:extLst>
                </a:gridCol>
                <a:gridCol w="7663407">
                  <a:extLst>
                    <a:ext uri="{9D8B030D-6E8A-4147-A177-3AD203B41FA5}">
                      <a16:colId xmlns:a16="http://schemas.microsoft.com/office/drawing/2014/main" val="3587497719"/>
                    </a:ext>
                  </a:extLst>
                </a:gridCol>
              </a:tblGrid>
              <a:tr h="1021226">
                <a:tc>
                  <a:txBody>
                    <a:bodyPr/>
                    <a:lstStyle/>
                    <a:p>
                      <a:pPr algn="ctr"/>
                      <a:r>
                        <a:rPr lang="es-EC" sz="3200" b="0" dirty="0">
                          <a:solidFill>
                            <a:schemeClr val="tx1"/>
                          </a:solidFill>
                          <a:latin typeface="Times New Roman" panose="02020603050405020304" pitchFamily="18" charset="0"/>
                          <a:cs typeface="Times New Roman" panose="02020603050405020304" pitchFamily="18" charset="0"/>
                        </a:rPr>
                        <a:t>H1:</a:t>
                      </a:r>
                    </a:p>
                  </a:txBody>
                  <a:tcPr>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comunicación si tiene influencia sobre la percepción de inseguridad social de los habitantes del Cantón Rumiñahui.</a:t>
                      </a:r>
                      <a:endParaRPr lang="es-EC" sz="16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s-EC" b="0" dirty="0">
                        <a:solidFill>
                          <a:schemeClr val="tx1"/>
                        </a:solidFill>
                        <a:latin typeface="Times New Roman" panose="02020603050405020304" pitchFamily="18" charset="0"/>
                        <a:cs typeface="Times New Roman" panose="02020603050405020304" pitchFamily="18" charset="0"/>
                      </a:endParaRPr>
                    </a:p>
                  </a:txBody>
                  <a:tcPr>
                    <a:solidFill>
                      <a:srgbClr val="FFCCFF"/>
                    </a:solidFill>
                  </a:tcPr>
                </a:tc>
                <a:extLst>
                  <a:ext uri="{0D108BD9-81ED-4DB2-BD59-A6C34878D82A}">
                    <a16:rowId xmlns:a16="http://schemas.microsoft.com/office/drawing/2014/main" val="1530261622"/>
                  </a:ext>
                </a:extLst>
              </a:tr>
              <a:tr h="976142">
                <a:tc>
                  <a:txBody>
                    <a:bodyPr/>
                    <a:lstStyle/>
                    <a:p>
                      <a:pPr algn="ctr"/>
                      <a:r>
                        <a:rPr lang="es-EC" sz="3200" dirty="0">
                          <a:solidFill>
                            <a:schemeClr val="tx1"/>
                          </a:solidFill>
                          <a:latin typeface="Times New Roman" panose="02020603050405020304" pitchFamily="18" charset="0"/>
                          <a:cs typeface="Times New Roman" panose="02020603050405020304" pitchFamily="18" charset="0"/>
                        </a:rPr>
                        <a:t>H0:</a:t>
                      </a:r>
                    </a:p>
                  </a:txBody>
                  <a:tcPr>
                    <a:solidFill>
                      <a:srgbClr val="FFCCFF"/>
                    </a:solidFill>
                  </a:tcPr>
                </a:tc>
                <a:tc>
                  <a:txBody>
                    <a:bodyPr/>
                    <a:lstStyle/>
                    <a:p>
                      <a:r>
                        <a:rPr lang="es-EC"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comunicación no tiene influencia sobre la percepción de inseguridad social de los habitantes del Cantón Rumiñahui.</a:t>
                      </a:r>
                      <a:endParaRPr lang="es-EC" dirty="0">
                        <a:solidFill>
                          <a:schemeClr val="tx1"/>
                        </a:solidFill>
                        <a:latin typeface="Times New Roman" panose="02020603050405020304" pitchFamily="18" charset="0"/>
                        <a:cs typeface="Times New Roman" panose="02020603050405020304" pitchFamily="18" charset="0"/>
                      </a:endParaRPr>
                    </a:p>
                  </a:txBody>
                  <a:tcPr>
                    <a:solidFill>
                      <a:srgbClr val="FFCCFF"/>
                    </a:solidFill>
                  </a:tcPr>
                </a:tc>
                <a:extLst>
                  <a:ext uri="{0D108BD9-81ED-4DB2-BD59-A6C34878D82A}">
                    <a16:rowId xmlns:a16="http://schemas.microsoft.com/office/drawing/2014/main" val="2054857208"/>
                  </a:ext>
                </a:extLst>
              </a:tr>
            </a:tbl>
          </a:graphicData>
        </a:graphic>
      </p:graphicFrame>
    </p:spTree>
    <p:extLst>
      <p:ext uri="{BB962C8B-B14F-4D97-AF65-F5344CB8AC3E}">
        <p14:creationId xmlns:p14="http://schemas.microsoft.com/office/powerpoint/2010/main" val="185972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E480D-1A57-437C-94A0-A49511957ACA}"/>
              </a:ext>
            </a:extLst>
          </p:cNvPr>
          <p:cNvSpPr>
            <a:spLocks noGrp="1"/>
          </p:cNvSpPr>
          <p:nvPr>
            <p:ph type="title"/>
          </p:nvPr>
        </p:nvSpPr>
        <p:spPr>
          <a:xfrm>
            <a:off x="472440" y="-121708"/>
            <a:ext cx="10058400" cy="1450757"/>
          </a:xfrm>
        </p:spPr>
        <p:txBody>
          <a:bodyPr/>
          <a:lstStyle/>
          <a:p>
            <a:r>
              <a:rPr lang="es-EC" b="1" dirty="0">
                <a:latin typeface="Times New Roman" panose="02020603050405020304" pitchFamily="18" charset="0"/>
                <a:cs typeface="Times New Roman" panose="02020603050405020304" pitchFamily="18" charset="0"/>
              </a:rPr>
              <a:t>TAMAÑO DE LA MUESTRA </a:t>
            </a:r>
          </a:p>
        </p:txBody>
      </p:sp>
      <p:graphicFrame>
        <p:nvGraphicFramePr>
          <p:cNvPr id="6" name="Marcador de contenido 5">
            <a:extLst>
              <a:ext uri="{FF2B5EF4-FFF2-40B4-BE49-F238E27FC236}">
                <a16:creationId xmlns:a16="http://schemas.microsoft.com/office/drawing/2014/main" id="{22FA7957-76D4-4115-B6CA-1748BFC0F185}"/>
              </a:ext>
            </a:extLst>
          </p:cNvPr>
          <p:cNvGraphicFramePr>
            <a:graphicFrameLocks noGrp="1"/>
          </p:cNvGraphicFramePr>
          <p:nvPr>
            <p:ph idx="1"/>
            <p:extLst>
              <p:ext uri="{D42A27DB-BD31-4B8C-83A1-F6EECF244321}">
                <p14:modId xmlns:p14="http://schemas.microsoft.com/office/powerpoint/2010/main" val="1405181933"/>
              </p:ext>
            </p:extLst>
          </p:nvPr>
        </p:nvGraphicFramePr>
        <p:xfrm>
          <a:off x="5429266" y="1959174"/>
          <a:ext cx="6378035"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26D224E1-A305-4879-BA87-467F0BB2806C}"/>
              </a:ext>
            </a:extLst>
          </p:cNvPr>
          <p:cNvPicPr>
            <a:picLocks noChangeAspect="1"/>
          </p:cNvPicPr>
          <p:nvPr/>
        </p:nvPicPr>
        <p:blipFill>
          <a:blip r:embed="rId7"/>
          <a:stretch>
            <a:fillRect/>
          </a:stretch>
        </p:blipFill>
        <p:spPr>
          <a:xfrm>
            <a:off x="230819" y="1699186"/>
            <a:ext cx="4980864" cy="4542700"/>
          </a:xfrm>
          <a:prstGeom prst="rect">
            <a:avLst/>
          </a:prstGeom>
        </p:spPr>
      </p:pic>
    </p:spTree>
    <p:extLst>
      <p:ext uri="{BB962C8B-B14F-4D97-AF65-F5344CB8AC3E}">
        <p14:creationId xmlns:p14="http://schemas.microsoft.com/office/powerpoint/2010/main" val="2481684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E480D-1A57-437C-94A0-A49511957ACA}"/>
              </a:ext>
            </a:extLst>
          </p:cNvPr>
          <p:cNvSpPr>
            <a:spLocks noGrp="1"/>
          </p:cNvSpPr>
          <p:nvPr>
            <p:ph type="title"/>
          </p:nvPr>
        </p:nvSpPr>
        <p:spPr>
          <a:xfrm>
            <a:off x="-164213" y="-274108"/>
            <a:ext cx="10058400" cy="1450757"/>
          </a:xfrm>
        </p:spPr>
        <p:txBody>
          <a:bodyPr/>
          <a:lstStyle/>
          <a:p>
            <a:pPr algn="ctr"/>
            <a:r>
              <a:rPr lang="es-EC" b="1" dirty="0">
                <a:latin typeface="Times New Roman" panose="02020603050405020304" pitchFamily="18" charset="0"/>
                <a:cs typeface="Times New Roman" panose="02020603050405020304" pitchFamily="18" charset="0"/>
              </a:rPr>
              <a:t>FORMULA Y APLICACIÓN </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17A05752-6602-4495-81AE-DCB95F292214}"/>
                  </a:ext>
                </a:extLst>
              </p:cNvPr>
              <p:cNvSpPr/>
              <p:nvPr/>
            </p:nvSpPr>
            <p:spPr>
              <a:xfrm>
                <a:off x="2384834" y="1708673"/>
                <a:ext cx="4308723" cy="9580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𝑛</m:t>
                      </m:r>
                      <m:r>
                        <a:rPr lang="es-EC" sz="2400" i="0">
                          <a:latin typeface="Cambria Math" panose="02040503050406030204" pitchFamily="18" charset="0"/>
                        </a:rPr>
                        <m:t>=</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0">
                                  <a:latin typeface="Cambria Math" panose="02040503050406030204" pitchFamily="18" charset="0"/>
                                </a:rPr>
                                <m:t>2</m:t>
                              </m:r>
                            </m:sup>
                          </m:sSup>
                          <m:r>
                            <a:rPr lang="es-EC" sz="2400" i="0">
                              <a:latin typeface="Cambria Math" panose="02040503050406030204" pitchFamily="18" charset="0"/>
                            </a:rPr>
                            <m:t>∗</m:t>
                          </m:r>
                          <m:r>
                            <a:rPr lang="es-EC" sz="2400" i="1">
                              <a:latin typeface="Cambria Math" panose="02040503050406030204" pitchFamily="18" charset="0"/>
                            </a:rPr>
                            <m:t>𝑝</m:t>
                          </m:r>
                          <m:r>
                            <a:rPr lang="es-EC" sz="2400" i="0">
                              <a:latin typeface="Cambria Math" panose="02040503050406030204" pitchFamily="18" charset="0"/>
                            </a:rPr>
                            <m:t>∗</m:t>
                          </m:r>
                          <m:r>
                            <a:rPr lang="es-EC" sz="2400" i="1">
                              <a:latin typeface="Cambria Math" panose="02040503050406030204" pitchFamily="18" charset="0"/>
                            </a:rPr>
                            <m:t>𝑞</m:t>
                          </m:r>
                          <m:r>
                            <a:rPr lang="es-EC" sz="2400" i="0">
                              <a:latin typeface="Cambria Math" panose="02040503050406030204" pitchFamily="18" charset="0"/>
                            </a:rPr>
                            <m:t>∗</m:t>
                          </m:r>
                          <m:r>
                            <a:rPr lang="es-EC" sz="2400" i="1">
                              <a:latin typeface="Cambria Math" panose="02040503050406030204" pitchFamily="18" charset="0"/>
                            </a:rPr>
                            <m:t>𝑁</m:t>
                          </m:r>
                        </m:num>
                        <m:den>
                          <m:d>
                            <m:dPr>
                              <m:ctrlPr>
                                <a:rPr lang="es-EC" sz="2400" i="1">
                                  <a:latin typeface="Cambria Math" panose="02040503050406030204" pitchFamily="18" charset="0"/>
                                </a:rPr>
                              </m:ctrlPr>
                            </m:dPr>
                            <m:e>
                              <m:sSup>
                                <m:sSupPr>
                                  <m:ctrlPr>
                                    <a:rPr lang="es-EC" sz="2400" i="1">
                                      <a:latin typeface="Cambria Math" panose="02040503050406030204" pitchFamily="18" charset="0"/>
                                    </a:rPr>
                                  </m:ctrlPr>
                                </m:sSupPr>
                                <m:e>
                                  <m:r>
                                    <a:rPr lang="es-EC" sz="2400" i="1">
                                      <a:latin typeface="Cambria Math" panose="02040503050406030204" pitchFamily="18" charset="0"/>
                                    </a:rPr>
                                    <m:t>𝑒</m:t>
                                  </m:r>
                                </m:e>
                                <m:sup>
                                  <m:r>
                                    <a:rPr lang="es-EC" sz="2400" i="0">
                                      <a:latin typeface="Cambria Math" panose="02040503050406030204" pitchFamily="18" charset="0"/>
                                    </a:rPr>
                                    <m:t>2</m:t>
                                  </m:r>
                                </m:sup>
                              </m:sSup>
                              <m:r>
                                <a:rPr lang="es-EC" sz="2400" i="0">
                                  <a:latin typeface="Cambria Math" panose="02040503050406030204" pitchFamily="18" charset="0"/>
                                </a:rPr>
                                <m:t>∗</m:t>
                              </m:r>
                              <m:d>
                                <m:dPr>
                                  <m:ctrlPr>
                                    <a:rPr lang="es-EC" sz="2400" i="1">
                                      <a:latin typeface="Cambria Math" panose="02040503050406030204" pitchFamily="18" charset="0"/>
                                    </a:rPr>
                                  </m:ctrlPr>
                                </m:dPr>
                                <m:e>
                                  <m:r>
                                    <a:rPr lang="es-EC" sz="2400" i="1">
                                      <a:latin typeface="Cambria Math" panose="02040503050406030204" pitchFamily="18" charset="0"/>
                                    </a:rPr>
                                    <m:t>𝑁</m:t>
                                  </m:r>
                                  <m:r>
                                    <a:rPr lang="es-EC" sz="2400" i="0">
                                      <a:latin typeface="Cambria Math" panose="02040503050406030204" pitchFamily="18" charset="0"/>
                                    </a:rPr>
                                    <m:t>−1</m:t>
                                  </m:r>
                                </m:e>
                              </m:d>
                            </m:e>
                          </m:d>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𝑍</m:t>
                              </m:r>
                            </m:e>
                            <m:sup>
                              <m:r>
                                <a:rPr lang="es-EC" sz="2400" i="0">
                                  <a:latin typeface="Cambria Math" panose="02040503050406030204" pitchFamily="18" charset="0"/>
                                </a:rPr>
                                <m:t>2</m:t>
                              </m:r>
                            </m:sup>
                          </m:sSup>
                          <m:r>
                            <a:rPr lang="es-EC" sz="2400" i="0">
                              <a:latin typeface="Cambria Math" panose="02040503050406030204" pitchFamily="18" charset="0"/>
                            </a:rPr>
                            <m:t>∗</m:t>
                          </m:r>
                          <m:r>
                            <a:rPr lang="es-EC" sz="2400" i="1">
                              <a:latin typeface="Cambria Math" panose="02040503050406030204" pitchFamily="18" charset="0"/>
                            </a:rPr>
                            <m:t>𝑝</m:t>
                          </m:r>
                          <m:r>
                            <a:rPr lang="es-EC" sz="2400" i="0">
                              <a:latin typeface="Cambria Math" panose="02040503050406030204" pitchFamily="18" charset="0"/>
                            </a:rPr>
                            <m:t>∗</m:t>
                          </m:r>
                          <m:r>
                            <a:rPr lang="es-EC" sz="2400" i="1">
                              <a:latin typeface="Cambria Math" panose="02040503050406030204" pitchFamily="18" charset="0"/>
                            </a:rPr>
                            <m:t>𝑞</m:t>
                          </m:r>
                        </m:den>
                      </m:f>
                    </m:oMath>
                  </m:oMathPara>
                </a14:m>
                <a:endParaRPr lang="es-EC" sz="2400" dirty="0"/>
              </a:p>
            </p:txBody>
          </p:sp>
        </mc:Choice>
        <mc:Fallback xmlns="">
          <p:sp>
            <p:nvSpPr>
              <p:cNvPr id="5" name="Rectángulo 4">
                <a:extLst>
                  <a:ext uri="{FF2B5EF4-FFF2-40B4-BE49-F238E27FC236}">
                    <a16:creationId xmlns:a16="http://schemas.microsoft.com/office/drawing/2014/main" id="{17A05752-6602-4495-81AE-DCB95F292214}"/>
                  </a:ext>
                </a:extLst>
              </p:cNvPr>
              <p:cNvSpPr>
                <a:spLocks noRot="1" noChangeAspect="1" noMove="1" noResize="1" noEditPoints="1" noAdjustHandles="1" noChangeArrowheads="1" noChangeShapeType="1" noTextEdit="1"/>
              </p:cNvSpPr>
              <p:nvPr/>
            </p:nvSpPr>
            <p:spPr>
              <a:xfrm>
                <a:off x="2384834" y="1708673"/>
                <a:ext cx="4308723" cy="958083"/>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33BF3BC5-594C-4B51-9F05-D6247DEDB6AC}"/>
                  </a:ext>
                </a:extLst>
              </p:cNvPr>
              <p:cNvSpPr/>
              <p:nvPr/>
            </p:nvSpPr>
            <p:spPr>
              <a:xfrm>
                <a:off x="495811" y="3053909"/>
                <a:ext cx="5440680" cy="8137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𝑛</m:t>
                      </m:r>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1,96</m:t>
                              </m:r>
                            </m:e>
                            <m:sup>
                              <m:r>
                                <a:rPr lang="es-EC" sz="2000" i="0">
                                  <a:latin typeface="Cambria Math" panose="02040503050406030204" pitchFamily="18" charset="0"/>
                                </a:rPr>
                                <m:t>2</m:t>
                              </m:r>
                            </m:sup>
                          </m:sSup>
                          <m:r>
                            <a:rPr lang="es-EC" sz="2000" i="0">
                              <a:latin typeface="Cambria Math" panose="02040503050406030204" pitchFamily="18" charset="0"/>
                            </a:rPr>
                            <m:t>∗0,5∗0,5∗</m:t>
                          </m:r>
                          <m:r>
                            <a:rPr lang="es-EC" sz="2000" b="0" i="1" smtClean="0">
                              <a:latin typeface="Cambria Math" panose="02040503050406030204" pitchFamily="18" charset="0"/>
                            </a:rPr>
                            <m:t>63058</m:t>
                          </m:r>
                        </m:num>
                        <m:den>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0">
                                      <a:latin typeface="Cambria Math" panose="02040503050406030204" pitchFamily="18" charset="0"/>
                                    </a:rPr>
                                    <m:t>0,04</m:t>
                                  </m:r>
                                </m:e>
                                <m:sup>
                                  <m:r>
                                    <a:rPr lang="es-EC" sz="2000" i="0">
                                      <a:latin typeface="Cambria Math" panose="02040503050406030204" pitchFamily="18" charset="0"/>
                                    </a:rPr>
                                    <m:t>2</m:t>
                                  </m:r>
                                </m:sup>
                              </m:sSup>
                              <m:r>
                                <a:rPr lang="es-EC" sz="2000" i="0">
                                  <a:latin typeface="Cambria Math" panose="02040503050406030204" pitchFamily="18" charset="0"/>
                                </a:rPr>
                                <m:t>∗</m:t>
                              </m:r>
                              <m:d>
                                <m:dPr>
                                  <m:ctrlPr>
                                    <a:rPr lang="es-EC" sz="2000" i="1">
                                      <a:latin typeface="Cambria Math" panose="02040503050406030204" pitchFamily="18" charset="0"/>
                                    </a:rPr>
                                  </m:ctrlPr>
                                </m:dPr>
                                <m:e>
                                  <m:r>
                                    <a:rPr lang="es-EC" sz="2000" b="0" i="0" smtClean="0">
                                      <a:latin typeface="Cambria Math" panose="02040503050406030204" pitchFamily="18" charset="0"/>
                                    </a:rPr>
                                    <m:t>63058</m:t>
                                  </m:r>
                                  <m:r>
                                    <a:rPr lang="es-EC" sz="2000" i="0">
                                      <a:latin typeface="Cambria Math" panose="02040503050406030204" pitchFamily="18" charset="0"/>
                                    </a:rPr>
                                    <m:t>−1</m:t>
                                  </m:r>
                                </m:e>
                              </m:d>
                            </m:e>
                          </m:d>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0">
                                  <a:latin typeface="Cambria Math" panose="02040503050406030204" pitchFamily="18" charset="0"/>
                                </a:rPr>
                                <m:t>1,96</m:t>
                              </m:r>
                            </m:e>
                            <m:sup>
                              <m:r>
                                <a:rPr lang="es-EC" sz="2000" i="0">
                                  <a:latin typeface="Cambria Math" panose="02040503050406030204" pitchFamily="18" charset="0"/>
                                </a:rPr>
                                <m:t>2</m:t>
                              </m:r>
                            </m:sup>
                          </m:sSup>
                          <m:r>
                            <a:rPr lang="es-EC" sz="2000" i="0">
                              <a:latin typeface="Cambria Math" panose="02040503050406030204" pitchFamily="18" charset="0"/>
                            </a:rPr>
                            <m:t>∗0,5∗0,5</m:t>
                          </m:r>
                        </m:den>
                      </m:f>
                    </m:oMath>
                  </m:oMathPara>
                </a14:m>
                <a:endParaRPr lang="es-EC" sz="2000" dirty="0"/>
              </a:p>
            </p:txBody>
          </p:sp>
        </mc:Choice>
        <mc:Fallback xmlns="">
          <p:sp>
            <p:nvSpPr>
              <p:cNvPr id="7" name="Rectángulo 6">
                <a:extLst>
                  <a:ext uri="{FF2B5EF4-FFF2-40B4-BE49-F238E27FC236}">
                    <a16:creationId xmlns:a16="http://schemas.microsoft.com/office/drawing/2014/main" id="{33BF3BC5-594C-4B51-9F05-D6247DEDB6AC}"/>
                  </a:ext>
                </a:extLst>
              </p:cNvPr>
              <p:cNvSpPr>
                <a:spLocks noRot="1" noChangeAspect="1" noMove="1" noResize="1" noEditPoints="1" noAdjustHandles="1" noChangeArrowheads="1" noChangeShapeType="1" noTextEdit="1"/>
              </p:cNvSpPr>
              <p:nvPr/>
            </p:nvSpPr>
            <p:spPr>
              <a:xfrm>
                <a:off x="495811" y="3053909"/>
                <a:ext cx="5440680" cy="813749"/>
              </a:xfrm>
              <a:prstGeom prst="rect">
                <a:avLst/>
              </a:prstGeom>
              <a:blipFill>
                <a:blip r:embed="rId3"/>
                <a:stretch>
                  <a:fillRect/>
                </a:stretch>
              </a:blipFill>
            </p:spPr>
            <p:txBody>
              <a:bodyPr/>
              <a:lstStyle/>
              <a:p>
                <a:r>
                  <a:rPr lang="es-EC">
                    <a:noFill/>
                  </a:rPr>
                  <a:t> </a:t>
                </a:r>
              </a:p>
            </p:txBody>
          </p:sp>
        </mc:Fallback>
      </mc:AlternateContent>
      <p:sp>
        <p:nvSpPr>
          <p:cNvPr id="3" name="Flecha: a la derecha 2">
            <a:extLst>
              <a:ext uri="{FF2B5EF4-FFF2-40B4-BE49-F238E27FC236}">
                <a16:creationId xmlns:a16="http://schemas.microsoft.com/office/drawing/2014/main" id="{2C3B7B09-44E9-4042-B486-A29D51671F35}"/>
              </a:ext>
            </a:extLst>
          </p:cNvPr>
          <p:cNvSpPr/>
          <p:nvPr/>
        </p:nvSpPr>
        <p:spPr>
          <a:xfrm>
            <a:off x="6843204" y="1108261"/>
            <a:ext cx="1615736" cy="688483"/>
          </a:xfrm>
          <a:prstGeom prst="rightArrow">
            <a:avLst/>
          </a:prstGeom>
          <a:solidFill>
            <a:schemeClr val="accent6">
              <a:lumMod val="40000"/>
              <a:lumOff val="60000"/>
            </a:schemeClr>
          </a:solidFill>
          <a:ln>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a:solidFill>
                  <a:schemeClr val="tx1"/>
                </a:solidFill>
                <a:latin typeface="Times New Roman" panose="02020603050405020304" pitchFamily="18" charset="0"/>
                <a:cs typeface="Times New Roman" panose="02020603050405020304" pitchFamily="18" charset="0"/>
              </a:rPr>
              <a:t>Sangolquí</a:t>
            </a:r>
          </a:p>
        </p:txBody>
      </p:sp>
      <p:sp>
        <p:nvSpPr>
          <p:cNvPr id="8" name="Flecha: a la derecha 7">
            <a:extLst>
              <a:ext uri="{FF2B5EF4-FFF2-40B4-BE49-F238E27FC236}">
                <a16:creationId xmlns:a16="http://schemas.microsoft.com/office/drawing/2014/main" id="{6C05923D-914A-49E0-B404-0093FF46B902}"/>
              </a:ext>
            </a:extLst>
          </p:cNvPr>
          <p:cNvSpPr/>
          <p:nvPr/>
        </p:nvSpPr>
        <p:spPr>
          <a:xfrm>
            <a:off x="6843205" y="2046795"/>
            <a:ext cx="1615736" cy="868222"/>
          </a:xfrm>
          <a:prstGeom prst="rightArrow">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Times New Roman" panose="02020603050405020304" pitchFamily="18" charset="0"/>
                <a:cs typeface="Times New Roman" panose="02020603050405020304" pitchFamily="18" charset="0"/>
              </a:rPr>
              <a:t>San Pedro de Taboada</a:t>
            </a:r>
          </a:p>
        </p:txBody>
      </p:sp>
      <p:sp>
        <p:nvSpPr>
          <p:cNvPr id="9" name="Flecha: a la derecha 8">
            <a:extLst>
              <a:ext uri="{FF2B5EF4-FFF2-40B4-BE49-F238E27FC236}">
                <a16:creationId xmlns:a16="http://schemas.microsoft.com/office/drawing/2014/main" id="{80097D60-FA4E-4D91-B647-BB58998DCC72}"/>
              </a:ext>
            </a:extLst>
          </p:cNvPr>
          <p:cNvSpPr/>
          <p:nvPr/>
        </p:nvSpPr>
        <p:spPr>
          <a:xfrm>
            <a:off x="6843204" y="5237343"/>
            <a:ext cx="1615736" cy="688483"/>
          </a:xfrm>
          <a:prstGeom prst="rightArrow">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Times New Roman" panose="02020603050405020304" pitchFamily="18" charset="0"/>
                <a:cs typeface="Times New Roman" panose="02020603050405020304" pitchFamily="18" charset="0"/>
              </a:rPr>
              <a:t>Rumipamba</a:t>
            </a:r>
          </a:p>
        </p:txBody>
      </p:sp>
      <p:sp>
        <p:nvSpPr>
          <p:cNvPr id="11" name="Flecha: a la derecha 10">
            <a:extLst>
              <a:ext uri="{FF2B5EF4-FFF2-40B4-BE49-F238E27FC236}">
                <a16:creationId xmlns:a16="http://schemas.microsoft.com/office/drawing/2014/main" id="{5DF05E03-1CAE-4D58-A8D8-13130824286F}"/>
              </a:ext>
            </a:extLst>
          </p:cNvPr>
          <p:cNvSpPr/>
          <p:nvPr/>
        </p:nvSpPr>
        <p:spPr>
          <a:xfrm>
            <a:off x="6843204" y="3264178"/>
            <a:ext cx="1615736" cy="688483"/>
          </a:xfrm>
          <a:prstGeom prst="rightArrow">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Times New Roman" panose="02020603050405020304" pitchFamily="18" charset="0"/>
                <a:cs typeface="Times New Roman" panose="02020603050405020304" pitchFamily="18" charset="0"/>
              </a:rPr>
              <a:t>San Rafael</a:t>
            </a:r>
          </a:p>
        </p:txBody>
      </p:sp>
      <p:sp>
        <p:nvSpPr>
          <p:cNvPr id="12" name="Flecha: a la derecha 11">
            <a:extLst>
              <a:ext uri="{FF2B5EF4-FFF2-40B4-BE49-F238E27FC236}">
                <a16:creationId xmlns:a16="http://schemas.microsoft.com/office/drawing/2014/main" id="{3434FF6D-AA80-4DCB-B21F-4A5BC996C0E3}"/>
              </a:ext>
            </a:extLst>
          </p:cNvPr>
          <p:cNvSpPr/>
          <p:nvPr/>
        </p:nvSpPr>
        <p:spPr>
          <a:xfrm>
            <a:off x="6843204" y="4296206"/>
            <a:ext cx="1615736" cy="688483"/>
          </a:xfrm>
          <a:prstGeom prst="rightArrow">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Times New Roman" panose="02020603050405020304" pitchFamily="18" charset="0"/>
                <a:cs typeface="Times New Roman" panose="02020603050405020304" pitchFamily="18" charset="0"/>
              </a:rPr>
              <a:t>Cotogchoa</a:t>
            </a:r>
          </a:p>
        </p:txBody>
      </p:sp>
      <p:pic>
        <p:nvPicPr>
          <p:cNvPr id="13" name="Imagen 12">
            <a:extLst>
              <a:ext uri="{FF2B5EF4-FFF2-40B4-BE49-F238E27FC236}">
                <a16:creationId xmlns:a16="http://schemas.microsoft.com/office/drawing/2014/main" id="{F401C348-0F77-4D37-B3C0-0C4EFB28E591}"/>
              </a:ext>
            </a:extLst>
          </p:cNvPr>
          <p:cNvPicPr>
            <a:picLocks noChangeAspect="1"/>
          </p:cNvPicPr>
          <p:nvPr/>
        </p:nvPicPr>
        <p:blipFill rotWithShape="1">
          <a:blip r:embed="rId4"/>
          <a:srcRect l="33516" r="32181" b="91450"/>
          <a:stretch/>
        </p:blipFill>
        <p:spPr>
          <a:xfrm>
            <a:off x="2024452" y="4688887"/>
            <a:ext cx="4071548" cy="1209846"/>
          </a:xfrm>
          <a:prstGeom prst="rect">
            <a:avLst/>
          </a:prstGeom>
        </p:spPr>
      </p:pic>
      <p:sp>
        <p:nvSpPr>
          <p:cNvPr id="4" name="Flecha: a la derecha 3">
            <a:extLst>
              <a:ext uri="{FF2B5EF4-FFF2-40B4-BE49-F238E27FC236}">
                <a16:creationId xmlns:a16="http://schemas.microsoft.com/office/drawing/2014/main" id="{92C0DE46-1F79-4846-89FA-CD23AE72CEF0}"/>
              </a:ext>
            </a:extLst>
          </p:cNvPr>
          <p:cNvSpPr/>
          <p:nvPr/>
        </p:nvSpPr>
        <p:spPr>
          <a:xfrm>
            <a:off x="5222" y="1714062"/>
            <a:ext cx="2377144" cy="1035071"/>
          </a:xfrm>
          <a:prstGeom prst="rightArrow">
            <a:avLst/>
          </a:prstGeom>
          <a:solidFill>
            <a:srgbClr val="BEF5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FORMULA MUESTRA  </a:t>
            </a:r>
          </a:p>
        </p:txBody>
      </p:sp>
      <p:sp>
        <p:nvSpPr>
          <p:cNvPr id="19" name="Flecha: a la derecha 18">
            <a:extLst>
              <a:ext uri="{FF2B5EF4-FFF2-40B4-BE49-F238E27FC236}">
                <a16:creationId xmlns:a16="http://schemas.microsoft.com/office/drawing/2014/main" id="{6DB09075-45F3-40E1-ABC5-14A50412BA1E}"/>
              </a:ext>
            </a:extLst>
          </p:cNvPr>
          <p:cNvSpPr/>
          <p:nvPr/>
        </p:nvSpPr>
        <p:spPr>
          <a:xfrm>
            <a:off x="0" y="4626402"/>
            <a:ext cx="2377144" cy="1035071"/>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anose="02020603050405020304" pitchFamily="18" charset="0"/>
                <a:cs typeface="Times New Roman" panose="02020603050405020304" pitchFamily="18" charset="0"/>
              </a:rPr>
              <a:t>FORMULA ESTRATOS  </a:t>
            </a:r>
          </a:p>
        </p:txBody>
      </p:sp>
      <p:sp>
        <p:nvSpPr>
          <p:cNvPr id="14" name="CuadroTexto 13">
            <a:extLst>
              <a:ext uri="{FF2B5EF4-FFF2-40B4-BE49-F238E27FC236}">
                <a16:creationId xmlns:a16="http://schemas.microsoft.com/office/drawing/2014/main" id="{3388CA0E-FDF3-4A85-BE0F-03B2BEC061F1}"/>
              </a:ext>
            </a:extLst>
          </p:cNvPr>
          <p:cNvSpPr txBox="1"/>
          <p:nvPr/>
        </p:nvSpPr>
        <p:spPr>
          <a:xfrm>
            <a:off x="639932" y="3984690"/>
            <a:ext cx="1615736" cy="461665"/>
          </a:xfrm>
          <a:prstGeom prst="rect">
            <a:avLst/>
          </a:prstGeom>
          <a:noFill/>
        </p:spPr>
        <p:txBody>
          <a:bodyPr wrap="square" rtlCol="0">
            <a:spAutoFit/>
          </a:bodyPr>
          <a:lstStyle/>
          <a:p>
            <a:r>
              <a:rPr lang="es-EC" sz="2400" i="1" dirty="0">
                <a:latin typeface="Times New Roman" panose="02020603050405020304" pitchFamily="18" charset="0"/>
                <a:cs typeface="Times New Roman" panose="02020603050405020304" pitchFamily="18" charset="0"/>
              </a:rPr>
              <a:t>n = 600</a:t>
            </a:r>
          </a:p>
        </p:txBody>
      </p:sp>
      <p:pic>
        <p:nvPicPr>
          <p:cNvPr id="21" name="Imagen 20">
            <a:extLst>
              <a:ext uri="{FF2B5EF4-FFF2-40B4-BE49-F238E27FC236}">
                <a16:creationId xmlns:a16="http://schemas.microsoft.com/office/drawing/2014/main" id="{891EF606-B624-41C1-BF8C-FA215EB0987C}"/>
              </a:ext>
            </a:extLst>
          </p:cNvPr>
          <p:cNvPicPr>
            <a:picLocks noChangeAspect="1"/>
          </p:cNvPicPr>
          <p:nvPr/>
        </p:nvPicPr>
        <p:blipFill rotWithShape="1">
          <a:blip r:embed="rId5"/>
          <a:srcRect l="29970" r="25738"/>
          <a:stretch/>
        </p:blipFill>
        <p:spPr>
          <a:xfrm>
            <a:off x="8582089" y="428050"/>
            <a:ext cx="2392680" cy="1594866"/>
          </a:xfrm>
          <a:prstGeom prst="rect">
            <a:avLst/>
          </a:prstGeom>
        </p:spPr>
      </p:pic>
      <p:pic>
        <p:nvPicPr>
          <p:cNvPr id="23" name="Imagen 22">
            <a:extLst>
              <a:ext uri="{FF2B5EF4-FFF2-40B4-BE49-F238E27FC236}">
                <a16:creationId xmlns:a16="http://schemas.microsoft.com/office/drawing/2014/main" id="{8C5720CC-E66F-4982-B83F-E4B78AE5C6A2}"/>
              </a:ext>
            </a:extLst>
          </p:cNvPr>
          <p:cNvPicPr>
            <a:picLocks noChangeAspect="1"/>
          </p:cNvPicPr>
          <p:nvPr/>
        </p:nvPicPr>
        <p:blipFill rotWithShape="1">
          <a:blip r:embed="rId6"/>
          <a:srcRect l="27574" r="32930"/>
          <a:stretch/>
        </p:blipFill>
        <p:spPr>
          <a:xfrm>
            <a:off x="8471490" y="1996304"/>
            <a:ext cx="2133600" cy="1085057"/>
          </a:xfrm>
          <a:prstGeom prst="rect">
            <a:avLst/>
          </a:prstGeom>
        </p:spPr>
      </p:pic>
      <p:pic>
        <p:nvPicPr>
          <p:cNvPr id="24" name="Imagen 23">
            <a:extLst>
              <a:ext uri="{FF2B5EF4-FFF2-40B4-BE49-F238E27FC236}">
                <a16:creationId xmlns:a16="http://schemas.microsoft.com/office/drawing/2014/main" id="{4B8D0050-689C-423A-B41B-C2EEB5829CEB}"/>
              </a:ext>
            </a:extLst>
          </p:cNvPr>
          <p:cNvPicPr>
            <a:picLocks noChangeAspect="1"/>
          </p:cNvPicPr>
          <p:nvPr/>
        </p:nvPicPr>
        <p:blipFill rotWithShape="1">
          <a:blip r:embed="rId7"/>
          <a:srcRect l="32997" r="34786"/>
          <a:stretch/>
        </p:blipFill>
        <p:spPr>
          <a:xfrm>
            <a:off x="8768140" y="2700246"/>
            <a:ext cx="1740352" cy="1540080"/>
          </a:xfrm>
          <a:prstGeom prst="rect">
            <a:avLst/>
          </a:prstGeom>
        </p:spPr>
      </p:pic>
      <p:pic>
        <p:nvPicPr>
          <p:cNvPr id="25" name="Imagen 24">
            <a:extLst>
              <a:ext uri="{FF2B5EF4-FFF2-40B4-BE49-F238E27FC236}">
                <a16:creationId xmlns:a16="http://schemas.microsoft.com/office/drawing/2014/main" id="{032CC5D3-87FC-4B16-9E5A-44B18C21953D}"/>
              </a:ext>
            </a:extLst>
          </p:cNvPr>
          <p:cNvPicPr>
            <a:picLocks noChangeAspect="1"/>
          </p:cNvPicPr>
          <p:nvPr/>
        </p:nvPicPr>
        <p:blipFill rotWithShape="1">
          <a:blip r:embed="rId8"/>
          <a:srcRect l="33673" r="30252"/>
          <a:stretch/>
        </p:blipFill>
        <p:spPr>
          <a:xfrm>
            <a:off x="8804036" y="3696470"/>
            <a:ext cx="1948785" cy="1537037"/>
          </a:xfrm>
          <a:prstGeom prst="rect">
            <a:avLst/>
          </a:prstGeom>
        </p:spPr>
      </p:pic>
      <p:pic>
        <p:nvPicPr>
          <p:cNvPr id="28" name="Imagen 27">
            <a:extLst>
              <a:ext uri="{FF2B5EF4-FFF2-40B4-BE49-F238E27FC236}">
                <a16:creationId xmlns:a16="http://schemas.microsoft.com/office/drawing/2014/main" id="{3B455C68-1307-437C-A3ED-06FAB47488AD}"/>
              </a:ext>
            </a:extLst>
          </p:cNvPr>
          <p:cNvPicPr>
            <a:picLocks noChangeAspect="1"/>
          </p:cNvPicPr>
          <p:nvPr/>
        </p:nvPicPr>
        <p:blipFill rotWithShape="1">
          <a:blip r:embed="rId9"/>
          <a:srcRect l="34607" r="35483"/>
          <a:stretch/>
        </p:blipFill>
        <p:spPr>
          <a:xfrm>
            <a:off x="8804036" y="5233507"/>
            <a:ext cx="1615736" cy="1088100"/>
          </a:xfrm>
          <a:prstGeom prst="rect">
            <a:avLst/>
          </a:prstGeom>
        </p:spPr>
      </p:pic>
      <p:sp>
        <p:nvSpPr>
          <p:cNvPr id="6" name="Rectángulo 5">
            <a:extLst>
              <a:ext uri="{FF2B5EF4-FFF2-40B4-BE49-F238E27FC236}">
                <a16:creationId xmlns:a16="http://schemas.microsoft.com/office/drawing/2014/main" id="{54DC3DD2-A65C-44D2-84D8-6B569B8637C6}"/>
              </a:ext>
            </a:extLst>
          </p:cNvPr>
          <p:cNvSpPr/>
          <p:nvPr/>
        </p:nvSpPr>
        <p:spPr>
          <a:xfrm>
            <a:off x="339965" y="5791790"/>
            <a:ext cx="6096000" cy="461665"/>
          </a:xfrm>
          <a:prstGeom prst="rect">
            <a:avLst/>
          </a:prstGeom>
        </p:spPr>
        <p:txBody>
          <a:bodyPr>
            <a:spAutoFit/>
          </a:bodyPr>
          <a:lstStyle/>
          <a:p>
            <a:r>
              <a:rPr lang="es-ES" sz="1200" dirty="0">
                <a:latin typeface="Times New Roman" panose="02020603050405020304" pitchFamily="18" charset="0"/>
                <a:cs typeface="Times New Roman" panose="02020603050405020304" pitchFamily="18" charset="0"/>
              </a:rPr>
              <a:t>Z = Nivel de Confianza (95%= 1,96) N = Universo población (63058) p = Población a favor (0,5) q = Población en contra (0,5) e = Error de estimación (4%=0,04)</a:t>
            </a:r>
            <a:endParaRPr lang="es-EC"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84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B9B44-48E1-43D8-8AD6-8DA207863BF3}"/>
              </a:ext>
            </a:extLst>
          </p:cNvPr>
          <p:cNvSpPr>
            <a:spLocks noGrp="1"/>
          </p:cNvSpPr>
          <p:nvPr>
            <p:ph type="title"/>
          </p:nvPr>
        </p:nvSpPr>
        <p:spPr>
          <a:xfrm>
            <a:off x="466966" y="286602"/>
            <a:ext cx="10058400" cy="1450757"/>
          </a:xfrm>
        </p:spPr>
        <p:txBody>
          <a:bodyPr/>
          <a:lstStyle/>
          <a:p>
            <a:r>
              <a:rPr lang="es-EC" b="1" dirty="0">
                <a:latin typeface="Times New Roman" panose="02020603050405020304" pitchFamily="18" charset="0"/>
                <a:cs typeface="Times New Roman" panose="02020603050405020304" pitchFamily="18" charset="0"/>
              </a:rPr>
              <a:t>ENCUESTA</a:t>
            </a:r>
          </a:p>
        </p:txBody>
      </p:sp>
      <p:pic>
        <p:nvPicPr>
          <p:cNvPr id="35" name="Imagen 34">
            <a:extLst>
              <a:ext uri="{FF2B5EF4-FFF2-40B4-BE49-F238E27FC236}">
                <a16:creationId xmlns:a16="http://schemas.microsoft.com/office/drawing/2014/main" id="{61EE8000-41E5-45B8-A746-F594E7305DDD}"/>
              </a:ext>
            </a:extLst>
          </p:cNvPr>
          <p:cNvPicPr>
            <a:picLocks noChangeAspect="1"/>
          </p:cNvPicPr>
          <p:nvPr/>
        </p:nvPicPr>
        <p:blipFill>
          <a:blip r:embed="rId2"/>
          <a:stretch>
            <a:fillRect/>
          </a:stretch>
        </p:blipFill>
        <p:spPr>
          <a:xfrm>
            <a:off x="4282122" y="134144"/>
            <a:ext cx="7162800" cy="6096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Flecha: a la derecha 35">
            <a:extLst>
              <a:ext uri="{FF2B5EF4-FFF2-40B4-BE49-F238E27FC236}">
                <a16:creationId xmlns:a16="http://schemas.microsoft.com/office/drawing/2014/main" id="{805C4A4C-8663-4DF2-9B83-D57F4446A91D}"/>
              </a:ext>
            </a:extLst>
          </p:cNvPr>
          <p:cNvSpPr/>
          <p:nvPr/>
        </p:nvSpPr>
        <p:spPr>
          <a:xfrm>
            <a:off x="746125" y="5120641"/>
            <a:ext cx="3261995" cy="1188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CONTINUA</a:t>
            </a:r>
          </a:p>
        </p:txBody>
      </p:sp>
    </p:spTree>
    <p:extLst>
      <p:ext uri="{BB962C8B-B14F-4D97-AF65-F5344CB8AC3E}">
        <p14:creationId xmlns:p14="http://schemas.microsoft.com/office/powerpoint/2010/main" val="3156305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C7097259-9C26-4D1F-B90F-47A819E3D04E}"/>
              </a:ext>
            </a:extLst>
          </p:cNvPr>
          <p:cNvPicPr>
            <a:picLocks noChangeAspect="1"/>
          </p:cNvPicPr>
          <p:nvPr/>
        </p:nvPicPr>
        <p:blipFill>
          <a:blip r:embed="rId2"/>
          <a:stretch>
            <a:fillRect/>
          </a:stretch>
        </p:blipFill>
        <p:spPr>
          <a:xfrm>
            <a:off x="914400" y="461639"/>
            <a:ext cx="10114141" cy="5639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2850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AFB8-21B5-4B01-A63A-58C032A031E7}"/>
              </a:ext>
            </a:extLst>
          </p:cNvPr>
          <p:cNvSpPr>
            <a:spLocks noGrp="1"/>
          </p:cNvSpPr>
          <p:nvPr>
            <p:ph type="title"/>
          </p:nvPr>
        </p:nvSpPr>
        <p:spPr>
          <a:xfrm>
            <a:off x="519344" y="1455493"/>
            <a:ext cx="3200400" cy="2286000"/>
          </a:xfrm>
        </p:spPr>
        <p:txBody>
          <a:bodyPr>
            <a:normAutofit/>
          </a:bodyPr>
          <a:lstStyle/>
          <a:p>
            <a:pPr algn="ctr"/>
            <a:r>
              <a:rPr lang="es-EC" sz="4400" b="1" u="sng" dirty="0">
                <a:solidFill>
                  <a:schemeClr val="tx1"/>
                </a:solidFill>
                <a:latin typeface="Times New Roman" panose="02020603050405020304" pitchFamily="18" charset="0"/>
                <a:cs typeface="Times New Roman" panose="02020603050405020304" pitchFamily="18" charset="0"/>
              </a:rPr>
              <a:t>CAPITULO IV</a:t>
            </a:r>
          </a:p>
        </p:txBody>
      </p:sp>
      <p:sp>
        <p:nvSpPr>
          <p:cNvPr id="3" name="Marcador de contenido 2">
            <a:extLst>
              <a:ext uri="{FF2B5EF4-FFF2-40B4-BE49-F238E27FC236}">
                <a16:creationId xmlns:a16="http://schemas.microsoft.com/office/drawing/2014/main" id="{89283FCF-54E7-4B7C-9997-2E144F01288F}"/>
              </a:ext>
            </a:extLst>
          </p:cNvPr>
          <p:cNvSpPr>
            <a:spLocks noGrp="1"/>
          </p:cNvSpPr>
          <p:nvPr>
            <p:ph idx="1"/>
          </p:nvPr>
        </p:nvSpPr>
        <p:spPr>
          <a:xfrm>
            <a:off x="5226138" y="2851359"/>
            <a:ext cx="6492240" cy="5257800"/>
          </a:xfrm>
        </p:spPr>
        <p:txBody>
          <a:bodyPr>
            <a:normAutofit/>
          </a:bodyPr>
          <a:lstStyle/>
          <a:p>
            <a:pPr marL="0" indent="0">
              <a:buNone/>
            </a:pPr>
            <a:r>
              <a:rPr lang="es-ES" sz="4000" b="1" i="1" dirty="0">
                <a:latin typeface="Times New Roman" panose="02020603050405020304" pitchFamily="18" charset="0"/>
                <a:cs typeface="Times New Roman" panose="02020603050405020304" pitchFamily="18" charset="0"/>
              </a:rPr>
              <a:t>RESULTADOS </a:t>
            </a:r>
            <a:endParaRPr lang="es-ES" sz="4000" i="1" dirty="0">
              <a:latin typeface="Times New Roman" panose="02020603050405020304" pitchFamily="18" charset="0"/>
              <a:cs typeface="Times New Roman" panose="02020603050405020304" pitchFamily="18" charset="0"/>
            </a:endParaRPr>
          </a:p>
          <a:p>
            <a:pPr marL="285750" indent="-285750">
              <a:buFont typeface="Arial"/>
              <a:buChar char="•"/>
            </a:pPr>
            <a:r>
              <a:rPr lang="es-ES" sz="4000" i="1" dirty="0">
                <a:latin typeface="Times New Roman" panose="02020603050405020304" pitchFamily="18" charset="0"/>
                <a:cs typeface="Times New Roman" panose="02020603050405020304" pitchFamily="18" charset="0"/>
              </a:rPr>
              <a:t>Análisis Univariado </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Análisis Bivariado</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Propuesta</a:t>
            </a:r>
          </a:p>
          <a:p>
            <a:pPr marL="0" indent="0">
              <a:buNone/>
            </a:pPr>
            <a:endParaRPr lang="es-EC" sz="4000" dirty="0">
              <a:latin typeface="Times New Roman" panose="02020603050405020304" pitchFamily="18" charset="0"/>
              <a:cs typeface="Times New Roman" panose="02020603050405020304" pitchFamily="18" charset="0"/>
            </a:endParaRPr>
          </a:p>
        </p:txBody>
      </p:sp>
      <p:pic>
        <p:nvPicPr>
          <p:cNvPr id="5" name="Picture 2" descr="http://blogs.espe.edu.ec/wp-content/uploads/2013/09/Logo-RP-UFA-ESPE.jpg">
            <a:extLst>
              <a:ext uri="{FF2B5EF4-FFF2-40B4-BE49-F238E27FC236}">
                <a16:creationId xmlns:a16="http://schemas.microsoft.com/office/drawing/2014/main" id="{ECA5BE1F-F2FF-4307-BE71-6B156278F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26"/>
          <a:stretch/>
        </p:blipFill>
        <p:spPr bwMode="auto">
          <a:xfrm>
            <a:off x="4476040" y="301396"/>
            <a:ext cx="7526569" cy="130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5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AFB8-21B5-4B01-A63A-58C032A031E7}"/>
              </a:ext>
            </a:extLst>
          </p:cNvPr>
          <p:cNvSpPr>
            <a:spLocks noGrp="1"/>
          </p:cNvSpPr>
          <p:nvPr>
            <p:ph type="title"/>
          </p:nvPr>
        </p:nvSpPr>
        <p:spPr>
          <a:xfrm>
            <a:off x="519344" y="1455493"/>
            <a:ext cx="3200400" cy="2286000"/>
          </a:xfrm>
        </p:spPr>
        <p:txBody>
          <a:bodyPr>
            <a:normAutofit/>
          </a:bodyPr>
          <a:lstStyle/>
          <a:p>
            <a:pPr algn="ctr"/>
            <a:r>
              <a:rPr lang="es-EC" sz="4000" b="1" u="sng" dirty="0">
                <a:solidFill>
                  <a:schemeClr val="tx1"/>
                </a:solidFill>
                <a:latin typeface="Times New Roman" panose="02020603050405020304" pitchFamily="18" charset="0"/>
                <a:cs typeface="Times New Roman" panose="02020603050405020304" pitchFamily="18" charset="0"/>
              </a:rPr>
              <a:t>CAPITULO I </a:t>
            </a:r>
          </a:p>
        </p:txBody>
      </p:sp>
      <p:sp>
        <p:nvSpPr>
          <p:cNvPr id="3" name="Marcador de contenido 2">
            <a:extLst>
              <a:ext uri="{FF2B5EF4-FFF2-40B4-BE49-F238E27FC236}">
                <a16:creationId xmlns:a16="http://schemas.microsoft.com/office/drawing/2014/main" id="{89283FCF-54E7-4B7C-9997-2E144F01288F}"/>
              </a:ext>
            </a:extLst>
          </p:cNvPr>
          <p:cNvSpPr>
            <a:spLocks noGrp="1"/>
          </p:cNvSpPr>
          <p:nvPr>
            <p:ph idx="1"/>
          </p:nvPr>
        </p:nvSpPr>
        <p:spPr>
          <a:xfrm>
            <a:off x="5386525" y="2409399"/>
            <a:ext cx="6492240" cy="5257800"/>
          </a:xfrm>
        </p:spPr>
        <p:txBody>
          <a:bodyPr>
            <a:normAutofit/>
          </a:bodyPr>
          <a:lstStyle/>
          <a:p>
            <a:pPr marL="0" indent="0">
              <a:buNone/>
            </a:pPr>
            <a:r>
              <a:rPr lang="es-ES" sz="4000" b="1" i="1" dirty="0">
                <a:latin typeface="Times New Roman" panose="02020603050405020304" pitchFamily="18" charset="0"/>
                <a:cs typeface="Times New Roman" panose="02020603050405020304" pitchFamily="18" charset="0"/>
              </a:rPr>
              <a:t>ASPECTOS GENERALES </a:t>
            </a:r>
            <a:r>
              <a:rPr lang="es-ES" sz="4000" i="1" dirty="0">
                <a:latin typeface="Times New Roman" panose="02020603050405020304" pitchFamily="18" charset="0"/>
                <a:cs typeface="Times New Roman" panose="02020603050405020304" pitchFamily="18" charset="0"/>
              </a:rPr>
              <a:t> </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Introducción</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Planteamiento del problema    </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Objetivos </a:t>
            </a:r>
          </a:p>
          <a:p>
            <a:pPr marL="0" indent="0">
              <a:buNone/>
            </a:pPr>
            <a:endParaRPr lang="es-EC" sz="4000" dirty="0">
              <a:latin typeface="Times New Roman" panose="02020603050405020304" pitchFamily="18" charset="0"/>
              <a:cs typeface="Times New Roman" panose="02020603050405020304" pitchFamily="18" charset="0"/>
            </a:endParaRPr>
          </a:p>
        </p:txBody>
      </p:sp>
      <p:pic>
        <p:nvPicPr>
          <p:cNvPr id="5" name="Picture 2" descr="http://blogs.espe.edu.ec/wp-content/uploads/2013/09/Logo-RP-UFA-ESPE.jpg">
            <a:extLst>
              <a:ext uri="{FF2B5EF4-FFF2-40B4-BE49-F238E27FC236}">
                <a16:creationId xmlns:a16="http://schemas.microsoft.com/office/drawing/2014/main" id="{ECA5BE1F-F2FF-4307-BE71-6B156278F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26"/>
          <a:stretch/>
        </p:blipFill>
        <p:spPr bwMode="auto">
          <a:xfrm>
            <a:off x="4476040" y="301396"/>
            <a:ext cx="7526569" cy="130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1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50587-47F4-4426-84DF-E6241CE2D6C2}"/>
              </a:ext>
            </a:extLst>
          </p:cNvPr>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ANALISIS UNIVARIADO</a:t>
            </a:r>
          </a:p>
        </p:txBody>
      </p:sp>
      <p:sp>
        <p:nvSpPr>
          <p:cNvPr id="3" name="Marcador de contenido 2">
            <a:extLst>
              <a:ext uri="{FF2B5EF4-FFF2-40B4-BE49-F238E27FC236}">
                <a16:creationId xmlns:a16="http://schemas.microsoft.com/office/drawing/2014/main" id="{B5410BB0-1400-4033-90BC-6E4E23D13A6C}"/>
              </a:ext>
            </a:extLst>
          </p:cNvPr>
          <p:cNvSpPr>
            <a:spLocks noGrp="1"/>
          </p:cNvSpPr>
          <p:nvPr>
            <p:ph idx="1"/>
          </p:nvPr>
        </p:nvSpPr>
        <p:spPr/>
        <p:txBody>
          <a:bodyPr/>
          <a:lstStyle/>
          <a:p>
            <a:r>
              <a:rPr lang="es-EC" b="1" dirty="0">
                <a:latin typeface="Times New Roman" panose="02020603050405020304" pitchFamily="18" charset="0"/>
                <a:cs typeface="Times New Roman" panose="02020603050405020304" pitchFamily="18" charset="0"/>
              </a:rPr>
              <a:t>Pregunta 4: ¿Cuál de los siguientes hechos delictivos considera se dan con más frecuencia?</a:t>
            </a:r>
          </a:p>
        </p:txBody>
      </p:sp>
      <p:pic>
        <p:nvPicPr>
          <p:cNvPr id="7" name="Imagen 6">
            <a:extLst>
              <a:ext uri="{FF2B5EF4-FFF2-40B4-BE49-F238E27FC236}">
                <a16:creationId xmlns:a16="http://schemas.microsoft.com/office/drawing/2014/main" id="{EA2413F2-C0B2-4F0B-AB17-089EE925585D}"/>
              </a:ext>
            </a:extLst>
          </p:cNvPr>
          <p:cNvPicPr>
            <a:picLocks noChangeAspect="1"/>
          </p:cNvPicPr>
          <p:nvPr/>
        </p:nvPicPr>
        <p:blipFill>
          <a:blip r:embed="rId2"/>
          <a:stretch>
            <a:fillRect/>
          </a:stretch>
        </p:blipFill>
        <p:spPr>
          <a:xfrm>
            <a:off x="264651" y="2696329"/>
            <a:ext cx="6059949" cy="3005588"/>
          </a:xfrm>
          <a:prstGeom prst="rect">
            <a:avLst/>
          </a:prstGeom>
        </p:spPr>
      </p:pic>
      <p:pic>
        <p:nvPicPr>
          <p:cNvPr id="9" name="Imagen 8">
            <a:extLst>
              <a:ext uri="{FF2B5EF4-FFF2-40B4-BE49-F238E27FC236}">
                <a16:creationId xmlns:a16="http://schemas.microsoft.com/office/drawing/2014/main" id="{74B3F976-9744-4893-8829-A1E76B8C508A}"/>
              </a:ext>
            </a:extLst>
          </p:cNvPr>
          <p:cNvPicPr>
            <a:picLocks noChangeAspect="1"/>
          </p:cNvPicPr>
          <p:nvPr/>
        </p:nvPicPr>
        <p:blipFill>
          <a:blip r:embed="rId3"/>
          <a:stretch>
            <a:fillRect/>
          </a:stretch>
        </p:blipFill>
        <p:spPr>
          <a:xfrm>
            <a:off x="6324600" y="2223350"/>
            <a:ext cx="5383235" cy="3828620"/>
          </a:xfrm>
          <a:prstGeom prst="rect">
            <a:avLst/>
          </a:prstGeom>
        </p:spPr>
      </p:pic>
    </p:spTree>
    <p:extLst>
      <p:ext uri="{BB962C8B-B14F-4D97-AF65-F5344CB8AC3E}">
        <p14:creationId xmlns:p14="http://schemas.microsoft.com/office/powerpoint/2010/main" val="371825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50587-47F4-4426-84DF-E6241CE2D6C2}"/>
              </a:ext>
            </a:extLst>
          </p:cNvPr>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ANALISIS UNIVARIADO</a:t>
            </a:r>
          </a:p>
        </p:txBody>
      </p:sp>
      <p:sp>
        <p:nvSpPr>
          <p:cNvPr id="3" name="Marcador de contenido 2">
            <a:extLst>
              <a:ext uri="{FF2B5EF4-FFF2-40B4-BE49-F238E27FC236}">
                <a16:creationId xmlns:a16="http://schemas.microsoft.com/office/drawing/2014/main" id="{B5410BB0-1400-4033-90BC-6E4E23D13A6C}"/>
              </a:ext>
            </a:extLst>
          </p:cNvPr>
          <p:cNvSpPr>
            <a:spLocks noGrp="1"/>
          </p:cNvSpPr>
          <p:nvPr>
            <p:ph idx="1"/>
          </p:nvPr>
        </p:nvSpPr>
        <p:spPr>
          <a:xfrm>
            <a:off x="1036320" y="1737360"/>
            <a:ext cx="10058400" cy="4023360"/>
          </a:xfrm>
        </p:spPr>
        <p:txBody>
          <a:bodyPr/>
          <a:lstStyle/>
          <a:p>
            <a:r>
              <a:rPr lang="es-EC" b="1" dirty="0">
                <a:latin typeface="Times New Roman" panose="02020603050405020304" pitchFamily="18" charset="0"/>
                <a:cs typeface="Times New Roman" panose="02020603050405020304" pitchFamily="18" charset="0"/>
              </a:rPr>
              <a:t>Pregunta 9: ¿Cuál de las siguientes opciones usa con más frecuencia para el intercambio de información?</a:t>
            </a:r>
          </a:p>
        </p:txBody>
      </p:sp>
      <p:pic>
        <p:nvPicPr>
          <p:cNvPr id="6" name="Imagen 5">
            <a:extLst>
              <a:ext uri="{FF2B5EF4-FFF2-40B4-BE49-F238E27FC236}">
                <a16:creationId xmlns:a16="http://schemas.microsoft.com/office/drawing/2014/main" id="{F2D0A673-CCC2-49DD-804F-6000EE2F6562}"/>
              </a:ext>
            </a:extLst>
          </p:cNvPr>
          <p:cNvPicPr>
            <a:picLocks noChangeAspect="1"/>
          </p:cNvPicPr>
          <p:nvPr/>
        </p:nvPicPr>
        <p:blipFill>
          <a:blip r:embed="rId2"/>
          <a:stretch>
            <a:fillRect/>
          </a:stretch>
        </p:blipFill>
        <p:spPr>
          <a:xfrm>
            <a:off x="197623" y="2520548"/>
            <a:ext cx="11461473" cy="3401863"/>
          </a:xfrm>
          <a:prstGeom prst="rect">
            <a:avLst/>
          </a:prstGeom>
        </p:spPr>
      </p:pic>
    </p:spTree>
    <p:extLst>
      <p:ext uri="{BB962C8B-B14F-4D97-AF65-F5344CB8AC3E}">
        <p14:creationId xmlns:p14="http://schemas.microsoft.com/office/powerpoint/2010/main" val="414701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50587-47F4-4426-84DF-E6241CE2D6C2}"/>
              </a:ext>
            </a:extLst>
          </p:cNvPr>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ANALISIS UNIVARIADO</a:t>
            </a:r>
          </a:p>
        </p:txBody>
      </p:sp>
      <p:sp>
        <p:nvSpPr>
          <p:cNvPr id="3" name="Marcador de contenido 2">
            <a:extLst>
              <a:ext uri="{FF2B5EF4-FFF2-40B4-BE49-F238E27FC236}">
                <a16:creationId xmlns:a16="http://schemas.microsoft.com/office/drawing/2014/main" id="{B5410BB0-1400-4033-90BC-6E4E23D13A6C}"/>
              </a:ext>
            </a:extLst>
          </p:cNvPr>
          <p:cNvSpPr>
            <a:spLocks noGrp="1"/>
          </p:cNvSpPr>
          <p:nvPr>
            <p:ph idx="1"/>
          </p:nvPr>
        </p:nvSpPr>
        <p:spPr>
          <a:xfrm>
            <a:off x="1036320" y="1737360"/>
            <a:ext cx="10058400" cy="4023360"/>
          </a:xfrm>
        </p:spPr>
        <p:txBody>
          <a:bodyPr/>
          <a:lstStyle/>
          <a:p>
            <a:r>
              <a:rPr lang="es-EC" b="1" dirty="0">
                <a:latin typeface="Times New Roman" panose="02020603050405020304" pitchFamily="18" charset="0"/>
                <a:cs typeface="Times New Roman" panose="02020603050405020304" pitchFamily="18" charset="0"/>
              </a:rPr>
              <a:t>Pregunta 7: ¿Cuáles considera son las causas de la inseguridad social en el Cantón Rumiñahui?</a:t>
            </a:r>
          </a:p>
        </p:txBody>
      </p:sp>
      <p:pic>
        <p:nvPicPr>
          <p:cNvPr id="6" name="Imagen 5">
            <a:extLst>
              <a:ext uri="{FF2B5EF4-FFF2-40B4-BE49-F238E27FC236}">
                <a16:creationId xmlns:a16="http://schemas.microsoft.com/office/drawing/2014/main" id="{701DA6FD-E165-487B-BFCA-8E4124BF8650}"/>
              </a:ext>
            </a:extLst>
          </p:cNvPr>
          <p:cNvPicPr>
            <a:picLocks noChangeAspect="1"/>
          </p:cNvPicPr>
          <p:nvPr/>
        </p:nvPicPr>
        <p:blipFill>
          <a:blip r:embed="rId2"/>
          <a:stretch>
            <a:fillRect/>
          </a:stretch>
        </p:blipFill>
        <p:spPr>
          <a:xfrm>
            <a:off x="289059" y="2156285"/>
            <a:ext cx="11552921" cy="4023709"/>
          </a:xfrm>
          <a:prstGeom prst="rect">
            <a:avLst/>
          </a:prstGeom>
        </p:spPr>
      </p:pic>
    </p:spTree>
    <p:extLst>
      <p:ext uri="{BB962C8B-B14F-4D97-AF65-F5344CB8AC3E}">
        <p14:creationId xmlns:p14="http://schemas.microsoft.com/office/powerpoint/2010/main" val="2075743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E85DF7-59CE-40E9-87F1-2BF5FE65B119}"/>
              </a:ext>
            </a:extLst>
          </p:cNvPr>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ANALISIS BIVARIADO -</a:t>
            </a:r>
            <a:br>
              <a:rPr lang="es-EC" dirty="0">
                <a:latin typeface="Times New Roman" panose="02020603050405020304" pitchFamily="18" charset="0"/>
                <a:cs typeface="Times New Roman" panose="02020603050405020304" pitchFamily="18" charset="0"/>
              </a:rPr>
            </a:br>
            <a:r>
              <a:rPr lang="es-EC" dirty="0">
                <a:latin typeface="Times New Roman" panose="02020603050405020304" pitchFamily="18" charset="0"/>
                <a:cs typeface="Times New Roman" panose="02020603050405020304" pitchFamily="18" charset="0"/>
              </a:rPr>
              <a:t>TABLA CONTINGENCIA </a:t>
            </a:r>
          </a:p>
        </p:txBody>
      </p:sp>
      <p:sp>
        <p:nvSpPr>
          <p:cNvPr id="3" name="Marcador de contenido 2">
            <a:extLst>
              <a:ext uri="{FF2B5EF4-FFF2-40B4-BE49-F238E27FC236}">
                <a16:creationId xmlns:a16="http://schemas.microsoft.com/office/drawing/2014/main" id="{7CE628CE-F494-4FC2-823C-BDD6CC7DF647}"/>
              </a:ext>
            </a:extLst>
          </p:cNvPr>
          <p:cNvSpPr>
            <a:spLocks noGrp="1"/>
          </p:cNvSpPr>
          <p:nvPr>
            <p:ph idx="1"/>
          </p:nvPr>
        </p:nvSpPr>
        <p:spPr/>
        <p:txBody>
          <a:bodyPr/>
          <a:lstStyle/>
          <a:p>
            <a:pPr marL="0" indent="0">
              <a:buNone/>
            </a:pPr>
            <a:r>
              <a:rPr lang="es-EC" sz="2400" b="1" dirty="0"/>
              <a:t>Pregunta 9. </a:t>
            </a:r>
            <a:r>
              <a:rPr lang="es-EC" sz="2400" dirty="0"/>
              <a:t>¿Cuál de las siguientes opciones usa con más frecuencia para el intercambio de información? y Pregunta 11. La información que recibe en cuanto a seguridad social por parte de las autoridades y los medios le resulta:</a:t>
            </a:r>
            <a:endParaRPr lang="es-EC" sz="2400" i="1" dirty="0"/>
          </a:p>
          <a:p>
            <a:pPr marL="0" indent="0">
              <a:buNone/>
            </a:pPr>
            <a:r>
              <a:rPr lang="es-EC" sz="2400" dirty="0">
                <a:latin typeface="Times New Roman" panose="02020603050405020304" pitchFamily="18" charset="0"/>
                <a:cs typeface="Times New Roman" panose="02020603050405020304" pitchFamily="18" charset="0"/>
              </a:rPr>
              <a:t> </a:t>
            </a:r>
          </a:p>
          <a:p>
            <a:endParaRPr lang="es-EC" b="1"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7B270A05-2964-47FC-AE92-9CCE8FD8EB4C}"/>
              </a:ext>
            </a:extLst>
          </p:cNvPr>
          <p:cNvPicPr/>
          <p:nvPr/>
        </p:nvPicPr>
        <p:blipFill rotWithShape="1">
          <a:blip r:embed="rId2">
            <a:extLst>
              <a:ext uri="{28A0092B-C50C-407E-A947-70E740481C1C}">
                <a14:useLocalDpi xmlns:a14="http://schemas.microsoft.com/office/drawing/2010/main" val="0"/>
              </a:ext>
            </a:extLst>
          </a:blip>
          <a:srcRect t="23242"/>
          <a:stretch/>
        </p:blipFill>
        <p:spPr bwMode="auto">
          <a:xfrm>
            <a:off x="198120" y="3429000"/>
            <a:ext cx="6431279" cy="2501053"/>
          </a:xfrm>
          <a:prstGeom prst="rect">
            <a:avLst/>
          </a:prstGeom>
          <a:noFill/>
        </p:spPr>
      </p:pic>
      <p:pic>
        <p:nvPicPr>
          <p:cNvPr id="8" name="Imagen 7">
            <a:extLst>
              <a:ext uri="{FF2B5EF4-FFF2-40B4-BE49-F238E27FC236}">
                <a16:creationId xmlns:a16="http://schemas.microsoft.com/office/drawing/2014/main" id="{FC7EB5BD-AD9B-4DEF-987A-062F684FE3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20560" y="3064191"/>
            <a:ext cx="5034280" cy="3183255"/>
          </a:xfrm>
          <a:prstGeom prst="rect">
            <a:avLst/>
          </a:prstGeom>
          <a:noFill/>
          <a:ln>
            <a:noFill/>
          </a:ln>
        </p:spPr>
      </p:pic>
    </p:spTree>
    <p:extLst>
      <p:ext uri="{BB962C8B-B14F-4D97-AF65-F5344CB8AC3E}">
        <p14:creationId xmlns:p14="http://schemas.microsoft.com/office/powerpoint/2010/main" val="75812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E85DF7-59CE-40E9-87F1-2BF5FE65B119}"/>
              </a:ext>
            </a:extLst>
          </p:cNvPr>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ANALISIS BIVARIADO – CHI CUADRADO </a:t>
            </a:r>
          </a:p>
        </p:txBody>
      </p:sp>
      <p:pic>
        <p:nvPicPr>
          <p:cNvPr id="6" name="Imagen 5">
            <a:extLst>
              <a:ext uri="{FF2B5EF4-FFF2-40B4-BE49-F238E27FC236}">
                <a16:creationId xmlns:a16="http://schemas.microsoft.com/office/drawing/2014/main" id="{E18BF759-BC87-4907-87D7-006E4FAB7C9E}"/>
              </a:ext>
            </a:extLst>
          </p:cNvPr>
          <p:cNvPicPr>
            <a:picLocks noChangeAspect="1"/>
          </p:cNvPicPr>
          <p:nvPr/>
        </p:nvPicPr>
        <p:blipFill>
          <a:blip r:embed="rId2"/>
          <a:stretch>
            <a:fillRect/>
          </a:stretch>
        </p:blipFill>
        <p:spPr>
          <a:xfrm>
            <a:off x="148863" y="3084008"/>
            <a:ext cx="4849857" cy="2396864"/>
          </a:xfrm>
          <a:prstGeom prst="rect">
            <a:avLst/>
          </a:prstGeom>
        </p:spPr>
      </p:pic>
      <p:pic>
        <p:nvPicPr>
          <p:cNvPr id="7" name="Imagen 6">
            <a:extLst>
              <a:ext uri="{FF2B5EF4-FFF2-40B4-BE49-F238E27FC236}">
                <a16:creationId xmlns:a16="http://schemas.microsoft.com/office/drawing/2014/main" id="{35D05A5B-AC15-43A7-A43A-B996463533E3}"/>
              </a:ext>
            </a:extLst>
          </p:cNvPr>
          <p:cNvPicPr/>
          <p:nvPr/>
        </p:nvPicPr>
        <p:blipFill rotWithShape="1">
          <a:blip r:embed="rId3">
            <a:extLst>
              <a:ext uri="{28A0092B-C50C-407E-A947-70E740481C1C}">
                <a14:useLocalDpi xmlns:a14="http://schemas.microsoft.com/office/drawing/2010/main" val="0"/>
              </a:ext>
            </a:extLst>
          </a:blip>
          <a:srcRect t="13116" b="50098"/>
          <a:stretch/>
        </p:blipFill>
        <p:spPr bwMode="auto">
          <a:xfrm>
            <a:off x="5766751" y="2102337"/>
            <a:ext cx="5811203" cy="1410074"/>
          </a:xfrm>
          <a:prstGeom prst="rect">
            <a:avLst/>
          </a:prstGeom>
          <a:noFill/>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4A54D6FB-AB19-4BDD-B24A-FA9BC3B73596}"/>
              </a:ext>
            </a:extLst>
          </p:cNvPr>
          <p:cNvPicPr/>
          <p:nvPr/>
        </p:nvPicPr>
        <p:blipFill>
          <a:blip r:embed="rId4"/>
          <a:stretch>
            <a:fillRect/>
          </a:stretch>
        </p:blipFill>
        <p:spPr>
          <a:xfrm>
            <a:off x="5588317" y="3512411"/>
            <a:ext cx="5400040" cy="1779905"/>
          </a:xfrm>
          <a:prstGeom prst="rect">
            <a:avLst/>
          </a:prstGeom>
        </p:spPr>
      </p:pic>
      <p:sp>
        <p:nvSpPr>
          <p:cNvPr id="4" name="CuadroTexto 3">
            <a:extLst>
              <a:ext uri="{FF2B5EF4-FFF2-40B4-BE49-F238E27FC236}">
                <a16:creationId xmlns:a16="http://schemas.microsoft.com/office/drawing/2014/main" id="{D63C0D2D-288D-44DA-99C2-DDDC7667C506}"/>
              </a:ext>
            </a:extLst>
          </p:cNvPr>
          <p:cNvSpPr txBox="1"/>
          <p:nvPr/>
        </p:nvSpPr>
        <p:spPr>
          <a:xfrm>
            <a:off x="727969" y="2352583"/>
            <a:ext cx="4199138"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SERCTOR * PREGUNTA 5</a:t>
            </a:r>
          </a:p>
        </p:txBody>
      </p:sp>
      <p:sp>
        <p:nvSpPr>
          <p:cNvPr id="5" name="Rectángulo 4">
            <a:extLst>
              <a:ext uri="{FF2B5EF4-FFF2-40B4-BE49-F238E27FC236}">
                <a16:creationId xmlns:a16="http://schemas.microsoft.com/office/drawing/2014/main" id="{B0D79EC2-5413-4547-9672-45515D055B29}"/>
              </a:ext>
            </a:extLst>
          </p:cNvPr>
          <p:cNvSpPr/>
          <p:nvPr/>
        </p:nvSpPr>
        <p:spPr>
          <a:xfrm>
            <a:off x="251535" y="5564283"/>
            <a:ext cx="7738368" cy="369332"/>
          </a:xfrm>
          <a:prstGeom prst="rect">
            <a:avLst/>
          </a:prstGeom>
        </p:spPr>
        <p:txBody>
          <a:bodyPr wrap="square">
            <a:spAutoFit/>
          </a:bodyPr>
          <a:lstStyle/>
          <a:p>
            <a:r>
              <a:rPr lang="es-EC" dirty="0"/>
              <a:t>Resultados: 0.023 &lt; 0.05. Por lo tanto, se rechaza H0 y se acepta H1</a:t>
            </a:r>
          </a:p>
        </p:txBody>
      </p:sp>
    </p:spTree>
    <p:extLst>
      <p:ext uri="{BB962C8B-B14F-4D97-AF65-F5344CB8AC3E}">
        <p14:creationId xmlns:p14="http://schemas.microsoft.com/office/powerpoint/2010/main" val="1861709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6E7199-B760-463B-995D-F08C8E2FEA2B}"/>
              </a:ext>
            </a:extLst>
          </p:cNvPr>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ANALISIS BIVARIADO – CHI CUADRADO </a:t>
            </a:r>
          </a:p>
        </p:txBody>
      </p:sp>
      <p:pic>
        <p:nvPicPr>
          <p:cNvPr id="5" name="Marcador de contenido 4">
            <a:extLst>
              <a:ext uri="{FF2B5EF4-FFF2-40B4-BE49-F238E27FC236}">
                <a16:creationId xmlns:a16="http://schemas.microsoft.com/office/drawing/2014/main" id="{37617BF5-5AEE-4C13-9EBD-73CDBC015DE2}"/>
              </a:ext>
            </a:extLst>
          </p:cNvPr>
          <p:cNvPicPr>
            <a:picLocks noGrp="1" noChangeAspect="1"/>
          </p:cNvPicPr>
          <p:nvPr>
            <p:ph idx="1"/>
          </p:nvPr>
        </p:nvPicPr>
        <p:blipFill>
          <a:blip r:embed="rId2"/>
          <a:stretch>
            <a:fillRect/>
          </a:stretch>
        </p:blipFill>
        <p:spPr>
          <a:xfrm>
            <a:off x="5754156" y="1963753"/>
            <a:ext cx="5401524" cy="1780186"/>
          </a:xfrm>
          <a:prstGeom prst="rect">
            <a:avLst/>
          </a:prstGeom>
        </p:spPr>
      </p:pic>
      <p:pic>
        <p:nvPicPr>
          <p:cNvPr id="4" name="Imagen 3">
            <a:extLst>
              <a:ext uri="{FF2B5EF4-FFF2-40B4-BE49-F238E27FC236}">
                <a16:creationId xmlns:a16="http://schemas.microsoft.com/office/drawing/2014/main" id="{6A23DBA1-1C59-4F09-9F25-5A1125B12E4C}"/>
              </a:ext>
            </a:extLst>
          </p:cNvPr>
          <p:cNvPicPr>
            <a:picLocks noChangeAspect="1"/>
          </p:cNvPicPr>
          <p:nvPr/>
        </p:nvPicPr>
        <p:blipFill>
          <a:blip r:embed="rId3"/>
          <a:stretch>
            <a:fillRect/>
          </a:stretch>
        </p:blipFill>
        <p:spPr>
          <a:xfrm>
            <a:off x="225063" y="2614827"/>
            <a:ext cx="5402033" cy="1628346"/>
          </a:xfrm>
          <a:prstGeom prst="rect">
            <a:avLst/>
          </a:prstGeom>
        </p:spPr>
      </p:pic>
      <p:pic>
        <p:nvPicPr>
          <p:cNvPr id="6" name="Imagen 5">
            <a:extLst>
              <a:ext uri="{FF2B5EF4-FFF2-40B4-BE49-F238E27FC236}">
                <a16:creationId xmlns:a16="http://schemas.microsoft.com/office/drawing/2014/main" id="{52324ED3-EE3C-474A-8B09-6B3746EC7A31}"/>
              </a:ext>
            </a:extLst>
          </p:cNvPr>
          <p:cNvPicPr>
            <a:picLocks noChangeAspect="1"/>
          </p:cNvPicPr>
          <p:nvPr/>
        </p:nvPicPr>
        <p:blipFill>
          <a:blip r:embed="rId4"/>
          <a:stretch>
            <a:fillRect/>
          </a:stretch>
        </p:blipFill>
        <p:spPr>
          <a:xfrm>
            <a:off x="2574118" y="3774692"/>
            <a:ext cx="7043763" cy="1628346"/>
          </a:xfrm>
          <a:prstGeom prst="rect">
            <a:avLst/>
          </a:prstGeom>
        </p:spPr>
      </p:pic>
      <p:sp>
        <p:nvSpPr>
          <p:cNvPr id="3" name="CuadroTexto 2">
            <a:extLst>
              <a:ext uri="{FF2B5EF4-FFF2-40B4-BE49-F238E27FC236}">
                <a16:creationId xmlns:a16="http://schemas.microsoft.com/office/drawing/2014/main" id="{46A74C67-A7CE-43E2-9FF4-5C4D27020E5D}"/>
              </a:ext>
            </a:extLst>
          </p:cNvPr>
          <p:cNvSpPr txBox="1"/>
          <p:nvPr/>
        </p:nvSpPr>
        <p:spPr>
          <a:xfrm>
            <a:off x="240454" y="1691497"/>
            <a:ext cx="6324452" cy="646331"/>
          </a:xfrm>
          <a:prstGeom prst="rect">
            <a:avLst/>
          </a:prstGeom>
          <a:noFill/>
        </p:spPr>
        <p:txBody>
          <a:bodyPr wrap="square" rtlCol="0">
            <a:spAutoFit/>
          </a:bodyPr>
          <a:lstStyle/>
          <a:p>
            <a:r>
              <a:rPr lang="es-EC" b="1" dirty="0">
                <a:latin typeface="Times New Roman" panose="02020603050405020304" pitchFamily="18" charset="0"/>
                <a:cs typeface="Times New Roman" panose="02020603050405020304" pitchFamily="18" charset="0"/>
              </a:rPr>
              <a:t>Pregunta 4: </a:t>
            </a:r>
            <a:r>
              <a:rPr lang="es-EC" dirty="0">
                <a:latin typeface="Times New Roman" panose="02020603050405020304" pitchFamily="18" charset="0"/>
                <a:cs typeface="Times New Roman" panose="02020603050405020304" pitchFamily="18" charset="0"/>
              </a:rPr>
              <a:t>¿Cuál de los siguientes hechos delictivos considera se dan con más frecuencia?* </a:t>
            </a:r>
            <a:r>
              <a:rPr lang="es-EC" sz="1200" dirty="0">
                <a:latin typeface="Times New Roman" panose="02020603050405020304" pitchFamily="18" charset="0"/>
                <a:cs typeface="Times New Roman" panose="02020603050405020304" pitchFamily="18" charset="0"/>
              </a:rPr>
              <a:t>SECTOR</a:t>
            </a:r>
          </a:p>
        </p:txBody>
      </p:sp>
      <p:sp>
        <p:nvSpPr>
          <p:cNvPr id="7" name="CuadroTexto 6">
            <a:extLst>
              <a:ext uri="{FF2B5EF4-FFF2-40B4-BE49-F238E27FC236}">
                <a16:creationId xmlns:a16="http://schemas.microsoft.com/office/drawing/2014/main" id="{401A721A-3167-4875-A414-87443D3D12CB}"/>
              </a:ext>
            </a:extLst>
          </p:cNvPr>
          <p:cNvSpPr txBox="1"/>
          <p:nvPr/>
        </p:nvSpPr>
        <p:spPr>
          <a:xfrm>
            <a:off x="2281722" y="5706924"/>
            <a:ext cx="7936476" cy="369332"/>
          </a:xfrm>
          <a:prstGeom prst="rect">
            <a:avLst/>
          </a:prstGeom>
          <a:noFill/>
        </p:spPr>
        <p:txBody>
          <a:bodyPr wrap="square" rtlCol="0">
            <a:spAutoFit/>
          </a:bodyPr>
          <a:lstStyle/>
          <a:p>
            <a:pPr algn="ctr"/>
            <a:r>
              <a:rPr lang="es-EC" dirty="0">
                <a:latin typeface="Times New Roman" panose="02020603050405020304" pitchFamily="18" charset="0"/>
                <a:cs typeface="Times New Roman" panose="02020603050405020304" pitchFamily="18" charset="0"/>
              </a:rPr>
              <a:t>Resultados: 0.00 &lt; 0.05. Por lo tanto, se rechaza H0 y se acepta H1.</a:t>
            </a:r>
          </a:p>
        </p:txBody>
      </p:sp>
    </p:spTree>
    <p:extLst>
      <p:ext uri="{BB962C8B-B14F-4D97-AF65-F5344CB8AC3E}">
        <p14:creationId xmlns:p14="http://schemas.microsoft.com/office/powerpoint/2010/main" val="380697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F9B711-C6F0-48F0-8EA6-11EEA584CF55}"/>
              </a:ext>
            </a:extLst>
          </p:cNvPr>
          <p:cNvSpPr>
            <a:spLocks noGrp="1"/>
          </p:cNvSpPr>
          <p:nvPr>
            <p:ph type="title"/>
          </p:nvPr>
        </p:nvSpPr>
        <p:spPr/>
        <p:txBody>
          <a:bodyPr/>
          <a:lstStyle/>
          <a:p>
            <a:r>
              <a:rPr lang="es-EC" dirty="0">
                <a:latin typeface="Times New Roman" panose="02020603050405020304" pitchFamily="18" charset="0"/>
                <a:cs typeface="Times New Roman" panose="02020603050405020304" pitchFamily="18" charset="0"/>
              </a:rPr>
              <a:t>ANALISIS BIVARIADO – TABLAS DE CONTINGENCIA</a:t>
            </a:r>
          </a:p>
        </p:txBody>
      </p:sp>
      <p:pic>
        <p:nvPicPr>
          <p:cNvPr id="4" name="Imagen 3">
            <a:extLst>
              <a:ext uri="{FF2B5EF4-FFF2-40B4-BE49-F238E27FC236}">
                <a16:creationId xmlns:a16="http://schemas.microsoft.com/office/drawing/2014/main" id="{84630AC7-AD54-45CE-AC2E-C39118BF53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02469" y="2269154"/>
            <a:ext cx="8651240" cy="4117553"/>
          </a:xfrm>
          <a:prstGeom prst="rect">
            <a:avLst/>
          </a:prstGeom>
          <a:noFill/>
        </p:spPr>
      </p:pic>
      <p:sp>
        <p:nvSpPr>
          <p:cNvPr id="5" name="Elipse 4">
            <a:extLst>
              <a:ext uri="{FF2B5EF4-FFF2-40B4-BE49-F238E27FC236}">
                <a16:creationId xmlns:a16="http://schemas.microsoft.com/office/drawing/2014/main" id="{7E3BBD74-901D-41D2-92D4-562C4D132951}"/>
              </a:ext>
            </a:extLst>
          </p:cNvPr>
          <p:cNvSpPr/>
          <p:nvPr/>
        </p:nvSpPr>
        <p:spPr>
          <a:xfrm>
            <a:off x="9614517" y="4012707"/>
            <a:ext cx="532660" cy="488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CuadroTexto 2">
            <a:extLst>
              <a:ext uri="{FF2B5EF4-FFF2-40B4-BE49-F238E27FC236}">
                <a16:creationId xmlns:a16="http://schemas.microsoft.com/office/drawing/2014/main" id="{77642543-E76B-4863-A94E-DBB40886D8CE}"/>
              </a:ext>
            </a:extLst>
          </p:cNvPr>
          <p:cNvSpPr txBox="1"/>
          <p:nvPr/>
        </p:nvSpPr>
        <p:spPr>
          <a:xfrm>
            <a:off x="1482571" y="1846555"/>
            <a:ext cx="9552373" cy="369332"/>
          </a:xfrm>
          <a:prstGeom prst="rect">
            <a:avLst/>
          </a:prstGeom>
          <a:noFill/>
        </p:spPr>
        <p:txBody>
          <a:bodyPr wrap="square" rtlCol="0">
            <a:spAutoFit/>
          </a:bodyPr>
          <a:lstStyle/>
          <a:p>
            <a:pPr algn="ctr"/>
            <a:r>
              <a:rPr lang="es-ES" dirty="0">
                <a:latin typeface="Times New Roman" panose="02020603050405020304" pitchFamily="18" charset="0"/>
                <a:cs typeface="Times New Roman" panose="02020603050405020304" pitchFamily="18" charset="0"/>
              </a:rPr>
              <a:t>Pregunta 5 * Sector de Residencia</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42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E85DF7-59CE-40E9-87F1-2BF5FE65B119}"/>
              </a:ext>
            </a:extLst>
          </p:cNvPr>
          <p:cNvSpPr>
            <a:spLocks noGrp="1"/>
          </p:cNvSpPr>
          <p:nvPr>
            <p:ph type="title"/>
          </p:nvPr>
        </p:nvSpPr>
        <p:spPr/>
        <p:txBody>
          <a:bodyPr>
            <a:normAutofit/>
          </a:bodyPr>
          <a:lstStyle/>
          <a:p>
            <a:pPr algn="ctr"/>
            <a:r>
              <a:rPr lang="es-EC" sz="9600" b="1" dirty="0"/>
              <a:t>PROPUESTA </a:t>
            </a:r>
          </a:p>
        </p:txBody>
      </p:sp>
      <p:sp>
        <p:nvSpPr>
          <p:cNvPr id="3" name="Marcador de contenido 2">
            <a:extLst>
              <a:ext uri="{FF2B5EF4-FFF2-40B4-BE49-F238E27FC236}">
                <a16:creationId xmlns:a16="http://schemas.microsoft.com/office/drawing/2014/main" id="{7CE628CE-F494-4FC2-823C-BDD6CC7DF647}"/>
              </a:ext>
            </a:extLst>
          </p:cNvPr>
          <p:cNvSpPr>
            <a:spLocks noGrp="1"/>
          </p:cNvSpPr>
          <p:nvPr>
            <p:ph idx="1"/>
          </p:nvPr>
        </p:nvSpPr>
        <p:spPr/>
        <p:txBody>
          <a:bodyPr/>
          <a:lstStyle/>
          <a:p>
            <a:endParaRPr lang="es-EC" dirty="0"/>
          </a:p>
        </p:txBody>
      </p:sp>
      <p:pic>
        <p:nvPicPr>
          <p:cNvPr id="4" name="Imagen 3">
            <a:extLst>
              <a:ext uri="{FF2B5EF4-FFF2-40B4-BE49-F238E27FC236}">
                <a16:creationId xmlns:a16="http://schemas.microsoft.com/office/drawing/2014/main" id="{733B1B3D-96DD-43B0-8FE9-AE7C6B0CA04D}"/>
              </a:ext>
            </a:extLst>
          </p:cNvPr>
          <p:cNvPicPr>
            <a:picLocks noChangeAspect="1"/>
          </p:cNvPicPr>
          <p:nvPr/>
        </p:nvPicPr>
        <p:blipFill>
          <a:blip r:embed="rId2"/>
          <a:stretch>
            <a:fillRect/>
          </a:stretch>
        </p:blipFill>
        <p:spPr>
          <a:xfrm>
            <a:off x="3131820" y="2037594"/>
            <a:ext cx="5661660" cy="3639639"/>
          </a:xfrm>
          <a:prstGeom prst="rect">
            <a:avLst/>
          </a:prstGeom>
        </p:spPr>
      </p:pic>
    </p:spTree>
    <p:extLst>
      <p:ext uri="{BB962C8B-B14F-4D97-AF65-F5344CB8AC3E}">
        <p14:creationId xmlns:p14="http://schemas.microsoft.com/office/powerpoint/2010/main" val="208660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 la derecha 2">
            <a:extLst>
              <a:ext uri="{FF2B5EF4-FFF2-40B4-BE49-F238E27FC236}">
                <a16:creationId xmlns:a16="http://schemas.microsoft.com/office/drawing/2014/main" id="{73F64DA2-B202-498F-B6BF-1E1152B55998}"/>
              </a:ext>
            </a:extLst>
          </p:cNvPr>
          <p:cNvSpPr/>
          <p:nvPr/>
        </p:nvSpPr>
        <p:spPr>
          <a:xfrm>
            <a:off x="7757160" y="5684520"/>
            <a:ext cx="3048000" cy="762000"/>
          </a:xfrm>
          <a:prstGeom prst="rightArrow">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CONTINUA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C20024C1-2672-4309-8C6E-510AED43AF34}"/>
              </a:ext>
            </a:extLst>
          </p:cNvPr>
          <p:cNvPicPr>
            <a:picLocks noChangeAspect="1"/>
          </p:cNvPicPr>
          <p:nvPr/>
        </p:nvPicPr>
        <p:blipFill>
          <a:blip r:embed="rId2"/>
          <a:stretch>
            <a:fillRect/>
          </a:stretch>
        </p:blipFill>
        <p:spPr>
          <a:xfrm>
            <a:off x="457018" y="411480"/>
            <a:ext cx="11515112" cy="5598703"/>
          </a:xfrm>
          <a:prstGeom prst="rect">
            <a:avLst/>
          </a:prstGeom>
        </p:spPr>
      </p:pic>
    </p:spTree>
    <p:extLst>
      <p:ext uri="{BB962C8B-B14F-4D97-AF65-F5344CB8AC3E}">
        <p14:creationId xmlns:p14="http://schemas.microsoft.com/office/powerpoint/2010/main" val="4254985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7E6C5E1-0175-4D14-AC73-1564DD74DC35}"/>
              </a:ext>
            </a:extLst>
          </p:cNvPr>
          <p:cNvPicPr>
            <a:picLocks noChangeAspect="1"/>
          </p:cNvPicPr>
          <p:nvPr/>
        </p:nvPicPr>
        <p:blipFill>
          <a:blip r:embed="rId2"/>
          <a:stretch>
            <a:fillRect/>
          </a:stretch>
        </p:blipFill>
        <p:spPr>
          <a:xfrm>
            <a:off x="350520" y="410455"/>
            <a:ext cx="11082902" cy="5822705"/>
          </a:xfrm>
          <a:prstGeom prst="rect">
            <a:avLst/>
          </a:prstGeom>
        </p:spPr>
      </p:pic>
      <p:sp>
        <p:nvSpPr>
          <p:cNvPr id="3" name="Flecha: a la derecha 2">
            <a:extLst>
              <a:ext uri="{FF2B5EF4-FFF2-40B4-BE49-F238E27FC236}">
                <a16:creationId xmlns:a16="http://schemas.microsoft.com/office/drawing/2014/main" id="{992A7FBD-C2D5-4F07-9CD1-B721B6FC8F58}"/>
              </a:ext>
            </a:extLst>
          </p:cNvPr>
          <p:cNvSpPr/>
          <p:nvPr/>
        </p:nvSpPr>
        <p:spPr>
          <a:xfrm>
            <a:off x="7757160" y="5684520"/>
            <a:ext cx="3048000" cy="762000"/>
          </a:xfrm>
          <a:prstGeom prst="rightArrow">
            <a:avLst/>
          </a:prstGeom>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C"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CONTINUA </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023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653F5-6244-40C6-AE50-D045BF54C68D}"/>
              </a:ext>
            </a:extLst>
          </p:cNvPr>
          <p:cNvSpPr>
            <a:spLocks noGrp="1"/>
          </p:cNvSpPr>
          <p:nvPr>
            <p:ph type="title"/>
          </p:nvPr>
        </p:nvSpPr>
        <p:spPr/>
        <p:txBody>
          <a:bodyPr/>
          <a:lstStyle/>
          <a:p>
            <a:pPr algn="ctr"/>
            <a:r>
              <a:rPr lang="es-EC" dirty="0">
                <a:latin typeface="Times New Roman" panose="02020603050405020304" pitchFamily="18" charset="0"/>
                <a:cs typeface="Times New Roman" panose="02020603050405020304" pitchFamily="18" charset="0"/>
              </a:rPr>
              <a:t> INTRODUCIÓN </a:t>
            </a:r>
          </a:p>
        </p:txBody>
      </p:sp>
      <p:graphicFrame>
        <p:nvGraphicFramePr>
          <p:cNvPr id="4" name="Marcador de contenido 3">
            <a:extLst>
              <a:ext uri="{FF2B5EF4-FFF2-40B4-BE49-F238E27FC236}">
                <a16:creationId xmlns:a16="http://schemas.microsoft.com/office/drawing/2014/main" id="{9303F124-4D34-4841-A4F7-935A0AE9AE62}"/>
              </a:ext>
            </a:extLst>
          </p:cNvPr>
          <p:cNvGraphicFramePr>
            <a:graphicFrameLocks noGrp="1"/>
          </p:cNvGraphicFramePr>
          <p:nvPr>
            <p:ph idx="1"/>
            <p:extLst>
              <p:ext uri="{D42A27DB-BD31-4B8C-83A1-F6EECF244321}">
                <p14:modId xmlns:p14="http://schemas.microsoft.com/office/powerpoint/2010/main" val="2997290218"/>
              </p:ext>
            </p:extLst>
          </p:nvPr>
        </p:nvGraphicFramePr>
        <p:xfrm>
          <a:off x="1097280" y="173736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redondeadas 6">
            <a:extLst>
              <a:ext uri="{FF2B5EF4-FFF2-40B4-BE49-F238E27FC236}">
                <a16:creationId xmlns:a16="http://schemas.microsoft.com/office/drawing/2014/main" id="{ECDEA48C-EEBD-4A6A-9A7C-0CFFCCF3D28C}"/>
              </a:ext>
            </a:extLst>
          </p:cNvPr>
          <p:cNvSpPr/>
          <p:nvPr/>
        </p:nvSpPr>
        <p:spPr>
          <a:xfrm>
            <a:off x="9204960" y="5052060"/>
            <a:ext cx="262128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C" dirty="0">
                <a:latin typeface="Times New Roman" panose="02020603050405020304" pitchFamily="18" charset="0"/>
                <a:cs typeface="Times New Roman" panose="02020603050405020304" pitchFamily="18" charset="0"/>
              </a:rPr>
              <a:t>Fuente: Consultora Latinobarómetro</a:t>
            </a:r>
            <a:endParaRPr lang="es-EC"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740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9690A44-16FB-444E-8CD3-CAA98D5EB0B0}"/>
              </a:ext>
            </a:extLst>
          </p:cNvPr>
          <p:cNvPicPr>
            <a:picLocks noChangeAspect="1"/>
          </p:cNvPicPr>
          <p:nvPr/>
        </p:nvPicPr>
        <p:blipFill>
          <a:blip r:embed="rId2"/>
          <a:stretch>
            <a:fillRect/>
          </a:stretch>
        </p:blipFill>
        <p:spPr>
          <a:xfrm>
            <a:off x="483896" y="488271"/>
            <a:ext cx="11224208" cy="5649693"/>
          </a:xfrm>
          <a:prstGeom prst="rect">
            <a:avLst/>
          </a:prstGeom>
        </p:spPr>
      </p:pic>
    </p:spTree>
    <p:extLst>
      <p:ext uri="{BB962C8B-B14F-4D97-AF65-F5344CB8AC3E}">
        <p14:creationId xmlns:p14="http://schemas.microsoft.com/office/powerpoint/2010/main" val="1253593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AFB8-21B5-4B01-A63A-58C032A031E7}"/>
              </a:ext>
            </a:extLst>
          </p:cNvPr>
          <p:cNvSpPr>
            <a:spLocks noGrp="1"/>
          </p:cNvSpPr>
          <p:nvPr>
            <p:ph type="title"/>
          </p:nvPr>
        </p:nvSpPr>
        <p:spPr>
          <a:xfrm>
            <a:off x="519344" y="1455493"/>
            <a:ext cx="3200400" cy="2286000"/>
          </a:xfrm>
        </p:spPr>
        <p:txBody>
          <a:bodyPr>
            <a:normAutofit/>
          </a:bodyPr>
          <a:lstStyle/>
          <a:p>
            <a:pPr algn="ctr"/>
            <a:r>
              <a:rPr lang="es-EC" sz="4400" b="1" u="sng" dirty="0">
                <a:solidFill>
                  <a:schemeClr val="tx1"/>
                </a:solidFill>
                <a:latin typeface="Times New Roman" panose="02020603050405020304" pitchFamily="18" charset="0"/>
                <a:cs typeface="Times New Roman" panose="02020603050405020304" pitchFamily="18" charset="0"/>
              </a:rPr>
              <a:t>CAPITULO V</a:t>
            </a:r>
          </a:p>
        </p:txBody>
      </p:sp>
      <p:sp>
        <p:nvSpPr>
          <p:cNvPr id="3" name="Marcador de contenido 2">
            <a:extLst>
              <a:ext uri="{FF2B5EF4-FFF2-40B4-BE49-F238E27FC236}">
                <a16:creationId xmlns:a16="http://schemas.microsoft.com/office/drawing/2014/main" id="{89283FCF-54E7-4B7C-9997-2E144F01288F}"/>
              </a:ext>
            </a:extLst>
          </p:cNvPr>
          <p:cNvSpPr>
            <a:spLocks noGrp="1"/>
          </p:cNvSpPr>
          <p:nvPr>
            <p:ph idx="1"/>
          </p:nvPr>
        </p:nvSpPr>
        <p:spPr>
          <a:xfrm>
            <a:off x="5226138" y="2851359"/>
            <a:ext cx="6492240" cy="5257800"/>
          </a:xfrm>
        </p:spPr>
        <p:txBody>
          <a:bodyPr>
            <a:normAutofit/>
          </a:bodyPr>
          <a:lstStyle/>
          <a:p>
            <a:pPr algn="ctr"/>
            <a:r>
              <a:rPr lang="es-ES" sz="6000" i="1" dirty="0">
                <a:latin typeface="Times New Roman" panose="02020603050405020304" pitchFamily="18" charset="0"/>
                <a:cs typeface="Times New Roman" panose="02020603050405020304" pitchFamily="18" charset="0"/>
              </a:rPr>
              <a:t>Conclusiones y Recomendaciones </a:t>
            </a:r>
          </a:p>
          <a:p>
            <a:pPr marL="0" indent="0">
              <a:buNone/>
            </a:pPr>
            <a:endParaRPr lang="es-EC" sz="4000" i="1" dirty="0">
              <a:latin typeface="Times New Roman" panose="02020603050405020304" pitchFamily="18" charset="0"/>
              <a:cs typeface="Times New Roman" panose="02020603050405020304" pitchFamily="18" charset="0"/>
            </a:endParaRPr>
          </a:p>
        </p:txBody>
      </p:sp>
      <p:pic>
        <p:nvPicPr>
          <p:cNvPr id="5" name="Picture 2" descr="http://blogs.espe.edu.ec/wp-content/uploads/2013/09/Logo-RP-UFA-ESPE.jpg">
            <a:extLst>
              <a:ext uri="{FF2B5EF4-FFF2-40B4-BE49-F238E27FC236}">
                <a16:creationId xmlns:a16="http://schemas.microsoft.com/office/drawing/2014/main" id="{ECA5BE1F-F2FF-4307-BE71-6B156278F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26"/>
          <a:stretch/>
        </p:blipFill>
        <p:spPr bwMode="auto">
          <a:xfrm>
            <a:off x="4476040" y="301396"/>
            <a:ext cx="7526569" cy="130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9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16D8FA9-9A6D-4274-974C-0FB3371C8136}"/>
              </a:ext>
            </a:extLst>
          </p:cNvPr>
          <p:cNvSpPr txBox="1"/>
          <p:nvPr/>
        </p:nvSpPr>
        <p:spPr>
          <a:xfrm>
            <a:off x="918210" y="479616"/>
            <a:ext cx="384048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2000" b="1" dirty="0">
                <a:solidFill>
                  <a:schemeClr val="tx1"/>
                </a:solidFill>
                <a:latin typeface="Times New Roman" panose="02020603050405020304" pitchFamily="18" charset="0"/>
                <a:cs typeface="Times New Roman" panose="02020603050405020304" pitchFamily="18" charset="0"/>
              </a:rPr>
              <a:t>CONCLUSIONES </a:t>
            </a:r>
          </a:p>
        </p:txBody>
      </p:sp>
      <p:sp>
        <p:nvSpPr>
          <p:cNvPr id="5" name="CuadroTexto 4">
            <a:extLst>
              <a:ext uri="{FF2B5EF4-FFF2-40B4-BE49-F238E27FC236}">
                <a16:creationId xmlns:a16="http://schemas.microsoft.com/office/drawing/2014/main" id="{7A6623FE-F8EB-456A-A76D-9B6C23467D12}"/>
              </a:ext>
            </a:extLst>
          </p:cNvPr>
          <p:cNvSpPr txBox="1"/>
          <p:nvPr/>
        </p:nvSpPr>
        <p:spPr>
          <a:xfrm>
            <a:off x="6920291" y="479616"/>
            <a:ext cx="384048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C" sz="2000" b="1" dirty="0">
                <a:solidFill>
                  <a:schemeClr val="tx1"/>
                </a:solidFill>
                <a:latin typeface="Times New Roman" panose="02020603050405020304" pitchFamily="18" charset="0"/>
                <a:cs typeface="Times New Roman" panose="02020603050405020304" pitchFamily="18" charset="0"/>
              </a:rPr>
              <a:t>RECOMENDACIONES  </a:t>
            </a:r>
          </a:p>
        </p:txBody>
      </p:sp>
      <p:sp>
        <p:nvSpPr>
          <p:cNvPr id="7" name="CuadroTexto 6">
            <a:extLst>
              <a:ext uri="{FF2B5EF4-FFF2-40B4-BE49-F238E27FC236}">
                <a16:creationId xmlns:a16="http://schemas.microsoft.com/office/drawing/2014/main" id="{1C44E50C-06EF-4742-AC82-9FBEFA62BDD9}"/>
              </a:ext>
            </a:extLst>
          </p:cNvPr>
          <p:cNvSpPr txBox="1"/>
          <p:nvPr/>
        </p:nvSpPr>
        <p:spPr>
          <a:xfrm>
            <a:off x="6200201" y="1545824"/>
            <a:ext cx="5280660" cy="3231654"/>
          </a:xfrm>
          <a:prstGeom prst="rect">
            <a:avLst/>
          </a:prstGeom>
          <a:noFill/>
        </p:spPr>
        <p:txBody>
          <a:bodyPr wrap="square" rtlCol="0">
            <a:spAutoFit/>
          </a:bodyPr>
          <a:lstStyle/>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Es recomendable que se realice mayor control en los tipos de asalto que se dan con mayor frecuencia utilizando también alguna de las alternativas planteadas en nuestra propuesta para disminuir la incidencia de este tipo de hechos delictivos. </a:t>
            </a: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Concienciar a los habitantes sobre el contenido que difunde en redes como también los mensajes que comparten entre vecinos, familiares o conocidos para que no tergiversen la información la cual va creando una percepción negativa en los habitantes. </a:t>
            </a: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Es importante que las autoridades se acerquen a la comunidad, les permitan expresar sus necesidades los cual creara un vinculo que permita a los habitantes involucrarse y en conjunto combatir la inseguridad social y a su vez esto incrementara el nivel de confianza.</a:t>
            </a: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Generar en la actitud de la policía o las autoridades en general para escuchen más a la sociedad y generen soluciones talvez no siempre inmediatas pero que logren cambios ya sea a corto o largo plazo, ya que es evidente que la falta de confianza radica que las autoridades se muestran ausentes ante los problemas que aqueja la sociedad.</a:t>
            </a:r>
          </a:p>
        </p:txBody>
      </p:sp>
      <p:sp>
        <p:nvSpPr>
          <p:cNvPr id="8" name="CuadroTexto 7">
            <a:extLst>
              <a:ext uri="{FF2B5EF4-FFF2-40B4-BE49-F238E27FC236}">
                <a16:creationId xmlns:a16="http://schemas.microsoft.com/office/drawing/2014/main" id="{C812458B-EAC6-4BC5-9D84-DAC4C67ECF16}"/>
              </a:ext>
            </a:extLst>
          </p:cNvPr>
          <p:cNvSpPr txBox="1"/>
          <p:nvPr/>
        </p:nvSpPr>
        <p:spPr>
          <a:xfrm>
            <a:off x="267124" y="1276519"/>
            <a:ext cx="5581243" cy="3416320"/>
          </a:xfrm>
          <a:prstGeom prst="rect">
            <a:avLst/>
          </a:prstGeom>
          <a:noFill/>
        </p:spPr>
        <p:txBody>
          <a:bodyPr wrap="square" rtlCol="0">
            <a:spAutoFit/>
          </a:bodyPr>
          <a:lstStyle/>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Podemos concluir de acuerdo a los datos arrojados en la encuesta realizada que el robo en transportes públicos, el robo de vehículos, y asalto en la vía pública son los tres delitos con mayor índice en los hechos delictivos suscitados en el cantón Rumiñahui.</a:t>
            </a: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De acuerdo a la investigación los habitantes del cantón Rumiñahui consideran que las redes sociales en su mayoría y la televisión son los medios idóneos para transmitir o intercambiar información.</a:t>
            </a: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Por otro lado, están los problemas sociales que también juegan un papel importante en los hechos delictivos, según nuestra encuesta después de la falta de comunicación el 35,17% considera que la falta de empleo es una de los problemas causantes de inseguridad social, mientras que el 22,17 cree que la migración es el problema de este fenómeno social.</a:t>
            </a:r>
          </a:p>
          <a:p>
            <a:pPr marL="171450" lvl="0" indent="-171450">
              <a:buFont typeface="Arial" panose="020B0604020202020204" pitchFamily="34" charset="0"/>
              <a:buChar char="•"/>
            </a:pPr>
            <a:r>
              <a:rPr lang="es-EC" sz="1200" dirty="0">
                <a:latin typeface="Times New Roman" panose="02020603050405020304" pitchFamily="18" charset="0"/>
                <a:cs typeface="Times New Roman" panose="02020603050405020304" pitchFamily="18" charset="0"/>
              </a:rPr>
              <a:t>Por último se concluye que el nivel de confianza acerca de la información varía de acuerdo al medio en el cual se recepta la información, pero de acuerdo los resultados es importante tener en cuenta que la mayoría de personas a pesar de que prefieren a las redes sociales como medio de comunicación consideran a la información poco confiable tanto en redes como en el resto de medios.</a:t>
            </a:r>
          </a:p>
          <a:p>
            <a:endParaRPr lang="es-EC"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816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8F1E44-DB70-4BE5-BD05-20E4DF00DE85}"/>
              </a:ext>
            </a:extLst>
          </p:cNvPr>
          <p:cNvSpPr txBox="1"/>
          <p:nvPr/>
        </p:nvSpPr>
        <p:spPr>
          <a:xfrm>
            <a:off x="2050742" y="1997476"/>
            <a:ext cx="7563775" cy="2215991"/>
          </a:xfrm>
          <a:prstGeom prst="rect">
            <a:avLst/>
          </a:prstGeom>
          <a:noFill/>
        </p:spPr>
        <p:txBody>
          <a:bodyPr wrap="square" rtlCol="0">
            <a:spAutoFit/>
          </a:bodyPr>
          <a:lstStyle/>
          <a:p>
            <a:pPr algn="ctr"/>
            <a:r>
              <a:rPr lang="es-EC" sz="13800" i="1" dirty="0">
                <a:latin typeface="Times New Roman" panose="02020603050405020304" pitchFamily="18" charset="0"/>
                <a:cs typeface="Times New Roman" panose="02020603050405020304" pitchFamily="18" charset="0"/>
              </a:rPr>
              <a:t>GRACIAS </a:t>
            </a:r>
          </a:p>
        </p:txBody>
      </p:sp>
    </p:spTree>
    <p:extLst>
      <p:ext uri="{BB962C8B-B14F-4D97-AF65-F5344CB8AC3E}">
        <p14:creationId xmlns:p14="http://schemas.microsoft.com/office/powerpoint/2010/main" val="390702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ABB03-684B-4ED6-A2AA-15912DF07C83}"/>
              </a:ext>
            </a:extLst>
          </p:cNvPr>
          <p:cNvSpPr>
            <a:spLocks noGrp="1"/>
          </p:cNvSpPr>
          <p:nvPr>
            <p:ph type="title"/>
          </p:nvPr>
        </p:nvSpPr>
        <p:spPr/>
        <p:txBody>
          <a:bodyPr/>
          <a:lstStyle/>
          <a:p>
            <a:pPr algn="ctr"/>
            <a:r>
              <a:rPr lang="es-EC" dirty="0">
                <a:latin typeface="Times New Roman" panose="02020603050405020304" pitchFamily="18" charset="0"/>
                <a:cs typeface="Times New Roman" panose="02020603050405020304" pitchFamily="18" charset="0"/>
              </a:rPr>
              <a:t>INTRODUCIÓN</a:t>
            </a:r>
            <a:r>
              <a:rPr lang="es-EC" dirty="0">
                <a:latin typeface="Times" panose="02020603050405020304" pitchFamily="18" charset="0"/>
                <a:cs typeface="Times" panose="02020603050405020304" pitchFamily="18" charset="0"/>
              </a:rPr>
              <a:t> </a:t>
            </a:r>
            <a:endParaRPr lang="es-EC" dirty="0"/>
          </a:p>
        </p:txBody>
      </p:sp>
      <p:graphicFrame>
        <p:nvGraphicFramePr>
          <p:cNvPr id="4" name="Marcador de contenido 3">
            <a:extLst>
              <a:ext uri="{FF2B5EF4-FFF2-40B4-BE49-F238E27FC236}">
                <a16:creationId xmlns:a16="http://schemas.microsoft.com/office/drawing/2014/main" id="{E358ED84-6B78-4DC4-85D1-63517640C91C}"/>
              </a:ext>
            </a:extLst>
          </p:cNvPr>
          <p:cNvGraphicFramePr>
            <a:graphicFrameLocks noGrp="1"/>
          </p:cNvGraphicFramePr>
          <p:nvPr>
            <p:ph idx="1"/>
            <p:extLst>
              <p:ext uri="{D42A27DB-BD31-4B8C-83A1-F6EECF244321}">
                <p14:modId xmlns:p14="http://schemas.microsoft.com/office/powerpoint/2010/main" val="150491764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06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EA49A88-B505-4F63-AB6E-4015A4D7F769}"/>
              </a:ext>
            </a:extLst>
          </p:cNvPr>
          <p:cNvPicPr>
            <a:picLocks noChangeAspect="1"/>
          </p:cNvPicPr>
          <p:nvPr/>
        </p:nvPicPr>
        <p:blipFill>
          <a:blip r:embed="rId2"/>
          <a:stretch>
            <a:fillRect/>
          </a:stretch>
        </p:blipFill>
        <p:spPr>
          <a:xfrm>
            <a:off x="2070946" y="1836632"/>
            <a:ext cx="8111067" cy="4344035"/>
          </a:xfrm>
          <a:prstGeom prst="rect">
            <a:avLst/>
          </a:prstGeom>
        </p:spPr>
      </p:pic>
      <p:sp>
        <p:nvSpPr>
          <p:cNvPr id="2" name="Título 1">
            <a:extLst>
              <a:ext uri="{FF2B5EF4-FFF2-40B4-BE49-F238E27FC236}">
                <a16:creationId xmlns:a16="http://schemas.microsoft.com/office/drawing/2014/main" id="{CD84D117-7145-40B0-9C7F-196C3336E8A7}"/>
              </a:ext>
            </a:extLst>
          </p:cNvPr>
          <p:cNvSpPr>
            <a:spLocks noGrp="1"/>
          </p:cNvSpPr>
          <p:nvPr>
            <p:ph type="title"/>
          </p:nvPr>
        </p:nvSpPr>
        <p:spPr>
          <a:xfrm>
            <a:off x="1097280" y="286603"/>
            <a:ext cx="10058400" cy="1450757"/>
          </a:xfrm>
        </p:spPr>
        <p:txBody>
          <a:bodyPr/>
          <a:lstStyle/>
          <a:p>
            <a:pPr algn="ctr"/>
            <a:r>
              <a:rPr lang="es-EC" dirty="0">
                <a:latin typeface="Times" panose="02020603050405020304" pitchFamily="18" charset="0"/>
                <a:cs typeface="Times" panose="02020603050405020304" pitchFamily="18" charset="0"/>
              </a:rPr>
              <a:t>PLANTEAMIENTO DEL PROBLEMA </a:t>
            </a:r>
          </a:p>
        </p:txBody>
      </p:sp>
      <p:graphicFrame>
        <p:nvGraphicFramePr>
          <p:cNvPr id="4" name="Marcador de contenido 3">
            <a:extLst>
              <a:ext uri="{FF2B5EF4-FFF2-40B4-BE49-F238E27FC236}">
                <a16:creationId xmlns:a16="http://schemas.microsoft.com/office/drawing/2014/main" id="{F5A22978-B65C-41C9-882F-E2AD5F81C7A8}"/>
              </a:ext>
            </a:extLst>
          </p:cNvPr>
          <p:cNvGraphicFramePr>
            <a:graphicFrameLocks noGrp="1"/>
          </p:cNvGraphicFramePr>
          <p:nvPr>
            <p:ph idx="1"/>
            <p:extLst>
              <p:ext uri="{D42A27DB-BD31-4B8C-83A1-F6EECF244321}">
                <p14:modId xmlns:p14="http://schemas.microsoft.com/office/powerpoint/2010/main" val="4054583602"/>
              </p:ext>
            </p:extLst>
          </p:nvPr>
        </p:nvGraphicFramePr>
        <p:xfrm>
          <a:off x="4598774" y="1737359"/>
          <a:ext cx="8442523" cy="4734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Marcador de contenido 3">
            <a:extLst>
              <a:ext uri="{FF2B5EF4-FFF2-40B4-BE49-F238E27FC236}">
                <a16:creationId xmlns:a16="http://schemas.microsoft.com/office/drawing/2014/main" id="{B8819C2F-5125-4AF3-BB40-538541DC94F8}"/>
              </a:ext>
            </a:extLst>
          </p:cNvPr>
          <p:cNvGraphicFramePr>
            <a:graphicFrameLocks/>
          </p:cNvGraphicFramePr>
          <p:nvPr>
            <p:extLst>
              <p:ext uri="{D42A27DB-BD31-4B8C-83A1-F6EECF244321}">
                <p14:modId xmlns:p14="http://schemas.microsoft.com/office/powerpoint/2010/main" val="1079498171"/>
              </p:ext>
            </p:extLst>
          </p:nvPr>
        </p:nvGraphicFramePr>
        <p:xfrm>
          <a:off x="-788338" y="1737358"/>
          <a:ext cx="7474263" cy="46255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1058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5F545-6222-4FE7-94B3-2AAB5E70EAF7}"/>
              </a:ext>
            </a:extLst>
          </p:cNvPr>
          <p:cNvSpPr>
            <a:spLocks noGrp="1"/>
          </p:cNvSpPr>
          <p:nvPr>
            <p:ph type="title"/>
          </p:nvPr>
        </p:nvSpPr>
        <p:spPr/>
        <p:txBody>
          <a:bodyPr/>
          <a:lstStyle/>
          <a:p>
            <a:pPr algn="ctr"/>
            <a:r>
              <a:rPr lang="es-EC" dirty="0">
                <a:latin typeface="Times New Roman" panose="02020603050405020304" pitchFamily="18" charset="0"/>
                <a:cs typeface="Times New Roman" panose="02020603050405020304" pitchFamily="18" charset="0"/>
              </a:rPr>
              <a:t> OBJETIVOS </a:t>
            </a:r>
          </a:p>
        </p:txBody>
      </p:sp>
      <p:sp>
        <p:nvSpPr>
          <p:cNvPr id="3" name="Marcador de contenido 2">
            <a:extLst>
              <a:ext uri="{FF2B5EF4-FFF2-40B4-BE49-F238E27FC236}">
                <a16:creationId xmlns:a16="http://schemas.microsoft.com/office/drawing/2014/main" id="{1A3623E8-210C-4B5F-BB72-7D01BE9E6013}"/>
              </a:ext>
            </a:extLst>
          </p:cNvPr>
          <p:cNvSpPr>
            <a:spLocks noGrp="1"/>
          </p:cNvSpPr>
          <p:nvPr>
            <p:ph idx="1"/>
          </p:nvPr>
        </p:nvSpPr>
        <p:spPr>
          <a:xfrm>
            <a:off x="5367866" y="2038774"/>
            <a:ext cx="6519334" cy="4182532"/>
          </a:xfrm>
        </p:spPr>
        <p:txBody>
          <a:bodyPr>
            <a:normAutofit fontScale="92500" lnSpcReduction="20000"/>
          </a:bodyPr>
          <a:lstStyle/>
          <a:p>
            <a:r>
              <a:rPr lang="es-EC" sz="3600" b="1" i="1" dirty="0">
                <a:latin typeface="Times New Roman" panose="02020603050405020304" pitchFamily="18" charset="0"/>
                <a:cs typeface="Times New Roman" panose="02020603050405020304" pitchFamily="18" charset="0"/>
              </a:rPr>
              <a:t>OBJETIVOS ESPECIFICOS </a:t>
            </a:r>
          </a:p>
          <a:p>
            <a:pPr>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 Generar un marco teórico y referencial que sirva como base de consulta acerca de la percepción sobre inseguridad social y la comunicación. </a:t>
            </a:r>
          </a:p>
          <a:p>
            <a:pPr>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Determinar los tipos de delitos con mayor número de sucesos según el sector de residencia. </a:t>
            </a:r>
          </a:p>
          <a:p>
            <a:pPr>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Identificar el medio de comunicación idóneo para transmitir información a los habitantes. </a:t>
            </a:r>
          </a:p>
          <a:p>
            <a:pPr>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Analizar cuál es el factor social por el cual los habitantes consideran existe mayor delincuencia. </a:t>
            </a:r>
          </a:p>
          <a:p>
            <a:pPr>
              <a:buFont typeface="Wingdings" panose="05000000000000000000" pitchFamily="2" charset="2"/>
              <a:buChar char="v"/>
            </a:pPr>
            <a:r>
              <a:rPr lang="es-EC" dirty="0">
                <a:latin typeface="Times New Roman" panose="02020603050405020304" pitchFamily="18" charset="0"/>
                <a:cs typeface="Times New Roman" panose="02020603050405020304" pitchFamily="18" charset="0"/>
              </a:rPr>
              <a:t>Identificar el nivel de confianza que tienen los habitantes sobre la información brindada por las autoridades y medios acerca de seguridad e inseguridad social. </a:t>
            </a:r>
          </a:p>
          <a:p>
            <a:pPr>
              <a:buFont typeface="Wingdings" panose="05000000000000000000" pitchFamily="2" charset="2"/>
              <a:buChar char="v"/>
            </a:pPr>
            <a:endParaRPr lang="es-EC"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s-EC" dirty="0">
              <a:latin typeface="Times New Roman" panose="02020603050405020304" pitchFamily="18" charset="0"/>
              <a:cs typeface="Times New Roman" panose="02020603050405020304" pitchFamily="18" charset="0"/>
            </a:endParaRPr>
          </a:p>
          <a:p>
            <a:endParaRPr lang="es-EC" sz="3600" b="1" i="1" dirty="0">
              <a:latin typeface="Times New Roman" panose="02020603050405020304" pitchFamily="18" charset="0"/>
              <a:cs typeface="Times New Roman" panose="02020603050405020304" pitchFamily="18" charset="0"/>
            </a:endParaRPr>
          </a:p>
        </p:txBody>
      </p:sp>
      <p:sp>
        <p:nvSpPr>
          <p:cNvPr id="4" name="Onda 3">
            <a:extLst>
              <a:ext uri="{FF2B5EF4-FFF2-40B4-BE49-F238E27FC236}">
                <a16:creationId xmlns:a16="http://schemas.microsoft.com/office/drawing/2014/main" id="{6643734F-F958-44A0-B75B-0C17B29A88B0}"/>
              </a:ext>
            </a:extLst>
          </p:cNvPr>
          <p:cNvSpPr/>
          <p:nvPr/>
        </p:nvSpPr>
        <p:spPr>
          <a:xfrm>
            <a:off x="0" y="2038774"/>
            <a:ext cx="5218854" cy="4138506"/>
          </a:xfrm>
          <a:prstGeom prst="wav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i="1" dirty="0">
                <a:solidFill>
                  <a:schemeClr val="tx1"/>
                </a:solidFill>
                <a:latin typeface="Times New Roman" panose="02020603050405020304" pitchFamily="18" charset="0"/>
                <a:cs typeface="Times New Roman" panose="02020603050405020304" pitchFamily="18" charset="0"/>
              </a:rPr>
              <a:t>OBJETIVO GENERAL </a:t>
            </a:r>
          </a:p>
          <a:p>
            <a:pPr algn="ctr"/>
            <a:r>
              <a:rPr lang="es-EC" sz="2400" dirty="0">
                <a:solidFill>
                  <a:schemeClr val="tx1"/>
                </a:solidFill>
                <a:latin typeface="Times New Roman" panose="02020603050405020304" pitchFamily="18" charset="0"/>
                <a:cs typeface="Times New Roman" panose="02020603050405020304" pitchFamily="18" charset="0"/>
              </a:rPr>
              <a:t>Analizar si la percepción de los habitantes sobre inseguridad social, tiene relación con la comunicación brindada por autoridades.    </a:t>
            </a:r>
          </a:p>
          <a:p>
            <a:pPr algn="ct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07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AFB8-21B5-4B01-A63A-58C032A031E7}"/>
              </a:ext>
            </a:extLst>
          </p:cNvPr>
          <p:cNvSpPr>
            <a:spLocks noGrp="1"/>
          </p:cNvSpPr>
          <p:nvPr>
            <p:ph type="title"/>
          </p:nvPr>
        </p:nvSpPr>
        <p:spPr>
          <a:xfrm>
            <a:off x="519344" y="1455493"/>
            <a:ext cx="3200400" cy="2286000"/>
          </a:xfrm>
        </p:spPr>
        <p:txBody>
          <a:bodyPr>
            <a:normAutofit/>
          </a:bodyPr>
          <a:lstStyle/>
          <a:p>
            <a:pPr algn="ctr"/>
            <a:r>
              <a:rPr lang="es-EC" sz="4400" b="1" u="sng" dirty="0">
                <a:solidFill>
                  <a:schemeClr val="tx1"/>
                </a:solidFill>
                <a:latin typeface="Times New Roman" panose="02020603050405020304" pitchFamily="18" charset="0"/>
                <a:cs typeface="Times New Roman" panose="02020603050405020304" pitchFamily="18" charset="0"/>
              </a:rPr>
              <a:t>CAPITULO II </a:t>
            </a:r>
          </a:p>
        </p:txBody>
      </p:sp>
      <p:sp>
        <p:nvSpPr>
          <p:cNvPr id="3" name="Marcador de contenido 2">
            <a:extLst>
              <a:ext uri="{FF2B5EF4-FFF2-40B4-BE49-F238E27FC236}">
                <a16:creationId xmlns:a16="http://schemas.microsoft.com/office/drawing/2014/main" id="{89283FCF-54E7-4B7C-9997-2E144F01288F}"/>
              </a:ext>
            </a:extLst>
          </p:cNvPr>
          <p:cNvSpPr>
            <a:spLocks noGrp="1"/>
          </p:cNvSpPr>
          <p:nvPr>
            <p:ph idx="1"/>
          </p:nvPr>
        </p:nvSpPr>
        <p:spPr>
          <a:xfrm>
            <a:off x="5386525" y="2409399"/>
            <a:ext cx="6492240" cy="5257800"/>
          </a:xfrm>
        </p:spPr>
        <p:txBody>
          <a:bodyPr>
            <a:normAutofit/>
          </a:bodyPr>
          <a:lstStyle/>
          <a:p>
            <a:pPr marL="0" indent="0">
              <a:buNone/>
            </a:pPr>
            <a:r>
              <a:rPr lang="es-ES" sz="4000" b="1" i="1" dirty="0">
                <a:latin typeface="Times New Roman" panose="02020603050405020304" pitchFamily="18" charset="0"/>
                <a:cs typeface="Times New Roman" panose="02020603050405020304" pitchFamily="18" charset="0"/>
              </a:rPr>
              <a:t>MARCO TEÓRICO</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Percepción    </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Inseguridad Social </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Comunicación</a:t>
            </a:r>
          </a:p>
          <a:p>
            <a:pPr marL="285750" indent="-285750">
              <a:buFont typeface="Arial"/>
              <a:buChar char="•"/>
            </a:pPr>
            <a:r>
              <a:rPr lang="es-ES" sz="4000" i="1" dirty="0">
                <a:latin typeface="Times New Roman" panose="02020603050405020304" pitchFamily="18" charset="0"/>
                <a:cs typeface="Times New Roman" panose="02020603050405020304" pitchFamily="18" charset="0"/>
              </a:rPr>
              <a:t>Marketing de Contenidos </a:t>
            </a:r>
          </a:p>
          <a:p>
            <a:pPr marL="0" indent="0">
              <a:buNone/>
            </a:pPr>
            <a:endParaRPr lang="es-EC" sz="4000" dirty="0">
              <a:latin typeface="Times New Roman" panose="02020603050405020304" pitchFamily="18" charset="0"/>
              <a:cs typeface="Times New Roman" panose="02020603050405020304" pitchFamily="18" charset="0"/>
            </a:endParaRPr>
          </a:p>
        </p:txBody>
      </p:sp>
      <p:pic>
        <p:nvPicPr>
          <p:cNvPr id="5" name="Picture 2" descr="http://blogs.espe.edu.ec/wp-content/uploads/2013/09/Logo-RP-UFA-ESPE.jpg">
            <a:extLst>
              <a:ext uri="{FF2B5EF4-FFF2-40B4-BE49-F238E27FC236}">
                <a16:creationId xmlns:a16="http://schemas.microsoft.com/office/drawing/2014/main" id="{ECA5BE1F-F2FF-4307-BE71-6B156278F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026"/>
          <a:stretch/>
        </p:blipFill>
        <p:spPr bwMode="auto">
          <a:xfrm>
            <a:off x="4476040" y="301396"/>
            <a:ext cx="7526569" cy="1304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3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4E289-98E3-4557-9250-9D1F392E9022}"/>
              </a:ext>
            </a:extLst>
          </p:cNvPr>
          <p:cNvSpPr>
            <a:spLocks noGrp="1"/>
          </p:cNvSpPr>
          <p:nvPr>
            <p:ph type="title"/>
          </p:nvPr>
        </p:nvSpPr>
        <p:spPr/>
        <p:txBody>
          <a:bodyPr/>
          <a:lstStyle/>
          <a:p>
            <a:pPr algn="ctr"/>
            <a:r>
              <a:rPr lang="es-EC" dirty="0">
                <a:latin typeface="Times New Roman" panose="02020603050405020304" pitchFamily="18" charset="0"/>
                <a:cs typeface="Times New Roman" panose="02020603050405020304" pitchFamily="18" charset="0"/>
              </a:rPr>
              <a:t>DEFINICIÓN DE VARIABLES </a:t>
            </a:r>
          </a:p>
        </p:txBody>
      </p:sp>
      <p:graphicFrame>
        <p:nvGraphicFramePr>
          <p:cNvPr id="4" name="Marcador de contenido 3">
            <a:extLst>
              <a:ext uri="{FF2B5EF4-FFF2-40B4-BE49-F238E27FC236}">
                <a16:creationId xmlns:a16="http://schemas.microsoft.com/office/drawing/2014/main" id="{A95B02BC-6FA9-4B94-BC10-3ABA25A95AB4}"/>
              </a:ext>
            </a:extLst>
          </p:cNvPr>
          <p:cNvGraphicFramePr>
            <a:graphicFrameLocks noGrp="1"/>
          </p:cNvGraphicFramePr>
          <p:nvPr>
            <p:ph idx="1"/>
            <p:extLst>
              <p:ext uri="{D42A27DB-BD31-4B8C-83A1-F6EECF244321}">
                <p14:modId xmlns:p14="http://schemas.microsoft.com/office/powerpoint/2010/main" val="177304553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68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BCFAA98-B39A-4510-9449-CFB87C8D33AB}"/>
              </a:ext>
            </a:extLst>
          </p:cNvPr>
          <p:cNvSpPr>
            <a:spLocks noGrp="1"/>
          </p:cNvSpPr>
          <p:nvPr>
            <p:ph idx="1"/>
          </p:nvPr>
        </p:nvSpPr>
        <p:spPr/>
        <p:txBody>
          <a:bodyPr/>
          <a:lstStyle/>
          <a:p>
            <a:endParaRPr lang="es-EC" dirty="0"/>
          </a:p>
        </p:txBody>
      </p:sp>
      <p:sp>
        <p:nvSpPr>
          <p:cNvPr id="6" name="CuadroTexto 5">
            <a:extLst>
              <a:ext uri="{FF2B5EF4-FFF2-40B4-BE49-F238E27FC236}">
                <a16:creationId xmlns:a16="http://schemas.microsoft.com/office/drawing/2014/main" id="{6057FEE7-43D0-4B2A-8A92-E34B675B57D9}"/>
              </a:ext>
            </a:extLst>
          </p:cNvPr>
          <p:cNvSpPr txBox="1"/>
          <p:nvPr/>
        </p:nvSpPr>
        <p:spPr>
          <a:xfrm>
            <a:off x="3622087" y="126219"/>
            <a:ext cx="5008785" cy="830997"/>
          </a:xfrm>
          <a:prstGeom prst="rect">
            <a:avLst/>
          </a:prstGeom>
          <a:noFill/>
        </p:spPr>
        <p:txBody>
          <a:bodyPr wrap="square" rtlCol="0">
            <a:spAutoFit/>
          </a:bodyPr>
          <a:lstStyle/>
          <a:p>
            <a:pPr algn="ctr"/>
            <a:r>
              <a:rPr lang="es-EC"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PERCEPCIÓN </a:t>
            </a:r>
            <a:r>
              <a:rPr lang="es-EC"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graphicFrame>
        <p:nvGraphicFramePr>
          <p:cNvPr id="7" name="Diagrama 6">
            <a:extLst>
              <a:ext uri="{FF2B5EF4-FFF2-40B4-BE49-F238E27FC236}">
                <a16:creationId xmlns:a16="http://schemas.microsoft.com/office/drawing/2014/main" id="{B564E5FF-F8D9-41EC-B9AE-0249BAF95DA6}"/>
              </a:ext>
            </a:extLst>
          </p:cNvPr>
          <p:cNvGraphicFramePr/>
          <p:nvPr>
            <p:extLst>
              <p:ext uri="{D42A27DB-BD31-4B8C-83A1-F6EECF244321}">
                <p14:modId xmlns:p14="http://schemas.microsoft.com/office/powerpoint/2010/main" val="889154912"/>
              </p:ext>
            </p:extLst>
          </p:nvPr>
        </p:nvGraphicFramePr>
        <p:xfrm>
          <a:off x="-1556084" y="2157539"/>
          <a:ext cx="6712755" cy="3799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29D09BA1-98DC-4964-8D10-E2412C8FD037}"/>
              </a:ext>
            </a:extLst>
          </p:cNvPr>
          <p:cNvGraphicFramePr/>
          <p:nvPr>
            <p:extLst>
              <p:ext uri="{D42A27DB-BD31-4B8C-83A1-F6EECF244321}">
                <p14:modId xmlns:p14="http://schemas.microsoft.com/office/powerpoint/2010/main" val="1203339293"/>
              </p:ext>
            </p:extLst>
          </p:nvPr>
        </p:nvGraphicFramePr>
        <p:xfrm>
          <a:off x="3043909" y="1186682"/>
          <a:ext cx="5676435" cy="37992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Flecha: pentágono 8">
            <a:extLst>
              <a:ext uri="{FF2B5EF4-FFF2-40B4-BE49-F238E27FC236}">
                <a16:creationId xmlns:a16="http://schemas.microsoft.com/office/drawing/2014/main" id="{C27FC62C-80E2-4C99-A77E-5E488841B504}"/>
              </a:ext>
            </a:extLst>
          </p:cNvPr>
          <p:cNvSpPr/>
          <p:nvPr/>
        </p:nvSpPr>
        <p:spPr>
          <a:xfrm>
            <a:off x="54543" y="901193"/>
            <a:ext cx="3930316" cy="1000564"/>
          </a:xfrm>
          <a:prstGeom prst="homePlate">
            <a:avLst/>
          </a:prstGeom>
          <a:solidFill>
            <a:srgbClr val="BEF50F"/>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C" sz="4000" b="1" dirty="0">
                <a:solidFill>
                  <a:schemeClr val="tx1"/>
                </a:solidFill>
                <a:latin typeface="Times New Roman" panose="02020603050405020304" pitchFamily="18" charset="0"/>
                <a:cs typeface="Times New Roman" panose="02020603050405020304" pitchFamily="18" charset="0"/>
              </a:rPr>
              <a:t>Según Vander Zanden</a:t>
            </a:r>
          </a:p>
        </p:txBody>
      </p:sp>
      <p:sp>
        <p:nvSpPr>
          <p:cNvPr id="10" name="Flecha: pentágono 9">
            <a:extLst>
              <a:ext uri="{FF2B5EF4-FFF2-40B4-BE49-F238E27FC236}">
                <a16:creationId xmlns:a16="http://schemas.microsoft.com/office/drawing/2014/main" id="{792BD28B-7EFA-435D-AD68-6ADA06F8234F}"/>
              </a:ext>
            </a:extLst>
          </p:cNvPr>
          <p:cNvSpPr/>
          <p:nvPr/>
        </p:nvSpPr>
        <p:spPr>
          <a:xfrm>
            <a:off x="3631714" y="5124312"/>
            <a:ext cx="3930316" cy="1000564"/>
          </a:xfrm>
          <a:prstGeom prst="homePlat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solidFill>
                  <a:schemeClr val="tx1"/>
                </a:solidFill>
                <a:latin typeface="Times New Roman" panose="02020603050405020304" pitchFamily="18" charset="0"/>
                <a:cs typeface="Times New Roman" panose="02020603050405020304" pitchFamily="18" charset="0"/>
              </a:rPr>
              <a:t>Según Carterette y Friedman </a:t>
            </a:r>
          </a:p>
        </p:txBody>
      </p:sp>
      <p:sp>
        <p:nvSpPr>
          <p:cNvPr id="11" name="Flecha: pentágono 10">
            <a:extLst>
              <a:ext uri="{FF2B5EF4-FFF2-40B4-BE49-F238E27FC236}">
                <a16:creationId xmlns:a16="http://schemas.microsoft.com/office/drawing/2014/main" id="{3F7AE49A-1FD7-401B-9324-66BE990481E3}"/>
              </a:ext>
            </a:extLst>
          </p:cNvPr>
          <p:cNvSpPr/>
          <p:nvPr/>
        </p:nvSpPr>
        <p:spPr>
          <a:xfrm>
            <a:off x="8031127" y="873182"/>
            <a:ext cx="3930316" cy="1000564"/>
          </a:xfrm>
          <a:prstGeom prst="homePlate">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solidFill>
                  <a:schemeClr val="tx1"/>
                </a:solidFill>
                <a:latin typeface="Times New Roman" panose="02020603050405020304" pitchFamily="18" charset="0"/>
                <a:cs typeface="Times New Roman" panose="02020603050405020304" pitchFamily="18" charset="0"/>
              </a:rPr>
              <a:t>Según Moya </a:t>
            </a:r>
          </a:p>
        </p:txBody>
      </p:sp>
      <p:graphicFrame>
        <p:nvGraphicFramePr>
          <p:cNvPr id="12" name="Diagrama 11">
            <a:extLst>
              <a:ext uri="{FF2B5EF4-FFF2-40B4-BE49-F238E27FC236}">
                <a16:creationId xmlns:a16="http://schemas.microsoft.com/office/drawing/2014/main" id="{85E409BB-5BEA-45A9-979E-85E8C835BC7D}"/>
              </a:ext>
            </a:extLst>
          </p:cNvPr>
          <p:cNvGraphicFramePr/>
          <p:nvPr>
            <p:extLst>
              <p:ext uri="{D42A27DB-BD31-4B8C-83A1-F6EECF244321}">
                <p14:modId xmlns:p14="http://schemas.microsoft.com/office/powerpoint/2010/main" val="1876789189"/>
              </p:ext>
            </p:extLst>
          </p:nvPr>
        </p:nvGraphicFramePr>
        <p:xfrm>
          <a:off x="6639907" y="2134465"/>
          <a:ext cx="6712755" cy="37992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5694344"/>
      </p:ext>
    </p:extLst>
  </p:cSld>
  <p:clrMapOvr>
    <a:masterClrMapping/>
  </p:clrMapOvr>
</p:sld>
</file>

<file path=ppt/theme/theme1.xml><?xml version="1.0" encoding="utf-8"?>
<a:theme xmlns:a="http://schemas.openxmlformats.org/drawingml/2006/main" name="Retrospección">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841</TotalTime>
  <Words>1234</Words>
  <Application>Microsoft Office PowerPoint</Application>
  <PresentationFormat>Panorámica</PresentationFormat>
  <Paragraphs>169</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Calibri</vt:lpstr>
      <vt:lpstr>Calibri Light</vt:lpstr>
      <vt:lpstr>Cambria Math</vt:lpstr>
      <vt:lpstr>Times</vt:lpstr>
      <vt:lpstr>Times New Roman</vt:lpstr>
      <vt:lpstr>Wingdings</vt:lpstr>
      <vt:lpstr>Retrospección</vt:lpstr>
      <vt:lpstr>Presentación de PowerPoint</vt:lpstr>
      <vt:lpstr>CAPITULO I </vt:lpstr>
      <vt:lpstr> INTRODUCIÓN </vt:lpstr>
      <vt:lpstr>INTRODUCIÓN </vt:lpstr>
      <vt:lpstr>PLANTEAMIENTO DEL PROBLEMA </vt:lpstr>
      <vt:lpstr> OBJETIVOS </vt:lpstr>
      <vt:lpstr>CAPITULO II </vt:lpstr>
      <vt:lpstr>DEFINICIÓN DE VARIABLES </vt:lpstr>
      <vt:lpstr>Presentación de PowerPoint</vt:lpstr>
      <vt:lpstr>Presentación de PowerPoint</vt:lpstr>
      <vt:lpstr>Presentación de PowerPoint</vt:lpstr>
      <vt:lpstr>Presentación de PowerPoint</vt:lpstr>
      <vt:lpstr>CAPITULO III</vt:lpstr>
      <vt:lpstr>HIPOTESIS </vt:lpstr>
      <vt:lpstr>TAMAÑO DE LA MUESTRA </vt:lpstr>
      <vt:lpstr>FORMULA Y APLICACIÓN </vt:lpstr>
      <vt:lpstr>ENCUESTA</vt:lpstr>
      <vt:lpstr>Presentación de PowerPoint</vt:lpstr>
      <vt:lpstr>CAPITULO IV</vt:lpstr>
      <vt:lpstr>ANALISIS UNIVARIADO</vt:lpstr>
      <vt:lpstr>ANALISIS UNIVARIADO</vt:lpstr>
      <vt:lpstr>ANALISIS UNIVARIADO</vt:lpstr>
      <vt:lpstr>ANALISIS BIVARIADO - TABLA CONTINGENCIA </vt:lpstr>
      <vt:lpstr>ANALISIS BIVARIADO – CHI CUADRADO </vt:lpstr>
      <vt:lpstr>ANALISIS BIVARIADO – CHI CUADRADO </vt:lpstr>
      <vt:lpstr>ANALISIS BIVARIADO – TABLAS DE CONTINGENCIA</vt:lpstr>
      <vt:lpstr>PROPUESTA </vt:lpstr>
      <vt:lpstr>Presentación de PowerPoint</vt:lpstr>
      <vt:lpstr>Presentación de PowerPoint</vt:lpstr>
      <vt:lpstr>Presentación de PowerPoint</vt:lpstr>
      <vt:lpstr>CAPITULO V</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Acer</cp:lastModifiedBy>
  <cp:revision>70</cp:revision>
  <dcterms:created xsi:type="dcterms:W3CDTF">2020-01-26T00:44:50Z</dcterms:created>
  <dcterms:modified xsi:type="dcterms:W3CDTF">2020-01-28T20:30:25Z</dcterms:modified>
</cp:coreProperties>
</file>