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386" r:id="rId2"/>
    <p:sldId id="311" r:id="rId3"/>
    <p:sldId id="258" r:id="rId4"/>
    <p:sldId id="358" r:id="rId5"/>
    <p:sldId id="259" r:id="rId6"/>
    <p:sldId id="316" r:id="rId7"/>
    <p:sldId id="326" r:id="rId8"/>
    <p:sldId id="382" r:id="rId9"/>
    <p:sldId id="334" r:id="rId10"/>
    <p:sldId id="335" r:id="rId11"/>
    <p:sldId id="337" r:id="rId12"/>
    <p:sldId id="370" r:id="rId13"/>
    <p:sldId id="374" r:id="rId14"/>
    <p:sldId id="383" r:id="rId15"/>
    <p:sldId id="371" r:id="rId16"/>
    <p:sldId id="372" r:id="rId17"/>
    <p:sldId id="385" r:id="rId18"/>
    <p:sldId id="384" r:id="rId19"/>
    <p:sldId id="331" r:id="rId20"/>
    <p:sldId id="332" r:id="rId21"/>
    <p:sldId id="333"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2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50B38-2139-4C0A-AD82-DECAB91378F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CB776EF6-2569-4F44-8F5A-89A0E7C7D615}">
      <dgm:prSet phldrT="[Texto]" custT="1"/>
      <dgm:spPr>
        <a:solidFill>
          <a:schemeClr val="accent1">
            <a:lumMod val="20000"/>
            <a:lumOff val="80000"/>
          </a:schemeClr>
        </a:solidFill>
      </dgm:spPr>
      <dgm:t>
        <a:bodyPr/>
        <a:lstStyle/>
        <a:p>
          <a:pPr algn="l"/>
          <a:r>
            <a:rPr lang="es-ES" sz="2000" dirty="0">
              <a:solidFill>
                <a:schemeClr val="tx1"/>
              </a:solidFill>
            </a:rPr>
            <a:t>           </a:t>
          </a:r>
          <a:r>
            <a:rPr lang="es-ES" sz="2000" dirty="0">
              <a:solidFill>
                <a:schemeClr val="tx1"/>
              </a:solidFill>
              <a:latin typeface="+mj-lt"/>
            </a:rPr>
            <a:t>Población bovina en Ecuador    4´369.564</a:t>
          </a:r>
        </a:p>
        <a:p>
          <a:pPr algn="l"/>
          <a:r>
            <a:rPr lang="es-ES" sz="2000" dirty="0">
              <a:solidFill>
                <a:schemeClr val="tx1"/>
              </a:solidFill>
              <a:latin typeface="+mj-lt"/>
            </a:rPr>
            <a:t>           Población bovina en Manabí         901.875 </a:t>
          </a:r>
        </a:p>
      </dgm:t>
    </dgm:pt>
    <dgm:pt modelId="{338949A8-7560-4214-82ED-8AAA95EDD202}" type="parTrans" cxnId="{68EF94C1-B441-4CB1-B16B-7BD5B10B206C}">
      <dgm:prSet/>
      <dgm:spPr/>
      <dgm:t>
        <a:bodyPr/>
        <a:lstStyle/>
        <a:p>
          <a:endParaRPr lang="es-EC">
            <a:solidFill>
              <a:schemeClr val="tx1"/>
            </a:solidFill>
          </a:endParaRPr>
        </a:p>
      </dgm:t>
    </dgm:pt>
    <dgm:pt modelId="{617F1604-D828-4C12-A1CD-0D2035665D48}" type="sibTrans" cxnId="{68EF94C1-B441-4CB1-B16B-7BD5B10B206C}">
      <dgm:prSet/>
      <dgm:spPr/>
      <dgm:t>
        <a:bodyPr/>
        <a:lstStyle/>
        <a:p>
          <a:endParaRPr lang="es-EC">
            <a:solidFill>
              <a:schemeClr val="tx1"/>
            </a:solidFill>
          </a:endParaRPr>
        </a:p>
      </dgm:t>
    </dgm:pt>
    <dgm:pt modelId="{27C2C7A3-5433-4B58-9176-65F7A7A88946}" type="pres">
      <dgm:prSet presAssocID="{7B450B38-2139-4C0A-AD82-DECAB91378F5}" presName="Name0" presStyleCnt="0">
        <dgm:presLayoutVars>
          <dgm:chMax val="7"/>
          <dgm:chPref val="7"/>
          <dgm:dir/>
        </dgm:presLayoutVars>
      </dgm:prSet>
      <dgm:spPr/>
      <dgm:t>
        <a:bodyPr/>
        <a:lstStyle/>
        <a:p>
          <a:endParaRPr lang="es-ES"/>
        </a:p>
      </dgm:t>
    </dgm:pt>
    <dgm:pt modelId="{56C55405-DACF-4B13-9FE8-A19D21F402D9}" type="pres">
      <dgm:prSet presAssocID="{7B450B38-2139-4C0A-AD82-DECAB91378F5}" presName="Name1" presStyleCnt="0"/>
      <dgm:spPr/>
    </dgm:pt>
    <dgm:pt modelId="{592C89BB-DE00-4C34-B354-53CF194F5A56}" type="pres">
      <dgm:prSet presAssocID="{7B450B38-2139-4C0A-AD82-DECAB91378F5}" presName="cycle" presStyleCnt="0"/>
      <dgm:spPr/>
    </dgm:pt>
    <dgm:pt modelId="{9A82BC4A-C679-46B0-9A7F-94E5CF6F8FAB}" type="pres">
      <dgm:prSet presAssocID="{7B450B38-2139-4C0A-AD82-DECAB91378F5}" presName="srcNode" presStyleLbl="node1" presStyleIdx="0" presStyleCnt="1"/>
      <dgm:spPr/>
    </dgm:pt>
    <dgm:pt modelId="{B90EA2BE-73D3-421F-92FF-E4FB0DDF34AB}" type="pres">
      <dgm:prSet presAssocID="{7B450B38-2139-4C0A-AD82-DECAB91378F5}" presName="conn" presStyleLbl="parChTrans1D2" presStyleIdx="0" presStyleCnt="1"/>
      <dgm:spPr/>
      <dgm:t>
        <a:bodyPr/>
        <a:lstStyle/>
        <a:p>
          <a:endParaRPr lang="es-ES"/>
        </a:p>
      </dgm:t>
    </dgm:pt>
    <dgm:pt modelId="{11A6D0DC-FC1B-426B-83AE-BD41FC778119}" type="pres">
      <dgm:prSet presAssocID="{7B450B38-2139-4C0A-AD82-DECAB91378F5}" presName="extraNode" presStyleLbl="node1" presStyleIdx="0" presStyleCnt="1"/>
      <dgm:spPr/>
    </dgm:pt>
    <dgm:pt modelId="{E8FEC233-E008-454E-BB17-9B4D0AFE1FCE}" type="pres">
      <dgm:prSet presAssocID="{7B450B38-2139-4C0A-AD82-DECAB91378F5}" presName="dstNode" presStyleLbl="node1" presStyleIdx="0" presStyleCnt="1"/>
      <dgm:spPr/>
    </dgm:pt>
    <dgm:pt modelId="{AC4BC643-DDCA-4D61-9249-E846FAC8CCED}" type="pres">
      <dgm:prSet presAssocID="{CB776EF6-2569-4F44-8F5A-89A0E7C7D615}" presName="text_1" presStyleLbl="node1" presStyleIdx="0" presStyleCnt="1" custLinFactNeighborX="13525" custLinFactNeighborY="-4989">
        <dgm:presLayoutVars>
          <dgm:bulletEnabled val="1"/>
        </dgm:presLayoutVars>
      </dgm:prSet>
      <dgm:spPr/>
      <dgm:t>
        <a:bodyPr/>
        <a:lstStyle/>
        <a:p>
          <a:endParaRPr lang="es-ES"/>
        </a:p>
      </dgm:t>
    </dgm:pt>
    <dgm:pt modelId="{81D40E60-D4BD-49F7-8AEF-71489518A703}" type="pres">
      <dgm:prSet presAssocID="{CB776EF6-2569-4F44-8F5A-89A0E7C7D615}" presName="accent_1" presStyleCnt="0"/>
      <dgm:spPr/>
    </dgm:pt>
    <dgm:pt modelId="{D18A1319-0304-464B-9CDB-911E6D3FCADE}" type="pres">
      <dgm:prSet presAssocID="{CB776EF6-2569-4F44-8F5A-89A0E7C7D615}" presName="accentRepeatNode" presStyleLbl="solidFgAcc1" presStyleIdx="0" presStyleCnt="1" custScaleX="170611" custScaleY="163791" custLinFactNeighborX="28125" custLinFactNeighborY="-86"/>
      <dgm:spPr>
        <a:blipFill rotWithShape="0">
          <a:blip xmlns:r="http://schemas.openxmlformats.org/officeDocument/2006/relationships" r:embed="rId1"/>
          <a:stretch>
            <a:fillRect/>
          </a:stretch>
        </a:blipFill>
      </dgm:spPr>
    </dgm:pt>
  </dgm:ptLst>
  <dgm:cxnLst>
    <dgm:cxn modelId="{A5D4D4DE-C009-4AEA-9533-DB4CAAC8ADC1}" type="presOf" srcId="{617F1604-D828-4C12-A1CD-0D2035665D48}" destId="{B90EA2BE-73D3-421F-92FF-E4FB0DDF34AB}" srcOrd="0" destOrd="0" presId="urn:microsoft.com/office/officeart/2008/layout/VerticalCurvedList"/>
    <dgm:cxn modelId="{38664CD3-5429-4680-A947-D84A96EEADFA}" type="presOf" srcId="{7B450B38-2139-4C0A-AD82-DECAB91378F5}" destId="{27C2C7A3-5433-4B58-9176-65F7A7A88946}" srcOrd="0" destOrd="0" presId="urn:microsoft.com/office/officeart/2008/layout/VerticalCurvedList"/>
    <dgm:cxn modelId="{51DAEB0E-9DEE-450D-95E0-20AF2BBFD7BB}" type="presOf" srcId="{CB776EF6-2569-4F44-8F5A-89A0E7C7D615}" destId="{AC4BC643-DDCA-4D61-9249-E846FAC8CCED}" srcOrd="0" destOrd="0" presId="urn:microsoft.com/office/officeart/2008/layout/VerticalCurvedList"/>
    <dgm:cxn modelId="{68EF94C1-B441-4CB1-B16B-7BD5B10B206C}" srcId="{7B450B38-2139-4C0A-AD82-DECAB91378F5}" destId="{CB776EF6-2569-4F44-8F5A-89A0E7C7D615}" srcOrd="0" destOrd="0" parTransId="{338949A8-7560-4214-82ED-8AAA95EDD202}" sibTransId="{617F1604-D828-4C12-A1CD-0D2035665D48}"/>
    <dgm:cxn modelId="{55EC2012-EE9E-4C6B-ADF1-C9F339DB2D07}" type="presParOf" srcId="{27C2C7A3-5433-4B58-9176-65F7A7A88946}" destId="{56C55405-DACF-4B13-9FE8-A19D21F402D9}" srcOrd="0" destOrd="0" presId="urn:microsoft.com/office/officeart/2008/layout/VerticalCurvedList"/>
    <dgm:cxn modelId="{7A2D1005-07E3-4EC6-804B-9FF9D2120F04}" type="presParOf" srcId="{56C55405-DACF-4B13-9FE8-A19D21F402D9}" destId="{592C89BB-DE00-4C34-B354-53CF194F5A56}" srcOrd="0" destOrd="0" presId="urn:microsoft.com/office/officeart/2008/layout/VerticalCurvedList"/>
    <dgm:cxn modelId="{E18D2F1F-BAD2-44E5-A8D9-4A16C9BDD716}" type="presParOf" srcId="{592C89BB-DE00-4C34-B354-53CF194F5A56}" destId="{9A82BC4A-C679-46B0-9A7F-94E5CF6F8FAB}" srcOrd="0" destOrd="0" presId="urn:microsoft.com/office/officeart/2008/layout/VerticalCurvedList"/>
    <dgm:cxn modelId="{FB42DC2A-5349-4620-8303-B307AB733FA8}" type="presParOf" srcId="{592C89BB-DE00-4C34-B354-53CF194F5A56}" destId="{B90EA2BE-73D3-421F-92FF-E4FB0DDF34AB}" srcOrd="1" destOrd="0" presId="urn:microsoft.com/office/officeart/2008/layout/VerticalCurvedList"/>
    <dgm:cxn modelId="{CABF28D5-D0C9-4A48-B093-8E6BA70187DF}" type="presParOf" srcId="{592C89BB-DE00-4C34-B354-53CF194F5A56}" destId="{11A6D0DC-FC1B-426B-83AE-BD41FC778119}" srcOrd="2" destOrd="0" presId="urn:microsoft.com/office/officeart/2008/layout/VerticalCurvedList"/>
    <dgm:cxn modelId="{BCBD4B2D-CBE7-4B9B-BF90-DD968E925F88}" type="presParOf" srcId="{592C89BB-DE00-4C34-B354-53CF194F5A56}" destId="{E8FEC233-E008-454E-BB17-9B4D0AFE1FCE}" srcOrd="3" destOrd="0" presId="urn:microsoft.com/office/officeart/2008/layout/VerticalCurvedList"/>
    <dgm:cxn modelId="{E2C464C2-6811-41B2-9B45-E20B3EEE174D}" type="presParOf" srcId="{56C55405-DACF-4B13-9FE8-A19D21F402D9}" destId="{AC4BC643-DDCA-4D61-9249-E846FAC8CCED}" srcOrd="1" destOrd="0" presId="urn:microsoft.com/office/officeart/2008/layout/VerticalCurvedList"/>
    <dgm:cxn modelId="{47A592B8-12AD-4370-A6CF-11AA4E7ECCE6}" type="presParOf" srcId="{56C55405-DACF-4B13-9FE8-A19D21F402D9}" destId="{81D40E60-D4BD-49F7-8AEF-71489518A703}" srcOrd="2" destOrd="0" presId="urn:microsoft.com/office/officeart/2008/layout/VerticalCurvedList"/>
    <dgm:cxn modelId="{2DB530B1-EDC1-414F-82A4-C016C33F8CE1}" type="presParOf" srcId="{81D40E60-D4BD-49F7-8AEF-71489518A703}" destId="{D18A1319-0304-464B-9CDB-911E6D3FCAD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5A505-066A-4DFF-9843-00102E80F7DB}" type="doc">
      <dgm:prSet loTypeId="urn:microsoft.com/office/officeart/2008/layout/AscendingPictureAccentProcess" loCatId="process" qsTypeId="urn:microsoft.com/office/officeart/2005/8/quickstyle/simple3" qsCatId="simple" csTypeId="urn:microsoft.com/office/officeart/2005/8/colors/accent0_2" csCatId="mainScheme" phldr="1"/>
      <dgm:spPr/>
      <dgm:t>
        <a:bodyPr/>
        <a:lstStyle/>
        <a:p>
          <a:endParaRPr lang="es-EC"/>
        </a:p>
      </dgm:t>
    </dgm:pt>
    <dgm:pt modelId="{EFE0F8D5-5F17-4963-B31B-7F8B84E6C80F}">
      <dgm:prSet phldrT="[Texto]" custT="1"/>
      <dgm:spPr/>
      <dgm:t>
        <a:bodyPr/>
        <a:lstStyle/>
        <a:p>
          <a:r>
            <a:rPr lang="es-ES" sz="1800" dirty="0">
              <a:solidFill>
                <a:srgbClr val="660033"/>
              </a:solidFill>
              <a:latin typeface="+mj-lt"/>
            </a:rPr>
            <a:t>Chone           241.910 Bovinos</a:t>
          </a:r>
        </a:p>
        <a:p>
          <a:r>
            <a:rPr lang="es-EC" sz="1800" dirty="0">
              <a:solidFill>
                <a:srgbClr val="660033"/>
              </a:solidFill>
              <a:latin typeface="+mj-lt"/>
            </a:rPr>
            <a:t>Ganaderos        </a:t>
          </a:r>
          <a:r>
            <a:rPr lang="es-ES" sz="1800" dirty="0">
              <a:solidFill>
                <a:srgbClr val="660033"/>
              </a:solidFill>
              <a:latin typeface="+mj-lt"/>
            </a:rPr>
            <a:t>7.548</a:t>
          </a:r>
        </a:p>
        <a:p>
          <a:r>
            <a:rPr lang="es-ES" sz="1800" dirty="0">
              <a:solidFill>
                <a:srgbClr val="660033"/>
              </a:solidFill>
              <a:latin typeface="+mj-lt"/>
            </a:rPr>
            <a:t>Fincas	           6.535</a:t>
          </a:r>
          <a:endParaRPr lang="es-EC" sz="1800" dirty="0">
            <a:solidFill>
              <a:srgbClr val="660033"/>
            </a:solidFill>
            <a:latin typeface="+mj-lt"/>
          </a:endParaRPr>
        </a:p>
      </dgm:t>
    </dgm:pt>
    <dgm:pt modelId="{B5AB6F57-221B-420E-B90A-24C35348C24B}" type="parTrans" cxnId="{3B858C90-6009-4546-AD63-BF2F081CE82F}">
      <dgm:prSet/>
      <dgm:spPr/>
      <dgm:t>
        <a:bodyPr/>
        <a:lstStyle/>
        <a:p>
          <a:endParaRPr lang="es-EC"/>
        </a:p>
      </dgm:t>
    </dgm:pt>
    <dgm:pt modelId="{885B5B2E-9678-4E45-9035-E1ABFCF026EB}" type="sibTrans" cxnId="{3B858C90-6009-4546-AD63-BF2F081CE82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t>
        <a:bodyPr/>
        <a:lstStyle/>
        <a:p>
          <a:endParaRPr lang="es-EC"/>
        </a:p>
      </dgm:t>
    </dgm:pt>
    <dgm:pt modelId="{945910C3-45D0-4668-B568-7B5CA5E9F013}">
      <dgm:prSet phldrT="[Texto]" custT="1"/>
      <dgm:spPr/>
      <dgm:t>
        <a:bodyPr/>
        <a:lstStyle/>
        <a:p>
          <a:pPr algn="just"/>
          <a:r>
            <a:rPr lang="es-ES" sz="1800" dirty="0">
              <a:solidFill>
                <a:srgbClr val="660033"/>
              </a:solidFill>
              <a:latin typeface="+mj-lt"/>
            </a:rPr>
            <a:t>Alimentación de bovinos con cáscara de cacao</a:t>
          </a:r>
          <a:endParaRPr lang="es-EC" sz="1800" dirty="0">
            <a:solidFill>
              <a:srgbClr val="660033"/>
            </a:solidFill>
            <a:latin typeface="+mj-lt"/>
          </a:endParaRPr>
        </a:p>
      </dgm:t>
    </dgm:pt>
    <dgm:pt modelId="{C9E3DB2D-B37A-455B-A16C-285A124D8016}" type="parTrans" cxnId="{24836D8F-E983-48B0-9523-4E3CED5C26F6}">
      <dgm:prSet/>
      <dgm:spPr/>
      <dgm:t>
        <a:bodyPr/>
        <a:lstStyle/>
        <a:p>
          <a:endParaRPr lang="es-EC"/>
        </a:p>
      </dgm:t>
    </dgm:pt>
    <dgm:pt modelId="{F33E08B0-82C5-47AC-90BF-8A08B7666473}" type="sibTrans" cxnId="{24836D8F-E983-48B0-9523-4E3CED5C26F6}">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5D1B6569-EB44-4701-8924-D7BD2FD81C17}" type="pres">
      <dgm:prSet presAssocID="{C545A505-066A-4DFF-9843-00102E80F7DB}" presName="Name0" presStyleCnt="0">
        <dgm:presLayoutVars>
          <dgm:chMax val="7"/>
          <dgm:chPref val="7"/>
          <dgm:dir/>
        </dgm:presLayoutVars>
      </dgm:prSet>
      <dgm:spPr/>
      <dgm:t>
        <a:bodyPr/>
        <a:lstStyle/>
        <a:p>
          <a:endParaRPr lang="es-ES"/>
        </a:p>
      </dgm:t>
    </dgm:pt>
    <dgm:pt modelId="{A47F2BBC-D9AF-4570-8900-4CC86C9D2135}" type="pres">
      <dgm:prSet presAssocID="{C545A505-066A-4DFF-9843-00102E80F7DB}" presName="dot1" presStyleLbl="alignNode1" presStyleIdx="0" presStyleCnt="10"/>
      <dgm:spPr/>
    </dgm:pt>
    <dgm:pt modelId="{CA66E64C-C433-43CD-B8B4-E1A67B2E703B}" type="pres">
      <dgm:prSet presAssocID="{C545A505-066A-4DFF-9843-00102E80F7DB}" presName="dot2" presStyleLbl="alignNode1" presStyleIdx="1" presStyleCnt="10"/>
      <dgm:spPr/>
    </dgm:pt>
    <dgm:pt modelId="{E3C6F8DB-94C7-4057-8B3A-787B5B9511ED}" type="pres">
      <dgm:prSet presAssocID="{C545A505-066A-4DFF-9843-00102E80F7DB}" presName="dot3" presStyleLbl="alignNode1" presStyleIdx="2" presStyleCnt="10"/>
      <dgm:spPr/>
    </dgm:pt>
    <dgm:pt modelId="{6D272B87-0695-40B2-A3E7-866EDAA6D7BA}" type="pres">
      <dgm:prSet presAssocID="{C545A505-066A-4DFF-9843-00102E80F7DB}" presName="dotArrow1" presStyleLbl="alignNode1" presStyleIdx="3" presStyleCnt="10"/>
      <dgm:spPr/>
    </dgm:pt>
    <dgm:pt modelId="{C8353ACC-1F8C-494C-9A49-D3F967F1CD5D}" type="pres">
      <dgm:prSet presAssocID="{C545A505-066A-4DFF-9843-00102E80F7DB}" presName="dotArrow2" presStyleLbl="alignNode1" presStyleIdx="4" presStyleCnt="10"/>
      <dgm:spPr/>
    </dgm:pt>
    <dgm:pt modelId="{253B107E-4242-4B19-8FC8-816395E16D8E}" type="pres">
      <dgm:prSet presAssocID="{C545A505-066A-4DFF-9843-00102E80F7DB}" presName="dotArrow3" presStyleLbl="alignNode1" presStyleIdx="5" presStyleCnt="10"/>
      <dgm:spPr/>
    </dgm:pt>
    <dgm:pt modelId="{0FD87CD7-FA40-48FF-867B-F9643FDF66B4}" type="pres">
      <dgm:prSet presAssocID="{C545A505-066A-4DFF-9843-00102E80F7DB}" presName="dotArrow4" presStyleLbl="alignNode1" presStyleIdx="6" presStyleCnt="10"/>
      <dgm:spPr/>
    </dgm:pt>
    <dgm:pt modelId="{3BD86E0C-122A-4E03-9CF0-3AB352602F78}" type="pres">
      <dgm:prSet presAssocID="{C545A505-066A-4DFF-9843-00102E80F7DB}" presName="dotArrow5" presStyleLbl="alignNode1" presStyleIdx="7" presStyleCnt="10"/>
      <dgm:spPr/>
    </dgm:pt>
    <dgm:pt modelId="{91B3C80B-652C-4F36-9EF3-E09BA2B8CE4E}" type="pres">
      <dgm:prSet presAssocID="{C545A505-066A-4DFF-9843-00102E80F7DB}" presName="dotArrow6" presStyleLbl="alignNode1" presStyleIdx="8" presStyleCnt="10"/>
      <dgm:spPr/>
    </dgm:pt>
    <dgm:pt modelId="{788CA849-178A-48BE-A684-F8DBD7F6D5D0}" type="pres">
      <dgm:prSet presAssocID="{C545A505-066A-4DFF-9843-00102E80F7DB}" presName="dotArrow7" presStyleLbl="alignNode1" presStyleIdx="9" presStyleCnt="10"/>
      <dgm:spPr/>
    </dgm:pt>
    <dgm:pt modelId="{B7D5CDF0-2BC8-4154-9397-6896080D9216}" type="pres">
      <dgm:prSet presAssocID="{EFE0F8D5-5F17-4963-B31B-7F8B84E6C80F}" presName="parTx1" presStyleLbl="node1" presStyleIdx="0" presStyleCnt="2" custScaleX="129310" custScaleY="105178" custLinFactNeighborX="18430" custLinFactNeighborY="-704"/>
      <dgm:spPr/>
      <dgm:t>
        <a:bodyPr/>
        <a:lstStyle/>
        <a:p>
          <a:endParaRPr lang="es-ES"/>
        </a:p>
      </dgm:t>
    </dgm:pt>
    <dgm:pt modelId="{F95BB686-0993-4AE1-B710-005633AC9635}" type="pres">
      <dgm:prSet presAssocID="{885B5B2E-9678-4E45-9035-E1ABFCF026EB}" presName="picture1" presStyleCnt="0"/>
      <dgm:spPr/>
    </dgm:pt>
    <dgm:pt modelId="{54A3F27D-81E1-44AE-8E01-0ED1B7F6185F}" type="pres">
      <dgm:prSet presAssocID="{885B5B2E-9678-4E45-9035-E1ABFCF026EB}" presName="imageRepeatNode" presStyleLbl="fgImgPlace1" presStyleIdx="0" presStyleCnt="2" custLinFactNeighborX="-1299" custLinFactNeighborY="697"/>
      <dgm:spPr/>
      <dgm:t>
        <a:bodyPr/>
        <a:lstStyle/>
        <a:p>
          <a:endParaRPr lang="es-ES"/>
        </a:p>
      </dgm:t>
    </dgm:pt>
    <dgm:pt modelId="{98AB7DF9-B22D-421B-A6C0-C50500F69B76}" type="pres">
      <dgm:prSet presAssocID="{945910C3-45D0-4668-B568-7B5CA5E9F013}" presName="parTx2" presStyleLbl="node1" presStyleIdx="1" presStyleCnt="2"/>
      <dgm:spPr/>
      <dgm:t>
        <a:bodyPr/>
        <a:lstStyle/>
        <a:p>
          <a:endParaRPr lang="es-ES"/>
        </a:p>
      </dgm:t>
    </dgm:pt>
    <dgm:pt modelId="{9095CE0F-D910-4F0B-90B7-E9322609266F}" type="pres">
      <dgm:prSet presAssocID="{F33E08B0-82C5-47AC-90BF-8A08B7666473}" presName="picture2" presStyleCnt="0"/>
      <dgm:spPr/>
    </dgm:pt>
    <dgm:pt modelId="{4CAB51BB-EE95-437F-A63E-D26313034B30}" type="pres">
      <dgm:prSet presAssocID="{F33E08B0-82C5-47AC-90BF-8A08B7666473}" presName="imageRepeatNode" presStyleLbl="fgImgPlace1" presStyleIdx="1" presStyleCnt="2" custLinFactNeighborX="1307" custLinFactNeighborY="100"/>
      <dgm:spPr/>
      <dgm:t>
        <a:bodyPr/>
        <a:lstStyle/>
        <a:p>
          <a:endParaRPr lang="es-ES"/>
        </a:p>
      </dgm:t>
    </dgm:pt>
  </dgm:ptLst>
  <dgm:cxnLst>
    <dgm:cxn modelId="{66470B4F-FD01-4CE1-B149-AF30A0A21C9A}" type="presOf" srcId="{945910C3-45D0-4668-B568-7B5CA5E9F013}" destId="{98AB7DF9-B22D-421B-A6C0-C50500F69B76}" srcOrd="0" destOrd="0" presId="urn:microsoft.com/office/officeart/2008/layout/AscendingPictureAccentProcess"/>
    <dgm:cxn modelId="{24836D8F-E983-48B0-9523-4E3CED5C26F6}" srcId="{C545A505-066A-4DFF-9843-00102E80F7DB}" destId="{945910C3-45D0-4668-B568-7B5CA5E9F013}" srcOrd="1" destOrd="0" parTransId="{C9E3DB2D-B37A-455B-A16C-285A124D8016}" sibTransId="{F33E08B0-82C5-47AC-90BF-8A08B7666473}"/>
    <dgm:cxn modelId="{40194BEC-31AE-46C2-B185-E48740DF57EF}" type="presOf" srcId="{F33E08B0-82C5-47AC-90BF-8A08B7666473}" destId="{4CAB51BB-EE95-437F-A63E-D26313034B30}" srcOrd="0" destOrd="0" presId="urn:microsoft.com/office/officeart/2008/layout/AscendingPictureAccentProcess"/>
    <dgm:cxn modelId="{3B858C90-6009-4546-AD63-BF2F081CE82F}" srcId="{C545A505-066A-4DFF-9843-00102E80F7DB}" destId="{EFE0F8D5-5F17-4963-B31B-7F8B84E6C80F}" srcOrd="0" destOrd="0" parTransId="{B5AB6F57-221B-420E-B90A-24C35348C24B}" sibTransId="{885B5B2E-9678-4E45-9035-E1ABFCF026EB}"/>
    <dgm:cxn modelId="{26005354-D200-41DD-914F-E39A718FCA87}" type="presOf" srcId="{C545A505-066A-4DFF-9843-00102E80F7DB}" destId="{5D1B6569-EB44-4701-8924-D7BD2FD81C17}" srcOrd="0" destOrd="0" presId="urn:microsoft.com/office/officeart/2008/layout/AscendingPictureAccentProcess"/>
    <dgm:cxn modelId="{8AE1E7EC-05C6-4D7D-BEB0-17096ABA6ED5}" type="presOf" srcId="{885B5B2E-9678-4E45-9035-E1ABFCF026EB}" destId="{54A3F27D-81E1-44AE-8E01-0ED1B7F6185F}" srcOrd="0" destOrd="0" presId="urn:microsoft.com/office/officeart/2008/layout/AscendingPictureAccentProcess"/>
    <dgm:cxn modelId="{16B2FB73-6108-4A33-9DE4-7E9BAA5C7C6B}" type="presOf" srcId="{EFE0F8D5-5F17-4963-B31B-7F8B84E6C80F}" destId="{B7D5CDF0-2BC8-4154-9397-6896080D9216}" srcOrd="0" destOrd="0" presId="urn:microsoft.com/office/officeart/2008/layout/AscendingPictureAccentProcess"/>
    <dgm:cxn modelId="{271A0D81-EDFB-499D-8490-5E2A662A4F60}" type="presParOf" srcId="{5D1B6569-EB44-4701-8924-D7BD2FD81C17}" destId="{A47F2BBC-D9AF-4570-8900-4CC86C9D2135}" srcOrd="0" destOrd="0" presId="urn:microsoft.com/office/officeart/2008/layout/AscendingPictureAccentProcess"/>
    <dgm:cxn modelId="{5B22553D-1221-4239-B363-9631BA651504}" type="presParOf" srcId="{5D1B6569-EB44-4701-8924-D7BD2FD81C17}" destId="{CA66E64C-C433-43CD-B8B4-E1A67B2E703B}" srcOrd="1" destOrd="0" presId="urn:microsoft.com/office/officeart/2008/layout/AscendingPictureAccentProcess"/>
    <dgm:cxn modelId="{6B060701-0E43-4B81-9AAC-5E734258FF8F}" type="presParOf" srcId="{5D1B6569-EB44-4701-8924-D7BD2FD81C17}" destId="{E3C6F8DB-94C7-4057-8B3A-787B5B9511ED}" srcOrd="2" destOrd="0" presId="urn:microsoft.com/office/officeart/2008/layout/AscendingPictureAccentProcess"/>
    <dgm:cxn modelId="{81534457-FA49-4FD8-8141-8ACC1024DF7A}" type="presParOf" srcId="{5D1B6569-EB44-4701-8924-D7BD2FD81C17}" destId="{6D272B87-0695-40B2-A3E7-866EDAA6D7BA}" srcOrd="3" destOrd="0" presId="urn:microsoft.com/office/officeart/2008/layout/AscendingPictureAccentProcess"/>
    <dgm:cxn modelId="{7A63EAA2-B882-4034-9F55-B23964B62550}" type="presParOf" srcId="{5D1B6569-EB44-4701-8924-D7BD2FD81C17}" destId="{C8353ACC-1F8C-494C-9A49-D3F967F1CD5D}" srcOrd="4" destOrd="0" presId="urn:microsoft.com/office/officeart/2008/layout/AscendingPictureAccentProcess"/>
    <dgm:cxn modelId="{BE38EB21-C2C3-4B28-8F4F-2A6F731B1454}" type="presParOf" srcId="{5D1B6569-EB44-4701-8924-D7BD2FD81C17}" destId="{253B107E-4242-4B19-8FC8-816395E16D8E}" srcOrd="5" destOrd="0" presId="urn:microsoft.com/office/officeart/2008/layout/AscendingPictureAccentProcess"/>
    <dgm:cxn modelId="{FB812122-6B0B-4AFD-9A97-DF590B07C663}" type="presParOf" srcId="{5D1B6569-EB44-4701-8924-D7BD2FD81C17}" destId="{0FD87CD7-FA40-48FF-867B-F9643FDF66B4}" srcOrd="6" destOrd="0" presId="urn:microsoft.com/office/officeart/2008/layout/AscendingPictureAccentProcess"/>
    <dgm:cxn modelId="{C70F500F-834C-4178-95FB-3124D468A5E2}" type="presParOf" srcId="{5D1B6569-EB44-4701-8924-D7BD2FD81C17}" destId="{3BD86E0C-122A-4E03-9CF0-3AB352602F78}" srcOrd="7" destOrd="0" presId="urn:microsoft.com/office/officeart/2008/layout/AscendingPictureAccentProcess"/>
    <dgm:cxn modelId="{B4631F33-24F6-4442-BEFC-0079D2D83211}" type="presParOf" srcId="{5D1B6569-EB44-4701-8924-D7BD2FD81C17}" destId="{91B3C80B-652C-4F36-9EF3-E09BA2B8CE4E}" srcOrd="8" destOrd="0" presId="urn:microsoft.com/office/officeart/2008/layout/AscendingPictureAccentProcess"/>
    <dgm:cxn modelId="{2CA19EC1-D87F-4FE9-AD21-555415D296BB}" type="presParOf" srcId="{5D1B6569-EB44-4701-8924-D7BD2FD81C17}" destId="{788CA849-178A-48BE-A684-F8DBD7F6D5D0}" srcOrd="9" destOrd="0" presId="urn:microsoft.com/office/officeart/2008/layout/AscendingPictureAccentProcess"/>
    <dgm:cxn modelId="{DD8236AB-7FA3-4A22-9F2A-C006A2123C2C}" type="presParOf" srcId="{5D1B6569-EB44-4701-8924-D7BD2FD81C17}" destId="{B7D5CDF0-2BC8-4154-9397-6896080D9216}" srcOrd="10" destOrd="0" presId="urn:microsoft.com/office/officeart/2008/layout/AscendingPictureAccentProcess"/>
    <dgm:cxn modelId="{BC5F670B-8699-4DB0-BFCC-679EBAAFB20D}" type="presParOf" srcId="{5D1B6569-EB44-4701-8924-D7BD2FD81C17}" destId="{F95BB686-0993-4AE1-B710-005633AC9635}" srcOrd="11" destOrd="0" presId="urn:microsoft.com/office/officeart/2008/layout/AscendingPictureAccentProcess"/>
    <dgm:cxn modelId="{BD8CD6BE-4509-436B-AAA1-BEC215142CF7}" type="presParOf" srcId="{F95BB686-0993-4AE1-B710-005633AC9635}" destId="{54A3F27D-81E1-44AE-8E01-0ED1B7F6185F}" srcOrd="0" destOrd="0" presId="urn:microsoft.com/office/officeart/2008/layout/AscendingPictureAccentProcess"/>
    <dgm:cxn modelId="{0E8E5AE2-10E5-4A76-9097-D4F1128FAB5A}" type="presParOf" srcId="{5D1B6569-EB44-4701-8924-D7BD2FD81C17}" destId="{98AB7DF9-B22D-421B-A6C0-C50500F69B76}" srcOrd="12" destOrd="0" presId="urn:microsoft.com/office/officeart/2008/layout/AscendingPictureAccentProcess"/>
    <dgm:cxn modelId="{DF9E2B1D-ADB3-4222-9CCF-48F0ACCDB625}" type="presParOf" srcId="{5D1B6569-EB44-4701-8924-D7BD2FD81C17}" destId="{9095CE0F-D910-4F0B-90B7-E9322609266F}" srcOrd="13" destOrd="0" presId="urn:microsoft.com/office/officeart/2008/layout/AscendingPictureAccentProcess"/>
    <dgm:cxn modelId="{56E89EA4-C024-48B4-B9CC-551C175517E9}" type="presParOf" srcId="{9095CE0F-D910-4F0B-90B7-E9322609266F}" destId="{4CAB51BB-EE95-437F-A63E-D26313034B3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4E9BC-0B7E-4DDD-A5EB-17DC4C9D15FE}"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s-EC"/>
        </a:p>
      </dgm:t>
    </dgm:pt>
    <dgm:pt modelId="{82524EDD-E9E2-4873-85EB-5E6186C8E94F}">
      <dgm:prSet phldrT="[Texto]" phldr="1"/>
      <dgm:spPr>
        <a:blipFill rotWithShape="0">
          <a:blip xmlns:r="http://schemas.openxmlformats.org/officeDocument/2006/relationships"/>
          <a:stretch>
            <a:fillRect/>
          </a:stretch>
        </a:blipFill>
      </dgm:spPr>
      <dgm:t>
        <a:bodyPr/>
        <a:lstStyle/>
        <a:p>
          <a:endParaRPr lang="es-EC" dirty="0"/>
        </a:p>
      </dgm:t>
    </dgm:pt>
    <dgm:pt modelId="{F782856E-209E-4F9B-8A96-944582139073}" type="sibTrans" cxnId="{6E1EAAB6-27A5-486D-A5BE-F0832D09F4B1}">
      <dgm:prSet/>
      <dgm:spPr/>
      <dgm:t>
        <a:bodyPr/>
        <a:lstStyle/>
        <a:p>
          <a:endParaRPr lang="es-EC"/>
        </a:p>
      </dgm:t>
    </dgm:pt>
    <dgm:pt modelId="{49050D8D-5874-4C1D-8473-B06D8B5524E0}" type="parTrans" cxnId="{6E1EAAB6-27A5-486D-A5BE-F0832D09F4B1}">
      <dgm:prSet/>
      <dgm:spPr/>
      <dgm:t>
        <a:bodyPr/>
        <a:lstStyle/>
        <a:p>
          <a:endParaRPr lang="es-EC"/>
        </a:p>
      </dgm:t>
    </dgm:pt>
    <dgm:pt modelId="{85D5CEDF-F147-41CD-BD93-D4D9AC9C3010}">
      <dgm:prSet phldrT="[Texto]" phldr="1"/>
      <dgm:spPr>
        <a:blipFill rotWithShape="0">
          <a:blip xmlns:r="http://schemas.openxmlformats.org/officeDocument/2006/relationships"/>
          <a:stretch>
            <a:fillRect/>
          </a:stretch>
        </a:blipFill>
      </dgm:spPr>
      <dgm:t>
        <a:bodyPr/>
        <a:lstStyle/>
        <a:p>
          <a:endParaRPr lang="es-EC" dirty="0"/>
        </a:p>
      </dgm:t>
    </dgm:pt>
    <dgm:pt modelId="{2D252073-E247-48C4-A777-2A643D9EBBBE}" type="parTrans" cxnId="{025D4DFE-507E-45F2-B672-D1C8175D879F}">
      <dgm:prSet/>
      <dgm:spPr/>
      <dgm:t>
        <a:bodyPr/>
        <a:lstStyle/>
        <a:p>
          <a:endParaRPr lang="es-ES"/>
        </a:p>
      </dgm:t>
    </dgm:pt>
    <dgm:pt modelId="{8301953C-5465-4AD0-A214-4F481D671852}" type="sibTrans" cxnId="{025D4DFE-507E-45F2-B672-D1C8175D879F}">
      <dgm:prSet/>
      <dgm:spPr/>
      <dgm:t>
        <a:bodyPr/>
        <a:lstStyle/>
        <a:p>
          <a:endParaRPr lang="es-ES"/>
        </a:p>
      </dgm:t>
    </dgm:pt>
    <dgm:pt modelId="{FB7A92EE-F873-4BB3-8C64-3FA0A31C3C22}">
      <dgm:prSet phldrT="[Texto]" phldr="1"/>
      <dgm:spPr>
        <a:blipFill rotWithShape="0">
          <a:blip xmlns:r="http://schemas.openxmlformats.org/officeDocument/2006/relationships"/>
          <a:srcRect/>
          <a:stretch>
            <a:fillRect/>
          </a:stretch>
        </a:blipFill>
      </dgm:spPr>
      <dgm:t>
        <a:bodyPr/>
        <a:lstStyle/>
        <a:p>
          <a:endParaRPr lang="es-EC" dirty="0"/>
        </a:p>
      </dgm:t>
    </dgm:pt>
    <dgm:pt modelId="{1D6F0748-27B1-438D-A683-BA1486DC452E}" type="parTrans" cxnId="{AC7346A2-D77C-4900-B8BF-AF0CCA619769}">
      <dgm:prSet/>
      <dgm:spPr/>
      <dgm:t>
        <a:bodyPr/>
        <a:lstStyle/>
        <a:p>
          <a:endParaRPr lang="es-ES"/>
        </a:p>
      </dgm:t>
    </dgm:pt>
    <dgm:pt modelId="{F9D71E35-C726-4D4F-9837-E5171F98CAF6}" type="sibTrans" cxnId="{AC7346A2-D77C-4900-B8BF-AF0CCA619769}">
      <dgm:prSet/>
      <dgm:spPr/>
      <dgm:t>
        <a:bodyPr/>
        <a:lstStyle/>
        <a:p>
          <a:endParaRPr lang="es-ES"/>
        </a:p>
      </dgm:t>
    </dgm:pt>
    <dgm:pt modelId="{56DC728F-DE9A-4467-A769-0352F548B70C}">
      <dgm:prSet phldrT="[Texto]" phldr="1"/>
      <dgm:spPr>
        <a:blipFill rotWithShape="0">
          <a:blip xmlns:r="http://schemas.openxmlformats.org/officeDocument/2006/relationships"/>
          <a:stretch>
            <a:fillRect/>
          </a:stretch>
        </a:blipFill>
      </dgm:spPr>
      <dgm:t>
        <a:bodyPr/>
        <a:lstStyle/>
        <a:p>
          <a:endParaRPr lang="es-EC" dirty="0"/>
        </a:p>
      </dgm:t>
    </dgm:pt>
    <dgm:pt modelId="{5EB1C6C8-7418-4537-9E60-343DDF63AAAC}" type="parTrans" cxnId="{494C3395-AEFD-4868-AFF4-C802D2EBB2D5}">
      <dgm:prSet/>
      <dgm:spPr/>
      <dgm:t>
        <a:bodyPr/>
        <a:lstStyle/>
        <a:p>
          <a:endParaRPr lang="es-ES"/>
        </a:p>
      </dgm:t>
    </dgm:pt>
    <dgm:pt modelId="{84857939-891A-45DD-9640-70601BFEF734}" type="sibTrans" cxnId="{494C3395-AEFD-4868-AFF4-C802D2EBB2D5}">
      <dgm:prSet/>
      <dgm:spPr/>
      <dgm:t>
        <a:bodyPr/>
        <a:lstStyle/>
        <a:p>
          <a:endParaRPr lang="es-ES"/>
        </a:p>
      </dgm:t>
    </dgm:pt>
    <dgm:pt modelId="{C11133A8-2BAD-4B12-A7ED-188EC6DFAE22}" type="pres">
      <dgm:prSet presAssocID="{6F74E9BC-0B7E-4DDD-A5EB-17DC4C9D15FE}" presName="cycle" presStyleCnt="0">
        <dgm:presLayoutVars>
          <dgm:dir/>
          <dgm:resizeHandles val="exact"/>
        </dgm:presLayoutVars>
      </dgm:prSet>
      <dgm:spPr/>
      <dgm:t>
        <a:bodyPr/>
        <a:lstStyle/>
        <a:p>
          <a:endParaRPr lang="es-ES"/>
        </a:p>
      </dgm:t>
    </dgm:pt>
    <dgm:pt modelId="{B5150AC8-C189-4624-A279-EEDB21DE2DDF}" type="pres">
      <dgm:prSet presAssocID="{FB7A92EE-F873-4BB3-8C64-3FA0A31C3C22}" presName="node" presStyleLbl="node1" presStyleIdx="0" presStyleCnt="4">
        <dgm:presLayoutVars>
          <dgm:bulletEnabled val="1"/>
        </dgm:presLayoutVars>
      </dgm:prSet>
      <dgm:spPr/>
      <dgm:t>
        <a:bodyPr/>
        <a:lstStyle/>
        <a:p>
          <a:endParaRPr lang="es-ES"/>
        </a:p>
      </dgm:t>
    </dgm:pt>
    <dgm:pt modelId="{B02C63F8-E140-4259-A841-19E5FB62D070}" type="pres">
      <dgm:prSet presAssocID="{F9D71E35-C726-4D4F-9837-E5171F98CAF6}" presName="sibTrans" presStyleLbl="sibTrans2D1" presStyleIdx="0" presStyleCnt="4"/>
      <dgm:spPr/>
      <dgm:t>
        <a:bodyPr/>
        <a:lstStyle/>
        <a:p>
          <a:endParaRPr lang="es-ES"/>
        </a:p>
      </dgm:t>
    </dgm:pt>
    <dgm:pt modelId="{3C230AAC-4A50-494F-98F5-8349DBDAD1D3}" type="pres">
      <dgm:prSet presAssocID="{F9D71E35-C726-4D4F-9837-E5171F98CAF6}" presName="connectorText" presStyleLbl="sibTrans2D1" presStyleIdx="0" presStyleCnt="4"/>
      <dgm:spPr/>
      <dgm:t>
        <a:bodyPr/>
        <a:lstStyle/>
        <a:p>
          <a:endParaRPr lang="es-ES"/>
        </a:p>
      </dgm:t>
    </dgm:pt>
    <dgm:pt modelId="{E2F6D2F3-BCB3-4FAF-9211-FB9B8791CA29}" type="pres">
      <dgm:prSet presAssocID="{85D5CEDF-F147-41CD-BD93-D4D9AC9C3010}" presName="node" presStyleLbl="node1" presStyleIdx="1" presStyleCnt="4">
        <dgm:presLayoutVars>
          <dgm:bulletEnabled val="1"/>
        </dgm:presLayoutVars>
      </dgm:prSet>
      <dgm:spPr/>
      <dgm:t>
        <a:bodyPr/>
        <a:lstStyle/>
        <a:p>
          <a:endParaRPr lang="es-ES"/>
        </a:p>
      </dgm:t>
    </dgm:pt>
    <dgm:pt modelId="{B75D0625-5E0D-41E4-B2E9-F766CB92A50D}" type="pres">
      <dgm:prSet presAssocID="{8301953C-5465-4AD0-A214-4F481D671852}" presName="sibTrans" presStyleLbl="sibTrans2D1" presStyleIdx="1" presStyleCnt="4"/>
      <dgm:spPr/>
      <dgm:t>
        <a:bodyPr/>
        <a:lstStyle/>
        <a:p>
          <a:endParaRPr lang="es-ES"/>
        </a:p>
      </dgm:t>
    </dgm:pt>
    <dgm:pt modelId="{9BAA4FB4-B6FF-4F3D-BC58-B208BC1E4DE5}" type="pres">
      <dgm:prSet presAssocID="{8301953C-5465-4AD0-A214-4F481D671852}" presName="connectorText" presStyleLbl="sibTrans2D1" presStyleIdx="1" presStyleCnt="4"/>
      <dgm:spPr/>
      <dgm:t>
        <a:bodyPr/>
        <a:lstStyle/>
        <a:p>
          <a:endParaRPr lang="es-ES"/>
        </a:p>
      </dgm:t>
    </dgm:pt>
    <dgm:pt modelId="{473E3136-4AAF-4B05-B015-6D5A81364CB8}" type="pres">
      <dgm:prSet presAssocID="{56DC728F-DE9A-4467-A769-0352F548B70C}" presName="node" presStyleLbl="node1" presStyleIdx="2" presStyleCnt="4">
        <dgm:presLayoutVars>
          <dgm:bulletEnabled val="1"/>
        </dgm:presLayoutVars>
      </dgm:prSet>
      <dgm:spPr/>
      <dgm:t>
        <a:bodyPr/>
        <a:lstStyle/>
        <a:p>
          <a:endParaRPr lang="es-ES"/>
        </a:p>
      </dgm:t>
    </dgm:pt>
    <dgm:pt modelId="{6CB39BC9-3530-4D26-97FF-CD10EF65802E}" type="pres">
      <dgm:prSet presAssocID="{84857939-891A-45DD-9640-70601BFEF734}" presName="sibTrans" presStyleLbl="sibTrans2D1" presStyleIdx="2" presStyleCnt="4"/>
      <dgm:spPr/>
      <dgm:t>
        <a:bodyPr/>
        <a:lstStyle/>
        <a:p>
          <a:endParaRPr lang="es-ES"/>
        </a:p>
      </dgm:t>
    </dgm:pt>
    <dgm:pt modelId="{B3C77E3A-EB2C-4C13-8CA0-9778DBCFA561}" type="pres">
      <dgm:prSet presAssocID="{84857939-891A-45DD-9640-70601BFEF734}" presName="connectorText" presStyleLbl="sibTrans2D1" presStyleIdx="2" presStyleCnt="4"/>
      <dgm:spPr/>
      <dgm:t>
        <a:bodyPr/>
        <a:lstStyle/>
        <a:p>
          <a:endParaRPr lang="es-ES"/>
        </a:p>
      </dgm:t>
    </dgm:pt>
    <dgm:pt modelId="{58D874BF-7B6C-43C0-85F9-3C06F48A8E68}" type="pres">
      <dgm:prSet presAssocID="{82524EDD-E9E2-4873-85EB-5E6186C8E94F}" presName="node" presStyleLbl="node1" presStyleIdx="3" presStyleCnt="4">
        <dgm:presLayoutVars>
          <dgm:bulletEnabled val="1"/>
        </dgm:presLayoutVars>
      </dgm:prSet>
      <dgm:spPr/>
      <dgm:t>
        <a:bodyPr/>
        <a:lstStyle/>
        <a:p>
          <a:endParaRPr lang="es-ES"/>
        </a:p>
      </dgm:t>
    </dgm:pt>
    <dgm:pt modelId="{93D61278-795D-4923-9AD2-279061E4D22A}" type="pres">
      <dgm:prSet presAssocID="{F782856E-209E-4F9B-8A96-944582139073}" presName="sibTrans" presStyleLbl="sibTrans2D1" presStyleIdx="3" presStyleCnt="4"/>
      <dgm:spPr/>
      <dgm:t>
        <a:bodyPr/>
        <a:lstStyle/>
        <a:p>
          <a:endParaRPr lang="es-ES"/>
        </a:p>
      </dgm:t>
    </dgm:pt>
    <dgm:pt modelId="{244C41EE-CC81-476B-A781-99A75723AB31}" type="pres">
      <dgm:prSet presAssocID="{F782856E-209E-4F9B-8A96-944582139073}" presName="connectorText" presStyleLbl="sibTrans2D1" presStyleIdx="3" presStyleCnt="4"/>
      <dgm:spPr/>
      <dgm:t>
        <a:bodyPr/>
        <a:lstStyle/>
        <a:p>
          <a:endParaRPr lang="es-ES"/>
        </a:p>
      </dgm:t>
    </dgm:pt>
  </dgm:ptLst>
  <dgm:cxnLst>
    <dgm:cxn modelId="{3F407CC5-404D-4130-9F85-914C6760EF29}" type="presOf" srcId="{F9D71E35-C726-4D4F-9837-E5171F98CAF6}" destId="{B02C63F8-E140-4259-A841-19E5FB62D070}" srcOrd="0" destOrd="0" presId="urn:microsoft.com/office/officeart/2005/8/layout/cycle2"/>
    <dgm:cxn modelId="{F95AF109-90AB-4CBA-A80C-B2E476791766}" type="presOf" srcId="{84857939-891A-45DD-9640-70601BFEF734}" destId="{6CB39BC9-3530-4D26-97FF-CD10EF65802E}" srcOrd="0" destOrd="0" presId="urn:microsoft.com/office/officeart/2005/8/layout/cycle2"/>
    <dgm:cxn modelId="{E8A81197-5EEA-47F2-BAA9-43A88247FFAB}" type="presOf" srcId="{82524EDD-E9E2-4873-85EB-5E6186C8E94F}" destId="{58D874BF-7B6C-43C0-85F9-3C06F48A8E68}" srcOrd="0" destOrd="0" presId="urn:microsoft.com/office/officeart/2005/8/layout/cycle2"/>
    <dgm:cxn modelId="{AC7346A2-D77C-4900-B8BF-AF0CCA619769}" srcId="{6F74E9BC-0B7E-4DDD-A5EB-17DC4C9D15FE}" destId="{FB7A92EE-F873-4BB3-8C64-3FA0A31C3C22}" srcOrd="0" destOrd="0" parTransId="{1D6F0748-27B1-438D-A683-BA1486DC452E}" sibTransId="{F9D71E35-C726-4D4F-9837-E5171F98CAF6}"/>
    <dgm:cxn modelId="{3A41BF2C-8D5F-42B1-B9BB-89B24216C9AD}" type="presOf" srcId="{FB7A92EE-F873-4BB3-8C64-3FA0A31C3C22}" destId="{B5150AC8-C189-4624-A279-EEDB21DE2DDF}" srcOrd="0" destOrd="0" presId="urn:microsoft.com/office/officeart/2005/8/layout/cycle2"/>
    <dgm:cxn modelId="{BD3AECDF-9E0E-459D-9249-41796670915E}" type="presOf" srcId="{8301953C-5465-4AD0-A214-4F481D671852}" destId="{B75D0625-5E0D-41E4-B2E9-F766CB92A50D}" srcOrd="0" destOrd="0" presId="urn:microsoft.com/office/officeart/2005/8/layout/cycle2"/>
    <dgm:cxn modelId="{13831F61-BE79-430C-A057-3614AC83D889}" type="presOf" srcId="{85D5CEDF-F147-41CD-BD93-D4D9AC9C3010}" destId="{E2F6D2F3-BCB3-4FAF-9211-FB9B8791CA29}" srcOrd="0" destOrd="0" presId="urn:microsoft.com/office/officeart/2005/8/layout/cycle2"/>
    <dgm:cxn modelId="{46438B23-2217-4B77-8620-32336EFB166F}" type="presOf" srcId="{8301953C-5465-4AD0-A214-4F481D671852}" destId="{9BAA4FB4-B6FF-4F3D-BC58-B208BC1E4DE5}" srcOrd="1" destOrd="0" presId="urn:microsoft.com/office/officeart/2005/8/layout/cycle2"/>
    <dgm:cxn modelId="{494C3395-AEFD-4868-AFF4-C802D2EBB2D5}" srcId="{6F74E9BC-0B7E-4DDD-A5EB-17DC4C9D15FE}" destId="{56DC728F-DE9A-4467-A769-0352F548B70C}" srcOrd="2" destOrd="0" parTransId="{5EB1C6C8-7418-4537-9E60-343DDF63AAAC}" sibTransId="{84857939-891A-45DD-9640-70601BFEF734}"/>
    <dgm:cxn modelId="{025D4DFE-507E-45F2-B672-D1C8175D879F}" srcId="{6F74E9BC-0B7E-4DDD-A5EB-17DC4C9D15FE}" destId="{85D5CEDF-F147-41CD-BD93-D4D9AC9C3010}" srcOrd="1" destOrd="0" parTransId="{2D252073-E247-48C4-A777-2A643D9EBBBE}" sibTransId="{8301953C-5465-4AD0-A214-4F481D671852}"/>
    <dgm:cxn modelId="{6E1EAAB6-27A5-486D-A5BE-F0832D09F4B1}" srcId="{6F74E9BC-0B7E-4DDD-A5EB-17DC4C9D15FE}" destId="{82524EDD-E9E2-4873-85EB-5E6186C8E94F}" srcOrd="3" destOrd="0" parTransId="{49050D8D-5874-4C1D-8473-B06D8B5524E0}" sibTransId="{F782856E-209E-4F9B-8A96-944582139073}"/>
    <dgm:cxn modelId="{794DD7DB-D16D-4D19-B414-AD9A4FCA4D80}" type="presOf" srcId="{6F74E9BC-0B7E-4DDD-A5EB-17DC4C9D15FE}" destId="{C11133A8-2BAD-4B12-A7ED-188EC6DFAE22}" srcOrd="0" destOrd="0" presId="urn:microsoft.com/office/officeart/2005/8/layout/cycle2"/>
    <dgm:cxn modelId="{2418D100-2CA9-4755-8A80-687EDFD98424}" type="presOf" srcId="{F782856E-209E-4F9B-8A96-944582139073}" destId="{93D61278-795D-4923-9AD2-279061E4D22A}" srcOrd="0" destOrd="0" presId="urn:microsoft.com/office/officeart/2005/8/layout/cycle2"/>
    <dgm:cxn modelId="{A662CFE4-601F-45B6-ACBF-C0002760EE7E}" type="presOf" srcId="{F782856E-209E-4F9B-8A96-944582139073}" destId="{244C41EE-CC81-476B-A781-99A75723AB31}" srcOrd="1" destOrd="0" presId="urn:microsoft.com/office/officeart/2005/8/layout/cycle2"/>
    <dgm:cxn modelId="{80C064C2-EAB2-428C-9E0D-5EAE34E56BD7}" type="presOf" srcId="{84857939-891A-45DD-9640-70601BFEF734}" destId="{B3C77E3A-EB2C-4C13-8CA0-9778DBCFA561}" srcOrd="1" destOrd="0" presId="urn:microsoft.com/office/officeart/2005/8/layout/cycle2"/>
    <dgm:cxn modelId="{798E3723-E402-4D73-BB3C-352B3A4E264B}" type="presOf" srcId="{F9D71E35-C726-4D4F-9837-E5171F98CAF6}" destId="{3C230AAC-4A50-494F-98F5-8349DBDAD1D3}" srcOrd="1" destOrd="0" presId="urn:microsoft.com/office/officeart/2005/8/layout/cycle2"/>
    <dgm:cxn modelId="{9A59081F-2447-4DCA-8D93-20DDDFAF0CD1}" type="presOf" srcId="{56DC728F-DE9A-4467-A769-0352F548B70C}" destId="{473E3136-4AAF-4B05-B015-6D5A81364CB8}" srcOrd="0" destOrd="0" presId="urn:microsoft.com/office/officeart/2005/8/layout/cycle2"/>
    <dgm:cxn modelId="{CF924489-C5A0-4DCC-A710-1F7C6CCE54C2}" type="presParOf" srcId="{C11133A8-2BAD-4B12-A7ED-188EC6DFAE22}" destId="{B5150AC8-C189-4624-A279-EEDB21DE2DDF}" srcOrd="0" destOrd="0" presId="urn:microsoft.com/office/officeart/2005/8/layout/cycle2"/>
    <dgm:cxn modelId="{5BDEB415-67A6-4F3A-8402-7A0297E2C926}" type="presParOf" srcId="{C11133A8-2BAD-4B12-A7ED-188EC6DFAE22}" destId="{B02C63F8-E140-4259-A841-19E5FB62D070}" srcOrd="1" destOrd="0" presId="urn:microsoft.com/office/officeart/2005/8/layout/cycle2"/>
    <dgm:cxn modelId="{168A4141-3DA0-450C-89A7-A23FE7836BD2}" type="presParOf" srcId="{B02C63F8-E140-4259-A841-19E5FB62D070}" destId="{3C230AAC-4A50-494F-98F5-8349DBDAD1D3}" srcOrd="0" destOrd="0" presId="urn:microsoft.com/office/officeart/2005/8/layout/cycle2"/>
    <dgm:cxn modelId="{79B4AE0D-99E6-4DC4-8435-672D80AB1AF6}" type="presParOf" srcId="{C11133A8-2BAD-4B12-A7ED-188EC6DFAE22}" destId="{E2F6D2F3-BCB3-4FAF-9211-FB9B8791CA29}" srcOrd="2" destOrd="0" presId="urn:microsoft.com/office/officeart/2005/8/layout/cycle2"/>
    <dgm:cxn modelId="{4A413C5D-E3F3-4A18-948B-9C1922C1FD76}" type="presParOf" srcId="{C11133A8-2BAD-4B12-A7ED-188EC6DFAE22}" destId="{B75D0625-5E0D-41E4-B2E9-F766CB92A50D}" srcOrd="3" destOrd="0" presId="urn:microsoft.com/office/officeart/2005/8/layout/cycle2"/>
    <dgm:cxn modelId="{09F21A55-6FD8-426D-9011-D67A7917758F}" type="presParOf" srcId="{B75D0625-5E0D-41E4-B2E9-F766CB92A50D}" destId="{9BAA4FB4-B6FF-4F3D-BC58-B208BC1E4DE5}" srcOrd="0" destOrd="0" presId="urn:microsoft.com/office/officeart/2005/8/layout/cycle2"/>
    <dgm:cxn modelId="{9584DE20-BB55-41F0-AABF-14F29C2B059D}" type="presParOf" srcId="{C11133A8-2BAD-4B12-A7ED-188EC6DFAE22}" destId="{473E3136-4AAF-4B05-B015-6D5A81364CB8}" srcOrd="4" destOrd="0" presId="urn:microsoft.com/office/officeart/2005/8/layout/cycle2"/>
    <dgm:cxn modelId="{41B31EFF-35BD-4DB6-AE73-609463C2F88A}" type="presParOf" srcId="{C11133A8-2BAD-4B12-A7ED-188EC6DFAE22}" destId="{6CB39BC9-3530-4D26-97FF-CD10EF65802E}" srcOrd="5" destOrd="0" presId="urn:microsoft.com/office/officeart/2005/8/layout/cycle2"/>
    <dgm:cxn modelId="{54420517-E486-434E-B85C-78A1015E0C45}" type="presParOf" srcId="{6CB39BC9-3530-4D26-97FF-CD10EF65802E}" destId="{B3C77E3A-EB2C-4C13-8CA0-9778DBCFA561}" srcOrd="0" destOrd="0" presId="urn:microsoft.com/office/officeart/2005/8/layout/cycle2"/>
    <dgm:cxn modelId="{BFA5F6A5-41ED-4631-B016-D512D8EFB008}" type="presParOf" srcId="{C11133A8-2BAD-4B12-A7ED-188EC6DFAE22}" destId="{58D874BF-7B6C-43C0-85F9-3C06F48A8E68}" srcOrd="6" destOrd="0" presId="urn:microsoft.com/office/officeart/2005/8/layout/cycle2"/>
    <dgm:cxn modelId="{1605B3E3-5C08-4C84-9F87-AEADF3CE82B0}" type="presParOf" srcId="{C11133A8-2BAD-4B12-A7ED-188EC6DFAE22}" destId="{93D61278-795D-4923-9AD2-279061E4D22A}" srcOrd="7" destOrd="0" presId="urn:microsoft.com/office/officeart/2005/8/layout/cycle2"/>
    <dgm:cxn modelId="{83CD8D99-A6E1-4DA9-A11C-CE5E57641C90}" type="presParOf" srcId="{93D61278-795D-4923-9AD2-279061E4D22A}" destId="{244C41EE-CC81-476B-A781-99A75723AB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74E9BC-0B7E-4DDD-A5EB-17DC4C9D15FE}"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s-EC"/>
        </a:p>
      </dgm:t>
    </dgm:pt>
    <dgm:pt modelId="{5C5CB4D8-721B-47C7-A08C-C3B31E8350D5}">
      <dgm:prSet phldrT="[Texto]"/>
      <dgm:spPr>
        <a:blipFill rotWithShape="0">
          <a:blip xmlns:r="http://schemas.openxmlformats.org/officeDocument/2006/relationships"/>
          <a:stretch>
            <a:fillRect/>
          </a:stretch>
        </a:blipFill>
      </dgm:spPr>
      <dgm:t>
        <a:bodyPr/>
        <a:lstStyle/>
        <a:p>
          <a:endParaRPr lang="es-EC" dirty="0"/>
        </a:p>
      </dgm:t>
    </dgm:pt>
    <dgm:pt modelId="{09F35932-883D-4C37-83B0-663FFD960957}" type="parTrans" cxnId="{A877E61F-7CBD-4B9F-8E25-1B3650590EBF}">
      <dgm:prSet/>
      <dgm:spPr/>
      <dgm:t>
        <a:bodyPr/>
        <a:lstStyle/>
        <a:p>
          <a:endParaRPr lang="es-ES"/>
        </a:p>
      </dgm:t>
    </dgm:pt>
    <dgm:pt modelId="{F170575D-7F1D-4271-8455-641091A5E03F}" type="sibTrans" cxnId="{A877E61F-7CBD-4B9F-8E25-1B3650590EBF}">
      <dgm:prSet/>
      <dgm:spPr/>
      <dgm:t>
        <a:bodyPr/>
        <a:lstStyle/>
        <a:p>
          <a:endParaRPr lang="es-ES"/>
        </a:p>
      </dgm:t>
    </dgm:pt>
    <dgm:pt modelId="{783F0D37-1400-4E2E-9AE8-5C4E4529B41C}">
      <dgm:prSet phldrT="[Texto]"/>
      <dgm:spPr>
        <a:blipFill rotWithShape="0">
          <a:blip xmlns:r="http://schemas.openxmlformats.org/officeDocument/2006/relationships" r:embed="rId1"/>
          <a:stretch>
            <a:fillRect/>
          </a:stretch>
        </a:blipFill>
      </dgm:spPr>
      <dgm:t>
        <a:bodyPr/>
        <a:lstStyle/>
        <a:p>
          <a:endParaRPr lang="es-EC" dirty="0"/>
        </a:p>
      </dgm:t>
    </dgm:pt>
    <dgm:pt modelId="{E8461B96-C278-4D74-99EA-364DCCF3E047}" type="parTrans" cxnId="{66283BD7-CC24-4E49-904F-1376574AFE5A}">
      <dgm:prSet/>
      <dgm:spPr/>
      <dgm:t>
        <a:bodyPr/>
        <a:lstStyle/>
        <a:p>
          <a:endParaRPr lang="es-ES"/>
        </a:p>
      </dgm:t>
    </dgm:pt>
    <dgm:pt modelId="{1B60C838-F05D-4AB6-A3CF-CFBA5ABE2853}" type="sibTrans" cxnId="{66283BD7-CC24-4E49-904F-1376574AFE5A}">
      <dgm:prSet/>
      <dgm:spPr/>
      <dgm:t>
        <a:bodyPr/>
        <a:lstStyle/>
        <a:p>
          <a:endParaRPr lang="es-ES"/>
        </a:p>
      </dgm:t>
    </dgm:pt>
    <dgm:pt modelId="{E176173A-01EA-411E-8D10-55899BF9D8C2}">
      <dgm:prSet phldrT="[Texto]" phldr="1"/>
      <dgm:spPr>
        <a:blipFill rotWithShape="0">
          <a:blip xmlns:r="http://schemas.openxmlformats.org/officeDocument/2006/relationships"/>
          <a:srcRect/>
          <a:stretch>
            <a:fillRect/>
          </a:stretch>
        </a:blipFill>
      </dgm:spPr>
      <dgm:t>
        <a:bodyPr/>
        <a:lstStyle/>
        <a:p>
          <a:endParaRPr lang="es-EC" dirty="0"/>
        </a:p>
      </dgm:t>
    </dgm:pt>
    <dgm:pt modelId="{435ADACB-DCDE-4478-A434-F63D5A8CABB7}" type="parTrans" cxnId="{836E4F5A-6FF3-46A1-8C39-E89D337215EF}">
      <dgm:prSet/>
      <dgm:spPr/>
      <dgm:t>
        <a:bodyPr/>
        <a:lstStyle/>
        <a:p>
          <a:endParaRPr lang="es-ES"/>
        </a:p>
      </dgm:t>
    </dgm:pt>
    <dgm:pt modelId="{AFC0AD93-CA93-46C1-9EA9-504844F79A87}" type="sibTrans" cxnId="{836E4F5A-6FF3-46A1-8C39-E89D337215EF}">
      <dgm:prSet/>
      <dgm:spPr/>
      <dgm:t>
        <a:bodyPr/>
        <a:lstStyle/>
        <a:p>
          <a:endParaRPr lang="es-ES"/>
        </a:p>
      </dgm:t>
    </dgm:pt>
    <dgm:pt modelId="{C11133A8-2BAD-4B12-A7ED-188EC6DFAE22}" type="pres">
      <dgm:prSet presAssocID="{6F74E9BC-0B7E-4DDD-A5EB-17DC4C9D15FE}" presName="cycle" presStyleCnt="0">
        <dgm:presLayoutVars>
          <dgm:dir/>
          <dgm:resizeHandles val="exact"/>
        </dgm:presLayoutVars>
      </dgm:prSet>
      <dgm:spPr/>
      <dgm:t>
        <a:bodyPr/>
        <a:lstStyle/>
        <a:p>
          <a:endParaRPr lang="es-ES"/>
        </a:p>
      </dgm:t>
    </dgm:pt>
    <dgm:pt modelId="{375ABC70-51D0-4352-8E07-691295C77A54}" type="pres">
      <dgm:prSet presAssocID="{E176173A-01EA-411E-8D10-55899BF9D8C2}" presName="node" presStyleLbl="node1" presStyleIdx="0" presStyleCnt="3">
        <dgm:presLayoutVars>
          <dgm:bulletEnabled val="1"/>
        </dgm:presLayoutVars>
      </dgm:prSet>
      <dgm:spPr/>
      <dgm:t>
        <a:bodyPr/>
        <a:lstStyle/>
        <a:p>
          <a:endParaRPr lang="es-ES"/>
        </a:p>
      </dgm:t>
    </dgm:pt>
    <dgm:pt modelId="{0D7FF34E-88E6-4E35-AD05-CD1525BAA414}" type="pres">
      <dgm:prSet presAssocID="{AFC0AD93-CA93-46C1-9EA9-504844F79A87}" presName="sibTrans" presStyleLbl="sibTrans2D1" presStyleIdx="0" presStyleCnt="3"/>
      <dgm:spPr/>
      <dgm:t>
        <a:bodyPr/>
        <a:lstStyle/>
        <a:p>
          <a:endParaRPr lang="es-ES"/>
        </a:p>
      </dgm:t>
    </dgm:pt>
    <dgm:pt modelId="{9E2D16C1-8A84-4089-B505-7A816516DEF2}" type="pres">
      <dgm:prSet presAssocID="{AFC0AD93-CA93-46C1-9EA9-504844F79A87}" presName="connectorText" presStyleLbl="sibTrans2D1" presStyleIdx="0" presStyleCnt="3"/>
      <dgm:spPr/>
      <dgm:t>
        <a:bodyPr/>
        <a:lstStyle/>
        <a:p>
          <a:endParaRPr lang="es-ES"/>
        </a:p>
      </dgm:t>
    </dgm:pt>
    <dgm:pt modelId="{0427E41D-23D8-4E88-9F02-14D607671821}" type="pres">
      <dgm:prSet presAssocID="{783F0D37-1400-4E2E-9AE8-5C4E4529B41C}" presName="node" presStyleLbl="node1" presStyleIdx="1" presStyleCnt="3">
        <dgm:presLayoutVars>
          <dgm:bulletEnabled val="1"/>
        </dgm:presLayoutVars>
      </dgm:prSet>
      <dgm:spPr/>
      <dgm:t>
        <a:bodyPr/>
        <a:lstStyle/>
        <a:p>
          <a:endParaRPr lang="es-ES"/>
        </a:p>
      </dgm:t>
    </dgm:pt>
    <dgm:pt modelId="{752DE219-AF80-4CD5-8693-FC8F4920B1B7}" type="pres">
      <dgm:prSet presAssocID="{1B60C838-F05D-4AB6-A3CF-CFBA5ABE2853}" presName="sibTrans" presStyleLbl="sibTrans2D1" presStyleIdx="1" presStyleCnt="3"/>
      <dgm:spPr/>
      <dgm:t>
        <a:bodyPr/>
        <a:lstStyle/>
        <a:p>
          <a:endParaRPr lang="es-ES"/>
        </a:p>
      </dgm:t>
    </dgm:pt>
    <dgm:pt modelId="{79BD56F4-5202-453C-85B1-BD94DA9F490E}" type="pres">
      <dgm:prSet presAssocID="{1B60C838-F05D-4AB6-A3CF-CFBA5ABE2853}" presName="connectorText" presStyleLbl="sibTrans2D1" presStyleIdx="1" presStyleCnt="3"/>
      <dgm:spPr/>
      <dgm:t>
        <a:bodyPr/>
        <a:lstStyle/>
        <a:p>
          <a:endParaRPr lang="es-ES"/>
        </a:p>
      </dgm:t>
    </dgm:pt>
    <dgm:pt modelId="{C3EF3866-9895-4C47-B316-E7B09D22C0A0}" type="pres">
      <dgm:prSet presAssocID="{5C5CB4D8-721B-47C7-A08C-C3B31E8350D5}" presName="node" presStyleLbl="node1" presStyleIdx="2" presStyleCnt="3">
        <dgm:presLayoutVars>
          <dgm:bulletEnabled val="1"/>
        </dgm:presLayoutVars>
      </dgm:prSet>
      <dgm:spPr/>
      <dgm:t>
        <a:bodyPr/>
        <a:lstStyle/>
        <a:p>
          <a:endParaRPr lang="es-ES"/>
        </a:p>
      </dgm:t>
    </dgm:pt>
    <dgm:pt modelId="{CC8A50C3-96EB-4969-B5AA-4A48957C575A}" type="pres">
      <dgm:prSet presAssocID="{F170575D-7F1D-4271-8455-641091A5E03F}" presName="sibTrans" presStyleLbl="sibTrans2D1" presStyleIdx="2" presStyleCnt="3"/>
      <dgm:spPr/>
      <dgm:t>
        <a:bodyPr/>
        <a:lstStyle/>
        <a:p>
          <a:endParaRPr lang="es-ES"/>
        </a:p>
      </dgm:t>
    </dgm:pt>
    <dgm:pt modelId="{C4003A48-ED10-4432-9DC5-2EC67B2EF024}" type="pres">
      <dgm:prSet presAssocID="{F170575D-7F1D-4271-8455-641091A5E03F}" presName="connectorText" presStyleLbl="sibTrans2D1" presStyleIdx="2" presStyleCnt="3"/>
      <dgm:spPr/>
      <dgm:t>
        <a:bodyPr/>
        <a:lstStyle/>
        <a:p>
          <a:endParaRPr lang="es-ES"/>
        </a:p>
      </dgm:t>
    </dgm:pt>
  </dgm:ptLst>
  <dgm:cxnLst>
    <dgm:cxn modelId="{66283BD7-CC24-4E49-904F-1376574AFE5A}" srcId="{6F74E9BC-0B7E-4DDD-A5EB-17DC4C9D15FE}" destId="{783F0D37-1400-4E2E-9AE8-5C4E4529B41C}" srcOrd="1" destOrd="0" parTransId="{E8461B96-C278-4D74-99EA-364DCCF3E047}" sibTransId="{1B60C838-F05D-4AB6-A3CF-CFBA5ABE2853}"/>
    <dgm:cxn modelId="{7178FB43-057D-44F2-91D8-9396D8E13389}" type="presOf" srcId="{F170575D-7F1D-4271-8455-641091A5E03F}" destId="{C4003A48-ED10-4432-9DC5-2EC67B2EF024}" srcOrd="1" destOrd="0" presId="urn:microsoft.com/office/officeart/2005/8/layout/cycle2"/>
    <dgm:cxn modelId="{5131D2EB-038A-42EC-9E1A-9E80A1E98022}" type="presOf" srcId="{AFC0AD93-CA93-46C1-9EA9-504844F79A87}" destId="{9E2D16C1-8A84-4089-B505-7A816516DEF2}" srcOrd="1" destOrd="0" presId="urn:microsoft.com/office/officeart/2005/8/layout/cycle2"/>
    <dgm:cxn modelId="{836E4F5A-6FF3-46A1-8C39-E89D337215EF}" srcId="{6F74E9BC-0B7E-4DDD-A5EB-17DC4C9D15FE}" destId="{E176173A-01EA-411E-8D10-55899BF9D8C2}" srcOrd="0" destOrd="0" parTransId="{435ADACB-DCDE-4478-A434-F63D5A8CABB7}" sibTransId="{AFC0AD93-CA93-46C1-9EA9-504844F79A87}"/>
    <dgm:cxn modelId="{5A54FC02-A28C-4D34-87B1-8B5CC0F204AB}" type="presOf" srcId="{E176173A-01EA-411E-8D10-55899BF9D8C2}" destId="{375ABC70-51D0-4352-8E07-691295C77A54}" srcOrd="0" destOrd="0" presId="urn:microsoft.com/office/officeart/2005/8/layout/cycle2"/>
    <dgm:cxn modelId="{D61AE137-7FD8-410B-BC81-393DC1F67F99}" type="presOf" srcId="{F170575D-7F1D-4271-8455-641091A5E03F}" destId="{CC8A50C3-96EB-4969-B5AA-4A48957C575A}" srcOrd="0" destOrd="0" presId="urn:microsoft.com/office/officeart/2005/8/layout/cycle2"/>
    <dgm:cxn modelId="{820C00EC-AE47-4AC0-8CB8-3F39EE4A1A5D}" type="presOf" srcId="{783F0D37-1400-4E2E-9AE8-5C4E4529B41C}" destId="{0427E41D-23D8-4E88-9F02-14D607671821}" srcOrd="0" destOrd="0" presId="urn:microsoft.com/office/officeart/2005/8/layout/cycle2"/>
    <dgm:cxn modelId="{CD7138A2-91A7-4100-B24B-A3460B8D010C}" type="presOf" srcId="{5C5CB4D8-721B-47C7-A08C-C3B31E8350D5}" destId="{C3EF3866-9895-4C47-B316-E7B09D22C0A0}" srcOrd="0" destOrd="0" presId="urn:microsoft.com/office/officeart/2005/8/layout/cycle2"/>
    <dgm:cxn modelId="{B45EF19C-DDC0-4BEA-BFA9-6B26A6C2A553}" type="presOf" srcId="{1B60C838-F05D-4AB6-A3CF-CFBA5ABE2853}" destId="{752DE219-AF80-4CD5-8693-FC8F4920B1B7}" srcOrd="0" destOrd="0" presId="urn:microsoft.com/office/officeart/2005/8/layout/cycle2"/>
    <dgm:cxn modelId="{2F6359BD-92D9-4873-8C97-85E4746D1C19}" type="presOf" srcId="{1B60C838-F05D-4AB6-A3CF-CFBA5ABE2853}" destId="{79BD56F4-5202-453C-85B1-BD94DA9F490E}" srcOrd="1" destOrd="0" presId="urn:microsoft.com/office/officeart/2005/8/layout/cycle2"/>
    <dgm:cxn modelId="{794DD7DB-D16D-4D19-B414-AD9A4FCA4D80}" type="presOf" srcId="{6F74E9BC-0B7E-4DDD-A5EB-17DC4C9D15FE}" destId="{C11133A8-2BAD-4B12-A7ED-188EC6DFAE22}" srcOrd="0" destOrd="0" presId="urn:microsoft.com/office/officeart/2005/8/layout/cycle2"/>
    <dgm:cxn modelId="{EE30B90A-F926-4FB3-8CFB-377A210CF6DD}" type="presOf" srcId="{AFC0AD93-CA93-46C1-9EA9-504844F79A87}" destId="{0D7FF34E-88E6-4E35-AD05-CD1525BAA414}" srcOrd="0" destOrd="0" presId="urn:microsoft.com/office/officeart/2005/8/layout/cycle2"/>
    <dgm:cxn modelId="{A877E61F-7CBD-4B9F-8E25-1B3650590EBF}" srcId="{6F74E9BC-0B7E-4DDD-A5EB-17DC4C9D15FE}" destId="{5C5CB4D8-721B-47C7-A08C-C3B31E8350D5}" srcOrd="2" destOrd="0" parTransId="{09F35932-883D-4C37-83B0-663FFD960957}" sibTransId="{F170575D-7F1D-4271-8455-641091A5E03F}"/>
    <dgm:cxn modelId="{01DE4EC6-2737-48D7-8AA3-39E00961ED62}" type="presParOf" srcId="{C11133A8-2BAD-4B12-A7ED-188EC6DFAE22}" destId="{375ABC70-51D0-4352-8E07-691295C77A54}" srcOrd="0" destOrd="0" presId="urn:microsoft.com/office/officeart/2005/8/layout/cycle2"/>
    <dgm:cxn modelId="{AAF78C08-6025-4D60-AF98-5E3E451A75FC}" type="presParOf" srcId="{C11133A8-2BAD-4B12-A7ED-188EC6DFAE22}" destId="{0D7FF34E-88E6-4E35-AD05-CD1525BAA414}" srcOrd="1" destOrd="0" presId="urn:microsoft.com/office/officeart/2005/8/layout/cycle2"/>
    <dgm:cxn modelId="{50EFD7B2-1C08-49F7-9BBE-3DD9015F7B19}" type="presParOf" srcId="{0D7FF34E-88E6-4E35-AD05-CD1525BAA414}" destId="{9E2D16C1-8A84-4089-B505-7A816516DEF2}" srcOrd="0" destOrd="0" presId="urn:microsoft.com/office/officeart/2005/8/layout/cycle2"/>
    <dgm:cxn modelId="{DDDFDA37-1ADD-4D1E-9874-DBB75ED531B0}" type="presParOf" srcId="{C11133A8-2BAD-4B12-A7ED-188EC6DFAE22}" destId="{0427E41D-23D8-4E88-9F02-14D607671821}" srcOrd="2" destOrd="0" presId="urn:microsoft.com/office/officeart/2005/8/layout/cycle2"/>
    <dgm:cxn modelId="{7BC0DC2D-AD73-4202-9AEF-3A26E9A791ED}" type="presParOf" srcId="{C11133A8-2BAD-4B12-A7ED-188EC6DFAE22}" destId="{752DE219-AF80-4CD5-8693-FC8F4920B1B7}" srcOrd="3" destOrd="0" presId="urn:microsoft.com/office/officeart/2005/8/layout/cycle2"/>
    <dgm:cxn modelId="{2D30F0A7-7F3D-4FDC-856E-60C5BC1C548C}" type="presParOf" srcId="{752DE219-AF80-4CD5-8693-FC8F4920B1B7}" destId="{79BD56F4-5202-453C-85B1-BD94DA9F490E}" srcOrd="0" destOrd="0" presId="urn:microsoft.com/office/officeart/2005/8/layout/cycle2"/>
    <dgm:cxn modelId="{10362638-CEC8-4134-A615-15E8BBC5B605}" type="presParOf" srcId="{C11133A8-2BAD-4B12-A7ED-188EC6DFAE22}" destId="{C3EF3866-9895-4C47-B316-E7B09D22C0A0}" srcOrd="4" destOrd="0" presId="urn:microsoft.com/office/officeart/2005/8/layout/cycle2"/>
    <dgm:cxn modelId="{628264BE-9FEF-4BB2-9E81-F1A2CF1E1070}" type="presParOf" srcId="{C11133A8-2BAD-4B12-A7ED-188EC6DFAE22}" destId="{CC8A50C3-96EB-4969-B5AA-4A48957C575A}" srcOrd="5" destOrd="0" presId="urn:microsoft.com/office/officeart/2005/8/layout/cycle2"/>
    <dgm:cxn modelId="{036A6E1D-8589-4B31-9EDE-5AC6ADC74639}" type="presParOf" srcId="{CC8A50C3-96EB-4969-B5AA-4A48957C575A}" destId="{C4003A48-ED10-4432-9DC5-2EC67B2EF024}" srcOrd="0" destOrd="0" presId="urn:microsoft.com/office/officeart/2005/8/layout/cycle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42E7BC-6285-45DF-BBC4-0C564CEF49CC}" type="doc">
      <dgm:prSet loTypeId="urn:microsoft.com/office/officeart/2005/8/layout/bProcess4" loCatId="process" qsTypeId="urn:microsoft.com/office/officeart/2005/8/quickstyle/simple3" qsCatId="simple" csTypeId="urn:microsoft.com/office/officeart/2005/8/colors/accent2_1" csCatId="accent2" phldr="1"/>
      <dgm:spPr/>
      <dgm:t>
        <a:bodyPr/>
        <a:lstStyle/>
        <a:p>
          <a:endParaRPr lang="es-EC"/>
        </a:p>
      </dgm:t>
    </dgm:pt>
    <dgm:pt modelId="{6ABC27A5-7BA7-4FBB-86C5-E9791D6CF2AF}">
      <dgm:prSet phldrT="[Texto]" custT="1"/>
      <dgm:spPr/>
      <dgm:t>
        <a:bodyPr/>
        <a:lstStyle/>
        <a:p>
          <a:pPr algn="ctr"/>
          <a:r>
            <a:rPr lang="es-EC" sz="2000" b="1" dirty="0">
              <a:latin typeface="+mj-lt"/>
            </a:rPr>
            <a:t>Fase 1</a:t>
          </a:r>
        </a:p>
        <a:p>
          <a:pPr algn="ctr"/>
          <a:r>
            <a:rPr lang="es-EC" sz="2000" dirty="0">
              <a:latin typeface="+mj-lt"/>
            </a:rPr>
            <a:t>Información agronómica plantaciones de cacao</a:t>
          </a:r>
        </a:p>
      </dgm:t>
    </dgm:pt>
    <dgm:pt modelId="{37D479C1-BA64-444D-8367-CD99CACD2706}" type="parTrans" cxnId="{15F3BEE4-6851-4008-8AAB-66B3054124B4}">
      <dgm:prSet/>
      <dgm:spPr/>
      <dgm:t>
        <a:bodyPr/>
        <a:lstStyle/>
        <a:p>
          <a:endParaRPr lang="es-EC"/>
        </a:p>
      </dgm:t>
    </dgm:pt>
    <dgm:pt modelId="{D20AC3BE-FEE6-4A2F-937A-3FD7DAF5CA45}" type="sibTrans" cxnId="{15F3BEE4-6851-4008-8AAB-66B3054124B4}">
      <dgm:prSet/>
      <dgm:spPr/>
      <dgm:t>
        <a:bodyPr/>
        <a:lstStyle/>
        <a:p>
          <a:endParaRPr lang="es-EC"/>
        </a:p>
      </dgm:t>
    </dgm:pt>
    <dgm:pt modelId="{8A90C399-14F8-44C8-B72C-50A38D6A547F}">
      <dgm:prSet phldrT="[Texto]" custT="1"/>
      <dgm:spPr/>
      <dgm:t>
        <a:bodyPr/>
        <a:lstStyle/>
        <a:p>
          <a:r>
            <a:rPr lang="es-EC" sz="2000" b="1" dirty="0">
              <a:latin typeface="+mj-lt"/>
            </a:rPr>
            <a:t>Fase 2</a:t>
          </a:r>
          <a:r>
            <a:rPr lang="es-EC" sz="2000" dirty="0">
              <a:latin typeface="+mj-lt"/>
            </a:rPr>
            <a:t> </a:t>
          </a:r>
        </a:p>
        <a:p>
          <a:r>
            <a:rPr lang="es-EC" sz="2000" dirty="0">
              <a:latin typeface="+mj-lt"/>
            </a:rPr>
            <a:t>AQP, fibra y Ca y P en cenizas </a:t>
          </a:r>
        </a:p>
      </dgm:t>
    </dgm:pt>
    <dgm:pt modelId="{E9844362-24A2-4B3E-B668-E02E8A904DB0}" type="parTrans" cxnId="{09EC2127-FCB7-46DF-B74A-CA20C40C0642}">
      <dgm:prSet/>
      <dgm:spPr/>
      <dgm:t>
        <a:bodyPr/>
        <a:lstStyle/>
        <a:p>
          <a:endParaRPr lang="es-EC"/>
        </a:p>
      </dgm:t>
    </dgm:pt>
    <dgm:pt modelId="{D502139B-FF25-41B3-9E00-7A0A9F636B4B}" type="sibTrans" cxnId="{09EC2127-FCB7-46DF-B74A-CA20C40C0642}">
      <dgm:prSet/>
      <dgm:spPr/>
      <dgm:t>
        <a:bodyPr/>
        <a:lstStyle/>
        <a:p>
          <a:endParaRPr lang="es-EC"/>
        </a:p>
      </dgm:t>
    </dgm:pt>
    <dgm:pt modelId="{DAC70CDF-A9A5-492A-AA8F-DA4F663065B1}">
      <dgm:prSet phldrT="[Texto]" custT="1"/>
      <dgm:spPr/>
      <dgm:t>
        <a:bodyPr/>
        <a:lstStyle/>
        <a:p>
          <a:r>
            <a:rPr lang="es-ES" sz="2000" b="1" dirty="0">
              <a:latin typeface="+mj-lt"/>
            </a:rPr>
            <a:t>Fase 4</a:t>
          </a:r>
        </a:p>
        <a:p>
          <a:r>
            <a:rPr lang="es-ES" sz="2000" dirty="0">
              <a:latin typeface="+mj-lt"/>
            </a:rPr>
            <a:t>Medición de la digestibilidad in vivo en animales fistulados </a:t>
          </a:r>
          <a:endParaRPr lang="es-EC" sz="2000" dirty="0">
            <a:latin typeface="+mj-lt"/>
          </a:endParaRPr>
        </a:p>
      </dgm:t>
    </dgm:pt>
    <dgm:pt modelId="{174FC168-64CE-465E-AEB5-C5183C9EFDAD}" type="parTrans" cxnId="{09DFFBF6-4447-4FEA-AF36-ADEF7E7FD44C}">
      <dgm:prSet/>
      <dgm:spPr/>
      <dgm:t>
        <a:bodyPr/>
        <a:lstStyle/>
        <a:p>
          <a:endParaRPr lang="es-EC"/>
        </a:p>
      </dgm:t>
    </dgm:pt>
    <dgm:pt modelId="{FC353859-3410-4DE2-A3D9-690AD5D385E9}" type="sibTrans" cxnId="{09DFFBF6-4447-4FEA-AF36-ADEF7E7FD44C}">
      <dgm:prSet/>
      <dgm:spPr/>
      <dgm:t>
        <a:bodyPr/>
        <a:lstStyle/>
        <a:p>
          <a:endParaRPr lang="es-EC"/>
        </a:p>
      </dgm:t>
    </dgm:pt>
    <dgm:pt modelId="{3761B00D-E75F-4E62-A0D6-FDC89DA2FC17}">
      <dgm:prSet phldrT="[Texto]" custT="1"/>
      <dgm:spPr/>
      <dgm:t>
        <a:bodyPr/>
        <a:lstStyle/>
        <a:p>
          <a:r>
            <a:rPr lang="es-EC" sz="2000" b="1" dirty="0">
              <a:latin typeface="+mj-lt"/>
            </a:rPr>
            <a:t>Fase 5</a:t>
          </a:r>
        </a:p>
        <a:p>
          <a:r>
            <a:rPr lang="es-EC" sz="2000" dirty="0">
              <a:latin typeface="+mj-lt"/>
            </a:rPr>
            <a:t>Levantamiento de la información</a:t>
          </a:r>
        </a:p>
      </dgm:t>
    </dgm:pt>
    <dgm:pt modelId="{A539C039-05A8-4A3B-830E-1A977DA2C87B}" type="parTrans" cxnId="{9A12E7C5-71BA-49AE-A964-8D55B4068D69}">
      <dgm:prSet/>
      <dgm:spPr/>
      <dgm:t>
        <a:bodyPr/>
        <a:lstStyle/>
        <a:p>
          <a:endParaRPr lang="es-EC"/>
        </a:p>
      </dgm:t>
    </dgm:pt>
    <dgm:pt modelId="{12BAE8B3-0A0C-4A72-9995-70048CA515DD}" type="sibTrans" cxnId="{9A12E7C5-71BA-49AE-A964-8D55B4068D69}">
      <dgm:prSet/>
      <dgm:spPr/>
      <dgm:t>
        <a:bodyPr/>
        <a:lstStyle/>
        <a:p>
          <a:endParaRPr lang="es-EC"/>
        </a:p>
      </dgm:t>
    </dgm:pt>
    <dgm:pt modelId="{4AEB9CCA-83E1-4E72-954F-EB38C8649727}">
      <dgm:prSet phldrT="[Texto]" custT="1"/>
      <dgm:spPr/>
      <dgm:t>
        <a:bodyPr/>
        <a:lstStyle/>
        <a:p>
          <a:r>
            <a:rPr lang="es-EC" sz="2000" b="1" dirty="0">
              <a:latin typeface="+mj-lt"/>
            </a:rPr>
            <a:t>Fase 3</a:t>
          </a:r>
        </a:p>
        <a:p>
          <a:r>
            <a:rPr lang="es-EC" sz="2000" dirty="0">
              <a:latin typeface="+mj-lt"/>
            </a:rPr>
            <a:t>Evaluación grado de aceptación de la cáscara de cacao</a:t>
          </a:r>
        </a:p>
      </dgm:t>
    </dgm:pt>
    <dgm:pt modelId="{2DF2B5E7-881F-4954-A370-0C28FBFD103A}" type="sibTrans" cxnId="{0613F0F1-156E-41B9-9355-A6F41B894B31}">
      <dgm:prSet/>
      <dgm:spPr/>
      <dgm:t>
        <a:bodyPr/>
        <a:lstStyle/>
        <a:p>
          <a:endParaRPr lang="es-EC"/>
        </a:p>
      </dgm:t>
    </dgm:pt>
    <dgm:pt modelId="{51051BF5-7B5B-4DA2-8DA9-D27231870603}" type="parTrans" cxnId="{0613F0F1-156E-41B9-9355-A6F41B894B31}">
      <dgm:prSet/>
      <dgm:spPr/>
      <dgm:t>
        <a:bodyPr/>
        <a:lstStyle/>
        <a:p>
          <a:endParaRPr lang="es-EC"/>
        </a:p>
      </dgm:t>
    </dgm:pt>
    <dgm:pt modelId="{1CC4B5DE-E6A3-4021-9910-2DEA3787DB07}" type="pres">
      <dgm:prSet presAssocID="{3F42E7BC-6285-45DF-BBC4-0C564CEF49CC}" presName="Name0" presStyleCnt="0">
        <dgm:presLayoutVars>
          <dgm:dir/>
          <dgm:resizeHandles/>
        </dgm:presLayoutVars>
      </dgm:prSet>
      <dgm:spPr/>
      <dgm:t>
        <a:bodyPr/>
        <a:lstStyle/>
        <a:p>
          <a:endParaRPr lang="es-ES"/>
        </a:p>
      </dgm:t>
    </dgm:pt>
    <dgm:pt modelId="{6B84E043-4B7D-448D-8C34-834A0E478308}" type="pres">
      <dgm:prSet presAssocID="{6ABC27A5-7BA7-4FBB-86C5-E9791D6CF2AF}" presName="compNode" presStyleCnt="0"/>
      <dgm:spPr/>
    </dgm:pt>
    <dgm:pt modelId="{7F68EF6D-686F-41BF-B9D1-0BEEA7A8489D}" type="pres">
      <dgm:prSet presAssocID="{6ABC27A5-7BA7-4FBB-86C5-E9791D6CF2AF}" presName="dummyConnPt" presStyleCnt="0"/>
      <dgm:spPr/>
    </dgm:pt>
    <dgm:pt modelId="{83D52D65-C955-4449-8443-775234EB9153}" type="pres">
      <dgm:prSet presAssocID="{6ABC27A5-7BA7-4FBB-86C5-E9791D6CF2AF}" presName="node" presStyleLbl="node1" presStyleIdx="0" presStyleCnt="5">
        <dgm:presLayoutVars>
          <dgm:bulletEnabled val="1"/>
        </dgm:presLayoutVars>
      </dgm:prSet>
      <dgm:spPr/>
      <dgm:t>
        <a:bodyPr/>
        <a:lstStyle/>
        <a:p>
          <a:endParaRPr lang="es-ES"/>
        </a:p>
      </dgm:t>
    </dgm:pt>
    <dgm:pt modelId="{BBD186D8-2451-409B-A979-37ED74217B39}" type="pres">
      <dgm:prSet presAssocID="{D20AC3BE-FEE6-4A2F-937A-3FD7DAF5CA45}" presName="sibTrans" presStyleLbl="bgSibTrans2D1" presStyleIdx="0" presStyleCnt="4"/>
      <dgm:spPr/>
      <dgm:t>
        <a:bodyPr/>
        <a:lstStyle/>
        <a:p>
          <a:endParaRPr lang="es-ES"/>
        </a:p>
      </dgm:t>
    </dgm:pt>
    <dgm:pt modelId="{3F1BFF10-FF00-4268-AEB1-1D6F05BB94D6}" type="pres">
      <dgm:prSet presAssocID="{8A90C399-14F8-44C8-B72C-50A38D6A547F}" presName="compNode" presStyleCnt="0"/>
      <dgm:spPr/>
    </dgm:pt>
    <dgm:pt modelId="{FC47A4C3-8338-4CDF-8D8D-4734BAC257D7}" type="pres">
      <dgm:prSet presAssocID="{8A90C399-14F8-44C8-B72C-50A38D6A547F}" presName="dummyConnPt" presStyleCnt="0"/>
      <dgm:spPr/>
    </dgm:pt>
    <dgm:pt modelId="{C2F54173-3297-47F1-BF9C-1843D68DD0F9}" type="pres">
      <dgm:prSet presAssocID="{8A90C399-14F8-44C8-B72C-50A38D6A547F}" presName="node" presStyleLbl="node1" presStyleIdx="1" presStyleCnt="5">
        <dgm:presLayoutVars>
          <dgm:bulletEnabled val="1"/>
        </dgm:presLayoutVars>
      </dgm:prSet>
      <dgm:spPr/>
      <dgm:t>
        <a:bodyPr/>
        <a:lstStyle/>
        <a:p>
          <a:endParaRPr lang="es-ES"/>
        </a:p>
      </dgm:t>
    </dgm:pt>
    <dgm:pt modelId="{E19E7AC3-D244-439A-BF16-1B599D8D0574}" type="pres">
      <dgm:prSet presAssocID="{D502139B-FF25-41B3-9E00-7A0A9F636B4B}" presName="sibTrans" presStyleLbl="bgSibTrans2D1" presStyleIdx="1" presStyleCnt="4"/>
      <dgm:spPr/>
      <dgm:t>
        <a:bodyPr/>
        <a:lstStyle/>
        <a:p>
          <a:endParaRPr lang="es-ES"/>
        </a:p>
      </dgm:t>
    </dgm:pt>
    <dgm:pt modelId="{FA47F8AA-DA00-402D-9BDC-F70C5D3CBAD6}" type="pres">
      <dgm:prSet presAssocID="{4AEB9CCA-83E1-4E72-954F-EB38C8649727}" presName="compNode" presStyleCnt="0"/>
      <dgm:spPr/>
    </dgm:pt>
    <dgm:pt modelId="{9F5405D9-A94F-4156-8487-3B5185EECBDA}" type="pres">
      <dgm:prSet presAssocID="{4AEB9CCA-83E1-4E72-954F-EB38C8649727}" presName="dummyConnPt" presStyleCnt="0"/>
      <dgm:spPr/>
    </dgm:pt>
    <dgm:pt modelId="{EB21EA3E-FE60-4448-B7E9-250393C63BE6}" type="pres">
      <dgm:prSet presAssocID="{4AEB9CCA-83E1-4E72-954F-EB38C8649727}" presName="node" presStyleLbl="node1" presStyleIdx="2" presStyleCnt="5">
        <dgm:presLayoutVars>
          <dgm:bulletEnabled val="1"/>
        </dgm:presLayoutVars>
      </dgm:prSet>
      <dgm:spPr/>
      <dgm:t>
        <a:bodyPr/>
        <a:lstStyle/>
        <a:p>
          <a:endParaRPr lang="es-ES"/>
        </a:p>
      </dgm:t>
    </dgm:pt>
    <dgm:pt modelId="{5737ECF9-3B56-4CE7-AF3B-D18611CB5BEB}" type="pres">
      <dgm:prSet presAssocID="{2DF2B5E7-881F-4954-A370-0C28FBFD103A}" presName="sibTrans" presStyleLbl="bgSibTrans2D1" presStyleIdx="2" presStyleCnt="4"/>
      <dgm:spPr/>
      <dgm:t>
        <a:bodyPr/>
        <a:lstStyle/>
        <a:p>
          <a:endParaRPr lang="es-ES"/>
        </a:p>
      </dgm:t>
    </dgm:pt>
    <dgm:pt modelId="{02CCC99D-8751-484B-884D-294EC7D473D4}" type="pres">
      <dgm:prSet presAssocID="{DAC70CDF-A9A5-492A-AA8F-DA4F663065B1}" presName="compNode" presStyleCnt="0"/>
      <dgm:spPr/>
    </dgm:pt>
    <dgm:pt modelId="{D32D437D-6106-402D-BAC0-FA6241A8E6F0}" type="pres">
      <dgm:prSet presAssocID="{DAC70CDF-A9A5-492A-AA8F-DA4F663065B1}" presName="dummyConnPt" presStyleCnt="0"/>
      <dgm:spPr/>
    </dgm:pt>
    <dgm:pt modelId="{1CC8D5C8-593D-41D8-ABE8-BB74E674967B}" type="pres">
      <dgm:prSet presAssocID="{DAC70CDF-A9A5-492A-AA8F-DA4F663065B1}" presName="node" presStyleLbl="node1" presStyleIdx="3" presStyleCnt="5">
        <dgm:presLayoutVars>
          <dgm:bulletEnabled val="1"/>
        </dgm:presLayoutVars>
      </dgm:prSet>
      <dgm:spPr/>
      <dgm:t>
        <a:bodyPr/>
        <a:lstStyle/>
        <a:p>
          <a:endParaRPr lang="es-ES"/>
        </a:p>
      </dgm:t>
    </dgm:pt>
    <dgm:pt modelId="{E638440D-1C6F-43ED-9945-53665624B378}" type="pres">
      <dgm:prSet presAssocID="{FC353859-3410-4DE2-A3D9-690AD5D385E9}" presName="sibTrans" presStyleLbl="bgSibTrans2D1" presStyleIdx="3" presStyleCnt="4"/>
      <dgm:spPr/>
      <dgm:t>
        <a:bodyPr/>
        <a:lstStyle/>
        <a:p>
          <a:endParaRPr lang="es-ES"/>
        </a:p>
      </dgm:t>
    </dgm:pt>
    <dgm:pt modelId="{A3AA84EB-F0E7-41C9-B995-3E407E031763}" type="pres">
      <dgm:prSet presAssocID="{3761B00D-E75F-4E62-A0D6-FDC89DA2FC17}" presName="compNode" presStyleCnt="0"/>
      <dgm:spPr/>
    </dgm:pt>
    <dgm:pt modelId="{C470DE1E-786F-4B67-B0EF-755B2D646806}" type="pres">
      <dgm:prSet presAssocID="{3761B00D-E75F-4E62-A0D6-FDC89DA2FC17}" presName="dummyConnPt" presStyleCnt="0"/>
      <dgm:spPr/>
    </dgm:pt>
    <dgm:pt modelId="{83CAD989-020C-4512-922C-C7816AD2DEE9}" type="pres">
      <dgm:prSet presAssocID="{3761B00D-E75F-4E62-A0D6-FDC89DA2FC17}" presName="node" presStyleLbl="node1" presStyleIdx="4" presStyleCnt="5">
        <dgm:presLayoutVars>
          <dgm:bulletEnabled val="1"/>
        </dgm:presLayoutVars>
      </dgm:prSet>
      <dgm:spPr/>
      <dgm:t>
        <a:bodyPr/>
        <a:lstStyle/>
        <a:p>
          <a:endParaRPr lang="es-ES"/>
        </a:p>
      </dgm:t>
    </dgm:pt>
  </dgm:ptLst>
  <dgm:cxnLst>
    <dgm:cxn modelId="{2693CACF-8E28-449F-8D55-1919BC1FDECF}" type="presOf" srcId="{DAC70CDF-A9A5-492A-AA8F-DA4F663065B1}" destId="{1CC8D5C8-593D-41D8-ABE8-BB74E674967B}" srcOrd="0" destOrd="0" presId="urn:microsoft.com/office/officeart/2005/8/layout/bProcess4"/>
    <dgm:cxn modelId="{0613F0F1-156E-41B9-9355-A6F41B894B31}" srcId="{3F42E7BC-6285-45DF-BBC4-0C564CEF49CC}" destId="{4AEB9CCA-83E1-4E72-954F-EB38C8649727}" srcOrd="2" destOrd="0" parTransId="{51051BF5-7B5B-4DA2-8DA9-D27231870603}" sibTransId="{2DF2B5E7-881F-4954-A370-0C28FBFD103A}"/>
    <dgm:cxn modelId="{09DFFBF6-4447-4FEA-AF36-ADEF7E7FD44C}" srcId="{3F42E7BC-6285-45DF-BBC4-0C564CEF49CC}" destId="{DAC70CDF-A9A5-492A-AA8F-DA4F663065B1}" srcOrd="3" destOrd="0" parTransId="{174FC168-64CE-465E-AEB5-C5183C9EFDAD}" sibTransId="{FC353859-3410-4DE2-A3D9-690AD5D385E9}"/>
    <dgm:cxn modelId="{15F3BEE4-6851-4008-8AAB-66B3054124B4}" srcId="{3F42E7BC-6285-45DF-BBC4-0C564CEF49CC}" destId="{6ABC27A5-7BA7-4FBB-86C5-E9791D6CF2AF}" srcOrd="0" destOrd="0" parTransId="{37D479C1-BA64-444D-8367-CD99CACD2706}" sibTransId="{D20AC3BE-FEE6-4A2F-937A-3FD7DAF5CA45}"/>
    <dgm:cxn modelId="{07A5DD96-A13D-4CF2-AB52-CEAF04969611}" type="presOf" srcId="{3F42E7BC-6285-45DF-BBC4-0C564CEF49CC}" destId="{1CC4B5DE-E6A3-4021-9910-2DEA3787DB07}" srcOrd="0" destOrd="0" presId="urn:microsoft.com/office/officeart/2005/8/layout/bProcess4"/>
    <dgm:cxn modelId="{B528CD4B-1C13-4397-93D5-3AA50B851436}" type="presOf" srcId="{2DF2B5E7-881F-4954-A370-0C28FBFD103A}" destId="{5737ECF9-3B56-4CE7-AF3B-D18611CB5BEB}" srcOrd="0" destOrd="0" presId="urn:microsoft.com/office/officeart/2005/8/layout/bProcess4"/>
    <dgm:cxn modelId="{D4E13CC6-83F1-4D99-9515-A9ED9FE7C3A2}" type="presOf" srcId="{6ABC27A5-7BA7-4FBB-86C5-E9791D6CF2AF}" destId="{83D52D65-C955-4449-8443-775234EB9153}" srcOrd="0" destOrd="0" presId="urn:microsoft.com/office/officeart/2005/8/layout/bProcess4"/>
    <dgm:cxn modelId="{25D5CF2C-6FC6-4904-9406-0C277096A892}" type="presOf" srcId="{4AEB9CCA-83E1-4E72-954F-EB38C8649727}" destId="{EB21EA3E-FE60-4448-B7E9-250393C63BE6}" srcOrd="0" destOrd="0" presId="urn:microsoft.com/office/officeart/2005/8/layout/bProcess4"/>
    <dgm:cxn modelId="{49EE7003-8C57-48E8-8360-63369B9E7F50}" type="presOf" srcId="{D20AC3BE-FEE6-4A2F-937A-3FD7DAF5CA45}" destId="{BBD186D8-2451-409B-A979-37ED74217B39}" srcOrd="0" destOrd="0" presId="urn:microsoft.com/office/officeart/2005/8/layout/bProcess4"/>
    <dgm:cxn modelId="{96F33666-CE9C-4552-8CB2-690B2EA239E8}" type="presOf" srcId="{FC353859-3410-4DE2-A3D9-690AD5D385E9}" destId="{E638440D-1C6F-43ED-9945-53665624B378}" srcOrd="0" destOrd="0" presId="urn:microsoft.com/office/officeart/2005/8/layout/bProcess4"/>
    <dgm:cxn modelId="{90EEC4BE-2E3D-4F50-9554-28692A20FC3A}" type="presOf" srcId="{3761B00D-E75F-4E62-A0D6-FDC89DA2FC17}" destId="{83CAD989-020C-4512-922C-C7816AD2DEE9}" srcOrd="0" destOrd="0" presId="urn:microsoft.com/office/officeart/2005/8/layout/bProcess4"/>
    <dgm:cxn modelId="{09EC2127-FCB7-46DF-B74A-CA20C40C0642}" srcId="{3F42E7BC-6285-45DF-BBC4-0C564CEF49CC}" destId="{8A90C399-14F8-44C8-B72C-50A38D6A547F}" srcOrd="1" destOrd="0" parTransId="{E9844362-24A2-4B3E-B668-E02E8A904DB0}" sibTransId="{D502139B-FF25-41B3-9E00-7A0A9F636B4B}"/>
    <dgm:cxn modelId="{729F3F59-3146-4498-91A1-6EAE624AA90D}" type="presOf" srcId="{8A90C399-14F8-44C8-B72C-50A38D6A547F}" destId="{C2F54173-3297-47F1-BF9C-1843D68DD0F9}" srcOrd="0" destOrd="0" presId="urn:microsoft.com/office/officeart/2005/8/layout/bProcess4"/>
    <dgm:cxn modelId="{3F7CBBCC-A9AB-4C59-B77A-02C75DF848E8}" type="presOf" srcId="{D502139B-FF25-41B3-9E00-7A0A9F636B4B}" destId="{E19E7AC3-D244-439A-BF16-1B599D8D0574}" srcOrd="0" destOrd="0" presId="urn:microsoft.com/office/officeart/2005/8/layout/bProcess4"/>
    <dgm:cxn modelId="{9A12E7C5-71BA-49AE-A964-8D55B4068D69}" srcId="{3F42E7BC-6285-45DF-BBC4-0C564CEF49CC}" destId="{3761B00D-E75F-4E62-A0D6-FDC89DA2FC17}" srcOrd="4" destOrd="0" parTransId="{A539C039-05A8-4A3B-830E-1A977DA2C87B}" sibTransId="{12BAE8B3-0A0C-4A72-9995-70048CA515DD}"/>
    <dgm:cxn modelId="{9431F7F7-9074-4510-9E30-EE1AD5CAE569}" type="presParOf" srcId="{1CC4B5DE-E6A3-4021-9910-2DEA3787DB07}" destId="{6B84E043-4B7D-448D-8C34-834A0E478308}" srcOrd="0" destOrd="0" presId="urn:microsoft.com/office/officeart/2005/8/layout/bProcess4"/>
    <dgm:cxn modelId="{90837D55-AD1E-4241-AC2C-BC04F059F8E6}" type="presParOf" srcId="{6B84E043-4B7D-448D-8C34-834A0E478308}" destId="{7F68EF6D-686F-41BF-B9D1-0BEEA7A8489D}" srcOrd="0" destOrd="0" presId="urn:microsoft.com/office/officeart/2005/8/layout/bProcess4"/>
    <dgm:cxn modelId="{24435855-DDAD-4DAE-A720-1AFBC9355636}" type="presParOf" srcId="{6B84E043-4B7D-448D-8C34-834A0E478308}" destId="{83D52D65-C955-4449-8443-775234EB9153}" srcOrd="1" destOrd="0" presId="urn:microsoft.com/office/officeart/2005/8/layout/bProcess4"/>
    <dgm:cxn modelId="{F67040E9-5ADD-41CB-B525-F3CF6379E164}" type="presParOf" srcId="{1CC4B5DE-E6A3-4021-9910-2DEA3787DB07}" destId="{BBD186D8-2451-409B-A979-37ED74217B39}" srcOrd="1" destOrd="0" presId="urn:microsoft.com/office/officeart/2005/8/layout/bProcess4"/>
    <dgm:cxn modelId="{28DAE719-ECE5-4E6C-A097-BFA7C1DDA100}" type="presParOf" srcId="{1CC4B5DE-E6A3-4021-9910-2DEA3787DB07}" destId="{3F1BFF10-FF00-4268-AEB1-1D6F05BB94D6}" srcOrd="2" destOrd="0" presId="urn:microsoft.com/office/officeart/2005/8/layout/bProcess4"/>
    <dgm:cxn modelId="{A1AED516-28C8-4335-B4FB-342EE396051C}" type="presParOf" srcId="{3F1BFF10-FF00-4268-AEB1-1D6F05BB94D6}" destId="{FC47A4C3-8338-4CDF-8D8D-4734BAC257D7}" srcOrd="0" destOrd="0" presId="urn:microsoft.com/office/officeart/2005/8/layout/bProcess4"/>
    <dgm:cxn modelId="{568D638A-2D23-43EB-9DDB-F29C696F0A5B}" type="presParOf" srcId="{3F1BFF10-FF00-4268-AEB1-1D6F05BB94D6}" destId="{C2F54173-3297-47F1-BF9C-1843D68DD0F9}" srcOrd="1" destOrd="0" presId="urn:microsoft.com/office/officeart/2005/8/layout/bProcess4"/>
    <dgm:cxn modelId="{E6B58F85-B664-44F4-9E1D-D9FA750B3AD4}" type="presParOf" srcId="{1CC4B5DE-E6A3-4021-9910-2DEA3787DB07}" destId="{E19E7AC3-D244-439A-BF16-1B599D8D0574}" srcOrd="3" destOrd="0" presId="urn:microsoft.com/office/officeart/2005/8/layout/bProcess4"/>
    <dgm:cxn modelId="{05D220F4-68B5-484C-B90F-4294AB562640}" type="presParOf" srcId="{1CC4B5DE-E6A3-4021-9910-2DEA3787DB07}" destId="{FA47F8AA-DA00-402D-9BDC-F70C5D3CBAD6}" srcOrd="4" destOrd="0" presId="urn:microsoft.com/office/officeart/2005/8/layout/bProcess4"/>
    <dgm:cxn modelId="{8C3BD2F2-0B5C-47FE-B264-34B994A9CE5E}" type="presParOf" srcId="{FA47F8AA-DA00-402D-9BDC-F70C5D3CBAD6}" destId="{9F5405D9-A94F-4156-8487-3B5185EECBDA}" srcOrd="0" destOrd="0" presId="urn:microsoft.com/office/officeart/2005/8/layout/bProcess4"/>
    <dgm:cxn modelId="{8888B018-7F0C-47F9-8887-019D46C795CC}" type="presParOf" srcId="{FA47F8AA-DA00-402D-9BDC-F70C5D3CBAD6}" destId="{EB21EA3E-FE60-4448-B7E9-250393C63BE6}" srcOrd="1" destOrd="0" presId="urn:microsoft.com/office/officeart/2005/8/layout/bProcess4"/>
    <dgm:cxn modelId="{EA877DA0-E95A-409E-B0FB-C768B89E6B80}" type="presParOf" srcId="{1CC4B5DE-E6A3-4021-9910-2DEA3787DB07}" destId="{5737ECF9-3B56-4CE7-AF3B-D18611CB5BEB}" srcOrd="5" destOrd="0" presId="urn:microsoft.com/office/officeart/2005/8/layout/bProcess4"/>
    <dgm:cxn modelId="{05865572-A920-44EB-924C-46E884DD0661}" type="presParOf" srcId="{1CC4B5DE-E6A3-4021-9910-2DEA3787DB07}" destId="{02CCC99D-8751-484B-884D-294EC7D473D4}" srcOrd="6" destOrd="0" presId="urn:microsoft.com/office/officeart/2005/8/layout/bProcess4"/>
    <dgm:cxn modelId="{49CEC270-D7BB-4C89-8B55-08912117FFF5}" type="presParOf" srcId="{02CCC99D-8751-484B-884D-294EC7D473D4}" destId="{D32D437D-6106-402D-BAC0-FA6241A8E6F0}" srcOrd="0" destOrd="0" presId="urn:microsoft.com/office/officeart/2005/8/layout/bProcess4"/>
    <dgm:cxn modelId="{EE2D5F13-8924-4AC8-A690-BB575CAD397E}" type="presParOf" srcId="{02CCC99D-8751-484B-884D-294EC7D473D4}" destId="{1CC8D5C8-593D-41D8-ABE8-BB74E674967B}" srcOrd="1" destOrd="0" presId="urn:microsoft.com/office/officeart/2005/8/layout/bProcess4"/>
    <dgm:cxn modelId="{BC6A4B97-258A-4FE2-8771-9CA02A002FA5}" type="presParOf" srcId="{1CC4B5DE-E6A3-4021-9910-2DEA3787DB07}" destId="{E638440D-1C6F-43ED-9945-53665624B378}" srcOrd="7" destOrd="0" presId="urn:microsoft.com/office/officeart/2005/8/layout/bProcess4"/>
    <dgm:cxn modelId="{3310F4F9-9DDE-4168-9162-2C1AFD8CB0A2}" type="presParOf" srcId="{1CC4B5DE-E6A3-4021-9910-2DEA3787DB07}" destId="{A3AA84EB-F0E7-41C9-B995-3E407E031763}" srcOrd="8" destOrd="0" presId="urn:microsoft.com/office/officeart/2005/8/layout/bProcess4"/>
    <dgm:cxn modelId="{B2B9EBE2-09A4-4BA9-B228-430F99B6B83E}" type="presParOf" srcId="{A3AA84EB-F0E7-41C9-B995-3E407E031763}" destId="{C470DE1E-786F-4B67-B0EF-755B2D646806}" srcOrd="0" destOrd="0" presId="urn:microsoft.com/office/officeart/2005/8/layout/bProcess4"/>
    <dgm:cxn modelId="{EF28B301-6726-40D3-BCFB-CD5A386484E5}" type="presParOf" srcId="{A3AA84EB-F0E7-41C9-B995-3E407E031763}" destId="{83CAD989-020C-4512-922C-C7816AD2DEE9}"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26FCB-A749-4DF6-87BE-38843BDD345A}" type="doc">
      <dgm:prSet loTypeId="urn:microsoft.com/office/officeart/2005/8/layout/bProcess4" loCatId="process" qsTypeId="urn:microsoft.com/office/officeart/2005/8/quickstyle/simple3" qsCatId="simple" csTypeId="urn:microsoft.com/office/officeart/2005/8/colors/accent2_1" csCatId="accent2" phldr="1"/>
      <dgm:spPr/>
      <dgm:t>
        <a:bodyPr/>
        <a:lstStyle/>
        <a:p>
          <a:endParaRPr lang="es-EC"/>
        </a:p>
      </dgm:t>
    </dgm:pt>
    <dgm:pt modelId="{C9E73F34-4A53-48F1-822B-A16B87E19A0E}">
      <dgm:prSet phldrT="[Texto]" custT="1"/>
      <dgm:spPr/>
      <dgm:t>
        <a:bodyPr/>
        <a:lstStyle/>
        <a:p>
          <a:pPr algn="ctr"/>
          <a:r>
            <a:rPr lang="es-EC" sz="2000" dirty="0">
              <a:latin typeface="+mj-lt"/>
            </a:rPr>
            <a:t>Producción promedio 5 a 6 mazorcas / planta / cosecha</a:t>
          </a:r>
        </a:p>
      </dgm:t>
    </dgm:pt>
    <dgm:pt modelId="{DB25FCD3-36E0-4D27-9677-59D5C6557B3E}" type="parTrans" cxnId="{5634DC66-1F2C-4305-BC28-64FDCCCE915D}">
      <dgm:prSet/>
      <dgm:spPr/>
      <dgm:t>
        <a:bodyPr/>
        <a:lstStyle/>
        <a:p>
          <a:pPr algn="just"/>
          <a:endParaRPr lang="es-EC"/>
        </a:p>
      </dgm:t>
    </dgm:pt>
    <dgm:pt modelId="{3C5B962D-C963-4F31-AAA4-E41607C2AC8E}" type="sibTrans" cxnId="{5634DC66-1F2C-4305-BC28-64FDCCCE915D}">
      <dgm:prSet/>
      <dgm:spPr/>
      <dgm:t>
        <a:bodyPr/>
        <a:lstStyle/>
        <a:p>
          <a:pPr algn="just"/>
          <a:endParaRPr lang="es-EC"/>
        </a:p>
      </dgm:t>
    </dgm:pt>
    <dgm:pt modelId="{AA5628F3-3085-4F00-B051-F474A4D47192}">
      <dgm:prSet phldrT="[Texto]" custT="1"/>
      <dgm:spPr/>
      <dgm:t>
        <a:bodyPr/>
        <a:lstStyle/>
        <a:p>
          <a:pPr algn="ctr"/>
          <a:r>
            <a:rPr lang="es-EC" sz="2000" dirty="0">
              <a:latin typeface="+mj-lt"/>
            </a:rPr>
            <a:t>35 % MS </a:t>
          </a:r>
        </a:p>
      </dgm:t>
    </dgm:pt>
    <dgm:pt modelId="{264C1135-9365-4D51-9027-D9428DC4C482}" type="parTrans" cxnId="{F51F849D-C220-4C4C-BB40-12A23EC11D4D}">
      <dgm:prSet/>
      <dgm:spPr/>
      <dgm:t>
        <a:bodyPr/>
        <a:lstStyle/>
        <a:p>
          <a:pPr algn="just"/>
          <a:endParaRPr lang="es-EC"/>
        </a:p>
      </dgm:t>
    </dgm:pt>
    <dgm:pt modelId="{23720AD4-18F6-45D1-9EDA-14D9FD77B235}" type="sibTrans" cxnId="{F51F849D-C220-4C4C-BB40-12A23EC11D4D}">
      <dgm:prSet/>
      <dgm:spPr/>
      <dgm:t>
        <a:bodyPr/>
        <a:lstStyle/>
        <a:p>
          <a:pPr algn="just"/>
          <a:endParaRPr lang="es-EC"/>
        </a:p>
      </dgm:t>
    </dgm:pt>
    <dgm:pt modelId="{7D5B40CE-A955-437D-BAAA-49ED2AE370E2}">
      <dgm:prSet phldrT="[Texto]" custT="1"/>
      <dgm:spPr/>
      <dgm:t>
        <a:bodyPr/>
        <a:lstStyle/>
        <a:p>
          <a:pPr algn="ctr"/>
          <a:r>
            <a:rPr lang="es-EC" sz="2000" dirty="0">
              <a:latin typeface="+mj-lt"/>
            </a:rPr>
            <a:t>599,9 Kg. MS</a:t>
          </a:r>
        </a:p>
      </dgm:t>
    </dgm:pt>
    <dgm:pt modelId="{F061A0C4-D652-4F2D-98EB-CD2F3497C9DA}" type="parTrans" cxnId="{487BF65A-2257-4A76-ADC7-CAD8CB775C5A}">
      <dgm:prSet/>
      <dgm:spPr/>
      <dgm:t>
        <a:bodyPr/>
        <a:lstStyle/>
        <a:p>
          <a:pPr algn="just"/>
          <a:endParaRPr lang="es-EC"/>
        </a:p>
      </dgm:t>
    </dgm:pt>
    <dgm:pt modelId="{66366FD0-6D96-44C8-A427-A7225F70F87D}" type="sibTrans" cxnId="{487BF65A-2257-4A76-ADC7-CAD8CB775C5A}">
      <dgm:prSet/>
      <dgm:spPr/>
      <dgm:t>
        <a:bodyPr/>
        <a:lstStyle/>
        <a:p>
          <a:pPr algn="just"/>
          <a:endParaRPr lang="es-EC"/>
        </a:p>
      </dgm:t>
    </dgm:pt>
    <dgm:pt modelId="{4F48E407-9A84-4E22-98AC-ABCBE3385CEC}">
      <dgm:prSet phldrT="[Texto]" custT="1"/>
      <dgm:spPr/>
      <dgm:t>
        <a:bodyPr/>
        <a:lstStyle/>
        <a:p>
          <a:pPr algn="ctr"/>
          <a:r>
            <a:rPr lang="es-EC" sz="2000" dirty="0">
              <a:latin typeface="+mj-lt"/>
            </a:rPr>
            <a:t>Limitante, no apetecido en temporada invernal </a:t>
          </a:r>
        </a:p>
      </dgm:t>
    </dgm:pt>
    <dgm:pt modelId="{A05BE597-8967-48EC-999F-0D781E3732A3}" type="parTrans" cxnId="{EAC9978F-2F12-48F5-896F-1277C11A9DD2}">
      <dgm:prSet/>
      <dgm:spPr/>
      <dgm:t>
        <a:bodyPr/>
        <a:lstStyle/>
        <a:p>
          <a:pPr algn="just"/>
          <a:endParaRPr lang="es-EC"/>
        </a:p>
      </dgm:t>
    </dgm:pt>
    <dgm:pt modelId="{48DB2F31-1CDA-452B-BACF-A828625A6035}" type="sibTrans" cxnId="{EAC9978F-2F12-48F5-896F-1277C11A9DD2}">
      <dgm:prSet/>
      <dgm:spPr/>
      <dgm:t>
        <a:bodyPr/>
        <a:lstStyle/>
        <a:p>
          <a:pPr algn="just"/>
          <a:endParaRPr lang="es-EC"/>
        </a:p>
      </dgm:t>
    </dgm:pt>
    <dgm:pt modelId="{D68A0B72-17C3-474C-8BB3-E55908E63D43}">
      <dgm:prSet phldrT="[Texto]" custT="1"/>
      <dgm:spPr/>
      <dgm:t>
        <a:bodyPr/>
        <a:lstStyle/>
        <a:p>
          <a:pPr algn="ctr"/>
          <a:r>
            <a:rPr lang="es-EC" sz="2000" dirty="0">
              <a:latin typeface="+mj-lt"/>
            </a:rPr>
            <a:t>4285 mazorcas Ha / 0,4 Kg. peso medio = 1714 Kg. en fresco</a:t>
          </a:r>
        </a:p>
      </dgm:t>
    </dgm:pt>
    <dgm:pt modelId="{CA949BD6-46A4-44FD-A21E-6B873F1C1824}" type="parTrans" cxnId="{F84734F7-2706-437E-A0B2-95C2182ECE9C}">
      <dgm:prSet/>
      <dgm:spPr/>
      <dgm:t>
        <a:bodyPr/>
        <a:lstStyle/>
        <a:p>
          <a:pPr algn="just"/>
          <a:endParaRPr lang="es-EC"/>
        </a:p>
      </dgm:t>
    </dgm:pt>
    <dgm:pt modelId="{615DDBE2-69FD-4EAB-8FA3-D1D3C99ED9FB}" type="sibTrans" cxnId="{F84734F7-2706-437E-A0B2-95C2182ECE9C}">
      <dgm:prSet/>
      <dgm:spPr/>
      <dgm:t>
        <a:bodyPr/>
        <a:lstStyle/>
        <a:p>
          <a:pPr algn="just"/>
          <a:endParaRPr lang="es-EC"/>
        </a:p>
      </dgm:t>
    </dgm:pt>
    <dgm:pt modelId="{3CF2F96F-0A93-4822-8A18-EB767B31F9FE}">
      <dgm:prSet phldrT="[Texto]" custT="1"/>
      <dgm:spPr/>
      <dgm:t>
        <a:bodyPr/>
        <a:lstStyle/>
        <a:p>
          <a:pPr algn="ctr"/>
          <a:r>
            <a:rPr lang="es-EC" sz="2000" dirty="0">
              <a:latin typeface="+mj-lt"/>
            </a:rPr>
            <a:t>Consumo</a:t>
          </a:r>
          <a:r>
            <a:rPr lang="es-EC" sz="2000" baseline="0" dirty="0">
              <a:latin typeface="+mj-lt"/>
            </a:rPr>
            <a:t> promedio </a:t>
          </a:r>
        </a:p>
        <a:p>
          <a:pPr algn="ctr"/>
          <a:r>
            <a:rPr lang="es-EC" sz="2000" baseline="0" dirty="0">
              <a:latin typeface="+mj-lt"/>
            </a:rPr>
            <a:t>13 Kg/Vaca/Día</a:t>
          </a:r>
          <a:endParaRPr lang="es-EC" sz="2000" dirty="0">
            <a:latin typeface="+mj-lt"/>
          </a:endParaRPr>
        </a:p>
      </dgm:t>
    </dgm:pt>
    <dgm:pt modelId="{AB347305-71AC-44E8-B84B-D436DCC7AF1F}" type="parTrans" cxnId="{59882F95-3356-434C-B665-E742118942A6}">
      <dgm:prSet/>
      <dgm:spPr/>
      <dgm:t>
        <a:bodyPr/>
        <a:lstStyle/>
        <a:p>
          <a:endParaRPr lang="es-EC"/>
        </a:p>
      </dgm:t>
    </dgm:pt>
    <dgm:pt modelId="{AEEFDBF9-D681-4C0F-AAE8-4439D0E994F5}" type="sibTrans" cxnId="{59882F95-3356-434C-B665-E742118942A6}">
      <dgm:prSet/>
      <dgm:spPr/>
      <dgm:t>
        <a:bodyPr/>
        <a:lstStyle/>
        <a:p>
          <a:endParaRPr lang="es-EC"/>
        </a:p>
      </dgm:t>
    </dgm:pt>
    <dgm:pt modelId="{0308A5E3-E483-4BD3-ADB2-803A69E428AF}">
      <dgm:prSet phldrT="[Texto]" custT="1"/>
      <dgm:spPr/>
      <dgm:t>
        <a:bodyPr/>
        <a:lstStyle/>
        <a:p>
          <a:pPr algn="ctr"/>
          <a:r>
            <a:rPr lang="es-EC" sz="2000" dirty="0">
              <a:latin typeface="+mj-lt"/>
            </a:rPr>
            <a:t>Alimentación 130 UBAs en época de sequía</a:t>
          </a:r>
        </a:p>
      </dgm:t>
    </dgm:pt>
    <dgm:pt modelId="{910359F2-5A8B-4E9B-87B4-4E9AFA39A8C4}" type="parTrans" cxnId="{10562ED7-536B-4D62-B80C-5E32A8245465}">
      <dgm:prSet/>
      <dgm:spPr/>
      <dgm:t>
        <a:bodyPr/>
        <a:lstStyle/>
        <a:p>
          <a:endParaRPr lang="es-EC"/>
        </a:p>
      </dgm:t>
    </dgm:pt>
    <dgm:pt modelId="{BE031646-02C4-433D-A3CA-5A4AA3A672B3}" type="sibTrans" cxnId="{10562ED7-536B-4D62-B80C-5E32A8245465}">
      <dgm:prSet/>
      <dgm:spPr/>
      <dgm:t>
        <a:bodyPr/>
        <a:lstStyle/>
        <a:p>
          <a:endParaRPr lang="es-EC"/>
        </a:p>
      </dgm:t>
    </dgm:pt>
    <dgm:pt modelId="{EF259073-75C6-4C6F-B6A6-1E4601D36AD3}">
      <dgm:prSet phldrT="[Texto]" custT="1"/>
      <dgm:spPr>
        <a:gradFill rotWithShape="0">
          <a:gsLst>
            <a:gs pos="0">
              <a:srgbClr val="FFFFE1">
                <a:hueOff val="0"/>
                <a:satOff val="0"/>
                <a:lumOff val="0"/>
                <a:alphaOff val="0"/>
                <a:tint val="50000"/>
                <a:satMod val="300000"/>
              </a:srgbClr>
            </a:gs>
            <a:gs pos="35000">
              <a:srgbClr val="FFFFE1">
                <a:hueOff val="0"/>
                <a:satOff val="0"/>
                <a:lumOff val="0"/>
                <a:alphaOff val="0"/>
                <a:tint val="37000"/>
                <a:satMod val="300000"/>
              </a:srgbClr>
            </a:gs>
            <a:gs pos="100000">
              <a:srgbClr val="FFFFE1">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s-EC" sz="2000" kern="1200" dirty="0">
              <a:solidFill>
                <a:srgbClr val="000000">
                  <a:hueOff val="0"/>
                  <a:satOff val="0"/>
                  <a:lumOff val="0"/>
                  <a:alphaOff val="0"/>
                </a:srgbClr>
              </a:solidFill>
              <a:latin typeface="+mj-lt"/>
              <a:ea typeface="+mn-ea"/>
              <a:cs typeface="+mn-cs"/>
            </a:rPr>
            <a:t>Densidad de siembra 850 plantas / Ha.</a:t>
          </a:r>
        </a:p>
      </dgm:t>
    </dgm:pt>
    <dgm:pt modelId="{2DA0F5E2-4B2C-4D23-B06E-03161FA62F5A}" type="sibTrans" cxnId="{A4B46D18-D455-4024-8C6F-52E683BB7AA4}">
      <dgm:prSet/>
      <dgm:spPr/>
      <dgm:t>
        <a:bodyPr/>
        <a:lstStyle/>
        <a:p>
          <a:pPr algn="just"/>
          <a:endParaRPr lang="es-EC"/>
        </a:p>
      </dgm:t>
    </dgm:pt>
    <dgm:pt modelId="{F674D764-D6DD-46C1-8352-87C99C3439F1}" type="parTrans" cxnId="{A4B46D18-D455-4024-8C6F-52E683BB7AA4}">
      <dgm:prSet/>
      <dgm:spPr/>
      <dgm:t>
        <a:bodyPr/>
        <a:lstStyle/>
        <a:p>
          <a:pPr algn="just"/>
          <a:endParaRPr lang="es-EC"/>
        </a:p>
      </dgm:t>
    </dgm:pt>
    <dgm:pt modelId="{66B7B240-43D1-41C2-8BF0-02113CB87CB6}" type="pres">
      <dgm:prSet presAssocID="{76526FCB-A749-4DF6-87BE-38843BDD345A}" presName="Name0" presStyleCnt="0">
        <dgm:presLayoutVars>
          <dgm:dir/>
          <dgm:resizeHandles/>
        </dgm:presLayoutVars>
      </dgm:prSet>
      <dgm:spPr/>
      <dgm:t>
        <a:bodyPr/>
        <a:lstStyle/>
        <a:p>
          <a:endParaRPr lang="es-ES"/>
        </a:p>
      </dgm:t>
    </dgm:pt>
    <dgm:pt modelId="{937B3B51-3E59-439B-AA1B-70699A1213F4}" type="pres">
      <dgm:prSet presAssocID="{EF259073-75C6-4C6F-B6A6-1E4601D36AD3}" presName="compNode" presStyleCnt="0"/>
      <dgm:spPr/>
    </dgm:pt>
    <dgm:pt modelId="{BE4B331B-F11C-4EBF-AD2A-47A0A275A56F}" type="pres">
      <dgm:prSet presAssocID="{EF259073-75C6-4C6F-B6A6-1E4601D36AD3}" presName="dummyConnPt" presStyleCnt="0"/>
      <dgm:spPr/>
    </dgm:pt>
    <dgm:pt modelId="{CE02948B-BF86-4707-B120-47764754EE9C}" type="pres">
      <dgm:prSet presAssocID="{EF259073-75C6-4C6F-B6A6-1E4601D36AD3}" presName="node" presStyleLbl="node1" presStyleIdx="0" presStyleCnt="8" custScaleX="113212" custScaleY="124520">
        <dgm:presLayoutVars>
          <dgm:bulletEnabled val="1"/>
        </dgm:presLayoutVars>
      </dgm:prSet>
      <dgm:spPr>
        <a:xfrm>
          <a:off x="839860" y="2689"/>
          <a:ext cx="1842954" cy="1105772"/>
        </a:xfrm>
        <a:prstGeom prst="roundRect">
          <a:avLst>
            <a:gd name="adj" fmla="val 10000"/>
          </a:avLst>
        </a:prstGeom>
      </dgm:spPr>
      <dgm:t>
        <a:bodyPr/>
        <a:lstStyle/>
        <a:p>
          <a:endParaRPr lang="es-ES"/>
        </a:p>
      </dgm:t>
    </dgm:pt>
    <dgm:pt modelId="{6136054A-82DF-47E5-B4F0-3F4B39AB1CFF}" type="pres">
      <dgm:prSet presAssocID="{2DA0F5E2-4B2C-4D23-B06E-03161FA62F5A}" presName="sibTrans" presStyleLbl="bgSibTrans2D1" presStyleIdx="0" presStyleCnt="7"/>
      <dgm:spPr/>
      <dgm:t>
        <a:bodyPr/>
        <a:lstStyle/>
        <a:p>
          <a:endParaRPr lang="es-ES"/>
        </a:p>
      </dgm:t>
    </dgm:pt>
    <dgm:pt modelId="{C11B1A9D-28DB-4E1E-932F-216A0AB352BE}" type="pres">
      <dgm:prSet presAssocID="{C9E73F34-4A53-48F1-822B-A16B87E19A0E}" presName="compNode" presStyleCnt="0"/>
      <dgm:spPr/>
    </dgm:pt>
    <dgm:pt modelId="{912896F6-905A-4561-A842-1B71319A50FD}" type="pres">
      <dgm:prSet presAssocID="{C9E73F34-4A53-48F1-822B-A16B87E19A0E}" presName="dummyConnPt" presStyleCnt="0"/>
      <dgm:spPr/>
    </dgm:pt>
    <dgm:pt modelId="{C9DBD07C-DD51-419B-8930-B68C5F44B204}" type="pres">
      <dgm:prSet presAssocID="{C9E73F34-4A53-48F1-822B-A16B87E19A0E}" presName="node" presStyleLbl="node1" presStyleIdx="1" presStyleCnt="8" custScaleX="122438">
        <dgm:presLayoutVars>
          <dgm:bulletEnabled val="1"/>
        </dgm:presLayoutVars>
      </dgm:prSet>
      <dgm:spPr/>
      <dgm:t>
        <a:bodyPr/>
        <a:lstStyle/>
        <a:p>
          <a:endParaRPr lang="es-ES"/>
        </a:p>
      </dgm:t>
    </dgm:pt>
    <dgm:pt modelId="{FF4BAF1C-D67F-4080-9F8D-BA9A0332569C}" type="pres">
      <dgm:prSet presAssocID="{3C5B962D-C963-4F31-AAA4-E41607C2AC8E}" presName="sibTrans" presStyleLbl="bgSibTrans2D1" presStyleIdx="1" presStyleCnt="7"/>
      <dgm:spPr/>
      <dgm:t>
        <a:bodyPr/>
        <a:lstStyle/>
        <a:p>
          <a:endParaRPr lang="es-ES"/>
        </a:p>
      </dgm:t>
    </dgm:pt>
    <dgm:pt modelId="{9C634FE8-7B0C-4C11-BE68-350A8826AA94}" type="pres">
      <dgm:prSet presAssocID="{D68A0B72-17C3-474C-8BB3-E55908E63D43}" presName="compNode" presStyleCnt="0"/>
      <dgm:spPr/>
    </dgm:pt>
    <dgm:pt modelId="{1CCDF617-6971-44DE-9FA8-C3349B14C6AC}" type="pres">
      <dgm:prSet presAssocID="{D68A0B72-17C3-474C-8BB3-E55908E63D43}" presName="dummyConnPt" presStyleCnt="0"/>
      <dgm:spPr/>
    </dgm:pt>
    <dgm:pt modelId="{0DD2EA28-58E4-4A6E-86DE-096A11285FAA}" type="pres">
      <dgm:prSet presAssocID="{D68A0B72-17C3-474C-8BB3-E55908E63D43}" presName="node" presStyleLbl="node1" presStyleIdx="2" presStyleCnt="8" custScaleX="131619">
        <dgm:presLayoutVars>
          <dgm:bulletEnabled val="1"/>
        </dgm:presLayoutVars>
      </dgm:prSet>
      <dgm:spPr/>
      <dgm:t>
        <a:bodyPr/>
        <a:lstStyle/>
        <a:p>
          <a:endParaRPr lang="es-ES"/>
        </a:p>
      </dgm:t>
    </dgm:pt>
    <dgm:pt modelId="{A41FCEEF-BE0D-4AB9-B82C-C468DBE2A1B0}" type="pres">
      <dgm:prSet presAssocID="{615DDBE2-69FD-4EAB-8FA3-D1D3C99ED9FB}" presName="sibTrans" presStyleLbl="bgSibTrans2D1" presStyleIdx="2" presStyleCnt="7"/>
      <dgm:spPr/>
      <dgm:t>
        <a:bodyPr/>
        <a:lstStyle/>
        <a:p>
          <a:endParaRPr lang="es-ES"/>
        </a:p>
      </dgm:t>
    </dgm:pt>
    <dgm:pt modelId="{C70DC2CB-4DF2-45BF-BB32-63220A957B57}" type="pres">
      <dgm:prSet presAssocID="{AA5628F3-3085-4F00-B051-F474A4D47192}" presName="compNode" presStyleCnt="0"/>
      <dgm:spPr/>
    </dgm:pt>
    <dgm:pt modelId="{40324F46-B8E4-4836-90EB-7ACF01DAE565}" type="pres">
      <dgm:prSet presAssocID="{AA5628F3-3085-4F00-B051-F474A4D47192}" presName="dummyConnPt" presStyleCnt="0"/>
      <dgm:spPr/>
    </dgm:pt>
    <dgm:pt modelId="{204094B0-780F-4CDE-A507-EA544329D385}" type="pres">
      <dgm:prSet presAssocID="{AA5628F3-3085-4F00-B051-F474A4D47192}" presName="node" presStyleLbl="node1" presStyleIdx="3" presStyleCnt="8" custScaleX="158077" custScaleY="128993">
        <dgm:presLayoutVars>
          <dgm:bulletEnabled val="1"/>
        </dgm:presLayoutVars>
      </dgm:prSet>
      <dgm:spPr/>
      <dgm:t>
        <a:bodyPr/>
        <a:lstStyle/>
        <a:p>
          <a:endParaRPr lang="es-ES"/>
        </a:p>
      </dgm:t>
    </dgm:pt>
    <dgm:pt modelId="{0FCAE528-B263-463D-A71C-79BDB11608B6}" type="pres">
      <dgm:prSet presAssocID="{23720AD4-18F6-45D1-9EDA-14D9FD77B235}" presName="sibTrans" presStyleLbl="bgSibTrans2D1" presStyleIdx="3" presStyleCnt="7"/>
      <dgm:spPr/>
      <dgm:t>
        <a:bodyPr/>
        <a:lstStyle/>
        <a:p>
          <a:endParaRPr lang="es-ES"/>
        </a:p>
      </dgm:t>
    </dgm:pt>
    <dgm:pt modelId="{6D6D4EE0-31E0-4882-BCB1-BEF7A75D4037}" type="pres">
      <dgm:prSet presAssocID="{7D5B40CE-A955-437D-BAAA-49ED2AE370E2}" presName="compNode" presStyleCnt="0"/>
      <dgm:spPr/>
    </dgm:pt>
    <dgm:pt modelId="{6CF941D4-052D-443C-ACD4-4751B46506F2}" type="pres">
      <dgm:prSet presAssocID="{7D5B40CE-A955-437D-BAAA-49ED2AE370E2}" presName="dummyConnPt" presStyleCnt="0"/>
      <dgm:spPr/>
    </dgm:pt>
    <dgm:pt modelId="{468F5C2C-120D-468C-A337-86CA40F8DEDB}" type="pres">
      <dgm:prSet presAssocID="{7D5B40CE-A955-437D-BAAA-49ED2AE370E2}" presName="node" presStyleLbl="node1" presStyleIdx="4" presStyleCnt="8" custScaleX="110524" custScaleY="119951">
        <dgm:presLayoutVars>
          <dgm:bulletEnabled val="1"/>
        </dgm:presLayoutVars>
      </dgm:prSet>
      <dgm:spPr/>
      <dgm:t>
        <a:bodyPr/>
        <a:lstStyle/>
        <a:p>
          <a:endParaRPr lang="es-ES"/>
        </a:p>
      </dgm:t>
    </dgm:pt>
    <dgm:pt modelId="{525702F3-A87F-46F6-B85E-A533EA74EC5E}" type="pres">
      <dgm:prSet presAssocID="{66366FD0-6D96-44C8-A427-A7225F70F87D}" presName="sibTrans" presStyleLbl="bgSibTrans2D1" presStyleIdx="4" presStyleCnt="7"/>
      <dgm:spPr/>
      <dgm:t>
        <a:bodyPr/>
        <a:lstStyle/>
        <a:p>
          <a:endParaRPr lang="es-ES"/>
        </a:p>
      </dgm:t>
    </dgm:pt>
    <dgm:pt modelId="{C595B4FE-6802-4E02-AD57-32CDD284A70B}" type="pres">
      <dgm:prSet presAssocID="{3CF2F96F-0A93-4822-8A18-EB767B31F9FE}" presName="compNode" presStyleCnt="0"/>
      <dgm:spPr/>
    </dgm:pt>
    <dgm:pt modelId="{771EEE27-5026-4FBE-90F1-22782C619CDF}" type="pres">
      <dgm:prSet presAssocID="{3CF2F96F-0A93-4822-8A18-EB767B31F9FE}" presName="dummyConnPt" presStyleCnt="0"/>
      <dgm:spPr/>
    </dgm:pt>
    <dgm:pt modelId="{11903F94-F50B-403C-8175-6715DDF5C9BE}" type="pres">
      <dgm:prSet presAssocID="{3CF2F96F-0A93-4822-8A18-EB767B31F9FE}" presName="node" presStyleLbl="node1" presStyleIdx="5" presStyleCnt="8" custScaleX="110524">
        <dgm:presLayoutVars>
          <dgm:bulletEnabled val="1"/>
        </dgm:presLayoutVars>
      </dgm:prSet>
      <dgm:spPr/>
      <dgm:t>
        <a:bodyPr/>
        <a:lstStyle/>
        <a:p>
          <a:endParaRPr lang="es-ES"/>
        </a:p>
      </dgm:t>
    </dgm:pt>
    <dgm:pt modelId="{D95B99B4-361B-43B1-956C-EED0C298A93D}" type="pres">
      <dgm:prSet presAssocID="{AEEFDBF9-D681-4C0F-AAE8-4439D0E994F5}" presName="sibTrans" presStyleLbl="bgSibTrans2D1" presStyleIdx="5" presStyleCnt="7"/>
      <dgm:spPr/>
      <dgm:t>
        <a:bodyPr/>
        <a:lstStyle/>
        <a:p>
          <a:endParaRPr lang="es-ES"/>
        </a:p>
      </dgm:t>
    </dgm:pt>
    <dgm:pt modelId="{CE75DC3A-1C62-4F90-AEBD-985C528B6330}" type="pres">
      <dgm:prSet presAssocID="{0308A5E3-E483-4BD3-ADB2-803A69E428AF}" presName="compNode" presStyleCnt="0"/>
      <dgm:spPr/>
    </dgm:pt>
    <dgm:pt modelId="{42CF94DA-4B65-49A0-9640-15B129537019}" type="pres">
      <dgm:prSet presAssocID="{0308A5E3-E483-4BD3-ADB2-803A69E428AF}" presName="dummyConnPt" presStyleCnt="0"/>
      <dgm:spPr/>
    </dgm:pt>
    <dgm:pt modelId="{DDFD8371-11E8-46E1-9DED-D96C11BCD9C5}" type="pres">
      <dgm:prSet presAssocID="{0308A5E3-E483-4BD3-ADB2-803A69E428AF}" presName="node" presStyleLbl="node1" presStyleIdx="6" presStyleCnt="8" custScaleX="119705" custLinFactNeighborX="-7302" custLinFactNeighborY="-2487">
        <dgm:presLayoutVars>
          <dgm:bulletEnabled val="1"/>
        </dgm:presLayoutVars>
      </dgm:prSet>
      <dgm:spPr/>
      <dgm:t>
        <a:bodyPr/>
        <a:lstStyle/>
        <a:p>
          <a:endParaRPr lang="es-ES"/>
        </a:p>
      </dgm:t>
    </dgm:pt>
    <dgm:pt modelId="{9FD17694-BDB2-4995-BC49-5BB8B7412CCD}" type="pres">
      <dgm:prSet presAssocID="{BE031646-02C4-433D-A3CA-5A4AA3A672B3}" presName="sibTrans" presStyleLbl="bgSibTrans2D1" presStyleIdx="6" presStyleCnt="7"/>
      <dgm:spPr/>
      <dgm:t>
        <a:bodyPr/>
        <a:lstStyle/>
        <a:p>
          <a:endParaRPr lang="es-ES"/>
        </a:p>
      </dgm:t>
    </dgm:pt>
    <dgm:pt modelId="{536E165B-A099-4A2A-A096-7DF957BFA39D}" type="pres">
      <dgm:prSet presAssocID="{4F48E407-9A84-4E22-98AC-ABCBE3385CEC}" presName="compNode" presStyleCnt="0"/>
      <dgm:spPr/>
    </dgm:pt>
    <dgm:pt modelId="{75C6525E-E889-4615-A415-EBB3F04EBBEC}" type="pres">
      <dgm:prSet presAssocID="{4F48E407-9A84-4E22-98AC-ABCBE3385CEC}" presName="dummyConnPt" presStyleCnt="0"/>
      <dgm:spPr/>
    </dgm:pt>
    <dgm:pt modelId="{8F6AB22B-BF38-46B4-B12D-46A9F3331336}" type="pres">
      <dgm:prSet presAssocID="{4F48E407-9A84-4E22-98AC-ABCBE3385CEC}" presName="node" presStyleLbl="node1" presStyleIdx="7" presStyleCnt="8" custScaleX="110524" custLinFactNeighborX="-9270" custLinFactNeighborY="-352">
        <dgm:presLayoutVars>
          <dgm:bulletEnabled val="1"/>
        </dgm:presLayoutVars>
      </dgm:prSet>
      <dgm:spPr/>
      <dgm:t>
        <a:bodyPr/>
        <a:lstStyle/>
        <a:p>
          <a:endParaRPr lang="es-ES"/>
        </a:p>
      </dgm:t>
    </dgm:pt>
  </dgm:ptLst>
  <dgm:cxnLst>
    <dgm:cxn modelId="{59882F95-3356-434C-B665-E742118942A6}" srcId="{76526FCB-A749-4DF6-87BE-38843BDD345A}" destId="{3CF2F96F-0A93-4822-8A18-EB767B31F9FE}" srcOrd="5" destOrd="0" parTransId="{AB347305-71AC-44E8-B84B-D436DCC7AF1F}" sibTransId="{AEEFDBF9-D681-4C0F-AAE8-4439D0E994F5}"/>
    <dgm:cxn modelId="{D86ECD82-F767-46C5-BA5D-420C3D3E453A}" type="presOf" srcId="{BE031646-02C4-433D-A3CA-5A4AA3A672B3}" destId="{9FD17694-BDB2-4995-BC49-5BB8B7412CCD}" srcOrd="0" destOrd="0" presId="urn:microsoft.com/office/officeart/2005/8/layout/bProcess4"/>
    <dgm:cxn modelId="{EAC9978F-2F12-48F5-896F-1277C11A9DD2}" srcId="{76526FCB-A749-4DF6-87BE-38843BDD345A}" destId="{4F48E407-9A84-4E22-98AC-ABCBE3385CEC}" srcOrd="7" destOrd="0" parTransId="{A05BE597-8967-48EC-999F-0D781E3732A3}" sibTransId="{48DB2F31-1CDA-452B-BACF-A828625A6035}"/>
    <dgm:cxn modelId="{5634DC66-1F2C-4305-BC28-64FDCCCE915D}" srcId="{76526FCB-A749-4DF6-87BE-38843BDD345A}" destId="{C9E73F34-4A53-48F1-822B-A16B87E19A0E}" srcOrd="1" destOrd="0" parTransId="{DB25FCD3-36E0-4D27-9677-59D5C6557B3E}" sibTransId="{3C5B962D-C963-4F31-AAA4-E41607C2AC8E}"/>
    <dgm:cxn modelId="{D7576B04-C146-4129-A893-7209C7117FAD}" type="presOf" srcId="{66366FD0-6D96-44C8-A427-A7225F70F87D}" destId="{525702F3-A87F-46F6-B85E-A533EA74EC5E}" srcOrd="0" destOrd="0" presId="urn:microsoft.com/office/officeart/2005/8/layout/bProcess4"/>
    <dgm:cxn modelId="{6D8490A7-C2AB-4A7A-AD3A-4A02373898C3}" type="presOf" srcId="{EF259073-75C6-4C6F-B6A6-1E4601D36AD3}" destId="{CE02948B-BF86-4707-B120-47764754EE9C}" srcOrd="0" destOrd="0" presId="urn:microsoft.com/office/officeart/2005/8/layout/bProcess4"/>
    <dgm:cxn modelId="{1FF38093-FD31-49C9-9D80-C76172533DFF}" type="presOf" srcId="{AA5628F3-3085-4F00-B051-F474A4D47192}" destId="{204094B0-780F-4CDE-A507-EA544329D385}" srcOrd="0" destOrd="0" presId="urn:microsoft.com/office/officeart/2005/8/layout/bProcess4"/>
    <dgm:cxn modelId="{4E279955-FDE0-481C-89DC-FE8AC03142C7}" type="presOf" srcId="{615DDBE2-69FD-4EAB-8FA3-D1D3C99ED9FB}" destId="{A41FCEEF-BE0D-4AB9-B82C-C468DBE2A1B0}" srcOrd="0" destOrd="0" presId="urn:microsoft.com/office/officeart/2005/8/layout/bProcess4"/>
    <dgm:cxn modelId="{C154ACCC-7737-4AF2-93FC-1B7672988FF0}" type="presOf" srcId="{0308A5E3-E483-4BD3-ADB2-803A69E428AF}" destId="{DDFD8371-11E8-46E1-9DED-D96C11BCD9C5}" srcOrd="0" destOrd="0" presId="urn:microsoft.com/office/officeart/2005/8/layout/bProcess4"/>
    <dgm:cxn modelId="{487BF65A-2257-4A76-ADC7-CAD8CB775C5A}" srcId="{76526FCB-A749-4DF6-87BE-38843BDD345A}" destId="{7D5B40CE-A955-437D-BAAA-49ED2AE370E2}" srcOrd="4" destOrd="0" parTransId="{F061A0C4-D652-4F2D-98EB-CD2F3497C9DA}" sibTransId="{66366FD0-6D96-44C8-A427-A7225F70F87D}"/>
    <dgm:cxn modelId="{AA6AD8E2-0CC2-4EC8-8F96-7562763D1CBE}" type="presOf" srcId="{AEEFDBF9-D681-4C0F-AAE8-4439D0E994F5}" destId="{D95B99B4-361B-43B1-956C-EED0C298A93D}" srcOrd="0" destOrd="0" presId="urn:microsoft.com/office/officeart/2005/8/layout/bProcess4"/>
    <dgm:cxn modelId="{9E2C8431-E9C6-482C-B84C-D65F30E3BFAF}" type="presOf" srcId="{2DA0F5E2-4B2C-4D23-B06E-03161FA62F5A}" destId="{6136054A-82DF-47E5-B4F0-3F4B39AB1CFF}" srcOrd="0" destOrd="0" presId="urn:microsoft.com/office/officeart/2005/8/layout/bProcess4"/>
    <dgm:cxn modelId="{F84734F7-2706-437E-A0B2-95C2182ECE9C}" srcId="{76526FCB-A749-4DF6-87BE-38843BDD345A}" destId="{D68A0B72-17C3-474C-8BB3-E55908E63D43}" srcOrd="2" destOrd="0" parTransId="{CA949BD6-46A4-44FD-A21E-6B873F1C1824}" sibTransId="{615DDBE2-69FD-4EAB-8FA3-D1D3C99ED9FB}"/>
    <dgm:cxn modelId="{10562ED7-536B-4D62-B80C-5E32A8245465}" srcId="{76526FCB-A749-4DF6-87BE-38843BDD345A}" destId="{0308A5E3-E483-4BD3-ADB2-803A69E428AF}" srcOrd="6" destOrd="0" parTransId="{910359F2-5A8B-4E9B-87B4-4E9AFA39A8C4}" sibTransId="{BE031646-02C4-433D-A3CA-5A4AA3A672B3}"/>
    <dgm:cxn modelId="{F51F849D-C220-4C4C-BB40-12A23EC11D4D}" srcId="{76526FCB-A749-4DF6-87BE-38843BDD345A}" destId="{AA5628F3-3085-4F00-B051-F474A4D47192}" srcOrd="3" destOrd="0" parTransId="{264C1135-9365-4D51-9027-D9428DC4C482}" sibTransId="{23720AD4-18F6-45D1-9EDA-14D9FD77B235}"/>
    <dgm:cxn modelId="{CC633726-23BF-4776-84E9-67FC12781CDA}" type="presOf" srcId="{23720AD4-18F6-45D1-9EDA-14D9FD77B235}" destId="{0FCAE528-B263-463D-A71C-79BDB11608B6}" srcOrd="0" destOrd="0" presId="urn:microsoft.com/office/officeart/2005/8/layout/bProcess4"/>
    <dgm:cxn modelId="{51B58FE8-BC05-4CE2-8310-696FCBDE2904}" type="presOf" srcId="{7D5B40CE-A955-437D-BAAA-49ED2AE370E2}" destId="{468F5C2C-120D-468C-A337-86CA40F8DEDB}" srcOrd="0" destOrd="0" presId="urn:microsoft.com/office/officeart/2005/8/layout/bProcess4"/>
    <dgm:cxn modelId="{1E24C635-AF32-4431-AE55-EE023A95BEBA}" type="presOf" srcId="{4F48E407-9A84-4E22-98AC-ABCBE3385CEC}" destId="{8F6AB22B-BF38-46B4-B12D-46A9F3331336}" srcOrd="0" destOrd="0" presId="urn:microsoft.com/office/officeart/2005/8/layout/bProcess4"/>
    <dgm:cxn modelId="{F95CB38E-6EED-448D-830D-68F77F55E78B}" type="presOf" srcId="{76526FCB-A749-4DF6-87BE-38843BDD345A}" destId="{66B7B240-43D1-41C2-8BF0-02113CB87CB6}" srcOrd="0" destOrd="0" presId="urn:microsoft.com/office/officeart/2005/8/layout/bProcess4"/>
    <dgm:cxn modelId="{E17F2E7E-70A2-4579-88B0-BF189928E1A3}" type="presOf" srcId="{3C5B962D-C963-4F31-AAA4-E41607C2AC8E}" destId="{FF4BAF1C-D67F-4080-9F8D-BA9A0332569C}" srcOrd="0" destOrd="0" presId="urn:microsoft.com/office/officeart/2005/8/layout/bProcess4"/>
    <dgm:cxn modelId="{CA2B0F42-2AC6-4C4E-9FEB-01C0C8FE0119}" type="presOf" srcId="{C9E73F34-4A53-48F1-822B-A16B87E19A0E}" destId="{C9DBD07C-DD51-419B-8930-B68C5F44B204}" srcOrd="0" destOrd="0" presId="urn:microsoft.com/office/officeart/2005/8/layout/bProcess4"/>
    <dgm:cxn modelId="{A4B46D18-D455-4024-8C6F-52E683BB7AA4}" srcId="{76526FCB-A749-4DF6-87BE-38843BDD345A}" destId="{EF259073-75C6-4C6F-B6A6-1E4601D36AD3}" srcOrd="0" destOrd="0" parTransId="{F674D764-D6DD-46C1-8352-87C99C3439F1}" sibTransId="{2DA0F5E2-4B2C-4D23-B06E-03161FA62F5A}"/>
    <dgm:cxn modelId="{634C0A3B-0B4E-451F-8073-5EF7835483DC}" type="presOf" srcId="{D68A0B72-17C3-474C-8BB3-E55908E63D43}" destId="{0DD2EA28-58E4-4A6E-86DE-096A11285FAA}" srcOrd="0" destOrd="0" presId="urn:microsoft.com/office/officeart/2005/8/layout/bProcess4"/>
    <dgm:cxn modelId="{A9686C97-6D0F-46E9-AD9A-22B93371BD95}" type="presOf" srcId="{3CF2F96F-0A93-4822-8A18-EB767B31F9FE}" destId="{11903F94-F50B-403C-8175-6715DDF5C9BE}" srcOrd="0" destOrd="0" presId="urn:microsoft.com/office/officeart/2005/8/layout/bProcess4"/>
    <dgm:cxn modelId="{017F0EB4-3C22-4C33-819B-37D643C45756}" type="presParOf" srcId="{66B7B240-43D1-41C2-8BF0-02113CB87CB6}" destId="{937B3B51-3E59-439B-AA1B-70699A1213F4}" srcOrd="0" destOrd="0" presId="urn:microsoft.com/office/officeart/2005/8/layout/bProcess4"/>
    <dgm:cxn modelId="{CC2339AF-AA84-4DB8-B8F4-2427DB48B360}" type="presParOf" srcId="{937B3B51-3E59-439B-AA1B-70699A1213F4}" destId="{BE4B331B-F11C-4EBF-AD2A-47A0A275A56F}" srcOrd="0" destOrd="0" presId="urn:microsoft.com/office/officeart/2005/8/layout/bProcess4"/>
    <dgm:cxn modelId="{6CEC8051-2821-4830-8CEF-81C7D1523478}" type="presParOf" srcId="{937B3B51-3E59-439B-AA1B-70699A1213F4}" destId="{CE02948B-BF86-4707-B120-47764754EE9C}" srcOrd="1" destOrd="0" presId="urn:microsoft.com/office/officeart/2005/8/layout/bProcess4"/>
    <dgm:cxn modelId="{E08769CC-6192-4DF5-8B99-A329DAB0BD97}" type="presParOf" srcId="{66B7B240-43D1-41C2-8BF0-02113CB87CB6}" destId="{6136054A-82DF-47E5-B4F0-3F4B39AB1CFF}" srcOrd="1" destOrd="0" presId="urn:microsoft.com/office/officeart/2005/8/layout/bProcess4"/>
    <dgm:cxn modelId="{6966E4F6-F5B5-4AE5-A3F1-3AE59D65F865}" type="presParOf" srcId="{66B7B240-43D1-41C2-8BF0-02113CB87CB6}" destId="{C11B1A9D-28DB-4E1E-932F-216A0AB352BE}" srcOrd="2" destOrd="0" presId="urn:microsoft.com/office/officeart/2005/8/layout/bProcess4"/>
    <dgm:cxn modelId="{AEDF630F-65CD-4383-AC84-D55C79FE73FD}" type="presParOf" srcId="{C11B1A9D-28DB-4E1E-932F-216A0AB352BE}" destId="{912896F6-905A-4561-A842-1B71319A50FD}" srcOrd="0" destOrd="0" presId="urn:microsoft.com/office/officeart/2005/8/layout/bProcess4"/>
    <dgm:cxn modelId="{99D52F9E-5E7D-4121-B3F4-FDACDC0F2835}" type="presParOf" srcId="{C11B1A9D-28DB-4E1E-932F-216A0AB352BE}" destId="{C9DBD07C-DD51-419B-8930-B68C5F44B204}" srcOrd="1" destOrd="0" presId="urn:microsoft.com/office/officeart/2005/8/layout/bProcess4"/>
    <dgm:cxn modelId="{24C894BC-55C5-4045-869B-9B088A983076}" type="presParOf" srcId="{66B7B240-43D1-41C2-8BF0-02113CB87CB6}" destId="{FF4BAF1C-D67F-4080-9F8D-BA9A0332569C}" srcOrd="3" destOrd="0" presId="urn:microsoft.com/office/officeart/2005/8/layout/bProcess4"/>
    <dgm:cxn modelId="{6D43244C-6754-456C-BD41-CA3A269A0E5D}" type="presParOf" srcId="{66B7B240-43D1-41C2-8BF0-02113CB87CB6}" destId="{9C634FE8-7B0C-4C11-BE68-350A8826AA94}" srcOrd="4" destOrd="0" presId="urn:microsoft.com/office/officeart/2005/8/layout/bProcess4"/>
    <dgm:cxn modelId="{D5909642-5103-4637-AE40-435BE554D4F8}" type="presParOf" srcId="{9C634FE8-7B0C-4C11-BE68-350A8826AA94}" destId="{1CCDF617-6971-44DE-9FA8-C3349B14C6AC}" srcOrd="0" destOrd="0" presId="urn:microsoft.com/office/officeart/2005/8/layout/bProcess4"/>
    <dgm:cxn modelId="{580EC57F-3F2A-4947-8F3E-E045E37BA326}" type="presParOf" srcId="{9C634FE8-7B0C-4C11-BE68-350A8826AA94}" destId="{0DD2EA28-58E4-4A6E-86DE-096A11285FAA}" srcOrd="1" destOrd="0" presId="urn:microsoft.com/office/officeart/2005/8/layout/bProcess4"/>
    <dgm:cxn modelId="{62C7A24C-B0B2-4C50-9C09-17D74DCA3E22}" type="presParOf" srcId="{66B7B240-43D1-41C2-8BF0-02113CB87CB6}" destId="{A41FCEEF-BE0D-4AB9-B82C-C468DBE2A1B0}" srcOrd="5" destOrd="0" presId="urn:microsoft.com/office/officeart/2005/8/layout/bProcess4"/>
    <dgm:cxn modelId="{3CE8ADC2-4DF0-4EB5-A809-262451EC3C4C}" type="presParOf" srcId="{66B7B240-43D1-41C2-8BF0-02113CB87CB6}" destId="{C70DC2CB-4DF2-45BF-BB32-63220A957B57}" srcOrd="6" destOrd="0" presId="urn:microsoft.com/office/officeart/2005/8/layout/bProcess4"/>
    <dgm:cxn modelId="{21C5F15D-FD53-4656-950C-6A5FBD438C0F}" type="presParOf" srcId="{C70DC2CB-4DF2-45BF-BB32-63220A957B57}" destId="{40324F46-B8E4-4836-90EB-7ACF01DAE565}" srcOrd="0" destOrd="0" presId="urn:microsoft.com/office/officeart/2005/8/layout/bProcess4"/>
    <dgm:cxn modelId="{493E14B3-DBC5-4E7D-BEE5-726AADEBE9D8}" type="presParOf" srcId="{C70DC2CB-4DF2-45BF-BB32-63220A957B57}" destId="{204094B0-780F-4CDE-A507-EA544329D385}" srcOrd="1" destOrd="0" presId="urn:microsoft.com/office/officeart/2005/8/layout/bProcess4"/>
    <dgm:cxn modelId="{C111E930-871F-4614-A8E0-F20CC123384F}" type="presParOf" srcId="{66B7B240-43D1-41C2-8BF0-02113CB87CB6}" destId="{0FCAE528-B263-463D-A71C-79BDB11608B6}" srcOrd="7" destOrd="0" presId="urn:microsoft.com/office/officeart/2005/8/layout/bProcess4"/>
    <dgm:cxn modelId="{6CDEDABF-9C8C-4976-8AB2-165EF98C95A9}" type="presParOf" srcId="{66B7B240-43D1-41C2-8BF0-02113CB87CB6}" destId="{6D6D4EE0-31E0-4882-BCB1-BEF7A75D4037}" srcOrd="8" destOrd="0" presId="urn:microsoft.com/office/officeart/2005/8/layout/bProcess4"/>
    <dgm:cxn modelId="{7BB91123-643D-4DC8-A963-83582666F475}" type="presParOf" srcId="{6D6D4EE0-31E0-4882-BCB1-BEF7A75D4037}" destId="{6CF941D4-052D-443C-ACD4-4751B46506F2}" srcOrd="0" destOrd="0" presId="urn:microsoft.com/office/officeart/2005/8/layout/bProcess4"/>
    <dgm:cxn modelId="{20D9AD93-7B49-4BB7-A458-F35479BA4F03}" type="presParOf" srcId="{6D6D4EE0-31E0-4882-BCB1-BEF7A75D4037}" destId="{468F5C2C-120D-468C-A337-86CA40F8DEDB}" srcOrd="1" destOrd="0" presId="urn:microsoft.com/office/officeart/2005/8/layout/bProcess4"/>
    <dgm:cxn modelId="{A5702F95-0A30-4261-B3FE-6064EEDB8185}" type="presParOf" srcId="{66B7B240-43D1-41C2-8BF0-02113CB87CB6}" destId="{525702F3-A87F-46F6-B85E-A533EA74EC5E}" srcOrd="9" destOrd="0" presId="urn:microsoft.com/office/officeart/2005/8/layout/bProcess4"/>
    <dgm:cxn modelId="{4052854D-28B8-4207-9037-F022E52776FA}" type="presParOf" srcId="{66B7B240-43D1-41C2-8BF0-02113CB87CB6}" destId="{C595B4FE-6802-4E02-AD57-32CDD284A70B}" srcOrd="10" destOrd="0" presId="urn:microsoft.com/office/officeart/2005/8/layout/bProcess4"/>
    <dgm:cxn modelId="{5248E8F8-D652-485D-9349-D39846A5C75E}" type="presParOf" srcId="{C595B4FE-6802-4E02-AD57-32CDD284A70B}" destId="{771EEE27-5026-4FBE-90F1-22782C619CDF}" srcOrd="0" destOrd="0" presId="urn:microsoft.com/office/officeart/2005/8/layout/bProcess4"/>
    <dgm:cxn modelId="{D640C126-A73A-4474-9C07-C4D2B05B6828}" type="presParOf" srcId="{C595B4FE-6802-4E02-AD57-32CDD284A70B}" destId="{11903F94-F50B-403C-8175-6715DDF5C9BE}" srcOrd="1" destOrd="0" presId="urn:microsoft.com/office/officeart/2005/8/layout/bProcess4"/>
    <dgm:cxn modelId="{1EEB25B1-A036-4BCB-93D2-54FE85DD8476}" type="presParOf" srcId="{66B7B240-43D1-41C2-8BF0-02113CB87CB6}" destId="{D95B99B4-361B-43B1-956C-EED0C298A93D}" srcOrd="11" destOrd="0" presId="urn:microsoft.com/office/officeart/2005/8/layout/bProcess4"/>
    <dgm:cxn modelId="{F7BCF88E-C29C-4CDD-9BA9-B9AA847D597B}" type="presParOf" srcId="{66B7B240-43D1-41C2-8BF0-02113CB87CB6}" destId="{CE75DC3A-1C62-4F90-AEBD-985C528B6330}" srcOrd="12" destOrd="0" presId="urn:microsoft.com/office/officeart/2005/8/layout/bProcess4"/>
    <dgm:cxn modelId="{B20E59D0-9508-4392-816B-CC33CF3FA4C5}" type="presParOf" srcId="{CE75DC3A-1C62-4F90-AEBD-985C528B6330}" destId="{42CF94DA-4B65-49A0-9640-15B129537019}" srcOrd="0" destOrd="0" presId="urn:microsoft.com/office/officeart/2005/8/layout/bProcess4"/>
    <dgm:cxn modelId="{BCD64850-885A-485D-9641-3145A4245CBC}" type="presParOf" srcId="{CE75DC3A-1C62-4F90-AEBD-985C528B6330}" destId="{DDFD8371-11E8-46E1-9DED-D96C11BCD9C5}" srcOrd="1" destOrd="0" presId="urn:microsoft.com/office/officeart/2005/8/layout/bProcess4"/>
    <dgm:cxn modelId="{6B7A1B36-D622-4F2D-BC01-13D88D5F5EA0}" type="presParOf" srcId="{66B7B240-43D1-41C2-8BF0-02113CB87CB6}" destId="{9FD17694-BDB2-4995-BC49-5BB8B7412CCD}" srcOrd="13" destOrd="0" presId="urn:microsoft.com/office/officeart/2005/8/layout/bProcess4"/>
    <dgm:cxn modelId="{0B1135BB-2017-4BE2-A89B-5C959070CD55}" type="presParOf" srcId="{66B7B240-43D1-41C2-8BF0-02113CB87CB6}" destId="{536E165B-A099-4A2A-A096-7DF957BFA39D}" srcOrd="14" destOrd="0" presId="urn:microsoft.com/office/officeart/2005/8/layout/bProcess4"/>
    <dgm:cxn modelId="{B043F692-55C2-4322-93EF-2083A9CC64F5}" type="presParOf" srcId="{536E165B-A099-4A2A-A096-7DF957BFA39D}" destId="{75C6525E-E889-4615-A415-EBB3F04EBBEC}" srcOrd="0" destOrd="0" presId="urn:microsoft.com/office/officeart/2005/8/layout/bProcess4"/>
    <dgm:cxn modelId="{CE4CACF5-0A21-4F0D-A508-77F5B189C60A}" type="presParOf" srcId="{536E165B-A099-4A2A-A096-7DF957BFA39D}" destId="{8F6AB22B-BF38-46B4-B12D-46A9F333133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EA2BE-73D3-421F-92FF-E4FB0DDF34AB}">
      <dsp:nvSpPr>
        <dsp:cNvPr id="0" name=""/>
        <dsp:cNvSpPr/>
      </dsp:nvSpPr>
      <dsp:spPr>
        <a:xfrm>
          <a:off x="-1374987" y="-260582"/>
          <a:ext cx="2004782" cy="2004782"/>
        </a:xfrm>
        <a:prstGeom prst="blockArc">
          <a:avLst>
            <a:gd name="adj1" fmla="val 18900000"/>
            <a:gd name="adj2" fmla="val 2700000"/>
            <a:gd name="adj3" fmla="val 10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4BC643-DDCA-4D61-9249-E846FAC8CCED}">
      <dsp:nvSpPr>
        <dsp:cNvPr id="0" name=""/>
        <dsp:cNvSpPr/>
      </dsp:nvSpPr>
      <dsp:spPr>
        <a:xfrm>
          <a:off x="617584" y="340224"/>
          <a:ext cx="7752474" cy="73029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811" tIns="50800" rIns="50800" bIns="50800" numCol="1" spcCol="1270" anchor="ctr" anchorCtr="0">
          <a:noAutofit/>
        </a:bodyPr>
        <a:lstStyle/>
        <a:p>
          <a:pPr lvl="0" algn="l" defTabSz="889000">
            <a:lnSpc>
              <a:spcPct val="90000"/>
            </a:lnSpc>
            <a:spcBef>
              <a:spcPct val="0"/>
            </a:spcBef>
            <a:spcAft>
              <a:spcPct val="35000"/>
            </a:spcAft>
          </a:pPr>
          <a:r>
            <a:rPr lang="es-ES" sz="2000" kern="1200" dirty="0">
              <a:solidFill>
                <a:schemeClr val="tx1"/>
              </a:solidFill>
            </a:rPr>
            <a:t>           </a:t>
          </a:r>
          <a:r>
            <a:rPr lang="es-ES" sz="2000" kern="1200" dirty="0">
              <a:solidFill>
                <a:schemeClr val="tx1"/>
              </a:solidFill>
              <a:latin typeface="+mj-lt"/>
            </a:rPr>
            <a:t>Población bovina en Ecuador    4´369.564</a:t>
          </a:r>
        </a:p>
        <a:p>
          <a:pPr lvl="0" algn="l" defTabSz="889000">
            <a:lnSpc>
              <a:spcPct val="90000"/>
            </a:lnSpc>
            <a:spcBef>
              <a:spcPct val="0"/>
            </a:spcBef>
            <a:spcAft>
              <a:spcPct val="35000"/>
            </a:spcAft>
          </a:pPr>
          <a:r>
            <a:rPr lang="es-ES" sz="2000" kern="1200" dirty="0">
              <a:solidFill>
                <a:schemeClr val="tx1"/>
              </a:solidFill>
              <a:latin typeface="+mj-lt"/>
            </a:rPr>
            <a:t>           Población bovina en Manabí         901.875 </a:t>
          </a:r>
        </a:p>
      </dsp:txBody>
      <dsp:txXfrm>
        <a:off x="617584" y="340224"/>
        <a:ext cx="7752474" cy="730299"/>
      </dsp:txXfrm>
    </dsp:sp>
    <dsp:sp modelId="{D18A1319-0304-464B-9CDB-911E6D3FCADE}">
      <dsp:nvSpPr>
        <dsp:cNvPr id="0" name=""/>
        <dsp:cNvSpPr/>
      </dsp:nvSpPr>
      <dsp:spPr>
        <a:xfrm>
          <a:off x="95598" y="-5794"/>
          <a:ext cx="1557464" cy="1495206"/>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F2BBC-D9AF-4570-8900-4CC86C9D2135}">
      <dsp:nvSpPr>
        <dsp:cNvPr id="0" name=""/>
        <dsp:cNvSpPr/>
      </dsp:nvSpPr>
      <dsp:spPr>
        <a:xfrm>
          <a:off x="2143565" y="2416046"/>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A66E64C-C433-43CD-B8B4-E1A67B2E703B}">
      <dsp:nvSpPr>
        <dsp:cNvPr id="0" name=""/>
        <dsp:cNvSpPr/>
      </dsp:nvSpPr>
      <dsp:spPr>
        <a:xfrm>
          <a:off x="2016024" y="2620437"/>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3C6F8DB-94C7-4057-8B3A-787B5B9511ED}">
      <dsp:nvSpPr>
        <dsp:cNvPr id="0" name=""/>
        <dsp:cNvSpPr/>
      </dsp:nvSpPr>
      <dsp:spPr>
        <a:xfrm>
          <a:off x="1864023" y="2797396"/>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272B87-0695-40B2-A3E7-866EDAA6D7BA}">
      <dsp:nvSpPr>
        <dsp:cNvPr id="0" name=""/>
        <dsp:cNvSpPr/>
      </dsp:nvSpPr>
      <dsp:spPr>
        <a:xfrm>
          <a:off x="2045725" y="359001"/>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8353ACC-1F8C-494C-9A49-D3F967F1CD5D}">
      <dsp:nvSpPr>
        <dsp:cNvPr id="0" name=""/>
        <dsp:cNvSpPr/>
      </dsp:nvSpPr>
      <dsp:spPr>
        <a:xfrm>
          <a:off x="2240240" y="243089"/>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53B107E-4242-4B19-8FC8-816395E16D8E}">
      <dsp:nvSpPr>
        <dsp:cNvPr id="0" name=""/>
        <dsp:cNvSpPr/>
      </dsp:nvSpPr>
      <dsp:spPr>
        <a:xfrm>
          <a:off x="2434172" y="127177"/>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FD87CD7-FA40-48FF-867B-F9643FDF66B4}">
      <dsp:nvSpPr>
        <dsp:cNvPr id="0" name=""/>
        <dsp:cNvSpPr/>
      </dsp:nvSpPr>
      <dsp:spPr>
        <a:xfrm>
          <a:off x="2628104" y="243089"/>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BD86E0C-122A-4E03-9CF0-3AB352602F78}">
      <dsp:nvSpPr>
        <dsp:cNvPr id="0" name=""/>
        <dsp:cNvSpPr/>
      </dsp:nvSpPr>
      <dsp:spPr>
        <a:xfrm>
          <a:off x="2822619" y="359001"/>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1B3C80B-652C-4F36-9EF3-E09BA2B8CE4E}">
      <dsp:nvSpPr>
        <dsp:cNvPr id="0" name=""/>
        <dsp:cNvSpPr/>
      </dsp:nvSpPr>
      <dsp:spPr>
        <a:xfrm>
          <a:off x="2434172" y="371751"/>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88CA849-178A-48BE-A684-F8DBD7F6D5D0}">
      <dsp:nvSpPr>
        <dsp:cNvPr id="0" name=""/>
        <dsp:cNvSpPr/>
      </dsp:nvSpPr>
      <dsp:spPr>
        <a:xfrm>
          <a:off x="2434172" y="616324"/>
          <a:ext cx="145594" cy="1455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7D5CDF0-2BC8-4154-9397-6896080D9216}">
      <dsp:nvSpPr>
        <dsp:cNvPr id="0" name=""/>
        <dsp:cNvSpPr/>
      </dsp:nvSpPr>
      <dsp:spPr>
        <a:xfrm>
          <a:off x="1368156" y="3301467"/>
          <a:ext cx="4060575" cy="885905"/>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4673" tIns="68580" rIns="68580" bIns="68580" numCol="1" spcCol="1270" anchor="ctr" anchorCtr="0">
          <a:noAutofit/>
        </a:bodyPr>
        <a:lstStyle/>
        <a:p>
          <a:pPr lvl="0" algn="l" defTabSz="800100">
            <a:lnSpc>
              <a:spcPct val="90000"/>
            </a:lnSpc>
            <a:spcBef>
              <a:spcPct val="0"/>
            </a:spcBef>
            <a:spcAft>
              <a:spcPct val="35000"/>
            </a:spcAft>
          </a:pPr>
          <a:r>
            <a:rPr lang="es-ES" sz="1800" kern="1200" dirty="0">
              <a:solidFill>
                <a:srgbClr val="660033"/>
              </a:solidFill>
              <a:latin typeface="+mj-lt"/>
            </a:rPr>
            <a:t>Chone           241.910 Bovinos</a:t>
          </a:r>
        </a:p>
        <a:p>
          <a:pPr lvl="0" algn="l" defTabSz="800100">
            <a:lnSpc>
              <a:spcPct val="90000"/>
            </a:lnSpc>
            <a:spcBef>
              <a:spcPct val="0"/>
            </a:spcBef>
            <a:spcAft>
              <a:spcPct val="35000"/>
            </a:spcAft>
          </a:pPr>
          <a:r>
            <a:rPr lang="es-EC" sz="1800" kern="1200" dirty="0">
              <a:solidFill>
                <a:srgbClr val="660033"/>
              </a:solidFill>
              <a:latin typeface="+mj-lt"/>
            </a:rPr>
            <a:t>Ganaderos        </a:t>
          </a:r>
          <a:r>
            <a:rPr lang="es-ES" sz="1800" kern="1200" dirty="0">
              <a:solidFill>
                <a:srgbClr val="660033"/>
              </a:solidFill>
              <a:latin typeface="+mj-lt"/>
            </a:rPr>
            <a:t>7.548</a:t>
          </a:r>
        </a:p>
        <a:p>
          <a:pPr lvl="0" algn="l" defTabSz="800100">
            <a:lnSpc>
              <a:spcPct val="90000"/>
            </a:lnSpc>
            <a:spcBef>
              <a:spcPct val="0"/>
            </a:spcBef>
            <a:spcAft>
              <a:spcPct val="35000"/>
            </a:spcAft>
          </a:pPr>
          <a:r>
            <a:rPr lang="es-ES" sz="1800" kern="1200" dirty="0">
              <a:solidFill>
                <a:srgbClr val="660033"/>
              </a:solidFill>
              <a:latin typeface="+mj-lt"/>
            </a:rPr>
            <a:t>Fincas	           6.535</a:t>
          </a:r>
          <a:endParaRPr lang="es-EC" sz="1800" kern="1200" dirty="0">
            <a:solidFill>
              <a:srgbClr val="660033"/>
            </a:solidFill>
            <a:latin typeface="+mj-lt"/>
          </a:endParaRPr>
        </a:p>
      </dsp:txBody>
      <dsp:txXfrm>
        <a:off x="1411402" y="3344713"/>
        <a:ext cx="3974083" cy="799413"/>
      </dsp:txXfrm>
    </dsp:sp>
    <dsp:sp modelId="{54A3F27D-81E1-44AE-8E01-0ED1B7F6185F}">
      <dsp:nvSpPr>
        <dsp:cNvPr id="0" name=""/>
        <dsp:cNvSpPr/>
      </dsp:nvSpPr>
      <dsp:spPr>
        <a:xfrm>
          <a:off x="360044" y="2514060"/>
          <a:ext cx="1455947" cy="145585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8AB7DF9-B22D-421B-A6C0-C50500F69B76}">
      <dsp:nvSpPr>
        <dsp:cNvPr id="0" name=""/>
        <dsp:cNvSpPr/>
      </dsp:nvSpPr>
      <dsp:spPr>
        <a:xfrm>
          <a:off x="2576855" y="1681712"/>
          <a:ext cx="3140186" cy="842291"/>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4673" tIns="68580" rIns="68580" bIns="68580" numCol="1" spcCol="1270" anchor="ctr" anchorCtr="0">
          <a:noAutofit/>
        </a:bodyPr>
        <a:lstStyle/>
        <a:p>
          <a:pPr lvl="0" algn="just" defTabSz="800100">
            <a:lnSpc>
              <a:spcPct val="90000"/>
            </a:lnSpc>
            <a:spcBef>
              <a:spcPct val="0"/>
            </a:spcBef>
            <a:spcAft>
              <a:spcPct val="35000"/>
            </a:spcAft>
          </a:pPr>
          <a:r>
            <a:rPr lang="es-ES" sz="1800" kern="1200" dirty="0">
              <a:solidFill>
                <a:srgbClr val="660033"/>
              </a:solidFill>
              <a:latin typeface="+mj-lt"/>
            </a:rPr>
            <a:t>Alimentación de bovinos con cáscara de cacao</a:t>
          </a:r>
          <a:endParaRPr lang="es-EC" sz="1800" kern="1200" dirty="0">
            <a:solidFill>
              <a:srgbClr val="660033"/>
            </a:solidFill>
            <a:latin typeface="+mj-lt"/>
          </a:endParaRPr>
        </a:p>
      </dsp:txBody>
      <dsp:txXfrm>
        <a:off x="2617972" y="1722829"/>
        <a:ext cx="3057952" cy="760057"/>
      </dsp:txXfrm>
    </dsp:sp>
    <dsp:sp modelId="{4CAB51BB-EE95-437F-A63E-D26313034B30}">
      <dsp:nvSpPr>
        <dsp:cNvPr id="0" name=""/>
        <dsp:cNvSpPr/>
      </dsp:nvSpPr>
      <dsp:spPr>
        <a:xfrm>
          <a:off x="1725228" y="857877"/>
          <a:ext cx="1455947" cy="145585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50AC8-C189-4624-A279-EEDB21DE2DDF}">
      <dsp:nvSpPr>
        <dsp:cNvPr id="0" name=""/>
        <dsp:cNvSpPr/>
      </dsp:nvSpPr>
      <dsp:spPr>
        <a:xfrm>
          <a:off x="2710107" y="872"/>
          <a:ext cx="1136548" cy="1136548"/>
        </a:xfrm>
        <a:prstGeom prst="ellipse">
          <a:avLst/>
        </a:prstGeom>
        <a:blipFill rotWithShape="0">
          <a:blip xmlns:r="http://schemas.openxmlformats.org/officeDocument/2006/relationships"/>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dirty="0"/>
        </a:p>
      </dsp:txBody>
      <dsp:txXfrm>
        <a:off x="2876551" y="167316"/>
        <a:ext cx="803660" cy="803660"/>
      </dsp:txXfrm>
    </dsp:sp>
    <dsp:sp modelId="{B02C63F8-E140-4259-A841-19E5FB62D070}">
      <dsp:nvSpPr>
        <dsp:cNvPr id="0" name=""/>
        <dsp:cNvSpPr/>
      </dsp:nvSpPr>
      <dsp:spPr>
        <a:xfrm rot="2700000">
          <a:off x="3724739" y="975090"/>
          <a:ext cx="302758" cy="3835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3738040" y="1019695"/>
        <a:ext cx="211931" cy="230151"/>
      </dsp:txXfrm>
    </dsp:sp>
    <dsp:sp modelId="{E2F6D2F3-BCB3-4FAF-9211-FB9B8791CA29}">
      <dsp:nvSpPr>
        <dsp:cNvPr id="0" name=""/>
        <dsp:cNvSpPr/>
      </dsp:nvSpPr>
      <dsp:spPr>
        <a:xfrm>
          <a:off x="3917698" y="1208463"/>
          <a:ext cx="1136548" cy="1136548"/>
        </a:xfrm>
        <a:prstGeom prst="ellipse">
          <a:avLst/>
        </a:prstGeom>
        <a:blipFill rotWithShape="0">
          <a:blip xmlns:r="http://schemas.openxmlformats.org/officeDocument/2006/relationships"/>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dirty="0"/>
        </a:p>
      </dsp:txBody>
      <dsp:txXfrm>
        <a:off x="4084142" y="1374907"/>
        <a:ext cx="803660" cy="803660"/>
      </dsp:txXfrm>
    </dsp:sp>
    <dsp:sp modelId="{B75D0625-5E0D-41E4-B2E9-F766CB92A50D}">
      <dsp:nvSpPr>
        <dsp:cNvPr id="0" name=""/>
        <dsp:cNvSpPr/>
      </dsp:nvSpPr>
      <dsp:spPr>
        <a:xfrm rot="8100000">
          <a:off x="3736857" y="2182681"/>
          <a:ext cx="302758" cy="3835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3814383" y="2227286"/>
        <a:ext cx="211931" cy="230151"/>
      </dsp:txXfrm>
    </dsp:sp>
    <dsp:sp modelId="{473E3136-4AAF-4B05-B015-6D5A81364CB8}">
      <dsp:nvSpPr>
        <dsp:cNvPr id="0" name=""/>
        <dsp:cNvSpPr/>
      </dsp:nvSpPr>
      <dsp:spPr>
        <a:xfrm>
          <a:off x="2710107" y="2416054"/>
          <a:ext cx="1136548" cy="1136548"/>
        </a:xfrm>
        <a:prstGeom prst="ellipse">
          <a:avLst/>
        </a:prstGeom>
        <a:blipFill rotWithShape="0">
          <a:blip xmlns:r="http://schemas.openxmlformats.org/officeDocument/2006/relationships"/>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dirty="0"/>
        </a:p>
      </dsp:txBody>
      <dsp:txXfrm>
        <a:off x="2876551" y="2582498"/>
        <a:ext cx="803660" cy="803660"/>
      </dsp:txXfrm>
    </dsp:sp>
    <dsp:sp modelId="{6CB39BC9-3530-4D26-97FF-CD10EF65802E}">
      <dsp:nvSpPr>
        <dsp:cNvPr id="0" name=""/>
        <dsp:cNvSpPr/>
      </dsp:nvSpPr>
      <dsp:spPr>
        <a:xfrm rot="13500000">
          <a:off x="2529266" y="2194799"/>
          <a:ext cx="302758" cy="3835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2606792" y="2303628"/>
        <a:ext cx="211931" cy="230151"/>
      </dsp:txXfrm>
    </dsp:sp>
    <dsp:sp modelId="{58D874BF-7B6C-43C0-85F9-3C06F48A8E68}">
      <dsp:nvSpPr>
        <dsp:cNvPr id="0" name=""/>
        <dsp:cNvSpPr/>
      </dsp:nvSpPr>
      <dsp:spPr>
        <a:xfrm>
          <a:off x="1502516" y="1208463"/>
          <a:ext cx="1136548" cy="1136548"/>
        </a:xfrm>
        <a:prstGeom prst="ellipse">
          <a:avLst/>
        </a:prstGeom>
        <a:blipFill rotWithShape="0">
          <a:blip xmlns:r="http://schemas.openxmlformats.org/officeDocument/2006/relationships"/>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dirty="0"/>
        </a:p>
      </dsp:txBody>
      <dsp:txXfrm>
        <a:off x="1668960" y="1374907"/>
        <a:ext cx="803660" cy="803660"/>
      </dsp:txXfrm>
    </dsp:sp>
    <dsp:sp modelId="{93D61278-795D-4923-9AD2-279061E4D22A}">
      <dsp:nvSpPr>
        <dsp:cNvPr id="0" name=""/>
        <dsp:cNvSpPr/>
      </dsp:nvSpPr>
      <dsp:spPr>
        <a:xfrm rot="18900000">
          <a:off x="2517148" y="987208"/>
          <a:ext cx="302758" cy="3835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530449" y="1096037"/>
        <a:ext cx="211931" cy="230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ABC70-51D0-4352-8E07-691295C77A54}">
      <dsp:nvSpPr>
        <dsp:cNvPr id="0" name=""/>
        <dsp:cNvSpPr/>
      </dsp:nvSpPr>
      <dsp:spPr>
        <a:xfrm>
          <a:off x="2738767" y="502"/>
          <a:ext cx="1544681" cy="1544681"/>
        </a:xfrm>
        <a:prstGeom prst="ellipse">
          <a:avLst/>
        </a:prstGeom>
        <a:blipFill rotWithShape="0">
          <a:blip xmlns:r="http://schemas.openxmlformats.org/officeDocument/2006/relationships"/>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dirty="0"/>
        </a:p>
      </dsp:txBody>
      <dsp:txXfrm>
        <a:off x="2964980" y="226715"/>
        <a:ext cx="1092255" cy="1092255"/>
      </dsp:txXfrm>
    </dsp:sp>
    <dsp:sp modelId="{0D7FF34E-88E6-4E35-AD05-CD1525BAA414}">
      <dsp:nvSpPr>
        <dsp:cNvPr id="0" name=""/>
        <dsp:cNvSpPr/>
      </dsp:nvSpPr>
      <dsp:spPr>
        <a:xfrm rot="3600000">
          <a:off x="3879877" y="1505888"/>
          <a:ext cx="409898" cy="52133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kern="1200"/>
        </a:p>
      </dsp:txBody>
      <dsp:txXfrm>
        <a:off x="3910619" y="1556907"/>
        <a:ext cx="286929" cy="312798"/>
      </dsp:txXfrm>
    </dsp:sp>
    <dsp:sp modelId="{0427E41D-23D8-4E88-9F02-14D607671821}">
      <dsp:nvSpPr>
        <dsp:cNvPr id="0" name=""/>
        <dsp:cNvSpPr/>
      </dsp:nvSpPr>
      <dsp:spPr>
        <a:xfrm>
          <a:off x="3897805" y="2008015"/>
          <a:ext cx="1544681" cy="1544681"/>
        </a:xfrm>
        <a:prstGeom prst="ellipse">
          <a:avLst/>
        </a:prstGeom>
        <a:blipFill rotWithShape="0">
          <a:blip xmlns:r="http://schemas.openxmlformats.org/officeDocument/2006/relationships" r:embed="rId1"/>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4124018" y="2234228"/>
        <a:ext cx="1092255" cy="1092255"/>
      </dsp:txXfrm>
    </dsp:sp>
    <dsp:sp modelId="{752DE219-AF80-4CD5-8693-FC8F4920B1B7}">
      <dsp:nvSpPr>
        <dsp:cNvPr id="0" name=""/>
        <dsp:cNvSpPr/>
      </dsp:nvSpPr>
      <dsp:spPr>
        <a:xfrm rot="10800000">
          <a:off x="3317759" y="2519691"/>
          <a:ext cx="409898" cy="52133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kern="1200"/>
        </a:p>
      </dsp:txBody>
      <dsp:txXfrm rot="10800000">
        <a:off x="3440728" y="2623957"/>
        <a:ext cx="286929" cy="312798"/>
      </dsp:txXfrm>
    </dsp:sp>
    <dsp:sp modelId="{C3EF3866-9895-4C47-B316-E7B09D22C0A0}">
      <dsp:nvSpPr>
        <dsp:cNvPr id="0" name=""/>
        <dsp:cNvSpPr/>
      </dsp:nvSpPr>
      <dsp:spPr>
        <a:xfrm>
          <a:off x="1579729" y="2008015"/>
          <a:ext cx="1544681" cy="1544681"/>
        </a:xfrm>
        <a:prstGeom prst="ellipse">
          <a:avLst/>
        </a:prstGeom>
        <a:blipFill rotWithShape="0">
          <a:blip xmlns:r="http://schemas.openxmlformats.org/officeDocument/2006/relationships"/>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1805942" y="2234228"/>
        <a:ext cx="1092255" cy="1092255"/>
      </dsp:txXfrm>
    </dsp:sp>
    <dsp:sp modelId="{CC8A50C3-96EB-4969-B5AA-4A48957C575A}">
      <dsp:nvSpPr>
        <dsp:cNvPr id="0" name=""/>
        <dsp:cNvSpPr/>
      </dsp:nvSpPr>
      <dsp:spPr>
        <a:xfrm rot="18000000">
          <a:off x="2720839" y="1525981"/>
          <a:ext cx="409898" cy="52133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kern="1200"/>
        </a:p>
      </dsp:txBody>
      <dsp:txXfrm>
        <a:off x="2751581" y="1683494"/>
        <a:ext cx="286929" cy="3127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186D8-2451-409B-A979-37ED74217B39}">
      <dsp:nvSpPr>
        <dsp:cNvPr id="0" name=""/>
        <dsp:cNvSpPr/>
      </dsp:nvSpPr>
      <dsp:spPr>
        <a:xfrm rot="5400000">
          <a:off x="774522" y="1113802"/>
          <a:ext cx="1736858" cy="209718"/>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3D52D65-C955-4449-8443-775234EB9153}">
      <dsp:nvSpPr>
        <dsp:cNvPr id="0" name=""/>
        <dsp:cNvSpPr/>
      </dsp:nvSpPr>
      <dsp:spPr>
        <a:xfrm>
          <a:off x="1171514" y="1559"/>
          <a:ext cx="2330201" cy="139812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latin typeface="+mj-lt"/>
            </a:rPr>
            <a:t>Fase 1</a:t>
          </a:r>
        </a:p>
        <a:p>
          <a:pPr lvl="0" algn="ctr" defTabSz="889000">
            <a:lnSpc>
              <a:spcPct val="90000"/>
            </a:lnSpc>
            <a:spcBef>
              <a:spcPct val="0"/>
            </a:spcBef>
            <a:spcAft>
              <a:spcPct val="35000"/>
            </a:spcAft>
          </a:pPr>
          <a:r>
            <a:rPr lang="es-EC" sz="2000" kern="1200" dirty="0">
              <a:latin typeface="+mj-lt"/>
            </a:rPr>
            <a:t>Información agronómica plantaciones de cacao</a:t>
          </a:r>
        </a:p>
      </dsp:txBody>
      <dsp:txXfrm>
        <a:off x="1212464" y="42509"/>
        <a:ext cx="2248301" cy="1316221"/>
      </dsp:txXfrm>
    </dsp:sp>
    <dsp:sp modelId="{E19E7AC3-D244-439A-BF16-1B599D8D0574}">
      <dsp:nvSpPr>
        <dsp:cNvPr id="0" name=""/>
        <dsp:cNvSpPr/>
      </dsp:nvSpPr>
      <dsp:spPr>
        <a:xfrm rot="5400000">
          <a:off x="774522" y="2861453"/>
          <a:ext cx="1736858" cy="209718"/>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2F54173-3297-47F1-BF9C-1843D68DD0F9}">
      <dsp:nvSpPr>
        <dsp:cNvPr id="0" name=""/>
        <dsp:cNvSpPr/>
      </dsp:nvSpPr>
      <dsp:spPr>
        <a:xfrm>
          <a:off x="1171514" y="1749211"/>
          <a:ext cx="2330201" cy="139812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latin typeface="+mj-lt"/>
            </a:rPr>
            <a:t>Fase 2</a:t>
          </a:r>
          <a:r>
            <a:rPr lang="es-EC" sz="2000" kern="1200" dirty="0">
              <a:latin typeface="+mj-lt"/>
            </a:rPr>
            <a:t> </a:t>
          </a:r>
        </a:p>
        <a:p>
          <a:pPr lvl="0" algn="ctr" defTabSz="889000">
            <a:lnSpc>
              <a:spcPct val="90000"/>
            </a:lnSpc>
            <a:spcBef>
              <a:spcPct val="0"/>
            </a:spcBef>
            <a:spcAft>
              <a:spcPct val="35000"/>
            </a:spcAft>
          </a:pPr>
          <a:r>
            <a:rPr lang="es-EC" sz="2000" kern="1200" dirty="0">
              <a:latin typeface="+mj-lt"/>
            </a:rPr>
            <a:t>AQP, fibra y Ca y P en cenizas </a:t>
          </a:r>
        </a:p>
      </dsp:txBody>
      <dsp:txXfrm>
        <a:off x="1212464" y="1790161"/>
        <a:ext cx="2248301" cy="1316221"/>
      </dsp:txXfrm>
    </dsp:sp>
    <dsp:sp modelId="{5737ECF9-3B56-4CE7-AF3B-D18611CB5BEB}">
      <dsp:nvSpPr>
        <dsp:cNvPr id="0" name=""/>
        <dsp:cNvSpPr/>
      </dsp:nvSpPr>
      <dsp:spPr>
        <a:xfrm>
          <a:off x="1648348" y="3735279"/>
          <a:ext cx="3088375" cy="209718"/>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B21EA3E-FE60-4448-B7E9-250393C63BE6}">
      <dsp:nvSpPr>
        <dsp:cNvPr id="0" name=""/>
        <dsp:cNvSpPr/>
      </dsp:nvSpPr>
      <dsp:spPr>
        <a:xfrm>
          <a:off x="1171514" y="3496862"/>
          <a:ext cx="2330201" cy="139812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latin typeface="+mj-lt"/>
            </a:rPr>
            <a:t>Fase 3</a:t>
          </a:r>
        </a:p>
        <a:p>
          <a:pPr lvl="0" algn="ctr" defTabSz="889000">
            <a:lnSpc>
              <a:spcPct val="90000"/>
            </a:lnSpc>
            <a:spcBef>
              <a:spcPct val="0"/>
            </a:spcBef>
            <a:spcAft>
              <a:spcPct val="35000"/>
            </a:spcAft>
          </a:pPr>
          <a:r>
            <a:rPr lang="es-EC" sz="2000" kern="1200" dirty="0">
              <a:latin typeface="+mj-lt"/>
            </a:rPr>
            <a:t>Evaluación grado de aceptación de la cáscara de cacao</a:t>
          </a:r>
        </a:p>
      </dsp:txBody>
      <dsp:txXfrm>
        <a:off x="1212464" y="3537812"/>
        <a:ext cx="2248301" cy="1316221"/>
      </dsp:txXfrm>
    </dsp:sp>
    <dsp:sp modelId="{E638440D-1C6F-43ED-9945-53665624B378}">
      <dsp:nvSpPr>
        <dsp:cNvPr id="0" name=""/>
        <dsp:cNvSpPr/>
      </dsp:nvSpPr>
      <dsp:spPr>
        <a:xfrm rot="16200000">
          <a:off x="3873690" y="2861453"/>
          <a:ext cx="1736858" cy="209718"/>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CC8D5C8-593D-41D8-ABE8-BB74E674967B}">
      <dsp:nvSpPr>
        <dsp:cNvPr id="0" name=""/>
        <dsp:cNvSpPr/>
      </dsp:nvSpPr>
      <dsp:spPr>
        <a:xfrm>
          <a:off x="4270683" y="3496862"/>
          <a:ext cx="2330201" cy="139812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a:latin typeface="+mj-lt"/>
            </a:rPr>
            <a:t>Fase 4</a:t>
          </a:r>
        </a:p>
        <a:p>
          <a:pPr lvl="0" algn="ctr" defTabSz="889000">
            <a:lnSpc>
              <a:spcPct val="90000"/>
            </a:lnSpc>
            <a:spcBef>
              <a:spcPct val="0"/>
            </a:spcBef>
            <a:spcAft>
              <a:spcPct val="35000"/>
            </a:spcAft>
          </a:pPr>
          <a:r>
            <a:rPr lang="es-ES" sz="2000" kern="1200" dirty="0">
              <a:latin typeface="+mj-lt"/>
            </a:rPr>
            <a:t>Medición de la digestibilidad in vivo en animales fistulados </a:t>
          </a:r>
          <a:endParaRPr lang="es-EC" sz="2000" kern="1200" dirty="0">
            <a:latin typeface="+mj-lt"/>
          </a:endParaRPr>
        </a:p>
      </dsp:txBody>
      <dsp:txXfrm>
        <a:off x="4311633" y="3537812"/>
        <a:ext cx="2248301" cy="1316221"/>
      </dsp:txXfrm>
    </dsp:sp>
    <dsp:sp modelId="{83CAD989-020C-4512-922C-C7816AD2DEE9}">
      <dsp:nvSpPr>
        <dsp:cNvPr id="0" name=""/>
        <dsp:cNvSpPr/>
      </dsp:nvSpPr>
      <dsp:spPr>
        <a:xfrm>
          <a:off x="4270683" y="1749211"/>
          <a:ext cx="2330201" cy="139812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latin typeface="+mj-lt"/>
            </a:rPr>
            <a:t>Fase 5</a:t>
          </a:r>
        </a:p>
        <a:p>
          <a:pPr lvl="0" algn="ctr" defTabSz="889000">
            <a:lnSpc>
              <a:spcPct val="90000"/>
            </a:lnSpc>
            <a:spcBef>
              <a:spcPct val="0"/>
            </a:spcBef>
            <a:spcAft>
              <a:spcPct val="35000"/>
            </a:spcAft>
          </a:pPr>
          <a:r>
            <a:rPr lang="es-EC" sz="2000" kern="1200" dirty="0">
              <a:latin typeface="+mj-lt"/>
            </a:rPr>
            <a:t>Levantamiento de la información</a:t>
          </a:r>
        </a:p>
      </dsp:txBody>
      <dsp:txXfrm>
        <a:off x="4311633" y="1790161"/>
        <a:ext cx="2248301" cy="13162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6054A-82DF-47E5-B4F0-3F4B39AB1CFF}">
      <dsp:nvSpPr>
        <dsp:cNvPr id="0" name=""/>
        <dsp:cNvSpPr/>
      </dsp:nvSpPr>
      <dsp:spPr>
        <a:xfrm rot="5400000">
          <a:off x="-85342" y="1660327"/>
          <a:ext cx="1468610" cy="161420"/>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E02948B-BF86-4707-B120-47764754EE9C}">
      <dsp:nvSpPr>
        <dsp:cNvPr id="0" name=""/>
        <dsp:cNvSpPr/>
      </dsp:nvSpPr>
      <dsp:spPr>
        <a:xfrm>
          <a:off x="167984" y="606236"/>
          <a:ext cx="2030527" cy="1340006"/>
        </a:xfrm>
        <a:prstGeom prst="roundRect">
          <a:avLst>
            <a:gd name="adj" fmla="val 10000"/>
          </a:avLst>
        </a:prstGeom>
        <a:gradFill rotWithShape="0">
          <a:gsLst>
            <a:gs pos="0">
              <a:srgbClr val="FFFFE1">
                <a:hueOff val="0"/>
                <a:satOff val="0"/>
                <a:lumOff val="0"/>
                <a:alphaOff val="0"/>
                <a:tint val="50000"/>
                <a:satMod val="300000"/>
              </a:srgbClr>
            </a:gs>
            <a:gs pos="35000">
              <a:srgbClr val="FFFFE1">
                <a:hueOff val="0"/>
                <a:satOff val="0"/>
                <a:lumOff val="0"/>
                <a:alphaOff val="0"/>
                <a:tint val="37000"/>
                <a:satMod val="300000"/>
              </a:srgbClr>
            </a:gs>
            <a:gs pos="100000">
              <a:srgbClr val="FFFFE1">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2000" kern="1200" dirty="0">
              <a:solidFill>
                <a:srgbClr val="000000">
                  <a:hueOff val="0"/>
                  <a:satOff val="0"/>
                  <a:lumOff val="0"/>
                  <a:alphaOff val="0"/>
                </a:srgbClr>
              </a:solidFill>
              <a:latin typeface="+mj-lt"/>
              <a:ea typeface="+mn-ea"/>
              <a:cs typeface="+mn-cs"/>
            </a:rPr>
            <a:t>Densidad de siembra 850 plantas / Ha.</a:t>
          </a:r>
        </a:p>
      </dsp:txBody>
      <dsp:txXfrm>
        <a:off x="207231" y="645483"/>
        <a:ext cx="1952033" cy="1261512"/>
      </dsp:txXfrm>
    </dsp:sp>
    <dsp:sp modelId="{FF4BAF1C-D67F-4080-9F8D-BA9A0332569C}">
      <dsp:nvSpPr>
        <dsp:cNvPr id="0" name=""/>
        <dsp:cNvSpPr/>
      </dsp:nvSpPr>
      <dsp:spPr>
        <a:xfrm rot="5400000">
          <a:off x="-19839" y="3071002"/>
          <a:ext cx="1337604" cy="161420"/>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9DBD07C-DD51-419B-8930-B68C5F44B204}">
      <dsp:nvSpPr>
        <dsp:cNvPr id="0" name=""/>
        <dsp:cNvSpPr/>
      </dsp:nvSpPr>
      <dsp:spPr>
        <a:xfrm>
          <a:off x="85247" y="2215277"/>
          <a:ext cx="2196001" cy="107613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rPr>
            <a:t>Producción promedio 5 a 6 mazorcas / planta / cosecha</a:t>
          </a:r>
        </a:p>
      </dsp:txBody>
      <dsp:txXfrm>
        <a:off x="116766" y="2246796"/>
        <a:ext cx="2132963" cy="1013099"/>
      </dsp:txXfrm>
    </dsp:sp>
    <dsp:sp modelId="{A41FCEEF-BE0D-4AB9-B82C-C468DBE2A1B0}">
      <dsp:nvSpPr>
        <dsp:cNvPr id="0" name=""/>
        <dsp:cNvSpPr/>
      </dsp:nvSpPr>
      <dsp:spPr>
        <a:xfrm rot="21431428">
          <a:off x="652030" y="3665587"/>
          <a:ext cx="3182678" cy="161420"/>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DD2EA28-58E4-4A6E-86DE-096A11285FAA}">
      <dsp:nvSpPr>
        <dsp:cNvPr id="0" name=""/>
        <dsp:cNvSpPr/>
      </dsp:nvSpPr>
      <dsp:spPr>
        <a:xfrm>
          <a:off x="2913" y="3560448"/>
          <a:ext cx="2360668" cy="107613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rPr>
            <a:t>4285 mazorcas Ha / 0,4 Kg. peso medio = 1714 Kg. en fresco</a:t>
          </a:r>
        </a:p>
      </dsp:txBody>
      <dsp:txXfrm>
        <a:off x="34432" y="3591967"/>
        <a:ext cx="2297630" cy="1013099"/>
      </dsp:txXfrm>
    </dsp:sp>
    <dsp:sp modelId="{0FCAE528-B263-463D-A71C-79BDB11608B6}">
      <dsp:nvSpPr>
        <dsp:cNvPr id="0" name=""/>
        <dsp:cNvSpPr/>
      </dsp:nvSpPr>
      <dsp:spPr>
        <a:xfrm rot="16200000">
          <a:off x="3039225" y="2783153"/>
          <a:ext cx="1599104" cy="161420"/>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04094B0-780F-4CDE-A507-EA544329D385}">
      <dsp:nvSpPr>
        <dsp:cNvPr id="0" name=""/>
        <dsp:cNvSpPr/>
      </dsp:nvSpPr>
      <dsp:spPr>
        <a:xfrm>
          <a:off x="2955457" y="3248444"/>
          <a:ext cx="2835209" cy="138814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rPr>
            <a:t>35 % MS </a:t>
          </a:r>
        </a:p>
      </dsp:txBody>
      <dsp:txXfrm>
        <a:off x="2996114" y="3289101"/>
        <a:ext cx="2753895" cy="1306827"/>
      </dsp:txXfrm>
    </dsp:sp>
    <dsp:sp modelId="{525702F3-A87F-46F6-B85E-A533EA74EC5E}">
      <dsp:nvSpPr>
        <dsp:cNvPr id="0" name=""/>
        <dsp:cNvSpPr/>
      </dsp:nvSpPr>
      <dsp:spPr>
        <a:xfrm rot="16200000">
          <a:off x="3116677" y="1252424"/>
          <a:ext cx="1444199" cy="161420"/>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68F5C2C-120D-468C-A337-86CA40F8DEDB}">
      <dsp:nvSpPr>
        <dsp:cNvPr id="0" name=""/>
        <dsp:cNvSpPr/>
      </dsp:nvSpPr>
      <dsp:spPr>
        <a:xfrm>
          <a:off x="3381904" y="1688572"/>
          <a:ext cx="1982316" cy="129083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rPr>
            <a:t>599,9 Kg. MS</a:t>
          </a:r>
        </a:p>
      </dsp:txBody>
      <dsp:txXfrm>
        <a:off x="3419711" y="1726379"/>
        <a:ext cx="1906702" cy="1215223"/>
      </dsp:txXfrm>
    </dsp:sp>
    <dsp:sp modelId="{D95B99B4-361B-43B1-956C-EED0C298A93D}">
      <dsp:nvSpPr>
        <dsp:cNvPr id="0" name=""/>
        <dsp:cNvSpPr/>
      </dsp:nvSpPr>
      <dsp:spPr>
        <a:xfrm rot="21568741">
          <a:off x="3842898" y="513158"/>
          <a:ext cx="2943416" cy="161420"/>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1903F94-F50B-403C-8175-6715DDF5C9BE}">
      <dsp:nvSpPr>
        <dsp:cNvPr id="0" name=""/>
        <dsp:cNvSpPr/>
      </dsp:nvSpPr>
      <dsp:spPr>
        <a:xfrm>
          <a:off x="3381904" y="343400"/>
          <a:ext cx="1982316" cy="107613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rPr>
            <a:t>Consumo</a:t>
          </a:r>
          <a:r>
            <a:rPr lang="es-EC" sz="2000" kern="1200" baseline="0" dirty="0">
              <a:latin typeface="+mj-lt"/>
            </a:rPr>
            <a:t> promedio </a:t>
          </a:r>
        </a:p>
        <a:p>
          <a:pPr lvl="0" algn="ctr" defTabSz="889000">
            <a:lnSpc>
              <a:spcPct val="90000"/>
            </a:lnSpc>
            <a:spcBef>
              <a:spcPct val="0"/>
            </a:spcBef>
            <a:spcAft>
              <a:spcPct val="35000"/>
            </a:spcAft>
          </a:pPr>
          <a:r>
            <a:rPr lang="es-EC" sz="2000" kern="1200" baseline="0" dirty="0">
              <a:latin typeface="+mj-lt"/>
            </a:rPr>
            <a:t>13 Kg/Vaca/Día</a:t>
          </a:r>
          <a:endParaRPr lang="es-EC" sz="2000" kern="1200" dirty="0">
            <a:latin typeface="+mj-lt"/>
          </a:endParaRPr>
        </a:p>
      </dsp:txBody>
      <dsp:txXfrm>
        <a:off x="3413423" y="374919"/>
        <a:ext cx="1919278" cy="1013099"/>
      </dsp:txXfrm>
    </dsp:sp>
    <dsp:sp modelId="{9FD17694-BDB2-4995-BC49-5BB8B7412CCD}">
      <dsp:nvSpPr>
        <dsp:cNvPr id="0" name=""/>
        <dsp:cNvSpPr/>
      </dsp:nvSpPr>
      <dsp:spPr>
        <a:xfrm rot="5489165">
          <a:off x="6092616" y="1183850"/>
          <a:ext cx="1361037" cy="161420"/>
        </a:xfrm>
        <a:prstGeom prst="rect">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DFD8371-11E8-46E1-9DED-D96C11BCD9C5}">
      <dsp:nvSpPr>
        <dsp:cNvPr id="0" name=""/>
        <dsp:cNvSpPr/>
      </dsp:nvSpPr>
      <dsp:spPr>
        <a:xfrm>
          <a:off x="6251576" y="316637"/>
          <a:ext cx="2146983" cy="107613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rPr>
            <a:t>Alimentación 130 UBAs en época de sequía</a:t>
          </a:r>
        </a:p>
      </dsp:txBody>
      <dsp:txXfrm>
        <a:off x="6283095" y="348156"/>
        <a:ext cx="2083945" cy="1013099"/>
      </dsp:txXfrm>
    </dsp:sp>
    <dsp:sp modelId="{8F6AB22B-BF38-46B4-B12D-46A9F3331336}">
      <dsp:nvSpPr>
        <dsp:cNvPr id="0" name=""/>
        <dsp:cNvSpPr/>
      </dsp:nvSpPr>
      <dsp:spPr>
        <a:xfrm>
          <a:off x="6298612" y="1684784"/>
          <a:ext cx="1982316" cy="107613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latin typeface="+mj-lt"/>
            </a:rPr>
            <a:t>Limitante, no apetecido en temporada invernal </a:t>
          </a:r>
        </a:p>
      </dsp:txBody>
      <dsp:txXfrm>
        <a:off x="6330131" y="1716303"/>
        <a:ext cx="1919278" cy="10130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C1A5E3D-02E3-491E-A37C-67AFDEF339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C3D1098A-B8E8-422A-A315-E02FFB6543E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0091F-18B1-4967-94CD-6EADFDABBCF1}" type="datetimeFigureOut">
              <a:rPr lang="es-ES" smtClean="0"/>
              <a:t>20/02/2020</a:t>
            </a:fld>
            <a:endParaRPr lang="es-ES"/>
          </a:p>
        </p:txBody>
      </p:sp>
      <p:sp>
        <p:nvSpPr>
          <p:cNvPr id="4" name="Marcador de imagen de diapositiva 3">
            <a:extLst>
              <a:ext uri="{FF2B5EF4-FFF2-40B4-BE49-F238E27FC236}">
                <a16:creationId xmlns:a16="http://schemas.microsoft.com/office/drawing/2014/main" id="{EBBECBA7-4CE8-4D07-8B6B-B14B21ADFC7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a:extLst>
              <a:ext uri="{FF2B5EF4-FFF2-40B4-BE49-F238E27FC236}">
                <a16:creationId xmlns:a16="http://schemas.microsoft.com/office/drawing/2014/main" id="{3B53ACA1-183B-4776-AD91-6FE5632ECB0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a:extLst>
              <a:ext uri="{FF2B5EF4-FFF2-40B4-BE49-F238E27FC236}">
                <a16:creationId xmlns:a16="http://schemas.microsoft.com/office/drawing/2014/main" id="{39752741-85C7-4632-9C21-FCDCDCE5195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a:extLst>
              <a:ext uri="{FF2B5EF4-FFF2-40B4-BE49-F238E27FC236}">
                <a16:creationId xmlns:a16="http://schemas.microsoft.com/office/drawing/2014/main" id="{239F3541-955B-499E-82C4-73E58C7E56D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50992-D65F-4501-AAF2-529B41E8DA84}"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s-EC" sz="2400">
                <a:latin typeface="Times New Roman" pitchFamily="18"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s-ES"/>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s-ES"/>
              </a:p>
            </p:txBody>
          </p:sp>
        </p:grpSp>
      </p:grpSp>
      <p:sp>
        <p:nvSpPr>
          <p:cNvPr id="125963" name="Rectangle 11"/>
          <p:cNvSpPr>
            <a:spLocks noGrp="1" noChangeArrowheads="1"/>
          </p:cNvSpPr>
          <p:nvPr>
            <p:ph type="ctrTitle"/>
          </p:nvPr>
        </p:nvSpPr>
        <p:spPr>
          <a:xfrm>
            <a:off x="2057400" y="1143000"/>
            <a:ext cx="6629400" cy="2209800"/>
          </a:xfrm>
        </p:spPr>
        <p:txBody>
          <a:bodyPr/>
          <a:lstStyle>
            <a:lvl1pPr>
              <a:defRPr sz="4800"/>
            </a:lvl1pPr>
          </a:lstStyle>
          <a:p>
            <a:r>
              <a:rPr lang="es-ES"/>
              <a:t>Haga clic para modificar el estilo de título del patrón</a:t>
            </a:r>
          </a:p>
        </p:txBody>
      </p:sp>
      <p:sp>
        <p:nvSpPr>
          <p:cNvPr id="12596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fld id="{CF2484F6-4DD7-49AA-A782-2685B327EF98}" type="datetime1">
              <a:rPr lang="es-ES" smtClean="0"/>
              <a:t>20/02/2020</a:t>
            </a:fld>
            <a:endParaRPr lang="es-ES"/>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r>
              <a:rPr lang="es-ES"/>
              <a:t>FERNANDO QUITO</a:t>
            </a:r>
          </a:p>
        </p:txBody>
      </p:sp>
      <p:sp>
        <p:nvSpPr>
          <p:cNvPr id="15" name="Rectangle 15"/>
          <p:cNvSpPr>
            <a:spLocks noGrp="1" noChangeArrowheads="1"/>
          </p:cNvSpPr>
          <p:nvPr>
            <p:ph type="sldNum" sz="quarter" idx="12"/>
          </p:nvPr>
        </p:nvSpPr>
        <p:spPr/>
        <p:txBody>
          <a:bodyPr/>
          <a:lstStyle>
            <a:lvl1pPr>
              <a:defRPr smtClean="0"/>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fld id="{62C0E2EE-2CC4-452A-AEBD-1E7EEAC47AD4}" type="datetime1">
              <a:rPr lang="es-ES" smtClean="0"/>
              <a:t>20/02/2020</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277813"/>
            <a:ext cx="1943100" cy="585311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277813"/>
            <a:ext cx="5676900" cy="5853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fld id="{EE5E4288-53F8-47A3-94A9-DC5266947206}" type="datetime1">
              <a:rPr lang="es-ES" smtClean="0"/>
              <a:t>20/02/2020</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14400" y="277813"/>
            <a:ext cx="7772400" cy="58531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9"/>
          <p:cNvSpPr>
            <a:spLocks noGrp="1" noChangeArrowheads="1"/>
          </p:cNvSpPr>
          <p:nvPr>
            <p:ph type="dt" sz="half" idx="10"/>
          </p:nvPr>
        </p:nvSpPr>
        <p:spPr>
          <a:ln/>
        </p:spPr>
        <p:txBody>
          <a:bodyPr/>
          <a:lstStyle>
            <a:lvl1pPr>
              <a:defRPr/>
            </a:lvl1pPr>
          </a:lstStyle>
          <a:p>
            <a:fld id="{06BBA74E-46DB-455B-8966-DC965F834B8D}" type="datetime1">
              <a:rPr lang="es-ES" smtClean="0"/>
              <a:t>20/02/2020</a:t>
            </a:fld>
            <a:endParaRPr lang="es-ES"/>
          </a:p>
        </p:txBody>
      </p:sp>
      <p:sp>
        <p:nvSpPr>
          <p:cNvPr id="4" name="Rectangle 10"/>
          <p:cNvSpPr>
            <a:spLocks noGrp="1" noChangeArrowheads="1"/>
          </p:cNvSpPr>
          <p:nvPr>
            <p:ph type="ftr" sz="quarter" idx="11"/>
          </p:nvPr>
        </p:nvSpPr>
        <p:spPr>
          <a:ln/>
        </p:spPr>
        <p:txBody>
          <a:bodyPr/>
          <a:lstStyle>
            <a:lvl1pPr>
              <a:defRPr/>
            </a:lvl1pPr>
          </a:lstStyle>
          <a:p>
            <a:r>
              <a:rPr lang="es-ES"/>
              <a:t>FERNANDO QUITO</a:t>
            </a:r>
          </a:p>
        </p:txBody>
      </p:sp>
      <p:sp>
        <p:nvSpPr>
          <p:cNvPr id="5"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1143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914400" y="1600200"/>
            <a:ext cx="7772400" cy="4530725"/>
          </a:xfrm>
        </p:spPr>
        <p:txBody>
          <a:bodyPr/>
          <a:lstStyle/>
          <a:p>
            <a:pPr lvl="0"/>
            <a:r>
              <a:rPr lang="es-ES" noProof="0"/>
              <a:t>Haga clic en el icono para agregar un gráfico SmartArt</a:t>
            </a:r>
          </a:p>
        </p:txBody>
      </p:sp>
      <p:sp>
        <p:nvSpPr>
          <p:cNvPr id="4" name="Rectangle 9"/>
          <p:cNvSpPr>
            <a:spLocks noGrp="1" noChangeArrowheads="1"/>
          </p:cNvSpPr>
          <p:nvPr>
            <p:ph type="dt" sz="half" idx="10"/>
          </p:nvPr>
        </p:nvSpPr>
        <p:spPr>
          <a:ln/>
        </p:spPr>
        <p:txBody>
          <a:bodyPr/>
          <a:lstStyle>
            <a:lvl1pPr>
              <a:defRPr/>
            </a:lvl1pPr>
          </a:lstStyle>
          <a:p>
            <a:fld id="{CCB81C31-8E57-45D1-A49D-346354E54218}" type="datetime1">
              <a:rPr lang="es-ES" smtClean="0"/>
              <a:t>20/02/2020</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a:extLst>
              <a:ext uri="{FF2B5EF4-FFF2-40B4-BE49-F238E27FC236}">
                <a16:creationId xmlns:a16="http://schemas.microsoft.com/office/drawing/2014/main" id="{AF33763A-A573-483C-BA6E-8F4816EDEBDC}"/>
              </a:ext>
            </a:extLst>
          </p:cNvPr>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30" name="CorelDRAW" r:id="rId3" imgW="9151920" imgH="5621400" progId="">
                  <p:embed/>
                </p:oleObj>
              </mc:Choice>
              <mc:Fallback>
                <p:oleObj name="CorelDRAW" r:id="rId3" imgW="9151920" imgH="5621400" progId="">
                  <p:embed/>
                  <p:pic>
                    <p:nvPicPr>
                      <p:cNvPr id="2" name="Object 46">
                        <a:extLst>
                          <a:ext uri="{FF2B5EF4-FFF2-40B4-BE49-F238E27FC236}">
                            <a16:creationId xmlns:a16="http://schemas.microsoft.com/office/drawing/2014/main" id="{AF33763A-A573-483C-BA6E-8F4816EDE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a:extLst>
              <a:ext uri="{FF2B5EF4-FFF2-40B4-BE49-F238E27FC236}">
                <a16:creationId xmlns:a16="http://schemas.microsoft.com/office/drawing/2014/main" id="{D7C3757B-E0FA-4AD9-B87D-0BDE2D6DB235}"/>
              </a:ext>
            </a:extLst>
          </p:cNvPr>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endParaRPr lang="es-ES" altLang="es-ES" sz="1400"/>
          </a:p>
        </p:txBody>
      </p:sp>
      <p:sp>
        <p:nvSpPr>
          <p:cNvPr id="4" name="Rectangle 25">
            <a:extLst>
              <a:ext uri="{FF2B5EF4-FFF2-40B4-BE49-F238E27FC236}">
                <a16:creationId xmlns:a16="http://schemas.microsoft.com/office/drawing/2014/main" id="{E9AC1E89-21BE-48AE-92A5-A9973A5D099B}"/>
              </a:ext>
            </a:extLst>
          </p:cNvPr>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defRPr/>
            </a:pPr>
            <a:endParaRPr lang="es-ES" altLang="es-ES" sz="1400"/>
          </a:p>
        </p:txBody>
      </p:sp>
      <p:sp>
        <p:nvSpPr>
          <p:cNvPr id="5" name="Rectangle 26">
            <a:extLst>
              <a:ext uri="{FF2B5EF4-FFF2-40B4-BE49-F238E27FC236}">
                <a16:creationId xmlns:a16="http://schemas.microsoft.com/office/drawing/2014/main" id="{DC8616FD-D314-439A-9F38-390DA9235B25}"/>
              </a:ext>
            </a:extLst>
          </p:cNvPr>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endParaRPr lang="es-ES" altLang="es-ES" sz="1400"/>
          </a:p>
        </p:txBody>
      </p:sp>
      <p:sp>
        <p:nvSpPr>
          <p:cNvPr id="6" name="Rectangle 27">
            <a:extLst>
              <a:ext uri="{FF2B5EF4-FFF2-40B4-BE49-F238E27FC236}">
                <a16:creationId xmlns:a16="http://schemas.microsoft.com/office/drawing/2014/main" id="{AE19FF84-8474-4C68-BA14-90F13DFC3A27}"/>
              </a:ext>
            </a:extLst>
          </p:cNvPr>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defRPr/>
            </a:pPr>
            <a:endParaRPr lang="es-ES" altLang="es-ES" sz="1400"/>
          </a:p>
        </p:txBody>
      </p:sp>
      <p:pic>
        <p:nvPicPr>
          <p:cNvPr id="7" name="Picture 48" descr="bannner 2">
            <a:extLst>
              <a:ext uri="{FF2B5EF4-FFF2-40B4-BE49-F238E27FC236}">
                <a16:creationId xmlns:a16="http://schemas.microsoft.com/office/drawing/2014/main" id="{AFB49136-1E12-41F1-B903-7597FF7A583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a:extLst>
              <a:ext uri="{FF2B5EF4-FFF2-40B4-BE49-F238E27FC236}">
                <a16:creationId xmlns:a16="http://schemas.microsoft.com/office/drawing/2014/main" id="{DEF427C3-31EC-46A3-A086-019228A5312F}"/>
              </a:ext>
            </a:extLst>
          </p:cNvPr>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endParaRPr lang="es-CO" altLang="es-ES"/>
          </a:p>
        </p:txBody>
      </p:sp>
      <p:pic>
        <p:nvPicPr>
          <p:cNvPr id="9" name="Picture 49" descr="LOGO ESPE ORIGINAL copia">
            <a:extLst>
              <a:ext uri="{FF2B5EF4-FFF2-40B4-BE49-F238E27FC236}">
                <a16:creationId xmlns:a16="http://schemas.microsoft.com/office/drawing/2014/main" id="{CBBCBDF3-0C17-4CC2-B557-EF369E41074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53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fld id="{6FBEE50F-8C66-4B66-B558-88615AB23BE0}" type="datetime1">
              <a:rPr lang="es-ES" smtClean="0"/>
              <a:t>20/02/2020</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fld id="{EC5C7426-BDA3-4F84-9DB1-308164AB81BC}" type="datetime1">
              <a:rPr lang="es-ES" smtClean="0"/>
              <a:t>20/02/2020</a:t>
            </a:fld>
            <a:endParaRPr lang="es-ES"/>
          </a:p>
        </p:txBody>
      </p:sp>
      <p:sp>
        <p:nvSpPr>
          <p:cNvPr id="5" name="Rectangle 10"/>
          <p:cNvSpPr>
            <a:spLocks noGrp="1" noChangeArrowheads="1"/>
          </p:cNvSpPr>
          <p:nvPr>
            <p:ph type="ftr" sz="quarter" idx="11"/>
          </p:nvPr>
        </p:nvSpPr>
        <p:spPr>
          <a:ln/>
        </p:spPr>
        <p:txBody>
          <a:bodyPr/>
          <a:lstStyle>
            <a:lvl1pPr>
              <a:defRPr/>
            </a:lvl1pPr>
          </a:lstStyle>
          <a:p>
            <a:r>
              <a:rPr lang="es-ES"/>
              <a:t>FERNANDO QUITO</a:t>
            </a:r>
          </a:p>
        </p:txBody>
      </p:sp>
      <p:sp>
        <p:nvSpPr>
          <p:cNvPr id="6"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fld id="{28722633-210F-4192-8D0C-BE58D445DC00}" type="datetime1">
              <a:rPr lang="es-ES" smtClean="0"/>
              <a:t>20/02/2020</a:t>
            </a:fld>
            <a:endParaRPr lang="es-ES"/>
          </a:p>
        </p:txBody>
      </p:sp>
      <p:sp>
        <p:nvSpPr>
          <p:cNvPr id="6" name="Rectangle 10"/>
          <p:cNvSpPr>
            <a:spLocks noGrp="1" noChangeArrowheads="1"/>
          </p:cNvSpPr>
          <p:nvPr>
            <p:ph type="ftr" sz="quarter" idx="11"/>
          </p:nvPr>
        </p:nvSpPr>
        <p:spPr>
          <a:ln/>
        </p:spPr>
        <p:txBody>
          <a:bodyPr/>
          <a:lstStyle>
            <a:lvl1pPr>
              <a:defRPr/>
            </a:lvl1pPr>
          </a:lstStyle>
          <a:p>
            <a:r>
              <a:rPr lang="es-ES"/>
              <a:t>FERNANDO QUITO</a:t>
            </a:r>
          </a:p>
        </p:txBody>
      </p:sp>
      <p:sp>
        <p:nvSpPr>
          <p:cNvPr id="7"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fld id="{CCD1E87F-A907-414B-B993-149C43B72497}" type="datetime1">
              <a:rPr lang="es-ES" smtClean="0"/>
              <a:t>20/02/2020</a:t>
            </a:fld>
            <a:endParaRPr lang="es-ES"/>
          </a:p>
        </p:txBody>
      </p:sp>
      <p:sp>
        <p:nvSpPr>
          <p:cNvPr id="8" name="Rectangle 10"/>
          <p:cNvSpPr>
            <a:spLocks noGrp="1" noChangeArrowheads="1"/>
          </p:cNvSpPr>
          <p:nvPr>
            <p:ph type="ftr" sz="quarter" idx="11"/>
          </p:nvPr>
        </p:nvSpPr>
        <p:spPr>
          <a:ln/>
        </p:spPr>
        <p:txBody>
          <a:bodyPr/>
          <a:lstStyle>
            <a:lvl1pPr>
              <a:defRPr/>
            </a:lvl1pPr>
          </a:lstStyle>
          <a:p>
            <a:r>
              <a:rPr lang="es-ES"/>
              <a:t>FERNANDO QUITO</a:t>
            </a:r>
          </a:p>
        </p:txBody>
      </p:sp>
      <p:sp>
        <p:nvSpPr>
          <p:cNvPr id="9"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fld id="{4F206433-DE96-47F9-8C44-BB9E73EE756D}" type="datetime1">
              <a:rPr lang="es-ES" smtClean="0"/>
              <a:t>20/02/2020</a:t>
            </a:fld>
            <a:endParaRPr lang="es-ES"/>
          </a:p>
        </p:txBody>
      </p:sp>
      <p:sp>
        <p:nvSpPr>
          <p:cNvPr id="4" name="Rectangle 10"/>
          <p:cNvSpPr>
            <a:spLocks noGrp="1" noChangeArrowheads="1"/>
          </p:cNvSpPr>
          <p:nvPr>
            <p:ph type="ftr" sz="quarter" idx="11"/>
          </p:nvPr>
        </p:nvSpPr>
        <p:spPr>
          <a:ln/>
        </p:spPr>
        <p:txBody>
          <a:bodyPr/>
          <a:lstStyle>
            <a:lvl1pPr>
              <a:defRPr/>
            </a:lvl1pPr>
          </a:lstStyle>
          <a:p>
            <a:r>
              <a:rPr lang="es-ES"/>
              <a:t>FERNANDO QUITO</a:t>
            </a:r>
          </a:p>
        </p:txBody>
      </p:sp>
      <p:sp>
        <p:nvSpPr>
          <p:cNvPr id="5"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fld id="{4DB99DBD-55DF-42DD-BB9A-DD4C310534F0}" type="datetime1">
              <a:rPr lang="es-ES" smtClean="0"/>
              <a:t>20/02/2020</a:t>
            </a:fld>
            <a:endParaRPr lang="es-ES"/>
          </a:p>
        </p:txBody>
      </p:sp>
      <p:sp>
        <p:nvSpPr>
          <p:cNvPr id="3" name="Rectangle 10"/>
          <p:cNvSpPr>
            <a:spLocks noGrp="1" noChangeArrowheads="1"/>
          </p:cNvSpPr>
          <p:nvPr>
            <p:ph type="ftr" sz="quarter" idx="11"/>
          </p:nvPr>
        </p:nvSpPr>
        <p:spPr>
          <a:ln/>
        </p:spPr>
        <p:txBody>
          <a:bodyPr/>
          <a:lstStyle>
            <a:lvl1pPr>
              <a:defRPr/>
            </a:lvl1pPr>
          </a:lstStyle>
          <a:p>
            <a:r>
              <a:rPr lang="es-ES"/>
              <a:t>FERNANDO QUITO</a:t>
            </a:r>
          </a:p>
        </p:txBody>
      </p:sp>
      <p:sp>
        <p:nvSpPr>
          <p:cNvPr id="4"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fld id="{8D72D5BA-57C3-4BE8-9AC6-CDE56B5D098F}" type="datetime1">
              <a:rPr lang="es-ES" smtClean="0"/>
              <a:t>20/02/2020</a:t>
            </a:fld>
            <a:endParaRPr lang="es-ES"/>
          </a:p>
        </p:txBody>
      </p:sp>
      <p:sp>
        <p:nvSpPr>
          <p:cNvPr id="6" name="Rectangle 10"/>
          <p:cNvSpPr>
            <a:spLocks noGrp="1" noChangeArrowheads="1"/>
          </p:cNvSpPr>
          <p:nvPr>
            <p:ph type="ftr" sz="quarter" idx="11"/>
          </p:nvPr>
        </p:nvSpPr>
        <p:spPr>
          <a:ln/>
        </p:spPr>
        <p:txBody>
          <a:bodyPr/>
          <a:lstStyle>
            <a:lvl1pPr>
              <a:defRPr/>
            </a:lvl1pPr>
          </a:lstStyle>
          <a:p>
            <a:r>
              <a:rPr lang="es-ES"/>
              <a:t>FERNANDO QUITO</a:t>
            </a:r>
          </a:p>
        </p:txBody>
      </p:sp>
      <p:sp>
        <p:nvSpPr>
          <p:cNvPr id="7"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fld id="{91DB42D9-8C4B-40E0-AE2A-C5E3AC0BBFD6}" type="datetime1">
              <a:rPr lang="es-ES" smtClean="0"/>
              <a:t>20/02/2020</a:t>
            </a:fld>
            <a:endParaRPr lang="es-ES"/>
          </a:p>
        </p:txBody>
      </p:sp>
      <p:sp>
        <p:nvSpPr>
          <p:cNvPr id="6" name="Rectangle 10"/>
          <p:cNvSpPr>
            <a:spLocks noGrp="1" noChangeArrowheads="1"/>
          </p:cNvSpPr>
          <p:nvPr>
            <p:ph type="ftr" sz="quarter" idx="11"/>
          </p:nvPr>
        </p:nvSpPr>
        <p:spPr>
          <a:ln/>
        </p:spPr>
        <p:txBody>
          <a:bodyPr/>
          <a:lstStyle>
            <a:lvl1pPr>
              <a:defRPr/>
            </a:lvl1pPr>
          </a:lstStyle>
          <a:p>
            <a:r>
              <a:rPr lang="es-ES"/>
              <a:t>FERNANDO QUITO</a:t>
            </a:r>
          </a:p>
        </p:txBody>
      </p:sp>
      <p:sp>
        <p:nvSpPr>
          <p:cNvPr id="7" name="Rectangle 11"/>
          <p:cNvSpPr>
            <a:spLocks noGrp="1" noChangeArrowheads="1"/>
          </p:cNvSpPr>
          <p:nvPr>
            <p:ph type="sldNum" sz="quarter" idx="12"/>
          </p:nvPr>
        </p:nvSpPr>
        <p:spPr>
          <a:ln/>
        </p:spPr>
        <p:txBody>
          <a:bodyPr/>
          <a:lstStyle>
            <a:lvl1pPr>
              <a:defRPr/>
            </a:lvl1pPr>
          </a:lstStyle>
          <a:p>
            <a:fld id="{132FADFE-3B8F-471C-ABF0-DBC7717ECBBC}" type="slidenum">
              <a:rPr lang="es-ES" smtClean="0"/>
              <a:pPr/>
              <a:t>‹Nº›</a:t>
            </a:fld>
            <a:endParaRPr lang="es-E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12493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s-EC" sz="2400">
                <a:latin typeface="Times New Roman" pitchFamily="18" charset="0"/>
              </a:endParaRPr>
            </a:p>
          </p:txBody>
        </p:sp>
        <p:grpSp>
          <p:nvGrpSpPr>
            <p:cNvPr id="3" name="Group 4"/>
            <p:cNvGrpSpPr>
              <a:grpSpLocks/>
            </p:cNvGrpSpPr>
            <p:nvPr/>
          </p:nvGrpSpPr>
          <p:grpSpPr bwMode="auto">
            <a:xfrm>
              <a:off x="240" y="893"/>
              <a:ext cx="5232" cy="115"/>
              <a:chOff x="240" y="893"/>
              <a:chExt cx="5232" cy="115"/>
            </a:xfrm>
          </p:grpSpPr>
          <p:sp>
            <p:nvSpPr>
              <p:cNvPr id="12493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12493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s-ES"/>
              </a:p>
            </p:txBody>
          </p:sp>
        </p:grpSp>
      </p:grpSp>
      <p:sp>
        <p:nvSpPr>
          <p:cNvPr id="1024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4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2493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fld id="{F633C937-AB99-4412-ADFD-269911B6B354}" type="datetime1">
              <a:rPr lang="es-ES" smtClean="0"/>
              <a:t>20/02/2020</a:t>
            </a:fld>
            <a:endParaRPr lang="es-ES"/>
          </a:p>
        </p:txBody>
      </p:sp>
      <p:sp>
        <p:nvSpPr>
          <p:cNvPr id="12493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r>
              <a:rPr lang="es-ES"/>
              <a:t>FERNANDO QUITO</a:t>
            </a:r>
          </a:p>
        </p:txBody>
      </p:sp>
      <p:sp>
        <p:nvSpPr>
          <p:cNvPr id="12493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fld id="{132FADFE-3B8F-471C-ABF0-DBC7717ECBBC}" type="slidenum">
              <a:rPr lang="es-ES" smtClean="0"/>
              <a:pPr/>
              <a:t>‹Nº›</a:t>
            </a:fld>
            <a:endParaRPr lang="es-ES"/>
          </a:p>
        </p:txBody>
      </p:sp>
      <p:sp>
        <p:nvSpPr>
          <p:cNvPr id="12494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dissolve/>
  </p:transition>
  <p:hf sldNum="0" hd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Rectángulo">
            <a:extLst>
              <a:ext uri="{FF2B5EF4-FFF2-40B4-BE49-F238E27FC236}">
                <a16:creationId xmlns:a16="http://schemas.microsoft.com/office/drawing/2014/main" id="{EAD68062-40EC-44C6-8780-88567C685210}"/>
              </a:ext>
            </a:extLst>
          </p:cNvPr>
          <p:cNvSpPr>
            <a:spLocks noChangeArrowheads="1"/>
          </p:cNvSpPr>
          <p:nvPr/>
        </p:nvSpPr>
        <p:spPr bwMode="auto">
          <a:xfrm>
            <a:off x="1003300" y="1068388"/>
            <a:ext cx="7972425"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eaLnBrk="1" hangingPunct="1"/>
            <a:r>
              <a:rPr lang="es-ES_tradnl" altLang="es-ES" sz="1400" dirty="0">
                <a:solidFill>
                  <a:srgbClr val="000000"/>
                </a:solidFill>
                <a:latin typeface="Times New Roman" panose="02020603050405020304" pitchFamily="18" charset="0"/>
                <a:cs typeface="Times New Roman" panose="02020603050405020304" pitchFamily="18" charset="0"/>
              </a:rPr>
              <a:t>VICERRECTORADO DE INVESTIGACIÓN INNOVACIÓN Y TRANSFERENCIA DE TECNOLOGÍA</a:t>
            </a:r>
          </a:p>
          <a:p>
            <a:pPr algn="ctr" eaLnBrk="1" hangingPunct="1"/>
            <a:endParaRPr lang="es-ES_tradnl" altLang="es-ES" sz="1400" dirty="0">
              <a:solidFill>
                <a:srgbClr val="000000"/>
              </a:solidFill>
              <a:latin typeface="Times New Roman" panose="02020603050405020304" pitchFamily="18" charset="0"/>
              <a:cs typeface="Times New Roman" panose="02020603050405020304" pitchFamily="18" charset="0"/>
            </a:endParaRPr>
          </a:p>
          <a:p>
            <a:pPr algn="ctr" eaLnBrk="1" hangingPunct="1"/>
            <a:r>
              <a:rPr lang="es-ES_tradnl" altLang="es-ES" sz="1400" dirty="0">
                <a:solidFill>
                  <a:srgbClr val="000000"/>
                </a:solidFill>
                <a:latin typeface="Times New Roman" panose="02020603050405020304" pitchFamily="18" charset="0"/>
                <a:cs typeface="Times New Roman" panose="02020603050405020304" pitchFamily="18" charset="0"/>
              </a:rPr>
              <a:t>CENTRO DE POSGRADOS</a:t>
            </a:r>
          </a:p>
          <a:p>
            <a:pPr algn="ctr" eaLnBrk="1" hangingPunct="1"/>
            <a:endParaRPr lang="es-EC" altLang="es-ES" sz="1400" dirty="0">
              <a:solidFill>
                <a:srgbClr val="000000"/>
              </a:solidFill>
              <a:latin typeface="Times New Roman" panose="02020603050405020304" pitchFamily="18" charset="0"/>
              <a:cs typeface="Times New Roman" panose="02020603050405020304" pitchFamily="18" charset="0"/>
            </a:endParaRPr>
          </a:p>
          <a:p>
            <a:pPr algn="ctr"/>
            <a:r>
              <a:rPr lang="es-ES_tradnl" altLang="es-ES" sz="1400" dirty="0">
                <a:solidFill>
                  <a:srgbClr val="000000"/>
                </a:solidFill>
                <a:latin typeface="Times New Roman" panose="02020603050405020304" pitchFamily="18" charset="0"/>
                <a:cs typeface="Times New Roman" panose="02020603050405020304" pitchFamily="18" charset="0"/>
              </a:rPr>
              <a:t> TRABAJO DE TITULACIÓN PREVIO A LA OBTENCIÓN DEL TÍTULO DE MAGISTER EN </a:t>
            </a:r>
            <a:r>
              <a:rPr lang="es-ES_tradnl" altLang="es-ES" sz="1400" dirty="0" smtClean="0">
                <a:solidFill>
                  <a:srgbClr val="000000"/>
                </a:solidFill>
                <a:latin typeface="Times New Roman" panose="02020603050405020304" pitchFamily="18" charset="0"/>
                <a:cs typeface="Times New Roman" panose="02020603050405020304" pitchFamily="18" charset="0"/>
              </a:rPr>
              <a:t>NUTRICIÓN Y </a:t>
            </a:r>
            <a:r>
              <a:rPr lang="es-ES_tradnl" altLang="es-ES" sz="1400" dirty="0">
                <a:solidFill>
                  <a:srgbClr val="000000"/>
                </a:solidFill>
                <a:latin typeface="Times New Roman" panose="02020603050405020304" pitchFamily="18" charset="0"/>
                <a:cs typeface="Times New Roman" panose="02020603050405020304" pitchFamily="18" charset="0"/>
              </a:rPr>
              <a:t>PRODUCCIÓN </a:t>
            </a:r>
            <a:r>
              <a:rPr lang="es-ES_tradnl" altLang="es-ES" sz="1400" dirty="0" smtClean="0">
                <a:solidFill>
                  <a:srgbClr val="000000"/>
                </a:solidFill>
                <a:latin typeface="Times New Roman" panose="02020603050405020304" pitchFamily="18" charset="0"/>
                <a:cs typeface="Times New Roman" panose="02020603050405020304" pitchFamily="18" charset="0"/>
              </a:rPr>
              <a:t>ANIMAL</a:t>
            </a:r>
            <a:endParaRPr lang="es-ES_tradnl" altLang="es-ES" sz="1400" dirty="0">
              <a:solidFill>
                <a:srgbClr val="000000"/>
              </a:solidFill>
              <a:latin typeface="Times New Roman" panose="02020603050405020304" pitchFamily="18" charset="0"/>
              <a:cs typeface="Times New Roman" panose="02020603050405020304" pitchFamily="18" charset="0"/>
            </a:endParaRPr>
          </a:p>
          <a:p>
            <a:pPr algn="ctr" eaLnBrk="1" hangingPunct="1"/>
            <a:endParaRPr lang="es-ES_tradnl" altLang="es-ES" sz="1400" dirty="0">
              <a:solidFill>
                <a:srgbClr val="000000"/>
              </a:solidFill>
              <a:latin typeface="Times New Roman" panose="02020603050405020304" pitchFamily="18" charset="0"/>
              <a:cs typeface="Times New Roman" panose="02020603050405020304" pitchFamily="18" charset="0"/>
            </a:endParaRPr>
          </a:p>
          <a:p>
            <a:pPr algn="ctr"/>
            <a:r>
              <a:rPr lang="es-ES_tradnl" altLang="es-ES" sz="1400" dirty="0">
                <a:latin typeface="Times New Roman" panose="02020603050405020304" pitchFamily="18" charset="0"/>
                <a:cs typeface="Times New Roman" panose="02020603050405020304" pitchFamily="18" charset="0"/>
              </a:rPr>
              <a:t>TEMA:</a:t>
            </a:r>
          </a:p>
          <a:p>
            <a:pPr algn="ctr"/>
            <a:r>
              <a:rPr lang="es-ES" sz="1400" smtClean="0">
                <a:solidFill>
                  <a:srgbClr val="000000"/>
                </a:solidFill>
                <a:latin typeface="Times New Roman" panose="02020603050405020304" pitchFamily="18" charset="0"/>
                <a:cs typeface="Times New Roman" panose="02020603050405020304" pitchFamily="18" charset="0"/>
              </a:rPr>
              <a:t>VALORACIÓN </a:t>
            </a:r>
            <a:r>
              <a:rPr lang="es-ES" sz="1400" dirty="0">
                <a:solidFill>
                  <a:srgbClr val="000000"/>
                </a:solidFill>
                <a:latin typeface="Times New Roman" panose="02020603050405020304" pitchFamily="18" charset="0"/>
                <a:cs typeface="Times New Roman" panose="02020603050405020304" pitchFamily="18" charset="0"/>
              </a:rPr>
              <a:t>NUTRICIONAL DE LA CÁSCARA DE CACAO Y SU POTENCIAL USO </a:t>
            </a:r>
            <a:r>
              <a:rPr lang="es-ES" sz="1400" dirty="0">
                <a:latin typeface="Times New Roman" panose="02020603050405020304" pitchFamily="18" charset="0"/>
                <a:cs typeface="Times New Roman" panose="02020603050405020304" pitchFamily="18" charset="0"/>
              </a:rPr>
              <a:t>EN NUTRICIÓN </a:t>
            </a:r>
            <a:r>
              <a:rPr lang="es-ES" sz="1400">
                <a:latin typeface="Times New Roman" panose="02020603050405020304" pitchFamily="18" charset="0"/>
                <a:cs typeface="Times New Roman" panose="02020603050405020304" pitchFamily="18" charset="0"/>
              </a:rPr>
              <a:t>DE </a:t>
            </a:r>
            <a:r>
              <a:rPr lang="es-ES" sz="1400" smtClean="0">
                <a:latin typeface="Times New Roman" panose="02020603050405020304" pitchFamily="18" charset="0"/>
                <a:cs typeface="Times New Roman" panose="02020603050405020304" pitchFamily="18" charset="0"/>
              </a:rPr>
              <a:t>BOVINOS</a:t>
            </a:r>
            <a:endParaRPr lang="es-ES" sz="1400" dirty="0">
              <a:latin typeface="Times New Roman" panose="02020603050405020304" pitchFamily="18" charset="0"/>
              <a:cs typeface="Times New Roman" panose="02020603050405020304" pitchFamily="18" charset="0"/>
            </a:endParaRPr>
          </a:p>
          <a:p>
            <a:pPr algn="ctr"/>
            <a:r>
              <a:rPr lang="es-ES" sz="1400" dirty="0">
                <a:latin typeface="Times New Roman" panose="02020603050405020304" pitchFamily="18" charset="0"/>
                <a:cs typeface="Times New Roman" panose="02020603050405020304" pitchFamily="18" charset="0"/>
              </a:rPr>
              <a:t> </a:t>
            </a:r>
          </a:p>
          <a:p>
            <a:pPr algn="ctr"/>
            <a:r>
              <a:rPr lang="es-ES" sz="1400" dirty="0">
                <a:latin typeface="Times New Roman" panose="02020603050405020304" pitchFamily="18" charset="0"/>
                <a:cs typeface="Times New Roman" panose="02020603050405020304" pitchFamily="18" charset="0"/>
              </a:rPr>
              <a:t>AUTORES:</a:t>
            </a:r>
          </a:p>
          <a:p>
            <a:pPr algn="ctr"/>
            <a:r>
              <a:rPr lang="es-ES" sz="1400" dirty="0">
                <a:latin typeface="Times New Roman" panose="02020603050405020304" pitchFamily="18" charset="0"/>
                <a:cs typeface="Times New Roman" panose="02020603050405020304" pitchFamily="18" charset="0"/>
              </a:rPr>
              <a:t>ALCÍVAR MURILLO, LEONARDO LENIN</a:t>
            </a:r>
          </a:p>
          <a:p>
            <a:pPr algn="ctr"/>
            <a:r>
              <a:rPr lang="es-ES" sz="1400" dirty="0">
                <a:latin typeface="Times New Roman" panose="02020603050405020304" pitchFamily="18" charset="0"/>
                <a:cs typeface="Times New Roman" panose="02020603050405020304" pitchFamily="18" charset="0"/>
              </a:rPr>
              <a:t>ALCÍVAR GUADAMUD, WILMER WAGNER</a:t>
            </a:r>
          </a:p>
          <a:p>
            <a:pPr algn="ctr"/>
            <a:r>
              <a:rPr lang="es-ES" sz="1400" dirty="0">
                <a:latin typeface="Times New Roman" panose="02020603050405020304" pitchFamily="18" charset="0"/>
                <a:cs typeface="Times New Roman" panose="02020603050405020304" pitchFamily="18" charset="0"/>
              </a:rPr>
              <a:t> </a:t>
            </a:r>
          </a:p>
          <a:p>
            <a:pPr algn="ctr"/>
            <a:r>
              <a:rPr lang="es-ES" sz="1400" dirty="0">
                <a:latin typeface="Times New Roman" panose="02020603050405020304" pitchFamily="18" charset="0"/>
                <a:cs typeface="Times New Roman" panose="02020603050405020304" pitchFamily="18" charset="0"/>
              </a:rPr>
              <a:t> </a:t>
            </a:r>
          </a:p>
          <a:p>
            <a:pPr algn="ctr"/>
            <a:r>
              <a:rPr lang="es-EC" sz="1400" dirty="0">
                <a:latin typeface="Times New Roman" panose="02020603050405020304" pitchFamily="18" charset="0"/>
                <a:cs typeface="Times New Roman" panose="02020603050405020304" pitchFamily="18" charset="0"/>
              </a:rPr>
              <a:t>DIRECTOR: </a:t>
            </a:r>
            <a:r>
              <a:rPr lang="es-ES" sz="1400" dirty="0">
                <a:latin typeface="Times New Roman" panose="02020603050405020304" pitchFamily="18" charset="0"/>
                <a:cs typeface="Times New Roman" panose="02020603050405020304" pitchFamily="18" charset="0"/>
              </a:rPr>
              <a:t>VILLAVICENCIO ABRIL, ÁNGEL FABIÁN PhD.</a:t>
            </a:r>
          </a:p>
          <a:p>
            <a:pPr algn="ctr"/>
            <a:endParaRPr lang="es-ES_tradnl" altLang="es-ES" sz="1400" dirty="0">
              <a:latin typeface="Times New Roman" panose="02020603050405020304" pitchFamily="18" charset="0"/>
              <a:cs typeface="Times New Roman" panose="02020603050405020304" pitchFamily="18" charset="0"/>
            </a:endParaRPr>
          </a:p>
          <a:p>
            <a:pPr algn="ctr" eaLnBrk="1" hangingPunct="1"/>
            <a:r>
              <a:rPr lang="es-ES" altLang="es-ES" sz="1400" dirty="0">
                <a:solidFill>
                  <a:srgbClr val="000000"/>
                </a:solidFill>
                <a:latin typeface="Times New Roman" panose="02020603050405020304" pitchFamily="18" charset="0"/>
                <a:cs typeface="Times New Roman" panose="02020603050405020304" pitchFamily="18" charset="0"/>
              </a:rPr>
              <a:t> </a:t>
            </a:r>
            <a:endParaRPr lang="es-EC" altLang="es-ES" sz="1400" dirty="0">
              <a:solidFill>
                <a:srgbClr val="000000"/>
              </a:solidFill>
              <a:latin typeface="Times New Roman" panose="02020603050405020304" pitchFamily="18" charset="0"/>
              <a:cs typeface="Times New Roman" panose="02020603050405020304" pitchFamily="18" charset="0"/>
            </a:endParaRPr>
          </a:p>
          <a:p>
            <a:pPr algn="ctr" eaLnBrk="1" hangingPunct="1"/>
            <a:r>
              <a:rPr lang="es-ES" altLang="es-ES" sz="1400" dirty="0">
                <a:solidFill>
                  <a:srgbClr val="000000"/>
                </a:solidFill>
                <a:latin typeface="Times New Roman" panose="02020603050405020304" pitchFamily="18" charset="0"/>
                <a:cs typeface="Times New Roman" panose="02020603050405020304" pitchFamily="18" charset="0"/>
              </a:rPr>
              <a:t>SANGOLQUI </a:t>
            </a:r>
            <a:r>
              <a:rPr lang="es-EC" altLang="es-ES" sz="1400" dirty="0">
                <a:solidFill>
                  <a:srgbClr val="000000"/>
                </a:solidFill>
                <a:latin typeface="Times New Roman" panose="02020603050405020304" pitchFamily="18" charset="0"/>
                <a:cs typeface="Times New Roman" panose="02020603050405020304" pitchFamily="18" charset="0"/>
              </a:rPr>
              <a:t> - </a:t>
            </a:r>
            <a:r>
              <a:rPr lang="es-ES" altLang="es-ES" sz="1400" dirty="0">
                <a:solidFill>
                  <a:srgbClr val="000000"/>
                </a:solidFill>
                <a:latin typeface="Times New Roman" panose="02020603050405020304" pitchFamily="18" charset="0"/>
                <a:cs typeface="Times New Roman" panose="02020603050405020304" pitchFamily="18" charset="0"/>
              </a:rPr>
              <a:t>2020</a:t>
            </a:r>
            <a:endParaRPr lang="es-EC" altLang="es-ES" sz="1400" dirty="0">
              <a:solidFill>
                <a:srgbClr val="000000"/>
              </a:solidFill>
              <a:latin typeface="Times New Roman" panose="02020603050405020304" pitchFamily="18" charset="0"/>
              <a:cs typeface="Times New Roman" panose="02020603050405020304" pitchFamily="18" charset="0"/>
            </a:endParaRPr>
          </a:p>
          <a:p>
            <a:pPr algn="ctr" eaLnBrk="1" hangingPunct="1"/>
            <a:endParaRPr lang="es-MX" altLang="es-ES" sz="1800" b="0" dirty="0">
              <a:solidFill>
                <a:srgbClr val="000000"/>
              </a:solidFill>
              <a:cs typeface="Arial" panose="020B0604020202020204" pitchFamily="34" charset="0"/>
            </a:endParaRPr>
          </a:p>
          <a:p>
            <a:pPr algn="ctr" eaLnBrk="1" hangingPunct="1"/>
            <a:r>
              <a:rPr lang="es-ES_tradnl" altLang="es-ES" sz="1800" dirty="0">
                <a:solidFill>
                  <a:srgbClr val="000000"/>
                </a:solidFill>
              </a:rPr>
              <a:t> </a:t>
            </a:r>
          </a:p>
          <a:p>
            <a:pPr algn="ctr" eaLnBrk="1" hangingPunct="1"/>
            <a:endParaRPr lang="es-EC" altLang="es-ES" sz="1800" b="0" dirty="0">
              <a:solidFill>
                <a:srgbClr val="000000"/>
              </a:solidFill>
            </a:endParaRPr>
          </a:p>
          <a:p>
            <a:pPr algn="ctr" eaLnBrk="1" hangingPunct="1"/>
            <a:endParaRPr lang="es-ES" altLang="es-ES" sz="1800" dirty="0">
              <a:solidFill>
                <a:srgbClr val="000000"/>
              </a:solidFill>
            </a:endParaRPr>
          </a:p>
          <a:p>
            <a:pPr algn="ctr" eaLnBrk="1" hangingPunct="1"/>
            <a:endParaRPr lang="es-ES" altLang="es-ES" sz="1800" dirty="0">
              <a:solidFill>
                <a:srgbClr val="000000"/>
              </a:solidFill>
            </a:endParaRPr>
          </a:p>
          <a:p>
            <a:pPr algn="ctr" eaLnBrk="1" hangingPunct="1"/>
            <a:endParaRPr lang="es-ES" altLang="es-ES" sz="1500" dirty="0">
              <a:solidFill>
                <a:srgbClr val="000000"/>
              </a:solidFill>
            </a:endParaRPr>
          </a:p>
          <a:p>
            <a:pPr algn="ctr" eaLnBrk="1" hangingPunct="1"/>
            <a:endParaRPr lang="es-EC" altLang="es-ES" sz="1500" b="0" dirty="0">
              <a:solidFill>
                <a:srgbClr val="000000"/>
              </a:solidFill>
            </a:endParaRPr>
          </a:p>
        </p:txBody>
      </p:sp>
      <p:pic>
        <p:nvPicPr>
          <p:cNvPr id="6147" name="3 Imagen" descr="C:\Users\Tania\Desktop\Caratulas\LOGOESPE-1.png">
            <a:extLst>
              <a:ext uri="{FF2B5EF4-FFF2-40B4-BE49-F238E27FC236}">
                <a16:creationId xmlns:a16="http://schemas.microsoft.com/office/drawing/2014/main" id="{B6A28F31-9112-42CE-A74A-C911C0EAB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813"/>
            <a:ext cx="3786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A5FC3-C94B-449C-809B-E6693D4575C6}"/>
              </a:ext>
            </a:extLst>
          </p:cNvPr>
          <p:cNvSpPr>
            <a:spLocks noGrp="1"/>
          </p:cNvSpPr>
          <p:nvPr>
            <p:ph type="title"/>
          </p:nvPr>
        </p:nvSpPr>
        <p:spPr>
          <a:xfrm>
            <a:off x="611560" y="277813"/>
            <a:ext cx="8352928"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S" sz="4000" b="1" dirty="0">
                <a:solidFill>
                  <a:schemeClr val="accent6">
                    <a:lumMod val="50000"/>
                  </a:schemeClr>
                </a:solidFill>
                <a:latin typeface="Times New Roman" panose="02020603050405020304" pitchFamily="18" charset="0"/>
                <a:ea typeface="Times New Roman" panose="02020603050405020304" pitchFamily="18" charset="0"/>
              </a:rPr>
              <a:t>Análisis químico proximal de la cáscara de cacao</a:t>
            </a:r>
            <a:endParaRPr lang="es-ES" sz="4000" b="1" dirty="0">
              <a:solidFill>
                <a:schemeClr val="accent6">
                  <a:lumMod val="50000"/>
                </a:schemeClr>
              </a:solidFill>
            </a:endParaRPr>
          </a:p>
        </p:txBody>
      </p:sp>
      <p:graphicFrame>
        <p:nvGraphicFramePr>
          <p:cNvPr id="21" name="Tabla 20"/>
          <p:cNvGraphicFramePr>
            <a:graphicFrameLocks noGrp="1"/>
          </p:cNvGraphicFramePr>
          <p:nvPr>
            <p:extLst>
              <p:ext uri="{D42A27DB-BD31-4B8C-83A1-F6EECF244321}">
                <p14:modId xmlns:p14="http://schemas.microsoft.com/office/powerpoint/2010/main" val="1480014566"/>
              </p:ext>
            </p:extLst>
          </p:nvPr>
        </p:nvGraphicFramePr>
        <p:xfrm>
          <a:off x="1547664" y="1988840"/>
          <a:ext cx="6408712" cy="3456384"/>
        </p:xfrm>
        <a:graphic>
          <a:graphicData uri="http://schemas.openxmlformats.org/drawingml/2006/table">
            <a:tbl>
              <a:tblPr firstRow="1" firstCol="1" bandRow="1">
                <a:tableStyleId>{BC89EF96-8CEA-46FF-86C4-4CE0E7609802}</a:tableStyleId>
              </a:tblPr>
              <a:tblGrid>
                <a:gridCol w="3041422">
                  <a:extLst>
                    <a:ext uri="{9D8B030D-6E8A-4147-A177-3AD203B41FA5}">
                      <a16:colId xmlns:a16="http://schemas.microsoft.com/office/drawing/2014/main" val="20000"/>
                    </a:ext>
                  </a:extLst>
                </a:gridCol>
                <a:gridCol w="171110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504056">
                <a:tc>
                  <a:txBody>
                    <a:bodyPr/>
                    <a:lstStyle/>
                    <a:p>
                      <a:pPr algn="ctr">
                        <a:spcAft>
                          <a:spcPts val="0"/>
                        </a:spcAft>
                      </a:pPr>
                      <a:r>
                        <a:rPr lang="es-ES" sz="1800" dirty="0">
                          <a:effectLst/>
                          <a:latin typeface="+mj-lt"/>
                        </a:rPr>
                        <a:t>Nutriente</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Unidad</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Valor</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60000">
                <a:tc>
                  <a:txBody>
                    <a:bodyPr/>
                    <a:lstStyle/>
                    <a:p>
                      <a:pPr algn="ctr">
                        <a:spcAft>
                          <a:spcPts val="0"/>
                        </a:spcAft>
                      </a:pPr>
                      <a:r>
                        <a:rPr lang="es-ES" sz="1800" dirty="0">
                          <a:effectLst/>
                          <a:latin typeface="+mj-lt"/>
                        </a:rPr>
                        <a:t>Humedad</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indent="-269875" algn="ctr">
                        <a:spcAft>
                          <a:spcPts val="0"/>
                        </a:spcAft>
                      </a:pPr>
                      <a:r>
                        <a:rPr lang="es-ES" sz="1800" dirty="0">
                          <a:effectLst/>
                          <a:latin typeface="+mj-lt"/>
                        </a:rPr>
                        <a:t>3.62</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60000">
                <a:tc>
                  <a:txBody>
                    <a:bodyPr/>
                    <a:lstStyle/>
                    <a:p>
                      <a:pPr algn="ctr">
                        <a:spcAft>
                          <a:spcPts val="0"/>
                        </a:spcAft>
                      </a:pPr>
                      <a:r>
                        <a:rPr lang="es-ES" sz="1800" dirty="0">
                          <a:effectLst/>
                          <a:latin typeface="+mj-lt"/>
                        </a:rPr>
                        <a:t>Cenizas</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6.87</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60000">
                <a:tc>
                  <a:txBody>
                    <a:bodyPr/>
                    <a:lstStyle/>
                    <a:p>
                      <a:pPr algn="ctr">
                        <a:spcAft>
                          <a:spcPts val="0"/>
                        </a:spcAft>
                      </a:pPr>
                      <a:r>
                        <a:rPr lang="es-ES" sz="1800" dirty="0">
                          <a:effectLst/>
                          <a:latin typeface="+mj-lt"/>
                        </a:rPr>
                        <a:t>Ext. Etéreo</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0.41</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60000">
                <a:tc>
                  <a:txBody>
                    <a:bodyPr/>
                    <a:lstStyle/>
                    <a:p>
                      <a:pPr algn="ctr">
                        <a:spcAft>
                          <a:spcPts val="0"/>
                        </a:spcAft>
                      </a:pPr>
                      <a:r>
                        <a:rPr lang="es-ES" sz="1800" dirty="0">
                          <a:effectLst/>
                          <a:latin typeface="+mj-lt"/>
                        </a:rPr>
                        <a:t>Proteína</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7.63</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60000">
                <a:tc>
                  <a:txBody>
                    <a:bodyPr/>
                    <a:lstStyle/>
                    <a:p>
                      <a:pPr algn="ctr">
                        <a:spcAft>
                          <a:spcPts val="0"/>
                        </a:spcAft>
                      </a:pPr>
                      <a:r>
                        <a:rPr lang="es-ES" sz="1800" dirty="0">
                          <a:effectLst/>
                          <a:latin typeface="+mj-lt"/>
                        </a:rPr>
                        <a:t>Fibra</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28.51</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60000">
                <a:tc>
                  <a:txBody>
                    <a:bodyPr/>
                    <a:lstStyle/>
                    <a:p>
                      <a:pPr algn="ctr">
                        <a:spcAft>
                          <a:spcPts val="0"/>
                        </a:spcAft>
                      </a:pPr>
                      <a:r>
                        <a:rPr lang="es-ES" sz="1800" dirty="0">
                          <a:effectLst/>
                          <a:latin typeface="+mj-lt"/>
                        </a:rPr>
                        <a:t>E.L.N.</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56.58</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60000">
                <a:tc>
                  <a:txBody>
                    <a:bodyPr/>
                    <a:lstStyle/>
                    <a:p>
                      <a:pPr algn="ctr">
                        <a:spcAft>
                          <a:spcPts val="0"/>
                        </a:spcAft>
                      </a:pPr>
                      <a:r>
                        <a:rPr lang="es-ES" sz="1800" dirty="0">
                          <a:effectLst/>
                          <a:latin typeface="+mj-lt"/>
                        </a:rPr>
                        <a:t>N.D.T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49.5</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32328">
                <a:tc>
                  <a:txBody>
                    <a:bodyPr/>
                    <a:lstStyle/>
                    <a:p>
                      <a:pPr algn="ctr">
                        <a:spcAft>
                          <a:spcPts val="0"/>
                        </a:spcAft>
                      </a:pPr>
                      <a:r>
                        <a:rPr lang="es-ES" sz="1800" dirty="0">
                          <a:effectLst/>
                          <a:latin typeface="+mj-lt"/>
                        </a:rPr>
                        <a:t>Ed.Mcal/Gr</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Mcal/Kg</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2.0</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bl>
          </a:graphicData>
        </a:graphic>
      </p:graphicFrame>
      <p:sp>
        <p:nvSpPr>
          <p:cNvPr id="23" name="Rectángulo 22"/>
          <p:cNvSpPr/>
          <p:nvPr/>
        </p:nvSpPr>
        <p:spPr>
          <a:xfrm>
            <a:off x="1475656" y="5589240"/>
            <a:ext cx="1399742" cy="338554"/>
          </a:xfrm>
          <a:prstGeom prst="rect">
            <a:avLst/>
          </a:prstGeom>
        </p:spPr>
        <p:txBody>
          <a:bodyPr wrap="none">
            <a:spAutoFit/>
          </a:bodyPr>
          <a:lstStyle/>
          <a:p>
            <a:pPr algn="just">
              <a:spcAft>
                <a:spcPts val="0"/>
              </a:spcAft>
            </a:pPr>
            <a:r>
              <a:rPr lang="es-ES" sz="1600" dirty="0">
                <a:latin typeface="+mj-lt"/>
                <a:ea typeface="Times New Roman" panose="02020603050405020304" pitchFamily="18" charset="0"/>
              </a:rPr>
              <a:t>Fuente: INIAP</a:t>
            </a:r>
            <a:endParaRPr lang="es-ES"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1344122333"/>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A5FC3-C94B-449C-809B-E6693D4575C6}"/>
              </a:ext>
            </a:extLst>
          </p:cNvPr>
          <p:cNvSpPr>
            <a:spLocks noGrp="1"/>
          </p:cNvSpPr>
          <p:nvPr>
            <p:ph type="title"/>
          </p:nvPr>
        </p:nvSpPr>
        <p:spPr>
          <a:xfrm>
            <a:off x="683568" y="264560"/>
            <a:ext cx="828092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S" sz="4000" b="1" dirty="0">
                <a:solidFill>
                  <a:schemeClr val="accent6">
                    <a:lumMod val="50000"/>
                  </a:schemeClr>
                </a:solidFill>
                <a:latin typeface="Times New Roman" panose="02020603050405020304" pitchFamily="18" charset="0"/>
                <a:ea typeface="Times New Roman" panose="02020603050405020304" pitchFamily="18" charset="0"/>
              </a:rPr>
              <a:t>Análisis de fibra en cáscara de cacao</a:t>
            </a:r>
            <a:endParaRPr lang="es-ES" sz="4000" b="1" dirty="0">
              <a:solidFill>
                <a:schemeClr val="accent6">
                  <a:lumMod val="50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386990517"/>
              </p:ext>
            </p:extLst>
          </p:nvPr>
        </p:nvGraphicFramePr>
        <p:xfrm>
          <a:off x="1475656" y="1988840"/>
          <a:ext cx="6408000" cy="1440000"/>
        </p:xfrm>
        <a:graphic>
          <a:graphicData uri="http://schemas.openxmlformats.org/drawingml/2006/table">
            <a:tbl>
              <a:tblPr firstRow="1" firstCol="1" bandRow="1">
                <a:tableStyleId>{BC89EF96-8CEA-46FF-86C4-4CE0E7609802}</a:tableStyleId>
              </a:tblPr>
              <a:tblGrid>
                <a:gridCol w="3662210">
                  <a:extLst>
                    <a:ext uri="{9D8B030D-6E8A-4147-A177-3AD203B41FA5}">
                      <a16:colId xmlns:a16="http://schemas.microsoft.com/office/drawing/2014/main" val="20000"/>
                    </a:ext>
                  </a:extLst>
                </a:gridCol>
                <a:gridCol w="927991">
                  <a:extLst>
                    <a:ext uri="{9D8B030D-6E8A-4147-A177-3AD203B41FA5}">
                      <a16:colId xmlns:a16="http://schemas.microsoft.com/office/drawing/2014/main" val="20001"/>
                    </a:ext>
                  </a:extLst>
                </a:gridCol>
                <a:gridCol w="1817799">
                  <a:extLst>
                    <a:ext uri="{9D8B030D-6E8A-4147-A177-3AD203B41FA5}">
                      <a16:colId xmlns:a16="http://schemas.microsoft.com/office/drawing/2014/main" val="20002"/>
                    </a:ext>
                  </a:extLst>
                </a:gridCol>
              </a:tblGrid>
              <a:tr h="360000">
                <a:tc>
                  <a:txBody>
                    <a:bodyPr/>
                    <a:lstStyle/>
                    <a:p>
                      <a:pPr algn="ctr">
                        <a:spcAft>
                          <a:spcPts val="0"/>
                        </a:spcAft>
                      </a:pPr>
                      <a:r>
                        <a:rPr lang="es-ES" sz="1800" dirty="0">
                          <a:effectLst/>
                          <a:latin typeface="+mj-lt"/>
                        </a:rPr>
                        <a:t>Tipo Fibra</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Unidad</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Valor</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60000">
                <a:tc>
                  <a:txBody>
                    <a:bodyPr/>
                    <a:lstStyle/>
                    <a:p>
                      <a:pPr algn="ctr">
                        <a:spcAft>
                          <a:spcPts val="0"/>
                        </a:spcAft>
                      </a:pPr>
                      <a:r>
                        <a:rPr lang="es-ES" sz="1800" dirty="0">
                          <a:effectLst/>
                          <a:latin typeface="+mj-lt"/>
                        </a:rPr>
                        <a:t>Fibra Detergente Neutro (FDN)</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58.93</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60000">
                <a:tc>
                  <a:txBody>
                    <a:bodyPr/>
                    <a:lstStyle/>
                    <a:p>
                      <a:pPr algn="ctr">
                        <a:spcAft>
                          <a:spcPts val="0"/>
                        </a:spcAft>
                      </a:pPr>
                      <a:r>
                        <a:rPr lang="es-ES" sz="1800" dirty="0">
                          <a:effectLst/>
                          <a:latin typeface="+mj-lt"/>
                        </a:rPr>
                        <a:t>Fibra Detergente Acido (FDA)</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45.25</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60000">
                <a:tc>
                  <a:txBody>
                    <a:bodyPr/>
                    <a:lstStyle/>
                    <a:p>
                      <a:pPr algn="ctr">
                        <a:spcAft>
                          <a:spcPts val="0"/>
                        </a:spcAft>
                      </a:pPr>
                      <a:r>
                        <a:rPr lang="es-ES" sz="1800" dirty="0">
                          <a:effectLst/>
                          <a:latin typeface="+mj-lt"/>
                        </a:rPr>
                        <a:t>Lignina</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38.94</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bl>
          </a:graphicData>
        </a:graphic>
      </p:graphicFrame>
      <p:sp>
        <p:nvSpPr>
          <p:cNvPr id="7" name="Rectángulo 6"/>
          <p:cNvSpPr/>
          <p:nvPr/>
        </p:nvSpPr>
        <p:spPr>
          <a:xfrm>
            <a:off x="1403648" y="3573016"/>
            <a:ext cx="1399742" cy="338554"/>
          </a:xfrm>
          <a:prstGeom prst="rect">
            <a:avLst/>
          </a:prstGeom>
        </p:spPr>
        <p:txBody>
          <a:bodyPr wrap="none">
            <a:spAutoFit/>
          </a:bodyPr>
          <a:lstStyle/>
          <a:p>
            <a:pPr algn="just">
              <a:spcAft>
                <a:spcPts val="0"/>
              </a:spcAft>
            </a:pPr>
            <a:r>
              <a:rPr lang="es-ES" sz="1600" dirty="0">
                <a:latin typeface="+mj-lt"/>
                <a:ea typeface="Times New Roman" panose="02020603050405020304" pitchFamily="18" charset="0"/>
              </a:rPr>
              <a:t>Fuente: INIAP</a:t>
            </a:r>
            <a:endParaRPr lang="es-ES"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2273809622"/>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08BE9-7DE1-490C-A157-3FCC99F0D234}"/>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S" sz="4000" b="1" dirty="0">
                <a:solidFill>
                  <a:schemeClr val="accent6">
                    <a:lumMod val="50000"/>
                  </a:schemeClr>
                </a:solidFill>
              </a:rPr>
              <a:t>Contenido de minerales en cáscara de cacao</a:t>
            </a:r>
            <a:endParaRPr lang="es-EC" sz="4000" b="1" dirty="0">
              <a:solidFill>
                <a:schemeClr val="accent6">
                  <a:lumMod val="50000"/>
                </a:schemeClr>
              </a:solidFill>
            </a:endParaRPr>
          </a:p>
        </p:txBody>
      </p:sp>
      <p:sp>
        <p:nvSpPr>
          <p:cNvPr id="9" name="Rectángulo 8"/>
          <p:cNvSpPr/>
          <p:nvPr/>
        </p:nvSpPr>
        <p:spPr>
          <a:xfrm>
            <a:off x="1331640" y="5733256"/>
            <a:ext cx="1399742" cy="338554"/>
          </a:xfrm>
          <a:prstGeom prst="rect">
            <a:avLst/>
          </a:prstGeom>
        </p:spPr>
        <p:txBody>
          <a:bodyPr wrap="none">
            <a:spAutoFit/>
          </a:bodyPr>
          <a:lstStyle/>
          <a:p>
            <a:pPr algn="just">
              <a:spcAft>
                <a:spcPts val="0"/>
              </a:spcAft>
            </a:pPr>
            <a:r>
              <a:rPr lang="es-ES" sz="1600" dirty="0">
                <a:latin typeface="+mj-lt"/>
                <a:ea typeface="Times New Roman" panose="02020603050405020304" pitchFamily="18" charset="0"/>
              </a:rPr>
              <a:t>Fuente: INIAP</a:t>
            </a:r>
            <a:endParaRPr lang="es-ES" sz="2400" dirty="0">
              <a:effectLst/>
              <a:latin typeface="+mj-lt"/>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465191975"/>
              </p:ext>
            </p:extLst>
          </p:nvPr>
        </p:nvGraphicFramePr>
        <p:xfrm>
          <a:off x="1403648" y="1988840"/>
          <a:ext cx="6408000" cy="3600000"/>
        </p:xfrm>
        <a:graphic>
          <a:graphicData uri="http://schemas.openxmlformats.org/drawingml/2006/table">
            <a:tbl>
              <a:tblPr firstRow="1" firstCol="1" bandRow="1">
                <a:tableStyleId>{BC89EF96-8CEA-46FF-86C4-4CE0E7609802}</a:tableStyleId>
              </a:tblPr>
              <a:tblGrid>
                <a:gridCol w="3394600">
                  <a:extLst>
                    <a:ext uri="{9D8B030D-6E8A-4147-A177-3AD203B41FA5}">
                      <a16:colId xmlns:a16="http://schemas.microsoft.com/office/drawing/2014/main" val="20000"/>
                    </a:ext>
                  </a:extLst>
                </a:gridCol>
                <a:gridCol w="1606080">
                  <a:extLst>
                    <a:ext uri="{9D8B030D-6E8A-4147-A177-3AD203B41FA5}">
                      <a16:colId xmlns:a16="http://schemas.microsoft.com/office/drawing/2014/main" val="20001"/>
                    </a:ext>
                  </a:extLst>
                </a:gridCol>
                <a:gridCol w="1407320">
                  <a:extLst>
                    <a:ext uri="{9D8B030D-6E8A-4147-A177-3AD203B41FA5}">
                      <a16:colId xmlns:a16="http://schemas.microsoft.com/office/drawing/2014/main" val="20002"/>
                    </a:ext>
                  </a:extLst>
                </a:gridCol>
              </a:tblGrid>
              <a:tr h="360000">
                <a:tc>
                  <a:txBody>
                    <a:bodyPr/>
                    <a:lstStyle/>
                    <a:p>
                      <a:pPr algn="ctr">
                        <a:spcAft>
                          <a:spcPts val="0"/>
                        </a:spcAft>
                      </a:pPr>
                      <a:r>
                        <a:rPr lang="es-ES" sz="1800" dirty="0">
                          <a:effectLst/>
                          <a:latin typeface="+mj-lt"/>
                        </a:rPr>
                        <a:t>Mineral</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a:effectLst/>
                          <a:latin typeface="+mj-lt"/>
                        </a:rPr>
                        <a:t>Unidad</a:t>
                      </a:r>
                      <a:endParaRPr lang="es-ES" sz="180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Valor</a:t>
                      </a:r>
                      <a:endParaRPr lang="es-ES" sz="1800" dirty="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0"/>
                  </a:ext>
                </a:extLst>
              </a:tr>
              <a:tr h="360000">
                <a:tc>
                  <a:txBody>
                    <a:bodyPr/>
                    <a:lstStyle/>
                    <a:p>
                      <a:pPr algn="ctr">
                        <a:spcAft>
                          <a:spcPts val="0"/>
                        </a:spcAft>
                      </a:pPr>
                      <a:r>
                        <a:rPr lang="es-ES" sz="1800" dirty="0">
                          <a:effectLst/>
                          <a:latin typeface="+mj-lt"/>
                        </a:rPr>
                        <a:t>Calcio</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a:effectLst/>
                          <a:latin typeface="+mj-lt"/>
                        </a:rPr>
                        <a:t>0.24</a:t>
                      </a:r>
                      <a:endParaRPr lang="es-ES" sz="180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1"/>
                  </a:ext>
                </a:extLst>
              </a:tr>
              <a:tr h="360000">
                <a:tc>
                  <a:txBody>
                    <a:bodyPr/>
                    <a:lstStyle/>
                    <a:p>
                      <a:pPr algn="ctr">
                        <a:spcAft>
                          <a:spcPts val="0"/>
                        </a:spcAft>
                      </a:pPr>
                      <a:r>
                        <a:rPr lang="es-ES" sz="1800" dirty="0">
                          <a:effectLst/>
                          <a:latin typeface="+mj-lt"/>
                        </a:rPr>
                        <a:t>Fósforo </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a:effectLst/>
                          <a:latin typeface="+mj-lt"/>
                        </a:rPr>
                        <a:t>%</a:t>
                      </a:r>
                      <a:endParaRPr lang="es-ES" sz="180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a:effectLst/>
                          <a:latin typeface="+mj-lt"/>
                        </a:rPr>
                        <a:t>0.32</a:t>
                      </a:r>
                      <a:endParaRPr lang="es-ES" sz="180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2"/>
                  </a:ext>
                </a:extLst>
              </a:tr>
              <a:tr h="360000">
                <a:tc>
                  <a:txBody>
                    <a:bodyPr/>
                    <a:lstStyle/>
                    <a:p>
                      <a:pPr algn="ctr">
                        <a:spcAft>
                          <a:spcPts val="0"/>
                        </a:spcAft>
                      </a:pPr>
                      <a:r>
                        <a:rPr lang="es-ES" sz="1800" dirty="0">
                          <a:effectLst/>
                          <a:latin typeface="+mj-lt"/>
                        </a:rPr>
                        <a:t>Magnesio</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a:effectLst/>
                          <a:latin typeface="+mj-lt"/>
                        </a:rPr>
                        <a:t>%</a:t>
                      </a:r>
                      <a:endParaRPr lang="es-ES" sz="180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0.11</a:t>
                      </a:r>
                      <a:endParaRPr lang="es-ES" sz="1800" dirty="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3"/>
                  </a:ext>
                </a:extLst>
              </a:tr>
              <a:tr h="360000">
                <a:tc>
                  <a:txBody>
                    <a:bodyPr/>
                    <a:lstStyle/>
                    <a:p>
                      <a:pPr algn="ctr">
                        <a:spcAft>
                          <a:spcPts val="0"/>
                        </a:spcAft>
                      </a:pPr>
                      <a:r>
                        <a:rPr lang="es-ES" sz="1800" dirty="0">
                          <a:effectLst/>
                          <a:latin typeface="+mj-lt"/>
                        </a:rPr>
                        <a:t>Potasio </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a:effectLst/>
                          <a:latin typeface="+mj-lt"/>
                        </a:rPr>
                        <a:t>0.98</a:t>
                      </a:r>
                      <a:endParaRPr lang="es-ES" sz="180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4"/>
                  </a:ext>
                </a:extLst>
              </a:tr>
              <a:tr h="360000">
                <a:tc>
                  <a:txBody>
                    <a:bodyPr/>
                    <a:lstStyle/>
                    <a:p>
                      <a:pPr algn="ctr">
                        <a:spcAft>
                          <a:spcPts val="0"/>
                        </a:spcAft>
                      </a:pPr>
                      <a:r>
                        <a:rPr lang="es-ES" sz="1800" dirty="0">
                          <a:effectLst/>
                          <a:latin typeface="+mj-lt"/>
                        </a:rPr>
                        <a:t>Sodio</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a:effectLst/>
                          <a:latin typeface="+mj-lt"/>
                        </a:rPr>
                        <a:t>0.02</a:t>
                      </a:r>
                      <a:endParaRPr lang="es-ES" sz="180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5"/>
                  </a:ext>
                </a:extLst>
              </a:tr>
              <a:tr h="360000">
                <a:tc>
                  <a:txBody>
                    <a:bodyPr/>
                    <a:lstStyle/>
                    <a:p>
                      <a:pPr algn="ctr">
                        <a:spcAft>
                          <a:spcPts val="0"/>
                        </a:spcAft>
                      </a:pPr>
                      <a:r>
                        <a:rPr lang="es-ES" sz="1800" dirty="0">
                          <a:effectLst/>
                          <a:latin typeface="+mj-lt"/>
                        </a:rPr>
                        <a:t>Cobre</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Ppm</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a:effectLst/>
                          <a:latin typeface="+mj-lt"/>
                        </a:rPr>
                        <a:t>5</a:t>
                      </a:r>
                      <a:endParaRPr lang="es-ES" sz="180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6"/>
                  </a:ext>
                </a:extLst>
              </a:tr>
              <a:tr h="360000">
                <a:tc>
                  <a:txBody>
                    <a:bodyPr/>
                    <a:lstStyle/>
                    <a:p>
                      <a:pPr algn="ctr">
                        <a:spcAft>
                          <a:spcPts val="0"/>
                        </a:spcAft>
                      </a:pPr>
                      <a:r>
                        <a:rPr lang="es-ES" sz="1800">
                          <a:effectLst/>
                          <a:latin typeface="+mj-lt"/>
                        </a:rPr>
                        <a:t>Hierro </a:t>
                      </a:r>
                      <a:endParaRPr lang="es-ES" sz="180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Ppm</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88</a:t>
                      </a:r>
                      <a:endParaRPr lang="es-ES" sz="1800" dirty="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7"/>
                  </a:ext>
                </a:extLst>
              </a:tr>
              <a:tr h="360000">
                <a:tc>
                  <a:txBody>
                    <a:bodyPr/>
                    <a:lstStyle/>
                    <a:p>
                      <a:pPr algn="ctr">
                        <a:spcAft>
                          <a:spcPts val="0"/>
                        </a:spcAft>
                      </a:pPr>
                      <a:r>
                        <a:rPr lang="es-ES" sz="1800">
                          <a:effectLst/>
                          <a:latin typeface="+mj-lt"/>
                        </a:rPr>
                        <a:t>Manganeso</a:t>
                      </a:r>
                      <a:endParaRPr lang="es-ES" sz="180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Ppm</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26</a:t>
                      </a:r>
                      <a:endParaRPr lang="es-ES" sz="1800" dirty="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8"/>
                  </a:ext>
                </a:extLst>
              </a:tr>
              <a:tr h="360000">
                <a:tc>
                  <a:txBody>
                    <a:bodyPr/>
                    <a:lstStyle/>
                    <a:p>
                      <a:pPr algn="ctr">
                        <a:spcAft>
                          <a:spcPts val="0"/>
                        </a:spcAft>
                      </a:pPr>
                      <a:r>
                        <a:rPr lang="es-ES" sz="1800" dirty="0">
                          <a:effectLst/>
                          <a:latin typeface="+mj-lt"/>
                        </a:rPr>
                        <a:t>Zinc</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Ppm</a:t>
                      </a:r>
                      <a:endParaRPr lang="es-ES" sz="1800" dirty="0">
                        <a:effectLst/>
                        <a:latin typeface="+mj-lt"/>
                        <a:ea typeface="Times New Roman" panose="02020603050405020304" pitchFamily="18" charset="0"/>
                      </a:endParaRPr>
                    </a:p>
                  </a:txBody>
                  <a:tcPr marL="40970" marR="40970" marT="0" marB="0" anchor="ctr"/>
                </a:tc>
                <a:tc>
                  <a:txBody>
                    <a:bodyPr/>
                    <a:lstStyle/>
                    <a:p>
                      <a:pPr algn="ctr">
                        <a:spcAft>
                          <a:spcPts val="0"/>
                        </a:spcAft>
                      </a:pPr>
                      <a:r>
                        <a:rPr lang="es-ES" sz="1800" dirty="0">
                          <a:effectLst/>
                          <a:latin typeface="+mj-lt"/>
                        </a:rPr>
                        <a:t>49</a:t>
                      </a:r>
                      <a:endParaRPr lang="es-ES" sz="1800" dirty="0">
                        <a:effectLst/>
                        <a:latin typeface="+mj-lt"/>
                        <a:ea typeface="Times New Roman" panose="02020603050405020304" pitchFamily="18" charset="0"/>
                      </a:endParaRPr>
                    </a:p>
                  </a:txBody>
                  <a:tcPr marL="40970" marR="4097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44394356"/>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CEC3C472-6C80-4334-BFCB-8DBB0075ADD3}"/>
              </a:ext>
            </a:extLst>
          </p:cNvPr>
          <p:cNvSpPr>
            <a:spLocks noGrp="1"/>
          </p:cNvSpPr>
          <p:nvPr>
            <p:ph type="title"/>
          </p:nvPr>
        </p:nvSpPr>
        <p:spPr>
          <a:xfrm>
            <a:off x="914400" y="277813"/>
            <a:ext cx="77724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S" sz="4000" b="1" dirty="0">
                <a:solidFill>
                  <a:schemeClr val="accent6">
                    <a:lumMod val="50000"/>
                  </a:schemeClr>
                </a:solidFill>
              </a:rPr>
              <a:t>Contenido de energía en cáscara de cacao</a:t>
            </a:r>
            <a:endParaRPr lang="es-EC" sz="4000" b="1" dirty="0">
              <a:solidFill>
                <a:schemeClr val="accent6">
                  <a:lumMod val="50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488713545"/>
              </p:ext>
            </p:extLst>
          </p:nvPr>
        </p:nvGraphicFramePr>
        <p:xfrm>
          <a:off x="1475656" y="1988840"/>
          <a:ext cx="6408000" cy="1440000"/>
        </p:xfrm>
        <a:graphic>
          <a:graphicData uri="http://schemas.openxmlformats.org/drawingml/2006/table">
            <a:tbl>
              <a:tblPr firstRow="1" firstCol="1" bandRow="1">
                <a:tableStyleId>{BC89EF96-8CEA-46FF-86C4-4CE0E7609802}</a:tableStyleId>
              </a:tblPr>
              <a:tblGrid>
                <a:gridCol w="3535953">
                  <a:extLst>
                    <a:ext uri="{9D8B030D-6E8A-4147-A177-3AD203B41FA5}">
                      <a16:colId xmlns:a16="http://schemas.microsoft.com/office/drawing/2014/main" val="20000"/>
                    </a:ext>
                  </a:extLst>
                </a:gridCol>
                <a:gridCol w="1568642">
                  <a:extLst>
                    <a:ext uri="{9D8B030D-6E8A-4147-A177-3AD203B41FA5}">
                      <a16:colId xmlns:a16="http://schemas.microsoft.com/office/drawing/2014/main" val="20001"/>
                    </a:ext>
                  </a:extLst>
                </a:gridCol>
                <a:gridCol w="1303405">
                  <a:extLst>
                    <a:ext uri="{9D8B030D-6E8A-4147-A177-3AD203B41FA5}">
                      <a16:colId xmlns:a16="http://schemas.microsoft.com/office/drawing/2014/main" val="20002"/>
                    </a:ext>
                  </a:extLst>
                </a:gridCol>
              </a:tblGrid>
              <a:tr h="360000">
                <a:tc>
                  <a:txBody>
                    <a:bodyPr/>
                    <a:lstStyle/>
                    <a:p>
                      <a:pPr algn="ctr">
                        <a:spcAft>
                          <a:spcPts val="0"/>
                        </a:spcAft>
                      </a:pPr>
                      <a:r>
                        <a:rPr lang="es-ES" sz="1800" dirty="0">
                          <a:effectLst/>
                          <a:latin typeface="+mj-lt"/>
                        </a:rPr>
                        <a:t>Tipo Energía</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Unidad</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Valor</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60000">
                <a:tc>
                  <a:txBody>
                    <a:bodyPr/>
                    <a:lstStyle/>
                    <a:p>
                      <a:pPr algn="ctr">
                        <a:spcAft>
                          <a:spcPts val="0"/>
                        </a:spcAft>
                      </a:pPr>
                      <a:r>
                        <a:rPr lang="es-ES" sz="1800" dirty="0">
                          <a:effectLst/>
                          <a:latin typeface="+mj-lt"/>
                        </a:rPr>
                        <a:t>E. Metabolizable</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Mcal/Kg</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1.64</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60000">
                <a:tc>
                  <a:txBody>
                    <a:bodyPr/>
                    <a:lstStyle/>
                    <a:p>
                      <a:pPr algn="ctr">
                        <a:spcAft>
                          <a:spcPts val="0"/>
                        </a:spcAft>
                      </a:pPr>
                      <a:r>
                        <a:rPr lang="es-ES" sz="1800" dirty="0">
                          <a:effectLst/>
                          <a:latin typeface="+mj-lt"/>
                        </a:rPr>
                        <a:t>E. Digerible</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Mcal/Kg</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2.00</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60000">
                <a:tc>
                  <a:txBody>
                    <a:bodyPr/>
                    <a:lstStyle/>
                    <a:p>
                      <a:pPr algn="ctr">
                        <a:spcAft>
                          <a:spcPts val="0"/>
                        </a:spcAft>
                      </a:pPr>
                      <a:r>
                        <a:rPr lang="es-ES" sz="1800" dirty="0">
                          <a:effectLst/>
                          <a:latin typeface="+mj-lt"/>
                        </a:rPr>
                        <a:t>E. Bruta</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Cal/Kg</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4145</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bl>
          </a:graphicData>
        </a:graphic>
      </p:graphicFrame>
      <p:sp>
        <p:nvSpPr>
          <p:cNvPr id="8" name="Rectángulo 7"/>
          <p:cNvSpPr/>
          <p:nvPr/>
        </p:nvSpPr>
        <p:spPr>
          <a:xfrm>
            <a:off x="1403648" y="3573016"/>
            <a:ext cx="1399742" cy="338554"/>
          </a:xfrm>
          <a:prstGeom prst="rect">
            <a:avLst/>
          </a:prstGeom>
        </p:spPr>
        <p:txBody>
          <a:bodyPr wrap="none">
            <a:spAutoFit/>
          </a:bodyPr>
          <a:lstStyle/>
          <a:p>
            <a:pPr algn="just">
              <a:spcAft>
                <a:spcPts val="0"/>
              </a:spcAft>
            </a:pPr>
            <a:r>
              <a:rPr lang="es-ES" sz="1600" dirty="0">
                <a:latin typeface="+mj-lt"/>
                <a:ea typeface="Times New Roman" panose="02020603050405020304" pitchFamily="18" charset="0"/>
              </a:rPr>
              <a:t>Fuente: INIAP</a:t>
            </a:r>
            <a:endParaRPr lang="es-ES"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8362427"/>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CEC3C472-6C80-4334-BFCB-8DBB0075ADD3}"/>
              </a:ext>
            </a:extLst>
          </p:cNvPr>
          <p:cNvSpPr>
            <a:spLocks noGrp="1"/>
          </p:cNvSpPr>
          <p:nvPr>
            <p:ph type="title"/>
          </p:nvPr>
        </p:nvSpPr>
        <p:spPr>
          <a:xfrm>
            <a:off x="683568" y="197768"/>
            <a:ext cx="8003232"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S" sz="4000" b="1" dirty="0">
                <a:solidFill>
                  <a:schemeClr val="accent6">
                    <a:lumMod val="50000"/>
                  </a:schemeClr>
                </a:solidFill>
              </a:rPr>
              <a:t>Degradabilidad de la cáscara de cacao a nivel ruminal</a:t>
            </a:r>
            <a:endParaRPr lang="es-EC" sz="4000" b="1" dirty="0">
              <a:solidFill>
                <a:schemeClr val="accent6">
                  <a:lumMod val="50000"/>
                </a:schemeClr>
              </a:solidFill>
            </a:endParaRPr>
          </a:p>
        </p:txBody>
      </p:sp>
      <p:sp>
        <p:nvSpPr>
          <p:cNvPr id="8" name="Rectángulo 7"/>
          <p:cNvSpPr/>
          <p:nvPr/>
        </p:nvSpPr>
        <p:spPr>
          <a:xfrm>
            <a:off x="1331640" y="5589240"/>
            <a:ext cx="1954253" cy="338554"/>
          </a:xfrm>
          <a:prstGeom prst="rect">
            <a:avLst/>
          </a:prstGeom>
        </p:spPr>
        <p:txBody>
          <a:bodyPr wrap="none">
            <a:spAutoFit/>
          </a:bodyPr>
          <a:lstStyle/>
          <a:p>
            <a:pPr algn="just">
              <a:spcAft>
                <a:spcPts val="0"/>
              </a:spcAft>
            </a:pPr>
            <a:r>
              <a:rPr lang="es-ES" sz="1600" dirty="0">
                <a:latin typeface="+mj-lt"/>
                <a:ea typeface="Times New Roman" panose="02020603050405020304" pitchFamily="18" charset="0"/>
              </a:rPr>
              <a:t>Fuente: </a:t>
            </a:r>
            <a:r>
              <a:rPr lang="es-ES" sz="1600" dirty="0">
                <a:latin typeface="+mj-lt"/>
              </a:rPr>
              <a:t>Autores 2018</a:t>
            </a:r>
            <a:endParaRPr lang="es-ES" sz="1600" dirty="0">
              <a:effectLst/>
              <a:latin typeface="+mj-lt"/>
              <a:ea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851315555"/>
              </p:ext>
            </p:extLst>
          </p:nvPr>
        </p:nvGraphicFramePr>
        <p:xfrm>
          <a:off x="1403648" y="2016584"/>
          <a:ext cx="6407999" cy="3428640"/>
        </p:xfrm>
        <a:graphic>
          <a:graphicData uri="http://schemas.openxmlformats.org/drawingml/2006/table">
            <a:tbl>
              <a:tblPr firstRow="1" firstCol="1" bandRow="1">
                <a:tableStyleId>{BC89EF96-8CEA-46FF-86C4-4CE0E7609802}</a:tableStyleId>
              </a:tblPr>
              <a:tblGrid>
                <a:gridCol w="1159885">
                  <a:extLst>
                    <a:ext uri="{9D8B030D-6E8A-4147-A177-3AD203B41FA5}">
                      <a16:colId xmlns:a16="http://schemas.microsoft.com/office/drawing/2014/main" val="20000"/>
                    </a:ext>
                  </a:extLst>
                </a:gridCol>
                <a:gridCol w="2624057">
                  <a:extLst>
                    <a:ext uri="{9D8B030D-6E8A-4147-A177-3AD203B41FA5}">
                      <a16:colId xmlns:a16="http://schemas.microsoft.com/office/drawing/2014/main" val="20001"/>
                    </a:ext>
                  </a:extLst>
                </a:gridCol>
                <a:gridCol w="2624057">
                  <a:extLst>
                    <a:ext uri="{9D8B030D-6E8A-4147-A177-3AD203B41FA5}">
                      <a16:colId xmlns:a16="http://schemas.microsoft.com/office/drawing/2014/main" val="20002"/>
                    </a:ext>
                  </a:extLst>
                </a:gridCol>
              </a:tblGrid>
              <a:tr h="360000">
                <a:tc>
                  <a:txBody>
                    <a:bodyPr/>
                    <a:lstStyle/>
                    <a:p>
                      <a:pPr algn="ctr">
                        <a:spcAft>
                          <a:spcPts val="0"/>
                        </a:spcAft>
                      </a:pPr>
                      <a:r>
                        <a:rPr lang="es-ES" sz="1800" dirty="0">
                          <a:effectLst/>
                          <a:latin typeface="+mj-lt"/>
                        </a:rPr>
                        <a:t>Tiempo (Horas) </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Materia Seca Digerible   %</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Materia Seca No Degradada (Grs/100)</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60000">
                <a:tc>
                  <a:txBody>
                    <a:bodyPr/>
                    <a:lstStyle/>
                    <a:p>
                      <a:pPr algn="ctr">
                        <a:spcAft>
                          <a:spcPts val="0"/>
                        </a:spcAft>
                      </a:pPr>
                      <a:r>
                        <a:rPr lang="es-ES" sz="1800" dirty="0">
                          <a:effectLst/>
                          <a:latin typeface="+mj-lt"/>
                        </a:rPr>
                        <a:t>0</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4.5</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95.5</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60000">
                <a:tc>
                  <a:txBody>
                    <a:bodyPr/>
                    <a:lstStyle/>
                    <a:p>
                      <a:pPr algn="ctr">
                        <a:spcAft>
                          <a:spcPts val="0"/>
                        </a:spcAft>
                      </a:pPr>
                      <a:r>
                        <a:rPr lang="es-ES" sz="1800" dirty="0">
                          <a:effectLst/>
                          <a:latin typeface="+mj-lt"/>
                        </a:rPr>
                        <a:t>3</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8.2</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91.8</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60000">
                <a:tc>
                  <a:txBody>
                    <a:bodyPr/>
                    <a:lstStyle/>
                    <a:p>
                      <a:pPr algn="ctr">
                        <a:spcAft>
                          <a:spcPts val="0"/>
                        </a:spcAft>
                      </a:pPr>
                      <a:r>
                        <a:rPr lang="es-ES" sz="1800">
                          <a:effectLst/>
                          <a:latin typeface="+mj-lt"/>
                        </a:rPr>
                        <a:t>6</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16.5</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83.5</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60000">
                <a:tc>
                  <a:txBody>
                    <a:bodyPr/>
                    <a:lstStyle/>
                    <a:p>
                      <a:pPr algn="ctr">
                        <a:spcAft>
                          <a:spcPts val="0"/>
                        </a:spcAft>
                      </a:pPr>
                      <a:r>
                        <a:rPr lang="es-ES" sz="1800">
                          <a:effectLst/>
                          <a:latin typeface="+mj-lt"/>
                        </a:rPr>
                        <a:t>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17.5</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82.5</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60000">
                <a:tc>
                  <a:txBody>
                    <a:bodyPr/>
                    <a:lstStyle/>
                    <a:p>
                      <a:pPr algn="ctr">
                        <a:spcAft>
                          <a:spcPts val="0"/>
                        </a:spcAft>
                      </a:pPr>
                      <a:r>
                        <a:rPr lang="es-ES" sz="1800">
                          <a:effectLst/>
                          <a:latin typeface="+mj-lt"/>
                        </a:rPr>
                        <a:t>12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18.7</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81.3</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60000">
                <a:tc>
                  <a:txBody>
                    <a:bodyPr/>
                    <a:lstStyle/>
                    <a:p>
                      <a:pPr algn="ctr">
                        <a:spcAft>
                          <a:spcPts val="0"/>
                        </a:spcAft>
                      </a:pPr>
                      <a:r>
                        <a:rPr lang="es-ES" sz="1800">
                          <a:effectLst/>
                          <a:latin typeface="+mj-lt"/>
                        </a:rPr>
                        <a:t>24</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29.0</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71.0</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60000">
                <a:tc>
                  <a:txBody>
                    <a:bodyPr/>
                    <a:lstStyle/>
                    <a:p>
                      <a:pPr algn="ctr">
                        <a:spcAft>
                          <a:spcPts val="0"/>
                        </a:spcAft>
                      </a:pPr>
                      <a:r>
                        <a:rPr lang="es-ES" sz="1800">
                          <a:effectLst/>
                          <a:latin typeface="+mj-lt"/>
                        </a:rPr>
                        <a:t>48</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29.3</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70.7</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360000">
                <a:tc>
                  <a:txBody>
                    <a:bodyPr/>
                    <a:lstStyle/>
                    <a:p>
                      <a:pPr algn="ctr">
                        <a:spcAft>
                          <a:spcPts val="0"/>
                        </a:spcAft>
                      </a:pPr>
                      <a:r>
                        <a:rPr lang="es-ES" sz="1800">
                          <a:effectLst/>
                          <a:latin typeface="+mj-lt"/>
                        </a:rPr>
                        <a:t>72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32.3</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67.7</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75266079"/>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6A76699-2459-432C-BE00-CD599F015001}"/>
              </a:ext>
            </a:extLst>
          </p:cNvPr>
          <p:cNvSpPr>
            <a:spLocks noGrp="1"/>
          </p:cNvSpPr>
          <p:nvPr>
            <p:ph type="title"/>
          </p:nvPr>
        </p:nvSpPr>
        <p:spPr>
          <a:xfrm>
            <a:off x="827584" y="188640"/>
            <a:ext cx="8003232"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s-ES" sz="4000" b="1" dirty="0">
                <a:solidFill>
                  <a:schemeClr val="accent6">
                    <a:lumMod val="50000"/>
                  </a:schemeClr>
                </a:solidFill>
              </a:rPr>
              <a:t>Degradabilidad de la proteína en cáscara de cacao</a:t>
            </a:r>
            <a:endParaRPr lang="es-EC" sz="4000" b="1" dirty="0">
              <a:solidFill>
                <a:schemeClr val="accent6">
                  <a:lumMod val="50000"/>
                </a:schemeClr>
              </a:solidFill>
            </a:endParaRPr>
          </a:p>
        </p:txBody>
      </p:sp>
      <p:graphicFrame>
        <p:nvGraphicFramePr>
          <p:cNvPr id="13" name="Tabla 12"/>
          <p:cNvGraphicFramePr>
            <a:graphicFrameLocks noGrp="1"/>
          </p:cNvGraphicFramePr>
          <p:nvPr>
            <p:extLst>
              <p:ext uri="{D42A27DB-BD31-4B8C-83A1-F6EECF244321}">
                <p14:modId xmlns:p14="http://schemas.microsoft.com/office/powerpoint/2010/main" val="2831861773"/>
              </p:ext>
            </p:extLst>
          </p:nvPr>
        </p:nvGraphicFramePr>
        <p:xfrm>
          <a:off x="1475656" y="1988840"/>
          <a:ext cx="6408000" cy="3240000"/>
        </p:xfrm>
        <a:graphic>
          <a:graphicData uri="http://schemas.openxmlformats.org/drawingml/2006/table">
            <a:tbl>
              <a:tblPr firstRow="1" firstCol="1" bandRow="1">
                <a:tableStyleId>{BC89EF96-8CEA-46FF-86C4-4CE0E7609802}</a:tableStyleId>
              </a:tblPr>
              <a:tblGrid>
                <a:gridCol w="2232248">
                  <a:extLst>
                    <a:ext uri="{9D8B030D-6E8A-4147-A177-3AD203B41FA5}">
                      <a16:colId xmlns:a16="http://schemas.microsoft.com/office/drawing/2014/main" val="20000"/>
                    </a:ext>
                  </a:extLst>
                </a:gridCol>
                <a:gridCol w="4175752">
                  <a:extLst>
                    <a:ext uri="{9D8B030D-6E8A-4147-A177-3AD203B41FA5}">
                      <a16:colId xmlns:a16="http://schemas.microsoft.com/office/drawing/2014/main" val="20001"/>
                    </a:ext>
                  </a:extLst>
                </a:gridCol>
              </a:tblGrid>
              <a:tr h="360000">
                <a:tc>
                  <a:txBody>
                    <a:bodyPr/>
                    <a:lstStyle/>
                    <a:p>
                      <a:pPr algn="ctr">
                        <a:spcAft>
                          <a:spcPts val="0"/>
                        </a:spcAft>
                      </a:pPr>
                      <a:r>
                        <a:rPr lang="es-ES" sz="1800" dirty="0">
                          <a:effectLst/>
                          <a:latin typeface="+mj-lt"/>
                        </a:rPr>
                        <a:t>Tiempo (horas) </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Proteína </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60000">
                <a:tc>
                  <a:txBody>
                    <a:bodyPr/>
                    <a:lstStyle/>
                    <a:p>
                      <a:pPr algn="ctr">
                        <a:spcAft>
                          <a:spcPts val="0"/>
                        </a:spcAft>
                      </a:pPr>
                      <a:r>
                        <a:rPr lang="es-ES" sz="1800" dirty="0">
                          <a:effectLst/>
                          <a:latin typeface="+mj-lt"/>
                        </a:rPr>
                        <a:t>0</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7.0</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60000">
                <a:tc>
                  <a:txBody>
                    <a:bodyPr/>
                    <a:lstStyle/>
                    <a:p>
                      <a:pPr algn="ctr">
                        <a:spcAft>
                          <a:spcPts val="0"/>
                        </a:spcAft>
                      </a:pPr>
                      <a:r>
                        <a:rPr lang="es-ES" sz="1800" dirty="0">
                          <a:effectLst/>
                          <a:latin typeface="+mj-lt"/>
                        </a:rPr>
                        <a:t>3</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7.0</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60000">
                <a:tc>
                  <a:txBody>
                    <a:bodyPr/>
                    <a:lstStyle/>
                    <a:p>
                      <a:pPr algn="ctr">
                        <a:spcAft>
                          <a:spcPts val="0"/>
                        </a:spcAft>
                      </a:pPr>
                      <a:r>
                        <a:rPr lang="es-ES" sz="1800" dirty="0">
                          <a:effectLst/>
                          <a:latin typeface="+mj-lt"/>
                        </a:rPr>
                        <a:t>6</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6.8</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60000">
                <a:tc>
                  <a:txBody>
                    <a:bodyPr/>
                    <a:lstStyle/>
                    <a:p>
                      <a:pPr algn="ctr">
                        <a:spcAft>
                          <a:spcPts val="0"/>
                        </a:spcAft>
                      </a:pPr>
                      <a:r>
                        <a:rPr lang="es-ES" sz="1800">
                          <a:effectLst/>
                          <a:latin typeface="+mj-lt"/>
                        </a:rPr>
                        <a:t>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6.6</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60000">
                <a:tc>
                  <a:txBody>
                    <a:bodyPr/>
                    <a:lstStyle/>
                    <a:p>
                      <a:pPr algn="ctr">
                        <a:spcAft>
                          <a:spcPts val="0"/>
                        </a:spcAft>
                      </a:pPr>
                      <a:r>
                        <a:rPr lang="es-ES" sz="1800" b="1" dirty="0">
                          <a:solidFill>
                            <a:srgbClr val="000000"/>
                          </a:solidFill>
                          <a:effectLst/>
                          <a:latin typeface="+mj-lt"/>
                          <a:ea typeface="Times New Roman" panose="02020603050405020304" pitchFamily="18" charset="0"/>
                        </a:rPr>
                        <a:t>12</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solidFill>
                            <a:srgbClr val="000000"/>
                          </a:solidFill>
                          <a:effectLst/>
                          <a:latin typeface="+mj-lt"/>
                          <a:ea typeface="Times New Roman" panose="02020603050405020304" pitchFamily="18" charset="0"/>
                        </a:rPr>
                        <a:t>6.8</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60000">
                <a:tc>
                  <a:txBody>
                    <a:bodyPr/>
                    <a:lstStyle/>
                    <a:p>
                      <a:pPr algn="ctr">
                        <a:spcAft>
                          <a:spcPts val="0"/>
                        </a:spcAft>
                      </a:pPr>
                      <a:r>
                        <a:rPr lang="es-ES" sz="1800" b="1" dirty="0">
                          <a:solidFill>
                            <a:srgbClr val="000000"/>
                          </a:solidFill>
                          <a:effectLst/>
                          <a:latin typeface="+mj-lt"/>
                          <a:ea typeface="Times New Roman" panose="02020603050405020304" pitchFamily="18" charset="0"/>
                        </a:rPr>
                        <a:t>24</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solidFill>
                            <a:srgbClr val="000000"/>
                          </a:solidFill>
                          <a:effectLst/>
                          <a:latin typeface="+mj-lt"/>
                          <a:ea typeface="Times New Roman" panose="02020603050405020304" pitchFamily="18" charset="0"/>
                        </a:rPr>
                        <a:t>6.1</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60000">
                <a:tc>
                  <a:txBody>
                    <a:bodyPr/>
                    <a:lstStyle/>
                    <a:p>
                      <a:pPr algn="ctr">
                        <a:spcAft>
                          <a:spcPts val="0"/>
                        </a:spcAft>
                      </a:pPr>
                      <a:r>
                        <a:rPr lang="es-ES" sz="1800" b="1">
                          <a:solidFill>
                            <a:srgbClr val="000000"/>
                          </a:solidFill>
                          <a:effectLst/>
                          <a:latin typeface="+mj-lt"/>
                          <a:ea typeface="Times New Roman" panose="02020603050405020304" pitchFamily="18" charset="0"/>
                        </a:rPr>
                        <a:t>48</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solidFill>
                            <a:srgbClr val="000000"/>
                          </a:solidFill>
                          <a:effectLst/>
                          <a:latin typeface="+mj-lt"/>
                          <a:ea typeface="Times New Roman" panose="02020603050405020304" pitchFamily="18" charset="0"/>
                        </a:rPr>
                        <a:t>6.7</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360000">
                <a:tc>
                  <a:txBody>
                    <a:bodyPr/>
                    <a:lstStyle/>
                    <a:p>
                      <a:pPr algn="ctr">
                        <a:spcAft>
                          <a:spcPts val="0"/>
                        </a:spcAft>
                      </a:pPr>
                      <a:r>
                        <a:rPr lang="es-ES" sz="1800" b="1">
                          <a:solidFill>
                            <a:srgbClr val="000000"/>
                          </a:solidFill>
                          <a:effectLst/>
                          <a:latin typeface="+mj-lt"/>
                          <a:ea typeface="Times New Roman" panose="02020603050405020304" pitchFamily="18" charset="0"/>
                        </a:rPr>
                        <a:t>72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solidFill>
                            <a:srgbClr val="000000"/>
                          </a:solidFill>
                          <a:effectLst/>
                          <a:latin typeface="+mj-lt"/>
                          <a:ea typeface="Times New Roman" panose="02020603050405020304" pitchFamily="18" charset="0"/>
                        </a:rPr>
                        <a:t>6.2</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bl>
          </a:graphicData>
        </a:graphic>
      </p:graphicFrame>
      <p:sp>
        <p:nvSpPr>
          <p:cNvPr id="14" name="Rectángulo 13"/>
          <p:cNvSpPr/>
          <p:nvPr/>
        </p:nvSpPr>
        <p:spPr>
          <a:xfrm>
            <a:off x="1403648" y="5373216"/>
            <a:ext cx="1954253" cy="338554"/>
          </a:xfrm>
          <a:prstGeom prst="rect">
            <a:avLst/>
          </a:prstGeom>
        </p:spPr>
        <p:txBody>
          <a:bodyPr wrap="none">
            <a:spAutoFit/>
          </a:bodyPr>
          <a:lstStyle/>
          <a:p>
            <a:pPr algn="just">
              <a:spcAft>
                <a:spcPts val="0"/>
              </a:spcAft>
            </a:pPr>
            <a:r>
              <a:rPr lang="es-ES" sz="1600" dirty="0">
                <a:latin typeface="+mj-lt"/>
                <a:ea typeface="Times New Roman" panose="02020603050405020304" pitchFamily="18" charset="0"/>
              </a:rPr>
              <a:t>Fuente: </a:t>
            </a:r>
            <a:r>
              <a:rPr lang="es-ES" sz="1600" dirty="0">
                <a:latin typeface="+mj-lt"/>
              </a:rPr>
              <a:t>Autores 2018</a:t>
            </a:r>
            <a:endParaRPr lang="es-ES"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41996024"/>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31055E5-883C-4FBE-8FEE-4EBDB401953E}"/>
              </a:ext>
            </a:extLst>
          </p:cNvPr>
          <p:cNvSpPr txBox="1">
            <a:spLocks/>
          </p:cNvSpPr>
          <p:nvPr/>
        </p:nvSpPr>
        <p:spPr bwMode="auto">
          <a:xfrm>
            <a:off x="1066800" y="18864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S" sz="4000" b="1" dirty="0">
                <a:solidFill>
                  <a:schemeClr val="accent6">
                    <a:lumMod val="50000"/>
                  </a:schemeClr>
                </a:solidFill>
              </a:rPr>
              <a:t>% Proteína ligada a lignina en el residuo 72 h</a:t>
            </a:r>
            <a:endParaRPr lang="es-EC" sz="4000" b="1" kern="0" dirty="0">
              <a:solidFill>
                <a:schemeClr val="accent6">
                  <a:lumMod val="50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036883540"/>
              </p:ext>
            </p:extLst>
          </p:nvPr>
        </p:nvGraphicFramePr>
        <p:xfrm>
          <a:off x="1475656" y="1988840"/>
          <a:ext cx="6408000" cy="2160000"/>
        </p:xfrm>
        <a:graphic>
          <a:graphicData uri="http://schemas.openxmlformats.org/drawingml/2006/table">
            <a:tbl>
              <a:tblPr firstRow="1" firstCol="1" bandRow="1">
                <a:tableStyleId>{BC89EF96-8CEA-46FF-86C4-4CE0E7609802}</a:tableStyleId>
              </a:tblPr>
              <a:tblGrid>
                <a:gridCol w="5040560">
                  <a:extLst>
                    <a:ext uri="{9D8B030D-6E8A-4147-A177-3AD203B41FA5}">
                      <a16:colId xmlns:a16="http://schemas.microsoft.com/office/drawing/2014/main" val="20000"/>
                    </a:ext>
                  </a:extLst>
                </a:gridCol>
                <a:gridCol w="1367440">
                  <a:extLst>
                    <a:ext uri="{9D8B030D-6E8A-4147-A177-3AD203B41FA5}">
                      <a16:colId xmlns:a16="http://schemas.microsoft.com/office/drawing/2014/main" val="20001"/>
                    </a:ext>
                  </a:extLst>
                </a:gridCol>
              </a:tblGrid>
              <a:tr h="360000">
                <a:tc>
                  <a:txBody>
                    <a:bodyPr/>
                    <a:lstStyle/>
                    <a:p>
                      <a:pPr algn="ctr">
                        <a:spcAft>
                          <a:spcPts val="0"/>
                        </a:spcAft>
                      </a:pPr>
                      <a:r>
                        <a:rPr lang="es-ES" sz="1800" dirty="0">
                          <a:effectLst/>
                          <a:latin typeface="+mj-lt"/>
                        </a:rPr>
                        <a:t>% de Proteína en Lignina del Residuo 72h</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13.90</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60000">
                <a:tc>
                  <a:txBody>
                    <a:bodyPr/>
                    <a:lstStyle/>
                    <a:p>
                      <a:pPr algn="ctr">
                        <a:spcAft>
                          <a:spcPts val="0"/>
                        </a:spcAft>
                      </a:pPr>
                      <a:r>
                        <a:rPr lang="es-ES" sz="1800" dirty="0">
                          <a:effectLst/>
                          <a:latin typeface="+mj-lt"/>
                        </a:rPr>
                        <a:t>% Lignina a 72h</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40.36</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60000">
                <a:tc>
                  <a:txBody>
                    <a:bodyPr/>
                    <a:lstStyle/>
                    <a:p>
                      <a:pPr algn="ctr">
                        <a:spcAft>
                          <a:spcPts val="0"/>
                        </a:spcAft>
                      </a:pPr>
                      <a:r>
                        <a:rPr lang="es-ES" sz="1800" dirty="0">
                          <a:effectLst/>
                          <a:latin typeface="+mj-lt"/>
                        </a:rPr>
                        <a:t>g de Residuo 72 h</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2.85</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60000">
                <a:tc>
                  <a:txBody>
                    <a:bodyPr/>
                    <a:lstStyle/>
                    <a:p>
                      <a:pPr algn="ctr">
                        <a:spcAft>
                          <a:spcPts val="0"/>
                        </a:spcAft>
                      </a:pPr>
                      <a:r>
                        <a:rPr lang="es-ES" sz="1800" dirty="0">
                          <a:effectLst/>
                          <a:latin typeface="+mj-lt"/>
                        </a:rPr>
                        <a:t>g de Lignina en Residuo 72h</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1.15</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60000">
                <a:tc>
                  <a:txBody>
                    <a:bodyPr/>
                    <a:lstStyle/>
                    <a:p>
                      <a:pPr algn="ctr">
                        <a:spcAft>
                          <a:spcPts val="0"/>
                        </a:spcAft>
                      </a:pPr>
                      <a:r>
                        <a:rPr lang="es-ES" sz="1800" dirty="0">
                          <a:effectLst/>
                          <a:latin typeface="+mj-lt"/>
                        </a:rPr>
                        <a:t>g de Proteína en Residuo 72h</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0.16</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60000">
                <a:tc>
                  <a:txBody>
                    <a:bodyPr/>
                    <a:lstStyle/>
                    <a:p>
                      <a:pPr algn="ctr">
                        <a:spcAft>
                          <a:spcPts val="0"/>
                        </a:spcAft>
                      </a:pPr>
                      <a:r>
                        <a:rPr lang="es-ES" sz="1800" dirty="0">
                          <a:effectLst/>
                          <a:latin typeface="+mj-lt"/>
                        </a:rPr>
                        <a:t>%</a:t>
                      </a:r>
                      <a:r>
                        <a:rPr lang="es-ES" sz="1800" baseline="0" dirty="0">
                          <a:effectLst/>
                          <a:latin typeface="+mj-lt"/>
                        </a:rPr>
                        <a:t> </a:t>
                      </a:r>
                      <a:r>
                        <a:rPr lang="es-ES" sz="1800" dirty="0">
                          <a:effectLst/>
                          <a:latin typeface="+mj-lt"/>
                        </a:rPr>
                        <a:t>Proteína Ligada a Lignina en el Residuo 72h</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5.61</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sp>
        <p:nvSpPr>
          <p:cNvPr id="8" name="Rectángulo 7"/>
          <p:cNvSpPr/>
          <p:nvPr/>
        </p:nvSpPr>
        <p:spPr>
          <a:xfrm>
            <a:off x="1403648" y="4293096"/>
            <a:ext cx="1954253" cy="338554"/>
          </a:xfrm>
          <a:prstGeom prst="rect">
            <a:avLst/>
          </a:prstGeom>
        </p:spPr>
        <p:txBody>
          <a:bodyPr wrap="none">
            <a:spAutoFit/>
          </a:bodyPr>
          <a:lstStyle/>
          <a:p>
            <a:pPr algn="just">
              <a:spcAft>
                <a:spcPts val="0"/>
              </a:spcAft>
            </a:pPr>
            <a:r>
              <a:rPr lang="es-ES" sz="1600" dirty="0">
                <a:latin typeface="+mj-lt"/>
                <a:ea typeface="Times New Roman" panose="02020603050405020304" pitchFamily="18" charset="0"/>
              </a:rPr>
              <a:t>Fuente: </a:t>
            </a:r>
            <a:r>
              <a:rPr lang="es-ES" sz="1600" dirty="0">
                <a:latin typeface="+mj-lt"/>
              </a:rPr>
              <a:t>Autores 2018</a:t>
            </a:r>
            <a:endParaRPr lang="es-ES"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3372200737"/>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31055E5-883C-4FBE-8FEE-4EBDB401953E}"/>
              </a:ext>
            </a:extLst>
          </p:cNvPr>
          <p:cNvSpPr txBox="1">
            <a:spLocks/>
          </p:cNvSpPr>
          <p:nvPr/>
        </p:nvSpPr>
        <p:spPr bwMode="auto">
          <a:xfrm>
            <a:off x="611560" y="188640"/>
            <a:ext cx="85324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S" sz="3600" b="1" dirty="0">
                <a:solidFill>
                  <a:schemeClr val="accent6">
                    <a:lumMod val="50000"/>
                  </a:schemeClr>
                </a:solidFill>
              </a:rPr>
              <a:t>Valores de degradabilidad de varios nutrientes contenidos en cáscara de ca</a:t>
            </a:r>
            <a:r>
              <a:rPr lang="es-ES" sz="3600" dirty="0">
                <a:solidFill>
                  <a:schemeClr val="accent6">
                    <a:lumMod val="50000"/>
                  </a:schemeClr>
                </a:solidFill>
              </a:rPr>
              <a:t>cao</a:t>
            </a:r>
            <a:endParaRPr lang="es-EC" sz="3600" b="1" kern="0" dirty="0">
              <a:solidFill>
                <a:schemeClr val="accent6">
                  <a:lumMod val="50000"/>
                </a:schemeClr>
              </a:solidFill>
            </a:endParaRPr>
          </a:p>
        </p:txBody>
      </p:sp>
      <p:sp>
        <p:nvSpPr>
          <p:cNvPr id="8" name="Rectángulo 7"/>
          <p:cNvSpPr/>
          <p:nvPr/>
        </p:nvSpPr>
        <p:spPr>
          <a:xfrm>
            <a:off x="1475656" y="5661248"/>
            <a:ext cx="1954253" cy="338554"/>
          </a:xfrm>
          <a:prstGeom prst="rect">
            <a:avLst/>
          </a:prstGeom>
        </p:spPr>
        <p:txBody>
          <a:bodyPr wrap="none">
            <a:spAutoFit/>
          </a:bodyPr>
          <a:lstStyle/>
          <a:p>
            <a:pPr algn="just">
              <a:spcAft>
                <a:spcPts val="0"/>
              </a:spcAft>
            </a:pPr>
            <a:r>
              <a:rPr lang="es-ES" sz="1600" dirty="0">
                <a:latin typeface="+mj-lt"/>
                <a:ea typeface="Times New Roman" panose="02020603050405020304" pitchFamily="18" charset="0"/>
              </a:rPr>
              <a:t>Fuente: </a:t>
            </a:r>
            <a:r>
              <a:rPr lang="es-ES" sz="1600" dirty="0">
                <a:latin typeface="+mj-lt"/>
              </a:rPr>
              <a:t>Autores 2018</a:t>
            </a:r>
            <a:endParaRPr lang="es-ES" sz="1600" dirty="0">
              <a:effectLst/>
              <a:latin typeface="+mj-lt"/>
              <a:ea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412669077"/>
              </p:ext>
            </p:extLst>
          </p:nvPr>
        </p:nvGraphicFramePr>
        <p:xfrm>
          <a:off x="1544635" y="1788980"/>
          <a:ext cx="6407999" cy="3702960"/>
        </p:xfrm>
        <a:graphic>
          <a:graphicData uri="http://schemas.openxmlformats.org/drawingml/2006/table">
            <a:tbl>
              <a:tblPr firstRow="1" firstCol="1" bandRow="1">
                <a:tableStyleId>{BC89EF96-8CEA-46FF-86C4-4CE0E7609802}</a:tableStyleId>
              </a:tblPr>
              <a:tblGrid>
                <a:gridCol w="946781">
                  <a:extLst>
                    <a:ext uri="{9D8B030D-6E8A-4147-A177-3AD203B41FA5}">
                      <a16:colId xmlns:a16="http://schemas.microsoft.com/office/drawing/2014/main" val="20000"/>
                    </a:ext>
                  </a:extLst>
                </a:gridCol>
                <a:gridCol w="1000464">
                  <a:extLst>
                    <a:ext uri="{9D8B030D-6E8A-4147-A177-3AD203B41FA5}">
                      <a16:colId xmlns:a16="http://schemas.microsoft.com/office/drawing/2014/main" val="20001"/>
                    </a:ext>
                  </a:extLst>
                </a:gridCol>
                <a:gridCol w="893098">
                  <a:extLst>
                    <a:ext uri="{9D8B030D-6E8A-4147-A177-3AD203B41FA5}">
                      <a16:colId xmlns:a16="http://schemas.microsoft.com/office/drawing/2014/main" val="20002"/>
                    </a:ext>
                  </a:extLst>
                </a:gridCol>
                <a:gridCol w="1310063">
                  <a:extLst>
                    <a:ext uri="{9D8B030D-6E8A-4147-A177-3AD203B41FA5}">
                      <a16:colId xmlns:a16="http://schemas.microsoft.com/office/drawing/2014/main" val="20003"/>
                    </a:ext>
                  </a:extLst>
                </a:gridCol>
                <a:gridCol w="1310063">
                  <a:extLst>
                    <a:ext uri="{9D8B030D-6E8A-4147-A177-3AD203B41FA5}">
                      <a16:colId xmlns:a16="http://schemas.microsoft.com/office/drawing/2014/main" val="20004"/>
                    </a:ext>
                  </a:extLst>
                </a:gridCol>
                <a:gridCol w="947530">
                  <a:extLst>
                    <a:ext uri="{9D8B030D-6E8A-4147-A177-3AD203B41FA5}">
                      <a16:colId xmlns:a16="http://schemas.microsoft.com/office/drawing/2014/main" val="20005"/>
                    </a:ext>
                  </a:extLst>
                </a:gridCol>
              </a:tblGrid>
              <a:tr h="360000">
                <a:tc>
                  <a:txBody>
                    <a:bodyPr/>
                    <a:lstStyle/>
                    <a:p>
                      <a:pPr algn="ctr">
                        <a:spcAft>
                          <a:spcPts val="0"/>
                        </a:spcAft>
                      </a:pPr>
                      <a:r>
                        <a:rPr lang="es-ES" sz="1800" dirty="0">
                          <a:effectLst/>
                          <a:latin typeface="+mj-lt"/>
                        </a:rPr>
                        <a:t>Tiempo (Horas) </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Cenizas</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Fibra Bruta</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Fibra Detergente Neutro</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Fibra Detergente Ácido</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Lignina</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60000">
                <a:tc>
                  <a:txBody>
                    <a:bodyPr/>
                    <a:lstStyle/>
                    <a:p>
                      <a:pPr algn="ctr">
                        <a:spcAft>
                          <a:spcPts val="0"/>
                        </a:spcAft>
                      </a:pPr>
                      <a:r>
                        <a:rPr lang="es-ES" sz="1800" dirty="0">
                          <a:effectLst/>
                          <a:latin typeface="+mj-lt"/>
                        </a:rPr>
                        <a:t>0</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16.0</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37.7</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61.5</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60.6</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34.4</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60000">
                <a:tc>
                  <a:txBody>
                    <a:bodyPr/>
                    <a:lstStyle/>
                    <a:p>
                      <a:pPr algn="ctr">
                        <a:spcAft>
                          <a:spcPts val="0"/>
                        </a:spcAft>
                      </a:pPr>
                      <a:r>
                        <a:rPr lang="es-ES" sz="1800">
                          <a:effectLst/>
                          <a:latin typeface="+mj-lt"/>
                        </a:rPr>
                        <a:t>3</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15.1</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36.4</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59.8</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59.2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34.1</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60000">
                <a:tc>
                  <a:txBody>
                    <a:bodyPr/>
                    <a:lstStyle/>
                    <a:p>
                      <a:pPr algn="ctr">
                        <a:spcAft>
                          <a:spcPts val="0"/>
                        </a:spcAft>
                      </a:pPr>
                      <a:r>
                        <a:rPr lang="es-ES" sz="1800">
                          <a:effectLst/>
                          <a:latin typeface="+mj-lt"/>
                        </a:rPr>
                        <a:t>6</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10.2</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33.5</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55.1</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54.2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31.6</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60000">
                <a:tc>
                  <a:txBody>
                    <a:bodyPr/>
                    <a:lstStyle/>
                    <a:p>
                      <a:pPr algn="ctr">
                        <a:spcAft>
                          <a:spcPts val="0"/>
                        </a:spcAft>
                      </a:pPr>
                      <a:r>
                        <a:rPr lang="es-ES" sz="1800">
                          <a:effectLst/>
                          <a:latin typeface="+mj-lt"/>
                        </a:rPr>
                        <a:t>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11.5</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33.6</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54.9</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54.1</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31.9</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60000">
                <a:tc>
                  <a:txBody>
                    <a:bodyPr/>
                    <a:lstStyle/>
                    <a:p>
                      <a:pPr algn="ctr">
                        <a:spcAft>
                          <a:spcPts val="0"/>
                        </a:spcAft>
                      </a:pPr>
                      <a:r>
                        <a:rPr lang="es-ES" sz="1800">
                          <a:effectLst/>
                          <a:latin typeface="+mj-lt"/>
                        </a:rPr>
                        <a:t>12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10.4</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33.1</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54.4</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54.1</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31.4</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60000">
                <a:tc>
                  <a:txBody>
                    <a:bodyPr/>
                    <a:lstStyle/>
                    <a:p>
                      <a:pPr algn="ctr">
                        <a:spcAft>
                          <a:spcPts val="0"/>
                        </a:spcAft>
                      </a:pPr>
                      <a:r>
                        <a:rPr lang="es-ES" sz="1800">
                          <a:effectLst/>
                          <a:latin typeface="+mj-lt"/>
                        </a:rPr>
                        <a:t>24</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9.3</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29.1</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48.0</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47.5</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27.8</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60000">
                <a:tc>
                  <a:txBody>
                    <a:bodyPr/>
                    <a:lstStyle/>
                    <a:p>
                      <a:pPr algn="ctr">
                        <a:spcAft>
                          <a:spcPts val="0"/>
                        </a:spcAft>
                      </a:pPr>
                      <a:r>
                        <a:rPr lang="es-ES" sz="1800">
                          <a:effectLst/>
                          <a:latin typeface="+mj-lt"/>
                        </a:rPr>
                        <a:t>48</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9.1</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29.9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48.2</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47.7</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28.0</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360000">
                <a:tc>
                  <a:txBody>
                    <a:bodyPr/>
                    <a:lstStyle/>
                    <a:p>
                      <a:pPr algn="ctr">
                        <a:spcAft>
                          <a:spcPts val="0"/>
                        </a:spcAft>
                      </a:pPr>
                      <a:r>
                        <a:rPr lang="es-ES" sz="1800">
                          <a:effectLst/>
                          <a:latin typeface="+mj-lt"/>
                        </a:rPr>
                        <a:t>72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7.3</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29.6</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46.2</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45.4</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27.3</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61508064"/>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31055E5-883C-4FBE-8FEE-4EBDB401953E}"/>
              </a:ext>
            </a:extLst>
          </p:cNvPr>
          <p:cNvSpPr txBox="1">
            <a:spLocks/>
          </p:cNvSpPr>
          <p:nvPr/>
        </p:nvSpPr>
        <p:spPr bwMode="auto">
          <a:xfrm>
            <a:off x="1066800" y="18864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S" sz="4000" b="1" dirty="0">
                <a:solidFill>
                  <a:schemeClr val="accent6">
                    <a:lumMod val="50000"/>
                  </a:schemeClr>
                </a:solidFill>
              </a:rPr>
              <a:t>Degradabilidad de minerales presentes en cáscara de cacao</a:t>
            </a:r>
          </a:p>
        </p:txBody>
      </p:sp>
      <p:sp>
        <p:nvSpPr>
          <p:cNvPr id="8" name="Rectángulo 7"/>
          <p:cNvSpPr/>
          <p:nvPr/>
        </p:nvSpPr>
        <p:spPr>
          <a:xfrm>
            <a:off x="1547664" y="5589240"/>
            <a:ext cx="1954253" cy="338554"/>
          </a:xfrm>
          <a:prstGeom prst="rect">
            <a:avLst/>
          </a:prstGeom>
        </p:spPr>
        <p:txBody>
          <a:bodyPr wrap="none">
            <a:spAutoFit/>
          </a:bodyPr>
          <a:lstStyle/>
          <a:p>
            <a:pPr algn="just">
              <a:spcAft>
                <a:spcPts val="0"/>
              </a:spcAft>
            </a:pPr>
            <a:r>
              <a:rPr lang="es-ES" sz="1600" dirty="0">
                <a:latin typeface="+mj-lt"/>
                <a:ea typeface="Times New Roman" panose="02020603050405020304" pitchFamily="18" charset="0"/>
              </a:rPr>
              <a:t>Fuente: </a:t>
            </a:r>
            <a:r>
              <a:rPr lang="es-ES" sz="1600" dirty="0">
                <a:latin typeface="+mj-lt"/>
              </a:rPr>
              <a:t>Autores 2018</a:t>
            </a:r>
            <a:endParaRPr lang="es-ES" sz="1600" dirty="0">
              <a:effectLst/>
              <a:latin typeface="+mj-lt"/>
              <a:ea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229415952"/>
              </p:ext>
            </p:extLst>
          </p:nvPr>
        </p:nvGraphicFramePr>
        <p:xfrm>
          <a:off x="1619672" y="1988840"/>
          <a:ext cx="6407999" cy="3428640"/>
        </p:xfrm>
        <a:graphic>
          <a:graphicData uri="http://schemas.openxmlformats.org/drawingml/2006/table">
            <a:tbl>
              <a:tblPr firstRow="1" firstCol="1" bandRow="1">
                <a:tableStyleId>{BC89EF96-8CEA-46FF-86C4-4CE0E7609802}</a:tableStyleId>
              </a:tblPr>
              <a:tblGrid>
                <a:gridCol w="944879">
                  <a:extLst>
                    <a:ext uri="{9D8B030D-6E8A-4147-A177-3AD203B41FA5}">
                      <a16:colId xmlns:a16="http://schemas.microsoft.com/office/drawing/2014/main" val="20000"/>
                    </a:ext>
                  </a:extLst>
                </a:gridCol>
                <a:gridCol w="910520">
                  <a:extLst>
                    <a:ext uri="{9D8B030D-6E8A-4147-A177-3AD203B41FA5}">
                      <a16:colId xmlns:a16="http://schemas.microsoft.com/office/drawing/2014/main" val="20001"/>
                    </a:ext>
                  </a:extLst>
                </a:gridCol>
                <a:gridCol w="910520">
                  <a:extLst>
                    <a:ext uri="{9D8B030D-6E8A-4147-A177-3AD203B41FA5}">
                      <a16:colId xmlns:a16="http://schemas.microsoft.com/office/drawing/2014/main" val="20002"/>
                    </a:ext>
                  </a:extLst>
                </a:gridCol>
                <a:gridCol w="910520">
                  <a:extLst>
                    <a:ext uri="{9D8B030D-6E8A-4147-A177-3AD203B41FA5}">
                      <a16:colId xmlns:a16="http://schemas.microsoft.com/office/drawing/2014/main" val="20003"/>
                    </a:ext>
                  </a:extLst>
                </a:gridCol>
                <a:gridCol w="910520">
                  <a:extLst>
                    <a:ext uri="{9D8B030D-6E8A-4147-A177-3AD203B41FA5}">
                      <a16:colId xmlns:a16="http://schemas.microsoft.com/office/drawing/2014/main" val="20004"/>
                    </a:ext>
                  </a:extLst>
                </a:gridCol>
                <a:gridCol w="910520">
                  <a:extLst>
                    <a:ext uri="{9D8B030D-6E8A-4147-A177-3AD203B41FA5}">
                      <a16:colId xmlns:a16="http://schemas.microsoft.com/office/drawing/2014/main" val="20005"/>
                    </a:ext>
                  </a:extLst>
                </a:gridCol>
                <a:gridCol w="910520">
                  <a:extLst>
                    <a:ext uri="{9D8B030D-6E8A-4147-A177-3AD203B41FA5}">
                      <a16:colId xmlns:a16="http://schemas.microsoft.com/office/drawing/2014/main" val="20006"/>
                    </a:ext>
                  </a:extLst>
                </a:gridCol>
              </a:tblGrid>
              <a:tr h="360000">
                <a:tc>
                  <a:txBody>
                    <a:bodyPr/>
                    <a:lstStyle/>
                    <a:p>
                      <a:pPr algn="ctr">
                        <a:spcAft>
                          <a:spcPts val="0"/>
                        </a:spcAft>
                      </a:pPr>
                      <a:r>
                        <a:rPr lang="es-ES" sz="1800" dirty="0">
                          <a:effectLst/>
                          <a:latin typeface="+mj-lt"/>
                        </a:rPr>
                        <a:t>Tiempo (horas) </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P</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K</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Ca</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Mg</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Fe </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Cu</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60000">
                <a:tc>
                  <a:txBody>
                    <a:bodyPr/>
                    <a:lstStyle/>
                    <a:p>
                      <a:pPr algn="ctr">
                        <a:spcAft>
                          <a:spcPts val="0"/>
                        </a:spcAft>
                      </a:pPr>
                      <a:r>
                        <a:rPr lang="es-ES" sz="1800" dirty="0">
                          <a:effectLst/>
                          <a:latin typeface="+mj-lt"/>
                        </a:rPr>
                        <a:t>0</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152.8</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3036.2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782.9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425.8</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218.7</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6.5</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60000">
                <a:tc>
                  <a:txBody>
                    <a:bodyPr/>
                    <a:lstStyle/>
                    <a:p>
                      <a:pPr algn="ctr">
                        <a:spcAft>
                          <a:spcPts val="0"/>
                        </a:spcAft>
                      </a:pPr>
                      <a:r>
                        <a:rPr lang="es-ES" sz="1800">
                          <a:effectLst/>
                          <a:latin typeface="+mj-lt"/>
                        </a:rPr>
                        <a:t>3</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146.9</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789.7</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1649.2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378.3</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187.2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8.9</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60000">
                <a:tc>
                  <a:txBody>
                    <a:bodyPr/>
                    <a:lstStyle/>
                    <a:p>
                      <a:pPr algn="ctr">
                        <a:spcAft>
                          <a:spcPts val="0"/>
                        </a:spcAft>
                      </a:pPr>
                      <a:r>
                        <a:rPr lang="es-ES" sz="1800">
                          <a:effectLst/>
                          <a:latin typeface="+mj-lt"/>
                        </a:rPr>
                        <a:t>6</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66.8</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536.0</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878.3</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293.9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143.0</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5.6</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60000">
                <a:tc>
                  <a:txBody>
                    <a:bodyPr/>
                    <a:lstStyle/>
                    <a:p>
                      <a:pPr algn="ctr">
                        <a:spcAft>
                          <a:spcPts val="0"/>
                        </a:spcAft>
                      </a:pPr>
                      <a:r>
                        <a:rPr lang="es-ES" sz="1800">
                          <a:effectLst/>
                          <a:latin typeface="+mj-lt"/>
                        </a:rPr>
                        <a:t>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89.1</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565.8</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875.9</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316.7</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172.3</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5.7</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60000">
                <a:tc>
                  <a:txBody>
                    <a:bodyPr/>
                    <a:lstStyle/>
                    <a:p>
                      <a:pPr algn="ctr">
                        <a:spcAft>
                          <a:spcPts val="0"/>
                        </a:spcAft>
                      </a:pPr>
                      <a:r>
                        <a:rPr lang="es-ES" sz="1800">
                          <a:effectLst/>
                          <a:latin typeface="+mj-lt"/>
                        </a:rPr>
                        <a:t>12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91.0</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342.9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1004.4</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289.3</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174.0</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5.5</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60000">
                <a:tc>
                  <a:txBody>
                    <a:bodyPr/>
                    <a:lstStyle/>
                    <a:p>
                      <a:pPr algn="ctr">
                        <a:spcAft>
                          <a:spcPts val="0"/>
                        </a:spcAft>
                      </a:pPr>
                      <a:r>
                        <a:rPr lang="es-ES" sz="1800">
                          <a:effectLst/>
                          <a:latin typeface="+mj-lt"/>
                        </a:rPr>
                        <a:t>24</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98.0</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286.9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924.5</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170.4</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144.3</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5.2</a:t>
                      </a:r>
                      <a:endParaRPr lang="es-ES" sz="1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60000">
                <a:tc>
                  <a:txBody>
                    <a:bodyPr/>
                    <a:lstStyle/>
                    <a:p>
                      <a:pPr algn="ctr">
                        <a:spcAft>
                          <a:spcPts val="0"/>
                        </a:spcAft>
                      </a:pPr>
                      <a:r>
                        <a:rPr lang="es-ES" sz="1800">
                          <a:effectLst/>
                          <a:latin typeface="+mj-lt"/>
                        </a:rPr>
                        <a:t>48</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84.8</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172.5</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754.9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134.3</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165.4</a:t>
                      </a:r>
                      <a:endParaRPr lang="es-ES" sz="1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3.9</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360000">
                <a:tc>
                  <a:txBody>
                    <a:bodyPr/>
                    <a:lstStyle/>
                    <a:p>
                      <a:pPr algn="ctr">
                        <a:spcAft>
                          <a:spcPts val="0"/>
                        </a:spcAft>
                      </a:pPr>
                      <a:r>
                        <a:rPr lang="es-ES" sz="1800">
                          <a:effectLst/>
                          <a:latin typeface="+mj-lt"/>
                        </a:rPr>
                        <a:t>72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81.2</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240.9</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714.6</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166.5</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a:effectLst/>
                          <a:latin typeface="+mj-lt"/>
                        </a:rPr>
                        <a:t>166.5</a:t>
                      </a:r>
                      <a:endParaRPr lang="es-ES" sz="1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es-ES" sz="1800" dirty="0">
                          <a:effectLst/>
                          <a:latin typeface="+mj-lt"/>
                        </a:rPr>
                        <a:t>5.7</a:t>
                      </a:r>
                      <a:endParaRPr lang="es-ES" sz="1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88289160"/>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7F58A-5E0E-4D7A-8192-333C002ED390}"/>
              </a:ext>
            </a:extLst>
          </p:cNvPr>
          <p:cNvSpPr>
            <a:spLocks noGrp="1"/>
          </p:cNvSpPr>
          <p:nvPr>
            <p:ph type="title"/>
          </p:nvPr>
        </p:nvSpPr>
        <p:spPr/>
        <p:txBody>
          <a:bodyPr/>
          <a:lstStyle/>
          <a:p>
            <a:pPr algn="ctr"/>
            <a:r>
              <a:rPr lang="es-ES" b="1" dirty="0">
                <a:solidFill>
                  <a:schemeClr val="accent6">
                    <a:lumMod val="50000"/>
                  </a:schemeClr>
                </a:solidFill>
              </a:rPr>
              <a:t>Conclusiones</a:t>
            </a:r>
            <a:endParaRPr lang="es-EC" dirty="0">
              <a:solidFill>
                <a:schemeClr val="accent6">
                  <a:lumMod val="50000"/>
                </a:schemeClr>
              </a:solidFill>
            </a:endParaRPr>
          </a:p>
        </p:txBody>
      </p:sp>
      <p:sp>
        <p:nvSpPr>
          <p:cNvPr id="3" name="Marcador de contenido 2">
            <a:extLst>
              <a:ext uri="{FF2B5EF4-FFF2-40B4-BE49-F238E27FC236}">
                <a16:creationId xmlns:a16="http://schemas.microsoft.com/office/drawing/2014/main" id="{FC01566A-70B3-4390-BCBF-74E8D5E3E30F}"/>
              </a:ext>
            </a:extLst>
          </p:cNvPr>
          <p:cNvSpPr>
            <a:spLocks noGrp="1"/>
          </p:cNvSpPr>
          <p:nvPr>
            <p:ph idx="1"/>
          </p:nvPr>
        </p:nvSpPr>
        <p:spPr>
          <a:xfrm>
            <a:off x="534380" y="1772816"/>
            <a:ext cx="8532440" cy="4608512"/>
          </a:xfrm>
        </p:spPr>
        <p:txBody>
          <a:bodyPr/>
          <a:lstStyle/>
          <a:p>
            <a:pPr lvl="0" algn="just"/>
            <a:r>
              <a:rPr lang="es-ES" sz="1500" dirty="0">
                <a:latin typeface="+mj-lt"/>
              </a:rPr>
              <a:t>Partiendo de la base conceptual que explica las diferencias en el valor nutritivo de los vegetales, esta radica en la anatomía, fisiología, bioquímica y en la composición morfológica de la planta, por lo que se concluye que la utilización de los subproductos de poscosecha de la cáscara de la mazorca de cacao, pueden ser incluidos en la dietas de los rumiantes, debido a que por sus propiedades nutricionales puede mejorar las funciones ruminales, en función de la cantidad diaria que fuera suministrada.</a:t>
            </a:r>
          </a:p>
          <a:p>
            <a:pPr lvl="0" algn="just"/>
            <a:r>
              <a:rPr lang="es-ES" sz="1500" dirty="0">
                <a:latin typeface="+mj-lt"/>
              </a:rPr>
              <a:t>Los resultados obtenidos sobre el perfil nutricional  de las muestras de cáscara de cacao, proporciona información sobre el elevado interés del sector agropecuario de buscar materias primas alternativas para alimentación animal como ingredientes para el uso en alimentación de rumiantes, sin embargo se deberá considerar los valores del contenido de nutrientes y digestibilidad de la MS, la cual  por depender del contenido y de la digestibilidad de la FDN, valores que en este estudio son bajos posiblemente por un desbalance de nutrientes, así mismo, su baja degradabilidad se debe a la presencia de una alta fracción de lignina contenida en la cáscara, lo cual limita el grado de consumo, aporte nutricional e interés comercial, ya que dada sus características nutricionales solo sería utilizable si su valor económico por Kg/Ms fuera atractivo frente al valor de otras materia primas.</a:t>
            </a:r>
          </a:p>
          <a:p>
            <a:pPr lvl="0" algn="just"/>
            <a:r>
              <a:rPr lang="es-ES" sz="1500" dirty="0">
                <a:latin typeface="+mj-lt"/>
              </a:rPr>
              <a:t>La disponibilidad de este sub producto resulta interesante en razón de la superficie de cacao cultivada, la cual está sobre las 420.000 hectáreas de las cuales el 55% aproximadamente es de la variedad CCN51 con niveles de producción muy superiores al cacao fino de aroma, ya que con un sistema adecuado de conservación (deshidratación), se puede convertir en una alternativa nutricional especialmente en épocas de verano para la provincia de Manabí.</a:t>
            </a:r>
          </a:p>
          <a:p>
            <a:pPr algn="just"/>
            <a:endParaRPr lang="es-EC" sz="1100" dirty="0"/>
          </a:p>
        </p:txBody>
      </p:sp>
    </p:spTree>
    <p:extLst>
      <p:ext uri="{BB962C8B-B14F-4D97-AF65-F5344CB8AC3E}">
        <p14:creationId xmlns:p14="http://schemas.microsoft.com/office/powerpoint/2010/main" val="2568681577"/>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CA65D78-0B25-4493-ADD0-068C0898F714}"/>
              </a:ext>
            </a:extLst>
          </p:cNvPr>
          <p:cNvGraphicFramePr/>
          <p:nvPr>
            <p:extLst>
              <p:ext uri="{D42A27DB-BD31-4B8C-83A1-F6EECF244321}">
                <p14:modId xmlns:p14="http://schemas.microsoft.com/office/powerpoint/2010/main" val="2052541410"/>
              </p:ext>
            </p:extLst>
          </p:nvPr>
        </p:nvGraphicFramePr>
        <p:xfrm>
          <a:off x="683568" y="1657350"/>
          <a:ext cx="8208912" cy="1483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id="{CB5CB2B2-48D8-41A7-9191-D8C7FA90386E}"/>
              </a:ext>
            </a:extLst>
          </p:cNvPr>
          <p:cNvSpPr/>
          <p:nvPr/>
        </p:nvSpPr>
        <p:spPr>
          <a:xfrm>
            <a:off x="467544" y="2854242"/>
            <a:ext cx="798617" cy="1569660"/>
          </a:xfrm>
          <a:prstGeom prst="rect">
            <a:avLst/>
          </a:prstGeom>
        </p:spPr>
        <p:txBody>
          <a:bodyPr wrap="none">
            <a:spAutoFit/>
          </a:bodyPr>
          <a:lstStyle/>
          <a:p>
            <a:r>
              <a:rPr lang="es-EC" sz="96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&gt;</a:t>
            </a:r>
            <a:endParaRPr lang="es-EC" sz="9600" dirty="0">
              <a:solidFill>
                <a:schemeClr val="accent2">
                  <a:lumMod val="75000"/>
                </a:schemeClr>
              </a:solidFill>
            </a:endParaRPr>
          </a:p>
        </p:txBody>
      </p:sp>
      <p:sp>
        <p:nvSpPr>
          <p:cNvPr id="8" name="Elipse 7">
            <a:extLst>
              <a:ext uri="{FF2B5EF4-FFF2-40B4-BE49-F238E27FC236}">
                <a16:creationId xmlns:a16="http://schemas.microsoft.com/office/drawing/2014/main" id="{E8FDB859-09DB-4E8E-9777-D0F813BBCD51}"/>
              </a:ext>
            </a:extLst>
          </p:cNvPr>
          <p:cNvSpPr/>
          <p:nvPr/>
        </p:nvSpPr>
        <p:spPr>
          <a:xfrm>
            <a:off x="1253342" y="3320725"/>
            <a:ext cx="2238538" cy="726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mj-lt"/>
              </a:rPr>
              <a:t>Veranos prolongados</a:t>
            </a:r>
          </a:p>
        </p:txBody>
      </p:sp>
      <p:sp>
        <p:nvSpPr>
          <p:cNvPr id="9" name="Elipse 8">
            <a:extLst>
              <a:ext uri="{FF2B5EF4-FFF2-40B4-BE49-F238E27FC236}">
                <a16:creationId xmlns:a16="http://schemas.microsoft.com/office/drawing/2014/main" id="{C0A54782-76F4-486C-BA52-6CED1A097EF1}"/>
              </a:ext>
            </a:extLst>
          </p:cNvPr>
          <p:cNvSpPr/>
          <p:nvPr/>
        </p:nvSpPr>
        <p:spPr>
          <a:xfrm>
            <a:off x="4315626" y="3320725"/>
            <a:ext cx="2056574" cy="726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mj-lt"/>
              </a:rPr>
              <a:t>Escases de alimento</a:t>
            </a:r>
            <a:endParaRPr lang="es-EC" sz="2000" b="1" dirty="0">
              <a:solidFill>
                <a:schemeClr val="tx1"/>
              </a:solidFill>
              <a:latin typeface="+mj-lt"/>
            </a:endParaRPr>
          </a:p>
        </p:txBody>
      </p:sp>
      <p:sp>
        <p:nvSpPr>
          <p:cNvPr id="10" name="Elipse 9">
            <a:extLst>
              <a:ext uri="{FF2B5EF4-FFF2-40B4-BE49-F238E27FC236}">
                <a16:creationId xmlns:a16="http://schemas.microsoft.com/office/drawing/2014/main" id="{44EE545D-E5FA-4A11-8406-E27B088030B8}"/>
              </a:ext>
            </a:extLst>
          </p:cNvPr>
          <p:cNvSpPr/>
          <p:nvPr/>
        </p:nvSpPr>
        <p:spPr>
          <a:xfrm>
            <a:off x="7020272" y="3212976"/>
            <a:ext cx="1988543" cy="9415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mj-lt"/>
              </a:rPr>
              <a:t>Baja de producción</a:t>
            </a:r>
            <a:endParaRPr lang="es-EC" sz="2000" b="1" dirty="0">
              <a:solidFill>
                <a:schemeClr val="tx1"/>
              </a:solidFill>
              <a:latin typeface="+mj-lt"/>
            </a:endParaRPr>
          </a:p>
        </p:txBody>
      </p:sp>
      <p:sp>
        <p:nvSpPr>
          <p:cNvPr id="11" name="Rectángulo 10">
            <a:extLst>
              <a:ext uri="{FF2B5EF4-FFF2-40B4-BE49-F238E27FC236}">
                <a16:creationId xmlns:a16="http://schemas.microsoft.com/office/drawing/2014/main" id="{FF799BDC-84E7-401E-9F65-06A8E1AF1DD1}"/>
              </a:ext>
            </a:extLst>
          </p:cNvPr>
          <p:cNvSpPr/>
          <p:nvPr/>
        </p:nvSpPr>
        <p:spPr>
          <a:xfrm>
            <a:off x="6374781" y="2827100"/>
            <a:ext cx="1077539" cy="1602939"/>
          </a:xfrm>
          <a:prstGeom prst="rect">
            <a:avLst/>
          </a:prstGeom>
        </p:spPr>
        <p:txBody>
          <a:bodyPr wrap="none">
            <a:spAutoFit/>
          </a:bodyPr>
          <a:lstStyle/>
          <a:p>
            <a:pPr lvl="0" algn="just">
              <a:lnSpc>
                <a:spcPct val="107000"/>
              </a:lnSpc>
              <a:spcAft>
                <a:spcPts val="800"/>
              </a:spcAft>
              <a:tabLst>
                <a:tab pos="457200" algn="l"/>
              </a:tabLst>
            </a:pPr>
            <a:r>
              <a:rPr lang="es-EC" sz="96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&lt;</a:t>
            </a:r>
            <a:r>
              <a:rPr lang="es-EC" sz="9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5" name="Diagrama de flujo: terminador 14">
            <a:extLst>
              <a:ext uri="{FF2B5EF4-FFF2-40B4-BE49-F238E27FC236}">
                <a16:creationId xmlns:a16="http://schemas.microsoft.com/office/drawing/2014/main" id="{6A30B225-6109-4F5F-AFDB-2C158DDC858D}"/>
              </a:ext>
            </a:extLst>
          </p:cNvPr>
          <p:cNvSpPr/>
          <p:nvPr/>
        </p:nvSpPr>
        <p:spPr>
          <a:xfrm>
            <a:off x="1369607" y="4341396"/>
            <a:ext cx="6861986" cy="653498"/>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mj-lt"/>
              </a:rPr>
              <a:t>Desconocimiento de alternativas en el uso de desechos en la producción de materias primas</a:t>
            </a:r>
            <a:endParaRPr lang="es-EC" sz="2000" dirty="0">
              <a:solidFill>
                <a:schemeClr val="tx1"/>
              </a:solidFill>
              <a:latin typeface="+mj-lt"/>
            </a:endParaRPr>
          </a:p>
        </p:txBody>
      </p:sp>
      <p:sp>
        <p:nvSpPr>
          <p:cNvPr id="16" name="Estrella: 6 puntas 15">
            <a:extLst>
              <a:ext uri="{FF2B5EF4-FFF2-40B4-BE49-F238E27FC236}">
                <a16:creationId xmlns:a16="http://schemas.microsoft.com/office/drawing/2014/main" id="{C2192026-63F5-4B7A-B1B3-1A160741618F}"/>
              </a:ext>
            </a:extLst>
          </p:cNvPr>
          <p:cNvSpPr/>
          <p:nvPr/>
        </p:nvSpPr>
        <p:spPr>
          <a:xfrm>
            <a:off x="179512" y="5162354"/>
            <a:ext cx="3464290" cy="1285820"/>
          </a:xfrm>
          <a:prstGeom prst="star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a:latin typeface="+mj-lt"/>
              </a:rPr>
              <a:t>Baja condición corporal </a:t>
            </a:r>
          </a:p>
        </p:txBody>
      </p:sp>
      <p:sp>
        <p:nvSpPr>
          <p:cNvPr id="17" name="Flecha: a la derecha 16">
            <a:extLst>
              <a:ext uri="{FF2B5EF4-FFF2-40B4-BE49-F238E27FC236}">
                <a16:creationId xmlns:a16="http://schemas.microsoft.com/office/drawing/2014/main" id="{5317BC9C-96A1-442F-B7E6-B5D1AA7EA6B2}"/>
              </a:ext>
            </a:extLst>
          </p:cNvPr>
          <p:cNvSpPr/>
          <p:nvPr/>
        </p:nvSpPr>
        <p:spPr>
          <a:xfrm>
            <a:off x="3795313" y="5252393"/>
            <a:ext cx="1761338" cy="1148167"/>
          </a:xfrm>
          <a:prstGeom prst="rightArrow">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latin typeface="+mj-lt"/>
              </a:rPr>
              <a:t>Animales débiles</a:t>
            </a:r>
          </a:p>
        </p:txBody>
      </p:sp>
      <p:sp>
        <p:nvSpPr>
          <p:cNvPr id="19" name="Título 1">
            <a:extLst>
              <a:ext uri="{FF2B5EF4-FFF2-40B4-BE49-F238E27FC236}">
                <a16:creationId xmlns:a16="http://schemas.microsoft.com/office/drawing/2014/main" id="{1E2E4CA3-E27F-427F-86AF-DCA3C6B5CF4C}"/>
              </a:ext>
            </a:extLst>
          </p:cNvPr>
          <p:cNvSpPr txBox="1">
            <a:spLocks/>
          </p:cNvSpPr>
          <p:nvPr/>
        </p:nvSpPr>
        <p:spPr>
          <a:xfrm>
            <a:off x="914400" y="116632"/>
            <a:ext cx="7772400" cy="1143000"/>
          </a:xfrm>
          <a:prstGeom prst="rect">
            <a:avLst/>
          </a:prstGeom>
        </p:spPr>
        <p:txBody>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C" sz="4000" b="1" kern="0" dirty="0">
                <a:solidFill>
                  <a:schemeClr val="accent6">
                    <a:lumMod val="50000"/>
                  </a:schemeClr>
                </a:solidFill>
              </a:rPr>
              <a:t>Introducción y planteamiento del problema</a:t>
            </a:r>
          </a:p>
        </p:txBody>
      </p:sp>
      <p:sp>
        <p:nvSpPr>
          <p:cNvPr id="20" name="Rectángulo 19">
            <a:extLst>
              <a:ext uri="{FF2B5EF4-FFF2-40B4-BE49-F238E27FC236}">
                <a16:creationId xmlns:a16="http://schemas.microsoft.com/office/drawing/2014/main" id="{CB5CB2B2-48D8-41A7-9191-D8C7FA90386E}"/>
              </a:ext>
            </a:extLst>
          </p:cNvPr>
          <p:cNvSpPr/>
          <p:nvPr/>
        </p:nvSpPr>
        <p:spPr>
          <a:xfrm>
            <a:off x="3485351" y="2898911"/>
            <a:ext cx="798617" cy="1569660"/>
          </a:xfrm>
          <a:prstGeom prst="rect">
            <a:avLst/>
          </a:prstGeom>
        </p:spPr>
        <p:txBody>
          <a:bodyPr wrap="none">
            <a:spAutoFit/>
          </a:bodyPr>
          <a:lstStyle/>
          <a:p>
            <a:r>
              <a:rPr lang="es-EC" sz="96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&gt;</a:t>
            </a:r>
            <a:endParaRPr lang="es-EC" sz="9600" dirty="0">
              <a:solidFill>
                <a:schemeClr val="accent2">
                  <a:lumMod val="75000"/>
                </a:schemeClr>
              </a:solidFill>
            </a:endParaRPr>
          </a:p>
        </p:txBody>
      </p:sp>
      <p:sp>
        <p:nvSpPr>
          <p:cNvPr id="14" name="Estrella: 6 puntas 15">
            <a:extLst>
              <a:ext uri="{FF2B5EF4-FFF2-40B4-BE49-F238E27FC236}">
                <a16:creationId xmlns:a16="http://schemas.microsoft.com/office/drawing/2014/main" id="{C2192026-63F5-4B7A-B1B3-1A160741618F}"/>
              </a:ext>
            </a:extLst>
          </p:cNvPr>
          <p:cNvSpPr/>
          <p:nvPr/>
        </p:nvSpPr>
        <p:spPr>
          <a:xfrm>
            <a:off x="5556651" y="5162354"/>
            <a:ext cx="3464290" cy="1285820"/>
          </a:xfrm>
          <a:prstGeom prst="star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a:latin typeface="+mj-lt"/>
              </a:rPr>
              <a:t>Predisposición a enfermedades</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E1A17-56D1-4479-8CDE-EFE418730307}"/>
              </a:ext>
            </a:extLst>
          </p:cNvPr>
          <p:cNvSpPr>
            <a:spLocks noGrp="1"/>
          </p:cNvSpPr>
          <p:nvPr>
            <p:ph type="title"/>
          </p:nvPr>
        </p:nvSpPr>
        <p:spPr/>
        <p:txBody>
          <a:bodyPr/>
          <a:lstStyle/>
          <a:p>
            <a:pPr algn="ctr"/>
            <a:r>
              <a:rPr lang="es-EC" b="1" dirty="0">
                <a:solidFill>
                  <a:schemeClr val="accent6">
                    <a:lumMod val="50000"/>
                  </a:schemeClr>
                </a:solidFill>
              </a:rPr>
              <a:t>Recomendaciones</a:t>
            </a:r>
            <a:endParaRPr lang="es-EC" dirty="0">
              <a:solidFill>
                <a:schemeClr val="accent6">
                  <a:lumMod val="50000"/>
                </a:schemeClr>
              </a:solidFill>
            </a:endParaRPr>
          </a:p>
        </p:txBody>
      </p:sp>
      <p:sp>
        <p:nvSpPr>
          <p:cNvPr id="3" name="Marcador de contenido 2">
            <a:extLst>
              <a:ext uri="{FF2B5EF4-FFF2-40B4-BE49-F238E27FC236}">
                <a16:creationId xmlns:a16="http://schemas.microsoft.com/office/drawing/2014/main" id="{48A140F9-AE62-499C-8E3E-C7792399438A}"/>
              </a:ext>
            </a:extLst>
          </p:cNvPr>
          <p:cNvSpPr>
            <a:spLocks noGrp="1"/>
          </p:cNvSpPr>
          <p:nvPr>
            <p:ph idx="1"/>
          </p:nvPr>
        </p:nvSpPr>
        <p:spPr>
          <a:xfrm>
            <a:off x="827584" y="1700808"/>
            <a:ext cx="8064896" cy="4530725"/>
          </a:xfrm>
        </p:spPr>
        <p:txBody>
          <a:bodyPr/>
          <a:lstStyle/>
          <a:p>
            <a:pPr lvl="0" algn="just"/>
            <a:r>
              <a:rPr lang="es-ES" sz="2100" dirty="0">
                <a:latin typeface="+mj-lt"/>
              </a:rPr>
              <a:t>Se recomienda emplear la cáscara de la mazorca de cacao, como alternativa de alimentación para ser incorporada en la dieta de vacas  lecheras en forma de fibra larga   debido a que poseen características favorables para mejorar las funciones ruminales y su nutrición, aprovechando así, los residuos que generan las fincas cacaoteras, lo cual es factible debido a que la composición química de la cáscara muestra características favorables y como este subproducto es dejado en el campo, prácticamente no tiene valor económico y que al darle un uso contribuiría al mejoramiento de la producción ganadera en el Ecuador, especialmente en época de sequía</a:t>
            </a:r>
          </a:p>
          <a:p>
            <a:pPr lvl="0" algn="just"/>
            <a:r>
              <a:rPr lang="es-ES" sz="2100" dirty="0">
                <a:latin typeface="+mj-lt"/>
              </a:rPr>
              <a:t>Realizar estudios sobre niveles de inclusión en otras especies de interés zootécnico</a:t>
            </a:r>
          </a:p>
          <a:p>
            <a:pPr algn="just"/>
            <a:r>
              <a:rPr lang="es-ES" sz="2100" dirty="0">
                <a:latin typeface="+mj-lt"/>
              </a:rPr>
              <a:t>Realizar estudios pertinentes a fin de dar valor agregado mediante diferentes técnicas de fracturación de paredes celulares.</a:t>
            </a:r>
            <a:endParaRPr lang="es-EC" sz="2100" dirty="0">
              <a:latin typeface="+mj-lt"/>
            </a:endParaRPr>
          </a:p>
          <a:p>
            <a:pPr algn="just"/>
            <a:endParaRPr lang="es-EC" sz="2000" dirty="0"/>
          </a:p>
        </p:txBody>
      </p:sp>
    </p:spTree>
    <p:extLst>
      <p:ext uri="{BB962C8B-B14F-4D97-AF65-F5344CB8AC3E}">
        <p14:creationId xmlns:p14="http://schemas.microsoft.com/office/powerpoint/2010/main" val="635766911"/>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A5005C7-80B7-4B80-897B-AACF76275A87}"/>
              </a:ext>
            </a:extLst>
          </p:cNvPr>
          <p:cNvSpPr>
            <a:spLocks noGrp="1"/>
          </p:cNvSpPr>
          <p:nvPr>
            <p:ph type="title"/>
          </p:nvPr>
        </p:nvSpPr>
        <p:spPr>
          <a:xfrm>
            <a:off x="5076056" y="1772816"/>
            <a:ext cx="3888432" cy="4904338"/>
          </a:xfrm>
          <a:ln w="28575">
            <a:solidFill>
              <a:schemeClr val="accent6">
                <a:lumMod val="75000"/>
              </a:schemeClr>
            </a:solidFill>
          </a:ln>
        </p:spPr>
        <p:txBody>
          <a:bodyPr>
            <a:noAutofit/>
          </a:bodyPr>
          <a:lstStyle/>
          <a:p>
            <a:pPr algn="ctr"/>
            <a:r>
              <a:rPr lang="es-EC" sz="6000" dirty="0">
                <a:solidFill>
                  <a:schemeClr val="accent6">
                    <a:lumMod val="50000"/>
                  </a:schemeClr>
                </a:solidFill>
                <a:latin typeface="Algerian" panose="04020705040A02060702" pitchFamily="82" charset="0"/>
              </a:rPr>
              <a:t>GRACIAS</a:t>
            </a:r>
            <a:br>
              <a:rPr lang="es-EC" sz="6000" dirty="0">
                <a:solidFill>
                  <a:schemeClr val="accent6">
                    <a:lumMod val="50000"/>
                  </a:schemeClr>
                </a:solidFill>
                <a:latin typeface="Algerian" panose="04020705040A02060702" pitchFamily="82" charset="0"/>
              </a:rPr>
            </a:br>
            <a:r>
              <a:rPr lang="es-EC" sz="6000" dirty="0">
                <a:solidFill>
                  <a:schemeClr val="accent6">
                    <a:lumMod val="50000"/>
                  </a:schemeClr>
                </a:solidFill>
                <a:latin typeface="Algerian" panose="04020705040A02060702" pitchFamily="82" charset="0"/>
              </a:rPr>
              <a:t/>
            </a:r>
            <a:br>
              <a:rPr lang="es-EC" sz="6000" dirty="0">
                <a:solidFill>
                  <a:schemeClr val="accent6">
                    <a:lumMod val="50000"/>
                  </a:schemeClr>
                </a:solidFill>
                <a:latin typeface="Algerian" panose="04020705040A02060702" pitchFamily="82" charset="0"/>
              </a:rPr>
            </a:br>
            <a:r>
              <a:rPr lang="es-EC" sz="6000" dirty="0">
                <a:solidFill>
                  <a:schemeClr val="accent6">
                    <a:lumMod val="50000"/>
                  </a:schemeClr>
                </a:solidFill>
                <a:latin typeface="Algerian" panose="04020705040A02060702" pitchFamily="82" charset="0"/>
              </a:rPr>
              <a:t> POR SU </a:t>
            </a:r>
            <a:br>
              <a:rPr lang="es-EC" sz="6000" dirty="0">
                <a:solidFill>
                  <a:schemeClr val="accent6">
                    <a:lumMod val="50000"/>
                  </a:schemeClr>
                </a:solidFill>
                <a:latin typeface="Algerian" panose="04020705040A02060702" pitchFamily="82" charset="0"/>
              </a:rPr>
            </a:br>
            <a:r>
              <a:rPr lang="es-EC" sz="6000" dirty="0">
                <a:solidFill>
                  <a:schemeClr val="accent6">
                    <a:lumMod val="50000"/>
                  </a:schemeClr>
                </a:solidFill>
                <a:latin typeface="Algerian" panose="04020705040A02060702" pitchFamily="82" charset="0"/>
              </a:rPr>
              <a:t/>
            </a:r>
            <a:br>
              <a:rPr lang="es-EC" sz="6000" dirty="0">
                <a:solidFill>
                  <a:schemeClr val="accent6">
                    <a:lumMod val="50000"/>
                  </a:schemeClr>
                </a:solidFill>
                <a:latin typeface="Algerian" panose="04020705040A02060702" pitchFamily="82" charset="0"/>
              </a:rPr>
            </a:br>
            <a:r>
              <a:rPr lang="es-EC" sz="6000" dirty="0">
                <a:solidFill>
                  <a:schemeClr val="accent6">
                    <a:lumMod val="50000"/>
                  </a:schemeClr>
                </a:solidFill>
                <a:latin typeface="Algerian" panose="04020705040A02060702" pitchFamily="82" charset="0"/>
              </a:rPr>
              <a:t>ATENCIÓN</a:t>
            </a:r>
          </a:p>
        </p:txBody>
      </p:sp>
      <p:pic>
        <p:nvPicPr>
          <p:cNvPr id="7" name="Picture 2" descr="Resultado de imagen para sangolqui barrio san fernando hacienda el pardo espe">
            <a:extLst>
              <a:ext uri="{FF2B5EF4-FFF2-40B4-BE49-F238E27FC236}">
                <a16:creationId xmlns:a16="http://schemas.microsoft.com/office/drawing/2014/main" id="{38B54120-EDE3-4D4F-A078-737AB5CA97F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913468" y="97825"/>
            <a:ext cx="1317064" cy="124294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s://scontent-mia3-2.xx.fbcdn.net/v/t34.18173-12/27659046_1722015997866277_1103897402_n.jpg?_nc_cat=103&amp;_nc_ht=scontent-mia3-2.xx&amp;oh=36bf03b68d09214fb8084b6eae54dc54&amp;oe=5C952082">
            <a:extLst>
              <a:ext uri="{FF2B5EF4-FFF2-40B4-BE49-F238E27FC236}">
                <a16:creationId xmlns:a16="http://schemas.microsoft.com/office/drawing/2014/main" id="{B46B6DBE-34BB-4615-9FF1-EEAC636771C8}"/>
              </a:ext>
            </a:extLst>
          </p:cNvPr>
          <p:cNvPicPr/>
          <p:nvPr/>
        </p:nvPicPr>
        <p:blipFill>
          <a:blip>
            <a:extLst>
              <a:ext uri="{28A0092B-C50C-407E-A947-70E740481C1C}">
                <a14:useLocalDpi xmlns:a14="http://schemas.microsoft.com/office/drawing/2010/main" val="0"/>
              </a:ext>
            </a:extLst>
          </a:blip>
          <a:srcRect/>
          <a:stretch>
            <a:fillRect/>
          </a:stretch>
        </p:blipFill>
        <p:spPr bwMode="auto">
          <a:xfrm>
            <a:off x="683568" y="2276872"/>
            <a:ext cx="4032448" cy="3888432"/>
          </a:xfrm>
          <a:prstGeom prst="rect">
            <a:avLst/>
          </a:prstGeom>
          <a:noFill/>
          <a:ln>
            <a:noFill/>
          </a:ln>
        </p:spPr>
      </p:pic>
    </p:spTree>
    <p:extLst>
      <p:ext uri="{BB962C8B-B14F-4D97-AF65-F5344CB8AC3E}">
        <p14:creationId xmlns:p14="http://schemas.microsoft.com/office/powerpoint/2010/main" val="3483188213"/>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233A839-A098-4443-8A3F-BCBCF6BEA4DF}"/>
              </a:ext>
            </a:extLst>
          </p:cNvPr>
          <p:cNvGraphicFramePr/>
          <p:nvPr>
            <p:extLst>
              <p:ext uri="{D42A27DB-BD31-4B8C-83A1-F6EECF244321}">
                <p14:modId xmlns:p14="http://schemas.microsoft.com/office/powerpoint/2010/main" val="3165972749"/>
              </p:ext>
            </p:extLst>
          </p:nvPr>
        </p:nvGraphicFramePr>
        <p:xfrm>
          <a:off x="2339752" y="2276872"/>
          <a:ext cx="60960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FD88B961-4405-4C72-BBFE-93A40CBAED6A}"/>
              </a:ext>
            </a:extLst>
          </p:cNvPr>
          <p:cNvSpPr/>
          <p:nvPr/>
        </p:nvSpPr>
        <p:spPr>
          <a:xfrm>
            <a:off x="2532348" y="1700808"/>
            <a:ext cx="4536504" cy="400110"/>
          </a:xfrm>
          <a:prstGeom prst="rect">
            <a:avLst/>
          </a:prstGeom>
          <a:solidFill>
            <a:srgbClr val="FFCCFF"/>
          </a:solidFill>
          <a:ln w="38100">
            <a:solidFill>
              <a:schemeClr val="accent2">
                <a:lumMod val="60000"/>
                <a:lumOff val="40000"/>
              </a:schemeClr>
            </a:solidFill>
          </a:ln>
        </p:spPr>
        <p:txBody>
          <a:bodyPr wrap="square">
            <a:spAutoFit/>
          </a:bodyPr>
          <a:lstStyle/>
          <a:p>
            <a:pPr algn="ctr"/>
            <a:r>
              <a:rPr lang="es-ES" sz="2000" dirty="0">
                <a:latin typeface="+mj-lt"/>
                <a:ea typeface="Calibri" panose="020F0502020204030204" pitchFamily="34" charset="0"/>
                <a:cs typeface="Times New Roman" panose="02020603050405020304" pitchFamily="18" charset="0"/>
              </a:rPr>
              <a:t>Alternativas para la nutrición de bovinos</a:t>
            </a:r>
            <a:endParaRPr lang="es-EC" sz="2000" dirty="0">
              <a:latin typeface="+mj-lt"/>
              <a:ea typeface="Calibri" panose="020F0502020204030204" pitchFamily="34" charset="0"/>
              <a:cs typeface="Times New Roman" panose="02020603050405020304" pitchFamily="18" charset="0"/>
            </a:endParaRPr>
          </a:p>
        </p:txBody>
      </p:sp>
      <p:sp>
        <p:nvSpPr>
          <p:cNvPr id="7" name="Título 1">
            <a:extLst>
              <a:ext uri="{FF2B5EF4-FFF2-40B4-BE49-F238E27FC236}">
                <a16:creationId xmlns:a16="http://schemas.microsoft.com/office/drawing/2014/main" id="{B5981510-6F33-4689-AA53-EF69B767015C}"/>
              </a:ext>
            </a:extLst>
          </p:cNvPr>
          <p:cNvSpPr txBox="1">
            <a:spLocks/>
          </p:cNvSpPr>
          <p:nvPr/>
        </p:nvSpPr>
        <p:spPr>
          <a:xfrm>
            <a:off x="914400" y="260648"/>
            <a:ext cx="7772400" cy="1143000"/>
          </a:xfrm>
          <a:prstGeom prst="rect">
            <a:avLst/>
          </a:prstGeom>
        </p:spPr>
        <p:txBody>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C" sz="4000" b="1" kern="0" dirty="0">
                <a:solidFill>
                  <a:schemeClr val="accent6">
                    <a:lumMod val="50000"/>
                  </a:schemeClr>
                </a:solidFill>
              </a:rPr>
              <a:t>Introducción y planteamiento del problema</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C9D3039-4BB9-4A40-90D3-1EE0BDE89567}"/>
              </a:ext>
            </a:extLst>
          </p:cNvPr>
          <p:cNvSpPr txBox="1">
            <a:spLocks/>
          </p:cNvSpPr>
          <p:nvPr/>
        </p:nvSpPr>
        <p:spPr>
          <a:xfrm>
            <a:off x="827584" y="380558"/>
            <a:ext cx="7772400" cy="851250"/>
          </a:xfrm>
          <a:prstGeom prst="rect">
            <a:avLst/>
          </a:prstGeom>
        </p:spPr>
        <p:txBody>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pPr algn="ctr"/>
            <a:r>
              <a:rPr lang="es-EC" sz="4000" b="1" kern="0" dirty="0">
                <a:solidFill>
                  <a:schemeClr val="accent6">
                    <a:lumMod val="50000"/>
                  </a:schemeClr>
                </a:solidFill>
              </a:rPr>
              <a:t>Justificación</a:t>
            </a:r>
          </a:p>
        </p:txBody>
      </p:sp>
      <p:sp>
        <p:nvSpPr>
          <p:cNvPr id="5" name="Rectángulo 4"/>
          <p:cNvSpPr/>
          <p:nvPr/>
        </p:nvSpPr>
        <p:spPr>
          <a:xfrm>
            <a:off x="827584" y="1987892"/>
            <a:ext cx="3525401"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rgbClr val="660033"/>
                </a:solidFill>
                <a:latin typeface="+mj-lt"/>
              </a:rPr>
              <a:t>Producción intensiva / extensiva de bovinos (carne – leche)</a:t>
            </a:r>
          </a:p>
        </p:txBody>
      </p:sp>
      <p:sp>
        <p:nvSpPr>
          <p:cNvPr id="7" name="Rectángulo 6"/>
          <p:cNvSpPr/>
          <p:nvPr/>
        </p:nvSpPr>
        <p:spPr>
          <a:xfrm>
            <a:off x="5436096" y="1984398"/>
            <a:ext cx="3529865"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rgbClr val="660033"/>
                </a:solidFill>
                <a:latin typeface="+mj-lt"/>
              </a:rPr>
              <a:t>Mayor eficiencia y optimización de insumos y materias primas</a:t>
            </a:r>
            <a:endParaRPr lang="es-ES" dirty="0">
              <a:solidFill>
                <a:srgbClr val="660033"/>
              </a:solidFill>
              <a:latin typeface="+mj-lt"/>
            </a:endParaRPr>
          </a:p>
        </p:txBody>
      </p:sp>
      <p:sp>
        <p:nvSpPr>
          <p:cNvPr id="8" name="Rectángulo 7"/>
          <p:cNvSpPr/>
          <p:nvPr/>
        </p:nvSpPr>
        <p:spPr>
          <a:xfrm>
            <a:off x="1578104" y="3025020"/>
            <a:ext cx="661712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rgbClr val="660033"/>
                </a:solidFill>
                <a:latin typeface="+mj-lt"/>
              </a:rPr>
              <a:t>Alternativas de materias primas a bajo costo y alto valor nutricional, resultado de procesos productivos agropecuarios</a:t>
            </a:r>
          </a:p>
        </p:txBody>
      </p:sp>
      <p:sp>
        <p:nvSpPr>
          <p:cNvPr id="9" name="Rectángulo 8"/>
          <p:cNvSpPr/>
          <p:nvPr/>
        </p:nvSpPr>
        <p:spPr>
          <a:xfrm>
            <a:off x="5436096" y="4062148"/>
            <a:ext cx="3456383"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rgbClr val="660033"/>
                </a:solidFill>
                <a:latin typeface="+mj-lt"/>
              </a:rPr>
              <a:t>Levantamiento de información sobre la cáscara de cacao</a:t>
            </a:r>
            <a:endParaRPr lang="es-ES" dirty="0">
              <a:solidFill>
                <a:srgbClr val="660033"/>
              </a:solidFill>
              <a:latin typeface="+mj-lt"/>
            </a:endParaRPr>
          </a:p>
        </p:txBody>
      </p:sp>
      <p:sp>
        <p:nvSpPr>
          <p:cNvPr id="10" name="Flecha izquierda, derecha y arriba 9"/>
          <p:cNvSpPr/>
          <p:nvPr/>
        </p:nvSpPr>
        <p:spPr>
          <a:xfrm rot="10800000">
            <a:off x="4454617" y="2069252"/>
            <a:ext cx="864096" cy="74323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cuádruple 11"/>
          <p:cNvSpPr/>
          <p:nvPr/>
        </p:nvSpPr>
        <p:spPr>
          <a:xfrm>
            <a:off x="4417497" y="3813613"/>
            <a:ext cx="938336" cy="108012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827583" y="4062148"/>
            <a:ext cx="3525401"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rgbClr val="660033"/>
                </a:solidFill>
                <a:latin typeface="+mj-lt"/>
              </a:rPr>
              <a:t>Elevado costo de materias primas convencionales</a:t>
            </a:r>
          </a:p>
        </p:txBody>
      </p:sp>
      <p:sp>
        <p:nvSpPr>
          <p:cNvPr id="14" name="Rectángulo 13"/>
          <p:cNvSpPr/>
          <p:nvPr/>
        </p:nvSpPr>
        <p:spPr>
          <a:xfrm>
            <a:off x="2797317" y="5106262"/>
            <a:ext cx="417869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rgbClr val="660033"/>
                </a:solidFill>
                <a:latin typeface="+mj-lt"/>
              </a:rPr>
              <a:t>Aprovechamiento de la cáscara de cacao en la nutrición de bovinos</a:t>
            </a:r>
            <a:endParaRPr lang="es-ES" dirty="0">
              <a:solidFill>
                <a:srgbClr val="660033"/>
              </a:solidFill>
              <a:latin typeface="+mj-lt"/>
            </a:endParaRPr>
          </a:p>
        </p:txBody>
      </p:sp>
    </p:spTree>
    <p:extLst>
      <p:ext uri="{BB962C8B-B14F-4D97-AF65-F5344CB8AC3E}">
        <p14:creationId xmlns:p14="http://schemas.microsoft.com/office/powerpoint/2010/main" val="1136159176"/>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404664"/>
            <a:ext cx="4248472" cy="584775"/>
          </a:xfrm>
          <a:prstGeom prst="rect">
            <a:avLst/>
          </a:prstGeom>
        </p:spPr>
        <p:txBody>
          <a:bodyPr/>
          <a:lstStyle/>
          <a:p>
            <a:pPr algn="ctr" fontAlgn="base">
              <a:spcBef>
                <a:spcPct val="0"/>
              </a:spcBef>
              <a:spcAft>
                <a:spcPct val="0"/>
              </a:spcAft>
            </a:pPr>
            <a:r>
              <a:rPr lang="es-ES" sz="4000" b="1" kern="0" dirty="0">
                <a:solidFill>
                  <a:schemeClr val="accent6">
                    <a:lumMod val="50000"/>
                  </a:schemeClr>
                </a:solidFill>
                <a:latin typeface="+mj-lt"/>
                <a:ea typeface="+mj-ea"/>
                <a:cs typeface="+mj-cs"/>
              </a:rPr>
              <a:t>Objetivos</a:t>
            </a:r>
          </a:p>
        </p:txBody>
      </p:sp>
      <p:sp>
        <p:nvSpPr>
          <p:cNvPr id="4" name="3 Marcador de contenido"/>
          <p:cNvSpPr>
            <a:spLocks noGrp="1"/>
          </p:cNvSpPr>
          <p:nvPr>
            <p:ph idx="1"/>
          </p:nvPr>
        </p:nvSpPr>
        <p:spPr>
          <a:xfrm>
            <a:off x="683568" y="1556792"/>
            <a:ext cx="7978080" cy="5040560"/>
          </a:xfrm>
        </p:spPr>
        <p:txBody>
          <a:bodyPr/>
          <a:lstStyle/>
          <a:p>
            <a:pPr lvl="0" algn="just"/>
            <a:r>
              <a:rPr lang="es-ES" sz="1800" b="1" dirty="0">
                <a:solidFill>
                  <a:schemeClr val="accent6">
                    <a:lumMod val="50000"/>
                  </a:schemeClr>
                </a:solidFill>
                <a:latin typeface="+mj-lt"/>
              </a:rPr>
              <a:t>GENERAL</a:t>
            </a:r>
            <a:r>
              <a:rPr lang="es-ES" sz="1800" dirty="0">
                <a:latin typeface="+mj-lt"/>
              </a:rPr>
              <a:t> </a:t>
            </a:r>
          </a:p>
          <a:p>
            <a:pPr lvl="1" algn="just"/>
            <a:r>
              <a:rPr lang="es-ES" sz="1800" dirty="0">
                <a:latin typeface="+mj-lt"/>
              </a:rPr>
              <a:t>Valorar y caracterizar el contenido nutricional de la cáscara de cacao, mediante análisis químico proximal (AQP), digestibilidad, degradabilidad y grado de aceptación para uso potencial en alimentación de bovinos.</a:t>
            </a:r>
          </a:p>
          <a:p>
            <a:pPr lvl="1" algn="just"/>
            <a:endParaRPr lang="es-ES" sz="1800" dirty="0">
              <a:latin typeface="+mj-lt"/>
            </a:endParaRPr>
          </a:p>
          <a:p>
            <a:pPr lvl="0" algn="just"/>
            <a:r>
              <a:rPr lang="es-ES" sz="1800" b="1" dirty="0">
                <a:solidFill>
                  <a:schemeClr val="accent6">
                    <a:lumMod val="50000"/>
                  </a:schemeClr>
                </a:solidFill>
                <a:latin typeface="+mj-lt"/>
              </a:rPr>
              <a:t>ESPECÍFICOS</a:t>
            </a:r>
            <a:r>
              <a:rPr lang="es-ES" sz="1800" dirty="0">
                <a:solidFill>
                  <a:schemeClr val="accent6">
                    <a:lumMod val="50000"/>
                  </a:schemeClr>
                </a:solidFill>
                <a:latin typeface="+mj-lt"/>
              </a:rPr>
              <a:t> </a:t>
            </a:r>
          </a:p>
          <a:p>
            <a:pPr lvl="1" algn="just"/>
            <a:r>
              <a:rPr lang="es-ES" sz="1800" dirty="0">
                <a:latin typeface="+mj-lt"/>
              </a:rPr>
              <a:t>Determinar el potencial productivo de la cáscara de cacao en la provincia de Manabí, cantón Chone, parroquia Ricaurte, sitio Agua Blanca, finca La Gran María.   </a:t>
            </a:r>
          </a:p>
          <a:p>
            <a:pPr lvl="1" algn="just"/>
            <a:r>
              <a:rPr lang="es-ES" sz="1800" dirty="0">
                <a:latin typeface="+mj-lt"/>
              </a:rPr>
              <a:t>Determinar el contenido nutricional (proximal, fibra y mineral) de la cáscara de cacao, obtenido como desecho en fincas cacaoteras.  </a:t>
            </a:r>
          </a:p>
          <a:p>
            <a:pPr lvl="1" algn="just"/>
            <a:r>
              <a:rPr lang="es-ES" sz="1800" dirty="0">
                <a:latin typeface="+mj-lt"/>
              </a:rPr>
              <a:t>Determinar el valor de digestibilidad en bovinos fistulados. </a:t>
            </a:r>
          </a:p>
          <a:p>
            <a:pPr lvl="1" algn="just"/>
            <a:r>
              <a:rPr lang="es-ES" sz="1800" dirty="0">
                <a:latin typeface="+mj-lt"/>
              </a:rPr>
              <a:t>Determinar diferentes niveles de aceptación de bovinos con dietas prácticas a base de forraje. </a:t>
            </a:r>
          </a:p>
          <a:p>
            <a:pPr lvl="1" algn="just"/>
            <a:r>
              <a:rPr lang="es-ES" sz="1800" dirty="0">
                <a:latin typeface="+mj-lt"/>
              </a:rPr>
              <a:t>Determinar el valor económico del uso de la cáscara de cacao en la incorporación como materia prima en la alimentación de bovinos lecheros.</a:t>
            </a:r>
            <a:endParaRPr lang="es-EC" sz="1800" dirty="0">
              <a:latin typeface="+mj-lt"/>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880216" y="1556792"/>
            <a:ext cx="3744416" cy="551815"/>
          </a:xfrm>
        </p:spPr>
        <p:txBody>
          <a:bodyPr/>
          <a:lstStyle/>
          <a:p>
            <a:pPr algn="ctr"/>
            <a:r>
              <a:rPr lang="es-ES" sz="2000" b="1" dirty="0">
                <a:solidFill>
                  <a:schemeClr val="accent6">
                    <a:lumMod val="50000"/>
                  </a:schemeClr>
                </a:solidFill>
              </a:rPr>
              <a:t>Localización</a:t>
            </a:r>
          </a:p>
        </p:txBody>
      </p:sp>
      <p:pic>
        <p:nvPicPr>
          <p:cNvPr id="4" name="Imagen 3"/>
          <p:cNvPicPr/>
          <p:nvPr/>
        </p:nvPicPr>
        <p:blipFill>
          <a:blip r:embed="rId2">
            <a:extLst>
              <a:ext uri="{28A0092B-C50C-407E-A947-70E740481C1C}">
                <a14:useLocalDpi xmlns:a14="http://schemas.microsoft.com/office/drawing/2010/main" val="0"/>
              </a:ext>
            </a:extLst>
          </a:blip>
          <a:srcRect l="30222" t="10423" r="9708" b="11395"/>
          <a:stretch>
            <a:fillRect/>
          </a:stretch>
        </p:blipFill>
        <p:spPr bwMode="auto">
          <a:xfrm>
            <a:off x="1006898" y="2108607"/>
            <a:ext cx="7272000" cy="3888000"/>
          </a:xfrm>
          <a:prstGeom prst="rect">
            <a:avLst/>
          </a:prstGeom>
          <a:noFill/>
          <a:ln>
            <a:noFill/>
          </a:ln>
        </p:spPr>
      </p:pic>
      <p:sp>
        <p:nvSpPr>
          <p:cNvPr id="2" name="Rectángulo 1"/>
          <p:cNvSpPr/>
          <p:nvPr/>
        </p:nvSpPr>
        <p:spPr>
          <a:xfrm>
            <a:off x="1043608" y="6031567"/>
            <a:ext cx="7238060" cy="369332"/>
          </a:xfrm>
          <a:prstGeom prst="rect">
            <a:avLst/>
          </a:prstGeom>
        </p:spPr>
        <p:txBody>
          <a:bodyPr wrap="square">
            <a:spAutoFit/>
          </a:bodyPr>
          <a:lstStyle/>
          <a:p>
            <a:pPr algn="ctr">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Provincia de Manabí, cantón Chone, parroquia Ricaurte, sitio Agua Blanca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993899" y="404664"/>
            <a:ext cx="7272000" cy="707886"/>
          </a:xfrm>
          <a:prstGeom prst="rect">
            <a:avLst/>
          </a:prstGeom>
        </p:spPr>
        <p:txBody>
          <a:bodyPr wrap="square">
            <a:spAutoFit/>
          </a:bodyPr>
          <a:lstStyle/>
          <a:p>
            <a:pPr algn="ctr" fontAlgn="base">
              <a:spcBef>
                <a:spcPct val="0"/>
              </a:spcBef>
              <a:spcAft>
                <a:spcPct val="0"/>
              </a:spcAft>
            </a:pPr>
            <a:r>
              <a:rPr lang="es-ES" sz="4000" b="1" kern="0" dirty="0">
                <a:solidFill>
                  <a:schemeClr val="accent6">
                    <a:lumMod val="50000"/>
                  </a:schemeClr>
                </a:solidFill>
                <a:latin typeface="+mj-lt"/>
              </a:rPr>
              <a:t>Materiales y métodos</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a:extLst>
              <a:ext uri="{FF2B5EF4-FFF2-40B4-BE49-F238E27FC236}">
                <a16:creationId xmlns:a16="http://schemas.microsoft.com/office/drawing/2014/main" id="{78CE8E0F-C065-4838-AF17-A2E21A3C38A8}"/>
              </a:ext>
            </a:extLst>
          </p:cNvPr>
          <p:cNvSpPr txBox="1">
            <a:spLocks/>
          </p:cNvSpPr>
          <p:nvPr/>
        </p:nvSpPr>
        <p:spPr bwMode="auto">
          <a:xfrm>
            <a:off x="801080" y="427311"/>
            <a:ext cx="8075240" cy="769441"/>
          </a:xfrm>
          <a:prstGeom prst="rect">
            <a:avLst/>
          </a:prstGeom>
        </p:spPr>
        <p:txBody>
          <a:bodyPr/>
          <a:lstStyle>
            <a:defPPr>
              <a:defRPr lang="es-ES"/>
            </a:defPPr>
            <a:lvl1pPr algn="ctr" fontAlgn="base">
              <a:spcBef>
                <a:spcPct val="0"/>
              </a:spcBef>
              <a:spcAft>
                <a:spcPct val="0"/>
              </a:spcAft>
              <a:defRPr sz="3200" b="1" kern="0">
                <a:solidFill>
                  <a:schemeClr val="tx2"/>
                </a:solidFill>
                <a:latin typeface="+mj-lt"/>
                <a:ea typeface="+mj-ea"/>
                <a:cs typeface="+mj-cs"/>
              </a:defRPr>
            </a:lvl1pPr>
            <a:lvl2pPr fontAlgn="base">
              <a:spcBef>
                <a:spcPct val="0"/>
              </a:spcBef>
              <a:spcAft>
                <a:spcPct val="0"/>
              </a:spcAft>
              <a:defRPr sz="4200">
                <a:solidFill>
                  <a:schemeClr val="tx2"/>
                </a:solidFill>
                <a:latin typeface="Times New Roman" pitchFamily="18" charset="0"/>
              </a:defRPr>
            </a:lvl2pPr>
            <a:lvl3pPr fontAlgn="base">
              <a:spcBef>
                <a:spcPct val="0"/>
              </a:spcBef>
              <a:spcAft>
                <a:spcPct val="0"/>
              </a:spcAft>
              <a:defRPr sz="4200">
                <a:solidFill>
                  <a:schemeClr val="tx2"/>
                </a:solidFill>
                <a:latin typeface="Times New Roman" pitchFamily="18" charset="0"/>
              </a:defRPr>
            </a:lvl3pPr>
            <a:lvl4pPr fontAlgn="base">
              <a:spcBef>
                <a:spcPct val="0"/>
              </a:spcBef>
              <a:spcAft>
                <a:spcPct val="0"/>
              </a:spcAft>
              <a:defRPr sz="4200">
                <a:solidFill>
                  <a:schemeClr val="tx2"/>
                </a:solidFill>
                <a:latin typeface="Times New Roman" pitchFamily="18" charset="0"/>
              </a:defRPr>
            </a:lvl4pPr>
            <a:lvl5pPr fontAlgn="base">
              <a:spcBef>
                <a:spcPct val="0"/>
              </a:spcBef>
              <a:spcAft>
                <a:spcPct val="0"/>
              </a:spcAft>
              <a:defRPr sz="4200">
                <a:solidFill>
                  <a:schemeClr val="tx2"/>
                </a:solidFill>
                <a:latin typeface="Times New Roman" pitchFamily="18" charset="0"/>
              </a:defRPr>
            </a:lvl5pPr>
            <a:lvl6pPr marL="457200" fontAlgn="base">
              <a:spcBef>
                <a:spcPct val="0"/>
              </a:spcBef>
              <a:spcAft>
                <a:spcPct val="0"/>
              </a:spcAft>
              <a:defRPr sz="4200">
                <a:solidFill>
                  <a:schemeClr val="tx2"/>
                </a:solidFill>
                <a:latin typeface="Times New Roman" pitchFamily="18" charset="0"/>
              </a:defRPr>
            </a:lvl6pPr>
            <a:lvl7pPr marL="914400" fontAlgn="base">
              <a:spcBef>
                <a:spcPct val="0"/>
              </a:spcBef>
              <a:spcAft>
                <a:spcPct val="0"/>
              </a:spcAft>
              <a:defRPr sz="4200">
                <a:solidFill>
                  <a:schemeClr val="tx2"/>
                </a:solidFill>
                <a:latin typeface="Times New Roman" pitchFamily="18" charset="0"/>
              </a:defRPr>
            </a:lvl7pPr>
            <a:lvl8pPr marL="1371600" fontAlgn="base">
              <a:spcBef>
                <a:spcPct val="0"/>
              </a:spcBef>
              <a:spcAft>
                <a:spcPct val="0"/>
              </a:spcAft>
              <a:defRPr sz="4200">
                <a:solidFill>
                  <a:schemeClr val="tx2"/>
                </a:solidFill>
                <a:latin typeface="Times New Roman" pitchFamily="18" charset="0"/>
              </a:defRPr>
            </a:lvl8pPr>
            <a:lvl9pPr marL="1828800" fontAlgn="base">
              <a:spcBef>
                <a:spcPct val="0"/>
              </a:spcBef>
              <a:spcAft>
                <a:spcPct val="0"/>
              </a:spcAft>
              <a:defRPr sz="4200">
                <a:solidFill>
                  <a:schemeClr val="tx2"/>
                </a:solidFill>
                <a:latin typeface="Times New Roman" pitchFamily="18" charset="0"/>
              </a:defRPr>
            </a:lvl9pPr>
          </a:lstStyle>
          <a:p>
            <a:r>
              <a:rPr lang="es-ES" sz="4000" dirty="0">
                <a:solidFill>
                  <a:schemeClr val="accent6">
                    <a:lumMod val="50000"/>
                  </a:schemeClr>
                </a:solidFill>
              </a:rPr>
              <a:t>Materiales</a:t>
            </a:r>
          </a:p>
        </p:txBody>
      </p:sp>
      <p:graphicFrame>
        <p:nvGraphicFramePr>
          <p:cNvPr id="3" name="Diagrama 2">
            <a:extLst>
              <a:ext uri="{FF2B5EF4-FFF2-40B4-BE49-F238E27FC236}">
                <a16:creationId xmlns:a16="http://schemas.microsoft.com/office/drawing/2014/main" id="{ACF9391F-7F8A-4342-943F-42DBC870DA7E}"/>
              </a:ext>
            </a:extLst>
          </p:cNvPr>
          <p:cNvGraphicFramePr/>
          <p:nvPr>
            <p:extLst>
              <p:ext uri="{D42A27DB-BD31-4B8C-83A1-F6EECF244321}">
                <p14:modId xmlns:p14="http://schemas.microsoft.com/office/powerpoint/2010/main" val="584042068"/>
              </p:ext>
            </p:extLst>
          </p:nvPr>
        </p:nvGraphicFramePr>
        <p:xfrm>
          <a:off x="-832636" y="1628800"/>
          <a:ext cx="6556764" cy="355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ángulo 12">
            <a:extLst>
              <a:ext uri="{FF2B5EF4-FFF2-40B4-BE49-F238E27FC236}">
                <a16:creationId xmlns:a16="http://schemas.microsoft.com/office/drawing/2014/main" id="{0B4E39F4-6F8A-4F2D-867A-24BE326192CA}"/>
              </a:ext>
            </a:extLst>
          </p:cNvPr>
          <p:cNvSpPr/>
          <p:nvPr/>
        </p:nvSpPr>
        <p:spPr>
          <a:xfrm>
            <a:off x="1835696" y="3140968"/>
            <a:ext cx="1199847" cy="430887"/>
          </a:xfrm>
          <a:prstGeom prst="rect">
            <a:avLst/>
          </a:prstGeom>
        </p:spPr>
        <p:txBody>
          <a:bodyPr wrap="square">
            <a:spAutoFit/>
          </a:bodyPr>
          <a:lstStyle/>
          <a:p>
            <a:pPr lvl="0" algn="ctr"/>
            <a:r>
              <a:rPr lang="es-ES" sz="1100" b="1" dirty="0">
                <a:solidFill>
                  <a:schemeClr val="accent5">
                    <a:lumMod val="10000"/>
                  </a:schemeClr>
                </a:solidFill>
                <a:latin typeface="+mj-lt"/>
              </a:rPr>
              <a:t>MATERIALES DE CAMPO</a:t>
            </a:r>
            <a:endParaRPr lang="es-EC" sz="1100" dirty="0">
              <a:solidFill>
                <a:schemeClr val="accent5">
                  <a:lumMod val="10000"/>
                </a:schemeClr>
              </a:solidFill>
              <a:latin typeface="+mj-lt"/>
            </a:endParaRPr>
          </a:p>
        </p:txBody>
      </p:sp>
      <p:graphicFrame>
        <p:nvGraphicFramePr>
          <p:cNvPr id="15" name="Diagrama 14">
            <a:extLst>
              <a:ext uri="{FF2B5EF4-FFF2-40B4-BE49-F238E27FC236}">
                <a16:creationId xmlns:a16="http://schemas.microsoft.com/office/drawing/2014/main" id="{0898DAB5-5F0A-4501-A741-51C8022AA265}"/>
              </a:ext>
            </a:extLst>
          </p:cNvPr>
          <p:cNvGraphicFramePr/>
          <p:nvPr>
            <p:extLst>
              <p:ext uri="{D42A27DB-BD31-4B8C-83A1-F6EECF244321}">
                <p14:modId xmlns:p14="http://schemas.microsoft.com/office/powerpoint/2010/main" val="4012277208"/>
              </p:ext>
            </p:extLst>
          </p:nvPr>
        </p:nvGraphicFramePr>
        <p:xfrm>
          <a:off x="3221132" y="2996952"/>
          <a:ext cx="7022216" cy="355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Rectángulo 15">
            <a:extLst>
              <a:ext uri="{FF2B5EF4-FFF2-40B4-BE49-F238E27FC236}">
                <a16:creationId xmlns:a16="http://schemas.microsoft.com/office/drawing/2014/main" id="{551B333D-27B1-41F1-AFFA-98E8DA16124A}"/>
              </a:ext>
            </a:extLst>
          </p:cNvPr>
          <p:cNvSpPr/>
          <p:nvPr/>
        </p:nvSpPr>
        <p:spPr>
          <a:xfrm>
            <a:off x="5953031" y="4979805"/>
            <a:ext cx="1584176" cy="430887"/>
          </a:xfrm>
          <a:prstGeom prst="rect">
            <a:avLst/>
          </a:prstGeom>
        </p:spPr>
        <p:txBody>
          <a:bodyPr wrap="square">
            <a:spAutoFit/>
          </a:bodyPr>
          <a:lstStyle/>
          <a:p>
            <a:pPr algn="ctr"/>
            <a:r>
              <a:rPr lang="es-EC" sz="1100" b="1" dirty="0">
                <a:latin typeface="+mj-lt"/>
              </a:rPr>
              <a:t>MATERIALES DE LABORATORIO</a:t>
            </a:r>
            <a:endParaRPr lang="es-EC" sz="1100" dirty="0">
              <a:latin typeface="+mj-lt"/>
            </a:endParaRPr>
          </a:p>
        </p:txBody>
      </p:sp>
    </p:spTree>
    <p:extLst>
      <p:ext uri="{BB962C8B-B14F-4D97-AF65-F5344CB8AC3E}">
        <p14:creationId xmlns:p14="http://schemas.microsoft.com/office/powerpoint/2010/main" val="3752071727"/>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B8A70-29BB-4AA2-97C3-A7E3C1185799}"/>
              </a:ext>
            </a:extLst>
          </p:cNvPr>
          <p:cNvSpPr>
            <a:spLocks noGrp="1"/>
          </p:cNvSpPr>
          <p:nvPr>
            <p:ph type="title"/>
          </p:nvPr>
        </p:nvSpPr>
        <p:spPr/>
        <p:txBody>
          <a:bodyPr/>
          <a:lstStyle/>
          <a:p>
            <a:pPr algn="ctr"/>
            <a:r>
              <a:rPr lang="es-ES" sz="4000" b="1" dirty="0">
                <a:solidFill>
                  <a:schemeClr val="accent6">
                    <a:lumMod val="50000"/>
                  </a:schemeClr>
                </a:solidFill>
              </a:rPr>
              <a:t>Diseño experimental</a:t>
            </a:r>
            <a:endParaRPr lang="es-EC" sz="4000" b="1" dirty="0">
              <a:solidFill>
                <a:schemeClr val="accent6">
                  <a:lumMod val="50000"/>
                </a:schemeClr>
              </a:solidFill>
            </a:endParaRPr>
          </a:p>
        </p:txBody>
      </p:sp>
      <p:graphicFrame>
        <p:nvGraphicFramePr>
          <p:cNvPr id="5" name="Marcador de contenido 4">
            <a:extLst>
              <a:ext uri="{FF2B5EF4-FFF2-40B4-BE49-F238E27FC236}">
                <a16:creationId xmlns:a16="http://schemas.microsoft.com/office/drawing/2014/main" id="{F644A08F-2DFC-4882-BC74-A8572414EDEF}"/>
              </a:ext>
            </a:extLst>
          </p:cNvPr>
          <p:cNvGraphicFramePr>
            <a:graphicFrameLocks noGrp="1"/>
          </p:cNvGraphicFramePr>
          <p:nvPr>
            <p:ph idx="1"/>
            <p:extLst>
              <p:ext uri="{D42A27DB-BD31-4B8C-83A1-F6EECF244321}">
                <p14:modId xmlns:p14="http://schemas.microsoft.com/office/powerpoint/2010/main" val="4021165074"/>
              </p:ext>
            </p:extLst>
          </p:nvPr>
        </p:nvGraphicFramePr>
        <p:xfrm>
          <a:off x="-464096" y="1700808"/>
          <a:ext cx="77724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372200" y="1772816"/>
            <a:ext cx="2484000" cy="1863000"/>
          </a:xfrm>
          <a:prstGeom prst="rect">
            <a:avLst/>
          </a:prstGeom>
        </p:spPr>
      </p:pic>
    </p:spTree>
    <p:extLst>
      <p:ext uri="{BB962C8B-B14F-4D97-AF65-F5344CB8AC3E}">
        <p14:creationId xmlns:p14="http://schemas.microsoft.com/office/powerpoint/2010/main" val="3623802224"/>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A738B-424A-4521-85E7-4312C487FE56}"/>
              </a:ext>
            </a:extLst>
          </p:cNvPr>
          <p:cNvSpPr>
            <a:spLocks noGrp="1"/>
          </p:cNvSpPr>
          <p:nvPr>
            <p:ph type="title"/>
          </p:nvPr>
        </p:nvSpPr>
        <p:spPr/>
        <p:txBody>
          <a:bodyPr/>
          <a:lstStyle/>
          <a:p>
            <a:pPr algn="ctr"/>
            <a:r>
              <a:rPr lang="es-ES" sz="4000" b="1" dirty="0">
                <a:solidFill>
                  <a:schemeClr val="accent6">
                    <a:lumMod val="50000"/>
                  </a:schemeClr>
                </a:solidFill>
              </a:rPr>
              <a:t>Potencial productivo de la cáscara de cacao </a:t>
            </a:r>
            <a:endParaRPr lang="es-EC" sz="4000" b="1" dirty="0">
              <a:solidFill>
                <a:schemeClr val="accent6">
                  <a:lumMod val="50000"/>
                </a:schemeClr>
              </a:solidFill>
            </a:endParaRPr>
          </a:p>
        </p:txBody>
      </p:sp>
      <p:graphicFrame>
        <p:nvGraphicFramePr>
          <p:cNvPr id="5" name="Marcador de contenido 4">
            <a:extLst>
              <a:ext uri="{FF2B5EF4-FFF2-40B4-BE49-F238E27FC236}">
                <a16:creationId xmlns:a16="http://schemas.microsoft.com/office/drawing/2014/main" id="{7AF7ECD0-DD2C-4B93-9264-0E38077F909F}"/>
              </a:ext>
            </a:extLst>
          </p:cNvPr>
          <p:cNvGraphicFramePr>
            <a:graphicFrameLocks noGrp="1"/>
          </p:cNvGraphicFramePr>
          <p:nvPr>
            <p:ph idx="1"/>
            <p:extLst>
              <p:ext uri="{D42A27DB-BD31-4B8C-83A1-F6EECF244321}">
                <p14:modId xmlns:p14="http://schemas.microsoft.com/office/powerpoint/2010/main" val="419599011"/>
              </p:ext>
            </p:extLst>
          </p:nvPr>
        </p:nvGraphicFramePr>
        <p:xfrm>
          <a:off x="611560" y="1600199"/>
          <a:ext cx="8532440" cy="497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rotWithShape="1">
          <a:blip>
            <a:extLst>
              <a:ext uri="{28A0092B-C50C-407E-A947-70E740481C1C}">
                <a14:useLocalDpi xmlns:a14="http://schemas.microsoft.com/office/drawing/2010/main" val="0"/>
              </a:ext>
            </a:extLst>
          </a:blip>
          <a:srcRect r="39993" b="5084"/>
          <a:stretch/>
        </p:blipFill>
        <p:spPr>
          <a:xfrm>
            <a:off x="6948264" y="4437112"/>
            <a:ext cx="1851098" cy="2196000"/>
          </a:xfrm>
          <a:prstGeom prst="rect">
            <a:avLst/>
          </a:prstGeom>
        </p:spPr>
      </p:pic>
    </p:spTree>
    <p:extLst>
      <p:ext uri="{BB962C8B-B14F-4D97-AF65-F5344CB8AC3E}">
        <p14:creationId xmlns:p14="http://schemas.microsoft.com/office/powerpoint/2010/main" val="3663589356"/>
      </p:ext>
    </p:extLst>
  </p:cSld>
  <p:clrMapOvr>
    <a:masterClrMapping/>
  </p:clrMapOvr>
  <p:transition>
    <p:dissolv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1184</Words>
  <Application>Microsoft Office PowerPoint</Application>
  <PresentationFormat>Presentación en pantalla (4:3)</PresentationFormat>
  <Paragraphs>368</Paragraphs>
  <Slides>21</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9" baseType="lpstr">
      <vt:lpstr>Algerian</vt:lpstr>
      <vt:lpstr>Arial</vt:lpstr>
      <vt:lpstr>Calibri</vt:lpstr>
      <vt:lpstr>Calibri Light</vt:lpstr>
      <vt:lpstr>Times New Roman</vt:lpstr>
      <vt:lpstr>Wingdings</vt:lpstr>
      <vt:lpstr>Tema de Office</vt:lpstr>
      <vt:lpstr>CorelDRAW</vt:lpstr>
      <vt:lpstr>Presentación de PowerPoint</vt:lpstr>
      <vt:lpstr>Presentación de PowerPoint</vt:lpstr>
      <vt:lpstr>Presentación de PowerPoint</vt:lpstr>
      <vt:lpstr>Presentación de PowerPoint</vt:lpstr>
      <vt:lpstr>Presentación de PowerPoint</vt:lpstr>
      <vt:lpstr>Localización</vt:lpstr>
      <vt:lpstr>Presentación de PowerPoint</vt:lpstr>
      <vt:lpstr>Diseño experimental</vt:lpstr>
      <vt:lpstr>Potencial productivo de la cáscara de cacao </vt:lpstr>
      <vt:lpstr>Análisis químico proximal de la cáscara de cacao</vt:lpstr>
      <vt:lpstr>Análisis de fibra en cáscara de cacao</vt:lpstr>
      <vt:lpstr>Contenido de minerales en cáscara de cacao</vt:lpstr>
      <vt:lpstr>Contenido de energía en cáscara de cacao</vt:lpstr>
      <vt:lpstr>Degradabilidad de la cáscara de cacao a nivel ruminal</vt:lpstr>
      <vt:lpstr>Degradabilidad de la proteína en cáscara de cacao</vt:lpstr>
      <vt:lpstr>Presentación de PowerPoint</vt:lpstr>
      <vt:lpstr>Presentación de PowerPoint</vt:lpstr>
      <vt:lpstr>Presentación de PowerPoint</vt:lpstr>
      <vt:lpstr>Conclusiones</vt:lpstr>
      <vt:lpstr>Recomendaciones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Home</dc:creator>
  <cp:lastModifiedBy>UMB2</cp:lastModifiedBy>
  <cp:revision>4</cp:revision>
  <dcterms:modified xsi:type="dcterms:W3CDTF">2020-02-20T13:57:40Z</dcterms:modified>
</cp:coreProperties>
</file>