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2"/>
  </p:notesMasterIdLst>
  <p:handoutMasterIdLst>
    <p:handoutMasterId r:id="rId53"/>
  </p:handoutMasterIdLst>
  <p:sldIdLst>
    <p:sldId id="257" r:id="rId2"/>
    <p:sldId id="258" r:id="rId3"/>
    <p:sldId id="259" r:id="rId4"/>
    <p:sldId id="260" r:id="rId5"/>
    <p:sldId id="268" r:id="rId6"/>
    <p:sldId id="265" r:id="rId7"/>
    <p:sldId id="270" r:id="rId8"/>
    <p:sldId id="271" r:id="rId9"/>
    <p:sldId id="335" r:id="rId10"/>
    <p:sldId id="305" r:id="rId11"/>
    <p:sldId id="306" r:id="rId12"/>
    <p:sldId id="307" r:id="rId13"/>
    <p:sldId id="308" r:id="rId14"/>
    <p:sldId id="345" r:id="rId15"/>
    <p:sldId id="309" r:id="rId16"/>
    <p:sldId id="310" r:id="rId17"/>
    <p:sldId id="311" r:id="rId18"/>
    <p:sldId id="275" r:id="rId19"/>
    <p:sldId id="313" r:id="rId20"/>
    <p:sldId id="261" r:id="rId21"/>
    <p:sldId id="315" r:id="rId22"/>
    <p:sldId id="317" r:id="rId23"/>
    <p:sldId id="316" r:id="rId24"/>
    <p:sldId id="318" r:id="rId25"/>
    <p:sldId id="346" r:id="rId26"/>
    <p:sldId id="347" r:id="rId27"/>
    <p:sldId id="348" r:id="rId28"/>
    <p:sldId id="349" r:id="rId29"/>
    <p:sldId id="280" r:id="rId30"/>
    <p:sldId id="337" r:id="rId31"/>
    <p:sldId id="322" r:id="rId32"/>
    <p:sldId id="323" r:id="rId33"/>
    <p:sldId id="324" r:id="rId34"/>
    <p:sldId id="325" r:id="rId35"/>
    <p:sldId id="326" r:id="rId36"/>
    <p:sldId id="350" r:id="rId37"/>
    <p:sldId id="351" r:id="rId38"/>
    <p:sldId id="352" r:id="rId39"/>
    <p:sldId id="353" r:id="rId40"/>
    <p:sldId id="354" r:id="rId41"/>
    <p:sldId id="332" r:id="rId42"/>
    <p:sldId id="333" r:id="rId43"/>
    <p:sldId id="295" r:id="rId44"/>
    <p:sldId id="264" r:id="rId45"/>
    <p:sldId id="338" r:id="rId46"/>
    <p:sldId id="285" r:id="rId47"/>
    <p:sldId id="292" r:id="rId48"/>
    <p:sldId id="342" r:id="rId49"/>
    <p:sldId id="344" r:id="rId50"/>
    <p:sldId id="273" r:id="rId51"/>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4" userDrawn="1">
          <p15:clr>
            <a:srgbClr val="A4A3A4"/>
          </p15:clr>
        </p15:guide>
        <p15:guide id="2" pos="3840" userDrawn="1">
          <p15:clr>
            <a:srgbClr val="A4A3A4"/>
          </p15:clr>
        </p15:guide>
        <p15:guide id="3" pos="456" userDrawn="1">
          <p15:clr>
            <a:srgbClr val="A4A3A4"/>
          </p15:clr>
        </p15:guide>
        <p15:guide id="4" pos="72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EBD8"/>
    <a:srgbClr val="8335E5"/>
    <a:srgbClr val="6B8DE1"/>
    <a:srgbClr val="6C92E1"/>
    <a:srgbClr val="6313DC"/>
    <a:srgbClr val="1E3ADA"/>
    <a:srgbClr val="030553"/>
    <a:srgbClr val="7D4BC9"/>
    <a:srgbClr val="16286E"/>
    <a:srgbClr val="6524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99" autoAdjust="0"/>
    <p:restoredTop sz="94663" autoAdjust="0"/>
  </p:normalViewPr>
  <p:slideViewPr>
    <p:cSldViewPr snapToGrid="0" showGuides="1">
      <p:cViewPr varScale="1">
        <p:scale>
          <a:sx n="117" d="100"/>
          <a:sy n="117" d="100"/>
        </p:scale>
        <p:origin x="392" y="168"/>
      </p:cViewPr>
      <p:guideLst>
        <p:guide orient="horz" pos="2064"/>
        <p:guide pos="3840"/>
        <p:guide pos="456"/>
        <p:guide pos="720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77" d="100"/>
          <a:sy n="77" d="100"/>
        </p:scale>
        <p:origin x="386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3A5E5A06-49CA-4CC1-87DE-FA77A677BB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dirty="0"/>
          </a:p>
        </p:txBody>
      </p:sp>
      <p:sp>
        <p:nvSpPr>
          <p:cNvPr id="3" name="Marcador de fecha 2">
            <a:extLst>
              <a:ext uri="{FF2B5EF4-FFF2-40B4-BE49-F238E27FC236}">
                <a16:creationId xmlns:a16="http://schemas.microsoft.com/office/drawing/2014/main" id="{0AB57FBC-7FA3-4A4B-999A-96FD7DC0D4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E61690C-4C47-4C78-B862-66354E985A5A}" type="datetime1">
              <a:rPr lang="es-ES" smtClean="0"/>
              <a:t>15/1/20</a:t>
            </a:fld>
            <a:endParaRPr lang="es-ES" dirty="0"/>
          </a:p>
        </p:txBody>
      </p:sp>
      <p:sp>
        <p:nvSpPr>
          <p:cNvPr id="4" name="Marcador de pie de página 3">
            <a:extLst>
              <a:ext uri="{FF2B5EF4-FFF2-40B4-BE49-F238E27FC236}">
                <a16:creationId xmlns:a16="http://schemas.microsoft.com/office/drawing/2014/main" id="{6EE13074-6DA0-4561-A86B-2939D8B458A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posición de número de diapositiva 4">
            <a:extLst>
              <a:ext uri="{FF2B5EF4-FFF2-40B4-BE49-F238E27FC236}">
                <a16:creationId xmlns:a16="http://schemas.microsoft.com/office/drawing/2014/main" id="{F2B7A8E5-C1F9-40CC-A2A5-13CF7BD3F7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9DEC52A-C4AE-45FE-B7FF-C255388ED1F4}" type="slidenum">
              <a:rPr lang="es-ES" smtClean="0"/>
              <a:t>‹#›</a:t>
            </a:fld>
            <a:endParaRPr lang="es-ES" dirty="0"/>
          </a:p>
        </p:txBody>
      </p:sp>
    </p:spTree>
    <p:extLst>
      <p:ext uri="{BB962C8B-B14F-4D97-AF65-F5344CB8AC3E}">
        <p14:creationId xmlns:p14="http://schemas.microsoft.com/office/powerpoint/2010/main" val="2747763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747B61-BF17-45FD-9803-9BB2EB150729}" type="datetime1">
              <a:rPr lang="es-ES" smtClean="0"/>
              <a:pPr/>
              <a:t>15/1/20</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DF8F48A-6110-47DA-8521-A1D1FFD22FEF}" type="slidenum">
              <a:rPr lang="es-ES" noProof="0" smtClean="0"/>
              <a:t>‹#›</a:t>
            </a:fld>
            <a:endParaRPr lang="es-ES" noProof="0" dirty="0"/>
          </a:p>
        </p:txBody>
      </p:sp>
    </p:spTree>
    <p:extLst>
      <p:ext uri="{BB962C8B-B14F-4D97-AF65-F5344CB8AC3E}">
        <p14:creationId xmlns:p14="http://schemas.microsoft.com/office/powerpoint/2010/main" val="3451491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1</a:t>
            </a:fld>
            <a:endParaRPr lang="es-ES" dirty="0"/>
          </a:p>
        </p:txBody>
      </p:sp>
    </p:spTree>
    <p:extLst>
      <p:ext uri="{BB962C8B-B14F-4D97-AF65-F5344CB8AC3E}">
        <p14:creationId xmlns:p14="http://schemas.microsoft.com/office/powerpoint/2010/main" val="1511377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5"/>
          </p:nvPr>
        </p:nvSpPr>
        <p:spPr/>
        <p:txBody>
          <a:bodyPr rtlCol="0"/>
          <a:lstStyle/>
          <a:p>
            <a:pPr rtl="0"/>
            <a:fld id="{6DF8F48A-6110-47DA-8521-A1D1FFD22FEF}" type="slidenum">
              <a:rPr lang="es-ES" smtClean="0"/>
              <a:t>10</a:t>
            </a:fld>
            <a:endParaRPr lang="es-ES" dirty="0"/>
          </a:p>
        </p:txBody>
      </p:sp>
    </p:spTree>
    <p:extLst>
      <p:ext uri="{BB962C8B-B14F-4D97-AF65-F5344CB8AC3E}">
        <p14:creationId xmlns:p14="http://schemas.microsoft.com/office/powerpoint/2010/main" val="3249957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11</a:t>
            </a:fld>
            <a:endParaRPr lang="es-ES" dirty="0"/>
          </a:p>
        </p:txBody>
      </p:sp>
    </p:spTree>
    <p:extLst>
      <p:ext uri="{BB962C8B-B14F-4D97-AF65-F5344CB8AC3E}">
        <p14:creationId xmlns:p14="http://schemas.microsoft.com/office/powerpoint/2010/main" val="2690674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12</a:t>
            </a:fld>
            <a:endParaRPr lang="es-ES" dirty="0"/>
          </a:p>
        </p:txBody>
      </p:sp>
    </p:spTree>
    <p:extLst>
      <p:ext uri="{BB962C8B-B14F-4D97-AF65-F5344CB8AC3E}">
        <p14:creationId xmlns:p14="http://schemas.microsoft.com/office/powerpoint/2010/main" val="1029839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13</a:t>
            </a:fld>
            <a:endParaRPr lang="es-ES" dirty="0"/>
          </a:p>
        </p:txBody>
      </p:sp>
    </p:spTree>
    <p:extLst>
      <p:ext uri="{BB962C8B-B14F-4D97-AF65-F5344CB8AC3E}">
        <p14:creationId xmlns:p14="http://schemas.microsoft.com/office/powerpoint/2010/main" val="25617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14</a:t>
            </a:fld>
            <a:endParaRPr lang="es-ES" dirty="0"/>
          </a:p>
        </p:txBody>
      </p:sp>
    </p:spTree>
    <p:extLst>
      <p:ext uri="{BB962C8B-B14F-4D97-AF65-F5344CB8AC3E}">
        <p14:creationId xmlns:p14="http://schemas.microsoft.com/office/powerpoint/2010/main" val="3298257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15</a:t>
            </a:fld>
            <a:endParaRPr lang="es-ES" dirty="0"/>
          </a:p>
        </p:txBody>
      </p:sp>
    </p:spTree>
    <p:extLst>
      <p:ext uri="{BB962C8B-B14F-4D97-AF65-F5344CB8AC3E}">
        <p14:creationId xmlns:p14="http://schemas.microsoft.com/office/powerpoint/2010/main" val="1285102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ES" dirty="0"/>
              <a:t>Reutilización, Comprar frente a construir, Simplicidad, agilidad</a:t>
            </a:r>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16</a:t>
            </a:fld>
            <a:endParaRPr lang="es-ES" dirty="0"/>
          </a:p>
        </p:txBody>
      </p:sp>
    </p:spTree>
    <p:extLst>
      <p:ext uri="{BB962C8B-B14F-4D97-AF65-F5344CB8AC3E}">
        <p14:creationId xmlns:p14="http://schemas.microsoft.com/office/powerpoint/2010/main" val="4107817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17</a:t>
            </a:fld>
            <a:endParaRPr lang="es-ES" dirty="0"/>
          </a:p>
        </p:txBody>
      </p:sp>
    </p:spTree>
    <p:extLst>
      <p:ext uri="{BB962C8B-B14F-4D97-AF65-F5344CB8AC3E}">
        <p14:creationId xmlns:p14="http://schemas.microsoft.com/office/powerpoint/2010/main" val="1535441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5"/>
          </p:nvPr>
        </p:nvSpPr>
        <p:spPr/>
        <p:txBody>
          <a:bodyPr rtlCol="0"/>
          <a:lstStyle/>
          <a:p>
            <a:pPr rtl="0"/>
            <a:fld id="{6DF8F48A-6110-47DA-8521-A1D1FFD22FEF}" type="slidenum">
              <a:rPr lang="es-ES" smtClean="0"/>
              <a:t>18</a:t>
            </a:fld>
            <a:endParaRPr lang="es-ES" dirty="0"/>
          </a:p>
        </p:txBody>
      </p:sp>
    </p:spTree>
    <p:extLst>
      <p:ext uri="{BB962C8B-B14F-4D97-AF65-F5344CB8AC3E}">
        <p14:creationId xmlns:p14="http://schemas.microsoft.com/office/powerpoint/2010/main" val="1122144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19</a:t>
            </a:fld>
            <a:endParaRPr lang="es-ES" dirty="0"/>
          </a:p>
        </p:txBody>
      </p:sp>
    </p:spTree>
    <p:extLst>
      <p:ext uri="{BB962C8B-B14F-4D97-AF65-F5344CB8AC3E}">
        <p14:creationId xmlns:p14="http://schemas.microsoft.com/office/powerpoint/2010/main" val="1378845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ES" dirty="0"/>
              <a:t> </a:t>
            </a:r>
          </a:p>
        </p:txBody>
      </p:sp>
      <p:sp>
        <p:nvSpPr>
          <p:cNvPr id="4" name="Marcador de posición de número de diapositiva 3"/>
          <p:cNvSpPr>
            <a:spLocks noGrp="1"/>
          </p:cNvSpPr>
          <p:nvPr>
            <p:ph type="sldNum" sz="quarter" idx="10"/>
          </p:nvPr>
        </p:nvSpPr>
        <p:spPr/>
        <p:txBody>
          <a:bodyPr rtlCol="0"/>
          <a:lstStyle/>
          <a:p>
            <a:pPr rtl="0"/>
            <a:fld id="{6DF8F48A-6110-47DA-8521-A1D1FFD22FEF}" type="slidenum">
              <a:rPr lang="es-ES" smtClean="0"/>
              <a:t>2</a:t>
            </a:fld>
            <a:endParaRPr lang="es-ES" dirty="0"/>
          </a:p>
        </p:txBody>
      </p:sp>
    </p:spTree>
    <p:extLst>
      <p:ext uri="{BB962C8B-B14F-4D97-AF65-F5344CB8AC3E}">
        <p14:creationId xmlns:p14="http://schemas.microsoft.com/office/powerpoint/2010/main" val="2042023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20</a:t>
            </a:fld>
            <a:endParaRPr lang="es-ES" dirty="0"/>
          </a:p>
        </p:txBody>
      </p:sp>
    </p:spTree>
    <p:extLst>
      <p:ext uri="{BB962C8B-B14F-4D97-AF65-F5344CB8AC3E}">
        <p14:creationId xmlns:p14="http://schemas.microsoft.com/office/powerpoint/2010/main" val="828671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21</a:t>
            </a:fld>
            <a:endParaRPr lang="es-ES" dirty="0"/>
          </a:p>
        </p:txBody>
      </p:sp>
    </p:spTree>
    <p:extLst>
      <p:ext uri="{BB962C8B-B14F-4D97-AF65-F5344CB8AC3E}">
        <p14:creationId xmlns:p14="http://schemas.microsoft.com/office/powerpoint/2010/main" val="8053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22</a:t>
            </a:fld>
            <a:endParaRPr lang="es-ES" dirty="0"/>
          </a:p>
        </p:txBody>
      </p:sp>
    </p:spTree>
    <p:extLst>
      <p:ext uri="{BB962C8B-B14F-4D97-AF65-F5344CB8AC3E}">
        <p14:creationId xmlns:p14="http://schemas.microsoft.com/office/powerpoint/2010/main" val="3910257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23</a:t>
            </a:fld>
            <a:endParaRPr lang="es-ES" dirty="0"/>
          </a:p>
        </p:txBody>
      </p:sp>
    </p:spTree>
    <p:extLst>
      <p:ext uri="{BB962C8B-B14F-4D97-AF65-F5344CB8AC3E}">
        <p14:creationId xmlns:p14="http://schemas.microsoft.com/office/powerpoint/2010/main" val="3661563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24</a:t>
            </a:fld>
            <a:endParaRPr lang="es-ES" dirty="0"/>
          </a:p>
        </p:txBody>
      </p:sp>
    </p:spTree>
    <p:extLst>
      <p:ext uri="{BB962C8B-B14F-4D97-AF65-F5344CB8AC3E}">
        <p14:creationId xmlns:p14="http://schemas.microsoft.com/office/powerpoint/2010/main" val="3367449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25</a:t>
            </a:fld>
            <a:endParaRPr lang="es-ES" dirty="0"/>
          </a:p>
        </p:txBody>
      </p:sp>
    </p:spTree>
    <p:extLst>
      <p:ext uri="{BB962C8B-B14F-4D97-AF65-F5344CB8AC3E}">
        <p14:creationId xmlns:p14="http://schemas.microsoft.com/office/powerpoint/2010/main" val="3671747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26</a:t>
            </a:fld>
            <a:endParaRPr lang="es-ES" dirty="0"/>
          </a:p>
        </p:txBody>
      </p:sp>
    </p:spTree>
    <p:extLst>
      <p:ext uri="{BB962C8B-B14F-4D97-AF65-F5344CB8AC3E}">
        <p14:creationId xmlns:p14="http://schemas.microsoft.com/office/powerpoint/2010/main" val="2632005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27</a:t>
            </a:fld>
            <a:endParaRPr lang="es-ES" dirty="0"/>
          </a:p>
        </p:txBody>
      </p:sp>
    </p:spTree>
    <p:extLst>
      <p:ext uri="{BB962C8B-B14F-4D97-AF65-F5344CB8AC3E}">
        <p14:creationId xmlns:p14="http://schemas.microsoft.com/office/powerpoint/2010/main" val="3440247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28</a:t>
            </a:fld>
            <a:endParaRPr lang="es-ES" dirty="0"/>
          </a:p>
        </p:txBody>
      </p:sp>
    </p:spTree>
    <p:extLst>
      <p:ext uri="{BB962C8B-B14F-4D97-AF65-F5344CB8AC3E}">
        <p14:creationId xmlns:p14="http://schemas.microsoft.com/office/powerpoint/2010/main" val="4100741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5"/>
          </p:nvPr>
        </p:nvSpPr>
        <p:spPr/>
        <p:txBody>
          <a:bodyPr rtlCol="0"/>
          <a:lstStyle/>
          <a:p>
            <a:pPr rtl="0"/>
            <a:fld id="{6DF8F48A-6110-47DA-8521-A1D1FFD22FEF}" type="slidenum">
              <a:rPr lang="es-ES" smtClean="0"/>
              <a:t>29</a:t>
            </a:fld>
            <a:endParaRPr lang="es-ES" dirty="0"/>
          </a:p>
        </p:txBody>
      </p:sp>
    </p:spTree>
    <p:extLst>
      <p:ext uri="{BB962C8B-B14F-4D97-AF65-F5344CB8AC3E}">
        <p14:creationId xmlns:p14="http://schemas.microsoft.com/office/powerpoint/2010/main" val="2066208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3</a:t>
            </a:fld>
            <a:endParaRPr lang="es-ES" dirty="0"/>
          </a:p>
        </p:txBody>
      </p:sp>
    </p:spTree>
    <p:extLst>
      <p:ext uri="{BB962C8B-B14F-4D97-AF65-F5344CB8AC3E}">
        <p14:creationId xmlns:p14="http://schemas.microsoft.com/office/powerpoint/2010/main" val="4538367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5"/>
          </p:nvPr>
        </p:nvSpPr>
        <p:spPr/>
        <p:txBody>
          <a:bodyPr rtlCol="0"/>
          <a:lstStyle/>
          <a:p>
            <a:pPr rtl="0"/>
            <a:fld id="{6DF8F48A-6110-47DA-8521-A1D1FFD22FEF}" type="slidenum">
              <a:rPr lang="es-ES" smtClean="0"/>
              <a:t>31</a:t>
            </a:fld>
            <a:endParaRPr lang="es-ES" dirty="0"/>
          </a:p>
        </p:txBody>
      </p:sp>
    </p:spTree>
    <p:extLst>
      <p:ext uri="{BB962C8B-B14F-4D97-AF65-F5344CB8AC3E}">
        <p14:creationId xmlns:p14="http://schemas.microsoft.com/office/powerpoint/2010/main" val="1590638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32</a:t>
            </a:fld>
            <a:endParaRPr lang="es-ES" dirty="0"/>
          </a:p>
        </p:txBody>
      </p:sp>
    </p:spTree>
    <p:extLst>
      <p:ext uri="{BB962C8B-B14F-4D97-AF65-F5344CB8AC3E}">
        <p14:creationId xmlns:p14="http://schemas.microsoft.com/office/powerpoint/2010/main" val="3634582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33</a:t>
            </a:fld>
            <a:endParaRPr lang="es-ES" dirty="0"/>
          </a:p>
        </p:txBody>
      </p:sp>
    </p:spTree>
    <p:extLst>
      <p:ext uri="{BB962C8B-B14F-4D97-AF65-F5344CB8AC3E}">
        <p14:creationId xmlns:p14="http://schemas.microsoft.com/office/powerpoint/2010/main" val="6807914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34</a:t>
            </a:fld>
            <a:endParaRPr lang="es-ES" dirty="0"/>
          </a:p>
        </p:txBody>
      </p:sp>
    </p:spTree>
    <p:extLst>
      <p:ext uri="{BB962C8B-B14F-4D97-AF65-F5344CB8AC3E}">
        <p14:creationId xmlns:p14="http://schemas.microsoft.com/office/powerpoint/2010/main" val="3533936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35</a:t>
            </a:fld>
            <a:endParaRPr lang="es-ES" dirty="0"/>
          </a:p>
        </p:txBody>
      </p:sp>
    </p:spTree>
    <p:extLst>
      <p:ext uri="{BB962C8B-B14F-4D97-AF65-F5344CB8AC3E}">
        <p14:creationId xmlns:p14="http://schemas.microsoft.com/office/powerpoint/2010/main" val="1904307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36</a:t>
            </a:fld>
            <a:endParaRPr lang="es-ES" dirty="0"/>
          </a:p>
        </p:txBody>
      </p:sp>
    </p:spTree>
    <p:extLst>
      <p:ext uri="{BB962C8B-B14F-4D97-AF65-F5344CB8AC3E}">
        <p14:creationId xmlns:p14="http://schemas.microsoft.com/office/powerpoint/2010/main" val="41380284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37</a:t>
            </a:fld>
            <a:endParaRPr lang="es-ES" dirty="0"/>
          </a:p>
        </p:txBody>
      </p:sp>
    </p:spTree>
    <p:extLst>
      <p:ext uri="{BB962C8B-B14F-4D97-AF65-F5344CB8AC3E}">
        <p14:creationId xmlns:p14="http://schemas.microsoft.com/office/powerpoint/2010/main" val="29759104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38</a:t>
            </a:fld>
            <a:endParaRPr lang="es-ES" dirty="0"/>
          </a:p>
        </p:txBody>
      </p:sp>
    </p:spTree>
    <p:extLst>
      <p:ext uri="{BB962C8B-B14F-4D97-AF65-F5344CB8AC3E}">
        <p14:creationId xmlns:p14="http://schemas.microsoft.com/office/powerpoint/2010/main" val="3162000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39</a:t>
            </a:fld>
            <a:endParaRPr lang="es-ES" dirty="0"/>
          </a:p>
        </p:txBody>
      </p:sp>
    </p:spTree>
    <p:extLst>
      <p:ext uri="{BB962C8B-B14F-4D97-AF65-F5344CB8AC3E}">
        <p14:creationId xmlns:p14="http://schemas.microsoft.com/office/powerpoint/2010/main" val="12434772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40</a:t>
            </a:fld>
            <a:endParaRPr lang="es-ES" dirty="0"/>
          </a:p>
        </p:txBody>
      </p:sp>
    </p:spTree>
    <p:extLst>
      <p:ext uri="{BB962C8B-B14F-4D97-AF65-F5344CB8AC3E}">
        <p14:creationId xmlns:p14="http://schemas.microsoft.com/office/powerpoint/2010/main" val="3426066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4</a:t>
            </a:fld>
            <a:endParaRPr lang="es-ES" dirty="0"/>
          </a:p>
        </p:txBody>
      </p:sp>
    </p:spTree>
    <p:extLst>
      <p:ext uri="{BB962C8B-B14F-4D97-AF65-F5344CB8AC3E}">
        <p14:creationId xmlns:p14="http://schemas.microsoft.com/office/powerpoint/2010/main" val="16714376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41</a:t>
            </a:fld>
            <a:endParaRPr lang="es-ES" dirty="0"/>
          </a:p>
        </p:txBody>
      </p:sp>
    </p:spTree>
    <p:extLst>
      <p:ext uri="{BB962C8B-B14F-4D97-AF65-F5344CB8AC3E}">
        <p14:creationId xmlns:p14="http://schemas.microsoft.com/office/powerpoint/2010/main" val="31729636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42</a:t>
            </a:fld>
            <a:endParaRPr lang="es-ES" dirty="0"/>
          </a:p>
        </p:txBody>
      </p:sp>
    </p:spTree>
    <p:extLst>
      <p:ext uri="{BB962C8B-B14F-4D97-AF65-F5344CB8AC3E}">
        <p14:creationId xmlns:p14="http://schemas.microsoft.com/office/powerpoint/2010/main" val="18750624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5"/>
          </p:nvPr>
        </p:nvSpPr>
        <p:spPr/>
        <p:txBody>
          <a:bodyPr rtlCol="0"/>
          <a:lstStyle/>
          <a:p>
            <a:pPr rtl="0"/>
            <a:fld id="{6DF8F48A-6110-47DA-8521-A1D1FFD22FEF}" type="slidenum">
              <a:rPr lang="es-ES" smtClean="0"/>
              <a:t>43</a:t>
            </a:fld>
            <a:endParaRPr lang="es-ES" dirty="0"/>
          </a:p>
        </p:txBody>
      </p:sp>
    </p:spTree>
    <p:extLst>
      <p:ext uri="{BB962C8B-B14F-4D97-AF65-F5344CB8AC3E}">
        <p14:creationId xmlns:p14="http://schemas.microsoft.com/office/powerpoint/2010/main" val="26950670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44</a:t>
            </a:fld>
            <a:endParaRPr lang="es-ES" dirty="0"/>
          </a:p>
        </p:txBody>
      </p:sp>
    </p:spTree>
    <p:extLst>
      <p:ext uri="{BB962C8B-B14F-4D97-AF65-F5344CB8AC3E}">
        <p14:creationId xmlns:p14="http://schemas.microsoft.com/office/powerpoint/2010/main" val="42070150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45</a:t>
            </a:fld>
            <a:endParaRPr lang="es-ES" dirty="0"/>
          </a:p>
        </p:txBody>
      </p:sp>
    </p:spTree>
    <p:extLst>
      <p:ext uri="{BB962C8B-B14F-4D97-AF65-F5344CB8AC3E}">
        <p14:creationId xmlns:p14="http://schemas.microsoft.com/office/powerpoint/2010/main" val="35040613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5"/>
          </p:nvPr>
        </p:nvSpPr>
        <p:spPr/>
        <p:txBody>
          <a:bodyPr rtlCol="0"/>
          <a:lstStyle/>
          <a:p>
            <a:pPr rtl="0"/>
            <a:fld id="{6DF8F48A-6110-47DA-8521-A1D1FFD22FEF}" type="slidenum">
              <a:rPr lang="es-ES" smtClean="0"/>
              <a:t>46</a:t>
            </a:fld>
            <a:endParaRPr lang="es-ES" dirty="0"/>
          </a:p>
        </p:txBody>
      </p:sp>
    </p:spTree>
    <p:extLst>
      <p:ext uri="{BB962C8B-B14F-4D97-AF65-F5344CB8AC3E}">
        <p14:creationId xmlns:p14="http://schemas.microsoft.com/office/powerpoint/2010/main" val="37992339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47</a:t>
            </a:fld>
            <a:endParaRPr lang="es-ES" dirty="0"/>
          </a:p>
        </p:txBody>
      </p:sp>
    </p:spTree>
    <p:extLst>
      <p:ext uri="{BB962C8B-B14F-4D97-AF65-F5344CB8AC3E}">
        <p14:creationId xmlns:p14="http://schemas.microsoft.com/office/powerpoint/2010/main" val="32248095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48</a:t>
            </a:fld>
            <a:endParaRPr lang="es-ES" dirty="0"/>
          </a:p>
        </p:txBody>
      </p:sp>
    </p:spTree>
    <p:extLst>
      <p:ext uri="{BB962C8B-B14F-4D97-AF65-F5344CB8AC3E}">
        <p14:creationId xmlns:p14="http://schemas.microsoft.com/office/powerpoint/2010/main" val="21426744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49</a:t>
            </a:fld>
            <a:endParaRPr lang="es-ES" dirty="0"/>
          </a:p>
        </p:txBody>
      </p:sp>
    </p:spTree>
    <p:extLst>
      <p:ext uri="{BB962C8B-B14F-4D97-AF65-F5344CB8AC3E}">
        <p14:creationId xmlns:p14="http://schemas.microsoft.com/office/powerpoint/2010/main" val="2041693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5"/>
          </p:nvPr>
        </p:nvSpPr>
        <p:spPr/>
        <p:txBody>
          <a:bodyPr rtlCol="0"/>
          <a:lstStyle/>
          <a:p>
            <a:pPr rtl="0"/>
            <a:fld id="{6DF8F48A-6110-47DA-8521-A1D1FFD22FEF}" type="slidenum">
              <a:rPr lang="es-ES" smtClean="0"/>
              <a:t>50</a:t>
            </a:fld>
            <a:endParaRPr lang="es-ES" dirty="0"/>
          </a:p>
        </p:txBody>
      </p:sp>
    </p:spTree>
    <p:extLst>
      <p:ext uri="{BB962C8B-B14F-4D97-AF65-F5344CB8AC3E}">
        <p14:creationId xmlns:p14="http://schemas.microsoft.com/office/powerpoint/2010/main" val="476655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10"/>
          </p:nvPr>
        </p:nvSpPr>
        <p:spPr/>
        <p:txBody>
          <a:bodyPr rtlCol="0"/>
          <a:lstStyle/>
          <a:p>
            <a:pPr rtl="0"/>
            <a:fld id="{6DF8F48A-6110-47DA-8521-A1D1FFD22FEF}" type="slidenum">
              <a:rPr lang="es-ES" smtClean="0"/>
              <a:t>5</a:t>
            </a:fld>
            <a:endParaRPr lang="es-ES" dirty="0"/>
          </a:p>
        </p:txBody>
      </p:sp>
    </p:spTree>
    <p:extLst>
      <p:ext uri="{BB962C8B-B14F-4D97-AF65-F5344CB8AC3E}">
        <p14:creationId xmlns:p14="http://schemas.microsoft.com/office/powerpoint/2010/main" val="2148835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10"/>
          </p:nvPr>
        </p:nvSpPr>
        <p:spPr/>
        <p:txBody>
          <a:bodyPr rtlCol="0"/>
          <a:lstStyle/>
          <a:p>
            <a:pPr rtl="0"/>
            <a:fld id="{6DF8F48A-6110-47DA-8521-A1D1FFD22FEF}" type="slidenum">
              <a:rPr lang="es-ES" smtClean="0"/>
              <a:t>6</a:t>
            </a:fld>
            <a:endParaRPr lang="es-ES" dirty="0"/>
          </a:p>
        </p:txBody>
      </p:sp>
    </p:spTree>
    <p:extLst>
      <p:ext uri="{BB962C8B-B14F-4D97-AF65-F5344CB8AC3E}">
        <p14:creationId xmlns:p14="http://schemas.microsoft.com/office/powerpoint/2010/main" val="1857885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10"/>
          </p:nvPr>
        </p:nvSpPr>
        <p:spPr/>
        <p:txBody>
          <a:bodyPr rtlCol="0"/>
          <a:lstStyle/>
          <a:p>
            <a:pPr rtl="0"/>
            <a:fld id="{6DF8F48A-6110-47DA-8521-A1D1FFD22FEF}" type="slidenum">
              <a:rPr lang="es-ES" smtClean="0"/>
              <a:t>7</a:t>
            </a:fld>
            <a:endParaRPr lang="es-ES" dirty="0"/>
          </a:p>
        </p:txBody>
      </p:sp>
    </p:spTree>
    <p:extLst>
      <p:ext uri="{BB962C8B-B14F-4D97-AF65-F5344CB8AC3E}">
        <p14:creationId xmlns:p14="http://schemas.microsoft.com/office/powerpoint/2010/main" val="3686895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10"/>
          </p:nvPr>
        </p:nvSpPr>
        <p:spPr/>
        <p:txBody>
          <a:bodyPr rtlCol="0"/>
          <a:lstStyle/>
          <a:p>
            <a:pPr rtl="0"/>
            <a:fld id="{6DF8F48A-6110-47DA-8521-A1D1FFD22FEF}" type="slidenum">
              <a:rPr lang="es-ES" smtClean="0"/>
              <a:t>8</a:t>
            </a:fld>
            <a:endParaRPr lang="es-ES" dirty="0"/>
          </a:p>
        </p:txBody>
      </p:sp>
    </p:spTree>
    <p:extLst>
      <p:ext uri="{BB962C8B-B14F-4D97-AF65-F5344CB8AC3E}">
        <p14:creationId xmlns:p14="http://schemas.microsoft.com/office/powerpoint/2010/main" val="1799900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6DF8F48A-6110-47DA-8521-A1D1FFD22FEF}" type="slidenum">
              <a:rPr lang="es-ES" smtClean="0"/>
              <a:t>9</a:t>
            </a:fld>
            <a:endParaRPr lang="es-ES" dirty="0"/>
          </a:p>
        </p:txBody>
      </p:sp>
    </p:spTree>
    <p:extLst>
      <p:ext uri="{BB962C8B-B14F-4D97-AF65-F5344CB8AC3E}">
        <p14:creationId xmlns:p14="http://schemas.microsoft.com/office/powerpoint/2010/main" val="2321628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0BBB5-FEB0-47AD-A01D-A9D3462038F2}"/>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es-ES" noProof="0"/>
              <a:t>Haga clic para modificar el estilo de título del patrón</a:t>
            </a:r>
            <a:endParaRPr lang="es-ES" noProof="0" dirty="0"/>
          </a:p>
        </p:txBody>
      </p:sp>
      <p:sp>
        <p:nvSpPr>
          <p:cNvPr id="3" name="Subtítulo 2">
            <a:extLst>
              <a:ext uri="{FF2B5EF4-FFF2-40B4-BE49-F238E27FC236}">
                <a16:creationId xmlns:a16="http://schemas.microsoft.com/office/drawing/2014/main" id="{58207C41-C17D-4E84-B9CC-CA142B94C10D}"/>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modificar el estilo de subtítulo del patrón</a:t>
            </a:r>
            <a:endParaRPr lang="es-ES" noProof="0" dirty="0"/>
          </a:p>
        </p:txBody>
      </p:sp>
      <p:sp>
        <p:nvSpPr>
          <p:cNvPr id="4" name="Marcador de fecha 3">
            <a:extLst>
              <a:ext uri="{FF2B5EF4-FFF2-40B4-BE49-F238E27FC236}">
                <a16:creationId xmlns:a16="http://schemas.microsoft.com/office/drawing/2014/main" id="{7245F25D-6082-47DE-9B2C-675944DD1812}"/>
              </a:ext>
            </a:extLst>
          </p:cNvPr>
          <p:cNvSpPr>
            <a:spLocks noGrp="1"/>
          </p:cNvSpPr>
          <p:nvPr>
            <p:ph type="dt" sz="half" idx="10"/>
          </p:nvPr>
        </p:nvSpPr>
        <p:spPr/>
        <p:txBody>
          <a:bodyPr rtlCol="0"/>
          <a:lstStyle/>
          <a:p>
            <a:pPr rtl="0"/>
            <a:fld id="{3E9B9459-25CE-40A2-B345-3C37E8C43C15}" type="datetime1">
              <a:rPr lang="es-ES" noProof="0" smtClean="0"/>
              <a:t>15/1/20</a:t>
            </a:fld>
            <a:endParaRPr lang="es-ES" noProof="0" dirty="0"/>
          </a:p>
        </p:txBody>
      </p:sp>
      <p:sp>
        <p:nvSpPr>
          <p:cNvPr id="5" name="Marcador de pie de página 4">
            <a:extLst>
              <a:ext uri="{FF2B5EF4-FFF2-40B4-BE49-F238E27FC236}">
                <a16:creationId xmlns:a16="http://schemas.microsoft.com/office/drawing/2014/main" id="{5E24B0FF-3B25-4E5C-A0A7-4E1636362153}"/>
              </a:ext>
            </a:extLst>
          </p:cNvPr>
          <p:cNvSpPr>
            <a:spLocks noGrp="1"/>
          </p:cNvSpPr>
          <p:nvPr>
            <p:ph type="ftr" sz="quarter" idx="11"/>
          </p:nvPr>
        </p:nvSpPr>
        <p:spPr/>
        <p:txBody>
          <a:bodyPr rtlCol="0"/>
          <a:lstStyle/>
          <a:p>
            <a:pPr rtl="0"/>
            <a:endParaRPr lang="es-ES" noProof="0" dirty="0"/>
          </a:p>
        </p:txBody>
      </p:sp>
      <p:sp>
        <p:nvSpPr>
          <p:cNvPr id="6" name="Marcador de posición de número de diapositiva 5">
            <a:extLst>
              <a:ext uri="{FF2B5EF4-FFF2-40B4-BE49-F238E27FC236}">
                <a16:creationId xmlns:a16="http://schemas.microsoft.com/office/drawing/2014/main" id="{09377007-1A01-499B-ACAD-C9F9C20B76F8}"/>
              </a:ext>
            </a:extLst>
          </p:cNvPr>
          <p:cNvSpPr>
            <a:spLocks noGrp="1"/>
          </p:cNvSpPr>
          <p:nvPr>
            <p:ph type="sldNum" sz="quarter" idx="12"/>
          </p:nvPr>
        </p:nvSpPr>
        <p:spPr/>
        <p:txBody>
          <a:bodyPr rtlCol="0"/>
          <a:lstStyle/>
          <a:p>
            <a:pPr rtl="0"/>
            <a:fld id="{ED6580AB-5C3C-4B4F-8E2A-8B7A0A8CE695}" type="slidenum">
              <a:rPr lang="es-ES" noProof="0" smtClean="0"/>
              <a:t>‹#›</a:t>
            </a:fld>
            <a:endParaRPr lang="es-ES" noProof="0" dirty="0"/>
          </a:p>
        </p:txBody>
      </p:sp>
    </p:spTree>
    <p:extLst>
      <p:ext uri="{BB962C8B-B14F-4D97-AF65-F5344CB8AC3E}">
        <p14:creationId xmlns:p14="http://schemas.microsoft.com/office/powerpoint/2010/main" val="1169962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081C24-32F4-4208-B651-CDCBFCD0312A}"/>
              </a:ext>
            </a:extLst>
          </p:cNvPr>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texto vertical 2">
            <a:extLst>
              <a:ext uri="{FF2B5EF4-FFF2-40B4-BE49-F238E27FC236}">
                <a16:creationId xmlns:a16="http://schemas.microsoft.com/office/drawing/2014/main" id="{48B74779-B577-461F-A409-71F6A5A11A01}"/>
              </a:ext>
            </a:extLst>
          </p:cNvPr>
          <p:cNvSpPr>
            <a:spLocks noGrp="1"/>
          </p:cNvSpPr>
          <p:nvPr>
            <p:ph type="body" orient="vert" idx="1"/>
          </p:nvPr>
        </p:nvSpPr>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fecha 3">
            <a:extLst>
              <a:ext uri="{FF2B5EF4-FFF2-40B4-BE49-F238E27FC236}">
                <a16:creationId xmlns:a16="http://schemas.microsoft.com/office/drawing/2014/main" id="{89B044BD-4FA0-432C-95D7-517D2DE8C4B6}"/>
              </a:ext>
            </a:extLst>
          </p:cNvPr>
          <p:cNvSpPr>
            <a:spLocks noGrp="1"/>
          </p:cNvSpPr>
          <p:nvPr>
            <p:ph type="dt" sz="half" idx="10"/>
          </p:nvPr>
        </p:nvSpPr>
        <p:spPr/>
        <p:txBody>
          <a:bodyPr rtlCol="0"/>
          <a:lstStyle/>
          <a:p>
            <a:pPr rtl="0"/>
            <a:fld id="{29DCB996-CD22-4BBC-9BD8-D422A4A670AF}" type="datetime1">
              <a:rPr lang="es-ES" noProof="0" smtClean="0"/>
              <a:t>15/1/20</a:t>
            </a:fld>
            <a:endParaRPr lang="es-ES" noProof="0" dirty="0"/>
          </a:p>
        </p:txBody>
      </p:sp>
      <p:sp>
        <p:nvSpPr>
          <p:cNvPr id="5" name="Marcador de pie de página 4">
            <a:extLst>
              <a:ext uri="{FF2B5EF4-FFF2-40B4-BE49-F238E27FC236}">
                <a16:creationId xmlns:a16="http://schemas.microsoft.com/office/drawing/2014/main" id="{AD17F283-FE61-4C9A-9E39-74D429C582C2}"/>
              </a:ext>
            </a:extLst>
          </p:cNvPr>
          <p:cNvSpPr>
            <a:spLocks noGrp="1"/>
          </p:cNvSpPr>
          <p:nvPr>
            <p:ph type="ftr" sz="quarter" idx="11"/>
          </p:nvPr>
        </p:nvSpPr>
        <p:spPr/>
        <p:txBody>
          <a:bodyPr rtlCol="0"/>
          <a:lstStyle/>
          <a:p>
            <a:pPr rtl="0"/>
            <a:endParaRPr lang="es-ES" noProof="0" dirty="0"/>
          </a:p>
        </p:txBody>
      </p:sp>
      <p:sp>
        <p:nvSpPr>
          <p:cNvPr id="6" name="Marcador de posición de número de diapositiva 5">
            <a:extLst>
              <a:ext uri="{FF2B5EF4-FFF2-40B4-BE49-F238E27FC236}">
                <a16:creationId xmlns:a16="http://schemas.microsoft.com/office/drawing/2014/main" id="{69F9B807-6FE9-4E47-846B-BCB39B7AE2D5}"/>
              </a:ext>
            </a:extLst>
          </p:cNvPr>
          <p:cNvSpPr>
            <a:spLocks noGrp="1"/>
          </p:cNvSpPr>
          <p:nvPr>
            <p:ph type="sldNum" sz="quarter" idx="12"/>
          </p:nvPr>
        </p:nvSpPr>
        <p:spPr/>
        <p:txBody>
          <a:bodyPr rtlCol="0"/>
          <a:lstStyle/>
          <a:p>
            <a:pPr rtl="0"/>
            <a:fld id="{ED6580AB-5C3C-4B4F-8E2A-8B7A0A8CE695}" type="slidenum">
              <a:rPr lang="es-ES" noProof="0" smtClean="0"/>
              <a:t>‹#›</a:t>
            </a:fld>
            <a:endParaRPr lang="es-ES" noProof="0" dirty="0"/>
          </a:p>
        </p:txBody>
      </p:sp>
    </p:spTree>
    <p:extLst>
      <p:ext uri="{BB962C8B-B14F-4D97-AF65-F5344CB8AC3E}">
        <p14:creationId xmlns:p14="http://schemas.microsoft.com/office/powerpoint/2010/main" val="3103985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42594DD-FFD4-4AA9-BCDA-0BA87C146391}"/>
              </a:ext>
            </a:extLst>
          </p:cNvPr>
          <p:cNvSpPr>
            <a:spLocks noGrp="1"/>
          </p:cNvSpPr>
          <p:nvPr>
            <p:ph type="title" orient="vert"/>
          </p:nvPr>
        </p:nvSpPr>
        <p:spPr>
          <a:xfrm>
            <a:off x="8724900" y="365125"/>
            <a:ext cx="2628900" cy="5811838"/>
          </a:xfrm>
        </p:spPr>
        <p:txBody>
          <a:bodyPr vert="eaVert" rtlCol="0"/>
          <a:lstStyle/>
          <a:p>
            <a:pPr rtl="0"/>
            <a:r>
              <a:rPr lang="es-ES" noProof="0"/>
              <a:t>Haga clic para modificar el estilo de título del patrón</a:t>
            </a:r>
            <a:endParaRPr lang="es-ES" noProof="0" dirty="0"/>
          </a:p>
        </p:txBody>
      </p:sp>
      <p:sp>
        <p:nvSpPr>
          <p:cNvPr id="3" name="Marcador de posición de texto vertical 2">
            <a:extLst>
              <a:ext uri="{FF2B5EF4-FFF2-40B4-BE49-F238E27FC236}">
                <a16:creationId xmlns:a16="http://schemas.microsoft.com/office/drawing/2014/main" id="{B79C2B6E-24EB-42CE-8B4D-3178D08C7EB8}"/>
              </a:ext>
            </a:extLst>
          </p:cNvPr>
          <p:cNvSpPr>
            <a:spLocks noGrp="1"/>
          </p:cNvSpPr>
          <p:nvPr>
            <p:ph type="body" orient="vert" idx="1"/>
          </p:nvPr>
        </p:nvSpPr>
        <p:spPr>
          <a:xfrm>
            <a:off x="838200" y="365125"/>
            <a:ext cx="7734300" cy="5811838"/>
          </a:xfrm>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fecha 3">
            <a:extLst>
              <a:ext uri="{FF2B5EF4-FFF2-40B4-BE49-F238E27FC236}">
                <a16:creationId xmlns:a16="http://schemas.microsoft.com/office/drawing/2014/main" id="{34C92C56-63F3-4246-AAEE-2FBC89E80248}"/>
              </a:ext>
            </a:extLst>
          </p:cNvPr>
          <p:cNvSpPr>
            <a:spLocks noGrp="1"/>
          </p:cNvSpPr>
          <p:nvPr>
            <p:ph type="dt" sz="half" idx="10"/>
          </p:nvPr>
        </p:nvSpPr>
        <p:spPr/>
        <p:txBody>
          <a:bodyPr rtlCol="0"/>
          <a:lstStyle/>
          <a:p>
            <a:pPr rtl="0"/>
            <a:fld id="{DE769469-E73C-4D84-894B-33B71544AD78}" type="datetime1">
              <a:rPr lang="es-ES" noProof="0" smtClean="0"/>
              <a:t>15/1/20</a:t>
            </a:fld>
            <a:endParaRPr lang="es-ES" noProof="0" dirty="0"/>
          </a:p>
        </p:txBody>
      </p:sp>
      <p:sp>
        <p:nvSpPr>
          <p:cNvPr id="5" name="Marcador de pie de página 4">
            <a:extLst>
              <a:ext uri="{FF2B5EF4-FFF2-40B4-BE49-F238E27FC236}">
                <a16:creationId xmlns:a16="http://schemas.microsoft.com/office/drawing/2014/main" id="{35C10319-C816-40EC-B1D0-FD9748E41D78}"/>
              </a:ext>
            </a:extLst>
          </p:cNvPr>
          <p:cNvSpPr>
            <a:spLocks noGrp="1"/>
          </p:cNvSpPr>
          <p:nvPr>
            <p:ph type="ftr" sz="quarter" idx="11"/>
          </p:nvPr>
        </p:nvSpPr>
        <p:spPr/>
        <p:txBody>
          <a:bodyPr rtlCol="0"/>
          <a:lstStyle/>
          <a:p>
            <a:pPr rtl="0"/>
            <a:endParaRPr lang="es-ES" noProof="0" dirty="0"/>
          </a:p>
        </p:txBody>
      </p:sp>
      <p:sp>
        <p:nvSpPr>
          <p:cNvPr id="6" name="Marcador de posición de número de diapositiva 5">
            <a:extLst>
              <a:ext uri="{FF2B5EF4-FFF2-40B4-BE49-F238E27FC236}">
                <a16:creationId xmlns:a16="http://schemas.microsoft.com/office/drawing/2014/main" id="{3854E9AB-6952-407A-9F06-2EB917172FBD}"/>
              </a:ext>
            </a:extLst>
          </p:cNvPr>
          <p:cNvSpPr>
            <a:spLocks noGrp="1"/>
          </p:cNvSpPr>
          <p:nvPr>
            <p:ph type="sldNum" sz="quarter" idx="12"/>
          </p:nvPr>
        </p:nvSpPr>
        <p:spPr/>
        <p:txBody>
          <a:bodyPr rtlCol="0"/>
          <a:lstStyle/>
          <a:p>
            <a:pPr rtl="0"/>
            <a:fld id="{ED6580AB-5C3C-4B4F-8E2A-8B7A0A8CE695}" type="slidenum">
              <a:rPr lang="es-ES" noProof="0" smtClean="0"/>
              <a:t>‹#›</a:t>
            </a:fld>
            <a:endParaRPr lang="es-ES" noProof="0" dirty="0"/>
          </a:p>
        </p:txBody>
      </p:sp>
    </p:spTree>
    <p:extLst>
      <p:ext uri="{BB962C8B-B14F-4D97-AF65-F5344CB8AC3E}">
        <p14:creationId xmlns:p14="http://schemas.microsoft.com/office/powerpoint/2010/main" val="360371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DADCE2-978E-4923-B0E9-4C966B6798C3}"/>
              </a:ext>
            </a:extLst>
          </p:cNvPr>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contenido 2">
            <a:extLst>
              <a:ext uri="{FF2B5EF4-FFF2-40B4-BE49-F238E27FC236}">
                <a16:creationId xmlns:a16="http://schemas.microsoft.com/office/drawing/2014/main" id="{6CEB0BD6-F012-4C6D-BDAD-9E90ED25A387}"/>
              </a:ext>
            </a:extLst>
          </p:cNvPr>
          <p:cNvSpPr>
            <a:spLocks noGrp="1"/>
          </p:cNvSpPr>
          <p:nvPr>
            <p:ph idx="1"/>
          </p:nvPr>
        </p:nvSpPr>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fecha 3">
            <a:extLst>
              <a:ext uri="{FF2B5EF4-FFF2-40B4-BE49-F238E27FC236}">
                <a16:creationId xmlns:a16="http://schemas.microsoft.com/office/drawing/2014/main" id="{DEE2F9E5-192C-4E88-9147-D263893B1842}"/>
              </a:ext>
            </a:extLst>
          </p:cNvPr>
          <p:cNvSpPr>
            <a:spLocks noGrp="1"/>
          </p:cNvSpPr>
          <p:nvPr>
            <p:ph type="dt" sz="half" idx="10"/>
          </p:nvPr>
        </p:nvSpPr>
        <p:spPr/>
        <p:txBody>
          <a:bodyPr rtlCol="0"/>
          <a:lstStyle/>
          <a:p>
            <a:pPr rtl="0"/>
            <a:fld id="{B26A0A6F-BECE-41EA-BF07-798F4132C9EF}" type="datetime1">
              <a:rPr lang="es-ES" noProof="0" smtClean="0"/>
              <a:t>15/1/20</a:t>
            </a:fld>
            <a:endParaRPr lang="es-ES" noProof="0" dirty="0"/>
          </a:p>
        </p:txBody>
      </p:sp>
      <p:sp>
        <p:nvSpPr>
          <p:cNvPr id="5" name="Marcador de pie de página 4">
            <a:extLst>
              <a:ext uri="{FF2B5EF4-FFF2-40B4-BE49-F238E27FC236}">
                <a16:creationId xmlns:a16="http://schemas.microsoft.com/office/drawing/2014/main" id="{794A7138-3EAF-4C9D-903E-55D9BC040272}"/>
              </a:ext>
            </a:extLst>
          </p:cNvPr>
          <p:cNvSpPr>
            <a:spLocks noGrp="1"/>
          </p:cNvSpPr>
          <p:nvPr>
            <p:ph type="ftr" sz="quarter" idx="11"/>
          </p:nvPr>
        </p:nvSpPr>
        <p:spPr/>
        <p:txBody>
          <a:bodyPr rtlCol="0"/>
          <a:lstStyle/>
          <a:p>
            <a:pPr rtl="0"/>
            <a:endParaRPr lang="es-ES" noProof="0" dirty="0"/>
          </a:p>
        </p:txBody>
      </p:sp>
      <p:sp>
        <p:nvSpPr>
          <p:cNvPr id="6" name="Marcador de posición de número de diapositiva 5">
            <a:extLst>
              <a:ext uri="{FF2B5EF4-FFF2-40B4-BE49-F238E27FC236}">
                <a16:creationId xmlns:a16="http://schemas.microsoft.com/office/drawing/2014/main" id="{F8DB0B82-496D-45C3-A682-7AF9AFFB9693}"/>
              </a:ext>
            </a:extLst>
          </p:cNvPr>
          <p:cNvSpPr>
            <a:spLocks noGrp="1"/>
          </p:cNvSpPr>
          <p:nvPr>
            <p:ph type="sldNum" sz="quarter" idx="12"/>
          </p:nvPr>
        </p:nvSpPr>
        <p:spPr/>
        <p:txBody>
          <a:bodyPr rtlCol="0"/>
          <a:lstStyle/>
          <a:p>
            <a:pPr rtl="0"/>
            <a:fld id="{ED6580AB-5C3C-4B4F-8E2A-8B7A0A8CE695}" type="slidenum">
              <a:rPr lang="es-ES" noProof="0" smtClean="0"/>
              <a:t>‹#›</a:t>
            </a:fld>
            <a:endParaRPr lang="es-ES" noProof="0" dirty="0"/>
          </a:p>
        </p:txBody>
      </p:sp>
    </p:spTree>
    <p:extLst>
      <p:ext uri="{BB962C8B-B14F-4D97-AF65-F5344CB8AC3E}">
        <p14:creationId xmlns:p14="http://schemas.microsoft.com/office/powerpoint/2010/main" val="3515126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93DAD0-5F6F-47DA-A010-1C4A30C88AB4}"/>
              </a:ext>
            </a:extLst>
          </p:cNvPr>
          <p:cNvSpPr>
            <a:spLocks noGrp="1"/>
          </p:cNvSpPr>
          <p:nvPr>
            <p:ph type="title"/>
          </p:nvPr>
        </p:nvSpPr>
        <p:spPr>
          <a:xfrm>
            <a:off x="831850" y="1709738"/>
            <a:ext cx="10515600" cy="2852737"/>
          </a:xfrm>
        </p:spPr>
        <p:txBody>
          <a:bodyPr rtlCol="0" anchor="b"/>
          <a:lstStyle>
            <a:lvl1pPr>
              <a:defRPr sz="6000"/>
            </a:lvl1pPr>
          </a:lstStyle>
          <a:p>
            <a:pPr rtl="0"/>
            <a:r>
              <a:rPr lang="es-ES" noProof="0"/>
              <a:t>Haga clic para modificar el estilo de título del patrón</a:t>
            </a:r>
            <a:endParaRPr lang="es-ES" noProof="0" dirty="0"/>
          </a:p>
        </p:txBody>
      </p:sp>
      <p:sp>
        <p:nvSpPr>
          <p:cNvPr id="3" name="Marcador de posición de texto 2">
            <a:extLst>
              <a:ext uri="{FF2B5EF4-FFF2-40B4-BE49-F238E27FC236}">
                <a16:creationId xmlns:a16="http://schemas.microsoft.com/office/drawing/2014/main" id="{AC8EFA6E-A768-42A8-B2C3-F100D82609A2}"/>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4" name="Marcador de fecha 3">
            <a:extLst>
              <a:ext uri="{FF2B5EF4-FFF2-40B4-BE49-F238E27FC236}">
                <a16:creationId xmlns:a16="http://schemas.microsoft.com/office/drawing/2014/main" id="{A2F46640-E89E-47CE-984D-0C0ECF7CF529}"/>
              </a:ext>
            </a:extLst>
          </p:cNvPr>
          <p:cNvSpPr>
            <a:spLocks noGrp="1"/>
          </p:cNvSpPr>
          <p:nvPr>
            <p:ph type="dt" sz="half" idx="10"/>
          </p:nvPr>
        </p:nvSpPr>
        <p:spPr/>
        <p:txBody>
          <a:bodyPr rtlCol="0"/>
          <a:lstStyle/>
          <a:p>
            <a:pPr rtl="0"/>
            <a:fld id="{EBA4E8EF-BBD5-4328-B9AD-651CDE96AA78}" type="datetime1">
              <a:rPr lang="es-ES" noProof="0" smtClean="0"/>
              <a:t>15/1/20</a:t>
            </a:fld>
            <a:endParaRPr lang="es-ES" noProof="0" dirty="0"/>
          </a:p>
        </p:txBody>
      </p:sp>
      <p:sp>
        <p:nvSpPr>
          <p:cNvPr id="5" name="Marcador de pie de página 4">
            <a:extLst>
              <a:ext uri="{FF2B5EF4-FFF2-40B4-BE49-F238E27FC236}">
                <a16:creationId xmlns:a16="http://schemas.microsoft.com/office/drawing/2014/main" id="{F4177A8F-F167-4C43-AEE7-45067080142F}"/>
              </a:ext>
            </a:extLst>
          </p:cNvPr>
          <p:cNvSpPr>
            <a:spLocks noGrp="1"/>
          </p:cNvSpPr>
          <p:nvPr>
            <p:ph type="ftr" sz="quarter" idx="11"/>
          </p:nvPr>
        </p:nvSpPr>
        <p:spPr/>
        <p:txBody>
          <a:bodyPr rtlCol="0"/>
          <a:lstStyle/>
          <a:p>
            <a:pPr rtl="0"/>
            <a:endParaRPr lang="es-ES" noProof="0" dirty="0"/>
          </a:p>
        </p:txBody>
      </p:sp>
      <p:sp>
        <p:nvSpPr>
          <p:cNvPr id="6" name="Marcador de posición de número de diapositiva 5">
            <a:extLst>
              <a:ext uri="{FF2B5EF4-FFF2-40B4-BE49-F238E27FC236}">
                <a16:creationId xmlns:a16="http://schemas.microsoft.com/office/drawing/2014/main" id="{EA1DA754-ED79-4909-833D-55BF9A5D80BB}"/>
              </a:ext>
            </a:extLst>
          </p:cNvPr>
          <p:cNvSpPr>
            <a:spLocks noGrp="1"/>
          </p:cNvSpPr>
          <p:nvPr>
            <p:ph type="sldNum" sz="quarter" idx="12"/>
          </p:nvPr>
        </p:nvSpPr>
        <p:spPr/>
        <p:txBody>
          <a:bodyPr rtlCol="0"/>
          <a:lstStyle/>
          <a:p>
            <a:pPr rtl="0"/>
            <a:fld id="{ED6580AB-5C3C-4B4F-8E2A-8B7A0A8CE695}" type="slidenum">
              <a:rPr lang="es-ES" noProof="0" smtClean="0"/>
              <a:t>‹#›</a:t>
            </a:fld>
            <a:endParaRPr lang="es-ES" noProof="0" dirty="0"/>
          </a:p>
        </p:txBody>
      </p:sp>
    </p:spTree>
    <p:extLst>
      <p:ext uri="{BB962C8B-B14F-4D97-AF65-F5344CB8AC3E}">
        <p14:creationId xmlns:p14="http://schemas.microsoft.com/office/powerpoint/2010/main" val="3160087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AA026-BFE6-4D2A-9ABF-C593B5666574}"/>
              </a:ext>
            </a:extLst>
          </p:cNvPr>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contenido 2">
            <a:extLst>
              <a:ext uri="{FF2B5EF4-FFF2-40B4-BE49-F238E27FC236}">
                <a16:creationId xmlns:a16="http://schemas.microsoft.com/office/drawing/2014/main" id="{214747E8-A36B-4B4A-B2A4-B5283152AB22}"/>
              </a:ext>
            </a:extLst>
          </p:cNvPr>
          <p:cNvSpPr>
            <a:spLocks noGrp="1"/>
          </p:cNvSpPr>
          <p:nvPr>
            <p:ph sz="half" idx="1"/>
          </p:nvPr>
        </p:nvSpPr>
        <p:spPr>
          <a:xfrm>
            <a:off x="838200" y="1825625"/>
            <a:ext cx="5181600" cy="4351338"/>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contenido 3">
            <a:extLst>
              <a:ext uri="{FF2B5EF4-FFF2-40B4-BE49-F238E27FC236}">
                <a16:creationId xmlns:a16="http://schemas.microsoft.com/office/drawing/2014/main" id="{D6C6B59D-87BD-4F32-B9BC-31F9B1A5D7AD}"/>
              </a:ext>
            </a:extLst>
          </p:cNvPr>
          <p:cNvSpPr>
            <a:spLocks noGrp="1"/>
          </p:cNvSpPr>
          <p:nvPr>
            <p:ph sz="half" idx="2"/>
          </p:nvPr>
        </p:nvSpPr>
        <p:spPr>
          <a:xfrm>
            <a:off x="6172200" y="1825625"/>
            <a:ext cx="5181600" cy="4351338"/>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fecha 4">
            <a:extLst>
              <a:ext uri="{FF2B5EF4-FFF2-40B4-BE49-F238E27FC236}">
                <a16:creationId xmlns:a16="http://schemas.microsoft.com/office/drawing/2014/main" id="{85C49B47-0C41-4DCC-9902-126916D9C448}"/>
              </a:ext>
            </a:extLst>
          </p:cNvPr>
          <p:cNvSpPr>
            <a:spLocks noGrp="1"/>
          </p:cNvSpPr>
          <p:nvPr>
            <p:ph type="dt" sz="half" idx="10"/>
          </p:nvPr>
        </p:nvSpPr>
        <p:spPr/>
        <p:txBody>
          <a:bodyPr rtlCol="0"/>
          <a:lstStyle/>
          <a:p>
            <a:pPr rtl="0"/>
            <a:fld id="{CBBCEF7A-A401-4FF2-808B-CF842632DA4F}" type="datetime1">
              <a:rPr lang="es-ES" noProof="0" smtClean="0"/>
              <a:t>15/1/20</a:t>
            </a:fld>
            <a:endParaRPr lang="es-ES" noProof="0" dirty="0"/>
          </a:p>
        </p:txBody>
      </p:sp>
      <p:sp>
        <p:nvSpPr>
          <p:cNvPr id="6" name="Marcador de pie de página 5">
            <a:extLst>
              <a:ext uri="{FF2B5EF4-FFF2-40B4-BE49-F238E27FC236}">
                <a16:creationId xmlns:a16="http://schemas.microsoft.com/office/drawing/2014/main" id="{B7CD28B7-2F2D-4E80-A107-C1F266C63064}"/>
              </a:ext>
            </a:extLst>
          </p:cNvPr>
          <p:cNvSpPr>
            <a:spLocks noGrp="1"/>
          </p:cNvSpPr>
          <p:nvPr>
            <p:ph type="ftr" sz="quarter" idx="11"/>
          </p:nvPr>
        </p:nvSpPr>
        <p:spPr/>
        <p:txBody>
          <a:bodyPr rtlCol="0"/>
          <a:lstStyle/>
          <a:p>
            <a:pPr rtl="0"/>
            <a:endParaRPr lang="es-ES" noProof="0" dirty="0"/>
          </a:p>
        </p:txBody>
      </p:sp>
      <p:sp>
        <p:nvSpPr>
          <p:cNvPr id="7" name="Marcador de posición de número de diapositiva 6">
            <a:extLst>
              <a:ext uri="{FF2B5EF4-FFF2-40B4-BE49-F238E27FC236}">
                <a16:creationId xmlns:a16="http://schemas.microsoft.com/office/drawing/2014/main" id="{835D650A-4D0F-46AE-A132-267FCD921E82}"/>
              </a:ext>
            </a:extLst>
          </p:cNvPr>
          <p:cNvSpPr>
            <a:spLocks noGrp="1"/>
          </p:cNvSpPr>
          <p:nvPr>
            <p:ph type="sldNum" sz="quarter" idx="12"/>
          </p:nvPr>
        </p:nvSpPr>
        <p:spPr/>
        <p:txBody>
          <a:bodyPr rtlCol="0"/>
          <a:lstStyle/>
          <a:p>
            <a:pPr rtl="0"/>
            <a:fld id="{ED6580AB-5C3C-4B4F-8E2A-8B7A0A8CE695}" type="slidenum">
              <a:rPr lang="es-ES" noProof="0" smtClean="0"/>
              <a:t>‹#›</a:t>
            </a:fld>
            <a:endParaRPr lang="es-ES" noProof="0" dirty="0"/>
          </a:p>
        </p:txBody>
      </p:sp>
    </p:spTree>
    <p:extLst>
      <p:ext uri="{BB962C8B-B14F-4D97-AF65-F5344CB8AC3E}">
        <p14:creationId xmlns:p14="http://schemas.microsoft.com/office/powerpoint/2010/main" val="1219876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64C6F9-F6F6-4EA1-98AA-81B84F7CC05D}"/>
              </a:ext>
            </a:extLst>
          </p:cNvPr>
          <p:cNvSpPr>
            <a:spLocks noGrp="1"/>
          </p:cNvSpPr>
          <p:nvPr>
            <p:ph type="title"/>
          </p:nvPr>
        </p:nvSpPr>
        <p:spPr>
          <a:xfrm>
            <a:off x="839788" y="365125"/>
            <a:ext cx="10515600" cy="1325563"/>
          </a:xfrm>
        </p:spPr>
        <p:txBody>
          <a:bodyPr rtlCol="0"/>
          <a:lstStyle/>
          <a:p>
            <a:pPr rtl="0"/>
            <a:r>
              <a:rPr lang="es-ES" noProof="0"/>
              <a:t>Haga clic para modificar el estilo de título del patrón</a:t>
            </a:r>
            <a:endParaRPr lang="es-ES" noProof="0" dirty="0"/>
          </a:p>
        </p:txBody>
      </p:sp>
      <p:sp>
        <p:nvSpPr>
          <p:cNvPr id="3" name="Marcador de posición de texto 2">
            <a:extLst>
              <a:ext uri="{FF2B5EF4-FFF2-40B4-BE49-F238E27FC236}">
                <a16:creationId xmlns:a16="http://schemas.microsoft.com/office/drawing/2014/main" id="{31B8B83E-B37C-46C9-8284-D6EBA0033C90}"/>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4" name="Marcador de posición de contenido 3">
            <a:extLst>
              <a:ext uri="{FF2B5EF4-FFF2-40B4-BE49-F238E27FC236}">
                <a16:creationId xmlns:a16="http://schemas.microsoft.com/office/drawing/2014/main" id="{19A150B8-0288-44AC-9CE7-E7BD9FB32EF9}"/>
              </a:ext>
            </a:extLst>
          </p:cNvPr>
          <p:cNvSpPr>
            <a:spLocks noGrp="1"/>
          </p:cNvSpPr>
          <p:nvPr>
            <p:ph sz="half" idx="2"/>
          </p:nvPr>
        </p:nvSpPr>
        <p:spPr>
          <a:xfrm>
            <a:off x="839788" y="2505075"/>
            <a:ext cx="5157787" cy="3684588"/>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texto 4">
            <a:extLst>
              <a:ext uri="{FF2B5EF4-FFF2-40B4-BE49-F238E27FC236}">
                <a16:creationId xmlns:a16="http://schemas.microsoft.com/office/drawing/2014/main" id="{DCF5DCAE-6027-49B9-A818-F45FADE27B27}"/>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6" name="Marcador de posición de contenido 5">
            <a:extLst>
              <a:ext uri="{FF2B5EF4-FFF2-40B4-BE49-F238E27FC236}">
                <a16:creationId xmlns:a16="http://schemas.microsoft.com/office/drawing/2014/main" id="{684FAE16-DBCB-4A42-BFFC-053F2D529ABA}"/>
              </a:ext>
            </a:extLst>
          </p:cNvPr>
          <p:cNvSpPr>
            <a:spLocks noGrp="1"/>
          </p:cNvSpPr>
          <p:nvPr>
            <p:ph sz="quarter" idx="4"/>
          </p:nvPr>
        </p:nvSpPr>
        <p:spPr>
          <a:xfrm>
            <a:off x="6172200" y="2505075"/>
            <a:ext cx="5183188" cy="3684588"/>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7" name="Marcador de fecha 6">
            <a:extLst>
              <a:ext uri="{FF2B5EF4-FFF2-40B4-BE49-F238E27FC236}">
                <a16:creationId xmlns:a16="http://schemas.microsoft.com/office/drawing/2014/main" id="{46E8C038-E6A1-499D-9E24-FA5980421C81}"/>
              </a:ext>
            </a:extLst>
          </p:cNvPr>
          <p:cNvSpPr>
            <a:spLocks noGrp="1"/>
          </p:cNvSpPr>
          <p:nvPr>
            <p:ph type="dt" sz="half" idx="10"/>
          </p:nvPr>
        </p:nvSpPr>
        <p:spPr/>
        <p:txBody>
          <a:bodyPr rtlCol="0"/>
          <a:lstStyle/>
          <a:p>
            <a:pPr rtl="0"/>
            <a:fld id="{6E182FAF-75BA-4122-805A-A75045D55CE9}" type="datetime1">
              <a:rPr lang="es-ES" noProof="0" smtClean="0"/>
              <a:t>15/1/20</a:t>
            </a:fld>
            <a:endParaRPr lang="es-ES" noProof="0" dirty="0"/>
          </a:p>
        </p:txBody>
      </p:sp>
      <p:sp>
        <p:nvSpPr>
          <p:cNvPr id="8" name="Marcador de pie de página 7">
            <a:extLst>
              <a:ext uri="{FF2B5EF4-FFF2-40B4-BE49-F238E27FC236}">
                <a16:creationId xmlns:a16="http://schemas.microsoft.com/office/drawing/2014/main" id="{F9F911B6-A759-487E-8CB6-CF9EF737F076}"/>
              </a:ext>
            </a:extLst>
          </p:cNvPr>
          <p:cNvSpPr>
            <a:spLocks noGrp="1"/>
          </p:cNvSpPr>
          <p:nvPr>
            <p:ph type="ftr" sz="quarter" idx="11"/>
          </p:nvPr>
        </p:nvSpPr>
        <p:spPr/>
        <p:txBody>
          <a:bodyPr rtlCol="0"/>
          <a:lstStyle/>
          <a:p>
            <a:pPr rtl="0"/>
            <a:endParaRPr lang="es-ES" noProof="0" dirty="0"/>
          </a:p>
        </p:txBody>
      </p:sp>
      <p:sp>
        <p:nvSpPr>
          <p:cNvPr id="9" name="Marcador de número de diapositiva 8">
            <a:extLst>
              <a:ext uri="{FF2B5EF4-FFF2-40B4-BE49-F238E27FC236}">
                <a16:creationId xmlns:a16="http://schemas.microsoft.com/office/drawing/2014/main" id="{EA906EC0-369D-4138-8D70-148CFDEE55EE}"/>
              </a:ext>
            </a:extLst>
          </p:cNvPr>
          <p:cNvSpPr>
            <a:spLocks noGrp="1"/>
          </p:cNvSpPr>
          <p:nvPr>
            <p:ph type="sldNum" sz="quarter" idx="12"/>
          </p:nvPr>
        </p:nvSpPr>
        <p:spPr/>
        <p:txBody>
          <a:bodyPr rtlCol="0"/>
          <a:lstStyle/>
          <a:p>
            <a:pPr rtl="0"/>
            <a:fld id="{ED6580AB-5C3C-4B4F-8E2A-8B7A0A8CE695}" type="slidenum">
              <a:rPr lang="es-ES" noProof="0" smtClean="0"/>
              <a:t>‹#›</a:t>
            </a:fld>
            <a:endParaRPr lang="es-ES" noProof="0" dirty="0"/>
          </a:p>
        </p:txBody>
      </p:sp>
    </p:spTree>
    <p:extLst>
      <p:ext uri="{BB962C8B-B14F-4D97-AF65-F5344CB8AC3E}">
        <p14:creationId xmlns:p14="http://schemas.microsoft.com/office/powerpoint/2010/main" val="2824554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02F8A-97AC-456C-B9E3-45A7D520C5DA}"/>
              </a:ext>
            </a:extLst>
          </p:cNvPr>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fecha 2">
            <a:extLst>
              <a:ext uri="{FF2B5EF4-FFF2-40B4-BE49-F238E27FC236}">
                <a16:creationId xmlns:a16="http://schemas.microsoft.com/office/drawing/2014/main" id="{8340F483-F2B9-47A3-9B5C-8C264B7016BD}"/>
              </a:ext>
            </a:extLst>
          </p:cNvPr>
          <p:cNvSpPr>
            <a:spLocks noGrp="1"/>
          </p:cNvSpPr>
          <p:nvPr>
            <p:ph type="dt" sz="half" idx="10"/>
          </p:nvPr>
        </p:nvSpPr>
        <p:spPr/>
        <p:txBody>
          <a:bodyPr rtlCol="0"/>
          <a:lstStyle/>
          <a:p>
            <a:pPr rtl="0"/>
            <a:fld id="{1F72C4E0-D24B-4FEB-8047-4C0D0110F0CE}" type="datetime1">
              <a:rPr lang="es-ES" noProof="0" smtClean="0"/>
              <a:t>15/1/20</a:t>
            </a:fld>
            <a:endParaRPr lang="es-ES" noProof="0" dirty="0"/>
          </a:p>
        </p:txBody>
      </p:sp>
      <p:sp>
        <p:nvSpPr>
          <p:cNvPr id="4" name="Marcador de pie de página 3">
            <a:extLst>
              <a:ext uri="{FF2B5EF4-FFF2-40B4-BE49-F238E27FC236}">
                <a16:creationId xmlns:a16="http://schemas.microsoft.com/office/drawing/2014/main" id="{25849874-9D9B-4597-B20D-33D6F58BCA32}"/>
              </a:ext>
            </a:extLst>
          </p:cNvPr>
          <p:cNvSpPr>
            <a:spLocks noGrp="1"/>
          </p:cNvSpPr>
          <p:nvPr>
            <p:ph type="ftr" sz="quarter" idx="11"/>
          </p:nvPr>
        </p:nvSpPr>
        <p:spPr/>
        <p:txBody>
          <a:bodyPr rtlCol="0"/>
          <a:lstStyle/>
          <a:p>
            <a:pPr rtl="0"/>
            <a:endParaRPr lang="es-ES" noProof="0" dirty="0"/>
          </a:p>
        </p:txBody>
      </p:sp>
      <p:sp>
        <p:nvSpPr>
          <p:cNvPr id="5" name="Marcador de posición de número de diapositiva 4">
            <a:extLst>
              <a:ext uri="{FF2B5EF4-FFF2-40B4-BE49-F238E27FC236}">
                <a16:creationId xmlns:a16="http://schemas.microsoft.com/office/drawing/2014/main" id="{5B35894C-9062-435A-9758-82ED9C6D787E}"/>
              </a:ext>
            </a:extLst>
          </p:cNvPr>
          <p:cNvSpPr>
            <a:spLocks noGrp="1"/>
          </p:cNvSpPr>
          <p:nvPr>
            <p:ph type="sldNum" sz="quarter" idx="12"/>
          </p:nvPr>
        </p:nvSpPr>
        <p:spPr/>
        <p:txBody>
          <a:bodyPr rtlCol="0"/>
          <a:lstStyle/>
          <a:p>
            <a:pPr rtl="0"/>
            <a:fld id="{ED6580AB-5C3C-4B4F-8E2A-8B7A0A8CE695}" type="slidenum">
              <a:rPr lang="es-ES" noProof="0" smtClean="0"/>
              <a:t>‹#›</a:t>
            </a:fld>
            <a:endParaRPr lang="es-ES" noProof="0" dirty="0"/>
          </a:p>
        </p:txBody>
      </p:sp>
    </p:spTree>
    <p:extLst>
      <p:ext uri="{BB962C8B-B14F-4D97-AF65-F5344CB8AC3E}">
        <p14:creationId xmlns:p14="http://schemas.microsoft.com/office/powerpoint/2010/main" val="26817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6A3F6AD-4D61-4238-AB7D-613625BFF81F}"/>
              </a:ext>
            </a:extLst>
          </p:cNvPr>
          <p:cNvSpPr>
            <a:spLocks noGrp="1"/>
          </p:cNvSpPr>
          <p:nvPr>
            <p:ph type="dt" sz="half" idx="10"/>
          </p:nvPr>
        </p:nvSpPr>
        <p:spPr/>
        <p:txBody>
          <a:bodyPr rtlCol="0"/>
          <a:lstStyle/>
          <a:p>
            <a:pPr rtl="0"/>
            <a:fld id="{AFCECD4F-F723-4DE4-AF10-E28D68B82B2D}" type="datetime1">
              <a:rPr lang="es-ES" noProof="0" smtClean="0"/>
              <a:t>15/1/20</a:t>
            </a:fld>
            <a:endParaRPr lang="es-ES" noProof="0" dirty="0"/>
          </a:p>
        </p:txBody>
      </p:sp>
      <p:sp>
        <p:nvSpPr>
          <p:cNvPr id="3" name="Marcador de pie de página 2">
            <a:extLst>
              <a:ext uri="{FF2B5EF4-FFF2-40B4-BE49-F238E27FC236}">
                <a16:creationId xmlns:a16="http://schemas.microsoft.com/office/drawing/2014/main" id="{D8AACDC9-944D-47C6-B286-82C86AD94318}"/>
              </a:ext>
            </a:extLst>
          </p:cNvPr>
          <p:cNvSpPr>
            <a:spLocks noGrp="1"/>
          </p:cNvSpPr>
          <p:nvPr>
            <p:ph type="ftr" sz="quarter" idx="11"/>
          </p:nvPr>
        </p:nvSpPr>
        <p:spPr/>
        <p:txBody>
          <a:bodyPr rtlCol="0"/>
          <a:lstStyle/>
          <a:p>
            <a:pPr rtl="0"/>
            <a:endParaRPr lang="es-ES" noProof="0" dirty="0"/>
          </a:p>
        </p:txBody>
      </p:sp>
      <p:sp>
        <p:nvSpPr>
          <p:cNvPr id="4" name="Marcador de número de diapositiva 3">
            <a:extLst>
              <a:ext uri="{FF2B5EF4-FFF2-40B4-BE49-F238E27FC236}">
                <a16:creationId xmlns:a16="http://schemas.microsoft.com/office/drawing/2014/main" id="{E4EAAC43-3846-4080-B764-AB2DB308C58A}"/>
              </a:ext>
            </a:extLst>
          </p:cNvPr>
          <p:cNvSpPr>
            <a:spLocks noGrp="1"/>
          </p:cNvSpPr>
          <p:nvPr>
            <p:ph type="sldNum" sz="quarter" idx="12"/>
          </p:nvPr>
        </p:nvSpPr>
        <p:spPr/>
        <p:txBody>
          <a:bodyPr rtlCol="0"/>
          <a:lstStyle/>
          <a:p>
            <a:pPr rtl="0"/>
            <a:fld id="{ED6580AB-5C3C-4B4F-8E2A-8B7A0A8CE695}" type="slidenum">
              <a:rPr lang="es-ES" noProof="0" smtClean="0"/>
              <a:t>‹#›</a:t>
            </a:fld>
            <a:endParaRPr lang="es-ES" noProof="0" dirty="0"/>
          </a:p>
        </p:txBody>
      </p:sp>
    </p:spTree>
    <p:extLst>
      <p:ext uri="{BB962C8B-B14F-4D97-AF65-F5344CB8AC3E}">
        <p14:creationId xmlns:p14="http://schemas.microsoft.com/office/powerpoint/2010/main" val="2821370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6F4779-0336-4AFA-B9A7-259EE8BEC151}"/>
              </a:ext>
            </a:extLst>
          </p:cNvPr>
          <p:cNvSpPr>
            <a:spLocks noGrp="1"/>
          </p:cNvSpPr>
          <p:nvPr>
            <p:ph type="title"/>
          </p:nvPr>
        </p:nvSpPr>
        <p:spPr>
          <a:xfrm>
            <a:off x="839788" y="457200"/>
            <a:ext cx="3932237" cy="1600200"/>
          </a:xfrm>
        </p:spPr>
        <p:txBody>
          <a:bodyPr rtlCol="0" anchor="b"/>
          <a:lstStyle>
            <a:lvl1pPr>
              <a:defRPr sz="3200"/>
            </a:lvl1pPr>
          </a:lstStyle>
          <a:p>
            <a:pPr rtl="0"/>
            <a:r>
              <a:rPr lang="es-ES" noProof="0"/>
              <a:t>Haga clic para modificar el estilo de título del patrón</a:t>
            </a:r>
            <a:endParaRPr lang="es-ES" noProof="0" dirty="0"/>
          </a:p>
        </p:txBody>
      </p:sp>
      <p:sp>
        <p:nvSpPr>
          <p:cNvPr id="3" name="Marcador de posición de contenido 2">
            <a:extLst>
              <a:ext uri="{FF2B5EF4-FFF2-40B4-BE49-F238E27FC236}">
                <a16:creationId xmlns:a16="http://schemas.microsoft.com/office/drawing/2014/main" id="{DB82F449-DDC3-4694-81E5-91A4B8F433ED}"/>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texto 3">
            <a:extLst>
              <a:ext uri="{FF2B5EF4-FFF2-40B4-BE49-F238E27FC236}">
                <a16:creationId xmlns:a16="http://schemas.microsoft.com/office/drawing/2014/main" id="{CF00A2C4-3B2E-46AC-9605-73F5B2CC1F56}"/>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a:extLst>
              <a:ext uri="{FF2B5EF4-FFF2-40B4-BE49-F238E27FC236}">
                <a16:creationId xmlns:a16="http://schemas.microsoft.com/office/drawing/2014/main" id="{46909769-F5A5-4635-BD0C-D6049DEB9632}"/>
              </a:ext>
            </a:extLst>
          </p:cNvPr>
          <p:cNvSpPr>
            <a:spLocks noGrp="1"/>
          </p:cNvSpPr>
          <p:nvPr>
            <p:ph type="dt" sz="half" idx="10"/>
          </p:nvPr>
        </p:nvSpPr>
        <p:spPr/>
        <p:txBody>
          <a:bodyPr rtlCol="0"/>
          <a:lstStyle/>
          <a:p>
            <a:pPr rtl="0"/>
            <a:fld id="{B6148780-B602-44CF-86FF-34AFCE04270A}" type="datetime1">
              <a:rPr lang="es-ES" noProof="0" smtClean="0"/>
              <a:t>15/1/20</a:t>
            </a:fld>
            <a:endParaRPr lang="es-ES" noProof="0" dirty="0"/>
          </a:p>
        </p:txBody>
      </p:sp>
      <p:sp>
        <p:nvSpPr>
          <p:cNvPr id="6" name="Marcador de pie de página 5">
            <a:extLst>
              <a:ext uri="{FF2B5EF4-FFF2-40B4-BE49-F238E27FC236}">
                <a16:creationId xmlns:a16="http://schemas.microsoft.com/office/drawing/2014/main" id="{F9252DC3-D3D7-446F-A866-D7820B7BF876}"/>
              </a:ext>
            </a:extLst>
          </p:cNvPr>
          <p:cNvSpPr>
            <a:spLocks noGrp="1"/>
          </p:cNvSpPr>
          <p:nvPr>
            <p:ph type="ftr" sz="quarter" idx="11"/>
          </p:nvPr>
        </p:nvSpPr>
        <p:spPr/>
        <p:txBody>
          <a:bodyPr rtlCol="0"/>
          <a:lstStyle/>
          <a:p>
            <a:pPr rtl="0"/>
            <a:endParaRPr lang="es-ES" noProof="0" dirty="0"/>
          </a:p>
        </p:txBody>
      </p:sp>
      <p:sp>
        <p:nvSpPr>
          <p:cNvPr id="7" name="Marcador de posición de número de diapositiva 6">
            <a:extLst>
              <a:ext uri="{FF2B5EF4-FFF2-40B4-BE49-F238E27FC236}">
                <a16:creationId xmlns:a16="http://schemas.microsoft.com/office/drawing/2014/main" id="{471CDB00-5218-4567-902B-845073BE8753}"/>
              </a:ext>
            </a:extLst>
          </p:cNvPr>
          <p:cNvSpPr>
            <a:spLocks noGrp="1"/>
          </p:cNvSpPr>
          <p:nvPr>
            <p:ph type="sldNum" sz="quarter" idx="12"/>
          </p:nvPr>
        </p:nvSpPr>
        <p:spPr/>
        <p:txBody>
          <a:bodyPr rtlCol="0"/>
          <a:lstStyle/>
          <a:p>
            <a:pPr rtl="0"/>
            <a:fld id="{ED6580AB-5C3C-4B4F-8E2A-8B7A0A8CE695}" type="slidenum">
              <a:rPr lang="es-ES" noProof="0" smtClean="0"/>
              <a:t>‹#›</a:t>
            </a:fld>
            <a:endParaRPr lang="es-ES" noProof="0" dirty="0"/>
          </a:p>
        </p:txBody>
      </p:sp>
    </p:spTree>
    <p:extLst>
      <p:ext uri="{BB962C8B-B14F-4D97-AF65-F5344CB8AC3E}">
        <p14:creationId xmlns:p14="http://schemas.microsoft.com/office/powerpoint/2010/main" val="1776128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F661E4-9FF7-494B-A1C9-C9A1DD7052F7}"/>
              </a:ext>
            </a:extLst>
          </p:cNvPr>
          <p:cNvSpPr>
            <a:spLocks noGrp="1"/>
          </p:cNvSpPr>
          <p:nvPr>
            <p:ph type="title"/>
          </p:nvPr>
        </p:nvSpPr>
        <p:spPr>
          <a:xfrm>
            <a:off x="839788" y="457200"/>
            <a:ext cx="3932237" cy="1600200"/>
          </a:xfrm>
        </p:spPr>
        <p:txBody>
          <a:bodyPr rtlCol="0" anchor="b"/>
          <a:lstStyle>
            <a:lvl1pPr>
              <a:defRPr sz="3200"/>
            </a:lvl1pPr>
          </a:lstStyle>
          <a:p>
            <a:pPr rtl="0"/>
            <a:r>
              <a:rPr lang="es-ES" noProof="0"/>
              <a:t>Haga clic para modificar el estilo de título del patrón</a:t>
            </a:r>
            <a:endParaRPr lang="es-ES" noProof="0" dirty="0"/>
          </a:p>
        </p:txBody>
      </p:sp>
      <p:sp>
        <p:nvSpPr>
          <p:cNvPr id="3" name="Marcador de posición de imagen 2">
            <a:extLst>
              <a:ext uri="{FF2B5EF4-FFF2-40B4-BE49-F238E27FC236}">
                <a16:creationId xmlns:a16="http://schemas.microsoft.com/office/drawing/2014/main" id="{5D245657-DA21-4769-84F8-88DC644508E0}"/>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endParaRPr lang="es-ES" noProof="0" dirty="0"/>
          </a:p>
        </p:txBody>
      </p:sp>
      <p:sp>
        <p:nvSpPr>
          <p:cNvPr id="4" name="Marcador de posición de texto 3">
            <a:extLst>
              <a:ext uri="{FF2B5EF4-FFF2-40B4-BE49-F238E27FC236}">
                <a16:creationId xmlns:a16="http://schemas.microsoft.com/office/drawing/2014/main" id="{A167B310-6692-4981-9CB8-FE79A091FF56}"/>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a:extLst>
              <a:ext uri="{FF2B5EF4-FFF2-40B4-BE49-F238E27FC236}">
                <a16:creationId xmlns:a16="http://schemas.microsoft.com/office/drawing/2014/main" id="{E7DA2C9E-A9AD-4BB9-A691-90BB84F58CE9}"/>
              </a:ext>
            </a:extLst>
          </p:cNvPr>
          <p:cNvSpPr>
            <a:spLocks noGrp="1"/>
          </p:cNvSpPr>
          <p:nvPr>
            <p:ph type="dt" sz="half" idx="10"/>
          </p:nvPr>
        </p:nvSpPr>
        <p:spPr/>
        <p:txBody>
          <a:bodyPr rtlCol="0"/>
          <a:lstStyle/>
          <a:p>
            <a:pPr rtl="0"/>
            <a:fld id="{2CF502F7-479D-448B-8DD6-F7BE5FAA2482}" type="datetime1">
              <a:rPr lang="es-ES" noProof="0" smtClean="0"/>
              <a:t>15/1/20</a:t>
            </a:fld>
            <a:endParaRPr lang="es-ES" noProof="0" dirty="0"/>
          </a:p>
        </p:txBody>
      </p:sp>
      <p:sp>
        <p:nvSpPr>
          <p:cNvPr id="6" name="Marcador de pie de página 5">
            <a:extLst>
              <a:ext uri="{FF2B5EF4-FFF2-40B4-BE49-F238E27FC236}">
                <a16:creationId xmlns:a16="http://schemas.microsoft.com/office/drawing/2014/main" id="{F4B3D45D-C826-4846-BBFC-A0D98B7E7A2C}"/>
              </a:ext>
            </a:extLst>
          </p:cNvPr>
          <p:cNvSpPr>
            <a:spLocks noGrp="1"/>
          </p:cNvSpPr>
          <p:nvPr>
            <p:ph type="ftr" sz="quarter" idx="11"/>
          </p:nvPr>
        </p:nvSpPr>
        <p:spPr/>
        <p:txBody>
          <a:bodyPr rtlCol="0"/>
          <a:lstStyle/>
          <a:p>
            <a:pPr rtl="0"/>
            <a:endParaRPr lang="es-ES" noProof="0" dirty="0"/>
          </a:p>
        </p:txBody>
      </p:sp>
      <p:sp>
        <p:nvSpPr>
          <p:cNvPr id="7" name="Marcador de posición de número de diapositiva 6">
            <a:extLst>
              <a:ext uri="{FF2B5EF4-FFF2-40B4-BE49-F238E27FC236}">
                <a16:creationId xmlns:a16="http://schemas.microsoft.com/office/drawing/2014/main" id="{93516961-40DC-443E-9DB8-3A987DF499A9}"/>
              </a:ext>
            </a:extLst>
          </p:cNvPr>
          <p:cNvSpPr>
            <a:spLocks noGrp="1"/>
          </p:cNvSpPr>
          <p:nvPr>
            <p:ph type="sldNum" sz="quarter" idx="12"/>
          </p:nvPr>
        </p:nvSpPr>
        <p:spPr/>
        <p:txBody>
          <a:bodyPr rtlCol="0"/>
          <a:lstStyle/>
          <a:p>
            <a:pPr rtl="0"/>
            <a:fld id="{ED6580AB-5C3C-4B4F-8E2A-8B7A0A8CE695}" type="slidenum">
              <a:rPr lang="es-ES" noProof="0" smtClean="0"/>
              <a:t>‹#›</a:t>
            </a:fld>
            <a:endParaRPr lang="es-ES" noProof="0" dirty="0"/>
          </a:p>
        </p:txBody>
      </p:sp>
    </p:spTree>
    <p:extLst>
      <p:ext uri="{BB962C8B-B14F-4D97-AF65-F5344CB8AC3E}">
        <p14:creationId xmlns:p14="http://schemas.microsoft.com/office/powerpoint/2010/main" val="2631333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título 1">
            <a:extLst>
              <a:ext uri="{FF2B5EF4-FFF2-40B4-BE49-F238E27FC236}">
                <a16:creationId xmlns:a16="http://schemas.microsoft.com/office/drawing/2014/main" id="{CE341CFC-63B9-4A19-A8AB-62B9E452AE5E}"/>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pPr rtl="0"/>
            <a:r>
              <a:rPr lang="es-ES" noProof="0" dirty="0"/>
              <a:t>Haga clic para modificar el estilo de título del patrón</a:t>
            </a:r>
          </a:p>
        </p:txBody>
      </p:sp>
      <p:sp>
        <p:nvSpPr>
          <p:cNvPr id="3" name="Marcador de posición de texto 2">
            <a:extLst>
              <a:ext uri="{FF2B5EF4-FFF2-40B4-BE49-F238E27FC236}">
                <a16:creationId xmlns:a16="http://schemas.microsoft.com/office/drawing/2014/main" id="{115A838B-134E-40B6-A7E3-1119BB8BF5BD}"/>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4" name="Marcador de fecha 3">
            <a:extLst>
              <a:ext uri="{FF2B5EF4-FFF2-40B4-BE49-F238E27FC236}">
                <a16:creationId xmlns:a16="http://schemas.microsoft.com/office/drawing/2014/main" id="{3E8943BB-9EAD-4CBC-9CA2-75F70C6B58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A1B3EB86-27BA-4D1C-9385-C80361276849}" type="datetime1">
              <a:rPr lang="es-ES" noProof="0" smtClean="0"/>
              <a:t>15/1/20</a:t>
            </a:fld>
            <a:endParaRPr lang="es-ES" noProof="0" dirty="0"/>
          </a:p>
        </p:txBody>
      </p:sp>
      <p:sp>
        <p:nvSpPr>
          <p:cNvPr id="5" name="Marcador de pie de página 4">
            <a:extLst>
              <a:ext uri="{FF2B5EF4-FFF2-40B4-BE49-F238E27FC236}">
                <a16:creationId xmlns:a16="http://schemas.microsoft.com/office/drawing/2014/main" id="{F204E537-5CBA-4B86-9D30-577B9F741E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s-ES" noProof="0" dirty="0"/>
          </a:p>
        </p:txBody>
      </p:sp>
      <p:sp>
        <p:nvSpPr>
          <p:cNvPr id="6" name="Marcador de posición de número de diapositiva 5">
            <a:extLst>
              <a:ext uri="{FF2B5EF4-FFF2-40B4-BE49-F238E27FC236}">
                <a16:creationId xmlns:a16="http://schemas.microsoft.com/office/drawing/2014/main" id="{66E79E72-0F12-4646-BCDF-4C9EAA89C2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ED6580AB-5C3C-4B4F-8E2A-8B7A0A8CE695}" type="slidenum">
              <a:rPr lang="es-ES" noProof="0" smtClean="0"/>
              <a:t>‹#›</a:t>
            </a:fld>
            <a:endParaRPr lang="es-ES" noProof="0" dirty="0"/>
          </a:p>
        </p:txBody>
      </p:sp>
    </p:spTree>
    <p:extLst>
      <p:ext uri="{BB962C8B-B14F-4D97-AF65-F5344CB8AC3E}">
        <p14:creationId xmlns:p14="http://schemas.microsoft.com/office/powerpoint/2010/main" val="554378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2.tif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descr="Esta imagen es una forma decorativa abstracta. ">
            <a:extLst>
              <a:ext uri="{FF2B5EF4-FFF2-40B4-BE49-F238E27FC236}">
                <a16:creationId xmlns:a16="http://schemas.microsoft.com/office/drawing/2014/main" id="{8E504344-8563-476C-9EF9-4200B272FDC1}"/>
              </a:ext>
            </a:extLst>
          </p:cNvPr>
          <p:cNvGrpSpPr/>
          <p:nvPr/>
        </p:nvGrpSpPr>
        <p:grpSpPr>
          <a:xfrm>
            <a:off x="9034039" y="-2509230"/>
            <a:ext cx="8948964" cy="12105059"/>
            <a:chOff x="4855953" y="-2833465"/>
            <a:chExt cx="8948964" cy="12105059"/>
          </a:xfrm>
        </p:grpSpPr>
        <p:sp>
          <p:nvSpPr>
            <p:cNvPr id="18" name="Forma libre 10">
              <a:extLst>
                <a:ext uri="{FF2B5EF4-FFF2-40B4-BE49-F238E27FC236}">
                  <a16:creationId xmlns:a16="http://schemas.microsoft.com/office/drawing/2014/main" id="{73D22BE5-D5D5-4BF2-A935-5C4AB588B458}"/>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9" name="Forma libre 11">
              <a:extLst>
                <a:ext uri="{FF2B5EF4-FFF2-40B4-BE49-F238E27FC236}">
                  <a16:creationId xmlns:a16="http://schemas.microsoft.com/office/drawing/2014/main" id="{C42C174B-303A-45F6-8FF1-93001A3AAFC1}"/>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0" name="Forma libre 12">
              <a:extLst>
                <a:ext uri="{FF2B5EF4-FFF2-40B4-BE49-F238E27FC236}">
                  <a16:creationId xmlns:a16="http://schemas.microsoft.com/office/drawing/2014/main" id="{22AA5A4F-A0EB-453F-A699-F817D4616C6F}"/>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24" name="Cuadro de texto 23">
            <a:extLst>
              <a:ext uri="{FF2B5EF4-FFF2-40B4-BE49-F238E27FC236}">
                <a16:creationId xmlns:a16="http://schemas.microsoft.com/office/drawing/2014/main" id="{C1165547-DF3A-4694-9097-2BDAF2003713}"/>
              </a:ext>
            </a:extLst>
          </p:cNvPr>
          <p:cNvSpPr txBox="1"/>
          <p:nvPr/>
        </p:nvSpPr>
        <p:spPr>
          <a:xfrm>
            <a:off x="416751" y="2113666"/>
            <a:ext cx="8365299" cy="2585323"/>
          </a:xfrm>
          <a:prstGeom prst="rect">
            <a:avLst/>
          </a:prstGeom>
          <a:noFill/>
        </p:spPr>
        <p:txBody>
          <a:bodyPr wrap="square" lIns="0" tIns="0" rIns="0" bIns="0" rtlCol="0">
            <a:spAutoFit/>
          </a:bodyPr>
          <a:lstStyle/>
          <a:p>
            <a:pPr algn="just"/>
            <a:r>
              <a:rPr lang="es-ES" sz="2800" b="1" dirty="0"/>
              <a:t>USO DEL E-HEALTH COMO ESTRATEGIA DE INNOVACIÓN ORIENTADA A LA ADMINISTRACIÓN Y ASIGNACIÓN DE TURNOS BASADA EN LA UTILIZACIÓN DE UNA APLICACIÓN WEB PROGRESIVA PARA LOS PACIENTES DE UN CENTRO DE SALUD, APLICADO A UN CASO DE ESTUDIO</a:t>
            </a:r>
            <a:endParaRPr lang="es-ES" sz="7200" b="1" dirty="0">
              <a:solidFill>
                <a:srgbClr val="002060"/>
              </a:solidFill>
              <a:latin typeface="Segoe UI" panose="020B0502040204020203" pitchFamily="34" charset="0"/>
              <a:cs typeface="Segoe UI" panose="020B0502040204020203" pitchFamily="34" charset="0"/>
            </a:endParaRPr>
          </a:p>
        </p:txBody>
      </p:sp>
      <p:sp>
        <p:nvSpPr>
          <p:cNvPr id="55" name="Rectángulo 54">
            <a:extLst>
              <a:ext uri="{FF2B5EF4-FFF2-40B4-BE49-F238E27FC236}">
                <a16:creationId xmlns:a16="http://schemas.microsoft.com/office/drawing/2014/main" id="{6BBBCB2E-F413-4381-8378-02FDC20EA4F6}"/>
              </a:ext>
            </a:extLst>
          </p:cNvPr>
          <p:cNvSpPr/>
          <p:nvPr/>
        </p:nvSpPr>
        <p:spPr>
          <a:xfrm>
            <a:off x="733192" y="5358396"/>
            <a:ext cx="4370279" cy="307777"/>
          </a:xfrm>
          <a:prstGeom prst="rect">
            <a:avLst/>
          </a:prstGeom>
        </p:spPr>
        <p:txBody>
          <a:bodyPr wrap="square" lIns="0" tIns="0" rIns="0" bIns="0" rtlCol="0">
            <a:spAutoFit/>
          </a:bodyPr>
          <a:lstStyle/>
          <a:p>
            <a:pPr rtl="0"/>
            <a:r>
              <a:rPr lang="es-ES" sz="2000" i="1" dirty="0">
                <a:solidFill>
                  <a:srgbClr val="002060"/>
                </a:solidFill>
                <a:latin typeface="+mj-lt"/>
                <a:cs typeface="Segoe UI" panose="020B0502040204020203" pitchFamily="34" charset="0"/>
              </a:rPr>
              <a:t>ELABORADO POR: JOEL RIVERA</a:t>
            </a:r>
          </a:p>
        </p:txBody>
      </p:sp>
      <p:sp>
        <p:nvSpPr>
          <p:cNvPr id="3" name="Título 2" hidden="1">
            <a:extLst>
              <a:ext uri="{FF2B5EF4-FFF2-40B4-BE49-F238E27FC236}">
                <a16:creationId xmlns:a16="http://schemas.microsoft.com/office/drawing/2014/main" id="{016C325E-5B69-4D07-BBFB-7DB217A69D48}"/>
              </a:ext>
            </a:extLst>
          </p:cNvPr>
          <p:cNvSpPr>
            <a:spLocks noGrp="1"/>
          </p:cNvSpPr>
          <p:nvPr>
            <p:ph type="ctrTitle"/>
          </p:nvPr>
        </p:nvSpPr>
        <p:spPr/>
        <p:txBody>
          <a:bodyPr rtlCol="0"/>
          <a:lstStyle/>
          <a:p>
            <a:r>
              <a:rPr lang="es-ES" dirty="0"/>
              <a:t>Diapositiva de recursos humanos 1</a:t>
            </a:r>
          </a:p>
        </p:txBody>
      </p:sp>
      <p:sp>
        <p:nvSpPr>
          <p:cNvPr id="27" name="Rectángulo 26">
            <a:extLst>
              <a:ext uri="{FF2B5EF4-FFF2-40B4-BE49-F238E27FC236}">
                <a16:creationId xmlns:a16="http://schemas.microsoft.com/office/drawing/2014/main" id="{E82E1F2E-9C5E-4126-9D59-F3F223F111B3}"/>
              </a:ext>
            </a:extLst>
          </p:cNvPr>
          <p:cNvSpPr/>
          <p:nvPr/>
        </p:nvSpPr>
        <p:spPr>
          <a:xfrm>
            <a:off x="733175" y="6055341"/>
            <a:ext cx="4438900" cy="276999"/>
          </a:xfrm>
          <a:prstGeom prst="rect">
            <a:avLst/>
          </a:prstGeom>
        </p:spPr>
        <p:txBody>
          <a:bodyPr wrap="square" lIns="0" tIns="0" rIns="0" bIns="0" rtlCol="0">
            <a:spAutoFit/>
          </a:bodyPr>
          <a:lstStyle/>
          <a:p>
            <a:pPr rtl="0"/>
            <a:r>
              <a:rPr lang="es-ES" i="1" dirty="0">
                <a:solidFill>
                  <a:srgbClr val="002060"/>
                </a:solidFill>
                <a:latin typeface="+mj-lt"/>
                <a:cs typeface="Segoe UI" panose="020B0502040204020203" pitchFamily="34" charset="0"/>
              </a:rPr>
              <a:t>DIRECTOR: ING. FREDDY TAPIA, MSC</a:t>
            </a:r>
          </a:p>
        </p:txBody>
      </p:sp>
    </p:spTree>
    <p:extLst>
      <p:ext uri="{BB962C8B-B14F-4D97-AF65-F5344CB8AC3E}">
        <p14:creationId xmlns:p14="http://schemas.microsoft.com/office/powerpoint/2010/main" val="3254356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a:extLst>
              <a:ext uri="{FF2B5EF4-FFF2-40B4-BE49-F238E27FC236}">
                <a16:creationId xmlns:a16="http://schemas.microsoft.com/office/drawing/2014/main" id="{9436B850-15F2-41BC-A54E-6E0F332F011D}"/>
              </a:ext>
            </a:extLst>
          </p:cNvPr>
          <p:cNvSpPr txBox="1"/>
          <p:nvPr/>
        </p:nvSpPr>
        <p:spPr>
          <a:xfrm>
            <a:off x="380100" y="2906722"/>
            <a:ext cx="5141135" cy="1846659"/>
          </a:xfrm>
          <a:prstGeom prst="rect">
            <a:avLst/>
          </a:prstGeom>
          <a:noFill/>
        </p:spPr>
        <p:txBody>
          <a:bodyPr wrap="square" lIns="0" tIns="0" rIns="0" bIns="0" rtlCol="0">
            <a:spAutoFit/>
          </a:bodyPr>
          <a:lstStyle/>
          <a:p>
            <a:r>
              <a:rPr lang="es-ES" sz="4000" b="1" dirty="0">
                <a:solidFill>
                  <a:srgbClr val="002060"/>
                </a:solidFill>
                <a:latin typeface="Segoe UI" panose="020B0502040204020203" pitchFamily="34" charset="0"/>
                <a:cs typeface="Segoe UI" panose="020B0502040204020203" pitchFamily="34" charset="0"/>
              </a:rPr>
              <a:t>ESTADO ACTUAL Y FUTURO DEL CENTRO DE SALUD</a:t>
            </a:r>
          </a:p>
        </p:txBody>
      </p:sp>
      <p:grpSp>
        <p:nvGrpSpPr>
          <p:cNvPr id="23" name="Grupo 22" descr="Esta imagen es de una forma abstracta. ">
            <a:extLst>
              <a:ext uri="{FF2B5EF4-FFF2-40B4-BE49-F238E27FC236}">
                <a16:creationId xmlns:a16="http://schemas.microsoft.com/office/drawing/2014/main" id="{C5C1EC81-7459-4B76-B0C8-CF221BB21A2F}"/>
              </a:ext>
            </a:extLst>
          </p:cNvPr>
          <p:cNvGrpSpPr/>
          <p:nvPr/>
        </p:nvGrpSpPr>
        <p:grpSpPr>
          <a:xfrm>
            <a:off x="4855953" y="-2833465"/>
            <a:ext cx="8948964" cy="12105059"/>
            <a:chOff x="4855953" y="-2833465"/>
            <a:chExt cx="8948964" cy="12105059"/>
          </a:xfrm>
        </p:grpSpPr>
        <p:sp>
          <p:nvSpPr>
            <p:cNvPr id="20" name="Forma libre 10">
              <a:extLst>
                <a:ext uri="{FF2B5EF4-FFF2-40B4-BE49-F238E27FC236}">
                  <a16:creationId xmlns:a16="http://schemas.microsoft.com/office/drawing/2014/main" id="{6067105C-8C4E-4F4D-AF25-4E9E7FEE0199}"/>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1" name="Forma libre 11">
              <a:extLst>
                <a:ext uri="{FF2B5EF4-FFF2-40B4-BE49-F238E27FC236}">
                  <a16:creationId xmlns:a16="http://schemas.microsoft.com/office/drawing/2014/main" id="{70B75532-3E3F-4E79-89ED-8E7671BB9C68}"/>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2" name="Forma libre 12">
              <a:extLst>
                <a:ext uri="{FF2B5EF4-FFF2-40B4-BE49-F238E27FC236}">
                  <a16:creationId xmlns:a16="http://schemas.microsoft.com/office/drawing/2014/main" id="{517F7404-4FD2-4A56-9BC1-55945A2E0042}"/>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25" name="Título 24" hidden="1">
            <a:extLst>
              <a:ext uri="{FF2B5EF4-FFF2-40B4-BE49-F238E27FC236}">
                <a16:creationId xmlns:a16="http://schemas.microsoft.com/office/drawing/2014/main" id="{24922840-A8AD-427F-889C-2B79CACC872F}"/>
              </a:ext>
            </a:extLst>
          </p:cNvPr>
          <p:cNvSpPr>
            <a:spLocks noGrp="1"/>
          </p:cNvSpPr>
          <p:nvPr>
            <p:ph type="title"/>
          </p:nvPr>
        </p:nvSpPr>
        <p:spPr/>
        <p:txBody>
          <a:bodyPr rtlCol="0"/>
          <a:lstStyle/>
          <a:p>
            <a:r>
              <a:rPr lang="es-ES" dirty="0"/>
              <a:t>Diapositiva de recursos humanos 10</a:t>
            </a:r>
          </a:p>
        </p:txBody>
      </p:sp>
    </p:spTree>
    <p:extLst>
      <p:ext uri="{BB962C8B-B14F-4D97-AF65-F5344CB8AC3E}">
        <p14:creationId xmlns:p14="http://schemas.microsoft.com/office/powerpoint/2010/main" val="1467616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adro de texto 106">
            <a:extLst>
              <a:ext uri="{FF2B5EF4-FFF2-40B4-BE49-F238E27FC236}">
                <a16:creationId xmlns:a16="http://schemas.microsoft.com/office/drawing/2014/main" id="{54EA7ED5-6E34-4D47-91B6-F78F5F8B4C6E}"/>
              </a:ext>
            </a:extLst>
          </p:cNvPr>
          <p:cNvSpPr txBox="1"/>
          <p:nvPr/>
        </p:nvSpPr>
        <p:spPr>
          <a:xfrm>
            <a:off x="1622659" y="485574"/>
            <a:ext cx="9269929" cy="512961"/>
          </a:xfrm>
          <a:prstGeom prst="rect">
            <a:avLst/>
          </a:prstGeom>
          <a:noFill/>
        </p:spPr>
        <p:txBody>
          <a:bodyPr wrap="square" lIns="0" tIns="0" rIns="0" bIns="0" rtlCol="0">
            <a:spAutoFit/>
          </a:bodyPr>
          <a:lstStyle/>
          <a:p>
            <a:pPr algn="ctr">
              <a:lnSpc>
                <a:spcPts val="4000"/>
              </a:lnSpc>
            </a:pPr>
            <a:r>
              <a:rPr lang="es-ES" sz="4400" b="1" dirty="0">
                <a:solidFill>
                  <a:srgbClr val="002060"/>
                </a:solidFill>
                <a:latin typeface="Segoe UI" panose="020B0502040204020203" pitchFamily="34" charset="0"/>
                <a:cs typeface="Segoe UI" panose="020B0502040204020203" pitchFamily="34" charset="0"/>
              </a:rPr>
              <a:t>FLUJO DE ATENCIÓN A PACIENTES</a:t>
            </a:r>
          </a:p>
        </p:txBody>
      </p:sp>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sp>
        <p:nvSpPr>
          <p:cNvPr id="5" name="CuadroTexto 4">
            <a:extLst>
              <a:ext uri="{FF2B5EF4-FFF2-40B4-BE49-F238E27FC236}">
                <a16:creationId xmlns:a16="http://schemas.microsoft.com/office/drawing/2014/main" id="{374F3741-45F8-4AA9-A901-6C091903B839}"/>
              </a:ext>
            </a:extLst>
          </p:cNvPr>
          <p:cNvSpPr txBox="1"/>
          <p:nvPr/>
        </p:nvSpPr>
        <p:spPr>
          <a:xfrm>
            <a:off x="4195584" y="6387323"/>
            <a:ext cx="4440446" cy="369332"/>
          </a:xfrm>
          <a:prstGeom prst="rect">
            <a:avLst/>
          </a:prstGeom>
          <a:noFill/>
        </p:spPr>
        <p:txBody>
          <a:bodyPr wrap="none" rtlCol="0">
            <a:spAutoFit/>
          </a:bodyPr>
          <a:lstStyle/>
          <a:p>
            <a:r>
              <a:rPr lang="es-ES" dirty="0">
                <a:latin typeface="Segoe UI" panose="020B0502040204020203" pitchFamily="34" charset="0"/>
                <a:cs typeface="Segoe UI" panose="020B0502040204020203" pitchFamily="34" charset="0"/>
              </a:rPr>
              <a:t>Fuente: Centro Integral de Salud </a:t>
            </a:r>
            <a:r>
              <a:rPr lang="es-ES" dirty="0" err="1">
                <a:latin typeface="Segoe UI" panose="020B0502040204020203" pitchFamily="34" charset="0"/>
                <a:cs typeface="Segoe UI" panose="020B0502040204020203" pitchFamily="34" charset="0"/>
              </a:rPr>
              <a:t>Asistanet</a:t>
            </a:r>
            <a:endParaRPr lang="es-ES" dirty="0">
              <a:latin typeface="Segoe UI" panose="020B0502040204020203" pitchFamily="34" charset="0"/>
              <a:cs typeface="Segoe UI" panose="020B0502040204020203" pitchFamily="34" charset="0"/>
            </a:endParaRPr>
          </a:p>
        </p:txBody>
      </p:sp>
      <p:pic>
        <p:nvPicPr>
          <p:cNvPr id="8" name="Picture 7" descr="A screen shot of a computer&#10;&#10;Description automatically generated">
            <a:extLst>
              <a:ext uri="{FF2B5EF4-FFF2-40B4-BE49-F238E27FC236}">
                <a16:creationId xmlns:a16="http://schemas.microsoft.com/office/drawing/2014/main" id="{452CD4A8-D547-E846-A7A3-486C7D23A272}"/>
              </a:ext>
            </a:extLst>
          </p:cNvPr>
          <p:cNvPicPr/>
          <p:nvPr/>
        </p:nvPicPr>
        <p:blipFill>
          <a:blip r:embed="rId3"/>
          <a:stretch>
            <a:fillRect/>
          </a:stretch>
        </p:blipFill>
        <p:spPr>
          <a:xfrm>
            <a:off x="1720858" y="1377336"/>
            <a:ext cx="8663363" cy="4865805"/>
          </a:xfrm>
          <a:prstGeom prst="rect">
            <a:avLst/>
          </a:prstGeom>
        </p:spPr>
      </p:pic>
    </p:spTree>
    <p:extLst>
      <p:ext uri="{BB962C8B-B14F-4D97-AF65-F5344CB8AC3E}">
        <p14:creationId xmlns:p14="http://schemas.microsoft.com/office/powerpoint/2010/main" val="3003196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Cuadro de texto 66">
            <a:extLst>
              <a:ext uri="{FF2B5EF4-FFF2-40B4-BE49-F238E27FC236}">
                <a16:creationId xmlns:a16="http://schemas.microsoft.com/office/drawing/2014/main" id="{EFA5AF66-F428-4EBE-A3A8-9F827101F023}"/>
              </a:ext>
            </a:extLst>
          </p:cNvPr>
          <p:cNvSpPr txBox="1"/>
          <p:nvPr/>
        </p:nvSpPr>
        <p:spPr>
          <a:xfrm>
            <a:off x="304369" y="466250"/>
            <a:ext cx="11551300" cy="512961"/>
          </a:xfrm>
          <a:prstGeom prst="rect">
            <a:avLst/>
          </a:prstGeom>
          <a:noFill/>
        </p:spPr>
        <p:txBody>
          <a:bodyPr wrap="square" lIns="0" tIns="0" rIns="0" bIns="0" rtlCol="0">
            <a:noAutofit/>
          </a:bodyPr>
          <a:lstStyle>
            <a:defPPr>
              <a:defRPr lang="en-US"/>
            </a:defPPr>
            <a:lvl1pPr>
              <a:lnSpc>
                <a:spcPts val="4000"/>
              </a:lnSpc>
              <a:defRPr sz="3600" b="1">
                <a:solidFill>
                  <a:srgbClr val="002060"/>
                </a:solidFill>
                <a:latin typeface="Segoe UI" panose="020B0502040204020203" pitchFamily="34" charset="0"/>
                <a:cs typeface="Segoe UI" panose="020B0502040204020203" pitchFamily="34" charset="0"/>
              </a:defRPr>
            </a:lvl1pPr>
          </a:lstStyle>
          <a:p>
            <a:pPr rtl="0"/>
            <a:r>
              <a:rPr lang="es-ES" dirty="0"/>
              <a:t>Información sobre consultorios y activación de citas médicas </a:t>
            </a:r>
          </a:p>
        </p:txBody>
      </p:sp>
      <p:sp>
        <p:nvSpPr>
          <p:cNvPr id="69" name="Cuadro de texto 68">
            <a:extLst>
              <a:ext uri="{FF2B5EF4-FFF2-40B4-BE49-F238E27FC236}">
                <a16:creationId xmlns:a16="http://schemas.microsoft.com/office/drawing/2014/main" id="{4A424134-52BB-4183-A9FC-3CBBA75DCD28}"/>
              </a:ext>
            </a:extLst>
          </p:cNvPr>
          <p:cNvSpPr txBox="1"/>
          <p:nvPr/>
        </p:nvSpPr>
        <p:spPr>
          <a:xfrm>
            <a:off x="425022" y="1318022"/>
            <a:ext cx="5654997" cy="5539978"/>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marL="571500" indent="-571500" algn="just">
              <a:buFont typeface="Arial" panose="020B0604020202020204" pitchFamily="34" charset="0"/>
              <a:buChar char="•"/>
            </a:pPr>
            <a:r>
              <a:rPr lang="es-MX" sz="3600" dirty="0"/>
              <a:t>Activación de citas médicas (1 persona)</a:t>
            </a:r>
          </a:p>
          <a:p>
            <a:pPr marL="571500" indent="-571500" algn="just">
              <a:buFont typeface="Arial" panose="020B0604020202020204" pitchFamily="34" charset="0"/>
              <a:buChar char="•"/>
            </a:pPr>
            <a:endParaRPr lang="es-MX" sz="3600" dirty="0"/>
          </a:p>
          <a:p>
            <a:pPr marL="571500" indent="-571500" algn="just">
              <a:buFont typeface="Arial" panose="020B0604020202020204" pitchFamily="34" charset="0"/>
              <a:buChar char="•"/>
            </a:pPr>
            <a:r>
              <a:rPr lang="es-MX" sz="3600" dirty="0"/>
              <a:t>Puntos de atención al cliente (1 en cada piso)</a:t>
            </a:r>
          </a:p>
          <a:p>
            <a:pPr marL="571500" indent="-571500" algn="just">
              <a:buFont typeface="Arial" panose="020B0604020202020204" pitchFamily="34" charset="0"/>
              <a:buChar char="•"/>
            </a:pPr>
            <a:endParaRPr lang="es-MX" sz="3600" dirty="0"/>
          </a:p>
          <a:p>
            <a:pPr marL="571500" indent="-571500" algn="just">
              <a:buFont typeface="Arial" panose="020B0604020202020204" pitchFamily="34" charset="0"/>
              <a:buChar char="•"/>
            </a:pPr>
            <a:r>
              <a:rPr lang="es-MX" sz="3600" dirty="0"/>
              <a:t>Personal disponible de aseo, guardianía, atención al cliente, médico.</a:t>
            </a:r>
          </a:p>
          <a:p>
            <a:pPr algn="just"/>
            <a:endParaRPr lang="es-MX" sz="3600" dirty="0"/>
          </a:p>
        </p:txBody>
      </p:sp>
      <p:grpSp>
        <p:nvGrpSpPr>
          <p:cNvPr id="94" name="Grupo 93" descr="Esta imagen es de una forma abstracta. ">
            <a:extLst>
              <a:ext uri="{FF2B5EF4-FFF2-40B4-BE49-F238E27FC236}">
                <a16:creationId xmlns:a16="http://schemas.microsoft.com/office/drawing/2014/main" id="{06C5D049-85D7-4673-9E2C-A2DF6A4D5048}"/>
              </a:ext>
            </a:extLst>
          </p:cNvPr>
          <p:cNvGrpSpPr/>
          <p:nvPr/>
        </p:nvGrpSpPr>
        <p:grpSpPr>
          <a:xfrm rot="15309759">
            <a:off x="9026813" y="4622835"/>
            <a:ext cx="4736736" cy="6407275"/>
            <a:chOff x="4855953" y="-2833465"/>
            <a:chExt cx="8948964" cy="12105059"/>
          </a:xfrm>
        </p:grpSpPr>
        <p:sp>
          <p:nvSpPr>
            <p:cNvPr id="95" name="Forma libre 10">
              <a:extLst>
                <a:ext uri="{FF2B5EF4-FFF2-40B4-BE49-F238E27FC236}">
                  <a16:creationId xmlns:a16="http://schemas.microsoft.com/office/drawing/2014/main" id="{495773B3-D6CE-453B-96D1-E95DF6122C37}"/>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6" name="Forma libre 11">
              <a:extLst>
                <a:ext uri="{FF2B5EF4-FFF2-40B4-BE49-F238E27FC236}">
                  <a16:creationId xmlns:a16="http://schemas.microsoft.com/office/drawing/2014/main" id="{49D9CCDB-CAB7-4554-8B96-AF649D96074D}"/>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7" name="Forma libre 12">
              <a:extLst>
                <a:ext uri="{FF2B5EF4-FFF2-40B4-BE49-F238E27FC236}">
                  <a16:creationId xmlns:a16="http://schemas.microsoft.com/office/drawing/2014/main" id="{15844E15-7463-4C39-9A45-B2A35B7FD5CD}"/>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98" name="Título 97" hidden="1">
            <a:extLst>
              <a:ext uri="{FF2B5EF4-FFF2-40B4-BE49-F238E27FC236}">
                <a16:creationId xmlns:a16="http://schemas.microsoft.com/office/drawing/2014/main" id="{D69146DD-53CC-4FD6-9456-3F49560FC114}"/>
              </a:ext>
            </a:extLst>
          </p:cNvPr>
          <p:cNvSpPr>
            <a:spLocks noGrp="1"/>
          </p:cNvSpPr>
          <p:nvPr>
            <p:ph type="title"/>
          </p:nvPr>
        </p:nvSpPr>
        <p:spPr/>
        <p:txBody>
          <a:bodyPr rtlCol="0"/>
          <a:lstStyle/>
          <a:p>
            <a:r>
              <a:rPr lang="es-ES" dirty="0"/>
              <a:t>Diapositiva de recursos humanos 9</a:t>
            </a:r>
          </a:p>
        </p:txBody>
      </p:sp>
      <p:pic>
        <p:nvPicPr>
          <p:cNvPr id="13" name="Imagen 31" descr="A picture containing wall, indoor, floor, desk&#10;&#10;Description automatically generated">
            <a:extLst>
              <a:ext uri="{FF2B5EF4-FFF2-40B4-BE49-F238E27FC236}">
                <a16:creationId xmlns:a16="http://schemas.microsoft.com/office/drawing/2014/main" id="{13B2C6A6-C398-6646-B835-AD42386EDFF3}"/>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6694536" y="1838666"/>
            <a:ext cx="4667397" cy="303501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3032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adro de texto 106">
            <a:extLst>
              <a:ext uri="{FF2B5EF4-FFF2-40B4-BE49-F238E27FC236}">
                <a16:creationId xmlns:a16="http://schemas.microsoft.com/office/drawing/2014/main" id="{54EA7ED5-6E34-4D47-91B6-F78F5F8B4C6E}"/>
              </a:ext>
            </a:extLst>
          </p:cNvPr>
          <p:cNvSpPr txBox="1"/>
          <p:nvPr/>
        </p:nvSpPr>
        <p:spPr>
          <a:xfrm>
            <a:off x="1622659" y="485574"/>
            <a:ext cx="9269929" cy="512961"/>
          </a:xfrm>
          <a:prstGeom prst="rect">
            <a:avLst/>
          </a:prstGeom>
          <a:noFill/>
        </p:spPr>
        <p:txBody>
          <a:bodyPr wrap="square" lIns="0" tIns="0" rIns="0" bIns="0" rtlCol="0">
            <a:spAutoFit/>
          </a:bodyPr>
          <a:lstStyle/>
          <a:p>
            <a:pPr algn="ctr">
              <a:lnSpc>
                <a:spcPts val="4000"/>
              </a:lnSpc>
            </a:pPr>
            <a:r>
              <a:rPr lang="es-ES" sz="4400" b="1" dirty="0">
                <a:solidFill>
                  <a:srgbClr val="002060"/>
                </a:solidFill>
                <a:latin typeface="Segoe UI" panose="020B0502040204020203" pitchFamily="34" charset="0"/>
                <a:cs typeface="Segoe UI" panose="020B0502040204020203" pitchFamily="34" charset="0"/>
              </a:rPr>
              <a:t>E-</a:t>
            </a:r>
            <a:r>
              <a:rPr lang="es-ES" sz="4400" b="1" dirty="0" err="1">
                <a:solidFill>
                  <a:srgbClr val="002060"/>
                </a:solidFill>
                <a:latin typeface="Segoe UI" panose="020B0502040204020203" pitchFamily="34" charset="0"/>
                <a:cs typeface="Segoe UI" panose="020B0502040204020203" pitchFamily="34" charset="0"/>
              </a:rPr>
              <a:t>Health</a:t>
            </a:r>
            <a:r>
              <a:rPr lang="es-ES" sz="4400" b="1" dirty="0">
                <a:solidFill>
                  <a:srgbClr val="002060"/>
                </a:solidFill>
                <a:latin typeface="Segoe UI" panose="020B0502040204020203" pitchFamily="34" charset="0"/>
                <a:cs typeface="Segoe UI" panose="020B0502040204020203" pitchFamily="34" charset="0"/>
              </a:rPr>
              <a:t> Actual</a:t>
            </a:r>
          </a:p>
        </p:txBody>
      </p:sp>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sp>
        <p:nvSpPr>
          <p:cNvPr id="8" name="Cuadro de texto 68">
            <a:extLst>
              <a:ext uri="{FF2B5EF4-FFF2-40B4-BE49-F238E27FC236}">
                <a16:creationId xmlns:a16="http://schemas.microsoft.com/office/drawing/2014/main" id="{92C7E5CC-279D-4DA6-9A31-4C45B742A75B}"/>
              </a:ext>
            </a:extLst>
          </p:cNvPr>
          <p:cNvSpPr txBox="1"/>
          <p:nvPr/>
        </p:nvSpPr>
        <p:spPr>
          <a:xfrm>
            <a:off x="921962" y="1367308"/>
            <a:ext cx="9683813" cy="2462213"/>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algn="just"/>
            <a:r>
              <a:rPr lang="es-ES" sz="3200" dirty="0"/>
              <a:t>El centro de salud posee únicamente automatizaciones a través de las Tecnologías de Información en el área de movilidad y accesibilidad por lo cual se puede denotar que el estado actual de e-</a:t>
            </a:r>
            <a:r>
              <a:rPr lang="es-ES" sz="3200" dirty="0" err="1"/>
              <a:t>Health</a:t>
            </a:r>
            <a:r>
              <a:rPr lang="es-ES" sz="3200" dirty="0"/>
              <a:t> en el centro de salud es mínimo.</a:t>
            </a:r>
            <a:endParaRPr lang="es-MX" sz="1400" dirty="0"/>
          </a:p>
        </p:txBody>
      </p:sp>
      <p:pic>
        <p:nvPicPr>
          <p:cNvPr id="2050" name="Picture 2" descr="https://mhealthintelligence.com/images/site/features/2016-06-03-telemedicine-telehealth.png">
            <a:extLst>
              <a:ext uri="{FF2B5EF4-FFF2-40B4-BE49-F238E27FC236}">
                <a16:creationId xmlns:a16="http://schemas.microsoft.com/office/drawing/2014/main" id="{5510707F-DB9A-44E3-A89B-2902B2ACDC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9345" y="4198374"/>
            <a:ext cx="3333546" cy="217405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o 9" descr="Esta imagen es de una forma abstracta. ">
            <a:extLst>
              <a:ext uri="{FF2B5EF4-FFF2-40B4-BE49-F238E27FC236}">
                <a16:creationId xmlns:a16="http://schemas.microsoft.com/office/drawing/2014/main" id="{BF7F628C-69E2-43B0-B1DF-F3EADC1B3D90}"/>
              </a:ext>
            </a:extLst>
          </p:cNvPr>
          <p:cNvGrpSpPr/>
          <p:nvPr/>
        </p:nvGrpSpPr>
        <p:grpSpPr>
          <a:xfrm rot="15309759">
            <a:off x="8601906" y="3496793"/>
            <a:ext cx="4736736" cy="6407275"/>
            <a:chOff x="4855953" y="-2833465"/>
            <a:chExt cx="8948964" cy="12105059"/>
          </a:xfrm>
        </p:grpSpPr>
        <p:sp>
          <p:nvSpPr>
            <p:cNvPr id="11" name="Forma libre 10">
              <a:extLst>
                <a:ext uri="{FF2B5EF4-FFF2-40B4-BE49-F238E27FC236}">
                  <a16:creationId xmlns:a16="http://schemas.microsoft.com/office/drawing/2014/main" id="{43951995-0041-47B6-8E44-C84DE946AF76}"/>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3" name="Forma libre 11">
              <a:extLst>
                <a:ext uri="{FF2B5EF4-FFF2-40B4-BE49-F238E27FC236}">
                  <a16:creationId xmlns:a16="http://schemas.microsoft.com/office/drawing/2014/main" id="{56D4EFEE-6B26-43C9-9DF1-B69EE15AE83A}"/>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4" name="Forma libre 12">
              <a:extLst>
                <a:ext uri="{FF2B5EF4-FFF2-40B4-BE49-F238E27FC236}">
                  <a16:creationId xmlns:a16="http://schemas.microsoft.com/office/drawing/2014/main" id="{ABEA42BF-CF52-4BF9-9482-DA4460C84D1B}"/>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Tree>
    <p:extLst>
      <p:ext uri="{BB962C8B-B14F-4D97-AF65-F5344CB8AC3E}">
        <p14:creationId xmlns:p14="http://schemas.microsoft.com/office/powerpoint/2010/main" val="1354680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grpSp>
        <p:nvGrpSpPr>
          <p:cNvPr id="10" name="Grupo 9" descr="Esta imagen es de una forma abstracta. ">
            <a:extLst>
              <a:ext uri="{FF2B5EF4-FFF2-40B4-BE49-F238E27FC236}">
                <a16:creationId xmlns:a16="http://schemas.microsoft.com/office/drawing/2014/main" id="{BF7F628C-69E2-43B0-B1DF-F3EADC1B3D90}"/>
              </a:ext>
            </a:extLst>
          </p:cNvPr>
          <p:cNvGrpSpPr/>
          <p:nvPr/>
        </p:nvGrpSpPr>
        <p:grpSpPr>
          <a:xfrm rot="15309759">
            <a:off x="8601906" y="3496793"/>
            <a:ext cx="4736736" cy="6407275"/>
            <a:chOff x="4855953" y="-2833465"/>
            <a:chExt cx="8948964" cy="12105059"/>
          </a:xfrm>
        </p:grpSpPr>
        <p:sp>
          <p:nvSpPr>
            <p:cNvPr id="11" name="Forma libre 10">
              <a:extLst>
                <a:ext uri="{FF2B5EF4-FFF2-40B4-BE49-F238E27FC236}">
                  <a16:creationId xmlns:a16="http://schemas.microsoft.com/office/drawing/2014/main" id="{43951995-0041-47B6-8E44-C84DE946AF76}"/>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3" name="Forma libre 11">
              <a:extLst>
                <a:ext uri="{FF2B5EF4-FFF2-40B4-BE49-F238E27FC236}">
                  <a16:creationId xmlns:a16="http://schemas.microsoft.com/office/drawing/2014/main" id="{56D4EFEE-6B26-43C9-9DF1-B69EE15AE83A}"/>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4" name="Forma libre 12">
              <a:extLst>
                <a:ext uri="{FF2B5EF4-FFF2-40B4-BE49-F238E27FC236}">
                  <a16:creationId xmlns:a16="http://schemas.microsoft.com/office/drawing/2014/main" id="{ABEA42BF-CF52-4BF9-9482-DA4460C84D1B}"/>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pic>
        <p:nvPicPr>
          <p:cNvPr id="12" name="Imagen 11" descr="A close up of text on a white background&#10;&#10;Description automatically generated">
            <a:extLst>
              <a:ext uri="{FF2B5EF4-FFF2-40B4-BE49-F238E27FC236}">
                <a16:creationId xmlns:a16="http://schemas.microsoft.com/office/drawing/2014/main" id="{07CF726D-754F-A74D-9F1D-3F46632D1E6F}"/>
              </a:ext>
            </a:extLst>
          </p:cNvPr>
          <p:cNvPicPr/>
          <p:nvPr/>
        </p:nvPicPr>
        <p:blipFill>
          <a:blip r:embed="rId3">
            <a:extLst>
              <a:ext uri="{28A0092B-C50C-407E-A947-70E740481C1C}">
                <a14:useLocalDpi xmlns:a14="http://schemas.microsoft.com/office/drawing/2010/main" val="0"/>
              </a:ext>
            </a:extLst>
          </a:blip>
          <a:stretch>
            <a:fillRect/>
          </a:stretch>
        </p:blipFill>
        <p:spPr>
          <a:xfrm>
            <a:off x="3001306" y="799810"/>
            <a:ext cx="5543604" cy="5258380"/>
          </a:xfrm>
          <a:prstGeom prst="rect">
            <a:avLst/>
          </a:prstGeom>
        </p:spPr>
      </p:pic>
    </p:spTree>
    <p:extLst>
      <p:ext uri="{BB962C8B-B14F-4D97-AF65-F5344CB8AC3E}">
        <p14:creationId xmlns:p14="http://schemas.microsoft.com/office/powerpoint/2010/main" val="431836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adro de texto 106">
            <a:extLst>
              <a:ext uri="{FF2B5EF4-FFF2-40B4-BE49-F238E27FC236}">
                <a16:creationId xmlns:a16="http://schemas.microsoft.com/office/drawing/2014/main" id="{54EA7ED5-6E34-4D47-91B6-F78F5F8B4C6E}"/>
              </a:ext>
            </a:extLst>
          </p:cNvPr>
          <p:cNvSpPr txBox="1"/>
          <p:nvPr/>
        </p:nvSpPr>
        <p:spPr>
          <a:xfrm>
            <a:off x="1622659" y="485574"/>
            <a:ext cx="9269929" cy="512961"/>
          </a:xfrm>
          <a:prstGeom prst="rect">
            <a:avLst/>
          </a:prstGeom>
          <a:noFill/>
        </p:spPr>
        <p:txBody>
          <a:bodyPr wrap="square" lIns="0" tIns="0" rIns="0" bIns="0" rtlCol="0">
            <a:spAutoFit/>
          </a:bodyPr>
          <a:lstStyle/>
          <a:p>
            <a:pPr algn="ctr">
              <a:lnSpc>
                <a:spcPts val="4000"/>
              </a:lnSpc>
            </a:pPr>
            <a:r>
              <a:rPr lang="es-ES" sz="4400" b="1" dirty="0">
                <a:solidFill>
                  <a:srgbClr val="002060"/>
                </a:solidFill>
                <a:latin typeface="Segoe UI" panose="020B0502040204020203" pitchFamily="34" charset="0"/>
                <a:cs typeface="Segoe UI" panose="020B0502040204020203" pitchFamily="34" charset="0"/>
              </a:rPr>
              <a:t>E-</a:t>
            </a:r>
            <a:r>
              <a:rPr lang="es-ES" sz="4400" b="1" dirty="0" err="1">
                <a:solidFill>
                  <a:srgbClr val="002060"/>
                </a:solidFill>
                <a:latin typeface="Segoe UI" panose="020B0502040204020203" pitchFamily="34" charset="0"/>
                <a:cs typeface="Segoe UI" panose="020B0502040204020203" pitchFamily="34" charset="0"/>
              </a:rPr>
              <a:t>Health</a:t>
            </a:r>
            <a:r>
              <a:rPr lang="es-ES" sz="4400" b="1" dirty="0">
                <a:solidFill>
                  <a:srgbClr val="002060"/>
                </a:solidFill>
                <a:latin typeface="Segoe UI" panose="020B0502040204020203" pitchFamily="34" charset="0"/>
                <a:cs typeface="Segoe UI" panose="020B0502040204020203" pitchFamily="34" charset="0"/>
              </a:rPr>
              <a:t> Futuro</a:t>
            </a:r>
          </a:p>
        </p:txBody>
      </p:sp>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sp>
        <p:nvSpPr>
          <p:cNvPr id="8" name="Cuadro de texto 68">
            <a:extLst>
              <a:ext uri="{FF2B5EF4-FFF2-40B4-BE49-F238E27FC236}">
                <a16:creationId xmlns:a16="http://schemas.microsoft.com/office/drawing/2014/main" id="{92C7E5CC-279D-4DA6-9A31-4C45B742A75B}"/>
              </a:ext>
            </a:extLst>
          </p:cNvPr>
          <p:cNvSpPr txBox="1"/>
          <p:nvPr/>
        </p:nvSpPr>
        <p:spPr>
          <a:xfrm>
            <a:off x="203200" y="1116514"/>
            <a:ext cx="9683813" cy="5539978"/>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algn="just"/>
            <a:r>
              <a:rPr lang="es-ES" sz="3600" dirty="0"/>
              <a:t>Mejorar los procesos de información, administración y asignación de turnos aplicando las siguientes características de e-</a:t>
            </a:r>
            <a:r>
              <a:rPr lang="es-ES" sz="3600" dirty="0" err="1"/>
              <a:t>Health</a:t>
            </a:r>
            <a:r>
              <a:rPr lang="es-ES" sz="3600" dirty="0"/>
              <a:t> :</a:t>
            </a:r>
          </a:p>
          <a:p>
            <a:pPr algn="just"/>
            <a:endParaRPr lang="es-ES" sz="3600" dirty="0"/>
          </a:p>
          <a:p>
            <a:pPr marL="285750" indent="-285750" algn="just">
              <a:buFont typeface="Arial" panose="020B0604020202020204" pitchFamily="34" charset="0"/>
              <a:buChar char="•"/>
            </a:pPr>
            <a:r>
              <a:rPr lang="es-ES" sz="3600" dirty="0"/>
              <a:t>Eficiencia</a:t>
            </a:r>
          </a:p>
          <a:p>
            <a:pPr marL="285750" indent="-285750" algn="just">
              <a:buFont typeface="Arial" panose="020B0604020202020204" pitchFamily="34" charset="0"/>
              <a:buChar char="•"/>
            </a:pPr>
            <a:r>
              <a:rPr lang="es-ES" sz="3600" dirty="0"/>
              <a:t>Mejora en la calidad del cuidado de la salud</a:t>
            </a:r>
          </a:p>
          <a:p>
            <a:pPr marL="285750" indent="-285750" algn="just">
              <a:buFont typeface="Arial" panose="020B0604020202020204" pitchFamily="34" charset="0"/>
              <a:buChar char="•"/>
            </a:pPr>
            <a:r>
              <a:rPr lang="es-ES" sz="3600" dirty="0"/>
              <a:t>Basado en la evidencia</a:t>
            </a:r>
          </a:p>
          <a:p>
            <a:pPr marL="285750" indent="-285750" algn="just">
              <a:buFont typeface="Arial" panose="020B0604020202020204" pitchFamily="34" charset="0"/>
              <a:buChar char="•"/>
            </a:pPr>
            <a:r>
              <a:rPr lang="es-ES" sz="3600" dirty="0"/>
              <a:t>Empoderamiento de consumidores y pacientes</a:t>
            </a:r>
          </a:p>
          <a:p>
            <a:pPr marL="285750" indent="-285750" algn="just">
              <a:buFont typeface="Arial" panose="020B0604020202020204" pitchFamily="34" charset="0"/>
              <a:buChar char="•"/>
            </a:pPr>
            <a:r>
              <a:rPr lang="es-ES" sz="3600" dirty="0"/>
              <a:t>Fomentar </a:t>
            </a:r>
          </a:p>
          <a:p>
            <a:pPr marL="285750" indent="-285750" algn="just">
              <a:buFont typeface="Arial" panose="020B0604020202020204" pitchFamily="34" charset="0"/>
              <a:buChar char="•"/>
            </a:pPr>
            <a:r>
              <a:rPr lang="es-ES" sz="3600" dirty="0"/>
              <a:t>Ética</a:t>
            </a:r>
            <a:endParaRPr lang="es-MX" dirty="0"/>
          </a:p>
        </p:txBody>
      </p:sp>
      <p:grpSp>
        <p:nvGrpSpPr>
          <p:cNvPr id="10" name="Grupo 9" descr="Esta imagen es de una forma abstracta. ">
            <a:extLst>
              <a:ext uri="{FF2B5EF4-FFF2-40B4-BE49-F238E27FC236}">
                <a16:creationId xmlns:a16="http://schemas.microsoft.com/office/drawing/2014/main" id="{BF7F628C-69E2-43B0-B1DF-F3EADC1B3D90}"/>
              </a:ext>
            </a:extLst>
          </p:cNvPr>
          <p:cNvGrpSpPr/>
          <p:nvPr/>
        </p:nvGrpSpPr>
        <p:grpSpPr>
          <a:xfrm rot="15309759">
            <a:off x="8601906" y="3496793"/>
            <a:ext cx="4736736" cy="6407275"/>
            <a:chOff x="4855953" y="-2833465"/>
            <a:chExt cx="8948964" cy="12105059"/>
          </a:xfrm>
        </p:grpSpPr>
        <p:sp>
          <p:nvSpPr>
            <p:cNvPr id="11" name="Forma libre 10">
              <a:extLst>
                <a:ext uri="{FF2B5EF4-FFF2-40B4-BE49-F238E27FC236}">
                  <a16:creationId xmlns:a16="http://schemas.microsoft.com/office/drawing/2014/main" id="{43951995-0041-47B6-8E44-C84DE946AF76}"/>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3" name="Forma libre 11">
              <a:extLst>
                <a:ext uri="{FF2B5EF4-FFF2-40B4-BE49-F238E27FC236}">
                  <a16:creationId xmlns:a16="http://schemas.microsoft.com/office/drawing/2014/main" id="{56D4EFEE-6B26-43C9-9DF1-B69EE15AE83A}"/>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4" name="Forma libre 12">
              <a:extLst>
                <a:ext uri="{FF2B5EF4-FFF2-40B4-BE49-F238E27FC236}">
                  <a16:creationId xmlns:a16="http://schemas.microsoft.com/office/drawing/2014/main" id="{ABEA42BF-CF52-4BF9-9482-DA4460C84D1B}"/>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Tree>
    <p:extLst>
      <p:ext uri="{BB962C8B-B14F-4D97-AF65-F5344CB8AC3E}">
        <p14:creationId xmlns:p14="http://schemas.microsoft.com/office/powerpoint/2010/main" val="533524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adro de texto 106">
            <a:extLst>
              <a:ext uri="{FF2B5EF4-FFF2-40B4-BE49-F238E27FC236}">
                <a16:creationId xmlns:a16="http://schemas.microsoft.com/office/drawing/2014/main" id="{54EA7ED5-6E34-4D47-91B6-F78F5F8B4C6E}"/>
              </a:ext>
            </a:extLst>
          </p:cNvPr>
          <p:cNvSpPr txBox="1"/>
          <p:nvPr/>
        </p:nvSpPr>
        <p:spPr>
          <a:xfrm>
            <a:off x="1622659" y="485574"/>
            <a:ext cx="9269929" cy="512961"/>
          </a:xfrm>
          <a:prstGeom prst="rect">
            <a:avLst/>
          </a:prstGeom>
          <a:noFill/>
        </p:spPr>
        <p:txBody>
          <a:bodyPr wrap="square" lIns="0" tIns="0" rIns="0" bIns="0" rtlCol="0">
            <a:spAutoFit/>
          </a:bodyPr>
          <a:lstStyle/>
          <a:p>
            <a:pPr algn="ctr">
              <a:lnSpc>
                <a:spcPts val="4000"/>
              </a:lnSpc>
            </a:pPr>
            <a:r>
              <a:rPr lang="es-ES" sz="4400" b="1" dirty="0">
                <a:solidFill>
                  <a:srgbClr val="002060"/>
                </a:solidFill>
                <a:latin typeface="Segoe UI" panose="020B0502040204020203" pitchFamily="34" charset="0"/>
                <a:cs typeface="Segoe UI" panose="020B0502040204020203" pitchFamily="34" charset="0"/>
              </a:rPr>
              <a:t>INFRAESTRUCTURA TECNOLÓGICA</a:t>
            </a:r>
          </a:p>
        </p:txBody>
      </p:sp>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sp>
        <p:nvSpPr>
          <p:cNvPr id="8" name="Cuadro de texto 68">
            <a:extLst>
              <a:ext uri="{FF2B5EF4-FFF2-40B4-BE49-F238E27FC236}">
                <a16:creationId xmlns:a16="http://schemas.microsoft.com/office/drawing/2014/main" id="{92C7E5CC-279D-4DA6-9A31-4C45B742A75B}"/>
              </a:ext>
            </a:extLst>
          </p:cNvPr>
          <p:cNvSpPr txBox="1"/>
          <p:nvPr/>
        </p:nvSpPr>
        <p:spPr>
          <a:xfrm>
            <a:off x="799960" y="2793663"/>
            <a:ext cx="9683813" cy="3238131"/>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marL="285750" indent="-285750" algn="just">
              <a:lnSpc>
                <a:spcPct val="150000"/>
              </a:lnSpc>
              <a:buFont typeface="Arial" panose="020B0604020202020204" pitchFamily="34" charset="0"/>
              <a:buChar char="•"/>
            </a:pPr>
            <a:r>
              <a:rPr lang="es-ES" sz="3600" dirty="0"/>
              <a:t>Dimensión 1: Partes Interesadas</a:t>
            </a:r>
          </a:p>
          <a:p>
            <a:pPr marL="285750" indent="-285750" algn="just">
              <a:lnSpc>
                <a:spcPct val="150000"/>
              </a:lnSpc>
              <a:buFont typeface="Arial" panose="020B0604020202020204" pitchFamily="34" charset="0"/>
              <a:buChar char="•"/>
            </a:pPr>
            <a:r>
              <a:rPr lang="es-ES" sz="3600" dirty="0"/>
              <a:t>Dimensión 2: Metas</a:t>
            </a:r>
          </a:p>
          <a:p>
            <a:pPr marL="285750" indent="-285750" algn="just">
              <a:lnSpc>
                <a:spcPct val="150000"/>
              </a:lnSpc>
              <a:buFont typeface="Arial" panose="020B0604020202020204" pitchFamily="34" charset="0"/>
              <a:buChar char="•"/>
            </a:pPr>
            <a:r>
              <a:rPr lang="es-ES" sz="3600" dirty="0"/>
              <a:t>Dimensión 3: Ciclo de vida</a:t>
            </a:r>
          </a:p>
          <a:p>
            <a:pPr marL="285750" indent="-285750" algn="just">
              <a:lnSpc>
                <a:spcPct val="150000"/>
              </a:lnSpc>
              <a:buFont typeface="Arial" panose="020B0604020202020204" pitchFamily="34" charset="0"/>
              <a:buChar char="•"/>
            </a:pPr>
            <a:r>
              <a:rPr lang="es-ES" sz="3600" dirty="0"/>
              <a:t>Dimensión 4: Buenas Prácticas</a:t>
            </a:r>
            <a:endParaRPr lang="es-MX" dirty="0"/>
          </a:p>
        </p:txBody>
      </p:sp>
      <p:grpSp>
        <p:nvGrpSpPr>
          <p:cNvPr id="10" name="Grupo 9" descr="Esta imagen es de una forma abstracta. ">
            <a:extLst>
              <a:ext uri="{FF2B5EF4-FFF2-40B4-BE49-F238E27FC236}">
                <a16:creationId xmlns:a16="http://schemas.microsoft.com/office/drawing/2014/main" id="{BF7F628C-69E2-43B0-B1DF-F3EADC1B3D90}"/>
              </a:ext>
            </a:extLst>
          </p:cNvPr>
          <p:cNvGrpSpPr/>
          <p:nvPr/>
        </p:nvGrpSpPr>
        <p:grpSpPr>
          <a:xfrm rot="15309759">
            <a:off x="8601906" y="3496793"/>
            <a:ext cx="4736736" cy="6407275"/>
            <a:chOff x="4855953" y="-2833465"/>
            <a:chExt cx="8948964" cy="12105059"/>
          </a:xfrm>
        </p:grpSpPr>
        <p:sp>
          <p:nvSpPr>
            <p:cNvPr id="11" name="Forma libre 10">
              <a:extLst>
                <a:ext uri="{FF2B5EF4-FFF2-40B4-BE49-F238E27FC236}">
                  <a16:creationId xmlns:a16="http://schemas.microsoft.com/office/drawing/2014/main" id="{43951995-0041-47B6-8E44-C84DE946AF76}"/>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3" name="Forma libre 11">
              <a:extLst>
                <a:ext uri="{FF2B5EF4-FFF2-40B4-BE49-F238E27FC236}">
                  <a16:creationId xmlns:a16="http://schemas.microsoft.com/office/drawing/2014/main" id="{56D4EFEE-6B26-43C9-9DF1-B69EE15AE83A}"/>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4" name="Forma libre 12">
              <a:extLst>
                <a:ext uri="{FF2B5EF4-FFF2-40B4-BE49-F238E27FC236}">
                  <a16:creationId xmlns:a16="http://schemas.microsoft.com/office/drawing/2014/main" id="{ABEA42BF-CF52-4BF9-9482-DA4460C84D1B}"/>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12" name="Cuadro de texto 66">
            <a:extLst>
              <a:ext uri="{FF2B5EF4-FFF2-40B4-BE49-F238E27FC236}">
                <a16:creationId xmlns:a16="http://schemas.microsoft.com/office/drawing/2014/main" id="{683882A4-EFFA-4392-83B0-E57CD16B51E0}"/>
              </a:ext>
            </a:extLst>
          </p:cNvPr>
          <p:cNvSpPr txBox="1"/>
          <p:nvPr/>
        </p:nvSpPr>
        <p:spPr>
          <a:xfrm>
            <a:off x="799960" y="1530373"/>
            <a:ext cx="7429639" cy="662804"/>
          </a:xfrm>
          <a:prstGeom prst="rect">
            <a:avLst/>
          </a:prstGeom>
          <a:noFill/>
        </p:spPr>
        <p:txBody>
          <a:bodyPr wrap="square" lIns="0" tIns="0" rIns="0" bIns="0" rtlCol="0">
            <a:noAutofit/>
          </a:bodyPr>
          <a:lstStyle>
            <a:defPPr>
              <a:defRPr lang="en-US"/>
            </a:defPPr>
            <a:lvl1pPr>
              <a:lnSpc>
                <a:spcPts val="4000"/>
              </a:lnSpc>
              <a:defRPr sz="3600" b="1">
                <a:solidFill>
                  <a:srgbClr val="002060"/>
                </a:solidFill>
                <a:latin typeface="Segoe UI" panose="020B0502040204020203" pitchFamily="34" charset="0"/>
                <a:cs typeface="Segoe UI" panose="020B0502040204020203" pitchFamily="34" charset="0"/>
              </a:defRPr>
            </a:lvl1pPr>
          </a:lstStyle>
          <a:p>
            <a:r>
              <a:rPr lang="es-ES" sz="2800" dirty="0"/>
              <a:t>CATALIZADOR DE COBIT 5: SERVICIOS, INFRAESTRUCTURA Y APLICACIONES</a:t>
            </a:r>
          </a:p>
        </p:txBody>
      </p:sp>
    </p:spTree>
    <p:extLst>
      <p:ext uri="{BB962C8B-B14F-4D97-AF65-F5344CB8AC3E}">
        <p14:creationId xmlns:p14="http://schemas.microsoft.com/office/powerpoint/2010/main" val="4241626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adro de texto 106">
            <a:extLst>
              <a:ext uri="{FF2B5EF4-FFF2-40B4-BE49-F238E27FC236}">
                <a16:creationId xmlns:a16="http://schemas.microsoft.com/office/drawing/2014/main" id="{54EA7ED5-6E34-4D47-91B6-F78F5F8B4C6E}"/>
              </a:ext>
            </a:extLst>
          </p:cNvPr>
          <p:cNvSpPr txBox="1"/>
          <p:nvPr/>
        </p:nvSpPr>
        <p:spPr>
          <a:xfrm>
            <a:off x="1622659" y="485574"/>
            <a:ext cx="9269929" cy="477631"/>
          </a:xfrm>
          <a:prstGeom prst="rect">
            <a:avLst/>
          </a:prstGeom>
          <a:noFill/>
        </p:spPr>
        <p:txBody>
          <a:bodyPr wrap="square" lIns="0" tIns="0" rIns="0" bIns="0" rtlCol="0">
            <a:spAutoFit/>
          </a:bodyPr>
          <a:lstStyle/>
          <a:p>
            <a:pPr algn="ctr">
              <a:lnSpc>
                <a:spcPts val="4000"/>
              </a:lnSpc>
            </a:pPr>
            <a:r>
              <a:rPr lang="es-ES" sz="3200" b="1" dirty="0">
                <a:solidFill>
                  <a:srgbClr val="002060"/>
                </a:solidFill>
                <a:latin typeface="Segoe UI" panose="020B0502040204020203" pitchFamily="34" charset="0"/>
                <a:cs typeface="Segoe UI" panose="020B0502040204020203" pitchFamily="34" charset="0"/>
              </a:rPr>
              <a:t>Adecuada Infraestructura Tecnológica</a:t>
            </a:r>
          </a:p>
        </p:txBody>
      </p:sp>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pic>
        <p:nvPicPr>
          <p:cNvPr id="2" name="Picture 1">
            <a:extLst>
              <a:ext uri="{FF2B5EF4-FFF2-40B4-BE49-F238E27FC236}">
                <a16:creationId xmlns:a16="http://schemas.microsoft.com/office/drawing/2014/main" id="{E6831B6F-BFF3-D248-8ADF-0E180D1F4445}"/>
              </a:ext>
            </a:extLst>
          </p:cNvPr>
          <p:cNvPicPr>
            <a:picLocks noChangeAspect="1"/>
          </p:cNvPicPr>
          <p:nvPr/>
        </p:nvPicPr>
        <p:blipFill>
          <a:blip r:embed="rId3"/>
          <a:stretch>
            <a:fillRect/>
          </a:stretch>
        </p:blipFill>
        <p:spPr>
          <a:xfrm>
            <a:off x="378373" y="2372942"/>
            <a:ext cx="5567746" cy="3125122"/>
          </a:xfrm>
          <a:prstGeom prst="rect">
            <a:avLst/>
          </a:prstGeom>
        </p:spPr>
      </p:pic>
      <p:pic>
        <p:nvPicPr>
          <p:cNvPr id="9" name="Picture 8" descr="A picture containing furniture, file&#10;&#10;Description automatically generated">
            <a:extLst>
              <a:ext uri="{FF2B5EF4-FFF2-40B4-BE49-F238E27FC236}">
                <a16:creationId xmlns:a16="http://schemas.microsoft.com/office/drawing/2014/main" id="{1EA10F14-5DD8-7C42-B8E7-35525853FE2E}"/>
              </a:ext>
            </a:extLst>
          </p:cNvPr>
          <p:cNvPicPr/>
          <p:nvPr/>
        </p:nvPicPr>
        <p:blipFill>
          <a:blip r:embed="rId4"/>
          <a:stretch>
            <a:fillRect/>
          </a:stretch>
        </p:blipFill>
        <p:spPr>
          <a:xfrm>
            <a:off x="6096000" y="2220410"/>
            <a:ext cx="5791200" cy="3277654"/>
          </a:xfrm>
          <a:prstGeom prst="rect">
            <a:avLst/>
          </a:prstGeom>
        </p:spPr>
      </p:pic>
    </p:spTree>
    <p:extLst>
      <p:ext uri="{BB962C8B-B14F-4D97-AF65-F5344CB8AC3E}">
        <p14:creationId xmlns:p14="http://schemas.microsoft.com/office/powerpoint/2010/main" val="1588944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a:extLst>
              <a:ext uri="{FF2B5EF4-FFF2-40B4-BE49-F238E27FC236}">
                <a16:creationId xmlns:a16="http://schemas.microsoft.com/office/drawing/2014/main" id="{9436B850-15F2-41BC-A54E-6E0F332F011D}"/>
              </a:ext>
            </a:extLst>
          </p:cNvPr>
          <p:cNvSpPr txBox="1"/>
          <p:nvPr/>
        </p:nvSpPr>
        <p:spPr>
          <a:xfrm>
            <a:off x="733191" y="3842327"/>
            <a:ext cx="5141135" cy="830997"/>
          </a:xfrm>
          <a:prstGeom prst="rect">
            <a:avLst/>
          </a:prstGeom>
          <a:noFill/>
        </p:spPr>
        <p:txBody>
          <a:bodyPr wrap="square" lIns="0" tIns="0" rIns="0" bIns="0" rtlCol="0">
            <a:spAutoFit/>
          </a:bodyPr>
          <a:lstStyle/>
          <a:p>
            <a:pPr rtl="0"/>
            <a:r>
              <a:rPr lang="es-MX" sz="5400" b="1" dirty="0">
                <a:solidFill>
                  <a:srgbClr val="002060"/>
                </a:solidFill>
                <a:latin typeface="Segoe UI" panose="020B0502040204020203" pitchFamily="34" charset="0"/>
                <a:cs typeface="Segoe UI" panose="020B0502040204020203" pitchFamily="34" charset="0"/>
              </a:rPr>
              <a:t>Desarrollo</a:t>
            </a:r>
            <a:endParaRPr lang="es-ES" sz="5400" b="1" dirty="0">
              <a:solidFill>
                <a:srgbClr val="002060"/>
              </a:solidFill>
              <a:latin typeface="Segoe UI" panose="020B0502040204020203" pitchFamily="34" charset="0"/>
              <a:cs typeface="Segoe UI" panose="020B0502040204020203" pitchFamily="34" charset="0"/>
            </a:endParaRPr>
          </a:p>
        </p:txBody>
      </p:sp>
      <p:grpSp>
        <p:nvGrpSpPr>
          <p:cNvPr id="23" name="Grupo 22" descr="Esta imagen es de una forma abstracta. ">
            <a:extLst>
              <a:ext uri="{FF2B5EF4-FFF2-40B4-BE49-F238E27FC236}">
                <a16:creationId xmlns:a16="http://schemas.microsoft.com/office/drawing/2014/main" id="{C5C1EC81-7459-4B76-B0C8-CF221BB21A2F}"/>
              </a:ext>
            </a:extLst>
          </p:cNvPr>
          <p:cNvGrpSpPr/>
          <p:nvPr/>
        </p:nvGrpSpPr>
        <p:grpSpPr>
          <a:xfrm>
            <a:off x="4855953" y="-2833465"/>
            <a:ext cx="8948964" cy="12105059"/>
            <a:chOff x="4855953" y="-2833465"/>
            <a:chExt cx="8948964" cy="12105059"/>
          </a:xfrm>
        </p:grpSpPr>
        <p:sp>
          <p:nvSpPr>
            <p:cNvPr id="20" name="Forma libre 10">
              <a:extLst>
                <a:ext uri="{FF2B5EF4-FFF2-40B4-BE49-F238E27FC236}">
                  <a16:creationId xmlns:a16="http://schemas.microsoft.com/office/drawing/2014/main" id="{6067105C-8C4E-4F4D-AF25-4E9E7FEE0199}"/>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1" name="Forma libre 11">
              <a:extLst>
                <a:ext uri="{FF2B5EF4-FFF2-40B4-BE49-F238E27FC236}">
                  <a16:creationId xmlns:a16="http://schemas.microsoft.com/office/drawing/2014/main" id="{70B75532-3E3F-4E79-89ED-8E7671BB9C68}"/>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2" name="Forma libre 12">
              <a:extLst>
                <a:ext uri="{FF2B5EF4-FFF2-40B4-BE49-F238E27FC236}">
                  <a16:creationId xmlns:a16="http://schemas.microsoft.com/office/drawing/2014/main" id="{517F7404-4FD2-4A56-9BC1-55945A2E0042}"/>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25" name="Título 24" hidden="1">
            <a:extLst>
              <a:ext uri="{FF2B5EF4-FFF2-40B4-BE49-F238E27FC236}">
                <a16:creationId xmlns:a16="http://schemas.microsoft.com/office/drawing/2014/main" id="{24922840-A8AD-427F-889C-2B79CACC872F}"/>
              </a:ext>
            </a:extLst>
          </p:cNvPr>
          <p:cNvSpPr>
            <a:spLocks noGrp="1"/>
          </p:cNvSpPr>
          <p:nvPr>
            <p:ph type="title"/>
          </p:nvPr>
        </p:nvSpPr>
        <p:spPr/>
        <p:txBody>
          <a:bodyPr rtlCol="0"/>
          <a:lstStyle/>
          <a:p>
            <a:r>
              <a:rPr lang="es-ES" dirty="0"/>
              <a:t>Diapositiva de recursos humanos 10</a:t>
            </a:r>
          </a:p>
        </p:txBody>
      </p:sp>
    </p:spTree>
    <p:extLst>
      <p:ext uri="{BB962C8B-B14F-4D97-AF65-F5344CB8AC3E}">
        <p14:creationId xmlns:p14="http://schemas.microsoft.com/office/powerpoint/2010/main" val="481982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adro de texto 106">
            <a:extLst>
              <a:ext uri="{FF2B5EF4-FFF2-40B4-BE49-F238E27FC236}">
                <a16:creationId xmlns:a16="http://schemas.microsoft.com/office/drawing/2014/main" id="{54EA7ED5-6E34-4D47-91B6-F78F5F8B4C6E}"/>
              </a:ext>
            </a:extLst>
          </p:cNvPr>
          <p:cNvSpPr txBox="1"/>
          <p:nvPr/>
        </p:nvSpPr>
        <p:spPr>
          <a:xfrm>
            <a:off x="1622659" y="485574"/>
            <a:ext cx="9269929" cy="512961"/>
          </a:xfrm>
          <a:prstGeom prst="rect">
            <a:avLst/>
          </a:prstGeom>
          <a:noFill/>
        </p:spPr>
        <p:txBody>
          <a:bodyPr wrap="square" lIns="0" tIns="0" rIns="0" bIns="0" rtlCol="0">
            <a:spAutoFit/>
          </a:bodyPr>
          <a:lstStyle/>
          <a:p>
            <a:pPr algn="ctr">
              <a:lnSpc>
                <a:spcPts val="4000"/>
              </a:lnSpc>
            </a:pPr>
            <a:r>
              <a:rPr lang="es-ES" sz="4400" b="1" dirty="0">
                <a:solidFill>
                  <a:srgbClr val="002060"/>
                </a:solidFill>
                <a:latin typeface="Segoe UI" panose="020B0502040204020203" pitchFamily="34" charset="0"/>
                <a:cs typeface="Segoe UI" panose="020B0502040204020203" pitchFamily="34" charset="0"/>
              </a:rPr>
              <a:t>METODOLOGÍA MOBILE-D</a:t>
            </a:r>
          </a:p>
        </p:txBody>
      </p:sp>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sp>
        <p:nvSpPr>
          <p:cNvPr id="8" name="Cuadro de texto 68">
            <a:extLst>
              <a:ext uri="{FF2B5EF4-FFF2-40B4-BE49-F238E27FC236}">
                <a16:creationId xmlns:a16="http://schemas.microsoft.com/office/drawing/2014/main" id="{92C7E5CC-279D-4DA6-9A31-4C45B742A75B}"/>
              </a:ext>
            </a:extLst>
          </p:cNvPr>
          <p:cNvSpPr txBox="1"/>
          <p:nvPr/>
        </p:nvSpPr>
        <p:spPr>
          <a:xfrm>
            <a:off x="827669" y="1533001"/>
            <a:ext cx="9683813" cy="4069127"/>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marL="285750" indent="-285750" algn="just">
              <a:lnSpc>
                <a:spcPct val="150000"/>
              </a:lnSpc>
              <a:buFont typeface="Arial" panose="020B0604020202020204" pitchFamily="34" charset="0"/>
              <a:buChar char="•"/>
            </a:pPr>
            <a:r>
              <a:rPr lang="es-ES" sz="3600" dirty="0"/>
              <a:t>Primera fase: Fase de Exploración</a:t>
            </a:r>
          </a:p>
          <a:p>
            <a:pPr marL="285750" indent="-285750" algn="just">
              <a:lnSpc>
                <a:spcPct val="150000"/>
              </a:lnSpc>
              <a:buFont typeface="Arial" panose="020B0604020202020204" pitchFamily="34" charset="0"/>
              <a:buChar char="•"/>
            </a:pPr>
            <a:r>
              <a:rPr lang="es-ES" sz="3600" dirty="0"/>
              <a:t>Segunda fase: Fase de Inicialización</a:t>
            </a:r>
          </a:p>
          <a:p>
            <a:pPr marL="285750" indent="-285750" algn="just">
              <a:lnSpc>
                <a:spcPct val="150000"/>
              </a:lnSpc>
              <a:buFont typeface="Arial" panose="020B0604020202020204" pitchFamily="34" charset="0"/>
              <a:buChar char="•"/>
            </a:pPr>
            <a:r>
              <a:rPr lang="es-ES" sz="3600" dirty="0"/>
              <a:t>Tercera fase: Fase de Producción</a:t>
            </a:r>
          </a:p>
          <a:p>
            <a:pPr marL="285750" indent="-285750" algn="just">
              <a:lnSpc>
                <a:spcPct val="150000"/>
              </a:lnSpc>
              <a:buFont typeface="Arial" panose="020B0604020202020204" pitchFamily="34" charset="0"/>
              <a:buChar char="•"/>
            </a:pPr>
            <a:r>
              <a:rPr lang="es-ES" sz="3600" dirty="0"/>
              <a:t>Cuarta fase: Fase de Estabilización</a:t>
            </a:r>
          </a:p>
          <a:p>
            <a:pPr marL="285750" indent="-285750" algn="just">
              <a:lnSpc>
                <a:spcPct val="150000"/>
              </a:lnSpc>
              <a:buFont typeface="Arial" panose="020B0604020202020204" pitchFamily="34" charset="0"/>
              <a:buChar char="•"/>
            </a:pPr>
            <a:r>
              <a:rPr lang="es-ES" sz="3600" dirty="0"/>
              <a:t>Quinta fase: Fase de Pruebas</a:t>
            </a:r>
            <a:endParaRPr lang="es-MX" dirty="0"/>
          </a:p>
        </p:txBody>
      </p:sp>
      <p:grpSp>
        <p:nvGrpSpPr>
          <p:cNvPr id="10" name="Grupo 9" descr="Esta imagen es de una forma abstracta. ">
            <a:extLst>
              <a:ext uri="{FF2B5EF4-FFF2-40B4-BE49-F238E27FC236}">
                <a16:creationId xmlns:a16="http://schemas.microsoft.com/office/drawing/2014/main" id="{BF7F628C-69E2-43B0-B1DF-F3EADC1B3D90}"/>
              </a:ext>
            </a:extLst>
          </p:cNvPr>
          <p:cNvGrpSpPr/>
          <p:nvPr/>
        </p:nvGrpSpPr>
        <p:grpSpPr>
          <a:xfrm rot="15309759">
            <a:off x="8601906" y="3496793"/>
            <a:ext cx="4736736" cy="6407275"/>
            <a:chOff x="4855953" y="-2833465"/>
            <a:chExt cx="8948964" cy="12105059"/>
          </a:xfrm>
        </p:grpSpPr>
        <p:sp>
          <p:nvSpPr>
            <p:cNvPr id="11" name="Forma libre 10">
              <a:extLst>
                <a:ext uri="{FF2B5EF4-FFF2-40B4-BE49-F238E27FC236}">
                  <a16:creationId xmlns:a16="http://schemas.microsoft.com/office/drawing/2014/main" id="{43951995-0041-47B6-8E44-C84DE946AF76}"/>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3" name="Forma libre 11">
              <a:extLst>
                <a:ext uri="{FF2B5EF4-FFF2-40B4-BE49-F238E27FC236}">
                  <a16:creationId xmlns:a16="http://schemas.microsoft.com/office/drawing/2014/main" id="{56D4EFEE-6B26-43C9-9DF1-B69EE15AE83A}"/>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4" name="Forma libre 12">
              <a:extLst>
                <a:ext uri="{FF2B5EF4-FFF2-40B4-BE49-F238E27FC236}">
                  <a16:creationId xmlns:a16="http://schemas.microsoft.com/office/drawing/2014/main" id="{ABEA42BF-CF52-4BF9-9482-DA4460C84D1B}"/>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Tree>
    <p:extLst>
      <p:ext uri="{BB962C8B-B14F-4D97-AF65-F5344CB8AC3E}">
        <p14:creationId xmlns:p14="http://schemas.microsoft.com/office/powerpoint/2010/main" val="2054007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 de texto 1">
            <a:extLst>
              <a:ext uri="{FF2B5EF4-FFF2-40B4-BE49-F238E27FC236}">
                <a16:creationId xmlns:a16="http://schemas.microsoft.com/office/drawing/2014/main" id="{D815E537-4AB4-4445-A3AC-40D738EDF3DC}"/>
              </a:ext>
            </a:extLst>
          </p:cNvPr>
          <p:cNvSpPr txBox="1"/>
          <p:nvPr/>
        </p:nvSpPr>
        <p:spPr>
          <a:xfrm>
            <a:off x="1089032" y="156866"/>
            <a:ext cx="4845708" cy="492443"/>
          </a:xfrm>
          <a:prstGeom prst="rect">
            <a:avLst/>
          </a:prstGeom>
          <a:noFill/>
        </p:spPr>
        <p:txBody>
          <a:bodyPr wrap="square" lIns="0" tIns="0" rIns="0" bIns="0" rtlCol="0">
            <a:spAutoFit/>
          </a:bodyPr>
          <a:lstStyle/>
          <a:p>
            <a:pPr rtl="0"/>
            <a:r>
              <a:rPr lang="es-ES" sz="3200" b="1" dirty="0">
                <a:solidFill>
                  <a:srgbClr val="002060"/>
                </a:solidFill>
                <a:latin typeface="Segoe UI" panose="020B0502040204020203" pitchFamily="34" charset="0"/>
                <a:cs typeface="Segoe UI" panose="020B0502040204020203" pitchFamily="34" charset="0"/>
              </a:rPr>
              <a:t>AGENDA</a:t>
            </a:r>
          </a:p>
        </p:txBody>
      </p:sp>
      <p:cxnSp>
        <p:nvCxnSpPr>
          <p:cNvPr id="4" name="Conector recto 3">
            <a:extLst>
              <a:ext uri="{FF2B5EF4-FFF2-40B4-BE49-F238E27FC236}">
                <a16:creationId xmlns:a16="http://schemas.microsoft.com/office/drawing/2014/main" id="{B38D4B56-7D6C-4345-912F-B3BA9A014E8B}"/>
              </a:ext>
              <a:ext uri="{C183D7F6-B498-43B3-948B-1728B52AA6E4}">
                <adec:decorative xmlns:adec="http://schemas.microsoft.com/office/drawing/2017/decorative" val="1"/>
              </a:ext>
            </a:extLst>
          </p:cNvPr>
          <p:cNvCxnSpPr/>
          <p:nvPr/>
        </p:nvCxnSpPr>
        <p:spPr>
          <a:xfrm>
            <a:off x="740229" y="0"/>
            <a:ext cx="0" cy="63572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o 68">
            <a:extLst>
              <a:ext uri="{FF2B5EF4-FFF2-40B4-BE49-F238E27FC236}">
                <a16:creationId xmlns:a16="http://schemas.microsoft.com/office/drawing/2014/main" id="{B457331C-2A24-4352-9B4C-1C1B326F404F}"/>
              </a:ext>
              <a:ext uri="{C183D7F6-B498-43B3-948B-1728B52AA6E4}">
                <adec:decorative xmlns:adec="http://schemas.microsoft.com/office/drawing/2017/decorative" val="1"/>
              </a:ext>
            </a:extLst>
          </p:cNvPr>
          <p:cNvGrpSpPr/>
          <p:nvPr/>
        </p:nvGrpSpPr>
        <p:grpSpPr>
          <a:xfrm>
            <a:off x="491747" y="737996"/>
            <a:ext cx="4135245" cy="1596455"/>
            <a:chOff x="499001" y="1358992"/>
            <a:chExt cx="4135245" cy="1596455"/>
          </a:xfrm>
        </p:grpSpPr>
        <p:grpSp>
          <p:nvGrpSpPr>
            <p:cNvPr id="21" name="Grupo 20">
              <a:extLst>
                <a:ext uri="{FF2B5EF4-FFF2-40B4-BE49-F238E27FC236}">
                  <a16:creationId xmlns:a16="http://schemas.microsoft.com/office/drawing/2014/main" id="{B111D787-E830-4638-97B3-205F0A0ABC3F}"/>
                </a:ext>
              </a:extLst>
            </p:cNvPr>
            <p:cNvGrpSpPr/>
            <p:nvPr/>
          </p:nvGrpSpPr>
          <p:grpSpPr>
            <a:xfrm>
              <a:off x="506619" y="1358992"/>
              <a:ext cx="4098166" cy="369332"/>
              <a:chOff x="506619" y="1518069"/>
              <a:chExt cx="4098166" cy="369332"/>
            </a:xfrm>
          </p:grpSpPr>
          <p:sp>
            <p:nvSpPr>
              <p:cNvPr id="6" name="Rectángulo: Esquinas redondeadas 5">
                <a:extLst>
                  <a:ext uri="{FF2B5EF4-FFF2-40B4-BE49-F238E27FC236}">
                    <a16:creationId xmlns:a16="http://schemas.microsoft.com/office/drawing/2014/main" id="{6BFCD1AA-E1CA-41D6-8605-56AFEBE4EEE3}"/>
                  </a:ext>
                </a:extLst>
              </p:cNvPr>
              <p:cNvSpPr/>
              <p:nvPr/>
            </p:nvSpPr>
            <p:spPr>
              <a:xfrm>
                <a:off x="506619" y="1564981"/>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8" name="Rectángulo 7">
                <a:extLst>
                  <a:ext uri="{FF2B5EF4-FFF2-40B4-BE49-F238E27FC236}">
                    <a16:creationId xmlns:a16="http://schemas.microsoft.com/office/drawing/2014/main" id="{E9101D99-B002-4698-9C7E-C942B9AA2D39}"/>
                  </a:ext>
                </a:extLst>
              </p:cNvPr>
              <p:cNvSpPr/>
              <p:nvPr/>
            </p:nvSpPr>
            <p:spPr>
              <a:xfrm>
                <a:off x="1068590" y="1518069"/>
                <a:ext cx="3536195" cy="369332"/>
              </a:xfrm>
              <a:prstGeom prst="rect">
                <a:avLst/>
              </a:prstGeom>
            </p:spPr>
            <p:txBody>
              <a:bodyPr wrap="square" lIns="0" tIns="0" rIns="0" bIns="0" rtlCol="0">
                <a:spAutoFit/>
              </a:bodyPr>
              <a:lstStyle/>
              <a:p>
                <a:r>
                  <a:rPr lang="es-ES" sz="2400" i="1" dirty="0">
                    <a:solidFill>
                      <a:srgbClr val="002060"/>
                    </a:solidFill>
                    <a:latin typeface="+mj-lt"/>
                    <a:cs typeface="Segoe UI" panose="020B0502040204020203" pitchFamily="34" charset="0"/>
                  </a:rPr>
                  <a:t>Introducción</a:t>
                </a:r>
                <a:endParaRPr lang="es-ES" sz="1600" i="1" dirty="0">
                  <a:solidFill>
                    <a:srgbClr val="002060"/>
                  </a:solidFill>
                  <a:latin typeface="+mj-lt"/>
                  <a:cs typeface="Segoe UI" panose="020B0502040204020203" pitchFamily="34" charset="0"/>
                </a:endParaRPr>
              </a:p>
            </p:txBody>
          </p:sp>
        </p:grpSp>
        <p:grpSp>
          <p:nvGrpSpPr>
            <p:cNvPr id="20" name="Grupo 19">
              <a:extLst>
                <a:ext uri="{FF2B5EF4-FFF2-40B4-BE49-F238E27FC236}">
                  <a16:creationId xmlns:a16="http://schemas.microsoft.com/office/drawing/2014/main" id="{2D19246F-8F2D-4FAD-8927-AA34DDAA5DFA}"/>
                </a:ext>
              </a:extLst>
            </p:cNvPr>
            <p:cNvGrpSpPr/>
            <p:nvPr/>
          </p:nvGrpSpPr>
          <p:grpSpPr>
            <a:xfrm>
              <a:off x="499001" y="1947382"/>
              <a:ext cx="4096619" cy="369332"/>
              <a:chOff x="499001" y="1889520"/>
              <a:chExt cx="4096619" cy="369332"/>
            </a:xfrm>
          </p:grpSpPr>
          <p:sp>
            <p:nvSpPr>
              <p:cNvPr id="9" name="Rectángulo: Esquinas redondeadas 8">
                <a:extLst>
                  <a:ext uri="{FF2B5EF4-FFF2-40B4-BE49-F238E27FC236}">
                    <a16:creationId xmlns:a16="http://schemas.microsoft.com/office/drawing/2014/main" id="{14FF47BA-9557-4442-8E2A-74A4F4AAD237}"/>
                  </a:ext>
                </a:extLst>
              </p:cNvPr>
              <p:cNvSpPr/>
              <p:nvPr/>
            </p:nvSpPr>
            <p:spPr>
              <a:xfrm>
                <a:off x="499001" y="1921257"/>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10" name="Rectángulo 9">
                <a:extLst>
                  <a:ext uri="{FF2B5EF4-FFF2-40B4-BE49-F238E27FC236}">
                    <a16:creationId xmlns:a16="http://schemas.microsoft.com/office/drawing/2014/main" id="{B00C2221-E8A7-47E0-B2B2-5A6A32F96791}"/>
                  </a:ext>
                </a:extLst>
              </p:cNvPr>
              <p:cNvSpPr/>
              <p:nvPr/>
            </p:nvSpPr>
            <p:spPr>
              <a:xfrm>
                <a:off x="1059425" y="1889520"/>
                <a:ext cx="3536195" cy="369332"/>
              </a:xfrm>
              <a:prstGeom prst="rect">
                <a:avLst/>
              </a:prstGeom>
            </p:spPr>
            <p:txBody>
              <a:bodyPr wrap="square" lIns="0" tIns="0" rIns="0" bIns="0" rtlCol="0">
                <a:spAutoFit/>
              </a:bodyPr>
              <a:lstStyle/>
              <a:p>
                <a:r>
                  <a:rPr lang="es-ES" sz="2400" i="1" dirty="0">
                    <a:solidFill>
                      <a:srgbClr val="002060"/>
                    </a:solidFill>
                    <a:latin typeface="+mj-lt"/>
                    <a:cs typeface="Segoe UI" panose="020B0502040204020203" pitchFamily="34" charset="0"/>
                  </a:rPr>
                  <a:t>Planteamiento del Problema</a:t>
                </a:r>
              </a:p>
            </p:txBody>
          </p:sp>
        </p:grpSp>
        <p:grpSp>
          <p:nvGrpSpPr>
            <p:cNvPr id="19" name="Grupo 18">
              <a:extLst>
                <a:ext uri="{FF2B5EF4-FFF2-40B4-BE49-F238E27FC236}">
                  <a16:creationId xmlns:a16="http://schemas.microsoft.com/office/drawing/2014/main" id="{9D065A01-39E4-4CC9-9075-3910C66205F5}"/>
                </a:ext>
              </a:extLst>
            </p:cNvPr>
            <p:cNvGrpSpPr/>
            <p:nvPr/>
          </p:nvGrpSpPr>
          <p:grpSpPr>
            <a:xfrm>
              <a:off x="501075" y="2586115"/>
              <a:ext cx="4133171" cy="369332"/>
              <a:chOff x="501075" y="2325239"/>
              <a:chExt cx="4133171" cy="369332"/>
            </a:xfrm>
          </p:grpSpPr>
          <p:sp>
            <p:nvSpPr>
              <p:cNvPr id="11" name="Rectángulo: Esquinas redondeadas 10">
                <a:extLst>
                  <a:ext uri="{FF2B5EF4-FFF2-40B4-BE49-F238E27FC236}">
                    <a16:creationId xmlns:a16="http://schemas.microsoft.com/office/drawing/2014/main" id="{6B458D5C-BDF7-4A75-A4E8-B99128DCD84A}"/>
                  </a:ext>
                </a:extLst>
              </p:cNvPr>
              <p:cNvSpPr/>
              <p:nvPr/>
            </p:nvSpPr>
            <p:spPr>
              <a:xfrm>
                <a:off x="501075" y="2395442"/>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12" name="Rectángulo 11">
                <a:extLst>
                  <a:ext uri="{FF2B5EF4-FFF2-40B4-BE49-F238E27FC236}">
                    <a16:creationId xmlns:a16="http://schemas.microsoft.com/office/drawing/2014/main" id="{CA17B45E-57F0-4725-89C0-3CD74A5097A3}"/>
                  </a:ext>
                </a:extLst>
              </p:cNvPr>
              <p:cNvSpPr/>
              <p:nvPr/>
            </p:nvSpPr>
            <p:spPr>
              <a:xfrm>
                <a:off x="1098051" y="2325239"/>
                <a:ext cx="3536195" cy="369332"/>
              </a:xfrm>
              <a:prstGeom prst="rect">
                <a:avLst/>
              </a:prstGeom>
            </p:spPr>
            <p:txBody>
              <a:bodyPr wrap="square" lIns="0" tIns="0" rIns="0" bIns="0" rtlCol="0">
                <a:spAutoFit/>
              </a:bodyPr>
              <a:lstStyle/>
              <a:p>
                <a:r>
                  <a:rPr lang="es-ES" sz="2400" i="1" dirty="0">
                    <a:solidFill>
                      <a:srgbClr val="002060"/>
                    </a:solidFill>
                    <a:latin typeface="+mj-lt"/>
                    <a:cs typeface="Segoe UI" panose="020B0502040204020203" pitchFamily="34" charset="0"/>
                  </a:rPr>
                  <a:t>Objetivos</a:t>
                </a:r>
                <a:endParaRPr lang="es-ES" sz="1600" i="1" dirty="0">
                  <a:solidFill>
                    <a:srgbClr val="002060"/>
                  </a:solidFill>
                  <a:latin typeface="+mj-lt"/>
                  <a:cs typeface="Segoe UI" panose="020B0502040204020203" pitchFamily="34" charset="0"/>
                </a:endParaRPr>
              </a:p>
            </p:txBody>
          </p:sp>
        </p:grpSp>
      </p:grpSp>
      <p:sp>
        <p:nvSpPr>
          <p:cNvPr id="22" name="Elipse 21">
            <a:extLst>
              <a:ext uri="{FF2B5EF4-FFF2-40B4-BE49-F238E27FC236}">
                <a16:creationId xmlns:a16="http://schemas.microsoft.com/office/drawing/2014/main" id="{E7D1D117-BC5C-430A-9FEB-B231E691511F}"/>
              </a:ext>
              <a:ext uri="{C183D7F6-B498-43B3-948B-1728B52AA6E4}">
                <adec:decorative xmlns:adec="http://schemas.microsoft.com/office/drawing/2017/decorative" val="1"/>
              </a:ext>
            </a:extLst>
          </p:cNvPr>
          <p:cNvSpPr/>
          <p:nvPr/>
        </p:nvSpPr>
        <p:spPr>
          <a:xfrm>
            <a:off x="732242" y="6769298"/>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23" name="Elipse 22">
            <a:extLst>
              <a:ext uri="{FF2B5EF4-FFF2-40B4-BE49-F238E27FC236}">
                <a16:creationId xmlns:a16="http://schemas.microsoft.com/office/drawing/2014/main" id="{2577E8EA-5E95-41C5-8BE8-EE647DE2613A}"/>
              </a:ext>
              <a:ext uri="{C183D7F6-B498-43B3-948B-1728B52AA6E4}">
                <adec:decorative xmlns:adec="http://schemas.microsoft.com/office/drawing/2017/decorative" val="1"/>
              </a:ext>
            </a:extLst>
          </p:cNvPr>
          <p:cNvSpPr/>
          <p:nvPr/>
        </p:nvSpPr>
        <p:spPr>
          <a:xfrm>
            <a:off x="713852" y="567838"/>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grpSp>
        <p:nvGrpSpPr>
          <p:cNvPr id="62" name="Grupo 61" descr="Esta imagen es la manos de una mujer escribiendo en una hoja de papel. ">
            <a:extLst>
              <a:ext uri="{FF2B5EF4-FFF2-40B4-BE49-F238E27FC236}">
                <a16:creationId xmlns:a16="http://schemas.microsoft.com/office/drawing/2014/main" id="{123C05C1-3914-48FB-B4B8-1388A2DB5ACE}"/>
              </a:ext>
            </a:extLst>
          </p:cNvPr>
          <p:cNvGrpSpPr/>
          <p:nvPr/>
        </p:nvGrpSpPr>
        <p:grpSpPr>
          <a:xfrm>
            <a:off x="4482071" y="-508000"/>
            <a:ext cx="8739666" cy="8346238"/>
            <a:chOff x="4597682" y="-439156"/>
            <a:chExt cx="7594320" cy="7252450"/>
          </a:xfrm>
        </p:grpSpPr>
        <p:sp>
          <p:nvSpPr>
            <p:cNvPr id="45" name="Forma libre 22">
              <a:extLst>
                <a:ext uri="{FF2B5EF4-FFF2-40B4-BE49-F238E27FC236}">
                  <a16:creationId xmlns:a16="http://schemas.microsoft.com/office/drawing/2014/main" id="{52C7242F-F484-4573-8387-13E2AE9DD93F}"/>
                </a:ext>
              </a:extLst>
            </p:cNvPr>
            <p:cNvSpPr>
              <a:spLocks/>
            </p:cNvSpPr>
            <p:nvPr/>
          </p:nvSpPr>
          <p:spPr bwMode="auto">
            <a:xfrm>
              <a:off x="4597682" y="-6899"/>
              <a:ext cx="7594319" cy="6820193"/>
            </a:xfrm>
            <a:custGeom>
              <a:avLst/>
              <a:gdLst>
                <a:gd name="T0" fmla="*/ 2254 w 2254"/>
                <a:gd name="T1" fmla="*/ 0 h 2026"/>
                <a:gd name="T2" fmla="*/ 2254 w 2254"/>
                <a:gd name="T3" fmla="*/ 2026 h 2026"/>
                <a:gd name="T4" fmla="*/ 2091 w 2254"/>
                <a:gd name="T5" fmla="*/ 1927 h 2026"/>
                <a:gd name="T6" fmla="*/ 1829 w 2254"/>
                <a:gd name="T7" fmla="*/ 1867 h 2026"/>
                <a:gd name="T8" fmla="*/ 1784 w 2254"/>
                <a:gd name="T9" fmla="*/ 1860 h 2026"/>
                <a:gd name="T10" fmla="*/ 1025 w 2254"/>
                <a:gd name="T11" fmla="*/ 1812 h 2026"/>
                <a:gd name="T12" fmla="*/ 330 w 2254"/>
                <a:gd name="T13" fmla="*/ 1005 h 2026"/>
                <a:gd name="T14" fmla="*/ 662 w 2254"/>
                <a:gd name="T15" fmla="*/ 430 h 2026"/>
                <a:gd name="T16" fmla="*/ 770 w 2254"/>
                <a:gd name="T17" fmla="*/ 0 h 2026"/>
                <a:gd name="T18" fmla="*/ 2254 w 2254"/>
                <a:gd name="T19" fmla="*/ 0 h 2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4" h="2026">
                  <a:moveTo>
                    <a:pt x="2254" y="0"/>
                  </a:moveTo>
                  <a:cubicBezTo>
                    <a:pt x="2254" y="2026"/>
                    <a:pt x="2254" y="2026"/>
                    <a:pt x="2254" y="2026"/>
                  </a:cubicBezTo>
                  <a:cubicBezTo>
                    <a:pt x="2243" y="2005"/>
                    <a:pt x="2206" y="1966"/>
                    <a:pt x="2091" y="1927"/>
                  </a:cubicBezTo>
                  <a:cubicBezTo>
                    <a:pt x="2029" y="1906"/>
                    <a:pt x="1944" y="1885"/>
                    <a:pt x="1829" y="1867"/>
                  </a:cubicBezTo>
                  <a:cubicBezTo>
                    <a:pt x="1814" y="1865"/>
                    <a:pt x="1800" y="1862"/>
                    <a:pt x="1784" y="1860"/>
                  </a:cubicBezTo>
                  <a:cubicBezTo>
                    <a:pt x="1606" y="1835"/>
                    <a:pt x="1361" y="1816"/>
                    <a:pt x="1025" y="1812"/>
                  </a:cubicBezTo>
                  <a:cubicBezTo>
                    <a:pt x="0" y="1800"/>
                    <a:pt x="66" y="1196"/>
                    <a:pt x="330" y="1005"/>
                  </a:cubicBezTo>
                  <a:cubicBezTo>
                    <a:pt x="580" y="825"/>
                    <a:pt x="686" y="680"/>
                    <a:pt x="662" y="430"/>
                  </a:cubicBezTo>
                  <a:cubicBezTo>
                    <a:pt x="638" y="181"/>
                    <a:pt x="770" y="0"/>
                    <a:pt x="770" y="0"/>
                  </a:cubicBezTo>
                  <a:lnTo>
                    <a:pt x="2254" y="0"/>
                  </a:lnTo>
                  <a:close/>
                </a:path>
              </a:pathLst>
            </a:custGeom>
            <a:gradFill>
              <a:gsLst>
                <a:gs pos="0">
                  <a:srgbClr val="7CEFD8"/>
                </a:gs>
                <a:gs pos="55000">
                  <a:srgbClr val="6672E4"/>
                </a:gs>
                <a:gs pos="100000">
                  <a:srgbClr val="882BE5"/>
                </a:gs>
              </a:gsLst>
              <a:lin ang="4800000" scaled="0"/>
            </a:gra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46" name="Forma libre 23">
              <a:extLst>
                <a:ext uri="{FF2B5EF4-FFF2-40B4-BE49-F238E27FC236}">
                  <a16:creationId xmlns:a16="http://schemas.microsoft.com/office/drawing/2014/main" id="{DFA1772D-1024-422A-B407-BE0F21E16E56}"/>
                </a:ext>
              </a:extLst>
            </p:cNvPr>
            <p:cNvSpPr>
              <a:spLocks/>
            </p:cNvSpPr>
            <p:nvPr/>
          </p:nvSpPr>
          <p:spPr bwMode="auto">
            <a:xfrm>
              <a:off x="7013242" y="1441003"/>
              <a:ext cx="4110752" cy="3954852"/>
            </a:xfrm>
            <a:custGeom>
              <a:avLst/>
              <a:gdLst>
                <a:gd name="T0" fmla="*/ 0 w 2294"/>
                <a:gd name="T1" fmla="*/ 221 h 2207"/>
                <a:gd name="T2" fmla="*/ 1809 w 2294"/>
                <a:gd name="T3" fmla="*/ 0 h 2207"/>
                <a:gd name="T4" fmla="*/ 2294 w 2294"/>
                <a:gd name="T5" fmla="*/ 1957 h 2207"/>
                <a:gd name="T6" fmla="*/ 432 w 2294"/>
                <a:gd name="T7" fmla="*/ 2207 h 2207"/>
                <a:gd name="T8" fmla="*/ 0 w 2294"/>
                <a:gd name="T9" fmla="*/ 221 h 2207"/>
              </a:gdLst>
              <a:ahLst/>
              <a:cxnLst>
                <a:cxn ang="0">
                  <a:pos x="T0" y="T1"/>
                </a:cxn>
                <a:cxn ang="0">
                  <a:pos x="T2" y="T3"/>
                </a:cxn>
                <a:cxn ang="0">
                  <a:pos x="T4" y="T5"/>
                </a:cxn>
                <a:cxn ang="0">
                  <a:pos x="T6" y="T7"/>
                </a:cxn>
                <a:cxn ang="0">
                  <a:pos x="T8" y="T9"/>
                </a:cxn>
              </a:cxnLst>
              <a:rect l="0" t="0" r="r" b="b"/>
              <a:pathLst>
                <a:path w="2294" h="2207">
                  <a:moveTo>
                    <a:pt x="0" y="221"/>
                  </a:moveTo>
                  <a:lnTo>
                    <a:pt x="1809" y="0"/>
                  </a:lnTo>
                  <a:lnTo>
                    <a:pt x="2294" y="1957"/>
                  </a:lnTo>
                  <a:lnTo>
                    <a:pt x="432" y="2207"/>
                  </a:lnTo>
                  <a:lnTo>
                    <a:pt x="0" y="221"/>
                  </a:lnTo>
                  <a:close/>
                </a:path>
              </a:pathLst>
            </a:custGeom>
            <a:solidFill>
              <a:srgbClr val="C8F4F7"/>
            </a:soli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47" name="Forma libre 24">
              <a:extLst>
                <a:ext uri="{FF2B5EF4-FFF2-40B4-BE49-F238E27FC236}">
                  <a16:creationId xmlns:a16="http://schemas.microsoft.com/office/drawing/2014/main" id="{30CD4E41-332B-4C6B-9927-54698D5D0DF2}"/>
                </a:ext>
              </a:extLst>
            </p:cNvPr>
            <p:cNvSpPr>
              <a:spLocks/>
            </p:cNvSpPr>
            <p:nvPr/>
          </p:nvSpPr>
          <p:spPr bwMode="auto">
            <a:xfrm>
              <a:off x="7676266" y="1441003"/>
              <a:ext cx="2981818" cy="1632475"/>
            </a:xfrm>
            <a:custGeom>
              <a:avLst/>
              <a:gdLst>
                <a:gd name="T0" fmla="*/ 0 w 1664"/>
                <a:gd name="T1" fmla="*/ 736 h 911"/>
                <a:gd name="T2" fmla="*/ 1664 w 1664"/>
                <a:gd name="T3" fmla="*/ 911 h 911"/>
                <a:gd name="T4" fmla="*/ 1439 w 1664"/>
                <a:gd name="T5" fmla="*/ 0 h 911"/>
                <a:gd name="T6" fmla="*/ 399 w 1664"/>
                <a:gd name="T7" fmla="*/ 127 h 911"/>
                <a:gd name="T8" fmla="*/ 0 w 1664"/>
                <a:gd name="T9" fmla="*/ 736 h 911"/>
              </a:gdLst>
              <a:ahLst/>
              <a:cxnLst>
                <a:cxn ang="0">
                  <a:pos x="T0" y="T1"/>
                </a:cxn>
                <a:cxn ang="0">
                  <a:pos x="T2" y="T3"/>
                </a:cxn>
                <a:cxn ang="0">
                  <a:pos x="T4" y="T5"/>
                </a:cxn>
                <a:cxn ang="0">
                  <a:pos x="T6" y="T7"/>
                </a:cxn>
                <a:cxn ang="0">
                  <a:pos x="T8" y="T9"/>
                </a:cxn>
              </a:cxnLst>
              <a:rect l="0" t="0" r="r" b="b"/>
              <a:pathLst>
                <a:path w="1664" h="911">
                  <a:moveTo>
                    <a:pt x="0" y="736"/>
                  </a:moveTo>
                  <a:lnTo>
                    <a:pt x="1664" y="911"/>
                  </a:lnTo>
                  <a:lnTo>
                    <a:pt x="1439" y="0"/>
                  </a:lnTo>
                  <a:lnTo>
                    <a:pt x="399" y="127"/>
                  </a:lnTo>
                  <a:lnTo>
                    <a:pt x="0" y="736"/>
                  </a:lnTo>
                  <a:close/>
                </a:path>
              </a:pathLst>
            </a:custGeom>
            <a:solidFill>
              <a:srgbClr val="7CE4EC"/>
            </a:soli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48" name="Forma libre 25">
              <a:extLst>
                <a:ext uri="{FF2B5EF4-FFF2-40B4-BE49-F238E27FC236}">
                  <a16:creationId xmlns:a16="http://schemas.microsoft.com/office/drawing/2014/main" id="{12DCF2D5-0997-409A-9DB7-B4DFF4C5BA0B}"/>
                </a:ext>
              </a:extLst>
            </p:cNvPr>
            <p:cNvSpPr>
              <a:spLocks/>
            </p:cNvSpPr>
            <p:nvPr/>
          </p:nvSpPr>
          <p:spPr bwMode="auto">
            <a:xfrm>
              <a:off x="8108129" y="1426667"/>
              <a:ext cx="1347553" cy="593139"/>
            </a:xfrm>
            <a:custGeom>
              <a:avLst/>
              <a:gdLst>
                <a:gd name="T0" fmla="*/ 752 w 752"/>
                <a:gd name="T1" fmla="*/ 0 h 331"/>
                <a:gd name="T2" fmla="*/ 275 w 752"/>
                <a:gd name="T3" fmla="*/ 72 h 331"/>
                <a:gd name="T4" fmla="*/ 0 w 752"/>
                <a:gd name="T5" fmla="*/ 331 h 331"/>
                <a:gd name="T6" fmla="*/ 752 w 752"/>
                <a:gd name="T7" fmla="*/ 130 h 331"/>
                <a:gd name="T8" fmla="*/ 752 w 752"/>
                <a:gd name="T9" fmla="*/ 0 h 331"/>
              </a:gdLst>
              <a:ahLst/>
              <a:cxnLst>
                <a:cxn ang="0">
                  <a:pos x="T0" y="T1"/>
                </a:cxn>
                <a:cxn ang="0">
                  <a:pos x="T2" y="T3"/>
                </a:cxn>
                <a:cxn ang="0">
                  <a:pos x="T4" y="T5"/>
                </a:cxn>
                <a:cxn ang="0">
                  <a:pos x="T6" y="T7"/>
                </a:cxn>
                <a:cxn ang="0">
                  <a:pos x="T8" y="T9"/>
                </a:cxn>
              </a:cxnLst>
              <a:rect l="0" t="0" r="r" b="b"/>
              <a:pathLst>
                <a:path w="752" h="331">
                  <a:moveTo>
                    <a:pt x="752" y="0"/>
                  </a:moveTo>
                  <a:lnTo>
                    <a:pt x="275" y="72"/>
                  </a:lnTo>
                  <a:lnTo>
                    <a:pt x="0" y="331"/>
                  </a:lnTo>
                  <a:lnTo>
                    <a:pt x="752" y="130"/>
                  </a:lnTo>
                  <a:lnTo>
                    <a:pt x="752" y="0"/>
                  </a:lnTo>
                  <a:close/>
                </a:path>
              </a:pathLst>
            </a:custGeom>
            <a:solidFill>
              <a:srgbClr val="ADA4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49" name="Forma libre 26">
              <a:extLst>
                <a:ext uri="{FF2B5EF4-FFF2-40B4-BE49-F238E27FC236}">
                  <a16:creationId xmlns:a16="http://schemas.microsoft.com/office/drawing/2014/main" id="{56FE8491-17D1-44D2-A059-D277D43E3DDA}"/>
                </a:ext>
              </a:extLst>
            </p:cNvPr>
            <p:cNvSpPr>
              <a:spLocks/>
            </p:cNvSpPr>
            <p:nvPr/>
          </p:nvSpPr>
          <p:spPr bwMode="auto">
            <a:xfrm>
              <a:off x="7955812" y="1828066"/>
              <a:ext cx="546548" cy="456950"/>
            </a:xfrm>
            <a:custGeom>
              <a:avLst/>
              <a:gdLst>
                <a:gd name="T0" fmla="*/ 162 w 162"/>
                <a:gd name="T1" fmla="*/ 66 h 136"/>
                <a:gd name="T2" fmla="*/ 87 w 162"/>
                <a:gd name="T3" fmla="*/ 130 h 136"/>
                <a:gd name="T4" fmla="*/ 36 w 162"/>
                <a:gd name="T5" fmla="*/ 124 h 136"/>
                <a:gd name="T6" fmla="*/ 0 w 162"/>
                <a:gd name="T7" fmla="*/ 103 h 136"/>
                <a:gd name="T8" fmla="*/ 103 w 162"/>
                <a:gd name="T9" fmla="*/ 0 h 136"/>
                <a:gd name="T10" fmla="*/ 148 w 162"/>
                <a:gd name="T11" fmla="*/ 50 h 136"/>
                <a:gd name="T12" fmla="*/ 162 w 162"/>
                <a:gd name="T13" fmla="*/ 66 h 136"/>
              </a:gdLst>
              <a:ahLst/>
              <a:cxnLst>
                <a:cxn ang="0">
                  <a:pos x="T0" y="T1"/>
                </a:cxn>
                <a:cxn ang="0">
                  <a:pos x="T2" y="T3"/>
                </a:cxn>
                <a:cxn ang="0">
                  <a:pos x="T4" y="T5"/>
                </a:cxn>
                <a:cxn ang="0">
                  <a:pos x="T6" y="T7"/>
                </a:cxn>
                <a:cxn ang="0">
                  <a:pos x="T8" y="T9"/>
                </a:cxn>
                <a:cxn ang="0">
                  <a:pos x="T10" y="T11"/>
                </a:cxn>
                <a:cxn ang="0">
                  <a:pos x="T12" y="T13"/>
                </a:cxn>
              </a:cxnLst>
              <a:rect l="0" t="0" r="r" b="b"/>
              <a:pathLst>
                <a:path w="162" h="136">
                  <a:moveTo>
                    <a:pt x="162" y="66"/>
                  </a:moveTo>
                  <a:cubicBezTo>
                    <a:pt x="162" y="66"/>
                    <a:pt x="119" y="116"/>
                    <a:pt x="87" y="130"/>
                  </a:cubicBezTo>
                  <a:cubicBezTo>
                    <a:pt x="72" y="136"/>
                    <a:pt x="53" y="131"/>
                    <a:pt x="36" y="124"/>
                  </a:cubicBezTo>
                  <a:cubicBezTo>
                    <a:pt x="16" y="115"/>
                    <a:pt x="0" y="103"/>
                    <a:pt x="0" y="103"/>
                  </a:cubicBezTo>
                  <a:cubicBezTo>
                    <a:pt x="103" y="0"/>
                    <a:pt x="103" y="0"/>
                    <a:pt x="103" y="0"/>
                  </a:cubicBezTo>
                  <a:cubicBezTo>
                    <a:pt x="148" y="50"/>
                    <a:pt x="148" y="50"/>
                    <a:pt x="148" y="50"/>
                  </a:cubicBezTo>
                  <a:lnTo>
                    <a:pt x="162" y="66"/>
                  </a:lnTo>
                  <a:close/>
                </a:path>
              </a:pathLst>
            </a:custGeom>
            <a:solidFill>
              <a:srgbClr val="D8C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50" name="Forma libre 27">
              <a:extLst>
                <a:ext uri="{FF2B5EF4-FFF2-40B4-BE49-F238E27FC236}">
                  <a16:creationId xmlns:a16="http://schemas.microsoft.com/office/drawing/2014/main" id="{59AC079D-039E-4639-B27F-9908EF107DB5}"/>
                </a:ext>
              </a:extLst>
            </p:cNvPr>
            <p:cNvSpPr>
              <a:spLocks/>
            </p:cNvSpPr>
            <p:nvPr/>
          </p:nvSpPr>
          <p:spPr bwMode="auto">
            <a:xfrm>
              <a:off x="8077665" y="1996510"/>
              <a:ext cx="424695" cy="288506"/>
            </a:xfrm>
            <a:custGeom>
              <a:avLst/>
              <a:gdLst>
                <a:gd name="T0" fmla="*/ 126 w 126"/>
                <a:gd name="T1" fmla="*/ 16 h 86"/>
                <a:gd name="T2" fmla="*/ 51 w 126"/>
                <a:gd name="T3" fmla="*/ 80 h 86"/>
                <a:gd name="T4" fmla="*/ 0 w 126"/>
                <a:gd name="T5" fmla="*/ 74 h 86"/>
                <a:gd name="T6" fmla="*/ 6 w 126"/>
                <a:gd name="T7" fmla="*/ 61 h 86"/>
                <a:gd name="T8" fmla="*/ 112 w 126"/>
                <a:gd name="T9" fmla="*/ 0 h 86"/>
                <a:gd name="T10" fmla="*/ 126 w 126"/>
                <a:gd name="T11" fmla="*/ 16 h 86"/>
              </a:gdLst>
              <a:ahLst/>
              <a:cxnLst>
                <a:cxn ang="0">
                  <a:pos x="T0" y="T1"/>
                </a:cxn>
                <a:cxn ang="0">
                  <a:pos x="T2" y="T3"/>
                </a:cxn>
                <a:cxn ang="0">
                  <a:pos x="T4" y="T5"/>
                </a:cxn>
                <a:cxn ang="0">
                  <a:pos x="T6" y="T7"/>
                </a:cxn>
                <a:cxn ang="0">
                  <a:pos x="T8" y="T9"/>
                </a:cxn>
                <a:cxn ang="0">
                  <a:pos x="T10" y="T11"/>
                </a:cxn>
              </a:cxnLst>
              <a:rect l="0" t="0" r="r" b="b"/>
              <a:pathLst>
                <a:path w="126" h="86">
                  <a:moveTo>
                    <a:pt x="126" y="16"/>
                  </a:moveTo>
                  <a:cubicBezTo>
                    <a:pt x="126" y="16"/>
                    <a:pt x="83" y="66"/>
                    <a:pt x="51" y="80"/>
                  </a:cubicBezTo>
                  <a:cubicBezTo>
                    <a:pt x="36" y="86"/>
                    <a:pt x="17" y="81"/>
                    <a:pt x="0" y="74"/>
                  </a:cubicBezTo>
                  <a:cubicBezTo>
                    <a:pt x="2" y="70"/>
                    <a:pt x="3" y="65"/>
                    <a:pt x="6" y="61"/>
                  </a:cubicBezTo>
                  <a:cubicBezTo>
                    <a:pt x="6" y="61"/>
                    <a:pt x="54" y="25"/>
                    <a:pt x="112" y="0"/>
                  </a:cubicBezTo>
                  <a:lnTo>
                    <a:pt x="12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51" name="Forma libre 28">
              <a:extLst>
                <a:ext uri="{FF2B5EF4-FFF2-40B4-BE49-F238E27FC236}">
                  <a16:creationId xmlns:a16="http://schemas.microsoft.com/office/drawing/2014/main" id="{C95685F9-863C-488D-A6CE-3A519F21EA34}"/>
                </a:ext>
              </a:extLst>
            </p:cNvPr>
            <p:cNvSpPr>
              <a:spLocks/>
            </p:cNvSpPr>
            <p:nvPr/>
          </p:nvSpPr>
          <p:spPr bwMode="auto">
            <a:xfrm>
              <a:off x="11804938" y="-14067"/>
              <a:ext cx="387063" cy="7168"/>
            </a:xfrm>
            <a:custGeom>
              <a:avLst/>
              <a:gdLst>
                <a:gd name="T0" fmla="*/ 115 w 115"/>
                <a:gd name="T1" fmla="*/ 2 h 2"/>
                <a:gd name="T2" fmla="*/ 0 w 115"/>
                <a:gd name="T3" fmla="*/ 2 h 2"/>
                <a:gd name="T4" fmla="*/ 115 w 115"/>
                <a:gd name="T5" fmla="*/ 2 h 2"/>
              </a:gdLst>
              <a:ahLst/>
              <a:cxnLst>
                <a:cxn ang="0">
                  <a:pos x="T0" y="T1"/>
                </a:cxn>
                <a:cxn ang="0">
                  <a:pos x="T2" y="T3"/>
                </a:cxn>
                <a:cxn ang="0">
                  <a:pos x="T4" y="T5"/>
                </a:cxn>
              </a:cxnLst>
              <a:rect l="0" t="0" r="r" b="b"/>
              <a:pathLst>
                <a:path w="115" h="2">
                  <a:moveTo>
                    <a:pt x="115" y="2"/>
                  </a:moveTo>
                  <a:cubicBezTo>
                    <a:pt x="0" y="2"/>
                    <a:pt x="0" y="2"/>
                    <a:pt x="0" y="2"/>
                  </a:cubicBezTo>
                  <a:cubicBezTo>
                    <a:pt x="73" y="0"/>
                    <a:pt x="115" y="2"/>
                    <a:pt x="115" y="2"/>
                  </a:cubicBezTo>
                  <a:close/>
                </a:path>
              </a:pathLst>
            </a:custGeom>
            <a:solidFill>
              <a:srgbClr val="190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grpSp>
          <p:nvGrpSpPr>
            <p:cNvPr id="60" name="Grupo 59">
              <a:extLst>
                <a:ext uri="{FF2B5EF4-FFF2-40B4-BE49-F238E27FC236}">
                  <a16:creationId xmlns:a16="http://schemas.microsoft.com/office/drawing/2014/main" id="{D88A045D-1D47-48A7-BD6D-329F30D7916F}"/>
                </a:ext>
              </a:extLst>
            </p:cNvPr>
            <p:cNvGrpSpPr/>
            <p:nvPr/>
          </p:nvGrpSpPr>
          <p:grpSpPr>
            <a:xfrm>
              <a:off x="7676266" y="528897"/>
              <a:ext cx="1904852" cy="2230988"/>
              <a:chOff x="7676266" y="528897"/>
              <a:chExt cx="1904852" cy="2230988"/>
            </a:xfrm>
            <a:gradFill>
              <a:gsLst>
                <a:gs pos="0">
                  <a:srgbClr val="03002F"/>
                </a:gs>
                <a:gs pos="100000">
                  <a:srgbClr val="F870FF"/>
                </a:gs>
              </a:gsLst>
              <a:lin ang="19800000" scaled="0"/>
            </a:gradFill>
          </p:grpSpPr>
          <p:sp>
            <p:nvSpPr>
              <p:cNvPr id="52" name="Forma libre 29">
                <a:extLst>
                  <a:ext uri="{FF2B5EF4-FFF2-40B4-BE49-F238E27FC236}">
                    <a16:creationId xmlns:a16="http://schemas.microsoft.com/office/drawing/2014/main" id="{8AC43BD2-6A27-4E0F-BAFD-FDAF479A012B}"/>
                  </a:ext>
                </a:extLst>
              </p:cNvPr>
              <p:cNvSpPr>
                <a:spLocks/>
              </p:cNvSpPr>
              <p:nvPr/>
            </p:nvSpPr>
            <p:spPr bwMode="auto">
              <a:xfrm>
                <a:off x="7676266" y="2195418"/>
                <a:ext cx="589555" cy="564467"/>
              </a:xfrm>
              <a:custGeom>
                <a:avLst/>
                <a:gdLst>
                  <a:gd name="T0" fmla="*/ 138 w 175"/>
                  <a:gd name="T1" fmla="*/ 16 h 168"/>
                  <a:gd name="T2" fmla="*/ 175 w 175"/>
                  <a:gd name="T3" fmla="*/ 32 h 168"/>
                  <a:gd name="T4" fmla="*/ 167 w 175"/>
                  <a:gd name="T5" fmla="*/ 40 h 168"/>
                  <a:gd name="T6" fmla="*/ 109 w 175"/>
                  <a:gd name="T7" fmla="*/ 105 h 168"/>
                  <a:gd name="T8" fmla="*/ 109 w 175"/>
                  <a:gd name="T9" fmla="*/ 105 h 168"/>
                  <a:gd name="T10" fmla="*/ 84 w 175"/>
                  <a:gd name="T11" fmla="*/ 133 h 168"/>
                  <a:gd name="T12" fmla="*/ 0 w 175"/>
                  <a:gd name="T13" fmla="*/ 168 h 168"/>
                  <a:gd name="T14" fmla="*/ 32 w 175"/>
                  <a:gd name="T15" fmla="*/ 83 h 168"/>
                  <a:gd name="T16" fmla="*/ 48 w 175"/>
                  <a:gd name="T17" fmla="*/ 63 h 168"/>
                  <a:gd name="T18" fmla="*/ 65 w 175"/>
                  <a:gd name="T19" fmla="*/ 42 h 168"/>
                  <a:gd name="T20" fmla="*/ 99 w 175"/>
                  <a:gd name="T21" fmla="*/ 0 h 168"/>
                  <a:gd name="T22" fmla="*/ 103 w 175"/>
                  <a:gd name="T23" fmla="*/ 1 h 168"/>
                  <a:gd name="T24" fmla="*/ 108 w 175"/>
                  <a:gd name="T25" fmla="*/ 3 h 168"/>
                  <a:gd name="T26" fmla="*/ 113 w 175"/>
                  <a:gd name="T27" fmla="*/ 6 h 168"/>
                  <a:gd name="T28" fmla="*/ 115 w 175"/>
                  <a:gd name="T29" fmla="*/ 6 h 168"/>
                  <a:gd name="T30" fmla="*/ 115 w 175"/>
                  <a:gd name="T31" fmla="*/ 6 h 168"/>
                  <a:gd name="T32" fmla="*/ 115 w 175"/>
                  <a:gd name="T33" fmla="*/ 6 h 168"/>
                  <a:gd name="T34" fmla="*/ 131 w 175"/>
                  <a:gd name="T35" fmla="*/ 13 h 168"/>
                  <a:gd name="T36" fmla="*/ 136 w 175"/>
                  <a:gd name="T37" fmla="*/ 15 h 168"/>
                  <a:gd name="T38" fmla="*/ 138 w 175"/>
                  <a:gd name="T39" fmla="*/ 1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168">
                    <a:moveTo>
                      <a:pt x="138" y="16"/>
                    </a:moveTo>
                    <a:cubicBezTo>
                      <a:pt x="150" y="21"/>
                      <a:pt x="162" y="27"/>
                      <a:pt x="175" y="32"/>
                    </a:cubicBezTo>
                    <a:cubicBezTo>
                      <a:pt x="167" y="40"/>
                      <a:pt x="167" y="40"/>
                      <a:pt x="167" y="40"/>
                    </a:cubicBezTo>
                    <a:cubicBezTo>
                      <a:pt x="109" y="105"/>
                      <a:pt x="109" y="105"/>
                      <a:pt x="109" y="105"/>
                    </a:cubicBezTo>
                    <a:cubicBezTo>
                      <a:pt x="109" y="105"/>
                      <a:pt x="109" y="105"/>
                      <a:pt x="109" y="105"/>
                    </a:cubicBezTo>
                    <a:cubicBezTo>
                      <a:pt x="84" y="133"/>
                      <a:pt x="84" y="133"/>
                      <a:pt x="84" y="133"/>
                    </a:cubicBezTo>
                    <a:cubicBezTo>
                      <a:pt x="0" y="168"/>
                      <a:pt x="0" y="168"/>
                      <a:pt x="0" y="168"/>
                    </a:cubicBezTo>
                    <a:cubicBezTo>
                      <a:pt x="32" y="83"/>
                      <a:pt x="32" y="83"/>
                      <a:pt x="32" y="83"/>
                    </a:cubicBezTo>
                    <a:cubicBezTo>
                      <a:pt x="48" y="63"/>
                      <a:pt x="48" y="63"/>
                      <a:pt x="48" y="63"/>
                    </a:cubicBezTo>
                    <a:cubicBezTo>
                      <a:pt x="65" y="42"/>
                      <a:pt x="65" y="42"/>
                      <a:pt x="65" y="42"/>
                    </a:cubicBezTo>
                    <a:cubicBezTo>
                      <a:pt x="99" y="0"/>
                      <a:pt x="99" y="0"/>
                      <a:pt x="99" y="0"/>
                    </a:cubicBezTo>
                    <a:cubicBezTo>
                      <a:pt x="100" y="0"/>
                      <a:pt x="101" y="1"/>
                      <a:pt x="103" y="1"/>
                    </a:cubicBezTo>
                    <a:cubicBezTo>
                      <a:pt x="104" y="2"/>
                      <a:pt x="106" y="3"/>
                      <a:pt x="108" y="3"/>
                    </a:cubicBezTo>
                    <a:cubicBezTo>
                      <a:pt x="110" y="4"/>
                      <a:pt x="112" y="5"/>
                      <a:pt x="113" y="6"/>
                    </a:cubicBezTo>
                    <a:cubicBezTo>
                      <a:pt x="114" y="6"/>
                      <a:pt x="114" y="6"/>
                      <a:pt x="115" y="6"/>
                    </a:cubicBezTo>
                    <a:cubicBezTo>
                      <a:pt x="115" y="6"/>
                      <a:pt x="115" y="6"/>
                      <a:pt x="115" y="6"/>
                    </a:cubicBezTo>
                    <a:cubicBezTo>
                      <a:pt x="115" y="6"/>
                      <a:pt x="115" y="6"/>
                      <a:pt x="115" y="6"/>
                    </a:cubicBezTo>
                    <a:cubicBezTo>
                      <a:pt x="120" y="8"/>
                      <a:pt x="126" y="11"/>
                      <a:pt x="131" y="13"/>
                    </a:cubicBezTo>
                    <a:cubicBezTo>
                      <a:pt x="133" y="14"/>
                      <a:pt x="134" y="15"/>
                      <a:pt x="136" y="15"/>
                    </a:cubicBezTo>
                    <a:cubicBezTo>
                      <a:pt x="137" y="16"/>
                      <a:pt x="137" y="16"/>
                      <a:pt x="13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53" name="Forma libre 30">
                <a:extLst>
                  <a:ext uri="{FF2B5EF4-FFF2-40B4-BE49-F238E27FC236}">
                    <a16:creationId xmlns:a16="http://schemas.microsoft.com/office/drawing/2014/main" id="{ADA7EFA8-1700-4615-8891-221172E4BD3B}"/>
                  </a:ext>
                </a:extLst>
              </p:cNvPr>
              <p:cNvSpPr>
                <a:spLocks/>
              </p:cNvSpPr>
              <p:nvPr/>
            </p:nvSpPr>
            <p:spPr bwMode="auto">
              <a:xfrm>
                <a:off x="8009570" y="528897"/>
                <a:ext cx="1571548" cy="1774039"/>
              </a:xfrm>
              <a:custGeom>
                <a:avLst/>
                <a:gdLst>
                  <a:gd name="T0" fmla="*/ 454 w 466"/>
                  <a:gd name="T1" fmla="*/ 77 h 527"/>
                  <a:gd name="T2" fmla="*/ 450 w 466"/>
                  <a:gd name="T3" fmla="*/ 81 h 527"/>
                  <a:gd name="T4" fmla="*/ 241 w 466"/>
                  <a:gd name="T5" fmla="*/ 334 h 527"/>
                  <a:gd name="T6" fmla="*/ 228 w 466"/>
                  <a:gd name="T7" fmla="*/ 350 h 527"/>
                  <a:gd name="T8" fmla="*/ 184 w 466"/>
                  <a:gd name="T9" fmla="*/ 403 h 527"/>
                  <a:gd name="T10" fmla="*/ 162 w 466"/>
                  <a:gd name="T11" fmla="*/ 429 h 527"/>
                  <a:gd name="T12" fmla="*/ 134 w 466"/>
                  <a:gd name="T13" fmla="*/ 461 h 527"/>
                  <a:gd name="T14" fmla="*/ 76 w 466"/>
                  <a:gd name="T15" fmla="*/ 527 h 527"/>
                  <a:gd name="T16" fmla="*/ 39 w 466"/>
                  <a:gd name="T17" fmla="*/ 511 h 527"/>
                  <a:gd name="T18" fmla="*/ 37 w 466"/>
                  <a:gd name="T19" fmla="*/ 510 h 527"/>
                  <a:gd name="T20" fmla="*/ 32 w 466"/>
                  <a:gd name="T21" fmla="*/ 508 h 527"/>
                  <a:gd name="T22" fmla="*/ 16 w 466"/>
                  <a:gd name="T23" fmla="*/ 501 h 527"/>
                  <a:gd name="T24" fmla="*/ 16 w 466"/>
                  <a:gd name="T25" fmla="*/ 501 h 527"/>
                  <a:gd name="T26" fmla="*/ 16 w 466"/>
                  <a:gd name="T27" fmla="*/ 501 h 527"/>
                  <a:gd name="T28" fmla="*/ 14 w 466"/>
                  <a:gd name="T29" fmla="*/ 501 h 527"/>
                  <a:gd name="T30" fmla="*/ 9 w 466"/>
                  <a:gd name="T31" fmla="*/ 498 h 527"/>
                  <a:gd name="T32" fmla="*/ 4 w 466"/>
                  <a:gd name="T33" fmla="*/ 496 h 527"/>
                  <a:gd name="T34" fmla="*/ 0 w 466"/>
                  <a:gd name="T35" fmla="*/ 495 h 527"/>
                  <a:gd name="T36" fmla="*/ 378 w 466"/>
                  <a:gd name="T37" fmla="*/ 24 h 527"/>
                  <a:gd name="T38" fmla="*/ 443 w 466"/>
                  <a:gd name="T39" fmla="*/ 16 h 527"/>
                  <a:gd name="T40" fmla="*/ 454 w 466"/>
                  <a:gd name="T41" fmla="*/ 7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6" h="527">
                    <a:moveTo>
                      <a:pt x="454" y="77"/>
                    </a:moveTo>
                    <a:cubicBezTo>
                      <a:pt x="453" y="78"/>
                      <a:pt x="452" y="80"/>
                      <a:pt x="450" y="81"/>
                    </a:cubicBezTo>
                    <a:cubicBezTo>
                      <a:pt x="241" y="334"/>
                      <a:pt x="241" y="334"/>
                      <a:pt x="241" y="334"/>
                    </a:cubicBezTo>
                    <a:cubicBezTo>
                      <a:pt x="228" y="350"/>
                      <a:pt x="228" y="350"/>
                      <a:pt x="228" y="350"/>
                    </a:cubicBezTo>
                    <a:cubicBezTo>
                      <a:pt x="184" y="403"/>
                      <a:pt x="184" y="403"/>
                      <a:pt x="184" y="403"/>
                    </a:cubicBezTo>
                    <a:cubicBezTo>
                      <a:pt x="162" y="429"/>
                      <a:pt x="162" y="429"/>
                      <a:pt x="162" y="429"/>
                    </a:cubicBezTo>
                    <a:cubicBezTo>
                      <a:pt x="134" y="461"/>
                      <a:pt x="134" y="461"/>
                      <a:pt x="134" y="461"/>
                    </a:cubicBezTo>
                    <a:cubicBezTo>
                      <a:pt x="76" y="527"/>
                      <a:pt x="76" y="527"/>
                      <a:pt x="76" y="527"/>
                    </a:cubicBezTo>
                    <a:cubicBezTo>
                      <a:pt x="63" y="522"/>
                      <a:pt x="51" y="516"/>
                      <a:pt x="39" y="511"/>
                    </a:cubicBezTo>
                    <a:cubicBezTo>
                      <a:pt x="38" y="511"/>
                      <a:pt x="38" y="511"/>
                      <a:pt x="37" y="510"/>
                    </a:cubicBezTo>
                    <a:cubicBezTo>
                      <a:pt x="35" y="510"/>
                      <a:pt x="34" y="509"/>
                      <a:pt x="32" y="508"/>
                    </a:cubicBezTo>
                    <a:cubicBezTo>
                      <a:pt x="27" y="506"/>
                      <a:pt x="21" y="503"/>
                      <a:pt x="16" y="501"/>
                    </a:cubicBezTo>
                    <a:cubicBezTo>
                      <a:pt x="16" y="501"/>
                      <a:pt x="16" y="501"/>
                      <a:pt x="16" y="501"/>
                    </a:cubicBezTo>
                    <a:cubicBezTo>
                      <a:pt x="16" y="501"/>
                      <a:pt x="16" y="501"/>
                      <a:pt x="16" y="501"/>
                    </a:cubicBezTo>
                    <a:cubicBezTo>
                      <a:pt x="15" y="501"/>
                      <a:pt x="15" y="501"/>
                      <a:pt x="14" y="501"/>
                    </a:cubicBezTo>
                    <a:cubicBezTo>
                      <a:pt x="13" y="500"/>
                      <a:pt x="11" y="499"/>
                      <a:pt x="9" y="498"/>
                    </a:cubicBezTo>
                    <a:cubicBezTo>
                      <a:pt x="7" y="498"/>
                      <a:pt x="5" y="497"/>
                      <a:pt x="4" y="496"/>
                    </a:cubicBezTo>
                    <a:cubicBezTo>
                      <a:pt x="2" y="496"/>
                      <a:pt x="1" y="495"/>
                      <a:pt x="0" y="495"/>
                    </a:cubicBezTo>
                    <a:cubicBezTo>
                      <a:pt x="378" y="24"/>
                      <a:pt x="378" y="24"/>
                      <a:pt x="378" y="24"/>
                    </a:cubicBezTo>
                    <a:cubicBezTo>
                      <a:pt x="394" y="4"/>
                      <a:pt x="423" y="0"/>
                      <a:pt x="443" y="16"/>
                    </a:cubicBezTo>
                    <a:cubicBezTo>
                      <a:pt x="462" y="31"/>
                      <a:pt x="466" y="57"/>
                      <a:pt x="454"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54" name="Forma libre 31">
              <a:extLst>
                <a:ext uri="{FF2B5EF4-FFF2-40B4-BE49-F238E27FC236}">
                  <a16:creationId xmlns:a16="http://schemas.microsoft.com/office/drawing/2014/main" id="{B6F47CAE-1A30-4CE3-B40D-9C8C433D52D4}"/>
                </a:ext>
              </a:extLst>
            </p:cNvPr>
            <p:cNvSpPr>
              <a:spLocks/>
            </p:cNvSpPr>
            <p:nvPr/>
          </p:nvSpPr>
          <p:spPr bwMode="auto">
            <a:xfrm>
              <a:off x="7609964" y="1441003"/>
              <a:ext cx="4582038" cy="5372291"/>
            </a:xfrm>
            <a:custGeom>
              <a:avLst/>
              <a:gdLst>
                <a:gd name="T0" fmla="*/ 1360 w 1360"/>
                <a:gd name="T1" fmla="*/ 1596 h 1596"/>
                <a:gd name="T2" fmla="*/ 935 w 1360"/>
                <a:gd name="T3" fmla="*/ 1437 h 1596"/>
                <a:gd name="T4" fmla="*/ 823 w 1360"/>
                <a:gd name="T5" fmla="*/ 1072 h 1596"/>
                <a:gd name="T6" fmla="*/ 756 w 1360"/>
                <a:gd name="T7" fmla="*/ 634 h 1596"/>
                <a:gd name="T8" fmla="*/ 753 w 1360"/>
                <a:gd name="T9" fmla="*/ 624 h 1596"/>
                <a:gd name="T10" fmla="*/ 750 w 1360"/>
                <a:gd name="T11" fmla="*/ 616 h 1596"/>
                <a:gd name="T12" fmla="*/ 737 w 1360"/>
                <a:gd name="T13" fmla="*/ 587 h 1596"/>
                <a:gd name="T14" fmla="*/ 729 w 1360"/>
                <a:gd name="T15" fmla="*/ 577 h 1596"/>
                <a:gd name="T16" fmla="*/ 722 w 1360"/>
                <a:gd name="T17" fmla="*/ 571 h 1596"/>
                <a:gd name="T18" fmla="*/ 718 w 1360"/>
                <a:gd name="T19" fmla="*/ 568 h 1596"/>
                <a:gd name="T20" fmla="*/ 699 w 1360"/>
                <a:gd name="T21" fmla="*/ 559 h 1596"/>
                <a:gd name="T22" fmla="*/ 694 w 1360"/>
                <a:gd name="T23" fmla="*/ 557 h 1596"/>
                <a:gd name="T24" fmla="*/ 667 w 1360"/>
                <a:gd name="T25" fmla="*/ 551 h 1596"/>
                <a:gd name="T26" fmla="*/ 637 w 1360"/>
                <a:gd name="T27" fmla="*/ 546 h 1596"/>
                <a:gd name="T28" fmla="*/ 612 w 1360"/>
                <a:gd name="T29" fmla="*/ 542 h 1596"/>
                <a:gd name="T30" fmla="*/ 597 w 1360"/>
                <a:gd name="T31" fmla="*/ 539 h 1596"/>
                <a:gd name="T32" fmla="*/ 554 w 1360"/>
                <a:gd name="T33" fmla="*/ 532 h 1596"/>
                <a:gd name="T34" fmla="*/ 495 w 1360"/>
                <a:gd name="T35" fmla="*/ 522 h 1596"/>
                <a:gd name="T36" fmla="*/ 469 w 1360"/>
                <a:gd name="T37" fmla="*/ 516 h 1596"/>
                <a:gd name="T38" fmla="*/ 447 w 1360"/>
                <a:gd name="T39" fmla="*/ 512 h 1596"/>
                <a:gd name="T40" fmla="*/ 421 w 1360"/>
                <a:gd name="T41" fmla="*/ 506 h 1596"/>
                <a:gd name="T42" fmla="*/ 402 w 1360"/>
                <a:gd name="T43" fmla="*/ 500 h 1596"/>
                <a:gd name="T44" fmla="*/ 382 w 1360"/>
                <a:gd name="T45" fmla="*/ 495 h 1596"/>
                <a:gd name="T46" fmla="*/ 367 w 1360"/>
                <a:gd name="T47" fmla="*/ 490 h 1596"/>
                <a:gd name="T48" fmla="*/ 355 w 1360"/>
                <a:gd name="T49" fmla="*/ 485 h 1596"/>
                <a:gd name="T50" fmla="*/ 332 w 1360"/>
                <a:gd name="T51" fmla="*/ 476 h 1596"/>
                <a:gd name="T52" fmla="*/ 290 w 1360"/>
                <a:gd name="T53" fmla="*/ 452 h 1596"/>
                <a:gd name="T54" fmla="*/ 280 w 1360"/>
                <a:gd name="T55" fmla="*/ 444 h 1596"/>
                <a:gd name="T56" fmla="*/ 264 w 1360"/>
                <a:gd name="T57" fmla="*/ 429 h 1596"/>
                <a:gd name="T58" fmla="*/ 252 w 1360"/>
                <a:gd name="T59" fmla="*/ 419 h 1596"/>
                <a:gd name="T60" fmla="*/ 241 w 1360"/>
                <a:gd name="T61" fmla="*/ 410 h 1596"/>
                <a:gd name="T62" fmla="*/ 129 w 1360"/>
                <a:gd name="T63" fmla="*/ 329 h 1596"/>
                <a:gd name="T64" fmla="*/ 106 w 1360"/>
                <a:gd name="T65" fmla="*/ 313 h 1596"/>
                <a:gd name="T66" fmla="*/ 68 w 1360"/>
                <a:gd name="T67" fmla="*/ 287 h 1596"/>
                <a:gd name="T68" fmla="*/ 33 w 1360"/>
                <a:gd name="T69" fmla="*/ 221 h 1596"/>
                <a:gd name="T70" fmla="*/ 73 w 1360"/>
                <a:gd name="T71" fmla="*/ 213 h 1596"/>
                <a:gd name="T72" fmla="*/ 79 w 1360"/>
                <a:gd name="T73" fmla="*/ 213 h 1596"/>
                <a:gd name="T74" fmla="*/ 87 w 1360"/>
                <a:gd name="T75" fmla="*/ 214 h 1596"/>
                <a:gd name="T76" fmla="*/ 119 w 1360"/>
                <a:gd name="T77" fmla="*/ 224 h 1596"/>
                <a:gd name="T78" fmla="*/ 128 w 1360"/>
                <a:gd name="T79" fmla="*/ 227 h 1596"/>
                <a:gd name="T80" fmla="*/ 135 w 1360"/>
                <a:gd name="T81" fmla="*/ 230 h 1596"/>
                <a:gd name="T82" fmla="*/ 151 w 1360"/>
                <a:gd name="T83" fmla="*/ 237 h 1596"/>
                <a:gd name="T84" fmla="*/ 158 w 1360"/>
                <a:gd name="T85" fmla="*/ 240 h 1596"/>
                <a:gd name="T86" fmla="*/ 197 w 1360"/>
                <a:gd name="T87" fmla="*/ 257 h 1596"/>
                <a:gd name="T88" fmla="*/ 412 w 1360"/>
                <a:gd name="T89" fmla="*/ 273 h 1596"/>
                <a:gd name="T90" fmla="*/ 461 w 1360"/>
                <a:gd name="T91" fmla="*/ 189 h 1596"/>
                <a:gd name="T92" fmla="*/ 460 w 1360"/>
                <a:gd name="T93" fmla="*/ 185 h 1596"/>
                <a:gd name="T94" fmla="*/ 460 w 1360"/>
                <a:gd name="T95" fmla="*/ 181 h 1596"/>
                <a:gd name="T96" fmla="*/ 457 w 1360"/>
                <a:gd name="T97" fmla="*/ 176 h 1596"/>
                <a:gd name="T98" fmla="*/ 455 w 1360"/>
                <a:gd name="T99" fmla="*/ 172 h 1596"/>
                <a:gd name="T100" fmla="*/ 451 w 1360"/>
                <a:gd name="T101" fmla="*/ 168 h 1596"/>
                <a:gd name="T102" fmla="*/ 444 w 1360"/>
                <a:gd name="T103" fmla="*/ 164 h 1596"/>
                <a:gd name="T104" fmla="*/ 423 w 1360"/>
                <a:gd name="T105" fmla="*/ 160 h 1596"/>
                <a:gd name="T106" fmla="*/ 281 w 1360"/>
                <a:gd name="T107" fmla="*/ 158 h 1596"/>
                <a:gd name="T108" fmla="*/ 347 w 1360"/>
                <a:gd name="T109" fmla="*/ 79 h 1596"/>
                <a:gd name="T110" fmla="*/ 420 w 1360"/>
                <a:gd name="T111" fmla="*/ 45 h 1596"/>
                <a:gd name="T112" fmla="*/ 548 w 1360"/>
                <a:gd name="T113" fmla="*/ 2 h 1596"/>
                <a:gd name="T114" fmla="*/ 584 w 1360"/>
                <a:gd name="T115" fmla="*/ 24 h 1596"/>
                <a:gd name="T116" fmla="*/ 905 w 1360"/>
                <a:gd name="T117" fmla="*/ 485 h 1596"/>
                <a:gd name="T118" fmla="*/ 918 w 1360"/>
                <a:gd name="T119" fmla="*/ 526 h 1596"/>
                <a:gd name="T120" fmla="*/ 1360 w 1360"/>
                <a:gd name="T121" fmla="*/ 1194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0" h="1596">
                  <a:moveTo>
                    <a:pt x="1360" y="1194"/>
                  </a:moveTo>
                  <a:cubicBezTo>
                    <a:pt x="1360" y="1596"/>
                    <a:pt x="1360" y="1596"/>
                    <a:pt x="1360" y="1596"/>
                  </a:cubicBezTo>
                  <a:cubicBezTo>
                    <a:pt x="1349" y="1575"/>
                    <a:pt x="1312" y="1536"/>
                    <a:pt x="1197" y="1497"/>
                  </a:cubicBezTo>
                  <a:cubicBezTo>
                    <a:pt x="1135" y="1476"/>
                    <a:pt x="1050" y="1455"/>
                    <a:pt x="935" y="1437"/>
                  </a:cubicBezTo>
                  <a:cubicBezTo>
                    <a:pt x="897" y="1361"/>
                    <a:pt x="867" y="1277"/>
                    <a:pt x="847" y="1188"/>
                  </a:cubicBezTo>
                  <a:cubicBezTo>
                    <a:pt x="838" y="1147"/>
                    <a:pt x="830" y="1108"/>
                    <a:pt x="823" y="1072"/>
                  </a:cubicBezTo>
                  <a:cubicBezTo>
                    <a:pt x="785" y="876"/>
                    <a:pt x="776" y="752"/>
                    <a:pt x="763" y="674"/>
                  </a:cubicBezTo>
                  <a:cubicBezTo>
                    <a:pt x="761" y="659"/>
                    <a:pt x="758" y="646"/>
                    <a:pt x="756" y="634"/>
                  </a:cubicBezTo>
                  <a:cubicBezTo>
                    <a:pt x="755" y="632"/>
                    <a:pt x="754" y="630"/>
                    <a:pt x="754" y="628"/>
                  </a:cubicBezTo>
                  <a:cubicBezTo>
                    <a:pt x="754" y="627"/>
                    <a:pt x="753" y="625"/>
                    <a:pt x="753" y="624"/>
                  </a:cubicBezTo>
                  <a:cubicBezTo>
                    <a:pt x="752" y="622"/>
                    <a:pt x="752" y="620"/>
                    <a:pt x="751" y="618"/>
                  </a:cubicBezTo>
                  <a:cubicBezTo>
                    <a:pt x="751" y="618"/>
                    <a:pt x="751" y="617"/>
                    <a:pt x="750" y="616"/>
                  </a:cubicBezTo>
                  <a:cubicBezTo>
                    <a:pt x="747" y="605"/>
                    <a:pt x="743" y="596"/>
                    <a:pt x="738" y="589"/>
                  </a:cubicBezTo>
                  <a:cubicBezTo>
                    <a:pt x="737" y="588"/>
                    <a:pt x="737" y="588"/>
                    <a:pt x="737" y="587"/>
                  </a:cubicBezTo>
                  <a:cubicBezTo>
                    <a:pt x="735" y="584"/>
                    <a:pt x="732" y="581"/>
                    <a:pt x="730" y="579"/>
                  </a:cubicBezTo>
                  <a:cubicBezTo>
                    <a:pt x="730" y="578"/>
                    <a:pt x="729" y="578"/>
                    <a:pt x="729" y="577"/>
                  </a:cubicBezTo>
                  <a:cubicBezTo>
                    <a:pt x="727" y="576"/>
                    <a:pt x="725" y="574"/>
                    <a:pt x="723" y="572"/>
                  </a:cubicBezTo>
                  <a:cubicBezTo>
                    <a:pt x="723" y="572"/>
                    <a:pt x="723" y="571"/>
                    <a:pt x="722" y="571"/>
                  </a:cubicBezTo>
                  <a:cubicBezTo>
                    <a:pt x="722" y="571"/>
                    <a:pt x="722" y="571"/>
                    <a:pt x="721" y="571"/>
                  </a:cubicBezTo>
                  <a:cubicBezTo>
                    <a:pt x="720" y="570"/>
                    <a:pt x="719" y="569"/>
                    <a:pt x="718" y="568"/>
                  </a:cubicBezTo>
                  <a:cubicBezTo>
                    <a:pt x="715" y="566"/>
                    <a:pt x="712" y="564"/>
                    <a:pt x="709" y="563"/>
                  </a:cubicBezTo>
                  <a:cubicBezTo>
                    <a:pt x="705" y="561"/>
                    <a:pt x="702" y="560"/>
                    <a:pt x="699" y="559"/>
                  </a:cubicBezTo>
                  <a:cubicBezTo>
                    <a:pt x="698" y="559"/>
                    <a:pt x="697" y="558"/>
                    <a:pt x="696" y="558"/>
                  </a:cubicBezTo>
                  <a:cubicBezTo>
                    <a:pt x="696" y="558"/>
                    <a:pt x="695" y="558"/>
                    <a:pt x="694" y="557"/>
                  </a:cubicBezTo>
                  <a:cubicBezTo>
                    <a:pt x="692" y="557"/>
                    <a:pt x="690" y="556"/>
                    <a:pt x="688" y="556"/>
                  </a:cubicBezTo>
                  <a:cubicBezTo>
                    <a:pt x="681" y="554"/>
                    <a:pt x="674" y="553"/>
                    <a:pt x="667" y="551"/>
                  </a:cubicBezTo>
                  <a:cubicBezTo>
                    <a:pt x="665" y="551"/>
                    <a:pt x="663" y="551"/>
                    <a:pt x="661" y="550"/>
                  </a:cubicBezTo>
                  <a:cubicBezTo>
                    <a:pt x="653" y="549"/>
                    <a:pt x="645" y="547"/>
                    <a:pt x="637" y="546"/>
                  </a:cubicBezTo>
                  <a:cubicBezTo>
                    <a:pt x="632" y="545"/>
                    <a:pt x="628" y="545"/>
                    <a:pt x="624" y="544"/>
                  </a:cubicBezTo>
                  <a:cubicBezTo>
                    <a:pt x="620" y="543"/>
                    <a:pt x="616" y="543"/>
                    <a:pt x="612" y="542"/>
                  </a:cubicBezTo>
                  <a:cubicBezTo>
                    <a:pt x="611" y="542"/>
                    <a:pt x="611" y="542"/>
                    <a:pt x="610" y="541"/>
                  </a:cubicBezTo>
                  <a:cubicBezTo>
                    <a:pt x="605" y="541"/>
                    <a:pt x="601" y="540"/>
                    <a:pt x="597" y="539"/>
                  </a:cubicBezTo>
                  <a:cubicBezTo>
                    <a:pt x="590" y="538"/>
                    <a:pt x="583" y="537"/>
                    <a:pt x="576" y="536"/>
                  </a:cubicBezTo>
                  <a:cubicBezTo>
                    <a:pt x="569" y="535"/>
                    <a:pt x="562" y="534"/>
                    <a:pt x="554" y="532"/>
                  </a:cubicBezTo>
                  <a:cubicBezTo>
                    <a:pt x="539" y="530"/>
                    <a:pt x="523" y="527"/>
                    <a:pt x="508" y="524"/>
                  </a:cubicBezTo>
                  <a:cubicBezTo>
                    <a:pt x="504" y="523"/>
                    <a:pt x="499" y="523"/>
                    <a:pt x="495" y="522"/>
                  </a:cubicBezTo>
                  <a:cubicBezTo>
                    <a:pt x="493" y="521"/>
                    <a:pt x="490" y="521"/>
                    <a:pt x="488" y="520"/>
                  </a:cubicBezTo>
                  <a:cubicBezTo>
                    <a:pt x="481" y="519"/>
                    <a:pt x="475" y="518"/>
                    <a:pt x="469" y="516"/>
                  </a:cubicBezTo>
                  <a:cubicBezTo>
                    <a:pt x="464" y="515"/>
                    <a:pt x="459" y="514"/>
                    <a:pt x="454" y="513"/>
                  </a:cubicBezTo>
                  <a:cubicBezTo>
                    <a:pt x="452" y="513"/>
                    <a:pt x="449" y="512"/>
                    <a:pt x="447" y="512"/>
                  </a:cubicBezTo>
                  <a:cubicBezTo>
                    <a:pt x="439" y="510"/>
                    <a:pt x="432" y="508"/>
                    <a:pt x="425" y="507"/>
                  </a:cubicBezTo>
                  <a:cubicBezTo>
                    <a:pt x="424" y="506"/>
                    <a:pt x="422" y="506"/>
                    <a:pt x="421" y="506"/>
                  </a:cubicBezTo>
                  <a:cubicBezTo>
                    <a:pt x="418" y="505"/>
                    <a:pt x="414" y="504"/>
                    <a:pt x="411" y="503"/>
                  </a:cubicBezTo>
                  <a:cubicBezTo>
                    <a:pt x="408" y="502"/>
                    <a:pt x="405" y="501"/>
                    <a:pt x="402" y="500"/>
                  </a:cubicBezTo>
                  <a:cubicBezTo>
                    <a:pt x="399" y="500"/>
                    <a:pt x="396" y="499"/>
                    <a:pt x="393" y="498"/>
                  </a:cubicBezTo>
                  <a:cubicBezTo>
                    <a:pt x="389" y="497"/>
                    <a:pt x="386" y="496"/>
                    <a:pt x="382" y="495"/>
                  </a:cubicBezTo>
                  <a:cubicBezTo>
                    <a:pt x="380" y="494"/>
                    <a:pt x="377" y="493"/>
                    <a:pt x="374" y="492"/>
                  </a:cubicBezTo>
                  <a:cubicBezTo>
                    <a:pt x="372" y="491"/>
                    <a:pt x="370" y="491"/>
                    <a:pt x="367" y="490"/>
                  </a:cubicBezTo>
                  <a:cubicBezTo>
                    <a:pt x="365" y="489"/>
                    <a:pt x="363" y="488"/>
                    <a:pt x="361" y="488"/>
                  </a:cubicBezTo>
                  <a:cubicBezTo>
                    <a:pt x="359" y="487"/>
                    <a:pt x="357" y="486"/>
                    <a:pt x="355" y="485"/>
                  </a:cubicBezTo>
                  <a:cubicBezTo>
                    <a:pt x="349" y="483"/>
                    <a:pt x="343" y="481"/>
                    <a:pt x="337" y="478"/>
                  </a:cubicBezTo>
                  <a:cubicBezTo>
                    <a:pt x="335" y="477"/>
                    <a:pt x="334" y="477"/>
                    <a:pt x="332" y="476"/>
                  </a:cubicBezTo>
                  <a:cubicBezTo>
                    <a:pt x="317" y="469"/>
                    <a:pt x="304" y="462"/>
                    <a:pt x="292" y="453"/>
                  </a:cubicBezTo>
                  <a:cubicBezTo>
                    <a:pt x="292" y="453"/>
                    <a:pt x="291" y="453"/>
                    <a:pt x="290" y="452"/>
                  </a:cubicBezTo>
                  <a:cubicBezTo>
                    <a:pt x="288" y="450"/>
                    <a:pt x="286" y="449"/>
                    <a:pt x="284" y="447"/>
                  </a:cubicBezTo>
                  <a:cubicBezTo>
                    <a:pt x="282" y="446"/>
                    <a:pt x="281" y="445"/>
                    <a:pt x="280" y="444"/>
                  </a:cubicBezTo>
                  <a:cubicBezTo>
                    <a:pt x="276" y="440"/>
                    <a:pt x="272" y="436"/>
                    <a:pt x="268" y="432"/>
                  </a:cubicBezTo>
                  <a:cubicBezTo>
                    <a:pt x="266" y="431"/>
                    <a:pt x="265" y="430"/>
                    <a:pt x="264" y="429"/>
                  </a:cubicBezTo>
                  <a:cubicBezTo>
                    <a:pt x="262" y="428"/>
                    <a:pt x="260" y="426"/>
                    <a:pt x="258" y="424"/>
                  </a:cubicBezTo>
                  <a:cubicBezTo>
                    <a:pt x="256" y="423"/>
                    <a:pt x="254" y="421"/>
                    <a:pt x="252" y="419"/>
                  </a:cubicBezTo>
                  <a:cubicBezTo>
                    <a:pt x="249" y="417"/>
                    <a:pt x="247" y="416"/>
                    <a:pt x="245" y="414"/>
                  </a:cubicBezTo>
                  <a:cubicBezTo>
                    <a:pt x="244" y="413"/>
                    <a:pt x="242" y="412"/>
                    <a:pt x="241" y="410"/>
                  </a:cubicBezTo>
                  <a:cubicBezTo>
                    <a:pt x="208" y="384"/>
                    <a:pt x="168" y="355"/>
                    <a:pt x="129" y="329"/>
                  </a:cubicBezTo>
                  <a:cubicBezTo>
                    <a:pt x="129" y="329"/>
                    <a:pt x="129" y="329"/>
                    <a:pt x="129" y="329"/>
                  </a:cubicBezTo>
                  <a:cubicBezTo>
                    <a:pt x="125" y="326"/>
                    <a:pt x="121" y="323"/>
                    <a:pt x="117" y="320"/>
                  </a:cubicBezTo>
                  <a:cubicBezTo>
                    <a:pt x="113" y="318"/>
                    <a:pt x="110" y="315"/>
                    <a:pt x="106" y="313"/>
                  </a:cubicBezTo>
                  <a:cubicBezTo>
                    <a:pt x="104" y="311"/>
                    <a:pt x="101" y="309"/>
                    <a:pt x="99" y="308"/>
                  </a:cubicBezTo>
                  <a:cubicBezTo>
                    <a:pt x="88" y="300"/>
                    <a:pt x="78" y="294"/>
                    <a:pt x="68" y="287"/>
                  </a:cubicBezTo>
                  <a:cubicBezTo>
                    <a:pt x="29" y="261"/>
                    <a:pt x="0" y="243"/>
                    <a:pt x="0" y="243"/>
                  </a:cubicBezTo>
                  <a:cubicBezTo>
                    <a:pt x="0" y="243"/>
                    <a:pt x="7" y="230"/>
                    <a:pt x="33" y="221"/>
                  </a:cubicBezTo>
                  <a:cubicBezTo>
                    <a:pt x="43" y="217"/>
                    <a:pt x="55" y="215"/>
                    <a:pt x="71" y="213"/>
                  </a:cubicBezTo>
                  <a:cubicBezTo>
                    <a:pt x="73" y="213"/>
                    <a:pt x="73" y="213"/>
                    <a:pt x="73" y="213"/>
                  </a:cubicBezTo>
                  <a:cubicBezTo>
                    <a:pt x="74" y="213"/>
                    <a:pt x="74" y="213"/>
                    <a:pt x="75" y="213"/>
                  </a:cubicBezTo>
                  <a:cubicBezTo>
                    <a:pt x="77" y="213"/>
                    <a:pt x="78" y="213"/>
                    <a:pt x="79" y="213"/>
                  </a:cubicBezTo>
                  <a:cubicBezTo>
                    <a:pt x="81" y="213"/>
                    <a:pt x="82" y="213"/>
                    <a:pt x="84" y="214"/>
                  </a:cubicBezTo>
                  <a:cubicBezTo>
                    <a:pt x="85" y="214"/>
                    <a:pt x="86" y="214"/>
                    <a:pt x="87" y="214"/>
                  </a:cubicBezTo>
                  <a:cubicBezTo>
                    <a:pt x="95" y="216"/>
                    <a:pt x="103" y="218"/>
                    <a:pt x="113" y="221"/>
                  </a:cubicBezTo>
                  <a:cubicBezTo>
                    <a:pt x="115" y="222"/>
                    <a:pt x="117" y="223"/>
                    <a:pt x="119" y="224"/>
                  </a:cubicBezTo>
                  <a:cubicBezTo>
                    <a:pt x="120" y="224"/>
                    <a:pt x="121" y="225"/>
                    <a:pt x="123" y="225"/>
                  </a:cubicBezTo>
                  <a:cubicBezTo>
                    <a:pt x="124" y="226"/>
                    <a:pt x="126" y="227"/>
                    <a:pt x="128" y="227"/>
                  </a:cubicBezTo>
                  <a:cubicBezTo>
                    <a:pt x="130" y="228"/>
                    <a:pt x="132" y="229"/>
                    <a:pt x="133" y="230"/>
                  </a:cubicBezTo>
                  <a:cubicBezTo>
                    <a:pt x="134" y="230"/>
                    <a:pt x="135" y="230"/>
                    <a:pt x="135" y="230"/>
                  </a:cubicBezTo>
                  <a:cubicBezTo>
                    <a:pt x="135" y="230"/>
                    <a:pt x="135" y="230"/>
                    <a:pt x="135" y="230"/>
                  </a:cubicBezTo>
                  <a:cubicBezTo>
                    <a:pt x="140" y="232"/>
                    <a:pt x="146" y="235"/>
                    <a:pt x="151" y="237"/>
                  </a:cubicBezTo>
                  <a:cubicBezTo>
                    <a:pt x="153" y="238"/>
                    <a:pt x="154" y="239"/>
                    <a:pt x="156" y="239"/>
                  </a:cubicBezTo>
                  <a:cubicBezTo>
                    <a:pt x="157" y="240"/>
                    <a:pt x="157" y="240"/>
                    <a:pt x="158" y="240"/>
                  </a:cubicBezTo>
                  <a:cubicBezTo>
                    <a:pt x="170" y="245"/>
                    <a:pt x="182" y="251"/>
                    <a:pt x="195" y="256"/>
                  </a:cubicBezTo>
                  <a:cubicBezTo>
                    <a:pt x="195" y="256"/>
                    <a:pt x="196" y="257"/>
                    <a:pt x="197" y="257"/>
                  </a:cubicBezTo>
                  <a:cubicBezTo>
                    <a:pt x="211" y="263"/>
                    <a:pt x="226" y="268"/>
                    <a:pt x="241" y="273"/>
                  </a:cubicBezTo>
                  <a:cubicBezTo>
                    <a:pt x="293" y="290"/>
                    <a:pt x="368" y="304"/>
                    <a:pt x="412" y="273"/>
                  </a:cubicBezTo>
                  <a:cubicBezTo>
                    <a:pt x="438" y="255"/>
                    <a:pt x="458" y="224"/>
                    <a:pt x="461" y="198"/>
                  </a:cubicBezTo>
                  <a:cubicBezTo>
                    <a:pt x="461" y="195"/>
                    <a:pt x="461" y="192"/>
                    <a:pt x="461" y="189"/>
                  </a:cubicBezTo>
                  <a:cubicBezTo>
                    <a:pt x="461" y="188"/>
                    <a:pt x="461" y="188"/>
                    <a:pt x="461" y="187"/>
                  </a:cubicBezTo>
                  <a:cubicBezTo>
                    <a:pt x="461" y="186"/>
                    <a:pt x="461" y="186"/>
                    <a:pt x="460" y="185"/>
                  </a:cubicBezTo>
                  <a:cubicBezTo>
                    <a:pt x="460" y="184"/>
                    <a:pt x="460" y="184"/>
                    <a:pt x="460" y="183"/>
                  </a:cubicBezTo>
                  <a:cubicBezTo>
                    <a:pt x="460" y="182"/>
                    <a:pt x="460" y="182"/>
                    <a:pt x="460" y="181"/>
                  </a:cubicBezTo>
                  <a:cubicBezTo>
                    <a:pt x="459" y="181"/>
                    <a:pt x="459" y="180"/>
                    <a:pt x="459" y="180"/>
                  </a:cubicBezTo>
                  <a:cubicBezTo>
                    <a:pt x="459" y="179"/>
                    <a:pt x="458" y="177"/>
                    <a:pt x="457" y="176"/>
                  </a:cubicBezTo>
                  <a:cubicBezTo>
                    <a:pt x="457" y="175"/>
                    <a:pt x="457" y="175"/>
                    <a:pt x="456" y="174"/>
                  </a:cubicBezTo>
                  <a:cubicBezTo>
                    <a:pt x="456" y="174"/>
                    <a:pt x="456" y="173"/>
                    <a:pt x="455" y="172"/>
                  </a:cubicBezTo>
                  <a:cubicBezTo>
                    <a:pt x="455" y="172"/>
                    <a:pt x="454" y="171"/>
                    <a:pt x="453" y="170"/>
                  </a:cubicBezTo>
                  <a:cubicBezTo>
                    <a:pt x="453" y="169"/>
                    <a:pt x="452" y="169"/>
                    <a:pt x="451" y="168"/>
                  </a:cubicBezTo>
                  <a:cubicBezTo>
                    <a:pt x="451" y="168"/>
                    <a:pt x="450" y="167"/>
                    <a:pt x="450" y="167"/>
                  </a:cubicBezTo>
                  <a:cubicBezTo>
                    <a:pt x="448" y="166"/>
                    <a:pt x="446" y="165"/>
                    <a:pt x="444" y="164"/>
                  </a:cubicBezTo>
                  <a:cubicBezTo>
                    <a:pt x="443" y="163"/>
                    <a:pt x="442" y="163"/>
                    <a:pt x="441" y="162"/>
                  </a:cubicBezTo>
                  <a:cubicBezTo>
                    <a:pt x="436" y="161"/>
                    <a:pt x="430" y="160"/>
                    <a:pt x="423" y="160"/>
                  </a:cubicBezTo>
                  <a:cubicBezTo>
                    <a:pt x="375" y="160"/>
                    <a:pt x="287" y="192"/>
                    <a:pt x="253" y="190"/>
                  </a:cubicBezTo>
                  <a:cubicBezTo>
                    <a:pt x="281" y="158"/>
                    <a:pt x="281" y="158"/>
                    <a:pt x="281" y="158"/>
                  </a:cubicBezTo>
                  <a:cubicBezTo>
                    <a:pt x="303" y="132"/>
                    <a:pt x="303" y="132"/>
                    <a:pt x="303" y="132"/>
                  </a:cubicBezTo>
                  <a:cubicBezTo>
                    <a:pt x="347" y="79"/>
                    <a:pt x="347" y="79"/>
                    <a:pt x="347" y="79"/>
                  </a:cubicBezTo>
                  <a:cubicBezTo>
                    <a:pt x="360" y="63"/>
                    <a:pt x="360" y="63"/>
                    <a:pt x="360" y="63"/>
                  </a:cubicBezTo>
                  <a:cubicBezTo>
                    <a:pt x="380" y="57"/>
                    <a:pt x="400" y="51"/>
                    <a:pt x="420" y="45"/>
                  </a:cubicBezTo>
                  <a:cubicBezTo>
                    <a:pt x="420" y="45"/>
                    <a:pt x="420" y="45"/>
                    <a:pt x="420" y="45"/>
                  </a:cubicBezTo>
                  <a:cubicBezTo>
                    <a:pt x="480" y="25"/>
                    <a:pt x="533" y="7"/>
                    <a:pt x="548" y="2"/>
                  </a:cubicBezTo>
                  <a:cubicBezTo>
                    <a:pt x="550" y="1"/>
                    <a:pt x="552" y="0"/>
                    <a:pt x="552" y="0"/>
                  </a:cubicBezTo>
                  <a:cubicBezTo>
                    <a:pt x="552" y="0"/>
                    <a:pt x="564" y="8"/>
                    <a:pt x="584" y="24"/>
                  </a:cubicBezTo>
                  <a:cubicBezTo>
                    <a:pt x="631" y="62"/>
                    <a:pt x="721" y="143"/>
                    <a:pt x="801" y="268"/>
                  </a:cubicBezTo>
                  <a:cubicBezTo>
                    <a:pt x="840" y="330"/>
                    <a:pt x="877" y="402"/>
                    <a:pt x="905" y="485"/>
                  </a:cubicBezTo>
                  <a:cubicBezTo>
                    <a:pt x="905" y="485"/>
                    <a:pt x="905" y="485"/>
                    <a:pt x="905" y="485"/>
                  </a:cubicBezTo>
                  <a:cubicBezTo>
                    <a:pt x="910" y="498"/>
                    <a:pt x="914" y="512"/>
                    <a:pt x="918" y="526"/>
                  </a:cubicBezTo>
                  <a:cubicBezTo>
                    <a:pt x="918" y="526"/>
                    <a:pt x="934" y="547"/>
                    <a:pt x="960" y="582"/>
                  </a:cubicBezTo>
                  <a:cubicBezTo>
                    <a:pt x="1041" y="691"/>
                    <a:pt x="1224" y="945"/>
                    <a:pt x="1360" y="1194"/>
                  </a:cubicBezTo>
                  <a:close/>
                </a:path>
              </a:pathLst>
            </a:custGeom>
            <a:gradFill>
              <a:gsLst>
                <a:gs pos="0">
                  <a:srgbClr val="E5C3FF"/>
                </a:gs>
                <a:gs pos="65000">
                  <a:srgbClr val="B0C7FF"/>
                </a:gs>
              </a:gsLst>
              <a:lin ang="0" scaled="0"/>
            </a:gra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55" name="Forma libre 32">
              <a:extLst>
                <a:ext uri="{FF2B5EF4-FFF2-40B4-BE49-F238E27FC236}">
                  <a16:creationId xmlns:a16="http://schemas.microsoft.com/office/drawing/2014/main" id="{742FC6CF-44F1-407F-BEB2-8F383DCEC064}"/>
                </a:ext>
              </a:extLst>
            </p:cNvPr>
            <p:cNvSpPr>
              <a:spLocks/>
            </p:cNvSpPr>
            <p:nvPr/>
          </p:nvSpPr>
          <p:spPr bwMode="auto">
            <a:xfrm>
              <a:off x="7721066" y="1559272"/>
              <a:ext cx="2833086" cy="2015954"/>
            </a:xfrm>
            <a:custGeom>
              <a:avLst/>
              <a:gdLst>
                <a:gd name="T0" fmla="*/ 723 w 841"/>
                <a:gd name="T1" fmla="*/ 599 h 599"/>
                <a:gd name="T2" fmla="*/ 720 w 841"/>
                <a:gd name="T3" fmla="*/ 589 h 599"/>
                <a:gd name="T4" fmla="*/ 717 w 841"/>
                <a:gd name="T5" fmla="*/ 581 h 599"/>
                <a:gd name="T6" fmla="*/ 704 w 841"/>
                <a:gd name="T7" fmla="*/ 552 h 599"/>
                <a:gd name="T8" fmla="*/ 696 w 841"/>
                <a:gd name="T9" fmla="*/ 542 h 599"/>
                <a:gd name="T10" fmla="*/ 689 w 841"/>
                <a:gd name="T11" fmla="*/ 536 h 599"/>
                <a:gd name="T12" fmla="*/ 685 w 841"/>
                <a:gd name="T13" fmla="*/ 533 h 599"/>
                <a:gd name="T14" fmla="*/ 666 w 841"/>
                <a:gd name="T15" fmla="*/ 524 h 599"/>
                <a:gd name="T16" fmla="*/ 661 w 841"/>
                <a:gd name="T17" fmla="*/ 522 h 599"/>
                <a:gd name="T18" fmla="*/ 634 w 841"/>
                <a:gd name="T19" fmla="*/ 516 h 599"/>
                <a:gd name="T20" fmla="*/ 604 w 841"/>
                <a:gd name="T21" fmla="*/ 511 h 599"/>
                <a:gd name="T22" fmla="*/ 579 w 841"/>
                <a:gd name="T23" fmla="*/ 507 h 599"/>
                <a:gd name="T24" fmla="*/ 564 w 841"/>
                <a:gd name="T25" fmla="*/ 504 h 599"/>
                <a:gd name="T26" fmla="*/ 521 w 841"/>
                <a:gd name="T27" fmla="*/ 497 h 599"/>
                <a:gd name="T28" fmla="*/ 462 w 841"/>
                <a:gd name="T29" fmla="*/ 487 h 599"/>
                <a:gd name="T30" fmla="*/ 436 w 841"/>
                <a:gd name="T31" fmla="*/ 481 h 599"/>
                <a:gd name="T32" fmla="*/ 414 w 841"/>
                <a:gd name="T33" fmla="*/ 477 h 599"/>
                <a:gd name="T34" fmla="*/ 388 w 841"/>
                <a:gd name="T35" fmla="*/ 471 h 599"/>
                <a:gd name="T36" fmla="*/ 369 w 841"/>
                <a:gd name="T37" fmla="*/ 465 h 599"/>
                <a:gd name="T38" fmla="*/ 349 w 841"/>
                <a:gd name="T39" fmla="*/ 460 h 599"/>
                <a:gd name="T40" fmla="*/ 334 w 841"/>
                <a:gd name="T41" fmla="*/ 455 h 599"/>
                <a:gd name="T42" fmla="*/ 322 w 841"/>
                <a:gd name="T43" fmla="*/ 450 h 599"/>
                <a:gd name="T44" fmla="*/ 299 w 841"/>
                <a:gd name="T45" fmla="*/ 441 h 599"/>
                <a:gd name="T46" fmla="*/ 257 w 841"/>
                <a:gd name="T47" fmla="*/ 417 h 599"/>
                <a:gd name="T48" fmla="*/ 247 w 841"/>
                <a:gd name="T49" fmla="*/ 409 h 599"/>
                <a:gd name="T50" fmla="*/ 231 w 841"/>
                <a:gd name="T51" fmla="*/ 394 h 599"/>
                <a:gd name="T52" fmla="*/ 219 w 841"/>
                <a:gd name="T53" fmla="*/ 384 h 599"/>
                <a:gd name="T54" fmla="*/ 208 w 841"/>
                <a:gd name="T55" fmla="*/ 375 h 599"/>
                <a:gd name="T56" fmla="*/ 96 w 841"/>
                <a:gd name="T57" fmla="*/ 294 h 599"/>
                <a:gd name="T58" fmla="*/ 73 w 841"/>
                <a:gd name="T59" fmla="*/ 278 h 599"/>
                <a:gd name="T60" fmla="*/ 52 w 841"/>
                <a:gd name="T61" fmla="*/ 231 h 599"/>
                <a:gd name="T62" fmla="*/ 38 w 841"/>
                <a:gd name="T63" fmla="*/ 178 h 599"/>
                <a:gd name="T64" fmla="*/ 42 w 841"/>
                <a:gd name="T65" fmla="*/ 178 h 599"/>
                <a:gd name="T66" fmla="*/ 51 w 841"/>
                <a:gd name="T67" fmla="*/ 179 h 599"/>
                <a:gd name="T68" fmla="*/ 80 w 841"/>
                <a:gd name="T69" fmla="*/ 186 h 599"/>
                <a:gd name="T70" fmla="*/ 90 w 841"/>
                <a:gd name="T71" fmla="*/ 190 h 599"/>
                <a:gd name="T72" fmla="*/ 100 w 841"/>
                <a:gd name="T73" fmla="*/ 195 h 599"/>
                <a:gd name="T74" fmla="*/ 102 w 841"/>
                <a:gd name="T75" fmla="*/ 195 h 599"/>
                <a:gd name="T76" fmla="*/ 154 w 841"/>
                <a:gd name="T77" fmla="*/ 229 h 599"/>
                <a:gd name="T78" fmla="*/ 428 w 841"/>
                <a:gd name="T79" fmla="*/ 189 h 599"/>
                <a:gd name="T80" fmla="*/ 428 w 841"/>
                <a:gd name="T81" fmla="*/ 163 h 599"/>
                <a:gd name="T82" fmla="*/ 428 w 841"/>
                <a:gd name="T83" fmla="*/ 152 h 599"/>
                <a:gd name="T84" fmla="*/ 427 w 841"/>
                <a:gd name="T85" fmla="*/ 148 h 599"/>
                <a:gd name="T86" fmla="*/ 426 w 841"/>
                <a:gd name="T87" fmla="*/ 145 h 599"/>
                <a:gd name="T88" fmla="*/ 423 w 841"/>
                <a:gd name="T89" fmla="*/ 139 h 599"/>
                <a:gd name="T90" fmla="*/ 420 w 841"/>
                <a:gd name="T91" fmla="*/ 135 h 599"/>
                <a:gd name="T92" fmla="*/ 417 w 841"/>
                <a:gd name="T93" fmla="*/ 132 h 599"/>
                <a:gd name="T94" fmla="*/ 408 w 841"/>
                <a:gd name="T95" fmla="*/ 127 h 599"/>
                <a:gd name="T96" fmla="*/ 220 w 841"/>
                <a:gd name="T97" fmla="*/ 155 h 599"/>
                <a:gd name="T98" fmla="*/ 270 w 841"/>
                <a:gd name="T99" fmla="*/ 97 h 599"/>
                <a:gd name="T100" fmla="*/ 594 w 841"/>
                <a:gd name="T101" fmla="*/ 148 h 599"/>
                <a:gd name="T102" fmla="*/ 832 w 841"/>
                <a:gd name="T103" fmla="*/ 544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1" h="599">
                  <a:moveTo>
                    <a:pt x="832" y="544"/>
                  </a:moveTo>
                  <a:cubicBezTo>
                    <a:pt x="827" y="548"/>
                    <a:pt x="784" y="581"/>
                    <a:pt x="723" y="599"/>
                  </a:cubicBezTo>
                  <a:cubicBezTo>
                    <a:pt x="722" y="597"/>
                    <a:pt x="721" y="595"/>
                    <a:pt x="721" y="593"/>
                  </a:cubicBezTo>
                  <a:cubicBezTo>
                    <a:pt x="721" y="592"/>
                    <a:pt x="720" y="590"/>
                    <a:pt x="720" y="589"/>
                  </a:cubicBezTo>
                  <a:cubicBezTo>
                    <a:pt x="719" y="587"/>
                    <a:pt x="719" y="585"/>
                    <a:pt x="718" y="583"/>
                  </a:cubicBezTo>
                  <a:cubicBezTo>
                    <a:pt x="718" y="583"/>
                    <a:pt x="718" y="582"/>
                    <a:pt x="717" y="581"/>
                  </a:cubicBezTo>
                  <a:cubicBezTo>
                    <a:pt x="714" y="570"/>
                    <a:pt x="710" y="561"/>
                    <a:pt x="705" y="554"/>
                  </a:cubicBezTo>
                  <a:cubicBezTo>
                    <a:pt x="704" y="553"/>
                    <a:pt x="704" y="553"/>
                    <a:pt x="704" y="552"/>
                  </a:cubicBezTo>
                  <a:cubicBezTo>
                    <a:pt x="702" y="549"/>
                    <a:pt x="699" y="546"/>
                    <a:pt x="697" y="544"/>
                  </a:cubicBezTo>
                  <a:cubicBezTo>
                    <a:pt x="697" y="543"/>
                    <a:pt x="696" y="543"/>
                    <a:pt x="696" y="542"/>
                  </a:cubicBezTo>
                  <a:cubicBezTo>
                    <a:pt x="694" y="541"/>
                    <a:pt x="692" y="539"/>
                    <a:pt x="690" y="537"/>
                  </a:cubicBezTo>
                  <a:cubicBezTo>
                    <a:pt x="690" y="537"/>
                    <a:pt x="690" y="536"/>
                    <a:pt x="689" y="536"/>
                  </a:cubicBezTo>
                  <a:cubicBezTo>
                    <a:pt x="689" y="536"/>
                    <a:pt x="689" y="536"/>
                    <a:pt x="688" y="536"/>
                  </a:cubicBezTo>
                  <a:cubicBezTo>
                    <a:pt x="687" y="535"/>
                    <a:pt x="686" y="534"/>
                    <a:pt x="685" y="533"/>
                  </a:cubicBezTo>
                  <a:cubicBezTo>
                    <a:pt x="682" y="531"/>
                    <a:pt x="679" y="529"/>
                    <a:pt x="676" y="528"/>
                  </a:cubicBezTo>
                  <a:cubicBezTo>
                    <a:pt x="672" y="526"/>
                    <a:pt x="669" y="525"/>
                    <a:pt x="666" y="524"/>
                  </a:cubicBezTo>
                  <a:cubicBezTo>
                    <a:pt x="665" y="524"/>
                    <a:pt x="664" y="523"/>
                    <a:pt x="663" y="523"/>
                  </a:cubicBezTo>
                  <a:cubicBezTo>
                    <a:pt x="663" y="523"/>
                    <a:pt x="662" y="523"/>
                    <a:pt x="661" y="522"/>
                  </a:cubicBezTo>
                  <a:cubicBezTo>
                    <a:pt x="659" y="522"/>
                    <a:pt x="657" y="521"/>
                    <a:pt x="655" y="521"/>
                  </a:cubicBezTo>
                  <a:cubicBezTo>
                    <a:pt x="648" y="519"/>
                    <a:pt x="641" y="518"/>
                    <a:pt x="634" y="516"/>
                  </a:cubicBezTo>
                  <a:cubicBezTo>
                    <a:pt x="632" y="516"/>
                    <a:pt x="630" y="516"/>
                    <a:pt x="628" y="515"/>
                  </a:cubicBezTo>
                  <a:cubicBezTo>
                    <a:pt x="620" y="514"/>
                    <a:pt x="612" y="512"/>
                    <a:pt x="604" y="511"/>
                  </a:cubicBezTo>
                  <a:cubicBezTo>
                    <a:pt x="599" y="510"/>
                    <a:pt x="595" y="510"/>
                    <a:pt x="591" y="509"/>
                  </a:cubicBezTo>
                  <a:cubicBezTo>
                    <a:pt x="587" y="508"/>
                    <a:pt x="583" y="508"/>
                    <a:pt x="579" y="507"/>
                  </a:cubicBezTo>
                  <a:cubicBezTo>
                    <a:pt x="578" y="507"/>
                    <a:pt x="578" y="507"/>
                    <a:pt x="577" y="506"/>
                  </a:cubicBezTo>
                  <a:cubicBezTo>
                    <a:pt x="572" y="506"/>
                    <a:pt x="568" y="505"/>
                    <a:pt x="564" y="504"/>
                  </a:cubicBezTo>
                  <a:cubicBezTo>
                    <a:pt x="557" y="503"/>
                    <a:pt x="550" y="502"/>
                    <a:pt x="543" y="501"/>
                  </a:cubicBezTo>
                  <a:cubicBezTo>
                    <a:pt x="536" y="500"/>
                    <a:pt x="529" y="499"/>
                    <a:pt x="521" y="497"/>
                  </a:cubicBezTo>
                  <a:cubicBezTo>
                    <a:pt x="506" y="495"/>
                    <a:pt x="490" y="492"/>
                    <a:pt x="475" y="489"/>
                  </a:cubicBezTo>
                  <a:cubicBezTo>
                    <a:pt x="471" y="488"/>
                    <a:pt x="466" y="488"/>
                    <a:pt x="462" y="487"/>
                  </a:cubicBezTo>
                  <a:cubicBezTo>
                    <a:pt x="460" y="486"/>
                    <a:pt x="457" y="486"/>
                    <a:pt x="455" y="485"/>
                  </a:cubicBezTo>
                  <a:cubicBezTo>
                    <a:pt x="448" y="484"/>
                    <a:pt x="442" y="483"/>
                    <a:pt x="436" y="481"/>
                  </a:cubicBezTo>
                  <a:cubicBezTo>
                    <a:pt x="431" y="480"/>
                    <a:pt x="426" y="479"/>
                    <a:pt x="421" y="478"/>
                  </a:cubicBezTo>
                  <a:cubicBezTo>
                    <a:pt x="419" y="478"/>
                    <a:pt x="416" y="477"/>
                    <a:pt x="414" y="477"/>
                  </a:cubicBezTo>
                  <a:cubicBezTo>
                    <a:pt x="406" y="475"/>
                    <a:pt x="399" y="473"/>
                    <a:pt x="392" y="472"/>
                  </a:cubicBezTo>
                  <a:cubicBezTo>
                    <a:pt x="391" y="471"/>
                    <a:pt x="389" y="471"/>
                    <a:pt x="388" y="471"/>
                  </a:cubicBezTo>
                  <a:cubicBezTo>
                    <a:pt x="385" y="470"/>
                    <a:pt x="381" y="469"/>
                    <a:pt x="378" y="468"/>
                  </a:cubicBezTo>
                  <a:cubicBezTo>
                    <a:pt x="375" y="467"/>
                    <a:pt x="372" y="466"/>
                    <a:pt x="369" y="465"/>
                  </a:cubicBezTo>
                  <a:cubicBezTo>
                    <a:pt x="366" y="465"/>
                    <a:pt x="363" y="464"/>
                    <a:pt x="360" y="463"/>
                  </a:cubicBezTo>
                  <a:cubicBezTo>
                    <a:pt x="356" y="462"/>
                    <a:pt x="353" y="461"/>
                    <a:pt x="349" y="460"/>
                  </a:cubicBezTo>
                  <a:cubicBezTo>
                    <a:pt x="347" y="459"/>
                    <a:pt x="344" y="458"/>
                    <a:pt x="341" y="457"/>
                  </a:cubicBezTo>
                  <a:cubicBezTo>
                    <a:pt x="339" y="456"/>
                    <a:pt x="337" y="456"/>
                    <a:pt x="334" y="455"/>
                  </a:cubicBezTo>
                  <a:cubicBezTo>
                    <a:pt x="332" y="454"/>
                    <a:pt x="330" y="453"/>
                    <a:pt x="328" y="453"/>
                  </a:cubicBezTo>
                  <a:cubicBezTo>
                    <a:pt x="326" y="452"/>
                    <a:pt x="324" y="451"/>
                    <a:pt x="322" y="450"/>
                  </a:cubicBezTo>
                  <a:cubicBezTo>
                    <a:pt x="316" y="448"/>
                    <a:pt x="310" y="446"/>
                    <a:pt x="304" y="443"/>
                  </a:cubicBezTo>
                  <a:cubicBezTo>
                    <a:pt x="302" y="442"/>
                    <a:pt x="301" y="442"/>
                    <a:pt x="299" y="441"/>
                  </a:cubicBezTo>
                  <a:cubicBezTo>
                    <a:pt x="284" y="434"/>
                    <a:pt x="271" y="427"/>
                    <a:pt x="259" y="418"/>
                  </a:cubicBezTo>
                  <a:cubicBezTo>
                    <a:pt x="259" y="418"/>
                    <a:pt x="258" y="418"/>
                    <a:pt x="257" y="417"/>
                  </a:cubicBezTo>
                  <a:cubicBezTo>
                    <a:pt x="255" y="415"/>
                    <a:pt x="253" y="414"/>
                    <a:pt x="251" y="412"/>
                  </a:cubicBezTo>
                  <a:cubicBezTo>
                    <a:pt x="249" y="411"/>
                    <a:pt x="248" y="410"/>
                    <a:pt x="247" y="409"/>
                  </a:cubicBezTo>
                  <a:cubicBezTo>
                    <a:pt x="243" y="405"/>
                    <a:pt x="239" y="401"/>
                    <a:pt x="235" y="397"/>
                  </a:cubicBezTo>
                  <a:cubicBezTo>
                    <a:pt x="233" y="396"/>
                    <a:pt x="232" y="395"/>
                    <a:pt x="231" y="394"/>
                  </a:cubicBezTo>
                  <a:cubicBezTo>
                    <a:pt x="229" y="393"/>
                    <a:pt x="227" y="391"/>
                    <a:pt x="225" y="389"/>
                  </a:cubicBezTo>
                  <a:cubicBezTo>
                    <a:pt x="223" y="388"/>
                    <a:pt x="221" y="386"/>
                    <a:pt x="219" y="384"/>
                  </a:cubicBezTo>
                  <a:cubicBezTo>
                    <a:pt x="216" y="382"/>
                    <a:pt x="214" y="381"/>
                    <a:pt x="212" y="379"/>
                  </a:cubicBezTo>
                  <a:cubicBezTo>
                    <a:pt x="211" y="378"/>
                    <a:pt x="209" y="377"/>
                    <a:pt x="208" y="375"/>
                  </a:cubicBezTo>
                  <a:cubicBezTo>
                    <a:pt x="175" y="349"/>
                    <a:pt x="135" y="320"/>
                    <a:pt x="96" y="294"/>
                  </a:cubicBezTo>
                  <a:cubicBezTo>
                    <a:pt x="96" y="294"/>
                    <a:pt x="96" y="294"/>
                    <a:pt x="96" y="294"/>
                  </a:cubicBezTo>
                  <a:cubicBezTo>
                    <a:pt x="92" y="291"/>
                    <a:pt x="88" y="288"/>
                    <a:pt x="84" y="285"/>
                  </a:cubicBezTo>
                  <a:cubicBezTo>
                    <a:pt x="80" y="283"/>
                    <a:pt x="77" y="280"/>
                    <a:pt x="73" y="278"/>
                  </a:cubicBezTo>
                  <a:cubicBezTo>
                    <a:pt x="71" y="276"/>
                    <a:pt x="68" y="274"/>
                    <a:pt x="66" y="273"/>
                  </a:cubicBezTo>
                  <a:cubicBezTo>
                    <a:pt x="65" y="256"/>
                    <a:pt x="60" y="242"/>
                    <a:pt x="52" y="231"/>
                  </a:cubicBezTo>
                  <a:cubicBezTo>
                    <a:pt x="38" y="211"/>
                    <a:pt x="16" y="198"/>
                    <a:pt x="0" y="186"/>
                  </a:cubicBezTo>
                  <a:cubicBezTo>
                    <a:pt x="10" y="182"/>
                    <a:pt x="22" y="180"/>
                    <a:pt x="38" y="178"/>
                  </a:cubicBezTo>
                  <a:cubicBezTo>
                    <a:pt x="40" y="178"/>
                    <a:pt x="40" y="178"/>
                    <a:pt x="40" y="178"/>
                  </a:cubicBezTo>
                  <a:cubicBezTo>
                    <a:pt x="41" y="178"/>
                    <a:pt x="41" y="178"/>
                    <a:pt x="42" y="178"/>
                  </a:cubicBezTo>
                  <a:cubicBezTo>
                    <a:pt x="44" y="178"/>
                    <a:pt x="45" y="178"/>
                    <a:pt x="46" y="178"/>
                  </a:cubicBezTo>
                  <a:cubicBezTo>
                    <a:pt x="48" y="178"/>
                    <a:pt x="49" y="178"/>
                    <a:pt x="51" y="179"/>
                  </a:cubicBezTo>
                  <a:cubicBezTo>
                    <a:pt x="52" y="179"/>
                    <a:pt x="53" y="179"/>
                    <a:pt x="54" y="179"/>
                  </a:cubicBezTo>
                  <a:cubicBezTo>
                    <a:pt x="62" y="181"/>
                    <a:pt x="70" y="183"/>
                    <a:pt x="80" y="186"/>
                  </a:cubicBezTo>
                  <a:cubicBezTo>
                    <a:pt x="82" y="187"/>
                    <a:pt x="84" y="188"/>
                    <a:pt x="86" y="189"/>
                  </a:cubicBezTo>
                  <a:cubicBezTo>
                    <a:pt x="87" y="189"/>
                    <a:pt x="88" y="190"/>
                    <a:pt x="90" y="190"/>
                  </a:cubicBezTo>
                  <a:cubicBezTo>
                    <a:pt x="91" y="191"/>
                    <a:pt x="93" y="192"/>
                    <a:pt x="95" y="192"/>
                  </a:cubicBezTo>
                  <a:cubicBezTo>
                    <a:pt x="97" y="193"/>
                    <a:pt x="99" y="194"/>
                    <a:pt x="100" y="195"/>
                  </a:cubicBezTo>
                  <a:cubicBezTo>
                    <a:pt x="101" y="195"/>
                    <a:pt x="101" y="195"/>
                    <a:pt x="102" y="195"/>
                  </a:cubicBezTo>
                  <a:cubicBezTo>
                    <a:pt x="102" y="195"/>
                    <a:pt x="102" y="195"/>
                    <a:pt x="102" y="195"/>
                  </a:cubicBezTo>
                  <a:cubicBezTo>
                    <a:pt x="102" y="195"/>
                    <a:pt x="102" y="195"/>
                    <a:pt x="102" y="195"/>
                  </a:cubicBezTo>
                  <a:cubicBezTo>
                    <a:pt x="116" y="207"/>
                    <a:pt x="134" y="218"/>
                    <a:pt x="154" y="229"/>
                  </a:cubicBezTo>
                  <a:cubicBezTo>
                    <a:pt x="251" y="280"/>
                    <a:pt x="405" y="310"/>
                    <a:pt x="428" y="196"/>
                  </a:cubicBezTo>
                  <a:cubicBezTo>
                    <a:pt x="429" y="193"/>
                    <a:pt x="429" y="191"/>
                    <a:pt x="428" y="189"/>
                  </a:cubicBezTo>
                  <a:cubicBezTo>
                    <a:pt x="430" y="180"/>
                    <a:pt x="430" y="171"/>
                    <a:pt x="428" y="163"/>
                  </a:cubicBezTo>
                  <a:cubicBezTo>
                    <a:pt x="428" y="163"/>
                    <a:pt x="428" y="163"/>
                    <a:pt x="428" y="163"/>
                  </a:cubicBezTo>
                  <a:cubicBezTo>
                    <a:pt x="428" y="160"/>
                    <a:pt x="428" y="157"/>
                    <a:pt x="428" y="154"/>
                  </a:cubicBezTo>
                  <a:cubicBezTo>
                    <a:pt x="428" y="153"/>
                    <a:pt x="428" y="153"/>
                    <a:pt x="428" y="152"/>
                  </a:cubicBezTo>
                  <a:cubicBezTo>
                    <a:pt x="428" y="151"/>
                    <a:pt x="428" y="151"/>
                    <a:pt x="427" y="150"/>
                  </a:cubicBezTo>
                  <a:cubicBezTo>
                    <a:pt x="427" y="149"/>
                    <a:pt x="427" y="149"/>
                    <a:pt x="427" y="148"/>
                  </a:cubicBezTo>
                  <a:cubicBezTo>
                    <a:pt x="427" y="147"/>
                    <a:pt x="427" y="147"/>
                    <a:pt x="427" y="146"/>
                  </a:cubicBezTo>
                  <a:cubicBezTo>
                    <a:pt x="426" y="146"/>
                    <a:pt x="426" y="145"/>
                    <a:pt x="426" y="145"/>
                  </a:cubicBezTo>
                  <a:cubicBezTo>
                    <a:pt x="426" y="144"/>
                    <a:pt x="425" y="142"/>
                    <a:pt x="424" y="141"/>
                  </a:cubicBezTo>
                  <a:cubicBezTo>
                    <a:pt x="424" y="140"/>
                    <a:pt x="424" y="140"/>
                    <a:pt x="423" y="139"/>
                  </a:cubicBezTo>
                  <a:cubicBezTo>
                    <a:pt x="423" y="139"/>
                    <a:pt x="423" y="138"/>
                    <a:pt x="422" y="137"/>
                  </a:cubicBezTo>
                  <a:cubicBezTo>
                    <a:pt x="422" y="137"/>
                    <a:pt x="421" y="136"/>
                    <a:pt x="420" y="135"/>
                  </a:cubicBezTo>
                  <a:cubicBezTo>
                    <a:pt x="420" y="134"/>
                    <a:pt x="419" y="134"/>
                    <a:pt x="418" y="133"/>
                  </a:cubicBezTo>
                  <a:cubicBezTo>
                    <a:pt x="418" y="133"/>
                    <a:pt x="417" y="132"/>
                    <a:pt x="417" y="132"/>
                  </a:cubicBezTo>
                  <a:cubicBezTo>
                    <a:pt x="415" y="131"/>
                    <a:pt x="413" y="130"/>
                    <a:pt x="411" y="129"/>
                  </a:cubicBezTo>
                  <a:cubicBezTo>
                    <a:pt x="410" y="128"/>
                    <a:pt x="409" y="128"/>
                    <a:pt x="408" y="127"/>
                  </a:cubicBezTo>
                  <a:cubicBezTo>
                    <a:pt x="403" y="126"/>
                    <a:pt x="397" y="125"/>
                    <a:pt x="390" y="125"/>
                  </a:cubicBezTo>
                  <a:cubicBezTo>
                    <a:pt x="342" y="125"/>
                    <a:pt x="254" y="157"/>
                    <a:pt x="220" y="155"/>
                  </a:cubicBezTo>
                  <a:cubicBezTo>
                    <a:pt x="248" y="123"/>
                    <a:pt x="248" y="123"/>
                    <a:pt x="248" y="123"/>
                  </a:cubicBezTo>
                  <a:cubicBezTo>
                    <a:pt x="270" y="97"/>
                    <a:pt x="270" y="97"/>
                    <a:pt x="270" y="97"/>
                  </a:cubicBezTo>
                  <a:cubicBezTo>
                    <a:pt x="333" y="79"/>
                    <a:pt x="410" y="61"/>
                    <a:pt x="464" y="53"/>
                  </a:cubicBezTo>
                  <a:cubicBezTo>
                    <a:pt x="541" y="42"/>
                    <a:pt x="566" y="0"/>
                    <a:pt x="594" y="148"/>
                  </a:cubicBezTo>
                  <a:cubicBezTo>
                    <a:pt x="621" y="297"/>
                    <a:pt x="682" y="329"/>
                    <a:pt x="730" y="361"/>
                  </a:cubicBezTo>
                  <a:cubicBezTo>
                    <a:pt x="779" y="394"/>
                    <a:pt x="841" y="538"/>
                    <a:pt x="832" y="5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56" name="Forma libre 33">
              <a:extLst>
                <a:ext uri="{FF2B5EF4-FFF2-40B4-BE49-F238E27FC236}">
                  <a16:creationId xmlns:a16="http://schemas.microsoft.com/office/drawing/2014/main" id="{86469AEA-7511-41DC-A011-88DD81748329}"/>
                </a:ext>
              </a:extLst>
            </p:cNvPr>
            <p:cNvSpPr>
              <a:spLocks/>
            </p:cNvSpPr>
            <p:nvPr/>
          </p:nvSpPr>
          <p:spPr bwMode="auto">
            <a:xfrm>
              <a:off x="9860664" y="3197122"/>
              <a:ext cx="964074" cy="677360"/>
            </a:xfrm>
            <a:custGeom>
              <a:avLst/>
              <a:gdLst>
                <a:gd name="T0" fmla="*/ 462 w 538"/>
                <a:gd name="T1" fmla="*/ 0 h 378"/>
                <a:gd name="T2" fmla="*/ 0 w 538"/>
                <a:gd name="T3" fmla="*/ 245 h 378"/>
                <a:gd name="T4" fmla="*/ 0 w 538"/>
                <a:gd name="T5" fmla="*/ 378 h 378"/>
                <a:gd name="T6" fmla="*/ 538 w 538"/>
                <a:gd name="T7" fmla="*/ 100 h 378"/>
                <a:gd name="T8" fmla="*/ 462 w 538"/>
                <a:gd name="T9" fmla="*/ 0 h 378"/>
              </a:gdLst>
              <a:ahLst/>
              <a:cxnLst>
                <a:cxn ang="0">
                  <a:pos x="T0" y="T1"/>
                </a:cxn>
                <a:cxn ang="0">
                  <a:pos x="T2" y="T3"/>
                </a:cxn>
                <a:cxn ang="0">
                  <a:pos x="T4" y="T5"/>
                </a:cxn>
                <a:cxn ang="0">
                  <a:pos x="T6" y="T7"/>
                </a:cxn>
                <a:cxn ang="0">
                  <a:pos x="T8" y="T9"/>
                </a:cxn>
              </a:cxnLst>
              <a:rect l="0" t="0" r="r" b="b"/>
              <a:pathLst>
                <a:path w="538" h="378">
                  <a:moveTo>
                    <a:pt x="462" y="0"/>
                  </a:moveTo>
                  <a:lnTo>
                    <a:pt x="0" y="245"/>
                  </a:lnTo>
                  <a:lnTo>
                    <a:pt x="0" y="378"/>
                  </a:lnTo>
                  <a:lnTo>
                    <a:pt x="538" y="100"/>
                  </a:lnTo>
                  <a:lnTo>
                    <a:pt x="462"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57" name="Forma libre 34">
              <a:extLst>
                <a:ext uri="{FF2B5EF4-FFF2-40B4-BE49-F238E27FC236}">
                  <a16:creationId xmlns:a16="http://schemas.microsoft.com/office/drawing/2014/main" id="{A828F27C-2D7F-4EC9-819B-5E25949089DA}"/>
                </a:ext>
              </a:extLst>
            </p:cNvPr>
            <p:cNvSpPr>
              <a:spLocks/>
            </p:cNvSpPr>
            <p:nvPr/>
          </p:nvSpPr>
          <p:spPr bwMode="auto">
            <a:xfrm>
              <a:off x="9860664" y="3376318"/>
              <a:ext cx="2331338" cy="3436976"/>
            </a:xfrm>
            <a:custGeom>
              <a:avLst/>
              <a:gdLst>
                <a:gd name="T0" fmla="*/ 692 w 692"/>
                <a:gd name="T1" fmla="*/ 543 h 1021"/>
                <a:gd name="T2" fmla="*/ 692 w 692"/>
                <a:gd name="T3" fmla="*/ 1021 h 1021"/>
                <a:gd name="T4" fmla="*/ 529 w 692"/>
                <a:gd name="T5" fmla="*/ 922 h 1021"/>
                <a:gd name="T6" fmla="*/ 267 w 692"/>
                <a:gd name="T7" fmla="*/ 862 h 1021"/>
                <a:gd name="T8" fmla="*/ 222 w 692"/>
                <a:gd name="T9" fmla="*/ 855 h 1021"/>
                <a:gd name="T10" fmla="*/ 85 w 692"/>
                <a:gd name="T11" fmla="*/ 506 h 1021"/>
                <a:gd name="T12" fmla="*/ 0 w 692"/>
                <a:gd name="T13" fmla="*/ 148 h 1021"/>
                <a:gd name="T14" fmla="*/ 95 w 692"/>
                <a:gd name="T15" fmla="*/ 99 h 1021"/>
                <a:gd name="T16" fmla="*/ 183 w 692"/>
                <a:gd name="T17" fmla="*/ 54 h 1021"/>
                <a:gd name="T18" fmla="*/ 263 w 692"/>
                <a:gd name="T19" fmla="*/ 13 h 1021"/>
                <a:gd name="T20" fmla="*/ 286 w 692"/>
                <a:gd name="T21" fmla="*/ 0 h 1021"/>
                <a:gd name="T22" fmla="*/ 286 w 692"/>
                <a:gd name="T23" fmla="*/ 0 h 1021"/>
                <a:gd name="T24" fmla="*/ 286 w 692"/>
                <a:gd name="T25" fmla="*/ 0 h 1021"/>
                <a:gd name="T26" fmla="*/ 292 w 692"/>
                <a:gd name="T27" fmla="*/ 7 h 1021"/>
                <a:gd name="T28" fmla="*/ 692 w 692"/>
                <a:gd name="T29" fmla="*/ 543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1021">
                  <a:moveTo>
                    <a:pt x="692" y="543"/>
                  </a:moveTo>
                  <a:cubicBezTo>
                    <a:pt x="692" y="1021"/>
                    <a:pt x="692" y="1021"/>
                    <a:pt x="692" y="1021"/>
                  </a:cubicBezTo>
                  <a:cubicBezTo>
                    <a:pt x="681" y="1000"/>
                    <a:pt x="644" y="961"/>
                    <a:pt x="529" y="922"/>
                  </a:cubicBezTo>
                  <a:cubicBezTo>
                    <a:pt x="467" y="901"/>
                    <a:pt x="382" y="880"/>
                    <a:pt x="267" y="862"/>
                  </a:cubicBezTo>
                  <a:cubicBezTo>
                    <a:pt x="252" y="860"/>
                    <a:pt x="238" y="857"/>
                    <a:pt x="222" y="855"/>
                  </a:cubicBezTo>
                  <a:cubicBezTo>
                    <a:pt x="164" y="741"/>
                    <a:pt x="118" y="618"/>
                    <a:pt x="85" y="506"/>
                  </a:cubicBezTo>
                  <a:cubicBezTo>
                    <a:pt x="24" y="308"/>
                    <a:pt x="0" y="148"/>
                    <a:pt x="0" y="148"/>
                  </a:cubicBezTo>
                  <a:cubicBezTo>
                    <a:pt x="95" y="99"/>
                    <a:pt x="95" y="99"/>
                    <a:pt x="95" y="99"/>
                  </a:cubicBezTo>
                  <a:cubicBezTo>
                    <a:pt x="183" y="54"/>
                    <a:pt x="183" y="54"/>
                    <a:pt x="183" y="54"/>
                  </a:cubicBezTo>
                  <a:cubicBezTo>
                    <a:pt x="263" y="13"/>
                    <a:pt x="263" y="13"/>
                    <a:pt x="263" y="13"/>
                  </a:cubicBezTo>
                  <a:cubicBezTo>
                    <a:pt x="286" y="0"/>
                    <a:pt x="286" y="0"/>
                    <a:pt x="286" y="0"/>
                  </a:cubicBezTo>
                  <a:cubicBezTo>
                    <a:pt x="286" y="0"/>
                    <a:pt x="286" y="0"/>
                    <a:pt x="286" y="0"/>
                  </a:cubicBezTo>
                  <a:cubicBezTo>
                    <a:pt x="286" y="0"/>
                    <a:pt x="286" y="0"/>
                    <a:pt x="286" y="0"/>
                  </a:cubicBezTo>
                  <a:cubicBezTo>
                    <a:pt x="288" y="2"/>
                    <a:pt x="290" y="5"/>
                    <a:pt x="292" y="7"/>
                  </a:cubicBezTo>
                  <a:cubicBezTo>
                    <a:pt x="354" y="77"/>
                    <a:pt x="539" y="303"/>
                    <a:pt x="692" y="543"/>
                  </a:cubicBezTo>
                  <a:close/>
                </a:path>
              </a:pathLst>
            </a:custGeom>
            <a:gradFill>
              <a:gsLst>
                <a:gs pos="0">
                  <a:srgbClr val="0A2DDB"/>
                </a:gs>
                <a:gs pos="83000">
                  <a:srgbClr val="3E04A9"/>
                </a:gs>
              </a:gsLst>
              <a:lin ang="13200000" scaled="0"/>
            </a:gra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58" name="Forma libre 35">
              <a:extLst>
                <a:ext uri="{FF2B5EF4-FFF2-40B4-BE49-F238E27FC236}">
                  <a16:creationId xmlns:a16="http://schemas.microsoft.com/office/drawing/2014/main" id="{3CEFFA90-EB51-41A6-8D88-DC1FC480C0E4}"/>
                </a:ext>
              </a:extLst>
            </p:cNvPr>
            <p:cNvSpPr>
              <a:spLocks/>
            </p:cNvSpPr>
            <p:nvPr/>
          </p:nvSpPr>
          <p:spPr bwMode="auto">
            <a:xfrm>
              <a:off x="9860664" y="3557306"/>
              <a:ext cx="1782999" cy="2922684"/>
            </a:xfrm>
            <a:custGeom>
              <a:avLst/>
              <a:gdLst>
                <a:gd name="T0" fmla="*/ 529 w 529"/>
                <a:gd name="T1" fmla="*/ 868 h 868"/>
                <a:gd name="T2" fmla="*/ 267 w 529"/>
                <a:gd name="T3" fmla="*/ 808 h 868"/>
                <a:gd name="T4" fmla="*/ 222 w 529"/>
                <a:gd name="T5" fmla="*/ 801 h 868"/>
                <a:gd name="T6" fmla="*/ 85 w 529"/>
                <a:gd name="T7" fmla="*/ 452 h 868"/>
                <a:gd name="T8" fmla="*/ 0 w 529"/>
                <a:gd name="T9" fmla="*/ 94 h 868"/>
                <a:gd name="T10" fmla="*/ 95 w 529"/>
                <a:gd name="T11" fmla="*/ 45 h 868"/>
                <a:gd name="T12" fmla="*/ 183 w 529"/>
                <a:gd name="T13" fmla="*/ 0 h 868"/>
                <a:gd name="T14" fmla="*/ 194 w 529"/>
                <a:gd name="T15" fmla="*/ 1 h 868"/>
                <a:gd name="T16" fmla="*/ 315 w 529"/>
                <a:gd name="T17" fmla="*/ 378 h 868"/>
                <a:gd name="T18" fmla="*/ 315 w 529"/>
                <a:gd name="T19" fmla="*/ 421 h 868"/>
                <a:gd name="T20" fmla="*/ 508 w 529"/>
                <a:gd name="T21" fmla="*/ 855 h 868"/>
                <a:gd name="T22" fmla="*/ 529 w 529"/>
                <a:gd name="T23" fmla="*/ 8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9" h="868">
                  <a:moveTo>
                    <a:pt x="529" y="868"/>
                  </a:moveTo>
                  <a:cubicBezTo>
                    <a:pt x="467" y="847"/>
                    <a:pt x="382" y="826"/>
                    <a:pt x="267" y="808"/>
                  </a:cubicBezTo>
                  <a:cubicBezTo>
                    <a:pt x="252" y="806"/>
                    <a:pt x="238" y="803"/>
                    <a:pt x="222" y="801"/>
                  </a:cubicBezTo>
                  <a:cubicBezTo>
                    <a:pt x="164" y="687"/>
                    <a:pt x="118" y="564"/>
                    <a:pt x="85" y="452"/>
                  </a:cubicBezTo>
                  <a:cubicBezTo>
                    <a:pt x="24" y="254"/>
                    <a:pt x="0" y="94"/>
                    <a:pt x="0" y="94"/>
                  </a:cubicBezTo>
                  <a:cubicBezTo>
                    <a:pt x="95" y="45"/>
                    <a:pt x="95" y="45"/>
                    <a:pt x="95" y="45"/>
                  </a:cubicBezTo>
                  <a:cubicBezTo>
                    <a:pt x="183" y="0"/>
                    <a:pt x="183" y="0"/>
                    <a:pt x="183" y="0"/>
                  </a:cubicBezTo>
                  <a:cubicBezTo>
                    <a:pt x="187" y="0"/>
                    <a:pt x="190" y="0"/>
                    <a:pt x="194" y="1"/>
                  </a:cubicBezTo>
                  <a:cubicBezTo>
                    <a:pt x="194" y="1"/>
                    <a:pt x="315" y="244"/>
                    <a:pt x="315" y="378"/>
                  </a:cubicBezTo>
                  <a:cubicBezTo>
                    <a:pt x="315" y="392"/>
                    <a:pt x="315" y="406"/>
                    <a:pt x="315" y="421"/>
                  </a:cubicBezTo>
                  <a:cubicBezTo>
                    <a:pt x="311" y="551"/>
                    <a:pt x="307" y="720"/>
                    <a:pt x="508" y="855"/>
                  </a:cubicBezTo>
                  <a:cubicBezTo>
                    <a:pt x="515" y="859"/>
                    <a:pt x="522" y="864"/>
                    <a:pt x="529" y="868"/>
                  </a:cubicBezTo>
                  <a:close/>
                </a:path>
              </a:pathLst>
            </a:custGeom>
            <a:gradFill>
              <a:gsLst>
                <a:gs pos="100000">
                  <a:srgbClr val="5936E0"/>
                </a:gs>
                <a:gs pos="44000">
                  <a:srgbClr val="371DBD"/>
                </a:gs>
              </a:gsLst>
              <a:lin ang="13200000" scaled="0"/>
            </a:gra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67" name="Forma libre: Forma 66">
              <a:extLst>
                <a:ext uri="{FF2B5EF4-FFF2-40B4-BE49-F238E27FC236}">
                  <a16:creationId xmlns:a16="http://schemas.microsoft.com/office/drawing/2014/main" id="{2ACAA286-8EC7-477A-B799-85B6B23E638D}"/>
                </a:ext>
              </a:extLst>
            </p:cNvPr>
            <p:cNvSpPr/>
            <p:nvPr/>
          </p:nvSpPr>
          <p:spPr>
            <a:xfrm rot="20923453">
              <a:off x="6655548" y="-439156"/>
              <a:ext cx="5488008" cy="1037277"/>
            </a:xfrm>
            <a:custGeom>
              <a:avLst/>
              <a:gdLst>
                <a:gd name="connsiteX0" fmla="*/ 584535 w 5488008"/>
                <a:gd name="connsiteY0" fmla="*/ 0 h 1037277"/>
                <a:gd name="connsiteX1" fmla="*/ 5488008 w 5488008"/>
                <a:gd name="connsiteY1" fmla="*/ 977656 h 1037277"/>
                <a:gd name="connsiteX2" fmla="*/ 5476121 w 5488008"/>
                <a:gd name="connsiteY2" fmla="*/ 1037276 h 1037277"/>
                <a:gd name="connsiteX3" fmla="*/ 0 w 5488008"/>
                <a:gd name="connsiteY3" fmla="*/ 1037277 h 1037277"/>
                <a:gd name="connsiteX4" fmla="*/ 35107 w 5488008"/>
                <a:gd name="connsiteY4" fmla="*/ 912868 h 1037277"/>
                <a:gd name="connsiteX5" fmla="*/ 584535 w 5488008"/>
                <a:gd name="connsiteY5" fmla="*/ 0 h 103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8008" h="1037277">
                  <a:moveTo>
                    <a:pt x="584535" y="0"/>
                  </a:moveTo>
                  <a:lnTo>
                    <a:pt x="5488008" y="977656"/>
                  </a:lnTo>
                  <a:lnTo>
                    <a:pt x="5476121" y="1037276"/>
                  </a:lnTo>
                  <a:lnTo>
                    <a:pt x="0" y="1037277"/>
                  </a:lnTo>
                  <a:lnTo>
                    <a:pt x="35107" y="912868"/>
                  </a:lnTo>
                  <a:cubicBezTo>
                    <a:pt x="217952" y="337066"/>
                    <a:pt x="584535" y="0"/>
                    <a:pt x="584535" y="0"/>
                  </a:cubicBezTo>
                  <a:close/>
                </a:path>
              </a:pathLst>
            </a:custGeom>
            <a:gradFill>
              <a:gsLst>
                <a:gs pos="0">
                  <a:srgbClr val="7CEFD8"/>
                </a:gs>
                <a:gs pos="83000">
                  <a:srgbClr val="6672E4"/>
                </a:gs>
              </a:gsLst>
              <a:lin ang="24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solidFill>
                  <a:schemeClr val="tx1"/>
                </a:solidFill>
              </a:endParaRPr>
            </a:p>
          </p:txBody>
        </p:sp>
      </p:grpSp>
      <p:sp>
        <p:nvSpPr>
          <p:cNvPr id="15" name="Título 14" hidden="1">
            <a:extLst>
              <a:ext uri="{FF2B5EF4-FFF2-40B4-BE49-F238E27FC236}">
                <a16:creationId xmlns:a16="http://schemas.microsoft.com/office/drawing/2014/main" id="{1B710331-53CB-4E4F-A9D3-D1E190EEAEE4}"/>
              </a:ext>
            </a:extLst>
          </p:cNvPr>
          <p:cNvSpPr>
            <a:spLocks noGrp="1"/>
          </p:cNvSpPr>
          <p:nvPr>
            <p:ph type="title"/>
          </p:nvPr>
        </p:nvSpPr>
        <p:spPr/>
        <p:txBody>
          <a:bodyPr rtlCol="0"/>
          <a:lstStyle/>
          <a:p>
            <a:r>
              <a:rPr lang="es-ES" dirty="0"/>
              <a:t>Diapositiva de recursos humanos 2</a:t>
            </a:r>
          </a:p>
        </p:txBody>
      </p:sp>
      <p:sp>
        <p:nvSpPr>
          <p:cNvPr id="39" name="Rectángulo: Esquinas redondeadas 12">
            <a:extLst>
              <a:ext uri="{FF2B5EF4-FFF2-40B4-BE49-F238E27FC236}">
                <a16:creationId xmlns:a16="http://schemas.microsoft.com/office/drawing/2014/main" id="{DB0F4F2A-18BF-484E-B691-514BFCB6606C}"/>
              </a:ext>
            </a:extLst>
          </p:cNvPr>
          <p:cNvSpPr/>
          <p:nvPr/>
        </p:nvSpPr>
        <p:spPr>
          <a:xfrm>
            <a:off x="515994" y="4169875"/>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0" name="Rectángulo 39">
            <a:extLst>
              <a:ext uri="{FF2B5EF4-FFF2-40B4-BE49-F238E27FC236}">
                <a16:creationId xmlns:a16="http://schemas.microsoft.com/office/drawing/2014/main" id="{53C034EA-FB07-44C2-9EEC-423C35E7B6A0}"/>
              </a:ext>
            </a:extLst>
          </p:cNvPr>
          <p:cNvSpPr/>
          <p:nvPr/>
        </p:nvSpPr>
        <p:spPr>
          <a:xfrm>
            <a:off x="1035614" y="4065529"/>
            <a:ext cx="3536195" cy="615553"/>
          </a:xfrm>
          <a:prstGeom prst="rect">
            <a:avLst/>
          </a:prstGeom>
        </p:spPr>
        <p:txBody>
          <a:bodyPr wrap="square" lIns="0" tIns="0" rIns="0" bIns="0" rtlCol="0">
            <a:spAutoFit/>
          </a:bodyPr>
          <a:lstStyle/>
          <a:p>
            <a:r>
              <a:rPr lang="es-ES" sz="2400" i="1" dirty="0">
                <a:solidFill>
                  <a:srgbClr val="002060"/>
                </a:solidFill>
                <a:latin typeface="+mj-lt"/>
                <a:cs typeface="Segoe UI" panose="020B0502040204020203" pitchFamily="34" charset="0"/>
              </a:rPr>
              <a:t>Desarrollo</a:t>
            </a:r>
            <a:r>
              <a:rPr lang="es-ES" sz="2000" i="1" dirty="0">
                <a:solidFill>
                  <a:srgbClr val="002060"/>
                </a:solidFill>
                <a:latin typeface="+mj-lt"/>
                <a:cs typeface="Segoe UI" panose="020B0502040204020203" pitchFamily="34" charset="0"/>
              </a:rPr>
              <a:t> </a:t>
            </a:r>
            <a:r>
              <a:rPr lang="es-ES" sz="2400" i="1" dirty="0">
                <a:solidFill>
                  <a:srgbClr val="002060"/>
                </a:solidFill>
                <a:latin typeface="+mj-lt"/>
                <a:cs typeface="Segoe UI" panose="020B0502040204020203" pitchFamily="34" charset="0"/>
              </a:rPr>
              <a:t>del Prototipo</a:t>
            </a:r>
          </a:p>
          <a:p>
            <a:pPr rtl="0"/>
            <a:r>
              <a:rPr lang="es-ES" sz="1600" i="1" dirty="0">
                <a:solidFill>
                  <a:srgbClr val="002060"/>
                </a:solidFill>
                <a:latin typeface="+mj-lt"/>
                <a:cs typeface="Segoe UI" panose="020B0502040204020203" pitchFamily="34" charset="0"/>
              </a:rPr>
              <a:t>. </a:t>
            </a:r>
          </a:p>
        </p:txBody>
      </p:sp>
      <p:sp>
        <p:nvSpPr>
          <p:cNvPr id="41" name="Rectángulo: Esquinas redondeadas 12">
            <a:extLst>
              <a:ext uri="{FF2B5EF4-FFF2-40B4-BE49-F238E27FC236}">
                <a16:creationId xmlns:a16="http://schemas.microsoft.com/office/drawing/2014/main" id="{C0DE6B3A-A60D-4B62-8A60-85ED36AD0821}"/>
              </a:ext>
            </a:extLst>
          </p:cNvPr>
          <p:cNvSpPr/>
          <p:nvPr/>
        </p:nvSpPr>
        <p:spPr>
          <a:xfrm>
            <a:off x="512498" y="4831271"/>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2" name="Rectángulo 41">
            <a:extLst>
              <a:ext uri="{FF2B5EF4-FFF2-40B4-BE49-F238E27FC236}">
                <a16:creationId xmlns:a16="http://schemas.microsoft.com/office/drawing/2014/main" id="{73598747-4804-4367-B773-F531B15CE014}"/>
              </a:ext>
            </a:extLst>
          </p:cNvPr>
          <p:cNvSpPr/>
          <p:nvPr/>
        </p:nvSpPr>
        <p:spPr>
          <a:xfrm>
            <a:off x="1081778" y="4756532"/>
            <a:ext cx="3536195" cy="369332"/>
          </a:xfrm>
          <a:prstGeom prst="rect">
            <a:avLst/>
          </a:prstGeom>
        </p:spPr>
        <p:txBody>
          <a:bodyPr wrap="square" lIns="0" tIns="0" rIns="0" bIns="0" rtlCol="0">
            <a:spAutoFit/>
          </a:bodyPr>
          <a:lstStyle/>
          <a:p>
            <a:r>
              <a:rPr lang="es-ES" sz="2400" i="1" dirty="0">
                <a:solidFill>
                  <a:srgbClr val="002060"/>
                </a:solidFill>
                <a:latin typeface="+mj-lt"/>
                <a:cs typeface="Segoe UI" panose="020B0502040204020203" pitchFamily="34" charset="0"/>
              </a:rPr>
              <a:t>Demostración</a:t>
            </a:r>
            <a:r>
              <a:rPr lang="es-ES" sz="1600" i="1" dirty="0">
                <a:solidFill>
                  <a:srgbClr val="002060"/>
                </a:solidFill>
                <a:latin typeface="+mj-lt"/>
                <a:cs typeface="Segoe UI" panose="020B0502040204020203" pitchFamily="34" charset="0"/>
              </a:rPr>
              <a:t>. </a:t>
            </a:r>
          </a:p>
        </p:txBody>
      </p:sp>
      <p:sp>
        <p:nvSpPr>
          <p:cNvPr id="59" name="Rectángulo: Esquinas redondeadas 12">
            <a:extLst>
              <a:ext uri="{FF2B5EF4-FFF2-40B4-BE49-F238E27FC236}">
                <a16:creationId xmlns:a16="http://schemas.microsoft.com/office/drawing/2014/main" id="{5FFE48A0-87C0-4A1C-92D9-795C3493A9AC}"/>
              </a:ext>
            </a:extLst>
          </p:cNvPr>
          <p:cNvSpPr/>
          <p:nvPr/>
        </p:nvSpPr>
        <p:spPr>
          <a:xfrm>
            <a:off x="550544" y="5522690"/>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61" name="Rectángulo 60">
            <a:extLst>
              <a:ext uri="{FF2B5EF4-FFF2-40B4-BE49-F238E27FC236}">
                <a16:creationId xmlns:a16="http://schemas.microsoft.com/office/drawing/2014/main" id="{143DE7ED-4C09-43B5-AC24-B9FF374E2162}"/>
              </a:ext>
            </a:extLst>
          </p:cNvPr>
          <p:cNvSpPr/>
          <p:nvPr/>
        </p:nvSpPr>
        <p:spPr>
          <a:xfrm>
            <a:off x="1140575" y="5529446"/>
            <a:ext cx="3536195" cy="369332"/>
          </a:xfrm>
          <a:prstGeom prst="rect">
            <a:avLst/>
          </a:prstGeom>
        </p:spPr>
        <p:txBody>
          <a:bodyPr wrap="square" lIns="0" tIns="0" rIns="0" bIns="0" rtlCol="0">
            <a:spAutoFit/>
          </a:bodyPr>
          <a:lstStyle/>
          <a:p>
            <a:r>
              <a:rPr lang="es-ES" sz="2400" i="1" dirty="0">
                <a:solidFill>
                  <a:srgbClr val="002060"/>
                </a:solidFill>
                <a:latin typeface="+mj-lt"/>
                <a:cs typeface="Segoe UI" panose="020B0502040204020203" pitchFamily="34" charset="0"/>
              </a:rPr>
              <a:t>Resultados</a:t>
            </a:r>
            <a:r>
              <a:rPr lang="es-ES" sz="1600" i="1" dirty="0">
                <a:solidFill>
                  <a:srgbClr val="002060"/>
                </a:solidFill>
                <a:latin typeface="+mj-lt"/>
                <a:cs typeface="Segoe UI" panose="020B0502040204020203" pitchFamily="34" charset="0"/>
              </a:rPr>
              <a:t>. </a:t>
            </a:r>
          </a:p>
        </p:txBody>
      </p:sp>
      <p:sp>
        <p:nvSpPr>
          <p:cNvPr id="63" name="Rectángulo: Esquinas redondeadas 12">
            <a:extLst>
              <a:ext uri="{FF2B5EF4-FFF2-40B4-BE49-F238E27FC236}">
                <a16:creationId xmlns:a16="http://schemas.microsoft.com/office/drawing/2014/main" id="{B1D252D1-6ED4-45B5-A518-D81AB7D4C199}"/>
              </a:ext>
            </a:extLst>
          </p:cNvPr>
          <p:cNvSpPr/>
          <p:nvPr/>
        </p:nvSpPr>
        <p:spPr>
          <a:xfrm>
            <a:off x="525009" y="6164977"/>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64" name="Rectángulo 63">
            <a:extLst>
              <a:ext uri="{FF2B5EF4-FFF2-40B4-BE49-F238E27FC236}">
                <a16:creationId xmlns:a16="http://schemas.microsoft.com/office/drawing/2014/main" id="{E755096A-8C76-4C7E-B7FB-2AC341D775D6}"/>
              </a:ext>
            </a:extLst>
          </p:cNvPr>
          <p:cNvSpPr/>
          <p:nvPr/>
        </p:nvSpPr>
        <p:spPr>
          <a:xfrm>
            <a:off x="1132549" y="6138570"/>
            <a:ext cx="4185807" cy="615553"/>
          </a:xfrm>
          <a:prstGeom prst="rect">
            <a:avLst/>
          </a:prstGeom>
        </p:spPr>
        <p:txBody>
          <a:bodyPr wrap="square" lIns="0" tIns="0" rIns="0" bIns="0" rtlCol="0">
            <a:spAutoFit/>
          </a:bodyPr>
          <a:lstStyle/>
          <a:p>
            <a:r>
              <a:rPr lang="es-ES" sz="2400" i="1" dirty="0">
                <a:solidFill>
                  <a:srgbClr val="002060"/>
                </a:solidFill>
                <a:latin typeface="+mj-lt"/>
                <a:cs typeface="Segoe UI" panose="020B0502040204020203" pitchFamily="34" charset="0"/>
              </a:rPr>
              <a:t>Conclusiones y Recomendaciones</a:t>
            </a:r>
          </a:p>
          <a:p>
            <a:r>
              <a:rPr lang="es-ES" sz="1600" i="1" dirty="0">
                <a:solidFill>
                  <a:srgbClr val="002060"/>
                </a:solidFill>
                <a:latin typeface="+mj-lt"/>
                <a:cs typeface="Segoe UI" panose="020B0502040204020203" pitchFamily="34" charset="0"/>
              </a:rPr>
              <a:t>. </a:t>
            </a:r>
          </a:p>
        </p:txBody>
      </p:sp>
      <p:sp>
        <p:nvSpPr>
          <p:cNvPr id="65" name="Rectángulo: Esquinas redondeadas 12">
            <a:extLst>
              <a:ext uri="{FF2B5EF4-FFF2-40B4-BE49-F238E27FC236}">
                <a16:creationId xmlns:a16="http://schemas.microsoft.com/office/drawing/2014/main" id="{48E8876B-8DEA-43D5-94AC-D37DC9B378F4}"/>
              </a:ext>
            </a:extLst>
          </p:cNvPr>
          <p:cNvSpPr/>
          <p:nvPr/>
        </p:nvSpPr>
        <p:spPr>
          <a:xfrm>
            <a:off x="515994" y="2686334"/>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66" name="Rectángulo 65">
            <a:extLst>
              <a:ext uri="{FF2B5EF4-FFF2-40B4-BE49-F238E27FC236}">
                <a16:creationId xmlns:a16="http://schemas.microsoft.com/office/drawing/2014/main" id="{3A407D7E-2DCA-49E1-8122-35B3DAC61A73}"/>
              </a:ext>
            </a:extLst>
          </p:cNvPr>
          <p:cNvSpPr/>
          <p:nvPr/>
        </p:nvSpPr>
        <p:spPr>
          <a:xfrm>
            <a:off x="1052171" y="2656727"/>
            <a:ext cx="3536195" cy="615553"/>
          </a:xfrm>
          <a:prstGeom prst="rect">
            <a:avLst/>
          </a:prstGeom>
        </p:spPr>
        <p:txBody>
          <a:bodyPr wrap="square" lIns="0" tIns="0" rIns="0" bIns="0" rtlCol="0">
            <a:spAutoFit/>
          </a:bodyPr>
          <a:lstStyle/>
          <a:p>
            <a:r>
              <a:rPr lang="es-ES" sz="2400" i="1" dirty="0">
                <a:solidFill>
                  <a:srgbClr val="002060"/>
                </a:solidFill>
                <a:latin typeface="+mj-lt"/>
                <a:cs typeface="Segoe UI" panose="020B0502040204020203" pitchFamily="34" charset="0"/>
              </a:rPr>
              <a:t>Caso de Estudio</a:t>
            </a:r>
          </a:p>
          <a:p>
            <a:pPr rtl="0"/>
            <a:r>
              <a:rPr lang="es-ES" sz="1600" i="1" dirty="0">
                <a:solidFill>
                  <a:srgbClr val="002060"/>
                </a:solidFill>
                <a:latin typeface="+mj-lt"/>
                <a:cs typeface="Segoe UI" panose="020B0502040204020203" pitchFamily="34" charset="0"/>
              </a:rPr>
              <a:t>. </a:t>
            </a:r>
          </a:p>
        </p:txBody>
      </p:sp>
      <p:sp>
        <p:nvSpPr>
          <p:cNvPr id="68" name="Rectángulo: Esquinas redondeadas 12">
            <a:extLst>
              <a:ext uri="{FF2B5EF4-FFF2-40B4-BE49-F238E27FC236}">
                <a16:creationId xmlns:a16="http://schemas.microsoft.com/office/drawing/2014/main" id="{9A41D639-1A49-4BD3-8213-799BCA173C61}"/>
              </a:ext>
            </a:extLst>
          </p:cNvPr>
          <p:cNvSpPr/>
          <p:nvPr/>
        </p:nvSpPr>
        <p:spPr>
          <a:xfrm>
            <a:off x="518433" y="3460163"/>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70" name="Rectángulo 69">
            <a:extLst>
              <a:ext uri="{FF2B5EF4-FFF2-40B4-BE49-F238E27FC236}">
                <a16:creationId xmlns:a16="http://schemas.microsoft.com/office/drawing/2014/main" id="{8B694E1C-3189-45C7-A64A-3EC4557EB168}"/>
              </a:ext>
            </a:extLst>
          </p:cNvPr>
          <p:cNvSpPr/>
          <p:nvPr/>
        </p:nvSpPr>
        <p:spPr>
          <a:xfrm>
            <a:off x="1054610" y="3430556"/>
            <a:ext cx="3536195" cy="615553"/>
          </a:xfrm>
          <a:prstGeom prst="rect">
            <a:avLst/>
          </a:prstGeom>
        </p:spPr>
        <p:txBody>
          <a:bodyPr wrap="square" lIns="0" tIns="0" rIns="0" bIns="0" rtlCol="0">
            <a:spAutoFit/>
          </a:bodyPr>
          <a:lstStyle/>
          <a:p>
            <a:r>
              <a:rPr lang="es-ES" sz="2400" i="1" dirty="0">
                <a:solidFill>
                  <a:srgbClr val="002060"/>
                </a:solidFill>
                <a:latin typeface="+mj-lt"/>
                <a:cs typeface="Segoe UI" panose="020B0502040204020203" pitchFamily="34" charset="0"/>
              </a:rPr>
              <a:t>Estado Actual y Futuro</a:t>
            </a:r>
          </a:p>
          <a:p>
            <a:pPr rtl="0"/>
            <a:r>
              <a:rPr lang="es-ES" sz="1600" i="1" dirty="0">
                <a:solidFill>
                  <a:srgbClr val="002060"/>
                </a:solidFill>
                <a:latin typeface="+mj-lt"/>
                <a:cs typeface="Segoe UI" panose="020B0502040204020203" pitchFamily="34" charset="0"/>
              </a:rPr>
              <a:t>. </a:t>
            </a:r>
          </a:p>
        </p:txBody>
      </p:sp>
    </p:spTree>
    <p:extLst>
      <p:ext uri="{BB962C8B-B14F-4D97-AF65-F5344CB8AC3E}">
        <p14:creationId xmlns:p14="http://schemas.microsoft.com/office/powerpoint/2010/main" val="285523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adro de texto 106">
            <a:extLst>
              <a:ext uri="{FF2B5EF4-FFF2-40B4-BE49-F238E27FC236}">
                <a16:creationId xmlns:a16="http://schemas.microsoft.com/office/drawing/2014/main" id="{54EA7ED5-6E34-4D47-91B6-F78F5F8B4C6E}"/>
              </a:ext>
            </a:extLst>
          </p:cNvPr>
          <p:cNvSpPr txBox="1"/>
          <p:nvPr/>
        </p:nvSpPr>
        <p:spPr>
          <a:xfrm>
            <a:off x="8575828" y="1697379"/>
            <a:ext cx="3616171" cy="1025922"/>
          </a:xfrm>
          <a:prstGeom prst="rect">
            <a:avLst/>
          </a:prstGeom>
          <a:noFill/>
        </p:spPr>
        <p:txBody>
          <a:bodyPr wrap="square" lIns="0" tIns="0" rIns="0" bIns="0" rtlCol="0">
            <a:spAutoFit/>
          </a:bodyPr>
          <a:lstStyle/>
          <a:p>
            <a:pPr rtl="0">
              <a:lnSpc>
                <a:spcPts val="4000"/>
              </a:lnSpc>
            </a:pPr>
            <a:r>
              <a:rPr lang="es-ES" sz="3600" b="1" dirty="0">
                <a:solidFill>
                  <a:srgbClr val="002060"/>
                </a:solidFill>
                <a:latin typeface="Segoe UI" panose="020B0502040204020203" pitchFamily="34" charset="0"/>
                <a:cs typeface="Segoe UI" panose="020B0502040204020203" pitchFamily="34" charset="0"/>
              </a:rPr>
              <a:t>ARQUITECTURA DEL SISTEMA</a:t>
            </a:r>
          </a:p>
        </p:txBody>
      </p:sp>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p:nvPr/>
        </p:nvCxnSpPr>
        <p:spPr>
          <a:xfrm>
            <a:off x="8438222" y="250371"/>
            <a:ext cx="0" cy="63572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8" name="Rectángulo: Esquinas redondeadas 117">
            <a:extLst>
              <a:ext uri="{FF2B5EF4-FFF2-40B4-BE49-F238E27FC236}">
                <a16:creationId xmlns:a16="http://schemas.microsoft.com/office/drawing/2014/main" id="{A21B85DB-181D-46E7-A9DF-F92B1DF032FD}"/>
              </a:ext>
              <a:ext uri="{C183D7F6-B498-43B3-948B-1728B52AA6E4}">
                <adec:decorative xmlns:adec="http://schemas.microsoft.com/office/drawing/2017/decorative" val="1"/>
              </a:ext>
            </a:extLst>
          </p:cNvPr>
          <p:cNvSpPr/>
          <p:nvPr/>
        </p:nvSpPr>
        <p:spPr>
          <a:xfrm>
            <a:off x="8216426" y="1006832"/>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119" name="Rectángulo 118">
            <a:extLst>
              <a:ext uri="{FF2B5EF4-FFF2-40B4-BE49-F238E27FC236}">
                <a16:creationId xmlns:a16="http://schemas.microsoft.com/office/drawing/2014/main" id="{EE9F5B85-E2F5-4C15-9A02-657F53EEE3BD}"/>
              </a:ext>
            </a:extLst>
          </p:cNvPr>
          <p:cNvSpPr/>
          <p:nvPr/>
        </p:nvSpPr>
        <p:spPr>
          <a:xfrm>
            <a:off x="8858779" y="2740588"/>
            <a:ext cx="3536195" cy="307777"/>
          </a:xfrm>
          <a:prstGeom prst="rect">
            <a:avLst/>
          </a:prstGeom>
        </p:spPr>
        <p:txBody>
          <a:bodyPr wrap="square" lIns="0" tIns="0" rIns="0" bIns="0" rtlCol="0">
            <a:spAutoFit/>
          </a:bodyPr>
          <a:lstStyle/>
          <a:p>
            <a:pPr rtl="0"/>
            <a:r>
              <a:rPr lang="es-ES" sz="2000" b="1" i="1" dirty="0">
                <a:solidFill>
                  <a:srgbClr val="002060"/>
                </a:solidFill>
                <a:latin typeface="+mj-lt"/>
                <a:cs typeface="Segoe UI" panose="020B0502040204020203" pitchFamily="34" charset="0"/>
              </a:rPr>
              <a:t>Prototipo Easy </a:t>
            </a:r>
            <a:r>
              <a:rPr lang="es-ES" sz="2000" b="1" i="1" dirty="0" err="1">
                <a:solidFill>
                  <a:srgbClr val="002060"/>
                </a:solidFill>
                <a:latin typeface="+mj-lt"/>
                <a:cs typeface="Segoe UI" panose="020B0502040204020203" pitchFamily="34" charset="0"/>
              </a:rPr>
              <a:t>Route</a:t>
            </a:r>
            <a:r>
              <a:rPr lang="es-ES" sz="2000" b="1" i="1" dirty="0">
                <a:solidFill>
                  <a:srgbClr val="002060"/>
                </a:solidFill>
                <a:latin typeface="+mj-lt"/>
                <a:cs typeface="Segoe UI" panose="020B0502040204020203" pitchFamily="34" charset="0"/>
              </a:rPr>
              <a:t> </a:t>
            </a:r>
            <a:r>
              <a:rPr lang="es-ES" sz="2000" b="1" i="1" dirty="0" err="1">
                <a:solidFill>
                  <a:srgbClr val="002060"/>
                </a:solidFill>
                <a:latin typeface="+mj-lt"/>
                <a:cs typeface="Segoe UI" panose="020B0502040204020203" pitchFamily="34" charset="0"/>
              </a:rPr>
              <a:t>To</a:t>
            </a:r>
            <a:r>
              <a:rPr lang="es-ES" sz="2000" b="1" i="1" dirty="0">
                <a:solidFill>
                  <a:srgbClr val="002060"/>
                </a:solidFill>
                <a:latin typeface="+mj-lt"/>
                <a:cs typeface="Segoe UI" panose="020B0502040204020203" pitchFamily="34" charset="0"/>
              </a:rPr>
              <a:t> </a:t>
            </a:r>
            <a:r>
              <a:rPr lang="es-ES" sz="2000" b="1" i="1" dirty="0" err="1">
                <a:solidFill>
                  <a:srgbClr val="002060"/>
                </a:solidFill>
                <a:latin typeface="+mj-lt"/>
                <a:cs typeface="Segoe UI" panose="020B0502040204020203" pitchFamily="34" charset="0"/>
              </a:rPr>
              <a:t>Go</a:t>
            </a:r>
            <a:endParaRPr lang="es-ES" sz="2000" b="1" i="1" dirty="0">
              <a:solidFill>
                <a:srgbClr val="002060"/>
              </a:solidFill>
              <a:latin typeface="+mj-lt"/>
              <a:cs typeface="Segoe UI" panose="020B0502040204020203" pitchFamily="34" charset="0"/>
            </a:endParaRPr>
          </a:p>
        </p:txBody>
      </p: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8443313" y="250371"/>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grpSp>
        <p:nvGrpSpPr>
          <p:cNvPr id="13" name="Grupo 12" descr="Esta imagen es de una forma abstracta. ">
            <a:extLst>
              <a:ext uri="{FF2B5EF4-FFF2-40B4-BE49-F238E27FC236}">
                <a16:creationId xmlns:a16="http://schemas.microsoft.com/office/drawing/2014/main" id="{BA23492C-766F-4E6C-A200-70A63DC4BB6A}"/>
              </a:ext>
            </a:extLst>
          </p:cNvPr>
          <p:cNvGrpSpPr/>
          <p:nvPr/>
        </p:nvGrpSpPr>
        <p:grpSpPr>
          <a:xfrm rot="15309759">
            <a:off x="8601906" y="3496793"/>
            <a:ext cx="4736736" cy="6407275"/>
            <a:chOff x="4855953" y="-2833465"/>
            <a:chExt cx="8948964" cy="12105059"/>
          </a:xfrm>
        </p:grpSpPr>
        <p:sp>
          <p:nvSpPr>
            <p:cNvPr id="14" name="Forma libre 10">
              <a:extLst>
                <a:ext uri="{FF2B5EF4-FFF2-40B4-BE49-F238E27FC236}">
                  <a16:creationId xmlns:a16="http://schemas.microsoft.com/office/drawing/2014/main" id="{D76981FC-F93F-44E0-9FAA-FA46DCBB9087}"/>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5" name="Forma libre 11">
              <a:extLst>
                <a:ext uri="{FF2B5EF4-FFF2-40B4-BE49-F238E27FC236}">
                  <a16:creationId xmlns:a16="http://schemas.microsoft.com/office/drawing/2014/main" id="{6E19CF26-D175-43E6-8AD9-3BDD417E31E2}"/>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6" name="Forma libre 12">
              <a:extLst>
                <a:ext uri="{FF2B5EF4-FFF2-40B4-BE49-F238E27FC236}">
                  <a16:creationId xmlns:a16="http://schemas.microsoft.com/office/drawing/2014/main" id="{17006750-A9C0-4E45-B879-6FF5A59FD919}"/>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17" name="Cuadro de texto 106">
            <a:extLst>
              <a:ext uri="{FF2B5EF4-FFF2-40B4-BE49-F238E27FC236}">
                <a16:creationId xmlns:a16="http://schemas.microsoft.com/office/drawing/2014/main" id="{4EF64BCE-6B4A-457F-8972-9A7945F77EA2}"/>
              </a:ext>
            </a:extLst>
          </p:cNvPr>
          <p:cNvSpPr txBox="1"/>
          <p:nvPr/>
        </p:nvSpPr>
        <p:spPr>
          <a:xfrm>
            <a:off x="89267" y="401291"/>
            <a:ext cx="4855593" cy="512961"/>
          </a:xfrm>
          <a:prstGeom prst="rect">
            <a:avLst/>
          </a:prstGeom>
          <a:noFill/>
        </p:spPr>
        <p:txBody>
          <a:bodyPr wrap="square" lIns="0" tIns="0" rIns="0" bIns="0" rtlCol="0">
            <a:spAutoFit/>
          </a:bodyPr>
          <a:lstStyle/>
          <a:p>
            <a:pPr algn="ctr">
              <a:lnSpc>
                <a:spcPts val="4000"/>
              </a:lnSpc>
            </a:pPr>
            <a:r>
              <a:rPr lang="es-ES" sz="3800" b="1" dirty="0">
                <a:solidFill>
                  <a:srgbClr val="002060"/>
                </a:solidFill>
                <a:latin typeface="Segoe UI" panose="020B0502040204020203" pitchFamily="34" charset="0"/>
                <a:cs typeface="Segoe UI" panose="020B0502040204020203" pitchFamily="34" charset="0"/>
              </a:rPr>
              <a:t>Fase de Exploración</a:t>
            </a:r>
          </a:p>
        </p:txBody>
      </p:sp>
      <p:pic>
        <p:nvPicPr>
          <p:cNvPr id="18" name="Picture 17" descr="A screenshot of a cell phone&#10;&#10;Description automatically generated">
            <a:extLst>
              <a:ext uri="{FF2B5EF4-FFF2-40B4-BE49-F238E27FC236}">
                <a16:creationId xmlns:a16="http://schemas.microsoft.com/office/drawing/2014/main" id="{6A342FF7-CDA7-EB49-A097-039F9D025E11}"/>
              </a:ext>
            </a:extLst>
          </p:cNvPr>
          <p:cNvPicPr/>
          <p:nvPr/>
        </p:nvPicPr>
        <p:blipFill>
          <a:blip r:embed="rId3"/>
          <a:stretch>
            <a:fillRect/>
          </a:stretch>
        </p:blipFill>
        <p:spPr>
          <a:xfrm>
            <a:off x="192072" y="1304479"/>
            <a:ext cx="8048743" cy="4865093"/>
          </a:xfrm>
          <a:prstGeom prst="rect">
            <a:avLst/>
          </a:prstGeom>
        </p:spPr>
      </p:pic>
    </p:spTree>
    <p:extLst>
      <p:ext uri="{BB962C8B-B14F-4D97-AF65-F5344CB8AC3E}">
        <p14:creationId xmlns:p14="http://schemas.microsoft.com/office/powerpoint/2010/main" val="3740025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sp>
        <p:nvSpPr>
          <p:cNvPr id="12" name="Cuadro de texto 106">
            <a:extLst>
              <a:ext uri="{FF2B5EF4-FFF2-40B4-BE49-F238E27FC236}">
                <a16:creationId xmlns:a16="http://schemas.microsoft.com/office/drawing/2014/main" id="{4DCA09F8-86ED-457A-AD92-B24FAEE904F5}"/>
              </a:ext>
            </a:extLst>
          </p:cNvPr>
          <p:cNvSpPr txBox="1"/>
          <p:nvPr/>
        </p:nvSpPr>
        <p:spPr>
          <a:xfrm>
            <a:off x="98145" y="250371"/>
            <a:ext cx="4372229" cy="512961"/>
          </a:xfrm>
          <a:prstGeom prst="rect">
            <a:avLst/>
          </a:prstGeom>
          <a:noFill/>
        </p:spPr>
        <p:txBody>
          <a:bodyPr wrap="square" lIns="0" tIns="0" rIns="0" bIns="0" rtlCol="0">
            <a:spAutoFit/>
          </a:bodyPr>
          <a:lstStyle/>
          <a:p>
            <a:pPr algn="ctr">
              <a:lnSpc>
                <a:spcPts val="4000"/>
              </a:lnSpc>
            </a:pPr>
            <a:r>
              <a:rPr lang="es-ES" sz="3600" b="1" dirty="0">
                <a:solidFill>
                  <a:srgbClr val="002060"/>
                </a:solidFill>
                <a:latin typeface="Segoe UI" panose="020B0502040204020203" pitchFamily="34" charset="0"/>
                <a:cs typeface="Segoe UI" panose="020B0502040204020203" pitchFamily="34" charset="0"/>
              </a:rPr>
              <a:t>Fase de Iniciación</a:t>
            </a:r>
          </a:p>
        </p:txBody>
      </p:sp>
      <p:pic>
        <p:nvPicPr>
          <p:cNvPr id="6148" name="Picture 4" descr="Resultado de imagen para google cloud platform logo">
            <a:extLst>
              <a:ext uri="{FF2B5EF4-FFF2-40B4-BE49-F238E27FC236}">
                <a16:creationId xmlns:a16="http://schemas.microsoft.com/office/drawing/2014/main" id="{B72B2179-35F0-4A72-9530-1359A3814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954" y="1589645"/>
            <a:ext cx="3071675" cy="918703"/>
          </a:xfrm>
          <a:prstGeom prst="rect">
            <a:avLst/>
          </a:prstGeom>
          <a:noFill/>
          <a:extLst>
            <a:ext uri="{909E8E84-426E-40DD-AFC4-6F175D3DCCD1}">
              <a14:hiddenFill xmlns:a14="http://schemas.microsoft.com/office/drawing/2010/main">
                <a:solidFill>
                  <a:srgbClr val="FFFFFF"/>
                </a:solidFill>
              </a14:hiddenFill>
            </a:ext>
          </a:extLst>
        </p:spPr>
      </p:pic>
      <p:sp>
        <p:nvSpPr>
          <p:cNvPr id="15" name="Más 5">
            <a:extLst>
              <a:ext uri="{FF2B5EF4-FFF2-40B4-BE49-F238E27FC236}">
                <a16:creationId xmlns:a16="http://schemas.microsoft.com/office/drawing/2014/main" id="{00D90F67-CDF4-4D21-B115-0FF91F8FEB9F}"/>
              </a:ext>
            </a:extLst>
          </p:cNvPr>
          <p:cNvSpPr/>
          <p:nvPr/>
        </p:nvSpPr>
        <p:spPr>
          <a:xfrm>
            <a:off x="1830238" y="3117822"/>
            <a:ext cx="887105" cy="113276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150" name="Picture 6" descr="Resultado de imagen para microsoft azure logo">
            <a:extLst>
              <a:ext uri="{FF2B5EF4-FFF2-40B4-BE49-F238E27FC236}">
                <a16:creationId xmlns:a16="http://schemas.microsoft.com/office/drawing/2014/main" id="{C56AAB1F-A9B8-46D1-81C4-2845A0022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9557" y="4349653"/>
            <a:ext cx="2088548" cy="2088548"/>
          </a:xfrm>
          <a:prstGeom prst="rect">
            <a:avLst/>
          </a:prstGeom>
          <a:noFill/>
          <a:extLst>
            <a:ext uri="{909E8E84-426E-40DD-AFC4-6F175D3DCCD1}">
              <a14:hiddenFill xmlns:a14="http://schemas.microsoft.com/office/drawing/2010/main">
                <a:solidFill>
                  <a:srgbClr val="FFFFFF"/>
                </a:solidFill>
              </a14:hiddenFill>
            </a:ext>
          </a:extLst>
        </p:spPr>
      </p:pic>
      <p:sp>
        <p:nvSpPr>
          <p:cNvPr id="17" name="Flecha derecha 6">
            <a:extLst>
              <a:ext uri="{FF2B5EF4-FFF2-40B4-BE49-F238E27FC236}">
                <a16:creationId xmlns:a16="http://schemas.microsoft.com/office/drawing/2014/main" id="{EF63DCC0-1C78-448D-B391-894A5243C5D3}"/>
              </a:ext>
            </a:extLst>
          </p:cNvPr>
          <p:cNvSpPr/>
          <p:nvPr/>
        </p:nvSpPr>
        <p:spPr>
          <a:xfrm>
            <a:off x="4224961" y="3237149"/>
            <a:ext cx="771825" cy="682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152" name="Picture 8" descr="Resultado de imagen para ionic framework logo">
            <a:extLst>
              <a:ext uri="{FF2B5EF4-FFF2-40B4-BE49-F238E27FC236}">
                <a16:creationId xmlns:a16="http://schemas.microsoft.com/office/drawing/2014/main" id="{61867665-9F9E-44FD-9544-D0B6AF6460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9938" y="2759371"/>
            <a:ext cx="1637944" cy="163794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Resultado de imagen para 000webhostapp logo">
            <a:extLst>
              <a:ext uri="{FF2B5EF4-FFF2-40B4-BE49-F238E27FC236}">
                <a16:creationId xmlns:a16="http://schemas.microsoft.com/office/drawing/2014/main" id="{350DBFFD-2BC3-4759-85B3-2DD4414B3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3256" y="2938462"/>
            <a:ext cx="3000375" cy="981075"/>
          </a:xfrm>
          <a:prstGeom prst="rect">
            <a:avLst/>
          </a:prstGeom>
          <a:noFill/>
          <a:extLst>
            <a:ext uri="{909E8E84-426E-40DD-AFC4-6F175D3DCCD1}">
              <a14:hiddenFill xmlns:a14="http://schemas.microsoft.com/office/drawing/2010/main">
                <a:solidFill>
                  <a:srgbClr val="FFFFFF"/>
                </a:solidFill>
              </a14:hiddenFill>
            </a:ext>
          </a:extLst>
        </p:spPr>
      </p:pic>
      <p:sp>
        <p:nvSpPr>
          <p:cNvPr id="20" name="Flecha derecha 6">
            <a:extLst>
              <a:ext uri="{FF2B5EF4-FFF2-40B4-BE49-F238E27FC236}">
                <a16:creationId xmlns:a16="http://schemas.microsoft.com/office/drawing/2014/main" id="{73AF7062-9D29-43FB-8A62-06E0F127E1B1}"/>
              </a:ext>
            </a:extLst>
          </p:cNvPr>
          <p:cNvSpPr/>
          <p:nvPr/>
        </p:nvSpPr>
        <p:spPr>
          <a:xfrm>
            <a:off x="7910673" y="3237149"/>
            <a:ext cx="771825" cy="682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21" name="Grupo 20" descr="Esta imagen es de una forma abstracta. ">
            <a:extLst>
              <a:ext uri="{FF2B5EF4-FFF2-40B4-BE49-F238E27FC236}">
                <a16:creationId xmlns:a16="http://schemas.microsoft.com/office/drawing/2014/main" id="{87812C8C-319D-4758-A656-FA9979D8371A}"/>
              </a:ext>
            </a:extLst>
          </p:cNvPr>
          <p:cNvGrpSpPr/>
          <p:nvPr/>
        </p:nvGrpSpPr>
        <p:grpSpPr>
          <a:xfrm rot="15309759">
            <a:off x="8870478" y="4156721"/>
            <a:ext cx="4736736" cy="6407275"/>
            <a:chOff x="4855953" y="-2833465"/>
            <a:chExt cx="8948964" cy="12105059"/>
          </a:xfrm>
        </p:grpSpPr>
        <p:sp>
          <p:nvSpPr>
            <p:cNvPr id="22" name="Forma libre 10">
              <a:extLst>
                <a:ext uri="{FF2B5EF4-FFF2-40B4-BE49-F238E27FC236}">
                  <a16:creationId xmlns:a16="http://schemas.microsoft.com/office/drawing/2014/main" id="{C23EB495-EDE0-457B-B663-1F6609B7FA50}"/>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3" name="Forma libre 11">
              <a:extLst>
                <a:ext uri="{FF2B5EF4-FFF2-40B4-BE49-F238E27FC236}">
                  <a16:creationId xmlns:a16="http://schemas.microsoft.com/office/drawing/2014/main" id="{9EDDF7FC-F609-457A-815C-77342A72FBC5}"/>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4" name="Forma libre 12">
              <a:extLst>
                <a:ext uri="{FF2B5EF4-FFF2-40B4-BE49-F238E27FC236}">
                  <a16:creationId xmlns:a16="http://schemas.microsoft.com/office/drawing/2014/main" id="{A1430A85-37FE-410D-840E-123D9CFAD952}"/>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Tree>
    <p:extLst>
      <p:ext uri="{BB962C8B-B14F-4D97-AF65-F5344CB8AC3E}">
        <p14:creationId xmlns:p14="http://schemas.microsoft.com/office/powerpoint/2010/main" val="115836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sp>
        <p:nvSpPr>
          <p:cNvPr id="8" name="Cuadro de texto 68">
            <a:extLst>
              <a:ext uri="{FF2B5EF4-FFF2-40B4-BE49-F238E27FC236}">
                <a16:creationId xmlns:a16="http://schemas.microsoft.com/office/drawing/2014/main" id="{92C7E5CC-279D-4DA6-9A31-4C45B742A75B}"/>
              </a:ext>
            </a:extLst>
          </p:cNvPr>
          <p:cNvSpPr txBox="1"/>
          <p:nvPr/>
        </p:nvSpPr>
        <p:spPr>
          <a:xfrm>
            <a:off x="525828" y="1895428"/>
            <a:ext cx="9683813" cy="4069127"/>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marL="285750" indent="-285750" algn="just">
              <a:lnSpc>
                <a:spcPct val="150000"/>
              </a:lnSpc>
              <a:buFont typeface="Arial" panose="020B0604020202020204" pitchFamily="34" charset="0"/>
              <a:buChar char="•"/>
            </a:pPr>
            <a:r>
              <a:rPr lang="es-ES" sz="3600" dirty="0"/>
              <a:t>Diseño de Interfaces</a:t>
            </a:r>
          </a:p>
          <a:p>
            <a:pPr marL="285750" indent="-285750" algn="just">
              <a:lnSpc>
                <a:spcPct val="150000"/>
              </a:lnSpc>
              <a:buFont typeface="Arial" panose="020B0604020202020204" pitchFamily="34" charset="0"/>
              <a:buChar char="•"/>
            </a:pPr>
            <a:r>
              <a:rPr lang="es-ES" sz="3600" dirty="0"/>
              <a:t>Desarrollo de funcionalidades</a:t>
            </a:r>
          </a:p>
          <a:p>
            <a:pPr marL="285750" indent="-285750" algn="just">
              <a:lnSpc>
                <a:spcPct val="150000"/>
              </a:lnSpc>
              <a:buFont typeface="Arial" panose="020B0604020202020204" pitchFamily="34" charset="0"/>
              <a:buChar char="•"/>
            </a:pPr>
            <a:r>
              <a:rPr lang="es-ES" sz="3600" dirty="0"/>
              <a:t>Implementación de “</a:t>
            </a:r>
            <a:r>
              <a:rPr lang="es-ES" sz="3600" dirty="0" err="1"/>
              <a:t>barcode</a:t>
            </a:r>
            <a:r>
              <a:rPr lang="es-ES" sz="3600" dirty="0"/>
              <a:t>-scanner”</a:t>
            </a:r>
          </a:p>
          <a:p>
            <a:pPr marL="285750" indent="-285750" algn="just">
              <a:lnSpc>
                <a:spcPct val="150000"/>
              </a:lnSpc>
              <a:buFont typeface="Arial" panose="020B0604020202020204" pitchFamily="34" charset="0"/>
              <a:buChar char="•"/>
            </a:pPr>
            <a:r>
              <a:rPr lang="es-ES" sz="3600" dirty="0"/>
              <a:t>Desarrollo de la aplicación de carga de documentos Excel</a:t>
            </a:r>
            <a:endParaRPr lang="es-MX" dirty="0"/>
          </a:p>
        </p:txBody>
      </p:sp>
      <p:grpSp>
        <p:nvGrpSpPr>
          <p:cNvPr id="10" name="Grupo 9" descr="Esta imagen es de una forma abstracta. ">
            <a:extLst>
              <a:ext uri="{FF2B5EF4-FFF2-40B4-BE49-F238E27FC236}">
                <a16:creationId xmlns:a16="http://schemas.microsoft.com/office/drawing/2014/main" id="{BF7F628C-69E2-43B0-B1DF-F3EADC1B3D90}"/>
              </a:ext>
            </a:extLst>
          </p:cNvPr>
          <p:cNvGrpSpPr/>
          <p:nvPr/>
        </p:nvGrpSpPr>
        <p:grpSpPr>
          <a:xfrm rot="15309759">
            <a:off x="8618585" y="4123840"/>
            <a:ext cx="4736736" cy="6407275"/>
            <a:chOff x="4855953" y="-2833465"/>
            <a:chExt cx="8948964" cy="12105059"/>
          </a:xfrm>
        </p:grpSpPr>
        <p:sp>
          <p:nvSpPr>
            <p:cNvPr id="11" name="Forma libre 10">
              <a:extLst>
                <a:ext uri="{FF2B5EF4-FFF2-40B4-BE49-F238E27FC236}">
                  <a16:creationId xmlns:a16="http://schemas.microsoft.com/office/drawing/2014/main" id="{43951995-0041-47B6-8E44-C84DE946AF76}"/>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3" name="Forma libre 11">
              <a:extLst>
                <a:ext uri="{FF2B5EF4-FFF2-40B4-BE49-F238E27FC236}">
                  <a16:creationId xmlns:a16="http://schemas.microsoft.com/office/drawing/2014/main" id="{56D4EFEE-6B26-43C9-9DF1-B69EE15AE83A}"/>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4" name="Forma libre 12">
              <a:extLst>
                <a:ext uri="{FF2B5EF4-FFF2-40B4-BE49-F238E27FC236}">
                  <a16:creationId xmlns:a16="http://schemas.microsoft.com/office/drawing/2014/main" id="{ABEA42BF-CF52-4BF9-9482-DA4460C84D1B}"/>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12" name="Cuadro de texto 106">
            <a:extLst>
              <a:ext uri="{FF2B5EF4-FFF2-40B4-BE49-F238E27FC236}">
                <a16:creationId xmlns:a16="http://schemas.microsoft.com/office/drawing/2014/main" id="{0DD97398-9DE2-4039-A50E-28002CE16BAA}"/>
              </a:ext>
            </a:extLst>
          </p:cNvPr>
          <p:cNvSpPr txBox="1"/>
          <p:nvPr/>
        </p:nvSpPr>
        <p:spPr>
          <a:xfrm>
            <a:off x="98145" y="250371"/>
            <a:ext cx="4372229" cy="512961"/>
          </a:xfrm>
          <a:prstGeom prst="rect">
            <a:avLst/>
          </a:prstGeom>
          <a:noFill/>
        </p:spPr>
        <p:txBody>
          <a:bodyPr wrap="square" lIns="0" tIns="0" rIns="0" bIns="0" rtlCol="0">
            <a:spAutoFit/>
          </a:bodyPr>
          <a:lstStyle/>
          <a:p>
            <a:pPr algn="ctr">
              <a:lnSpc>
                <a:spcPts val="4000"/>
              </a:lnSpc>
            </a:pPr>
            <a:r>
              <a:rPr lang="es-ES" sz="3600" b="1" dirty="0">
                <a:solidFill>
                  <a:srgbClr val="002060"/>
                </a:solidFill>
                <a:latin typeface="Segoe UI" panose="020B0502040204020203" pitchFamily="34" charset="0"/>
                <a:cs typeface="Segoe UI" panose="020B0502040204020203" pitchFamily="34" charset="0"/>
              </a:rPr>
              <a:t>Fase de Producción</a:t>
            </a:r>
          </a:p>
        </p:txBody>
      </p:sp>
      <p:pic>
        <p:nvPicPr>
          <p:cNvPr id="11266" name="Picture 2" descr="Resultado de imagen para programacion">
            <a:extLst>
              <a:ext uri="{FF2B5EF4-FFF2-40B4-BE49-F238E27FC236}">
                <a16:creationId xmlns:a16="http://schemas.microsoft.com/office/drawing/2014/main" id="{056DB86A-CC36-45F5-B56D-EDCC4F212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5826" y="1074853"/>
            <a:ext cx="4126174" cy="238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881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sp>
        <p:nvSpPr>
          <p:cNvPr id="8" name="Cuadro de texto 68">
            <a:extLst>
              <a:ext uri="{FF2B5EF4-FFF2-40B4-BE49-F238E27FC236}">
                <a16:creationId xmlns:a16="http://schemas.microsoft.com/office/drawing/2014/main" id="{92C7E5CC-279D-4DA6-9A31-4C45B742A75B}"/>
              </a:ext>
            </a:extLst>
          </p:cNvPr>
          <p:cNvSpPr txBox="1"/>
          <p:nvPr/>
        </p:nvSpPr>
        <p:spPr>
          <a:xfrm>
            <a:off x="646513" y="1405580"/>
            <a:ext cx="9683813" cy="745140"/>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marL="285750" indent="-285750" algn="just">
              <a:lnSpc>
                <a:spcPct val="150000"/>
              </a:lnSpc>
              <a:buFont typeface="Arial" panose="020B0604020202020204" pitchFamily="34" charset="0"/>
              <a:buChar char="•"/>
            </a:pPr>
            <a:r>
              <a:rPr lang="es-ES" sz="3600" dirty="0"/>
              <a:t>Integración Cliente </a:t>
            </a:r>
            <a:r>
              <a:rPr lang="es-ES" sz="3600" dirty="0" err="1"/>
              <a:t>Ionic</a:t>
            </a:r>
            <a:r>
              <a:rPr lang="es-ES" sz="3600" dirty="0"/>
              <a:t>-API REST</a:t>
            </a:r>
          </a:p>
        </p:txBody>
      </p:sp>
      <p:grpSp>
        <p:nvGrpSpPr>
          <p:cNvPr id="10" name="Grupo 9" descr="Esta imagen es de una forma abstracta. ">
            <a:extLst>
              <a:ext uri="{FF2B5EF4-FFF2-40B4-BE49-F238E27FC236}">
                <a16:creationId xmlns:a16="http://schemas.microsoft.com/office/drawing/2014/main" id="{BF7F628C-69E2-43B0-B1DF-F3EADC1B3D90}"/>
              </a:ext>
            </a:extLst>
          </p:cNvPr>
          <p:cNvGrpSpPr/>
          <p:nvPr/>
        </p:nvGrpSpPr>
        <p:grpSpPr>
          <a:xfrm rot="15309759">
            <a:off x="8578500" y="3187814"/>
            <a:ext cx="4736736" cy="6407275"/>
            <a:chOff x="4855953" y="-2833465"/>
            <a:chExt cx="8948964" cy="12105059"/>
          </a:xfrm>
        </p:grpSpPr>
        <p:sp>
          <p:nvSpPr>
            <p:cNvPr id="11" name="Forma libre 10">
              <a:extLst>
                <a:ext uri="{FF2B5EF4-FFF2-40B4-BE49-F238E27FC236}">
                  <a16:creationId xmlns:a16="http://schemas.microsoft.com/office/drawing/2014/main" id="{43951995-0041-47B6-8E44-C84DE946AF76}"/>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3" name="Forma libre 11">
              <a:extLst>
                <a:ext uri="{FF2B5EF4-FFF2-40B4-BE49-F238E27FC236}">
                  <a16:creationId xmlns:a16="http://schemas.microsoft.com/office/drawing/2014/main" id="{56D4EFEE-6B26-43C9-9DF1-B69EE15AE83A}"/>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4" name="Forma libre 12">
              <a:extLst>
                <a:ext uri="{FF2B5EF4-FFF2-40B4-BE49-F238E27FC236}">
                  <a16:creationId xmlns:a16="http://schemas.microsoft.com/office/drawing/2014/main" id="{ABEA42BF-CF52-4BF9-9482-DA4460C84D1B}"/>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12" name="Cuadro de texto 106">
            <a:extLst>
              <a:ext uri="{FF2B5EF4-FFF2-40B4-BE49-F238E27FC236}">
                <a16:creationId xmlns:a16="http://schemas.microsoft.com/office/drawing/2014/main" id="{0DD97398-9DE2-4039-A50E-28002CE16BAA}"/>
              </a:ext>
            </a:extLst>
          </p:cNvPr>
          <p:cNvSpPr txBox="1"/>
          <p:nvPr/>
        </p:nvSpPr>
        <p:spPr>
          <a:xfrm>
            <a:off x="98145" y="250371"/>
            <a:ext cx="4829474" cy="512961"/>
          </a:xfrm>
          <a:prstGeom prst="rect">
            <a:avLst/>
          </a:prstGeom>
          <a:noFill/>
        </p:spPr>
        <p:txBody>
          <a:bodyPr wrap="square" lIns="0" tIns="0" rIns="0" bIns="0" rtlCol="0">
            <a:spAutoFit/>
          </a:bodyPr>
          <a:lstStyle/>
          <a:p>
            <a:pPr algn="ctr">
              <a:lnSpc>
                <a:spcPts val="4000"/>
              </a:lnSpc>
            </a:pPr>
            <a:r>
              <a:rPr lang="es-ES" sz="3600" b="1" dirty="0">
                <a:solidFill>
                  <a:srgbClr val="002060"/>
                </a:solidFill>
                <a:latin typeface="Segoe UI" panose="020B0502040204020203" pitchFamily="34" charset="0"/>
                <a:cs typeface="Segoe UI" panose="020B0502040204020203" pitchFamily="34" charset="0"/>
              </a:rPr>
              <a:t>Fase de Estabilización</a:t>
            </a:r>
          </a:p>
        </p:txBody>
      </p:sp>
      <p:pic>
        <p:nvPicPr>
          <p:cNvPr id="11268" name="Picture 4" descr="Imagen relacionada">
            <a:extLst>
              <a:ext uri="{FF2B5EF4-FFF2-40B4-BE49-F238E27FC236}">
                <a16:creationId xmlns:a16="http://schemas.microsoft.com/office/drawing/2014/main" id="{0FAC63F7-D1AE-4C36-B843-AED795C2A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5118" y="3281678"/>
            <a:ext cx="3343275" cy="311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065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adro de texto 106">
            <a:extLst>
              <a:ext uri="{FF2B5EF4-FFF2-40B4-BE49-F238E27FC236}">
                <a16:creationId xmlns:a16="http://schemas.microsoft.com/office/drawing/2014/main" id="{54EA7ED5-6E34-4D47-91B6-F78F5F8B4C6E}"/>
              </a:ext>
            </a:extLst>
          </p:cNvPr>
          <p:cNvSpPr txBox="1"/>
          <p:nvPr/>
        </p:nvSpPr>
        <p:spPr>
          <a:xfrm>
            <a:off x="7767014" y="1697379"/>
            <a:ext cx="4424986" cy="1559594"/>
          </a:xfrm>
          <a:prstGeom prst="rect">
            <a:avLst/>
          </a:prstGeom>
          <a:noFill/>
        </p:spPr>
        <p:txBody>
          <a:bodyPr wrap="square" lIns="0" tIns="0" rIns="0" bIns="0" rtlCol="0">
            <a:spAutoFit/>
          </a:bodyPr>
          <a:lstStyle/>
          <a:p>
            <a:pPr>
              <a:lnSpc>
                <a:spcPts val="4000"/>
              </a:lnSpc>
            </a:pPr>
            <a:r>
              <a:rPr lang="es-ES" sz="4400" b="1" dirty="0">
                <a:solidFill>
                  <a:srgbClr val="002060"/>
                </a:solidFill>
                <a:latin typeface="Segoe UI" panose="020B0502040204020203" pitchFamily="34" charset="0"/>
                <a:cs typeface="Segoe UI" panose="020B0502040204020203" pitchFamily="34" charset="0"/>
              </a:rPr>
              <a:t>Pantalla inicial de activación de citas medicas</a:t>
            </a:r>
          </a:p>
        </p:txBody>
      </p:sp>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p:nvPr/>
        </p:nvCxnSpPr>
        <p:spPr>
          <a:xfrm>
            <a:off x="7527587" y="250371"/>
            <a:ext cx="0" cy="63572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8" name="Rectángulo: Esquinas redondeadas 117">
            <a:extLst>
              <a:ext uri="{FF2B5EF4-FFF2-40B4-BE49-F238E27FC236}">
                <a16:creationId xmlns:a16="http://schemas.microsoft.com/office/drawing/2014/main" id="{A21B85DB-181D-46E7-A9DF-F92B1DF032FD}"/>
              </a:ext>
              <a:ext uri="{C183D7F6-B498-43B3-948B-1728B52AA6E4}">
                <adec:decorative xmlns:adec="http://schemas.microsoft.com/office/drawing/2017/decorative" val="1"/>
              </a:ext>
            </a:extLst>
          </p:cNvPr>
          <p:cNvSpPr/>
          <p:nvPr/>
        </p:nvSpPr>
        <p:spPr>
          <a:xfrm>
            <a:off x="7303357" y="2880210"/>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119" name="Rectángulo 118">
            <a:extLst>
              <a:ext uri="{FF2B5EF4-FFF2-40B4-BE49-F238E27FC236}">
                <a16:creationId xmlns:a16="http://schemas.microsoft.com/office/drawing/2014/main" id="{EE9F5B85-E2F5-4C15-9A02-657F53EEE3BD}"/>
              </a:ext>
            </a:extLst>
          </p:cNvPr>
          <p:cNvSpPr/>
          <p:nvPr/>
        </p:nvSpPr>
        <p:spPr>
          <a:xfrm>
            <a:off x="8347797" y="303125"/>
            <a:ext cx="3536195" cy="307777"/>
          </a:xfrm>
          <a:prstGeom prst="rect">
            <a:avLst/>
          </a:prstGeom>
        </p:spPr>
        <p:txBody>
          <a:bodyPr wrap="square" lIns="0" tIns="0" rIns="0" bIns="0" rtlCol="0">
            <a:spAutoFit/>
          </a:bodyPr>
          <a:lstStyle/>
          <a:p>
            <a:pPr rtl="0"/>
            <a:r>
              <a:rPr lang="es-ES" sz="2000" b="1" i="1" dirty="0">
                <a:solidFill>
                  <a:srgbClr val="002060"/>
                </a:solidFill>
                <a:latin typeface="+mj-lt"/>
                <a:cs typeface="Segoe UI" panose="020B0502040204020203" pitchFamily="34" charset="0"/>
              </a:rPr>
              <a:t>Prototipo Easy </a:t>
            </a:r>
            <a:r>
              <a:rPr lang="es-ES" sz="2000" b="1" i="1" dirty="0" err="1">
                <a:solidFill>
                  <a:srgbClr val="002060"/>
                </a:solidFill>
                <a:latin typeface="+mj-lt"/>
                <a:cs typeface="Segoe UI" panose="020B0502040204020203" pitchFamily="34" charset="0"/>
              </a:rPr>
              <a:t>Route</a:t>
            </a:r>
            <a:r>
              <a:rPr lang="es-ES" sz="2000" b="1" i="1" dirty="0">
                <a:solidFill>
                  <a:srgbClr val="002060"/>
                </a:solidFill>
                <a:latin typeface="+mj-lt"/>
                <a:cs typeface="Segoe UI" panose="020B0502040204020203" pitchFamily="34" charset="0"/>
              </a:rPr>
              <a:t> </a:t>
            </a:r>
            <a:r>
              <a:rPr lang="es-ES" sz="2000" b="1" i="1" dirty="0" err="1">
                <a:solidFill>
                  <a:srgbClr val="002060"/>
                </a:solidFill>
                <a:latin typeface="+mj-lt"/>
                <a:cs typeface="Segoe UI" panose="020B0502040204020203" pitchFamily="34" charset="0"/>
              </a:rPr>
              <a:t>To</a:t>
            </a:r>
            <a:r>
              <a:rPr lang="es-ES" sz="2000" b="1" i="1" dirty="0">
                <a:solidFill>
                  <a:srgbClr val="002060"/>
                </a:solidFill>
                <a:latin typeface="+mj-lt"/>
                <a:cs typeface="Segoe UI" panose="020B0502040204020203" pitchFamily="34" charset="0"/>
              </a:rPr>
              <a:t> </a:t>
            </a:r>
            <a:r>
              <a:rPr lang="es-ES" sz="2000" b="1" i="1" dirty="0" err="1">
                <a:solidFill>
                  <a:srgbClr val="002060"/>
                </a:solidFill>
                <a:latin typeface="+mj-lt"/>
                <a:cs typeface="Segoe UI" panose="020B0502040204020203" pitchFamily="34" charset="0"/>
              </a:rPr>
              <a:t>Go</a:t>
            </a:r>
            <a:endParaRPr lang="es-ES" sz="2000" b="1" i="1" dirty="0">
              <a:solidFill>
                <a:srgbClr val="002060"/>
              </a:solidFill>
              <a:latin typeface="+mj-lt"/>
              <a:cs typeface="Segoe UI" panose="020B0502040204020203" pitchFamily="34" charset="0"/>
            </a:endParaRPr>
          </a:p>
        </p:txBody>
      </p: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7525153" y="250371"/>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grpSp>
        <p:nvGrpSpPr>
          <p:cNvPr id="13" name="Grupo 12" descr="Esta imagen es de una forma abstracta. ">
            <a:extLst>
              <a:ext uri="{FF2B5EF4-FFF2-40B4-BE49-F238E27FC236}">
                <a16:creationId xmlns:a16="http://schemas.microsoft.com/office/drawing/2014/main" id="{BA23492C-766F-4E6C-A200-70A63DC4BB6A}"/>
              </a:ext>
            </a:extLst>
          </p:cNvPr>
          <p:cNvGrpSpPr/>
          <p:nvPr/>
        </p:nvGrpSpPr>
        <p:grpSpPr>
          <a:xfrm rot="15309759">
            <a:off x="8601906" y="3496793"/>
            <a:ext cx="4736736" cy="6407275"/>
            <a:chOff x="4855953" y="-2833465"/>
            <a:chExt cx="8948964" cy="12105059"/>
          </a:xfrm>
        </p:grpSpPr>
        <p:sp>
          <p:nvSpPr>
            <p:cNvPr id="14" name="Forma libre 10">
              <a:extLst>
                <a:ext uri="{FF2B5EF4-FFF2-40B4-BE49-F238E27FC236}">
                  <a16:creationId xmlns:a16="http://schemas.microsoft.com/office/drawing/2014/main" id="{D76981FC-F93F-44E0-9FAA-FA46DCBB9087}"/>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5" name="Forma libre 11">
              <a:extLst>
                <a:ext uri="{FF2B5EF4-FFF2-40B4-BE49-F238E27FC236}">
                  <a16:creationId xmlns:a16="http://schemas.microsoft.com/office/drawing/2014/main" id="{6E19CF26-D175-43E6-8AD9-3BDD417E31E2}"/>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6" name="Forma libre 12">
              <a:extLst>
                <a:ext uri="{FF2B5EF4-FFF2-40B4-BE49-F238E27FC236}">
                  <a16:creationId xmlns:a16="http://schemas.microsoft.com/office/drawing/2014/main" id="{17006750-A9C0-4E45-B879-6FF5A59FD919}"/>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19" name="Cuadro de texto 106">
            <a:extLst>
              <a:ext uri="{FF2B5EF4-FFF2-40B4-BE49-F238E27FC236}">
                <a16:creationId xmlns:a16="http://schemas.microsoft.com/office/drawing/2014/main" id="{A84604AC-608B-4AD8-A456-5E0396338861}"/>
              </a:ext>
            </a:extLst>
          </p:cNvPr>
          <p:cNvSpPr txBox="1"/>
          <p:nvPr/>
        </p:nvSpPr>
        <p:spPr>
          <a:xfrm>
            <a:off x="-221451" y="250371"/>
            <a:ext cx="4372229" cy="512961"/>
          </a:xfrm>
          <a:prstGeom prst="rect">
            <a:avLst/>
          </a:prstGeom>
          <a:noFill/>
        </p:spPr>
        <p:txBody>
          <a:bodyPr wrap="square" lIns="0" tIns="0" rIns="0" bIns="0" rtlCol="0">
            <a:spAutoFit/>
          </a:bodyPr>
          <a:lstStyle/>
          <a:p>
            <a:pPr algn="ctr">
              <a:lnSpc>
                <a:spcPts val="4000"/>
              </a:lnSpc>
            </a:pPr>
            <a:r>
              <a:rPr lang="es-ES" sz="3600" b="1" dirty="0">
                <a:solidFill>
                  <a:srgbClr val="002060"/>
                </a:solidFill>
                <a:latin typeface="Segoe UI" panose="020B0502040204020203" pitchFamily="34" charset="0"/>
                <a:cs typeface="Segoe UI" panose="020B0502040204020203" pitchFamily="34" charset="0"/>
              </a:rPr>
              <a:t>Fase de Pruebas</a:t>
            </a:r>
          </a:p>
        </p:txBody>
      </p:sp>
      <p:pic>
        <p:nvPicPr>
          <p:cNvPr id="17" name="Picture 16" descr="A screenshot of a cell phone&#10;&#10;Description automatically generated">
            <a:extLst>
              <a:ext uri="{FF2B5EF4-FFF2-40B4-BE49-F238E27FC236}">
                <a16:creationId xmlns:a16="http://schemas.microsoft.com/office/drawing/2014/main" id="{33A4DEA2-9CDB-BC4B-9BFD-FA3AD393346E}"/>
              </a:ext>
            </a:extLst>
          </p:cNvPr>
          <p:cNvPicPr/>
          <p:nvPr/>
        </p:nvPicPr>
        <p:blipFill rotWithShape="1">
          <a:blip r:embed="rId3"/>
          <a:srcRect r="210" b="30557"/>
          <a:stretch/>
        </p:blipFill>
        <p:spPr bwMode="auto">
          <a:xfrm>
            <a:off x="2210142" y="1510202"/>
            <a:ext cx="3071299" cy="37964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4326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adro de texto 106">
            <a:extLst>
              <a:ext uri="{FF2B5EF4-FFF2-40B4-BE49-F238E27FC236}">
                <a16:creationId xmlns:a16="http://schemas.microsoft.com/office/drawing/2014/main" id="{54EA7ED5-6E34-4D47-91B6-F78F5F8B4C6E}"/>
              </a:ext>
            </a:extLst>
          </p:cNvPr>
          <p:cNvSpPr txBox="1"/>
          <p:nvPr/>
        </p:nvSpPr>
        <p:spPr>
          <a:xfrm>
            <a:off x="7767014" y="1697379"/>
            <a:ext cx="4424986" cy="1559594"/>
          </a:xfrm>
          <a:prstGeom prst="rect">
            <a:avLst/>
          </a:prstGeom>
          <a:noFill/>
        </p:spPr>
        <p:txBody>
          <a:bodyPr wrap="square" lIns="0" tIns="0" rIns="0" bIns="0" rtlCol="0">
            <a:spAutoFit/>
          </a:bodyPr>
          <a:lstStyle/>
          <a:p>
            <a:pPr>
              <a:lnSpc>
                <a:spcPts val="4000"/>
              </a:lnSpc>
            </a:pPr>
            <a:r>
              <a:rPr lang="es-ES" sz="4400" b="1" dirty="0">
                <a:solidFill>
                  <a:srgbClr val="002060"/>
                </a:solidFill>
                <a:latin typeface="Segoe UI" panose="020B0502040204020203" pitchFamily="34" charset="0"/>
                <a:cs typeface="Segoe UI" panose="020B0502040204020203" pitchFamily="34" charset="0"/>
              </a:rPr>
              <a:t>Pantalla de escaneo de cédula de identidad</a:t>
            </a:r>
          </a:p>
        </p:txBody>
      </p:sp>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p:nvPr/>
        </p:nvCxnSpPr>
        <p:spPr>
          <a:xfrm>
            <a:off x="7527587" y="250371"/>
            <a:ext cx="0" cy="63572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8" name="Rectángulo: Esquinas redondeadas 117">
            <a:extLst>
              <a:ext uri="{FF2B5EF4-FFF2-40B4-BE49-F238E27FC236}">
                <a16:creationId xmlns:a16="http://schemas.microsoft.com/office/drawing/2014/main" id="{A21B85DB-181D-46E7-A9DF-F92B1DF032FD}"/>
              </a:ext>
              <a:ext uri="{C183D7F6-B498-43B3-948B-1728B52AA6E4}">
                <adec:decorative xmlns:adec="http://schemas.microsoft.com/office/drawing/2017/decorative" val="1"/>
              </a:ext>
            </a:extLst>
          </p:cNvPr>
          <p:cNvSpPr/>
          <p:nvPr/>
        </p:nvSpPr>
        <p:spPr>
          <a:xfrm>
            <a:off x="7303357" y="2880210"/>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119" name="Rectángulo 118">
            <a:extLst>
              <a:ext uri="{FF2B5EF4-FFF2-40B4-BE49-F238E27FC236}">
                <a16:creationId xmlns:a16="http://schemas.microsoft.com/office/drawing/2014/main" id="{EE9F5B85-E2F5-4C15-9A02-657F53EEE3BD}"/>
              </a:ext>
            </a:extLst>
          </p:cNvPr>
          <p:cNvSpPr/>
          <p:nvPr/>
        </p:nvSpPr>
        <p:spPr>
          <a:xfrm>
            <a:off x="8347797" y="303125"/>
            <a:ext cx="3536195" cy="307777"/>
          </a:xfrm>
          <a:prstGeom prst="rect">
            <a:avLst/>
          </a:prstGeom>
        </p:spPr>
        <p:txBody>
          <a:bodyPr wrap="square" lIns="0" tIns="0" rIns="0" bIns="0" rtlCol="0">
            <a:spAutoFit/>
          </a:bodyPr>
          <a:lstStyle/>
          <a:p>
            <a:pPr rtl="0"/>
            <a:r>
              <a:rPr lang="es-ES" sz="2000" b="1" i="1" dirty="0">
                <a:solidFill>
                  <a:srgbClr val="002060"/>
                </a:solidFill>
                <a:latin typeface="+mj-lt"/>
                <a:cs typeface="Segoe UI" panose="020B0502040204020203" pitchFamily="34" charset="0"/>
              </a:rPr>
              <a:t>Prototipo Easy </a:t>
            </a:r>
            <a:r>
              <a:rPr lang="es-ES" sz="2000" b="1" i="1" dirty="0" err="1">
                <a:solidFill>
                  <a:srgbClr val="002060"/>
                </a:solidFill>
                <a:latin typeface="+mj-lt"/>
                <a:cs typeface="Segoe UI" panose="020B0502040204020203" pitchFamily="34" charset="0"/>
              </a:rPr>
              <a:t>Route</a:t>
            </a:r>
            <a:r>
              <a:rPr lang="es-ES" sz="2000" b="1" i="1" dirty="0">
                <a:solidFill>
                  <a:srgbClr val="002060"/>
                </a:solidFill>
                <a:latin typeface="+mj-lt"/>
                <a:cs typeface="Segoe UI" panose="020B0502040204020203" pitchFamily="34" charset="0"/>
              </a:rPr>
              <a:t> </a:t>
            </a:r>
            <a:r>
              <a:rPr lang="es-ES" sz="2000" b="1" i="1" dirty="0" err="1">
                <a:solidFill>
                  <a:srgbClr val="002060"/>
                </a:solidFill>
                <a:latin typeface="+mj-lt"/>
                <a:cs typeface="Segoe UI" panose="020B0502040204020203" pitchFamily="34" charset="0"/>
              </a:rPr>
              <a:t>To</a:t>
            </a:r>
            <a:r>
              <a:rPr lang="es-ES" sz="2000" b="1" i="1" dirty="0">
                <a:solidFill>
                  <a:srgbClr val="002060"/>
                </a:solidFill>
                <a:latin typeface="+mj-lt"/>
                <a:cs typeface="Segoe UI" panose="020B0502040204020203" pitchFamily="34" charset="0"/>
              </a:rPr>
              <a:t> </a:t>
            </a:r>
            <a:r>
              <a:rPr lang="es-ES" sz="2000" b="1" i="1" dirty="0" err="1">
                <a:solidFill>
                  <a:srgbClr val="002060"/>
                </a:solidFill>
                <a:latin typeface="+mj-lt"/>
                <a:cs typeface="Segoe UI" panose="020B0502040204020203" pitchFamily="34" charset="0"/>
              </a:rPr>
              <a:t>Go</a:t>
            </a:r>
            <a:endParaRPr lang="es-ES" sz="2000" b="1" i="1" dirty="0">
              <a:solidFill>
                <a:srgbClr val="002060"/>
              </a:solidFill>
              <a:latin typeface="+mj-lt"/>
              <a:cs typeface="Segoe UI" panose="020B0502040204020203" pitchFamily="34" charset="0"/>
            </a:endParaRPr>
          </a:p>
        </p:txBody>
      </p: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7525153" y="250371"/>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grpSp>
        <p:nvGrpSpPr>
          <p:cNvPr id="13" name="Grupo 12" descr="Esta imagen es de una forma abstracta. ">
            <a:extLst>
              <a:ext uri="{FF2B5EF4-FFF2-40B4-BE49-F238E27FC236}">
                <a16:creationId xmlns:a16="http://schemas.microsoft.com/office/drawing/2014/main" id="{BA23492C-766F-4E6C-A200-70A63DC4BB6A}"/>
              </a:ext>
            </a:extLst>
          </p:cNvPr>
          <p:cNvGrpSpPr/>
          <p:nvPr/>
        </p:nvGrpSpPr>
        <p:grpSpPr>
          <a:xfrm rot="15309759">
            <a:off x="8601906" y="3496793"/>
            <a:ext cx="4736736" cy="6407275"/>
            <a:chOff x="4855953" y="-2833465"/>
            <a:chExt cx="8948964" cy="12105059"/>
          </a:xfrm>
        </p:grpSpPr>
        <p:sp>
          <p:nvSpPr>
            <p:cNvPr id="14" name="Forma libre 10">
              <a:extLst>
                <a:ext uri="{FF2B5EF4-FFF2-40B4-BE49-F238E27FC236}">
                  <a16:creationId xmlns:a16="http://schemas.microsoft.com/office/drawing/2014/main" id="{D76981FC-F93F-44E0-9FAA-FA46DCBB9087}"/>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5" name="Forma libre 11">
              <a:extLst>
                <a:ext uri="{FF2B5EF4-FFF2-40B4-BE49-F238E27FC236}">
                  <a16:creationId xmlns:a16="http://schemas.microsoft.com/office/drawing/2014/main" id="{6E19CF26-D175-43E6-8AD9-3BDD417E31E2}"/>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6" name="Forma libre 12">
              <a:extLst>
                <a:ext uri="{FF2B5EF4-FFF2-40B4-BE49-F238E27FC236}">
                  <a16:creationId xmlns:a16="http://schemas.microsoft.com/office/drawing/2014/main" id="{17006750-A9C0-4E45-B879-6FF5A59FD919}"/>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19" name="Cuadro de texto 106">
            <a:extLst>
              <a:ext uri="{FF2B5EF4-FFF2-40B4-BE49-F238E27FC236}">
                <a16:creationId xmlns:a16="http://schemas.microsoft.com/office/drawing/2014/main" id="{A84604AC-608B-4AD8-A456-5E0396338861}"/>
              </a:ext>
            </a:extLst>
          </p:cNvPr>
          <p:cNvSpPr txBox="1"/>
          <p:nvPr/>
        </p:nvSpPr>
        <p:spPr>
          <a:xfrm>
            <a:off x="-221451" y="250371"/>
            <a:ext cx="4372229" cy="512961"/>
          </a:xfrm>
          <a:prstGeom prst="rect">
            <a:avLst/>
          </a:prstGeom>
          <a:noFill/>
        </p:spPr>
        <p:txBody>
          <a:bodyPr wrap="square" lIns="0" tIns="0" rIns="0" bIns="0" rtlCol="0">
            <a:spAutoFit/>
          </a:bodyPr>
          <a:lstStyle/>
          <a:p>
            <a:pPr algn="ctr">
              <a:lnSpc>
                <a:spcPts val="4000"/>
              </a:lnSpc>
            </a:pPr>
            <a:r>
              <a:rPr lang="es-ES" sz="3600" b="1" dirty="0">
                <a:solidFill>
                  <a:srgbClr val="002060"/>
                </a:solidFill>
                <a:latin typeface="Segoe UI" panose="020B0502040204020203" pitchFamily="34" charset="0"/>
                <a:cs typeface="Segoe UI" panose="020B0502040204020203" pitchFamily="34" charset="0"/>
              </a:rPr>
              <a:t>Fase de Pruebas</a:t>
            </a:r>
          </a:p>
        </p:txBody>
      </p:sp>
      <p:pic>
        <p:nvPicPr>
          <p:cNvPr id="18" name="Picture 17" descr="A picture containing indoor&#10;&#10;Description automatically generated">
            <a:extLst>
              <a:ext uri="{FF2B5EF4-FFF2-40B4-BE49-F238E27FC236}">
                <a16:creationId xmlns:a16="http://schemas.microsoft.com/office/drawing/2014/main" id="{7B57C773-22BC-4443-9E5F-629E74CC393D}"/>
              </a:ext>
            </a:extLst>
          </p:cNvPr>
          <p:cNvPicPr/>
          <p:nvPr/>
        </p:nvPicPr>
        <p:blipFill>
          <a:blip r:embed="rId3"/>
          <a:stretch>
            <a:fillRect/>
          </a:stretch>
        </p:blipFill>
        <p:spPr>
          <a:xfrm>
            <a:off x="2201571" y="1128739"/>
            <a:ext cx="2802831" cy="5067209"/>
          </a:xfrm>
          <a:prstGeom prst="rect">
            <a:avLst/>
          </a:prstGeom>
        </p:spPr>
      </p:pic>
    </p:spTree>
    <p:extLst>
      <p:ext uri="{BB962C8B-B14F-4D97-AF65-F5344CB8AC3E}">
        <p14:creationId xmlns:p14="http://schemas.microsoft.com/office/powerpoint/2010/main" val="372669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adro de texto 106">
            <a:extLst>
              <a:ext uri="{FF2B5EF4-FFF2-40B4-BE49-F238E27FC236}">
                <a16:creationId xmlns:a16="http://schemas.microsoft.com/office/drawing/2014/main" id="{54EA7ED5-6E34-4D47-91B6-F78F5F8B4C6E}"/>
              </a:ext>
            </a:extLst>
          </p:cNvPr>
          <p:cNvSpPr txBox="1"/>
          <p:nvPr/>
        </p:nvSpPr>
        <p:spPr>
          <a:xfrm>
            <a:off x="7767014" y="1697379"/>
            <a:ext cx="4424986" cy="1559594"/>
          </a:xfrm>
          <a:prstGeom prst="rect">
            <a:avLst/>
          </a:prstGeom>
          <a:noFill/>
        </p:spPr>
        <p:txBody>
          <a:bodyPr wrap="square" lIns="0" tIns="0" rIns="0" bIns="0" rtlCol="0">
            <a:spAutoFit/>
          </a:bodyPr>
          <a:lstStyle/>
          <a:p>
            <a:pPr>
              <a:lnSpc>
                <a:spcPts val="4000"/>
              </a:lnSpc>
            </a:pPr>
            <a:r>
              <a:rPr lang="es-ES" sz="4400" b="1" dirty="0">
                <a:solidFill>
                  <a:srgbClr val="002060"/>
                </a:solidFill>
                <a:latin typeface="Segoe UI" panose="020B0502040204020203" pitchFamily="34" charset="0"/>
                <a:cs typeface="Segoe UI" panose="020B0502040204020203" pitchFamily="34" charset="0"/>
              </a:rPr>
              <a:t>Pantalla de citas médicas disponibles</a:t>
            </a:r>
          </a:p>
        </p:txBody>
      </p:sp>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p:nvPr/>
        </p:nvCxnSpPr>
        <p:spPr>
          <a:xfrm>
            <a:off x="7527587" y="250371"/>
            <a:ext cx="0" cy="63572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8" name="Rectángulo: Esquinas redondeadas 117">
            <a:extLst>
              <a:ext uri="{FF2B5EF4-FFF2-40B4-BE49-F238E27FC236}">
                <a16:creationId xmlns:a16="http://schemas.microsoft.com/office/drawing/2014/main" id="{A21B85DB-181D-46E7-A9DF-F92B1DF032FD}"/>
              </a:ext>
              <a:ext uri="{C183D7F6-B498-43B3-948B-1728B52AA6E4}">
                <adec:decorative xmlns:adec="http://schemas.microsoft.com/office/drawing/2017/decorative" val="1"/>
              </a:ext>
            </a:extLst>
          </p:cNvPr>
          <p:cNvSpPr/>
          <p:nvPr/>
        </p:nvSpPr>
        <p:spPr>
          <a:xfrm>
            <a:off x="7303357" y="2880210"/>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119" name="Rectángulo 118">
            <a:extLst>
              <a:ext uri="{FF2B5EF4-FFF2-40B4-BE49-F238E27FC236}">
                <a16:creationId xmlns:a16="http://schemas.microsoft.com/office/drawing/2014/main" id="{EE9F5B85-E2F5-4C15-9A02-657F53EEE3BD}"/>
              </a:ext>
            </a:extLst>
          </p:cNvPr>
          <p:cNvSpPr/>
          <p:nvPr/>
        </p:nvSpPr>
        <p:spPr>
          <a:xfrm>
            <a:off x="8347797" y="303125"/>
            <a:ext cx="3536195" cy="307777"/>
          </a:xfrm>
          <a:prstGeom prst="rect">
            <a:avLst/>
          </a:prstGeom>
        </p:spPr>
        <p:txBody>
          <a:bodyPr wrap="square" lIns="0" tIns="0" rIns="0" bIns="0" rtlCol="0">
            <a:spAutoFit/>
          </a:bodyPr>
          <a:lstStyle/>
          <a:p>
            <a:pPr rtl="0"/>
            <a:r>
              <a:rPr lang="es-ES" sz="2000" b="1" i="1" dirty="0">
                <a:solidFill>
                  <a:srgbClr val="002060"/>
                </a:solidFill>
                <a:latin typeface="+mj-lt"/>
                <a:cs typeface="Segoe UI" panose="020B0502040204020203" pitchFamily="34" charset="0"/>
              </a:rPr>
              <a:t>Prototipo Easy </a:t>
            </a:r>
            <a:r>
              <a:rPr lang="es-ES" sz="2000" b="1" i="1" dirty="0" err="1">
                <a:solidFill>
                  <a:srgbClr val="002060"/>
                </a:solidFill>
                <a:latin typeface="+mj-lt"/>
                <a:cs typeface="Segoe UI" panose="020B0502040204020203" pitchFamily="34" charset="0"/>
              </a:rPr>
              <a:t>Route</a:t>
            </a:r>
            <a:r>
              <a:rPr lang="es-ES" sz="2000" b="1" i="1" dirty="0">
                <a:solidFill>
                  <a:srgbClr val="002060"/>
                </a:solidFill>
                <a:latin typeface="+mj-lt"/>
                <a:cs typeface="Segoe UI" panose="020B0502040204020203" pitchFamily="34" charset="0"/>
              </a:rPr>
              <a:t> </a:t>
            </a:r>
            <a:r>
              <a:rPr lang="es-ES" sz="2000" b="1" i="1" dirty="0" err="1">
                <a:solidFill>
                  <a:srgbClr val="002060"/>
                </a:solidFill>
                <a:latin typeface="+mj-lt"/>
                <a:cs typeface="Segoe UI" panose="020B0502040204020203" pitchFamily="34" charset="0"/>
              </a:rPr>
              <a:t>To</a:t>
            </a:r>
            <a:r>
              <a:rPr lang="es-ES" sz="2000" b="1" i="1" dirty="0">
                <a:solidFill>
                  <a:srgbClr val="002060"/>
                </a:solidFill>
                <a:latin typeface="+mj-lt"/>
                <a:cs typeface="Segoe UI" panose="020B0502040204020203" pitchFamily="34" charset="0"/>
              </a:rPr>
              <a:t> </a:t>
            </a:r>
            <a:r>
              <a:rPr lang="es-ES" sz="2000" b="1" i="1" dirty="0" err="1">
                <a:solidFill>
                  <a:srgbClr val="002060"/>
                </a:solidFill>
                <a:latin typeface="+mj-lt"/>
                <a:cs typeface="Segoe UI" panose="020B0502040204020203" pitchFamily="34" charset="0"/>
              </a:rPr>
              <a:t>Go</a:t>
            </a:r>
            <a:endParaRPr lang="es-ES" sz="2000" b="1" i="1" dirty="0">
              <a:solidFill>
                <a:srgbClr val="002060"/>
              </a:solidFill>
              <a:latin typeface="+mj-lt"/>
              <a:cs typeface="Segoe UI" panose="020B0502040204020203" pitchFamily="34" charset="0"/>
            </a:endParaRPr>
          </a:p>
        </p:txBody>
      </p: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7525153" y="250371"/>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grpSp>
        <p:nvGrpSpPr>
          <p:cNvPr id="13" name="Grupo 12" descr="Esta imagen es de una forma abstracta. ">
            <a:extLst>
              <a:ext uri="{FF2B5EF4-FFF2-40B4-BE49-F238E27FC236}">
                <a16:creationId xmlns:a16="http://schemas.microsoft.com/office/drawing/2014/main" id="{BA23492C-766F-4E6C-A200-70A63DC4BB6A}"/>
              </a:ext>
            </a:extLst>
          </p:cNvPr>
          <p:cNvGrpSpPr/>
          <p:nvPr/>
        </p:nvGrpSpPr>
        <p:grpSpPr>
          <a:xfrm rot="15309759">
            <a:off x="8601906" y="3496793"/>
            <a:ext cx="4736736" cy="6407275"/>
            <a:chOff x="4855953" y="-2833465"/>
            <a:chExt cx="8948964" cy="12105059"/>
          </a:xfrm>
        </p:grpSpPr>
        <p:sp>
          <p:nvSpPr>
            <p:cNvPr id="14" name="Forma libre 10">
              <a:extLst>
                <a:ext uri="{FF2B5EF4-FFF2-40B4-BE49-F238E27FC236}">
                  <a16:creationId xmlns:a16="http://schemas.microsoft.com/office/drawing/2014/main" id="{D76981FC-F93F-44E0-9FAA-FA46DCBB9087}"/>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5" name="Forma libre 11">
              <a:extLst>
                <a:ext uri="{FF2B5EF4-FFF2-40B4-BE49-F238E27FC236}">
                  <a16:creationId xmlns:a16="http://schemas.microsoft.com/office/drawing/2014/main" id="{6E19CF26-D175-43E6-8AD9-3BDD417E31E2}"/>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6" name="Forma libre 12">
              <a:extLst>
                <a:ext uri="{FF2B5EF4-FFF2-40B4-BE49-F238E27FC236}">
                  <a16:creationId xmlns:a16="http://schemas.microsoft.com/office/drawing/2014/main" id="{17006750-A9C0-4E45-B879-6FF5A59FD919}"/>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19" name="Cuadro de texto 106">
            <a:extLst>
              <a:ext uri="{FF2B5EF4-FFF2-40B4-BE49-F238E27FC236}">
                <a16:creationId xmlns:a16="http://schemas.microsoft.com/office/drawing/2014/main" id="{A84604AC-608B-4AD8-A456-5E0396338861}"/>
              </a:ext>
            </a:extLst>
          </p:cNvPr>
          <p:cNvSpPr txBox="1"/>
          <p:nvPr/>
        </p:nvSpPr>
        <p:spPr>
          <a:xfrm>
            <a:off x="-221451" y="250371"/>
            <a:ext cx="4372229" cy="512961"/>
          </a:xfrm>
          <a:prstGeom prst="rect">
            <a:avLst/>
          </a:prstGeom>
          <a:noFill/>
        </p:spPr>
        <p:txBody>
          <a:bodyPr wrap="square" lIns="0" tIns="0" rIns="0" bIns="0" rtlCol="0">
            <a:spAutoFit/>
          </a:bodyPr>
          <a:lstStyle/>
          <a:p>
            <a:pPr algn="ctr">
              <a:lnSpc>
                <a:spcPts val="4000"/>
              </a:lnSpc>
            </a:pPr>
            <a:r>
              <a:rPr lang="es-ES" sz="3600" b="1" dirty="0">
                <a:solidFill>
                  <a:srgbClr val="002060"/>
                </a:solidFill>
                <a:latin typeface="Segoe UI" panose="020B0502040204020203" pitchFamily="34" charset="0"/>
                <a:cs typeface="Segoe UI" panose="020B0502040204020203" pitchFamily="34" charset="0"/>
              </a:rPr>
              <a:t>Fase de Pruebas</a:t>
            </a:r>
          </a:p>
        </p:txBody>
      </p:sp>
      <p:pic>
        <p:nvPicPr>
          <p:cNvPr id="17" name="Picture 16" descr="A screenshot of a cell phone&#10;&#10;Description automatically generated">
            <a:extLst>
              <a:ext uri="{FF2B5EF4-FFF2-40B4-BE49-F238E27FC236}">
                <a16:creationId xmlns:a16="http://schemas.microsoft.com/office/drawing/2014/main" id="{7C2C4521-DD88-4F46-901E-07319754E8FC}"/>
              </a:ext>
            </a:extLst>
          </p:cNvPr>
          <p:cNvPicPr/>
          <p:nvPr/>
        </p:nvPicPr>
        <p:blipFill rotWithShape="1">
          <a:blip r:embed="rId3"/>
          <a:srcRect b="27651"/>
          <a:stretch/>
        </p:blipFill>
        <p:spPr bwMode="auto">
          <a:xfrm>
            <a:off x="2444068" y="1257667"/>
            <a:ext cx="3058294" cy="40710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89731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adro de texto 106">
            <a:extLst>
              <a:ext uri="{FF2B5EF4-FFF2-40B4-BE49-F238E27FC236}">
                <a16:creationId xmlns:a16="http://schemas.microsoft.com/office/drawing/2014/main" id="{54EA7ED5-6E34-4D47-91B6-F78F5F8B4C6E}"/>
              </a:ext>
            </a:extLst>
          </p:cNvPr>
          <p:cNvSpPr txBox="1"/>
          <p:nvPr/>
        </p:nvSpPr>
        <p:spPr>
          <a:xfrm>
            <a:off x="7767014" y="1697379"/>
            <a:ext cx="4424986" cy="2072555"/>
          </a:xfrm>
          <a:prstGeom prst="rect">
            <a:avLst/>
          </a:prstGeom>
          <a:noFill/>
        </p:spPr>
        <p:txBody>
          <a:bodyPr wrap="square" lIns="0" tIns="0" rIns="0" bIns="0" rtlCol="0">
            <a:spAutoFit/>
          </a:bodyPr>
          <a:lstStyle/>
          <a:p>
            <a:pPr>
              <a:lnSpc>
                <a:spcPts val="4000"/>
              </a:lnSpc>
            </a:pPr>
            <a:r>
              <a:rPr lang="es-ES" sz="4400" b="1" dirty="0">
                <a:solidFill>
                  <a:srgbClr val="002060"/>
                </a:solidFill>
                <a:latin typeface="Segoe UI" panose="020B0502040204020203" pitchFamily="34" charset="0"/>
                <a:cs typeface="Segoe UI" panose="020B0502040204020203" pitchFamily="34" charset="0"/>
              </a:rPr>
              <a:t>Pantalla de información de dependencia y cita médica</a:t>
            </a:r>
          </a:p>
        </p:txBody>
      </p:sp>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p:nvPr/>
        </p:nvCxnSpPr>
        <p:spPr>
          <a:xfrm>
            <a:off x="7527587" y="250371"/>
            <a:ext cx="0" cy="63572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8" name="Rectángulo: Esquinas redondeadas 117">
            <a:extLst>
              <a:ext uri="{FF2B5EF4-FFF2-40B4-BE49-F238E27FC236}">
                <a16:creationId xmlns:a16="http://schemas.microsoft.com/office/drawing/2014/main" id="{A21B85DB-181D-46E7-A9DF-F92B1DF032FD}"/>
              </a:ext>
              <a:ext uri="{C183D7F6-B498-43B3-948B-1728B52AA6E4}">
                <adec:decorative xmlns:adec="http://schemas.microsoft.com/office/drawing/2017/decorative" val="1"/>
              </a:ext>
            </a:extLst>
          </p:cNvPr>
          <p:cNvSpPr/>
          <p:nvPr/>
        </p:nvSpPr>
        <p:spPr>
          <a:xfrm>
            <a:off x="7303357" y="2880210"/>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119" name="Rectángulo 118">
            <a:extLst>
              <a:ext uri="{FF2B5EF4-FFF2-40B4-BE49-F238E27FC236}">
                <a16:creationId xmlns:a16="http://schemas.microsoft.com/office/drawing/2014/main" id="{EE9F5B85-E2F5-4C15-9A02-657F53EEE3BD}"/>
              </a:ext>
            </a:extLst>
          </p:cNvPr>
          <p:cNvSpPr/>
          <p:nvPr/>
        </p:nvSpPr>
        <p:spPr>
          <a:xfrm>
            <a:off x="8347797" y="303125"/>
            <a:ext cx="3536195" cy="307777"/>
          </a:xfrm>
          <a:prstGeom prst="rect">
            <a:avLst/>
          </a:prstGeom>
        </p:spPr>
        <p:txBody>
          <a:bodyPr wrap="square" lIns="0" tIns="0" rIns="0" bIns="0" rtlCol="0">
            <a:spAutoFit/>
          </a:bodyPr>
          <a:lstStyle/>
          <a:p>
            <a:pPr rtl="0"/>
            <a:r>
              <a:rPr lang="es-ES" sz="2000" b="1" i="1" dirty="0">
                <a:solidFill>
                  <a:srgbClr val="002060"/>
                </a:solidFill>
                <a:latin typeface="+mj-lt"/>
                <a:cs typeface="Segoe UI" panose="020B0502040204020203" pitchFamily="34" charset="0"/>
              </a:rPr>
              <a:t>Prototipo Easy </a:t>
            </a:r>
            <a:r>
              <a:rPr lang="es-ES" sz="2000" b="1" i="1" dirty="0" err="1">
                <a:solidFill>
                  <a:srgbClr val="002060"/>
                </a:solidFill>
                <a:latin typeface="+mj-lt"/>
                <a:cs typeface="Segoe UI" panose="020B0502040204020203" pitchFamily="34" charset="0"/>
              </a:rPr>
              <a:t>Route</a:t>
            </a:r>
            <a:r>
              <a:rPr lang="es-ES" sz="2000" b="1" i="1" dirty="0">
                <a:solidFill>
                  <a:srgbClr val="002060"/>
                </a:solidFill>
                <a:latin typeface="+mj-lt"/>
                <a:cs typeface="Segoe UI" panose="020B0502040204020203" pitchFamily="34" charset="0"/>
              </a:rPr>
              <a:t> </a:t>
            </a:r>
            <a:r>
              <a:rPr lang="es-ES" sz="2000" b="1" i="1" dirty="0" err="1">
                <a:solidFill>
                  <a:srgbClr val="002060"/>
                </a:solidFill>
                <a:latin typeface="+mj-lt"/>
                <a:cs typeface="Segoe UI" panose="020B0502040204020203" pitchFamily="34" charset="0"/>
              </a:rPr>
              <a:t>To</a:t>
            </a:r>
            <a:r>
              <a:rPr lang="es-ES" sz="2000" b="1" i="1" dirty="0">
                <a:solidFill>
                  <a:srgbClr val="002060"/>
                </a:solidFill>
                <a:latin typeface="+mj-lt"/>
                <a:cs typeface="Segoe UI" panose="020B0502040204020203" pitchFamily="34" charset="0"/>
              </a:rPr>
              <a:t> </a:t>
            </a:r>
            <a:r>
              <a:rPr lang="es-ES" sz="2000" b="1" i="1" dirty="0" err="1">
                <a:solidFill>
                  <a:srgbClr val="002060"/>
                </a:solidFill>
                <a:latin typeface="+mj-lt"/>
                <a:cs typeface="Segoe UI" panose="020B0502040204020203" pitchFamily="34" charset="0"/>
              </a:rPr>
              <a:t>Go</a:t>
            </a:r>
            <a:endParaRPr lang="es-ES" sz="2000" b="1" i="1" dirty="0">
              <a:solidFill>
                <a:srgbClr val="002060"/>
              </a:solidFill>
              <a:latin typeface="+mj-lt"/>
              <a:cs typeface="Segoe UI" panose="020B0502040204020203" pitchFamily="34" charset="0"/>
            </a:endParaRPr>
          </a:p>
        </p:txBody>
      </p: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7525153" y="250371"/>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grpSp>
        <p:nvGrpSpPr>
          <p:cNvPr id="13" name="Grupo 12" descr="Esta imagen es de una forma abstracta. ">
            <a:extLst>
              <a:ext uri="{FF2B5EF4-FFF2-40B4-BE49-F238E27FC236}">
                <a16:creationId xmlns:a16="http://schemas.microsoft.com/office/drawing/2014/main" id="{BA23492C-766F-4E6C-A200-70A63DC4BB6A}"/>
              </a:ext>
            </a:extLst>
          </p:cNvPr>
          <p:cNvGrpSpPr/>
          <p:nvPr/>
        </p:nvGrpSpPr>
        <p:grpSpPr>
          <a:xfrm rot="15309759">
            <a:off x="8601906" y="3496793"/>
            <a:ext cx="4736736" cy="6407275"/>
            <a:chOff x="4855953" y="-2833465"/>
            <a:chExt cx="8948964" cy="12105059"/>
          </a:xfrm>
        </p:grpSpPr>
        <p:sp>
          <p:nvSpPr>
            <p:cNvPr id="14" name="Forma libre 10">
              <a:extLst>
                <a:ext uri="{FF2B5EF4-FFF2-40B4-BE49-F238E27FC236}">
                  <a16:creationId xmlns:a16="http://schemas.microsoft.com/office/drawing/2014/main" id="{D76981FC-F93F-44E0-9FAA-FA46DCBB9087}"/>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5" name="Forma libre 11">
              <a:extLst>
                <a:ext uri="{FF2B5EF4-FFF2-40B4-BE49-F238E27FC236}">
                  <a16:creationId xmlns:a16="http://schemas.microsoft.com/office/drawing/2014/main" id="{6E19CF26-D175-43E6-8AD9-3BDD417E31E2}"/>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6" name="Forma libre 12">
              <a:extLst>
                <a:ext uri="{FF2B5EF4-FFF2-40B4-BE49-F238E27FC236}">
                  <a16:creationId xmlns:a16="http://schemas.microsoft.com/office/drawing/2014/main" id="{17006750-A9C0-4E45-B879-6FF5A59FD919}"/>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19" name="Cuadro de texto 106">
            <a:extLst>
              <a:ext uri="{FF2B5EF4-FFF2-40B4-BE49-F238E27FC236}">
                <a16:creationId xmlns:a16="http://schemas.microsoft.com/office/drawing/2014/main" id="{A84604AC-608B-4AD8-A456-5E0396338861}"/>
              </a:ext>
            </a:extLst>
          </p:cNvPr>
          <p:cNvSpPr txBox="1"/>
          <p:nvPr/>
        </p:nvSpPr>
        <p:spPr>
          <a:xfrm>
            <a:off x="-221451" y="250371"/>
            <a:ext cx="4372229" cy="512961"/>
          </a:xfrm>
          <a:prstGeom prst="rect">
            <a:avLst/>
          </a:prstGeom>
          <a:noFill/>
        </p:spPr>
        <p:txBody>
          <a:bodyPr wrap="square" lIns="0" tIns="0" rIns="0" bIns="0" rtlCol="0">
            <a:spAutoFit/>
          </a:bodyPr>
          <a:lstStyle/>
          <a:p>
            <a:pPr algn="ctr">
              <a:lnSpc>
                <a:spcPts val="4000"/>
              </a:lnSpc>
            </a:pPr>
            <a:r>
              <a:rPr lang="es-ES" sz="3600" b="1" dirty="0">
                <a:solidFill>
                  <a:srgbClr val="002060"/>
                </a:solidFill>
                <a:latin typeface="Segoe UI" panose="020B0502040204020203" pitchFamily="34" charset="0"/>
                <a:cs typeface="Segoe UI" panose="020B0502040204020203" pitchFamily="34" charset="0"/>
              </a:rPr>
              <a:t>Fase de Pruebas</a:t>
            </a:r>
          </a:p>
        </p:txBody>
      </p:sp>
      <p:pic>
        <p:nvPicPr>
          <p:cNvPr id="18" name="Picture 17" descr="A screenshot of a cell phone&#10;&#10;Description automatically generated">
            <a:extLst>
              <a:ext uri="{FF2B5EF4-FFF2-40B4-BE49-F238E27FC236}">
                <a16:creationId xmlns:a16="http://schemas.microsoft.com/office/drawing/2014/main" id="{8A644915-0DCC-2549-9B7A-94AA213773A6}"/>
              </a:ext>
            </a:extLst>
          </p:cNvPr>
          <p:cNvPicPr/>
          <p:nvPr/>
        </p:nvPicPr>
        <p:blipFill>
          <a:blip r:embed="rId3"/>
          <a:stretch>
            <a:fillRect/>
          </a:stretch>
        </p:blipFill>
        <p:spPr>
          <a:xfrm>
            <a:off x="2193546" y="1252777"/>
            <a:ext cx="2810872" cy="4819133"/>
          </a:xfrm>
          <a:prstGeom prst="rect">
            <a:avLst/>
          </a:prstGeom>
        </p:spPr>
      </p:pic>
    </p:spTree>
    <p:extLst>
      <p:ext uri="{BB962C8B-B14F-4D97-AF65-F5344CB8AC3E}">
        <p14:creationId xmlns:p14="http://schemas.microsoft.com/office/powerpoint/2010/main" val="234540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adro de texto 106">
            <a:extLst>
              <a:ext uri="{FF2B5EF4-FFF2-40B4-BE49-F238E27FC236}">
                <a16:creationId xmlns:a16="http://schemas.microsoft.com/office/drawing/2014/main" id="{54EA7ED5-6E34-4D47-91B6-F78F5F8B4C6E}"/>
              </a:ext>
            </a:extLst>
          </p:cNvPr>
          <p:cNvSpPr txBox="1"/>
          <p:nvPr/>
        </p:nvSpPr>
        <p:spPr>
          <a:xfrm>
            <a:off x="7767014" y="1697379"/>
            <a:ext cx="4424986" cy="1559594"/>
          </a:xfrm>
          <a:prstGeom prst="rect">
            <a:avLst/>
          </a:prstGeom>
          <a:noFill/>
        </p:spPr>
        <p:txBody>
          <a:bodyPr wrap="square" lIns="0" tIns="0" rIns="0" bIns="0" rtlCol="0">
            <a:spAutoFit/>
          </a:bodyPr>
          <a:lstStyle/>
          <a:p>
            <a:pPr>
              <a:lnSpc>
                <a:spcPts val="4000"/>
              </a:lnSpc>
            </a:pPr>
            <a:r>
              <a:rPr lang="es-ES" sz="4400" b="1" dirty="0">
                <a:solidFill>
                  <a:srgbClr val="002060"/>
                </a:solidFill>
                <a:latin typeface="Segoe UI" panose="020B0502040204020203" pitchFamily="34" charset="0"/>
                <a:cs typeface="Segoe UI" panose="020B0502040204020203" pitchFamily="34" charset="0"/>
              </a:rPr>
              <a:t>Carga de citas médicas desde archivo Excel</a:t>
            </a:r>
          </a:p>
        </p:txBody>
      </p:sp>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p:nvPr/>
        </p:nvCxnSpPr>
        <p:spPr>
          <a:xfrm>
            <a:off x="7527587" y="250371"/>
            <a:ext cx="0" cy="63572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8" name="Rectángulo: Esquinas redondeadas 117">
            <a:extLst>
              <a:ext uri="{FF2B5EF4-FFF2-40B4-BE49-F238E27FC236}">
                <a16:creationId xmlns:a16="http://schemas.microsoft.com/office/drawing/2014/main" id="{A21B85DB-181D-46E7-A9DF-F92B1DF032FD}"/>
              </a:ext>
              <a:ext uri="{C183D7F6-B498-43B3-948B-1728B52AA6E4}">
                <adec:decorative xmlns:adec="http://schemas.microsoft.com/office/drawing/2017/decorative" val="1"/>
              </a:ext>
            </a:extLst>
          </p:cNvPr>
          <p:cNvSpPr/>
          <p:nvPr/>
        </p:nvSpPr>
        <p:spPr>
          <a:xfrm>
            <a:off x="7303357" y="2880210"/>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119" name="Rectángulo 118">
            <a:extLst>
              <a:ext uri="{FF2B5EF4-FFF2-40B4-BE49-F238E27FC236}">
                <a16:creationId xmlns:a16="http://schemas.microsoft.com/office/drawing/2014/main" id="{EE9F5B85-E2F5-4C15-9A02-657F53EEE3BD}"/>
              </a:ext>
            </a:extLst>
          </p:cNvPr>
          <p:cNvSpPr/>
          <p:nvPr/>
        </p:nvSpPr>
        <p:spPr>
          <a:xfrm>
            <a:off x="8347797" y="303125"/>
            <a:ext cx="3536195" cy="307777"/>
          </a:xfrm>
          <a:prstGeom prst="rect">
            <a:avLst/>
          </a:prstGeom>
        </p:spPr>
        <p:txBody>
          <a:bodyPr wrap="square" lIns="0" tIns="0" rIns="0" bIns="0" rtlCol="0">
            <a:spAutoFit/>
          </a:bodyPr>
          <a:lstStyle/>
          <a:p>
            <a:pPr rtl="0"/>
            <a:r>
              <a:rPr lang="es-ES" sz="2000" b="1" i="1" dirty="0">
                <a:solidFill>
                  <a:srgbClr val="002060"/>
                </a:solidFill>
                <a:latin typeface="+mj-lt"/>
                <a:cs typeface="Segoe UI" panose="020B0502040204020203" pitchFamily="34" charset="0"/>
              </a:rPr>
              <a:t>Prototipo Easy </a:t>
            </a:r>
            <a:r>
              <a:rPr lang="es-ES" sz="2000" b="1" i="1" dirty="0" err="1">
                <a:solidFill>
                  <a:srgbClr val="002060"/>
                </a:solidFill>
                <a:latin typeface="+mj-lt"/>
                <a:cs typeface="Segoe UI" panose="020B0502040204020203" pitchFamily="34" charset="0"/>
              </a:rPr>
              <a:t>Route</a:t>
            </a:r>
            <a:r>
              <a:rPr lang="es-ES" sz="2000" b="1" i="1" dirty="0">
                <a:solidFill>
                  <a:srgbClr val="002060"/>
                </a:solidFill>
                <a:latin typeface="+mj-lt"/>
                <a:cs typeface="Segoe UI" panose="020B0502040204020203" pitchFamily="34" charset="0"/>
              </a:rPr>
              <a:t> </a:t>
            </a:r>
            <a:r>
              <a:rPr lang="es-ES" sz="2000" b="1" i="1" dirty="0" err="1">
                <a:solidFill>
                  <a:srgbClr val="002060"/>
                </a:solidFill>
                <a:latin typeface="+mj-lt"/>
                <a:cs typeface="Segoe UI" panose="020B0502040204020203" pitchFamily="34" charset="0"/>
              </a:rPr>
              <a:t>To</a:t>
            </a:r>
            <a:r>
              <a:rPr lang="es-ES" sz="2000" b="1" i="1" dirty="0">
                <a:solidFill>
                  <a:srgbClr val="002060"/>
                </a:solidFill>
                <a:latin typeface="+mj-lt"/>
                <a:cs typeface="Segoe UI" panose="020B0502040204020203" pitchFamily="34" charset="0"/>
              </a:rPr>
              <a:t> </a:t>
            </a:r>
            <a:r>
              <a:rPr lang="es-ES" sz="2000" b="1" i="1" dirty="0" err="1">
                <a:solidFill>
                  <a:srgbClr val="002060"/>
                </a:solidFill>
                <a:latin typeface="+mj-lt"/>
                <a:cs typeface="Segoe UI" panose="020B0502040204020203" pitchFamily="34" charset="0"/>
              </a:rPr>
              <a:t>Go</a:t>
            </a:r>
            <a:endParaRPr lang="es-ES" sz="2000" b="1" i="1" dirty="0">
              <a:solidFill>
                <a:srgbClr val="002060"/>
              </a:solidFill>
              <a:latin typeface="+mj-lt"/>
              <a:cs typeface="Segoe UI" panose="020B0502040204020203" pitchFamily="34" charset="0"/>
            </a:endParaRPr>
          </a:p>
        </p:txBody>
      </p: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7525153" y="250371"/>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grpSp>
        <p:nvGrpSpPr>
          <p:cNvPr id="13" name="Grupo 12" descr="Esta imagen es de una forma abstracta. ">
            <a:extLst>
              <a:ext uri="{FF2B5EF4-FFF2-40B4-BE49-F238E27FC236}">
                <a16:creationId xmlns:a16="http://schemas.microsoft.com/office/drawing/2014/main" id="{BA23492C-766F-4E6C-A200-70A63DC4BB6A}"/>
              </a:ext>
            </a:extLst>
          </p:cNvPr>
          <p:cNvGrpSpPr/>
          <p:nvPr/>
        </p:nvGrpSpPr>
        <p:grpSpPr>
          <a:xfrm rot="15309759">
            <a:off x="8601906" y="3496793"/>
            <a:ext cx="4736736" cy="6407275"/>
            <a:chOff x="4855953" y="-2833465"/>
            <a:chExt cx="8948964" cy="12105059"/>
          </a:xfrm>
        </p:grpSpPr>
        <p:sp>
          <p:nvSpPr>
            <p:cNvPr id="14" name="Forma libre 10">
              <a:extLst>
                <a:ext uri="{FF2B5EF4-FFF2-40B4-BE49-F238E27FC236}">
                  <a16:creationId xmlns:a16="http://schemas.microsoft.com/office/drawing/2014/main" id="{D76981FC-F93F-44E0-9FAA-FA46DCBB9087}"/>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5" name="Forma libre 11">
              <a:extLst>
                <a:ext uri="{FF2B5EF4-FFF2-40B4-BE49-F238E27FC236}">
                  <a16:creationId xmlns:a16="http://schemas.microsoft.com/office/drawing/2014/main" id="{6E19CF26-D175-43E6-8AD9-3BDD417E31E2}"/>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6" name="Forma libre 12">
              <a:extLst>
                <a:ext uri="{FF2B5EF4-FFF2-40B4-BE49-F238E27FC236}">
                  <a16:creationId xmlns:a16="http://schemas.microsoft.com/office/drawing/2014/main" id="{17006750-A9C0-4E45-B879-6FF5A59FD919}"/>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19" name="Cuadro de texto 106">
            <a:extLst>
              <a:ext uri="{FF2B5EF4-FFF2-40B4-BE49-F238E27FC236}">
                <a16:creationId xmlns:a16="http://schemas.microsoft.com/office/drawing/2014/main" id="{A84604AC-608B-4AD8-A456-5E0396338861}"/>
              </a:ext>
            </a:extLst>
          </p:cNvPr>
          <p:cNvSpPr txBox="1"/>
          <p:nvPr/>
        </p:nvSpPr>
        <p:spPr>
          <a:xfrm>
            <a:off x="-221451" y="250371"/>
            <a:ext cx="4372229" cy="512961"/>
          </a:xfrm>
          <a:prstGeom prst="rect">
            <a:avLst/>
          </a:prstGeom>
          <a:noFill/>
        </p:spPr>
        <p:txBody>
          <a:bodyPr wrap="square" lIns="0" tIns="0" rIns="0" bIns="0" rtlCol="0">
            <a:spAutoFit/>
          </a:bodyPr>
          <a:lstStyle/>
          <a:p>
            <a:pPr algn="ctr">
              <a:lnSpc>
                <a:spcPts val="4000"/>
              </a:lnSpc>
            </a:pPr>
            <a:r>
              <a:rPr lang="es-ES" sz="3600" b="1" dirty="0">
                <a:solidFill>
                  <a:srgbClr val="002060"/>
                </a:solidFill>
                <a:latin typeface="Segoe UI" panose="020B0502040204020203" pitchFamily="34" charset="0"/>
                <a:cs typeface="Segoe UI" panose="020B0502040204020203" pitchFamily="34" charset="0"/>
              </a:rPr>
              <a:t>Fase de Pruebas</a:t>
            </a:r>
          </a:p>
        </p:txBody>
      </p:sp>
      <p:pic>
        <p:nvPicPr>
          <p:cNvPr id="17" name="Picture 16" descr="A screenshot of a cell phone&#10;&#10;Description automatically generated">
            <a:extLst>
              <a:ext uri="{FF2B5EF4-FFF2-40B4-BE49-F238E27FC236}">
                <a16:creationId xmlns:a16="http://schemas.microsoft.com/office/drawing/2014/main" id="{97EE2B69-E6D9-3A47-ACB2-FC87E6028216}"/>
              </a:ext>
            </a:extLst>
          </p:cNvPr>
          <p:cNvPicPr/>
          <p:nvPr/>
        </p:nvPicPr>
        <p:blipFill>
          <a:blip r:embed="rId3"/>
          <a:stretch>
            <a:fillRect/>
          </a:stretch>
        </p:blipFill>
        <p:spPr>
          <a:xfrm>
            <a:off x="1288831" y="1697379"/>
            <a:ext cx="4995165" cy="3757490"/>
          </a:xfrm>
          <a:prstGeom prst="rect">
            <a:avLst/>
          </a:prstGeom>
        </p:spPr>
      </p:pic>
    </p:spTree>
    <p:extLst>
      <p:ext uri="{BB962C8B-B14F-4D97-AF65-F5344CB8AC3E}">
        <p14:creationId xmlns:p14="http://schemas.microsoft.com/office/powerpoint/2010/main" val="1116403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a:extLst>
              <a:ext uri="{FF2B5EF4-FFF2-40B4-BE49-F238E27FC236}">
                <a16:creationId xmlns:a16="http://schemas.microsoft.com/office/drawing/2014/main" id="{9436B850-15F2-41BC-A54E-6E0F332F011D}"/>
              </a:ext>
            </a:extLst>
          </p:cNvPr>
          <p:cNvSpPr txBox="1"/>
          <p:nvPr/>
        </p:nvSpPr>
        <p:spPr>
          <a:xfrm>
            <a:off x="733191" y="3842327"/>
            <a:ext cx="5141135" cy="830997"/>
          </a:xfrm>
          <a:prstGeom prst="rect">
            <a:avLst/>
          </a:prstGeom>
          <a:noFill/>
        </p:spPr>
        <p:txBody>
          <a:bodyPr wrap="square" lIns="0" tIns="0" rIns="0" bIns="0" rtlCol="0">
            <a:spAutoFit/>
          </a:bodyPr>
          <a:lstStyle/>
          <a:p>
            <a:pPr rtl="0"/>
            <a:r>
              <a:rPr lang="es-MX" sz="5400" b="1" dirty="0">
                <a:solidFill>
                  <a:srgbClr val="002060"/>
                </a:solidFill>
                <a:latin typeface="Segoe UI" panose="020B0502040204020203" pitchFamily="34" charset="0"/>
                <a:cs typeface="Segoe UI" panose="020B0502040204020203" pitchFamily="34" charset="0"/>
              </a:rPr>
              <a:t>Demostración</a:t>
            </a:r>
            <a:endParaRPr lang="es-ES" sz="5400" b="1" dirty="0">
              <a:solidFill>
                <a:srgbClr val="002060"/>
              </a:solidFill>
              <a:latin typeface="Segoe UI" panose="020B0502040204020203" pitchFamily="34" charset="0"/>
              <a:cs typeface="Segoe UI" panose="020B0502040204020203" pitchFamily="34" charset="0"/>
            </a:endParaRPr>
          </a:p>
        </p:txBody>
      </p:sp>
      <p:grpSp>
        <p:nvGrpSpPr>
          <p:cNvPr id="23" name="Grupo 22" descr="Esta imagen es de una forma abstracta. ">
            <a:extLst>
              <a:ext uri="{FF2B5EF4-FFF2-40B4-BE49-F238E27FC236}">
                <a16:creationId xmlns:a16="http://schemas.microsoft.com/office/drawing/2014/main" id="{C5C1EC81-7459-4B76-B0C8-CF221BB21A2F}"/>
              </a:ext>
            </a:extLst>
          </p:cNvPr>
          <p:cNvGrpSpPr/>
          <p:nvPr/>
        </p:nvGrpSpPr>
        <p:grpSpPr>
          <a:xfrm>
            <a:off x="4855953" y="-2833465"/>
            <a:ext cx="8948964" cy="12105059"/>
            <a:chOff x="4855953" y="-2833465"/>
            <a:chExt cx="8948964" cy="12105059"/>
          </a:xfrm>
        </p:grpSpPr>
        <p:sp>
          <p:nvSpPr>
            <p:cNvPr id="20" name="Forma libre 10">
              <a:extLst>
                <a:ext uri="{FF2B5EF4-FFF2-40B4-BE49-F238E27FC236}">
                  <a16:creationId xmlns:a16="http://schemas.microsoft.com/office/drawing/2014/main" id="{6067105C-8C4E-4F4D-AF25-4E9E7FEE0199}"/>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1" name="Forma libre 11">
              <a:extLst>
                <a:ext uri="{FF2B5EF4-FFF2-40B4-BE49-F238E27FC236}">
                  <a16:creationId xmlns:a16="http://schemas.microsoft.com/office/drawing/2014/main" id="{70B75532-3E3F-4E79-89ED-8E7671BB9C68}"/>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2" name="Forma libre 12">
              <a:extLst>
                <a:ext uri="{FF2B5EF4-FFF2-40B4-BE49-F238E27FC236}">
                  <a16:creationId xmlns:a16="http://schemas.microsoft.com/office/drawing/2014/main" id="{517F7404-4FD2-4A56-9BC1-55945A2E0042}"/>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25" name="Título 24" hidden="1">
            <a:extLst>
              <a:ext uri="{FF2B5EF4-FFF2-40B4-BE49-F238E27FC236}">
                <a16:creationId xmlns:a16="http://schemas.microsoft.com/office/drawing/2014/main" id="{24922840-A8AD-427F-889C-2B79CACC872F}"/>
              </a:ext>
            </a:extLst>
          </p:cNvPr>
          <p:cNvSpPr>
            <a:spLocks noGrp="1"/>
          </p:cNvSpPr>
          <p:nvPr>
            <p:ph type="title"/>
          </p:nvPr>
        </p:nvSpPr>
        <p:spPr/>
        <p:txBody>
          <a:bodyPr rtlCol="0"/>
          <a:lstStyle/>
          <a:p>
            <a:r>
              <a:rPr lang="es-ES" dirty="0"/>
              <a:t>Diapositiva de recursos humanos 10</a:t>
            </a:r>
          </a:p>
        </p:txBody>
      </p:sp>
    </p:spTree>
    <p:extLst>
      <p:ext uri="{BB962C8B-B14F-4D97-AF65-F5344CB8AC3E}">
        <p14:creationId xmlns:p14="http://schemas.microsoft.com/office/powerpoint/2010/main" val="726226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 de texto 1">
            <a:extLst>
              <a:ext uri="{FF2B5EF4-FFF2-40B4-BE49-F238E27FC236}">
                <a16:creationId xmlns:a16="http://schemas.microsoft.com/office/drawing/2014/main" id="{62AEF5FE-6C45-4BF6-9676-571742C3CDD7}"/>
              </a:ext>
            </a:extLst>
          </p:cNvPr>
          <p:cNvSpPr txBox="1"/>
          <p:nvPr/>
        </p:nvSpPr>
        <p:spPr>
          <a:xfrm>
            <a:off x="850171" y="704685"/>
            <a:ext cx="9531502" cy="512961"/>
          </a:xfrm>
          <a:prstGeom prst="rect">
            <a:avLst/>
          </a:prstGeom>
          <a:noFill/>
        </p:spPr>
        <p:txBody>
          <a:bodyPr wrap="square" lIns="0" tIns="0" rIns="0" bIns="0" rtlCol="0">
            <a:spAutoFit/>
          </a:bodyPr>
          <a:lstStyle/>
          <a:p>
            <a:pPr rtl="0">
              <a:lnSpc>
                <a:spcPts val="4000"/>
              </a:lnSpc>
            </a:pPr>
            <a:r>
              <a:rPr lang="es-ES" sz="4400" b="1" dirty="0">
                <a:solidFill>
                  <a:srgbClr val="002060"/>
                </a:solidFill>
                <a:latin typeface="Segoe UI" panose="020B0502040204020203" pitchFamily="34" charset="0"/>
                <a:cs typeface="Segoe UI" panose="020B0502040204020203" pitchFamily="34" charset="0"/>
              </a:rPr>
              <a:t>Introducción</a:t>
            </a:r>
          </a:p>
        </p:txBody>
      </p:sp>
      <p:sp>
        <p:nvSpPr>
          <p:cNvPr id="68" name="Título 67" hidden="1">
            <a:extLst>
              <a:ext uri="{FF2B5EF4-FFF2-40B4-BE49-F238E27FC236}">
                <a16:creationId xmlns:a16="http://schemas.microsoft.com/office/drawing/2014/main" id="{3D46526D-118F-4F6F-BAE0-066F422EBD1E}"/>
              </a:ext>
            </a:extLst>
          </p:cNvPr>
          <p:cNvSpPr>
            <a:spLocks noGrp="1"/>
          </p:cNvSpPr>
          <p:nvPr>
            <p:ph type="title"/>
          </p:nvPr>
        </p:nvSpPr>
        <p:spPr/>
        <p:txBody>
          <a:bodyPr rtlCol="0"/>
          <a:lstStyle/>
          <a:p>
            <a:r>
              <a:rPr lang="es-ES" dirty="0"/>
              <a:t>Diapositiva de recursos humanos 3</a:t>
            </a:r>
          </a:p>
        </p:txBody>
      </p:sp>
      <p:sp>
        <p:nvSpPr>
          <p:cNvPr id="66" name="Rectángulo: esquinas redondeadas 65">
            <a:extLst>
              <a:ext uri="{FF2B5EF4-FFF2-40B4-BE49-F238E27FC236}">
                <a16:creationId xmlns:a16="http://schemas.microsoft.com/office/drawing/2014/main" id="{9500A70C-A946-4430-AE63-B08DEEF5877F}"/>
              </a:ext>
            </a:extLst>
          </p:cNvPr>
          <p:cNvSpPr/>
          <p:nvPr/>
        </p:nvSpPr>
        <p:spPr>
          <a:xfrm>
            <a:off x="5112743" y="2237164"/>
            <a:ext cx="2457902" cy="10204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419" sz="2000" dirty="0"/>
              <a:t>Salud + Tecnologías de la Información</a:t>
            </a:r>
          </a:p>
        </p:txBody>
      </p:sp>
      <p:sp>
        <p:nvSpPr>
          <p:cNvPr id="100" name="Rectángulo: esquinas redondeadas 99">
            <a:extLst>
              <a:ext uri="{FF2B5EF4-FFF2-40B4-BE49-F238E27FC236}">
                <a16:creationId xmlns:a16="http://schemas.microsoft.com/office/drawing/2014/main" id="{E09FF09C-4278-46AC-B067-891044950DEA}"/>
              </a:ext>
            </a:extLst>
          </p:cNvPr>
          <p:cNvSpPr/>
          <p:nvPr/>
        </p:nvSpPr>
        <p:spPr>
          <a:xfrm>
            <a:off x="8037858" y="2229838"/>
            <a:ext cx="2457902" cy="10204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419" sz="2000" dirty="0" err="1"/>
              <a:t>Progressive</a:t>
            </a:r>
            <a:r>
              <a:rPr lang="es-419" sz="2000" dirty="0"/>
              <a:t> Web Apps - PWA</a:t>
            </a:r>
          </a:p>
        </p:txBody>
      </p:sp>
      <p:sp>
        <p:nvSpPr>
          <p:cNvPr id="11" name="Rectángulo: esquinas redondeadas 10">
            <a:extLst>
              <a:ext uri="{FF2B5EF4-FFF2-40B4-BE49-F238E27FC236}">
                <a16:creationId xmlns:a16="http://schemas.microsoft.com/office/drawing/2014/main" id="{35A716B1-D01D-4312-8DC5-D42357456719}"/>
              </a:ext>
            </a:extLst>
          </p:cNvPr>
          <p:cNvSpPr/>
          <p:nvPr/>
        </p:nvSpPr>
        <p:spPr>
          <a:xfrm>
            <a:off x="1800929" y="2229837"/>
            <a:ext cx="2875665" cy="10204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419" sz="2000" dirty="0"/>
              <a:t>Atención al Paciente (Información/Citas médicas)</a:t>
            </a:r>
          </a:p>
        </p:txBody>
      </p:sp>
      <p:pic>
        <p:nvPicPr>
          <p:cNvPr id="3" name="Picture 2" descr="Imagen relacionada">
            <a:extLst>
              <a:ext uri="{FF2B5EF4-FFF2-40B4-BE49-F238E27FC236}">
                <a16:creationId xmlns:a16="http://schemas.microsoft.com/office/drawing/2014/main" id="{AAD05F61-C939-4A79-972C-D8A0F9DC6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8791" y="3646340"/>
            <a:ext cx="1596036" cy="13193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e-health">
            <a:extLst>
              <a:ext uri="{FF2B5EF4-FFF2-40B4-BE49-F238E27FC236}">
                <a16:creationId xmlns:a16="http://schemas.microsoft.com/office/drawing/2014/main" id="{0C04ED80-FBBE-41EC-A37A-6C0DC6637D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2403" y="3920079"/>
            <a:ext cx="1854327" cy="7719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atencion al cliente hospital dibujo">
            <a:extLst>
              <a:ext uri="{FF2B5EF4-FFF2-40B4-BE49-F238E27FC236}">
                <a16:creationId xmlns:a16="http://schemas.microsoft.com/office/drawing/2014/main" id="{5D2146DA-4202-437E-BD63-34168B3296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4121" y="3707872"/>
            <a:ext cx="2796407" cy="1196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944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DED81-D83B-4FE6-A8A1-D6E0339C0420}"/>
              </a:ext>
            </a:extLst>
          </p:cNvPr>
          <p:cNvSpPr>
            <a:spLocks noGrp="1"/>
          </p:cNvSpPr>
          <p:nvPr>
            <p:ph type="title"/>
          </p:nvPr>
        </p:nvSpPr>
        <p:spPr/>
        <p:txBody>
          <a:bodyPr/>
          <a:lstStyle/>
          <a:p>
            <a:endParaRPr lang="es-ES" dirty="0"/>
          </a:p>
        </p:txBody>
      </p:sp>
      <p:pic>
        <p:nvPicPr>
          <p:cNvPr id="5" name="Online Media 4" descr="asistanet app">
            <a:hlinkClick r:id="" action="ppaction://media"/>
            <a:extLst>
              <a:ext uri="{FF2B5EF4-FFF2-40B4-BE49-F238E27FC236}">
                <a16:creationId xmlns:a16="http://schemas.microsoft.com/office/drawing/2014/main" id="{094B14CC-C627-C54B-92D9-24316168BC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 y="4763"/>
            <a:ext cx="12192000" cy="6858000"/>
          </a:xfrm>
          <a:prstGeom prst="rect">
            <a:avLst/>
          </a:prstGeom>
        </p:spPr>
      </p:pic>
    </p:spTree>
    <p:extLst>
      <p:ext uri="{BB962C8B-B14F-4D97-AF65-F5344CB8AC3E}">
        <p14:creationId xmlns:p14="http://schemas.microsoft.com/office/powerpoint/2010/main" val="361807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a:extLst>
              <a:ext uri="{FF2B5EF4-FFF2-40B4-BE49-F238E27FC236}">
                <a16:creationId xmlns:a16="http://schemas.microsoft.com/office/drawing/2014/main" id="{9436B850-15F2-41BC-A54E-6E0F332F011D}"/>
              </a:ext>
            </a:extLst>
          </p:cNvPr>
          <p:cNvSpPr txBox="1"/>
          <p:nvPr/>
        </p:nvSpPr>
        <p:spPr>
          <a:xfrm>
            <a:off x="733191" y="3842327"/>
            <a:ext cx="5141135" cy="830997"/>
          </a:xfrm>
          <a:prstGeom prst="rect">
            <a:avLst/>
          </a:prstGeom>
          <a:noFill/>
        </p:spPr>
        <p:txBody>
          <a:bodyPr wrap="square" lIns="0" tIns="0" rIns="0" bIns="0" rtlCol="0">
            <a:spAutoFit/>
          </a:bodyPr>
          <a:lstStyle/>
          <a:p>
            <a:pPr rtl="0"/>
            <a:r>
              <a:rPr lang="es-MX" sz="5400" b="1" dirty="0">
                <a:solidFill>
                  <a:srgbClr val="002060"/>
                </a:solidFill>
                <a:latin typeface="Segoe UI" panose="020B0502040204020203" pitchFamily="34" charset="0"/>
                <a:cs typeface="Segoe UI" panose="020B0502040204020203" pitchFamily="34" charset="0"/>
              </a:rPr>
              <a:t>Resultados</a:t>
            </a:r>
            <a:endParaRPr lang="es-ES" sz="5400" b="1" dirty="0">
              <a:solidFill>
                <a:srgbClr val="002060"/>
              </a:solidFill>
              <a:latin typeface="Segoe UI" panose="020B0502040204020203" pitchFamily="34" charset="0"/>
              <a:cs typeface="Segoe UI" panose="020B0502040204020203" pitchFamily="34" charset="0"/>
            </a:endParaRPr>
          </a:p>
        </p:txBody>
      </p:sp>
      <p:grpSp>
        <p:nvGrpSpPr>
          <p:cNvPr id="23" name="Grupo 22" descr="Esta imagen es de una forma abstracta. ">
            <a:extLst>
              <a:ext uri="{FF2B5EF4-FFF2-40B4-BE49-F238E27FC236}">
                <a16:creationId xmlns:a16="http://schemas.microsoft.com/office/drawing/2014/main" id="{C5C1EC81-7459-4B76-B0C8-CF221BB21A2F}"/>
              </a:ext>
            </a:extLst>
          </p:cNvPr>
          <p:cNvGrpSpPr/>
          <p:nvPr/>
        </p:nvGrpSpPr>
        <p:grpSpPr>
          <a:xfrm>
            <a:off x="4855953" y="-2833465"/>
            <a:ext cx="8948964" cy="12105059"/>
            <a:chOff x="4855953" y="-2833465"/>
            <a:chExt cx="8948964" cy="12105059"/>
          </a:xfrm>
        </p:grpSpPr>
        <p:sp>
          <p:nvSpPr>
            <p:cNvPr id="20" name="Forma libre 10">
              <a:extLst>
                <a:ext uri="{FF2B5EF4-FFF2-40B4-BE49-F238E27FC236}">
                  <a16:creationId xmlns:a16="http://schemas.microsoft.com/office/drawing/2014/main" id="{6067105C-8C4E-4F4D-AF25-4E9E7FEE0199}"/>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1" name="Forma libre 11">
              <a:extLst>
                <a:ext uri="{FF2B5EF4-FFF2-40B4-BE49-F238E27FC236}">
                  <a16:creationId xmlns:a16="http://schemas.microsoft.com/office/drawing/2014/main" id="{70B75532-3E3F-4E79-89ED-8E7671BB9C68}"/>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2" name="Forma libre 12">
              <a:extLst>
                <a:ext uri="{FF2B5EF4-FFF2-40B4-BE49-F238E27FC236}">
                  <a16:creationId xmlns:a16="http://schemas.microsoft.com/office/drawing/2014/main" id="{517F7404-4FD2-4A56-9BC1-55945A2E0042}"/>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25" name="Título 24" hidden="1">
            <a:extLst>
              <a:ext uri="{FF2B5EF4-FFF2-40B4-BE49-F238E27FC236}">
                <a16:creationId xmlns:a16="http://schemas.microsoft.com/office/drawing/2014/main" id="{24922840-A8AD-427F-889C-2B79CACC872F}"/>
              </a:ext>
            </a:extLst>
          </p:cNvPr>
          <p:cNvSpPr>
            <a:spLocks noGrp="1"/>
          </p:cNvSpPr>
          <p:nvPr>
            <p:ph type="title"/>
          </p:nvPr>
        </p:nvSpPr>
        <p:spPr/>
        <p:txBody>
          <a:bodyPr rtlCol="0"/>
          <a:lstStyle/>
          <a:p>
            <a:r>
              <a:rPr lang="es-ES" dirty="0"/>
              <a:t>Diapositiva de recursos humanos 10</a:t>
            </a:r>
          </a:p>
        </p:txBody>
      </p:sp>
    </p:spTree>
    <p:extLst>
      <p:ext uri="{BB962C8B-B14F-4D97-AF65-F5344CB8AC3E}">
        <p14:creationId xmlns:p14="http://schemas.microsoft.com/office/powerpoint/2010/main" val="3337954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sp>
        <p:nvSpPr>
          <p:cNvPr id="8" name="Cuadro de texto 68">
            <a:extLst>
              <a:ext uri="{FF2B5EF4-FFF2-40B4-BE49-F238E27FC236}">
                <a16:creationId xmlns:a16="http://schemas.microsoft.com/office/drawing/2014/main" id="{92C7E5CC-279D-4DA6-9A31-4C45B742A75B}"/>
              </a:ext>
            </a:extLst>
          </p:cNvPr>
          <p:cNvSpPr txBox="1"/>
          <p:nvPr/>
        </p:nvSpPr>
        <p:spPr>
          <a:xfrm>
            <a:off x="521614" y="5565575"/>
            <a:ext cx="9683813" cy="496739"/>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marL="285750" indent="-285750" algn="just">
              <a:lnSpc>
                <a:spcPct val="150000"/>
              </a:lnSpc>
              <a:buFont typeface="Arial" panose="020B0604020202020204" pitchFamily="34" charset="0"/>
              <a:buChar char="•"/>
            </a:pPr>
            <a:r>
              <a:rPr lang="es-ES" sz="2400" dirty="0"/>
              <a:t>Horario con mayor afluencia de personas</a:t>
            </a:r>
            <a:endParaRPr lang="es-MX" sz="1100" dirty="0"/>
          </a:p>
        </p:txBody>
      </p:sp>
      <p:grpSp>
        <p:nvGrpSpPr>
          <p:cNvPr id="10" name="Grupo 9" descr="Esta imagen es de una forma abstracta. ">
            <a:extLst>
              <a:ext uri="{FF2B5EF4-FFF2-40B4-BE49-F238E27FC236}">
                <a16:creationId xmlns:a16="http://schemas.microsoft.com/office/drawing/2014/main" id="{BF7F628C-69E2-43B0-B1DF-F3EADC1B3D90}"/>
              </a:ext>
            </a:extLst>
          </p:cNvPr>
          <p:cNvGrpSpPr/>
          <p:nvPr/>
        </p:nvGrpSpPr>
        <p:grpSpPr>
          <a:xfrm rot="15309759">
            <a:off x="8618585" y="4123840"/>
            <a:ext cx="4736736" cy="6407275"/>
            <a:chOff x="4855953" y="-2833465"/>
            <a:chExt cx="8948964" cy="12105059"/>
          </a:xfrm>
        </p:grpSpPr>
        <p:sp>
          <p:nvSpPr>
            <p:cNvPr id="11" name="Forma libre 10">
              <a:extLst>
                <a:ext uri="{FF2B5EF4-FFF2-40B4-BE49-F238E27FC236}">
                  <a16:creationId xmlns:a16="http://schemas.microsoft.com/office/drawing/2014/main" id="{43951995-0041-47B6-8E44-C84DE946AF76}"/>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3" name="Forma libre 11">
              <a:extLst>
                <a:ext uri="{FF2B5EF4-FFF2-40B4-BE49-F238E27FC236}">
                  <a16:creationId xmlns:a16="http://schemas.microsoft.com/office/drawing/2014/main" id="{56D4EFEE-6B26-43C9-9DF1-B69EE15AE83A}"/>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4" name="Forma libre 12">
              <a:extLst>
                <a:ext uri="{FF2B5EF4-FFF2-40B4-BE49-F238E27FC236}">
                  <a16:creationId xmlns:a16="http://schemas.microsoft.com/office/drawing/2014/main" id="{ABEA42BF-CF52-4BF9-9482-DA4460C84D1B}"/>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12" name="Cuadro de texto 106">
            <a:extLst>
              <a:ext uri="{FF2B5EF4-FFF2-40B4-BE49-F238E27FC236}">
                <a16:creationId xmlns:a16="http://schemas.microsoft.com/office/drawing/2014/main" id="{0DD97398-9DE2-4039-A50E-28002CE16BAA}"/>
              </a:ext>
            </a:extLst>
          </p:cNvPr>
          <p:cNvSpPr txBox="1"/>
          <p:nvPr/>
        </p:nvSpPr>
        <p:spPr>
          <a:xfrm>
            <a:off x="98145" y="250371"/>
            <a:ext cx="11789055" cy="512961"/>
          </a:xfrm>
          <a:prstGeom prst="rect">
            <a:avLst/>
          </a:prstGeom>
          <a:noFill/>
        </p:spPr>
        <p:txBody>
          <a:bodyPr wrap="square" lIns="0" tIns="0" rIns="0" bIns="0" rtlCol="0">
            <a:spAutoFit/>
          </a:bodyPr>
          <a:lstStyle/>
          <a:p>
            <a:pPr algn="just">
              <a:lnSpc>
                <a:spcPts val="4000"/>
              </a:lnSpc>
            </a:pPr>
            <a:r>
              <a:rPr lang="es-ES" sz="3600" b="1" dirty="0">
                <a:solidFill>
                  <a:srgbClr val="002060"/>
                </a:solidFill>
                <a:latin typeface="Segoe UI" panose="020B0502040204020203" pitchFamily="34" charset="0"/>
                <a:cs typeface="Segoe UI" panose="020B0502040204020203" pitchFamily="34" charset="0"/>
              </a:rPr>
              <a:t>Horario con mayor la afluencia de pacientes</a:t>
            </a:r>
          </a:p>
        </p:txBody>
      </p:sp>
      <p:pic>
        <p:nvPicPr>
          <p:cNvPr id="16" name="Picture 15">
            <a:extLst>
              <a:ext uri="{FF2B5EF4-FFF2-40B4-BE49-F238E27FC236}">
                <a16:creationId xmlns:a16="http://schemas.microsoft.com/office/drawing/2014/main" id="{0D4D5033-1D92-0246-952D-B8BE15E9D3AF}"/>
              </a:ext>
            </a:extLst>
          </p:cNvPr>
          <p:cNvPicPr/>
          <p:nvPr/>
        </p:nvPicPr>
        <p:blipFill>
          <a:blip r:embed="rId3"/>
          <a:stretch>
            <a:fillRect/>
          </a:stretch>
        </p:blipFill>
        <p:spPr>
          <a:xfrm>
            <a:off x="2452647" y="1483500"/>
            <a:ext cx="7286705" cy="3518383"/>
          </a:xfrm>
          <a:prstGeom prst="rect">
            <a:avLst/>
          </a:prstGeom>
        </p:spPr>
      </p:pic>
    </p:spTree>
    <p:extLst>
      <p:ext uri="{BB962C8B-B14F-4D97-AF65-F5344CB8AC3E}">
        <p14:creationId xmlns:p14="http://schemas.microsoft.com/office/powerpoint/2010/main" val="4058593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grpSp>
        <p:nvGrpSpPr>
          <p:cNvPr id="10" name="Grupo 9" descr="Esta imagen es de una forma abstracta. ">
            <a:extLst>
              <a:ext uri="{FF2B5EF4-FFF2-40B4-BE49-F238E27FC236}">
                <a16:creationId xmlns:a16="http://schemas.microsoft.com/office/drawing/2014/main" id="{BF7F628C-69E2-43B0-B1DF-F3EADC1B3D90}"/>
              </a:ext>
            </a:extLst>
          </p:cNvPr>
          <p:cNvGrpSpPr/>
          <p:nvPr/>
        </p:nvGrpSpPr>
        <p:grpSpPr>
          <a:xfrm rot="15309759">
            <a:off x="8618585" y="4123840"/>
            <a:ext cx="4736736" cy="6407275"/>
            <a:chOff x="4855953" y="-2833465"/>
            <a:chExt cx="8948964" cy="12105059"/>
          </a:xfrm>
        </p:grpSpPr>
        <p:sp>
          <p:nvSpPr>
            <p:cNvPr id="11" name="Forma libre 10">
              <a:extLst>
                <a:ext uri="{FF2B5EF4-FFF2-40B4-BE49-F238E27FC236}">
                  <a16:creationId xmlns:a16="http://schemas.microsoft.com/office/drawing/2014/main" id="{43951995-0041-47B6-8E44-C84DE946AF76}"/>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3" name="Forma libre 11">
              <a:extLst>
                <a:ext uri="{FF2B5EF4-FFF2-40B4-BE49-F238E27FC236}">
                  <a16:creationId xmlns:a16="http://schemas.microsoft.com/office/drawing/2014/main" id="{56D4EFEE-6B26-43C9-9DF1-B69EE15AE83A}"/>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4" name="Forma libre 12">
              <a:extLst>
                <a:ext uri="{FF2B5EF4-FFF2-40B4-BE49-F238E27FC236}">
                  <a16:creationId xmlns:a16="http://schemas.microsoft.com/office/drawing/2014/main" id="{ABEA42BF-CF52-4BF9-9482-DA4460C84D1B}"/>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12" name="Cuadro de texto 106">
            <a:extLst>
              <a:ext uri="{FF2B5EF4-FFF2-40B4-BE49-F238E27FC236}">
                <a16:creationId xmlns:a16="http://schemas.microsoft.com/office/drawing/2014/main" id="{0DD97398-9DE2-4039-A50E-28002CE16BAA}"/>
              </a:ext>
            </a:extLst>
          </p:cNvPr>
          <p:cNvSpPr txBox="1"/>
          <p:nvPr/>
        </p:nvSpPr>
        <p:spPr>
          <a:xfrm>
            <a:off x="98145" y="250371"/>
            <a:ext cx="11819428" cy="512961"/>
          </a:xfrm>
          <a:prstGeom prst="rect">
            <a:avLst/>
          </a:prstGeom>
          <a:noFill/>
        </p:spPr>
        <p:txBody>
          <a:bodyPr wrap="square" lIns="0" tIns="0" rIns="0" bIns="0" rtlCol="0">
            <a:spAutoFit/>
          </a:bodyPr>
          <a:lstStyle/>
          <a:p>
            <a:pPr>
              <a:lnSpc>
                <a:spcPts val="4000"/>
              </a:lnSpc>
            </a:pPr>
            <a:r>
              <a:rPr lang="es-ES" sz="3600" b="1" dirty="0">
                <a:solidFill>
                  <a:srgbClr val="002060"/>
                </a:solidFill>
                <a:latin typeface="Segoe UI" panose="020B0502040204020203" pitchFamily="34" charset="0"/>
                <a:cs typeface="Segoe UI" panose="020B0502040204020203" pitchFamily="34" charset="0"/>
              </a:rPr>
              <a:t>Afluencia de pacientes </a:t>
            </a:r>
          </a:p>
        </p:txBody>
      </p:sp>
      <p:pic>
        <p:nvPicPr>
          <p:cNvPr id="15" name="Picture 14" descr="A close up of a logo&#10;&#10;Description automatically generated">
            <a:extLst>
              <a:ext uri="{FF2B5EF4-FFF2-40B4-BE49-F238E27FC236}">
                <a16:creationId xmlns:a16="http://schemas.microsoft.com/office/drawing/2014/main" id="{033790D2-D00E-4C48-8D31-C4FD696273A0}"/>
              </a:ext>
            </a:extLst>
          </p:cNvPr>
          <p:cNvPicPr/>
          <p:nvPr/>
        </p:nvPicPr>
        <p:blipFill>
          <a:blip r:embed="rId3"/>
          <a:stretch>
            <a:fillRect/>
          </a:stretch>
        </p:blipFill>
        <p:spPr>
          <a:xfrm>
            <a:off x="1997573" y="1528801"/>
            <a:ext cx="7179317" cy="3700450"/>
          </a:xfrm>
          <a:prstGeom prst="rect">
            <a:avLst/>
          </a:prstGeom>
        </p:spPr>
      </p:pic>
    </p:spTree>
    <p:extLst>
      <p:ext uri="{BB962C8B-B14F-4D97-AF65-F5344CB8AC3E}">
        <p14:creationId xmlns:p14="http://schemas.microsoft.com/office/powerpoint/2010/main" val="2975234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grpSp>
        <p:nvGrpSpPr>
          <p:cNvPr id="10" name="Grupo 9" descr="Esta imagen es de una forma abstracta. ">
            <a:extLst>
              <a:ext uri="{FF2B5EF4-FFF2-40B4-BE49-F238E27FC236}">
                <a16:creationId xmlns:a16="http://schemas.microsoft.com/office/drawing/2014/main" id="{BF7F628C-69E2-43B0-B1DF-F3EADC1B3D90}"/>
              </a:ext>
            </a:extLst>
          </p:cNvPr>
          <p:cNvGrpSpPr/>
          <p:nvPr/>
        </p:nvGrpSpPr>
        <p:grpSpPr>
          <a:xfrm rot="15309759">
            <a:off x="8618585" y="4123840"/>
            <a:ext cx="4736736" cy="6407275"/>
            <a:chOff x="4855953" y="-2833465"/>
            <a:chExt cx="8948964" cy="12105059"/>
          </a:xfrm>
        </p:grpSpPr>
        <p:sp>
          <p:nvSpPr>
            <p:cNvPr id="11" name="Forma libre 10">
              <a:extLst>
                <a:ext uri="{FF2B5EF4-FFF2-40B4-BE49-F238E27FC236}">
                  <a16:creationId xmlns:a16="http://schemas.microsoft.com/office/drawing/2014/main" id="{43951995-0041-47B6-8E44-C84DE946AF76}"/>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3" name="Forma libre 11">
              <a:extLst>
                <a:ext uri="{FF2B5EF4-FFF2-40B4-BE49-F238E27FC236}">
                  <a16:creationId xmlns:a16="http://schemas.microsoft.com/office/drawing/2014/main" id="{56D4EFEE-6B26-43C9-9DF1-B69EE15AE83A}"/>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4" name="Forma libre 12">
              <a:extLst>
                <a:ext uri="{FF2B5EF4-FFF2-40B4-BE49-F238E27FC236}">
                  <a16:creationId xmlns:a16="http://schemas.microsoft.com/office/drawing/2014/main" id="{ABEA42BF-CF52-4BF9-9482-DA4460C84D1B}"/>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12" name="Cuadro de texto 106">
            <a:extLst>
              <a:ext uri="{FF2B5EF4-FFF2-40B4-BE49-F238E27FC236}">
                <a16:creationId xmlns:a16="http://schemas.microsoft.com/office/drawing/2014/main" id="{0DD97398-9DE2-4039-A50E-28002CE16BAA}"/>
              </a:ext>
            </a:extLst>
          </p:cNvPr>
          <p:cNvSpPr txBox="1"/>
          <p:nvPr/>
        </p:nvSpPr>
        <p:spPr>
          <a:xfrm>
            <a:off x="98145" y="250371"/>
            <a:ext cx="11171538" cy="512961"/>
          </a:xfrm>
          <a:prstGeom prst="rect">
            <a:avLst/>
          </a:prstGeom>
          <a:noFill/>
        </p:spPr>
        <p:txBody>
          <a:bodyPr wrap="square" lIns="0" tIns="0" rIns="0" bIns="0" rtlCol="0">
            <a:spAutoFit/>
          </a:bodyPr>
          <a:lstStyle/>
          <a:p>
            <a:pPr>
              <a:lnSpc>
                <a:spcPts val="4000"/>
              </a:lnSpc>
            </a:pPr>
            <a:r>
              <a:rPr lang="es-ES" sz="3600" b="1" dirty="0">
                <a:solidFill>
                  <a:srgbClr val="002060"/>
                </a:solidFill>
                <a:latin typeface="Segoe UI" panose="020B0502040204020203" pitchFamily="34" charset="0"/>
                <a:cs typeface="Segoe UI" panose="020B0502040204020203" pitchFamily="34" charset="0"/>
              </a:rPr>
              <a:t>Tiempo de atención a Pacientes</a:t>
            </a:r>
          </a:p>
        </p:txBody>
      </p:sp>
      <p:pic>
        <p:nvPicPr>
          <p:cNvPr id="16" name="Picture 15">
            <a:extLst>
              <a:ext uri="{FF2B5EF4-FFF2-40B4-BE49-F238E27FC236}">
                <a16:creationId xmlns:a16="http://schemas.microsoft.com/office/drawing/2014/main" id="{50329382-35AB-C44D-813B-4AEA662637A5}"/>
              </a:ext>
            </a:extLst>
          </p:cNvPr>
          <p:cNvPicPr/>
          <p:nvPr/>
        </p:nvPicPr>
        <p:blipFill>
          <a:blip r:embed="rId3"/>
          <a:stretch>
            <a:fillRect/>
          </a:stretch>
        </p:blipFill>
        <p:spPr>
          <a:xfrm>
            <a:off x="2103493" y="1702728"/>
            <a:ext cx="6689631" cy="3474899"/>
          </a:xfrm>
          <a:prstGeom prst="rect">
            <a:avLst/>
          </a:prstGeom>
        </p:spPr>
      </p:pic>
    </p:spTree>
    <p:extLst>
      <p:ext uri="{BB962C8B-B14F-4D97-AF65-F5344CB8AC3E}">
        <p14:creationId xmlns:p14="http://schemas.microsoft.com/office/powerpoint/2010/main" val="41575337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grpSp>
        <p:nvGrpSpPr>
          <p:cNvPr id="10" name="Grupo 9" descr="Esta imagen es de una forma abstracta. ">
            <a:extLst>
              <a:ext uri="{FF2B5EF4-FFF2-40B4-BE49-F238E27FC236}">
                <a16:creationId xmlns:a16="http://schemas.microsoft.com/office/drawing/2014/main" id="{BF7F628C-69E2-43B0-B1DF-F3EADC1B3D90}"/>
              </a:ext>
            </a:extLst>
          </p:cNvPr>
          <p:cNvGrpSpPr/>
          <p:nvPr/>
        </p:nvGrpSpPr>
        <p:grpSpPr>
          <a:xfrm rot="15309759">
            <a:off x="8618585" y="4123840"/>
            <a:ext cx="4736736" cy="6407275"/>
            <a:chOff x="4855953" y="-2833465"/>
            <a:chExt cx="8948964" cy="12105059"/>
          </a:xfrm>
        </p:grpSpPr>
        <p:sp>
          <p:nvSpPr>
            <p:cNvPr id="11" name="Forma libre 10">
              <a:extLst>
                <a:ext uri="{FF2B5EF4-FFF2-40B4-BE49-F238E27FC236}">
                  <a16:creationId xmlns:a16="http://schemas.microsoft.com/office/drawing/2014/main" id="{43951995-0041-47B6-8E44-C84DE946AF76}"/>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3" name="Forma libre 11">
              <a:extLst>
                <a:ext uri="{FF2B5EF4-FFF2-40B4-BE49-F238E27FC236}">
                  <a16:creationId xmlns:a16="http://schemas.microsoft.com/office/drawing/2014/main" id="{56D4EFEE-6B26-43C9-9DF1-B69EE15AE83A}"/>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4" name="Forma libre 12">
              <a:extLst>
                <a:ext uri="{FF2B5EF4-FFF2-40B4-BE49-F238E27FC236}">
                  <a16:creationId xmlns:a16="http://schemas.microsoft.com/office/drawing/2014/main" id="{ABEA42BF-CF52-4BF9-9482-DA4460C84D1B}"/>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12" name="Cuadro de texto 106">
            <a:extLst>
              <a:ext uri="{FF2B5EF4-FFF2-40B4-BE49-F238E27FC236}">
                <a16:creationId xmlns:a16="http://schemas.microsoft.com/office/drawing/2014/main" id="{0DD97398-9DE2-4039-A50E-28002CE16BAA}"/>
              </a:ext>
            </a:extLst>
          </p:cNvPr>
          <p:cNvSpPr txBox="1"/>
          <p:nvPr/>
        </p:nvSpPr>
        <p:spPr>
          <a:xfrm>
            <a:off x="98145" y="250371"/>
            <a:ext cx="5246212" cy="512961"/>
          </a:xfrm>
          <a:prstGeom prst="rect">
            <a:avLst/>
          </a:prstGeom>
          <a:noFill/>
        </p:spPr>
        <p:txBody>
          <a:bodyPr wrap="square" lIns="0" tIns="0" rIns="0" bIns="0" rtlCol="0">
            <a:spAutoFit/>
          </a:bodyPr>
          <a:lstStyle/>
          <a:p>
            <a:pPr algn="ctr">
              <a:lnSpc>
                <a:spcPts val="4000"/>
              </a:lnSpc>
            </a:pPr>
            <a:r>
              <a:rPr lang="es-ES" sz="3600" b="1" dirty="0">
                <a:solidFill>
                  <a:srgbClr val="002060"/>
                </a:solidFill>
                <a:latin typeface="Segoe UI" panose="020B0502040204020203" pitchFamily="34" charset="0"/>
                <a:cs typeface="Segoe UI" panose="020B0502040204020203" pitchFamily="34" charset="0"/>
              </a:rPr>
              <a:t>Recolección de Tiempos</a:t>
            </a:r>
          </a:p>
        </p:txBody>
      </p:sp>
      <p:sp>
        <p:nvSpPr>
          <p:cNvPr id="16" name="Cuadro de texto 106">
            <a:extLst>
              <a:ext uri="{FF2B5EF4-FFF2-40B4-BE49-F238E27FC236}">
                <a16:creationId xmlns:a16="http://schemas.microsoft.com/office/drawing/2014/main" id="{CF59BA49-5A67-41F7-967E-24EFD96ECEB7}"/>
              </a:ext>
            </a:extLst>
          </p:cNvPr>
          <p:cNvSpPr txBox="1"/>
          <p:nvPr/>
        </p:nvSpPr>
        <p:spPr>
          <a:xfrm>
            <a:off x="98145" y="1198695"/>
            <a:ext cx="7697346" cy="465961"/>
          </a:xfrm>
          <a:prstGeom prst="rect">
            <a:avLst/>
          </a:prstGeom>
          <a:noFill/>
        </p:spPr>
        <p:txBody>
          <a:bodyPr wrap="square" lIns="0" tIns="0" rIns="0" bIns="0" rtlCol="0">
            <a:spAutoFit/>
          </a:bodyPr>
          <a:lstStyle/>
          <a:p>
            <a:pPr algn="ctr">
              <a:lnSpc>
                <a:spcPts val="4000"/>
              </a:lnSpc>
            </a:pPr>
            <a:r>
              <a:rPr lang="es-ES" sz="2400" b="1" dirty="0">
                <a:solidFill>
                  <a:srgbClr val="002060"/>
                </a:solidFill>
                <a:latin typeface="Segoe UI" panose="020B0502040204020203" pitchFamily="34" charset="0"/>
                <a:cs typeface="Segoe UI" panose="020B0502040204020203" pitchFamily="34" charset="0"/>
              </a:rPr>
              <a:t>Escenario 1: Horario de la mañana sin aplicativo</a:t>
            </a:r>
          </a:p>
        </p:txBody>
      </p:sp>
      <p:pic>
        <p:nvPicPr>
          <p:cNvPr id="15" name="Picture 14" descr="A screenshot of a social media post&#10;&#10;Description automatically generated">
            <a:extLst>
              <a:ext uri="{FF2B5EF4-FFF2-40B4-BE49-F238E27FC236}">
                <a16:creationId xmlns:a16="http://schemas.microsoft.com/office/drawing/2014/main" id="{5E8BFF02-C045-7243-B489-72189E874F08}"/>
              </a:ext>
            </a:extLst>
          </p:cNvPr>
          <p:cNvPicPr/>
          <p:nvPr/>
        </p:nvPicPr>
        <p:blipFill>
          <a:blip r:embed="rId3"/>
          <a:stretch>
            <a:fillRect/>
          </a:stretch>
        </p:blipFill>
        <p:spPr>
          <a:xfrm>
            <a:off x="1995167" y="1946452"/>
            <a:ext cx="6475544" cy="3559286"/>
          </a:xfrm>
          <a:prstGeom prst="rect">
            <a:avLst/>
          </a:prstGeom>
        </p:spPr>
      </p:pic>
    </p:spTree>
    <p:extLst>
      <p:ext uri="{BB962C8B-B14F-4D97-AF65-F5344CB8AC3E}">
        <p14:creationId xmlns:p14="http://schemas.microsoft.com/office/powerpoint/2010/main" val="2904726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sp>
        <p:nvSpPr>
          <p:cNvPr id="8" name="Cuadro de texto 68">
            <a:extLst>
              <a:ext uri="{FF2B5EF4-FFF2-40B4-BE49-F238E27FC236}">
                <a16:creationId xmlns:a16="http://schemas.microsoft.com/office/drawing/2014/main" id="{92C7E5CC-279D-4DA6-9A31-4C45B742A75B}"/>
              </a:ext>
            </a:extLst>
          </p:cNvPr>
          <p:cNvSpPr txBox="1"/>
          <p:nvPr/>
        </p:nvSpPr>
        <p:spPr>
          <a:xfrm>
            <a:off x="437320" y="5787535"/>
            <a:ext cx="8506136" cy="620939"/>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marL="285750" indent="-285750" algn="just">
              <a:lnSpc>
                <a:spcPct val="150000"/>
              </a:lnSpc>
              <a:buFont typeface="Arial" panose="020B0604020202020204" pitchFamily="34" charset="0"/>
              <a:buChar char="•"/>
            </a:pPr>
            <a:r>
              <a:rPr lang="es-ES" sz="3000" dirty="0"/>
              <a:t>Media de 9:06 minutos de ahorro  </a:t>
            </a:r>
            <a:endParaRPr lang="es-MX" sz="3000" dirty="0"/>
          </a:p>
        </p:txBody>
      </p:sp>
      <p:grpSp>
        <p:nvGrpSpPr>
          <p:cNvPr id="10" name="Grupo 9" descr="Esta imagen es de una forma abstracta. ">
            <a:extLst>
              <a:ext uri="{FF2B5EF4-FFF2-40B4-BE49-F238E27FC236}">
                <a16:creationId xmlns:a16="http://schemas.microsoft.com/office/drawing/2014/main" id="{BF7F628C-69E2-43B0-B1DF-F3EADC1B3D90}"/>
              </a:ext>
            </a:extLst>
          </p:cNvPr>
          <p:cNvGrpSpPr/>
          <p:nvPr/>
        </p:nvGrpSpPr>
        <p:grpSpPr>
          <a:xfrm rot="15309759">
            <a:off x="8618585" y="4123840"/>
            <a:ext cx="4736736" cy="6407275"/>
            <a:chOff x="4855953" y="-2833465"/>
            <a:chExt cx="8948964" cy="12105059"/>
          </a:xfrm>
        </p:grpSpPr>
        <p:sp>
          <p:nvSpPr>
            <p:cNvPr id="11" name="Forma libre 10">
              <a:extLst>
                <a:ext uri="{FF2B5EF4-FFF2-40B4-BE49-F238E27FC236}">
                  <a16:creationId xmlns:a16="http://schemas.microsoft.com/office/drawing/2014/main" id="{43951995-0041-47B6-8E44-C84DE946AF76}"/>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3" name="Forma libre 11">
              <a:extLst>
                <a:ext uri="{FF2B5EF4-FFF2-40B4-BE49-F238E27FC236}">
                  <a16:creationId xmlns:a16="http://schemas.microsoft.com/office/drawing/2014/main" id="{56D4EFEE-6B26-43C9-9DF1-B69EE15AE83A}"/>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4" name="Forma libre 12">
              <a:extLst>
                <a:ext uri="{FF2B5EF4-FFF2-40B4-BE49-F238E27FC236}">
                  <a16:creationId xmlns:a16="http://schemas.microsoft.com/office/drawing/2014/main" id="{ABEA42BF-CF52-4BF9-9482-DA4460C84D1B}"/>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12" name="Cuadro de texto 106">
            <a:extLst>
              <a:ext uri="{FF2B5EF4-FFF2-40B4-BE49-F238E27FC236}">
                <a16:creationId xmlns:a16="http://schemas.microsoft.com/office/drawing/2014/main" id="{0DD97398-9DE2-4039-A50E-28002CE16BAA}"/>
              </a:ext>
            </a:extLst>
          </p:cNvPr>
          <p:cNvSpPr txBox="1"/>
          <p:nvPr/>
        </p:nvSpPr>
        <p:spPr>
          <a:xfrm>
            <a:off x="98145" y="250371"/>
            <a:ext cx="5246212" cy="512961"/>
          </a:xfrm>
          <a:prstGeom prst="rect">
            <a:avLst/>
          </a:prstGeom>
          <a:noFill/>
        </p:spPr>
        <p:txBody>
          <a:bodyPr wrap="square" lIns="0" tIns="0" rIns="0" bIns="0" rtlCol="0">
            <a:spAutoFit/>
          </a:bodyPr>
          <a:lstStyle/>
          <a:p>
            <a:pPr algn="ctr">
              <a:lnSpc>
                <a:spcPts val="4000"/>
              </a:lnSpc>
            </a:pPr>
            <a:r>
              <a:rPr lang="es-ES" sz="3600" b="1" dirty="0">
                <a:solidFill>
                  <a:srgbClr val="002060"/>
                </a:solidFill>
                <a:latin typeface="Segoe UI" panose="020B0502040204020203" pitchFamily="34" charset="0"/>
                <a:cs typeface="Segoe UI" panose="020B0502040204020203" pitchFamily="34" charset="0"/>
              </a:rPr>
              <a:t>Recolección de Tiempos</a:t>
            </a:r>
          </a:p>
        </p:txBody>
      </p:sp>
      <p:sp>
        <p:nvSpPr>
          <p:cNvPr id="16" name="Cuadro de texto 106">
            <a:extLst>
              <a:ext uri="{FF2B5EF4-FFF2-40B4-BE49-F238E27FC236}">
                <a16:creationId xmlns:a16="http://schemas.microsoft.com/office/drawing/2014/main" id="{CF59BA49-5A67-41F7-967E-24EFD96ECEB7}"/>
              </a:ext>
            </a:extLst>
          </p:cNvPr>
          <p:cNvSpPr txBox="1"/>
          <p:nvPr/>
        </p:nvSpPr>
        <p:spPr>
          <a:xfrm>
            <a:off x="98145" y="1198695"/>
            <a:ext cx="7697346" cy="465961"/>
          </a:xfrm>
          <a:prstGeom prst="rect">
            <a:avLst/>
          </a:prstGeom>
          <a:noFill/>
        </p:spPr>
        <p:txBody>
          <a:bodyPr wrap="square" lIns="0" tIns="0" rIns="0" bIns="0" rtlCol="0">
            <a:spAutoFit/>
          </a:bodyPr>
          <a:lstStyle/>
          <a:p>
            <a:pPr algn="ctr">
              <a:lnSpc>
                <a:spcPts val="4000"/>
              </a:lnSpc>
            </a:pPr>
            <a:r>
              <a:rPr lang="es-ES" sz="2400" b="1" dirty="0">
                <a:solidFill>
                  <a:srgbClr val="002060"/>
                </a:solidFill>
                <a:latin typeface="Segoe UI" panose="020B0502040204020203" pitchFamily="34" charset="0"/>
                <a:cs typeface="Segoe UI" panose="020B0502040204020203" pitchFamily="34" charset="0"/>
              </a:rPr>
              <a:t>Escenario 1: Horario de la mañana con aplicativo</a:t>
            </a:r>
          </a:p>
        </p:txBody>
      </p:sp>
      <p:pic>
        <p:nvPicPr>
          <p:cNvPr id="18" name="Picture 17" descr="A screenshot of a cell phone&#10;&#10;Description automatically generated">
            <a:extLst>
              <a:ext uri="{FF2B5EF4-FFF2-40B4-BE49-F238E27FC236}">
                <a16:creationId xmlns:a16="http://schemas.microsoft.com/office/drawing/2014/main" id="{746F584B-97D7-8E4D-993F-B53CF85599C1}"/>
              </a:ext>
            </a:extLst>
          </p:cNvPr>
          <p:cNvPicPr/>
          <p:nvPr/>
        </p:nvPicPr>
        <p:blipFill>
          <a:blip r:embed="rId3"/>
          <a:stretch>
            <a:fillRect/>
          </a:stretch>
        </p:blipFill>
        <p:spPr>
          <a:xfrm>
            <a:off x="1799627" y="1664656"/>
            <a:ext cx="6264698" cy="3917363"/>
          </a:xfrm>
          <a:prstGeom prst="rect">
            <a:avLst/>
          </a:prstGeom>
        </p:spPr>
      </p:pic>
    </p:spTree>
    <p:extLst>
      <p:ext uri="{BB962C8B-B14F-4D97-AF65-F5344CB8AC3E}">
        <p14:creationId xmlns:p14="http://schemas.microsoft.com/office/powerpoint/2010/main" val="1120144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grpSp>
        <p:nvGrpSpPr>
          <p:cNvPr id="10" name="Grupo 9" descr="Esta imagen es de una forma abstracta. ">
            <a:extLst>
              <a:ext uri="{FF2B5EF4-FFF2-40B4-BE49-F238E27FC236}">
                <a16:creationId xmlns:a16="http://schemas.microsoft.com/office/drawing/2014/main" id="{BF7F628C-69E2-43B0-B1DF-F3EADC1B3D90}"/>
              </a:ext>
            </a:extLst>
          </p:cNvPr>
          <p:cNvGrpSpPr/>
          <p:nvPr/>
        </p:nvGrpSpPr>
        <p:grpSpPr>
          <a:xfrm rot="15309759">
            <a:off x="8618585" y="4123840"/>
            <a:ext cx="4736736" cy="6407275"/>
            <a:chOff x="4855953" y="-2833465"/>
            <a:chExt cx="8948964" cy="12105059"/>
          </a:xfrm>
        </p:grpSpPr>
        <p:sp>
          <p:nvSpPr>
            <p:cNvPr id="11" name="Forma libre 10">
              <a:extLst>
                <a:ext uri="{FF2B5EF4-FFF2-40B4-BE49-F238E27FC236}">
                  <a16:creationId xmlns:a16="http://schemas.microsoft.com/office/drawing/2014/main" id="{43951995-0041-47B6-8E44-C84DE946AF76}"/>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3" name="Forma libre 11">
              <a:extLst>
                <a:ext uri="{FF2B5EF4-FFF2-40B4-BE49-F238E27FC236}">
                  <a16:creationId xmlns:a16="http://schemas.microsoft.com/office/drawing/2014/main" id="{56D4EFEE-6B26-43C9-9DF1-B69EE15AE83A}"/>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4" name="Forma libre 12">
              <a:extLst>
                <a:ext uri="{FF2B5EF4-FFF2-40B4-BE49-F238E27FC236}">
                  <a16:creationId xmlns:a16="http://schemas.microsoft.com/office/drawing/2014/main" id="{ABEA42BF-CF52-4BF9-9482-DA4460C84D1B}"/>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12" name="Cuadro de texto 106">
            <a:extLst>
              <a:ext uri="{FF2B5EF4-FFF2-40B4-BE49-F238E27FC236}">
                <a16:creationId xmlns:a16="http://schemas.microsoft.com/office/drawing/2014/main" id="{0DD97398-9DE2-4039-A50E-28002CE16BAA}"/>
              </a:ext>
            </a:extLst>
          </p:cNvPr>
          <p:cNvSpPr txBox="1"/>
          <p:nvPr/>
        </p:nvSpPr>
        <p:spPr>
          <a:xfrm>
            <a:off x="98145" y="250371"/>
            <a:ext cx="5246212" cy="512961"/>
          </a:xfrm>
          <a:prstGeom prst="rect">
            <a:avLst/>
          </a:prstGeom>
          <a:noFill/>
        </p:spPr>
        <p:txBody>
          <a:bodyPr wrap="square" lIns="0" tIns="0" rIns="0" bIns="0" rtlCol="0">
            <a:spAutoFit/>
          </a:bodyPr>
          <a:lstStyle/>
          <a:p>
            <a:pPr algn="ctr">
              <a:lnSpc>
                <a:spcPts val="4000"/>
              </a:lnSpc>
            </a:pPr>
            <a:r>
              <a:rPr lang="es-ES" sz="3600" b="1" dirty="0">
                <a:solidFill>
                  <a:srgbClr val="002060"/>
                </a:solidFill>
                <a:latin typeface="Segoe UI" panose="020B0502040204020203" pitchFamily="34" charset="0"/>
                <a:cs typeface="Segoe UI" panose="020B0502040204020203" pitchFamily="34" charset="0"/>
              </a:rPr>
              <a:t>Recolección de Tiempos</a:t>
            </a:r>
          </a:p>
        </p:txBody>
      </p:sp>
      <p:sp>
        <p:nvSpPr>
          <p:cNvPr id="16" name="Cuadro de texto 106">
            <a:extLst>
              <a:ext uri="{FF2B5EF4-FFF2-40B4-BE49-F238E27FC236}">
                <a16:creationId xmlns:a16="http://schemas.microsoft.com/office/drawing/2014/main" id="{CF59BA49-5A67-41F7-967E-24EFD96ECEB7}"/>
              </a:ext>
            </a:extLst>
          </p:cNvPr>
          <p:cNvSpPr txBox="1"/>
          <p:nvPr/>
        </p:nvSpPr>
        <p:spPr>
          <a:xfrm>
            <a:off x="98145" y="1198695"/>
            <a:ext cx="7697346" cy="465961"/>
          </a:xfrm>
          <a:prstGeom prst="rect">
            <a:avLst/>
          </a:prstGeom>
          <a:noFill/>
        </p:spPr>
        <p:txBody>
          <a:bodyPr wrap="square" lIns="0" tIns="0" rIns="0" bIns="0" rtlCol="0">
            <a:spAutoFit/>
          </a:bodyPr>
          <a:lstStyle/>
          <a:p>
            <a:pPr algn="ctr">
              <a:lnSpc>
                <a:spcPts val="4000"/>
              </a:lnSpc>
            </a:pPr>
            <a:r>
              <a:rPr lang="es-ES" sz="2400" b="1" dirty="0">
                <a:solidFill>
                  <a:srgbClr val="002060"/>
                </a:solidFill>
                <a:latin typeface="Segoe UI" panose="020B0502040204020203" pitchFamily="34" charset="0"/>
                <a:cs typeface="Segoe UI" panose="020B0502040204020203" pitchFamily="34" charset="0"/>
              </a:rPr>
              <a:t>Escenario 2: Horario de la tarde sin aplicativo</a:t>
            </a:r>
          </a:p>
        </p:txBody>
      </p:sp>
      <p:pic>
        <p:nvPicPr>
          <p:cNvPr id="15" name="Picture 14" descr="A screenshot of a cell phone&#10;&#10;Description automatically generated">
            <a:extLst>
              <a:ext uri="{FF2B5EF4-FFF2-40B4-BE49-F238E27FC236}">
                <a16:creationId xmlns:a16="http://schemas.microsoft.com/office/drawing/2014/main" id="{ADF450E8-B3C5-F646-B7B2-2D8682275028}"/>
              </a:ext>
            </a:extLst>
          </p:cNvPr>
          <p:cNvPicPr/>
          <p:nvPr/>
        </p:nvPicPr>
        <p:blipFill>
          <a:blip r:embed="rId3"/>
          <a:stretch>
            <a:fillRect/>
          </a:stretch>
        </p:blipFill>
        <p:spPr>
          <a:xfrm>
            <a:off x="1323775" y="1883304"/>
            <a:ext cx="6685472" cy="3994649"/>
          </a:xfrm>
          <a:prstGeom prst="rect">
            <a:avLst/>
          </a:prstGeom>
        </p:spPr>
      </p:pic>
    </p:spTree>
    <p:extLst>
      <p:ext uri="{BB962C8B-B14F-4D97-AF65-F5344CB8AC3E}">
        <p14:creationId xmlns:p14="http://schemas.microsoft.com/office/powerpoint/2010/main" val="3574415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sp>
        <p:nvSpPr>
          <p:cNvPr id="8" name="Cuadro de texto 68">
            <a:extLst>
              <a:ext uri="{FF2B5EF4-FFF2-40B4-BE49-F238E27FC236}">
                <a16:creationId xmlns:a16="http://schemas.microsoft.com/office/drawing/2014/main" id="{92C7E5CC-279D-4DA6-9A31-4C45B742A75B}"/>
              </a:ext>
            </a:extLst>
          </p:cNvPr>
          <p:cNvSpPr txBox="1"/>
          <p:nvPr/>
        </p:nvSpPr>
        <p:spPr>
          <a:xfrm>
            <a:off x="437320" y="5787535"/>
            <a:ext cx="8506136" cy="620939"/>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marL="285750" indent="-285750" algn="just">
              <a:lnSpc>
                <a:spcPct val="150000"/>
              </a:lnSpc>
              <a:buFont typeface="Arial" panose="020B0604020202020204" pitchFamily="34" charset="0"/>
              <a:buChar char="•"/>
            </a:pPr>
            <a:r>
              <a:rPr lang="es-ES" sz="3000" dirty="0"/>
              <a:t>Media de 11:55 minutos de ahorro  </a:t>
            </a:r>
            <a:endParaRPr lang="es-MX" sz="3000" dirty="0"/>
          </a:p>
        </p:txBody>
      </p:sp>
      <p:grpSp>
        <p:nvGrpSpPr>
          <p:cNvPr id="10" name="Grupo 9" descr="Esta imagen es de una forma abstracta. ">
            <a:extLst>
              <a:ext uri="{FF2B5EF4-FFF2-40B4-BE49-F238E27FC236}">
                <a16:creationId xmlns:a16="http://schemas.microsoft.com/office/drawing/2014/main" id="{BF7F628C-69E2-43B0-B1DF-F3EADC1B3D90}"/>
              </a:ext>
            </a:extLst>
          </p:cNvPr>
          <p:cNvGrpSpPr/>
          <p:nvPr/>
        </p:nvGrpSpPr>
        <p:grpSpPr>
          <a:xfrm rot="15309759">
            <a:off x="8618585" y="4123840"/>
            <a:ext cx="4736736" cy="6407275"/>
            <a:chOff x="4855953" y="-2833465"/>
            <a:chExt cx="8948964" cy="12105059"/>
          </a:xfrm>
        </p:grpSpPr>
        <p:sp>
          <p:nvSpPr>
            <p:cNvPr id="11" name="Forma libre 10">
              <a:extLst>
                <a:ext uri="{FF2B5EF4-FFF2-40B4-BE49-F238E27FC236}">
                  <a16:creationId xmlns:a16="http://schemas.microsoft.com/office/drawing/2014/main" id="{43951995-0041-47B6-8E44-C84DE946AF76}"/>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3" name="Forma libre 11">
              <a:extLst>
                <a:ext uri="{FF2B5EF4-FFF2-40B4-BE49-F238E27FC236}">
                  <a16:creationId xmlns:a16="http://schemas.microsoft.com/office/drawing/2014/main" id="{56D4EFEE-6B26-43C9-9DF1-B69EE15AE83A}"/>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4" name="Forma libre 12">
              <a:extLst>
                <a:ext uri="{FF2B5EF4-FFF2-40B4-BE49-F238E27FC236}">
                  <a16:creationId xmlns:a16="http://schemas.microsoft.com/office/drawing/2014/main" id="{ABEA42BF-CF52-4BF9-9482-DA4460C84D1B}"/>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12" name="Cuadro de texto 106">
            <a:extLst>
              <a:ext uri="{FF2B5EF4-FFF2-40B4-BE49-F238E27FC236}">
                <a16:creationId xmlns:a16="http://schemas.microsoft.com/office/drawing/2014/main" id="{0DD97398-9DE2-4039-A50E-28002CE16BAA}"/>
              </a:ext>
            </a:extLst>
          </p:cNvPr>
          <p:cNvSpPr txBox="1"/>
          <p:nvPr/>
        </p:nvSpPr>
        <p:spPr>
          <a:xfrm>
            <a:off x="98145" y="250371"/>
            <a:ext cx="5246212" cy="512961"/>
          </a:xfrm>
          <a:prstGeom prst="rect">
            <a:avLst/>
          </a:prstGeom>
          <a:noFill/>
        </p:spPr>
        <p:txBody>
          <a:bodyPr wrap="square" lIns="0" tIns="0" rIns="0" bIns="0" rtlCol="0">
            <a:spAutoFit/>
          </a:bodyPr>
          <a:lstStyle/>
          <a:p>
            <a:pPr algn="ctr">
              <a:lnSpc>
                <a:spcPts val="4000"/>
              </a:lnSpc>
            </a:pPr>
            <a:r>
              <a:rPr lang="es-ES" sz="3600" b="1" dirty="0">
                <a:solidFill>
                  <a:srgbClr val="002060"/>
                </a:solidFill>
                <a:latin typeface="Segoe UI" panose="020B0502040204020203" pitchFamily="34" charset="0"/>
                <a:cs typeface="Segoe UI" panose="020B0502040204020203" pitchFamily="34" charset="0"/>
              </a:rPr>
              <a:t>Recolección de Tiempos</a:t>
            </a:r>
          </a:p>
        </p:txBody>
      </p:sp>
      <p:sp>
        <p:nvSpPr>
          <p:cNvPr id="16" name="Cuadro de texto 106">
            <a:extLst>
              <a:ext uri="{FF2B5EF4-FFF2-40B4-BE49-F238E27FC236}">
                <a16:creationId xmlns:a16="http://schemas.microsoft.com/office/drawing/2014/main" id="{CF59BA49-5A67-41F7-967E-24EFD96ECEB7}"/>
              </a:ext>
            </a:extLst>
          </p:cNvPr>
          <p:cNvSpPr txBox="1"/>
          <p:nvPr/>
        </p:nvSpPr>
        <p:spPr>
          <a:xfrm>
            <a:off x="98145" y="1198695"/>
            <a:ext cx="7697346" cy="465961"/>
          </a:xfrm>
          <a:prstGeom prst="rect">
            <a:avLst/>
          </a:prstGeom>
          <a:noFill/>
        </p:spPr>
        <p:txBody>
          <a:bodyPr wrap="square" lIns="0" tIns="0" rIns="0" bIns="0" rtlCol="0">
            <a:spAutoFit/>
          </a:bodyPr>
          <a:lstStyle/>
          <a:p>
            <a:pPr algn="ctr">
              <a:lnSpc>
                <a:spcPts val="4000"/>
              </a:lnSpc>
            </a:pPr>
            <a:r>
              <a:rPr lang="es-ES" sz="2400" b="1" dirty="0">
                <a:solidFill>
                  <a:srgbClr val="002060"/>
                </a:solidFill>
                <a:latin typeface="Segoe UI" panose="020B0502040204020203" pitchFamily="34" charset="0"/>
                <a:cs typeface="Segoe UI" panose="020B0502040204020203" pitchFamily="34" charset="0"/>
              </a:rPr>
              <a:t>Escenario 2: Horario de la tarde con aplicativo</a:t>
            </a:r>
          </a:p>
        </p:txBody>
      </p:sp>
      <p:pic>
        <p:nvPicPr>
          <p:cNvPr id="15" name="Picture 14" descr="A screenshot of a cell phone&#10;&#10;Description automatically generated">
            <a:extLst>
              <a:ext uri="{FF2B5EF4-FFF2-40B4-BE49-F238E27FC236}">
                <a16:creationId xmlns:a16="http://schemas.microsoft.com/office/drawing/2014/main" id="{4802FC25-9717-3745-BA5D-1C6A269E020E}"/>
              </a:ext>
            </a:extLst>
          </p:cNvPr>
          <p:cNvPicPr/>
          <p:nvPr/>
        </p:nvPicPr>
        <p:blipFill>
          <a:blip r:embed="rId3"/>
          <a:stretch>
            <a:fillRect/>
          </a:stretch>
        </p:blipFill>
        <p:spPr>
          <a:xfrm>
            <a:off x="1182215" y="1856926"/>
            <a:ext cx="7339459" cy="3930589"/>
          </a:xfrm>
          <a:prstGeom prst="rect">
            <a:avLst/>
          </a:prstGeom>
        </p:spPr>
      </p:pic>
    </p:spTree>
    <p:extLst>
      <p:ext uri="{BB962C8B-B14F-4D97-AF65-F5344CB8AC3E}">
        <p14:creationId xmlns:p14="http://schemas.microsoft.com/office/powerpoint/2010/main" val="3263370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grpSp>
        <p:nvGrpSpPr>
          <p:cNvPr id="10" name="Grupo 9" descr="Esta imagen es de una forma abstracta. ">
            <a:extLst>
              <a:ext uri="{FF2B5EF4-FFF2-40B4-BE49-F238E27FC236}">
                <a16:creationId xmlns:a16="http://schemas.microsoft.com/office/drawing/2014/main" id="{BF7F628C-69E2-43B0-B1DF-F3EADC1B3D90}"/>
              </a:ext>
            </a:extLst>
          </p:cNvPr>
          <p:cNvGrpSpPr/>
          <p:nvPr/>
        </p:nvGrpSpPr>
        <p:grpSpPr>
          <a:xfrm rot="15309759">
            <a:off x="8618585" y="4123840"/>
            <a:ext cx="4736736" cy="6407275"/>
            <a:chOff x="4855953" y="-2833465"/>
            <a:chExt cx="8948964" cy="12105059"/>
          </a:xfrm>
        </p:grpSpPr>
        <p:sp>
          <p:nvSpPr>
            <p:cNvPr id="11" name="Forma libre 10">
              <a:extLst>
                <a:ext uri="{FF2B5EF4-FFF2-40B4-BE49-F238E27FC236}">
                  <a16:creationId xmlns:a16="http://schemas.microsoft.com/office/drawing/2014/main" id="{43951995-0041-47B6-8E44-C84DE946AF76}"/>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3" name="Forma libre 11">
              <a:extLst>
                <a:ext uri="{FF2B5EF4-FFF2-40B4-BE49-F238E27FC236}">
                  <a16:creationId xmlns:a16="http://schemas.microsoft.com/office/drawing/2014/main" id="{56D4EFEE-6B26-43C9-9DF1-B69EE15AE83A}"/>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4" name="Forma libre 12">
              <a:extLst>
                <a:ext uri="{FF2B5EF4-FFF2-40B4-BE49-F238E27FC236}">
                  <a16:creationId xmlns:a16="http://schemas.microsoft.com/office/drawing/2014/main" id="{ABEA42BF-CF52-4BF9-9482-DA4460C84D1B}"/>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12" name="Cuadro de texto 106">
            <a:extLst>
              <a:ext uri="{FF2B5EF4-FFF2-40B4-BE49-F238E27FC236}">
                <a16:creationId xmlns:a16="http://schemas.microsoft.com/office/drawing/2014/main" id="{0DD97398-9DE2-4039-A50E-28002CE16BAA}"/>
              </a:ext>
            </a:extLst>
          </p:cNvPr>
          <p:cNvSpPr txBox="1"/>
          <p:nvPr/>
        </p:nvSpPr>
        <p:spPr>
          <a:xfrm>
            <a:off x="98145" y="250371"/>
            <a:ext cx="5246212" cy="512961"/>
          </a:xfrm>
          <a:prstGeom prst="rect">
            <a:avLst/>
          </a:prstGeom>
          <a:noFill/>
        </p:spPr>
        <p:txBody>
          <a:bodyPr wrap="square" lIns="0" tIns="0" rIns="0" bIns="0" rtlCol="0">
            <a:spAutoFit/>
          </a:bodyPr>
          <a:lstStyle/>
          <a:p>
            <a:pPr algn="ctr">
              <a:lnSpc>
                <a:spcPts val="4000"/>
              </a:lnSpc>
            </a:pPr>
            <a:r>
              <a:rPr lang="es-ES" sz="3600" b="1" dirty="0">
                <a:solidFill>
                  <a:srgbClr val="002060"/>
                </a:solidFill>
                <a:latin typeface="Segoe UI" panose="020B0502040204020203" pitchFamily="34" charset="0"/>
                <a:cs typeface="Segoe UI" panose="020B0502040204020203" pitchFamily="34" charset="0"/>
              </a:rPr>
              <a:t>Recolección de Tiempos</a:t>
            </a:r>
          </a:p>
        </p:txBody>
      </p:sp>
      <p:sp>
        <p:nvSpPr>
          <p:cNvPr id="16" name="Cuadro de texto 106">
            <a:extLst>
              <a:ext uri="{FF2B5EF4-FFF2-40B4-BE49-F238E27FC236}">
                <a16:creationId xmlns:a16="http://schemas.microsoft.com/office/drawing/2014/main" id="{CF59BA49-5A67-41F7-967E-24EFD96ECEB7}"/>
              </a:ext>
            </a:extLst>
          </p:cNvPr>
          <p:cNvSpPr txBox="1"/>
          <p:nvPr/>
        </p:nvSpPr>
        <p:spPr>
          <a:xfrm>
            <a:off x="98145" y="1198695"/>
            <a:ext cx="7697346" cy="465961"/>
          </a:xfrm>
          <a:prstGeom prst="rect">
            <a:avLst/>
          </a:prstGeom>
          <a:noFill/>
        </p:spPr>
        <p:txBody>
          <a:bodyPr wrap="square" lIns="0" tIns="0" rIns="0" bIns="0" rtlCol="0">
            <a:spAutoFit/>
          </a:bodyPr>
          <a:lstStyle/>
          <a:p>
            <a:pPr algn="ctr">
              <a:lnSpc>
                <a:spcPts val="4000"/>
              </a:lnSpc>
            </a:pPr>
            <a:r>
              <a:rPr lang="es-ES" sz="2400" b="1" dirty="0">
                <a:solidFill>
                  <a:srgbClr val="002060"/>
                </a:solidFill>
                <a:latin typeface="Segoe UI" panose="020B0502040204020203" pitchFamily="34" charset="0"/>
                <a:cs typeface="Segoe UI" panose="020B0502040204020203" pitchFamily="34" charset="0"/>
              </a:rPr>
              <a:t>Escenario 3: Horario de la noche sin aplicativo</a:t>
            </a:r>
          </a:p>
        </p:txBody>
      </p:sp>
      <p:pic>
        <p:nvPicPr>
          <p:cNvPr id="17" name="Picture 16" descr="A screenshot of a cell phone&#10;&#10;Description automatically generated">
            <a:extLst>
              <a:ext uri="{FF2B5EF4-FFF2-40B4-BE49-F238E27FC236}">
                <a16:creationId xmlns:a16="http://schemas.microsoft.com/office/drawing/2014/main" id="{A3706732-011C-C84A-98D8-51E1C386FD7E}"/>
              </a:ext>
            </a:extLst>
          </p:cNvPr>
          <p:cNvPicPr/>
          <p:nvPr/>
        </p:nvPicPr>
        <p:blipFill>
          <a:blip r:embed="rId3"/>
          <a:stretch>
            <a:fillRect/>
          </a:stretch>
        </p:blipFill>
        <p:spPr>
          <a:xfrm>
            <a:off x="1038959" y="1830550"/>
            <a:ext cx="7088304" cy="4021015"/>
          </a:xfrm>
          <a:prstGeom prst="rect">
            <a:avLst/>
          </a:prstGeom>
        </p:spPr>
      </p:pic>
    </p:spTree>
    <p:extLst>
      <p:ext uri="{BB962C8B-B14F-4D97-AF65-F5344CB8AC3E}">
        <p14:creationId xmlns:p14="http://schemas.microsoft.com/office/powerpoint/2010/main" val="3105557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ángulo 51">
            <a:extLst>
              <a:ext uri="{FF2B5EF4-FFF2-40B4-BE49-F238E27FC236}">
                <a16:creationId xmlns:a16="http://schemas.microsoft.com/office/drawing/2014/main" id="{46969EBC-E8D3-4914-9A82-8E88F816E77E}"/>
              </a:ext>
            </a:extLst>
          </p:cNvPr>
          <p:cNvSpPr/>
          <p:nvPr/>
        </p:nvSpPr>
        <p:spPr>
          <a:xfrm>
            <a:off x="4297327" y="5850468"/>
            <a:ext cx="3597344" cy="738664"/>
          </a:xfrm>
          <a:prstGeom prst="rect">
            <a:avLst/>
          </a:prstGeom>
        </p:spPr>
        <p:txBody>
          <a:bodyPr wrap="square" lIns="0" tIns="0" rIns="0" bIns="0" rtlCol="0">
            <a:spAutoFit/>
          </a:bodyPr>
          <a:lstStyle/>
          <a:p>
            <a:pPr algn="ctr" rtl="0"/>
            <a:r>
              <a:rPr lang="es-ES" sz="2400" b="1" dirty="0">
                <a:solidFill>
                  <a:srgbClr val="002060"/>
                </a:solidFill>
                <a:latin typeface="Segoe UI" panose="020B0502040204020203" pitchFamily="34" charset="0"/>
                <a:cs typeface="Segoe UI" panose="020B0502040204020203" pitchFamily="34" charset="0"/>
              </a:rPr>
              <a:t>PLANTEAMIENTO DEL PROBLEMA</a:t>
            </a:r>
            <a:endParaRPr lang="es-ES" sz="2400" dirty="0">
              <a:solidFill>
                <a:srgbClr val="002060"/>
              </a:solidFill>
            </a:endParaRPr>
          </a:p>
        </p:txBody>
      </p:sp>
      <p:grpSp>
        <p:nvGrpSpPr>
          <p:cNvPr id="27" name="Grupo 26" descr="Esta imagen es de un hombre visto desde atrás. ">
            <a:extLst>
              <a:ext uri="{FF2B5EF4-FFF2-40B4-BE49-F238E27FC236}">
                <a16:creationId xmlns:a16="http://schemas.microsoft.com/office/drawing/2014/main" id="{ABC2A172-1C05-4D6F-B5FB-5CEBE6B7E962}"/>
              </a:ext>
            </a:extLst>
          </p:cNvPr>
          <p:cNvGrpSpPr/>
          <p:nvPr/>
        </p:nvGrpSpPr>
        <p:grpSpPr>
          <a:xfrm>
            <a:off x="4761706" y="3127375"/>
            <a:ext cx="2668588" cy="2679700"/>
            <a:chOff x="4832350" y="3127375"/>
            <a:chExt cx="2668588" cy="2679700"/>
          </a:xfrm>
        </p:grpSpPr>
        <p:sp>
          <p:nvSpPr>
            <p:cNvPr id="5" name="Forma libre 5">
              <a:extLst>
                <a:ext uri="{FF2B5EF4-FFF2-40B4-BE49-F238E27FC236}">
                  <a16:creationId xmlns:a16="http://schemas.microsoft.com/office/drawing/2014/main" id="{A113113D-0844-4CD7-B171-8F00F9D68757}"/>
                </a:ext>
              </a:extLst>
            </p:cNvPr>
            <p:cNvSpPr>
              <a:spLocks/>
            </p:cNvSpPr>
            <p:nvPr/>
          </p:nvSpPr>
          <p:spPr bwMode="auto">
            <a:xfrm>
              <a:off x="6364288" y="3810000"/>
              <a:ext cx="1004888" cy="1736725"/>
            </a:xfrm>
            <a:custGeom>
              <a:avLst/>
              <a:gdLst>
                <a:gd name="T0" fmla="*/ 82 w 175"/>
                <a:gd name="T1" fmla="*/ 75 h 303"/>
                <a:gd name="T2" fmla="*/ 172 w 175"/>
                <a:gd name="T3" fmla="*/ 242 h 303"/>
                <a:gd name="T4" fmla="*/ 103 w 175"/>
                <a:gd name="T5" fmla="*/ 242 h 303"/>
                <a:gd name="T6" fmla="*/ 49 w 175"/>
                <a:gd name="T7" fmla="*/ 89 h 303"/>
                <a:gd name="T8" fmla="*/ 22 w 175"/>
                <a:gd name="T9" fmla="*/ 67 h 303"/>
                <a:gd name="T10" fmla="*/ 7 w 175"/>
                <a:gd name="T11" fmla="*/ 36 h 303"/>
                <a:gd name="T12" fmla="*/ 23 w 175"/>
                <a:gd name="T13" fmla="*/ 36 h 303"/>
                <a:gd name="T14" fmla="*/ 35 w 175"/>
                <a:gd name="T15" fmla="*/ 54 h 303"/>
                <a:gd name="T16" fmla="*/ 8 w 175"/>
                <a:gd name="T17" fmla="*/ 5 h 303"/>
                <a:gd name="T18" fmla="*/ 30 w 175"/>
                <a:gd name="T19" fmla="*/ 21 h 303"/>
                <a:gd name="T20" fmla="*/ 51 w 175"/>
                <a:gd name="T21" fmla="*/ 25 h 303"/>
                <a:gd name="T22" fmla="*/ 70 w 175"/>
                <a:gd name="T23" fmla="*/ 49 h 303"/>
                <a:gd name="T24" fmla="*/ 82 w 175"/>
                <a:gd name="T25" fmla="*/ 7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303">
                  <a:moveTo>
                    <a:pt x="82" y="75"/>
                  </a:moveTo>
                  <a:cubicBezTo>
                    <a:pt x="82" y="75"/>
                    <a:pt x="175" y="184"/>
                    <a:pt x="172" y="242"/>
                  </a:cubicBezTo>
                  <a:cubicBezTo>
                    <a:pt x="169" y="299"/>
                    <a:pt x="126" y="303"/>
                    <a:pt x="103" y="242"/>
                  </a:cubicBezTo>
                  <a:cubicBezTo>
                    <a:pt x="81" y="180"/>
                    <a:pt x="49" y="89"/>
                    <a:pt x="49" y="89"/>
                  </a:cubicBezTo>
                  <a:cubicBezTo>
                    <a:pt x="49" y="89"/>
                    <a:pt x="27" y="74"/>
                    <a:pt x="22" y="67"/>
                  </a:cubicBezTo>
                  <a:cubicBezTo>
                    <a:pt x="17" y="61"/>
                    <a:pt x="13" y="39"/>
                    <a:pt x="7" y="36"/>
                  </a:cubicBezTo>
                  <a:cubicBezTo>
                    <a:pt x="0" y="33"/>
                    <a:pt x="12" y="26"/>
                    <a:pt x="23" y="36"/>
                  </a:cubicBezTo>
                  <a:cubicBezTo>
                    <a:pt x="33" y="46"/>
                    <a:pt x="30" y="57"/>
                    <a:pt x="35" y="54"/>
                  </a:cubicBezTo>
                  <a:cubicBezTo>
                    <a:pt x="40" y="50"/>
                    <a:pt x="8" y="10"/>
                    <a:pt x="8" y="5"/>
                  </a:cubicBezTo>
                  <a:cubicBezTo>
                    <a:pt x="9" y="0"/>
                    <a:pt x="30" y="21"/>
                    <a:pt x="30" y="21"/>
                  </a:cubicBezTo>
                  <a:cubicBezTo>
                    <a:pt x="30" y="21"/>
                    <a:pt x="44" y="19"/>
                    <a:pt x="51" y="25"/>
                  </a:cubicBezTo>
                  <a:cubicBezTo>
                    <a:pt x="58" y="30"/>
                    <a:pt x="67" y="43"/>
                    <a:pt x="70" y="49"/>
                  </a:cubicBezTo>
                  <a:cubicBezTo>
                    <a:pt x="72" y="55"/>
                    <a:pt x="75" y="66"/>
                    <a:pt x="82" y="75"/>
                  </a:cubicBezTo>
                  <a:close/>
                </a:path>
              </a:pathLst>
            </a:custGeom>
            <a:solidFill>
              <a:srgbClr val="F8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4" name="Autoforma 3">
              <a:extLst>
                <a:ext uri="{FF2B5EF4-FFF2-40B4-BE49-F238E27FC236}">
                  <a16:creationId xmlns:a16="http://schemas.microsoft.com/office/drawing/2014/main" id="{CBAFF68D-D572-4371-A91E-AC6024B691FF}"/>
                </a:ext>
              </a:extLst>
            </p:cNvPr>
            <p:cNvSpPr>
              <a:spLocks noChangeAspect="1" noChangeArrowheads="1" noTextEdit="1"/>
            </p:cNvSpPr>
            <p:nvPr/>
          </p:nvSpPr>
          <p:spPr bwMode="auto">
            <a:xfrm>
              <a:off x="4905375" y="3141662"/>
              <a:ext cx="247967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6" name="Forma libre 6">
              <a:extLst>
                <a:ext uri="{FF2B5EF4-FFF2-40B4-BE49-F238E27FC236}">
                  <a16:creationId xmlns:a16="http://schemas.microsoft.com/office/drawing/2014/main" id="{48C4C649-8470-4879-B490-47F99A11E63F}"/>
                </a:ext>
              </a:extLst>
            </p:cNvPr>
            <p:cNvSpPr>
              <a:spLocks/>
            </p:cNvSpPr>
            <p:nvPr/>
          </p:nvSpPr>
          <p:spPr bwMode="auto">
            <a:xfrm>
              <a:off x="6610350" y="4210050"/>
              <a:ext cx="752475" cy="1301750"/>
            </a:xfrm>
            <a:custGeom>
              <a:avLst/>
              <a:gdLst>
                <a:gd name="T0" fmla="*/ 36 w 131"/>
                <a:gd name="T1" fmla="*/ 0 h 227"/>
                <a:gd name="T2" fmla="*/ 0 w 131"/>
                <a:gd name="T3" fmla="*/ 22 h 227"/>
                <a:gd name="T4" fmla="*/ 94 w 131"/>
                <a:gd name="T5" fmla="*/ 215 h 227"/>
                <a:gd name="T6" fmla="*/ 130 w 131"/>
                <a:gd name="T7" fmla="*/ 168 h 227"/>
                <a:gd name="T8" fmla="*/ 36 w 131"/>
                <a:gd name="T9" fmla="*/ 0 h 227"/>
              </a:gdLst>
              <a:ahLst/>
              <a:cxnLst>
                <a:cxn ang="0">
                  <a:pos x="T0" y="T1"/>
                </a:cxn>
                <a:cxn ang="0">
                  <a:pos x="T2" y="T3"/>
                </a:cxn>
                <a:cxn ang="0">
                  <a:pos x="T4" y="T5"/>
                </a:cxn>
                <a:cxn ang="0">
                  <a:pos x="T6" y="T7"/>
                </a:cxn>
                <a:cxn ang="0">
                  <a:pos x="T8" y="T9"/>
                </a:cxn>
              </a:cxnLst>
              <a:rect l="0" t="0" r="r" b="b"/>
              <a:pathLst>
                <a:path w="131" h="227">
                  <a:moveTo>
                    <a:pt x="36" y="0"/>
                  </a:moveTo>
                  <a:cubicBezTo>
                    <a:pt x="36" y="0"/>
                    <a:pt x="5" y="19"/>
                    <a:pt x="0" y="22"/>
                  </a:cubicBezTo>
                  <a:cubicBezTo>
                    <a:pt x="0" y="22"/>
                    <a:pt x="64" y="203"/>
                    <a:pt x="94" y="215"/>
                  </a:cubicBezTo>
                  <a:cubicBezTo>
                    <a:pt x="124" y="227"/>
                    <a:pt x="131" y="194"/>
                    <a:pt x="130" y="168"/>
                  </a:cubicBezTo>
                  <a:cubicBezTo>
                    <a:pt x="129" y="138"/>
                    <a:pt x="99" y="55"/>
                    <a:pt x="36" y="0"/>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7" name="Forma libre 7">
              <a:extLst>
                <a:ext uri="{FF2B5EF4-FFF2-40B4-BE49-F238E27FC236}">
                  <a16:creationId xmlns:a16="http://schemas.microsoft.com/office/drawing/2014/main" id="{A6D0BE20-D8F3-4E9A-9E7A-BC6FFF63D4D3}"/>
                </a:ext>
              </a:extLst>
            </p:cNvPr>
            <p:cNvSpPr>
              <a:spLocks/>
            </p:cNvSpPr>
            <p:nvPr/>
          </p:nvSpPr>
          <p:spPr bwMode="auto">
            <a:xfrm>
              <a:off x="4883150" y="5529263"/>
              <a:ext cx="2451100" cy="257175"/>
            </a:xfrm>
            <a:custGeom>
              <a:avLst/>
              <a:gdLst>
                <a:gd name="T0" fmla="*/ 1544 w 1544"/>
                <a:gd name="T1" fmla="*/ 162 h 162"/>
                <a:gd name="T2" fmla="*/ 0 w 1544"/>
                <a:gd name="T3" fmla="*/ 162 h 162"/>
                <a:gd name="T4" fmla="*/ 156 w 1544"/>
                <a:gd name="T5" fmla="*/ 0 h 162"/>
                <a:gd name="T6" fmla="*/ 1436 w 1544"/>
                <a:gd name="T7" fmla="*/ 0 h 162"/>
                <a:gd name="T8" fmla="*/ 1544 w 1544"/>
                <a:gd name="T9" fmla="*/ 162 h 162"/>
              </a:gdLst>
              <a:ahLst/>
              <a:cxnLst>
                <a:cxn ang="0">
                  <a:pos x="T0" y="T1"/>
                </a:cxn>
                <a:cxn ang="0">
                  <a:pos x="T2" y="T3"/>
                </a:cxn>
                <a:cxn ang="0">
                  <a:pos x="T4" y="T5"/>
                </a:cxn>
                <a:cxn ang="0">
                  <a:pos x="T6" y="T7"/>
                </a:cxn>
                <a:cxn ang="0">
                  <a:pos x="T8" y="T9"/>
                </a:cxn>
              </a:cxnLst>
              <a:rect l="0" t="0" r="r" b="b"/>
              <a:pathLst>
                <a:path w="1544" h="162">
                  <a:moveTo>
                    <a:pt x="1544" y="162"/>
                  </a:moveTo>
                  <a:lnTo>
                    <a:pt x="0" y="162"/>
                  </a:lnTo>
                  <a:lnTo>
                    <a:pt x="156" y="0"/>
                  </a:lnTo>
                  <a:lnTo>
                    <a:pt x="1436" y="0"/>
                  </a:lnTo>
                  <a:lnTo>
                    <a:pt x="1544" y="162"/>
                  </a:lnTo>
                  <a:close/>
                </a:path>
              </a:pathLst>
            </a:custGeom>
            <a:gradFill flip="none" rotWithShape="1">
              <a:gsLst>
                <a:gs pos="0">
                  <a:srgbClr val="6FC9E0"/>
                </a:gs>
                <a:gs pos="39000">
                  <a:srgbClr val="4BC3E2"/>
                </a:gs>
                <a:gs pos="85000">
                  <a:srgbClr val="030341"/>
                </a:gs>
              </a:gsLst>
              <a:path path="circle">
                <a:fillToRect l="50000" t="130000" r="50000" b="-30000"/>
              </a:path>
              <a:tileRect/>
            </a:gra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8" name="Forma libre 8">
              <a:extLst>
                <a:ext uri="{FF2B5EF4-FFF2-40B4-BE49-F238E27FC236}">
                  <a16:creationId xmlns:a16="http://schemas.microsoft.com/office/drawing/2014/main" id="{91E2CD51-2ACF-4F68-863C-840F1804E8B5}"/>
                </a:ext>
              </a:extLst>
            </p:cNvPr>
            <p:cNvSpPr>
              <a:spLocks/>
            </p:cNvSpPr>
            <p:nvPr/>
          </p:nvSpPr>
          <p:spPr bwMode="auto">
            <a:xfrm>
              <a:off x="5313363" y="4187825"/>
              <a:ext cx="1520825" cy="1598613"/>
            </a:xfrm>
            <a:custGeom>
              <a:avLst/>
              <a:gdLst>
                <a:gd name="T0" fmla="*/ 265 w 265"/>
                <a:gd name="T1" fmla="*/ 279 h 279"/>
                <a:gd name="T2" fmla="*/ 25 w 265"/>
                <a:gd name="T3" fmla="*/ 279 h 279"/>
                <a:gd name="T4" fmla="*/ 20 w 265"/>
                <a:gd name="T5" fmla="*/ 234 h 279"/>
                <a:gd name="T6" fmla="*/ 20 w 265"/>
                <a:gd name="T7" fmla="*/ 230 h 279"/>
                <a:gd name="T8" fmla="*/ 13 w 265"/>
                <a:gd name="T9" fmla="*/ 171 h 279"/>
                <a:gd name="T10" fmla="*/ 11 w 265"/>
                <a:gd name="T11" fmla="*/ 150 h 279"/>
                <a:gd name="T12" fmla="*/ 10 w 265"/>
                <a:gd name="T13" fmla="*/ 129 h 279"/>
                <a:gd name="T14" fmla="*/ 10 w 265"/>
                <a:gd name="T15" fmla="*/ 34 h 279"/>
                <a:gd name="T16" fmla="*/ 10 w 265"/>
                <a:gd name="T17" fmla="*/ 34 h 279"/>
                <a:gd name="T18" fmla="*/ 65 w 265"/>
                <a:gd name="T19" fmla="*/ 17 h 279"/>
                <a:gd name="T20" fmla="*/ 86 w 265"/>
                <a:gd name="T21" fmla="*/ 1 h 279"/>
                <a:gd name="T22" fmla="*/ 131 w 265"/>
                <a:gd name="T23" fmla="*/ 3 h 279"/>
                <a:gd name="T24" fmla="*/ 132 w 265"/>
                <a:gd name="T25" fmla="*/ 3 h 279"/>
                <a:gd name="T26" fmla="*/ 132 w 265"/>
                <a:gd name="T27" fmla="*/ 3 h 279"/>
                <a:gd name="T28" fmla="*/ 133 w 265"/>
                <a:gd name="T29" fmla="*/ 3 h 279"/>
                <a:gd name="T30" fmla="*/ 169 w 265"/>
                <a:gd name="T31" fmla="*/ 12 h 279"/>
                <a:gd name="T32" fmla="*/ 170 w 265"/>
                <a:gd name="T33" fmla="*/ 13 h 279"/>
                <a:gd name="T34" fmla="*/ 170 w 265"/>
                <a:gd name="T35" fmla="*/ 13 h 279"/>
                <a:gd name="T36" fmla="*/ 171 w 265"/>
                <a:gd name="T37" fmla="*/ 26 h 279"/>
                <a:gd name="T38" fmla="*/ 197 w 265"/>
                <a:gd name="T39" fmla="*/ 31 h 279"/>
                <a:gd name="T40" fmla="*/ 201 w 265"/>
                <a:gd name="T41" fmla="*/ 32 h 279"/>
                <a:gd name="T42" fmla="*/ 251 w 265"/>
                <a:gd name="T43" fmla="*/ 105 h 279"/>
                <a:gd name="T44" fmla="*/ 255 w 265"/>
                <a:gd name="T45" fmla="*/ 151 h 279"/>
                <a:gd name="T46" fmla="*/ 259 w 265"/>
                <a:gd name="T47" fmla="*/ 192 h 279"/>
                <a:gd name="T48" fmla="*/ 262 w 265"/>
                <a:gd name="T49" fmla="*/ 234 h 279"/>
                <a:gd name="T50" fmla="*/ 264 w 265"/>
                <a:gd name="T51" fmla="*/ 266 h 279"/>
                <a:gd name="T52" fmla="*/ 264 w 265"/>
                <a:gd name="T53" fmla="*/ 266 h 279"/>
                <a:gd name="T54" fmla="*/ 265 w 265"/>
                <a:gd name="T55"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5" h="279">
                  <a:moveTo>
                    <a:pt x="265" y="279"/>
                  </a:moveTo>
                  <a:cubicBezTo>
                    <a:pt x="25" y="279"/>
                    <a:pt x="25" y="279"/>
                    <a:pt x="25" y="279"/>
                  </a:cubicBezTo>
                  <a:cubicBezTo>
                    <a:pt x="25" y="273"/>
                    <a:pt x="23" y="256"/>
                    <a:pt x="20" y="234"/>
                  </a:cubicBezTo>
                  <a:cubicBezTo>
                    <a:pt x="20" y="232"/>
                    <a:pt x="20" y="231"/>
                    <a:pt x="20" y="230"/>
                  </a:cubicBezTo>
                  <a:cubicBezTo>
                    <a:pt x="17" y="211"/>
                    <a:pt x="15" y="191"/>
                    <a:pt x="13" y="171"/>
                  </a:cubicBezTo>
                  <a:cubicBezTo>
                    <a:pt x="13" y="164"/>
                    <a:pt x="12" y="157"/>
                    <a:pt x="11" y="150"/>
                  </a:cubicBezTo>
                  <a:cubicBezTo>
                    <a:pt x="11" y="143"/>
                    <a:pt x="11" y="136"/>
                    <a:pt x="10" y="129"/>
                  </a:cubicBezTo>
                  <a:cubicBezTo>
                    <a:pt x="8" y="78"/>
                    <a:pt x="0" y="42"/>
                    <a:pt x="10" y="34"/>
                  </a:cubicBezTo>
                  <a:cubicBezTo>
                    <a:pt x="10" y="34"/>
                    <a:pt x="10" y="34"/>
                    <a:pt x="10" y="34"/>
                  </a:cubicBezTo>
                  <a:cubicBezTo>
                    <a:pt x="19" y="26"/>
                    <a:pt x="65" y="17"/>
                    <a:pt x="65" y="17"/>
                  </a:cubicBezTo>
                  <a:cubicBezTo>
                    <a:pt x="65" y="17"/>
                    <a:pt x="70" y="2"/>
                    <a:pt x="86" y="1"/>
                  </a:cubicBezTo>
                  <a:cubicBezTo>
                    <a:pt x="102" y="0"/>
                    <a:pt x="118" y="1"/>
                    <a:pt x="131" y="3"/>
                  </a:cubicBezTo>
                  <a:cubicBezTo>
                    <a:pt x="131" y="3"/>
                    <a:pt x="132" y="3"/>
                    <a:pt x="132" y="3"/>
                  </a:cubicBezTo>
                  <a:cubicBezTo>
                    <a:pt x="132" y="3"/>
                    <a:pt x="132" y="3"/>
                    <a:pt x="132" y="3"/>
                  </a:cubicBezTo>
                  <a:cubicBezTo>
                    <a:pt x="132" y="3"/>
                    <a:pt x="133" y="3"/>
                    <a:pt x="133" y="3"/>
                  </a:cubicBezTo>
                  <a:cubicBezTo>
                    <a:pt x="152" y="6"/>
                    <a:pt x="167" y="10"/>
                    <a:pt x="169" y="12"/>
                  </a:cubicBezTo>
                  <a:cubicBezTo>
                    <a:pt x="170" y="12"/>
                    <a:pt x="170" y="13"/>
                    <a:pt x="170" y="13"/>
                  </a:cubicBezTo>
                  <a:cubicBezTo>
                    <a:pt x="170" y="13"/>
                    <a:pt x="170" y="13"/>
                    <a:pt x="170" y="13"/>
                  </a:cubicBezTo>
                  <a:cubicBezTo>
                    <a:pt x="171" y="22"/>
                    <a:pt x="171" y="26"/>
                    <a:pt x="171" y="26"/>
                  </a:cubicBezTo>
                  <a:cubicBezTo>
                    <a:pt x="171" y="26"/>
                    <a:pt x="184" y="32"/>
                    <a:pt x="197" y="31"/>
                  </a:cubicBezTo>
                  <a:cubicBezTo>
                    <a:pt x="198" y="31"/>
                    <a:pt x="199" y="31"/>
                    <a:pt x="201" y="32"/>
                  </a:cubicBezTo>
                  <a:cubicBezTo>
                    <a:pt x="216" y="35"/>
                    <a:pt x="247" y="62"/>
                    <a:pt x="251" y="105"/>
                  </a:cubicBezTo>
                  <a:cubicBezTo>
                    <a:pt x="252" y="117"/>
                    <a:pt x="254" y="133"/>
                    <a:pt x="255" y="151"/>
                  </a:cubicBezTo>
                  <a:cubicBezTo>
                    <a:pt x="256" y="164"/>
                    <a:pt x="257" y="178"/>
                    <a:pt x="259" y="192"/>
                  </a:cubicBezTo>
                  <a:cubicBezTo>
                    <a:pt x="260" y="207"/>
                    <a:pt x="261" y="221"/>
                    <a:pt x="262" y="234"/>
                  </a:cubicBezTo>
                  <a:cubicBezTo>
                    <a:pt x="263" y="246"/>
                    <a:pt x="263" y="258"/>
                    <a:pt x="264" y="266"/>
                  </a:cubicBezTo>
                  <a:cubicBezTo>
                    <a:pt x="264" y="266"/>
                    <a:pt x="264" y="266"/>
                    <a:pt x="264" y="266"/>
                  </a:cubicBezTo>
                  <a:cubicBezTo>
                    <a:pt x="264" y="272"/>
                    <a:pt x="265" y="277"/>
                    <a:pt x="265" y="279"/>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9" name="Forma libre 9">
              <a:extLst>
                <a:ext uri="{FF2B5EF4-FFF2-40B4-BE49-F238E27FC236}">
                  <a16:creationId xmlns:a16="http://schemas.microsoft.com/office/drawing/2014/main" id="{319F10DD-B9D3-4B3A-8314-9802E27DC1C4}"/>
                </a:ext>
              </a:extLst>
            </p:cNvPr>
            <p:cNvSpPr>
              <a:spLocks/>
            </p:cNvSpPr>
            <p:nvPr/>
          </p:nvSpPr>
          <p:spPr bwMode="auto">
            <a:xfrm>
              <a:off x="4832350" y="4359275"/>
              <a:ext cx="1382713" cy="1152525"/>
            </a:xfrm>
            <a:custGeom>
              <a:avLst/>
              <a:gdLst>
                <a:gd name="T0" fmla="*/ 227 w 241"/>
                <a:gd name="T1" fmla="*/ 194 h 201"/>
                <a:gd name="T2" fmla="*/ 104 w 241"/>
                <a:gd name="T3" fmla="*/ 200 h 201"/>
                <a:gd name="T4" fmla="*/ 23 w 241"/>
                <a:gd name="T5" fmla="*/ 199 h 201"/>
                <a:gd name="T6" fmla="*/ 38 w 241"/>
                <a:gd name="T7" fmla="*/ 83 h 201"/>
                <a:gd name="T8" fmla="*/ 94 w 241"/>
                <a:gd name="T9" fmla="*/ 4 h 201"/>
                <a:gd name="T10" fmla="*/ 94 w 241"/>
                <a:gd name="T11" fmla="*/ 4 h 201"/>
                <a:gd name="T12" fmla="*/ 106 w 241"/>
                <a:gd name="T13" fmla="*/ 1 h 201"/>
                <a:gd name="T14" fmla="*/ 143 w 241"/>
                <a:gd name="T15" fmla="*/ 57 h 201"/>
                <a:gd name="T16" fmla="*/ 95 w 241"/>
                <a:gd name="T17" fmla="*/ 120 h 201"/>
                <a:gd name="T18" fmla="*/ 76 w 241"/>
                <a:gd name="T19" fmla="*/ 141 h 201"/>
                <a:gd name="T20" fmla="*/ 97 w 241"/>
                <a:gd name="T21" fmla="*/ 141 h 201"/>
                <a:gd name="T22" fmla="*/ 239 w 241"/>
                <a:gd name="T23" fmla="*/ 164 h 201"/>
                <a:gd name="T24" fmla="*/ 227 w 241"/>
                <a:gd name="T25" fmla="*/ 19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201">
                  <a:moveTo>
                    <a:pt x="227" y="194"/>
                  </a:moveTo>
                  <a:cubicBezTo>
                    <a:pt x="224" y="194"/>
                    <a:pt x="160" y="198"/>
                    <a:pt x="104" y="200"/>
                  </a:cubicBezTo>
                  <a:cubicBezTo>
                    <a:pt x="66" y="201"/>
                    <a:pt x="32" y="201"/>
                    <a:pt x="23" y="199"/>
                  </a:cubicBezTo>
                  <a:cubicBezTo>
                    <a:pt x="0" y="193"/>
                    <a:pt x="5" y="167"/>
                    <a:pt x="38" y="83"/>
                  </a:cubicBezTo>
                  <a:cubicBezTo>
                    <a:pt x="59" y="29"/>
                    <a:pt x="80" y="10"/>
                    <a:pt x="94" y="4"/>
                  </a:cubicBezTo>
                  <a:cubicBezTo>
                    <a:pt x="94" y="4"/>
                    <a:pt x="94" y="4"/>
                    <a:pt x="94" y="4"/>
                  </a:cubicBezTo>
                  <a:cubicBezTo>
                    <a:pt x="101" y="0"/>
                    <a:pt x="106" y="1"/>
                    <a:pt x="106" y="1"/>
                  </a:cubicBezTo>
                  <a:cubicBezTo>
                    <a:pt x="123" y="0"/>
                    <a:pt x="145" y="42"/>
                    <a:pt x="143" y="57"/>
                  </a:cubicBezTo>
                  <a:cubicBezTo>
                    <a:pt x="142" y="66"/>
                    <a:pt x="115" y="98"/>
                    <a:pt x="95" y="120"/>
                  </a:cubicBezTo>
                  <a:cubicBezTo>
                    <a:pt x="85" y="132"/>
                    <a:pt x="76" y="141"/>
                    <a:pt x="76" y="141"/>
                  </a:cubicBezTo>
                  <a:cubicBezTo>
                    <a:pt x="76" y="141"/>
                    <a:pt x="85" y="141"/>
                    <a:pt x="97" y="141"/>
                  </a:cubicBezTo>
                  <a:cubicBezTo>
                    <a:pt x="139" y="142"/>
                    <a:pt x="228" y="145"/>
                    <a:pt x="239" y="164"/>
                  </a:cubicBezTo>
                  <a:cubicBezTo>
                    <a:pt x="241" y="169"/>
                    <a:pt x="233" y="194"/>
                    <a:pt x="227" y="194"/>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0" name="Forma libre 10">
              <a:extLst>
                <a:ext uri="{FF2B5EF4-FFF2-40B4-BE49-F238E27FC236}">
                  <a16:creationId xmlns:a16="http://schemas.microsoft.com/office/drawing/2014/main" id="{5849D18F-42AB-4436-A00E-CCB48479C93C}"/>
                </a:ext>
              </a:extLst>
            </p:cNvPr>
            <p:cNvSpPr>
              <a:spLocks/>
            </p:cNvSpPr>
            <p:nvPr/>
          </p:nvSpPr>
          <p:spPr bwMode="auto">
            <a:xfrm>
              <a:off x="6450013" y="4960938"/>
              <a:ext cx="333375" cy="750888"/>
            </a:xfrm>
            <a:custGeom>
              <a:avLst/>
              <a:gdLst>
                <a:gd name="T0" fmla="*/ 66 w 66"/>
                <a:gd name="T1" fmla="*/ 131 h 131"/>
                <a:gd name="T2" fmla="*/ 23 w 66"/>
                <a:gd name="T3" fmla="*/ 68 h 131"/>
                <a:gd name="T4" fmla="*/ 4 w 66"/>
                <a:gd name="T5" fmla="*/ 25 h 131"/>
                <a:gd name="T6" fmla="*/ 57 w 66"/>
                <a:gd name="T7" fmla="*/ 16 h 131"/>
                <a:gd name="T8" fmla="*/ 64 w 66"/>
                <a:gd name="T9" fmla="*/ 99 h 131"/>
                <a:gd name="T10" fmla="*/ 66 w 66"/>
                <a:gd name="T11" fmla="*/ 131 h 131"/>
              </a:gdLst>
              <a:ahLst/>
              <a:cxnLst>
                <a:cxn ang="0">
                  <a:pos x="T0" y="T1"/>
                </a:cxn>
                <a:cxn ang="0">
                  <a:pos x="T2" y="T3"/>
                </a:cxn>
                <a:cxn ang="0">
                  <a:pos x="T4" y="T5"/>
                </a:cxn>
                <a:cxn ang="0">
                  <a:pos x="T6" y="T7"/>
                </a:cxn>
                <a:cxn ang="0">
                  <a:pos x="T8" y="T9"/>
                </a:cxn>
                <a:cxn ang="0">
                  <a:pos x="T10" y="T11"/>
                </a:cxn>
              </a:cxnLst>
              <a:rect l="0" t="0" r="r" b="b"/>
              <a:pathLst>
                <a:path w="66" h="131">
                  <a:moveTo>
                    <a:pt x="66" y="131"/>
                  </a:moveTo>
                  <a:cubicBezTo>
                    <a:pt x="61" y="107"/>
                    <a:pt x="42" y="83"/>
                    <a:pt x="23" y="68"/>
                  </a:cubicBezTo>
                  <a:cubicBezTo>
                    <a:pt x="0" y="51"/>
                    <a:pt x="4" y="25"/>
                    <a:pt x="4" y="25"/>
                  </a:cubicBezTo>
                  <a:cubicBezTo>
                    <a:pt x="21" y="0"/>
                    <a:pt x="41" y="5"/>
                    <a:pt x="57" y="16"/>
                  </a:cubicBezTo>
                  <a:cubicBezTo>
                    <a:pt x="59" y="43"/>
                    <a:pt x="62" y="74"/>
                    <a:pt x="64" y="99"/>
                  </a:cubicBezTo>
                  <a:cubicBezTo>
                    <a:pt x="65" y="111"/>
                    <a:pt x="65" y="123"/>
                    <a:pt x="66" y="131"/>
                  </a:cubicBezTo>
                  <a:close/>
                </a:path>
              </a:pathLst>
            </a:custGeom>
            <a:gradFill flip="none" rotWithShape="1">
              <a:gsLst>
                <a:gs pos="100000">
                  <a:srgbClr val="7289F2">
                    <a:alpha val="0"/>
                  </a:srgbClr>
                </a:gs>
                <a:gs pos="26000">
                  <a:srgbClr val="7289F2">
                    <a:alpha val="54000"/>
                  </a:srgbClr>
                </a:gs>
              </a:gsLst>
              <a:lin ang="78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2" name="Forma libre: Forma 21">
              <a:extLst>
                <a:ext uri="{FF2B5EF4-FFF2-40B4-BE49-F238E27FC236}">
                  <a16:creationId xmlns:a16="http://schemas.microsoft.com/office/drawing/2014/main" id="{D1D8B039-3C85-439E-9B4E-0AE3B0227E37}"/>
                </a:ext>
              </a:extLst>
            </p:cNvPr>
            <p:cNvSpPr/>
            <p:nvPr/>
          </p:nvSpPr>
          <p:spPr>
            <a:xfrm rot="20364014">
              <a:off x="6924390" y="4583236"/>
              <a:ext cx="305126" cy="641501"/>
            </a:xfrm>
            <a:custGeom>
              <a:avLst/>
              <a:gdLst>
                <a:gd name="connsiteX0" fmla="*/ 793 w 453638"/>
                <a:gd name="connsiteY0" fmla="*/ 10752 h 953733"/>
                <a:gd name="connsiteX1" fmla="*/ 331787 w 453638"/>
                <a:gd name="connsiteY1" fmla="*/ 467952 h 953733"/>
                <a:gd name="connsiteX2" fmla="*/ 436562 w 453638"/>
                <a:gd name="connsiteY2" fmla="*/ 944202 h 953733"/>
                <a:gd name="connsiteX3" fmla="*/ 793 w 453638"/>
                <a:gd name="connsiteY3" fmla="*/ 10752 h 953733"/>
              </a:gdLst>
              <a:ahLst/>
              <a:cxnLst>
                <a:cxn ang="0">
                  <a:pos x="connsiteX0" y="connsiteY0"/>
                </a:cxn>
                <a:cxn ang="0">
                  <a:pos x="connsiteX1" y="connsiteY1"/>
                </a:cxn>
                <a:cxn ang="0">
                  <a:pos x="connsiteX2" y="connsiteY2"/>
                </a:cxn>
                <a:cxn ang="0">
                  <a:pos x="connsiteX3" y="connsiteY3"/>
                </a:cxn>
              </a:cxnLst>
              <a:rect l="l" t="t" r="r" b="b"/>
              <a:pathLst>
                <a:path w="453638" h="953733">
                  <a:moveTo>
                    <a:pt x="793" y="10752"/>
                  </a:moveTo>
                  <a:cubicBezTo>
                    <a:pt x="-16669" y="-68623"/>
                    <a:pt x="259159" y="312377"/>
                    <a:pt x="331787" y="467952"/>
                  </a:cubicBezTo>
                  <a:cubicBezTo>
                    <a:pt x="404415" y="623527"/>
                    <a:pt x="490934" y="1020005"/>
                    <a:pt x="436562" y="944202"/>
                  </a:cubicBezTo>
                  <a:cubicBezTo>
                    <a:pt x="382190" y="868399"/>
                    <a:pt x="18255" y="90127"/>
                    <a:pt x="793" y="10752"/>
                  </a:cubicBezTo>
                  <a:close/>
                </a:path>
              </a:pathLst>
            </a:custGeom>
            <a:gradFill flip="none" rotWithShape="1">
              <a:gsLst>
                <a:gs pos="100000">
                  <a:srgbClr val="7289F2">
                    <a:alpha val="0"/>
                  </a:srgbClr>
                </a:gs>
                <a:gs pos="26000">
                  <a:srgbClr val="7289F2">
                    <a:alpha val="54000"/>
                  </a:srgbClr>
                </a:gs>
              </a:gsLst>
              <a:lin ang="78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chemeClr val="tx1"/>
                </a:solidFill>
              </a:endParaRPr>
            </a:p>
          </p:txBody>
        </p:sp>
        <p:sp>
          <p:nvSpPr>
            <p:cNvPr id="11" name="Forma libre 11">
              <a:extLst>
                <a:ext uri="{FF2B5EF4-FFF2-40B4-BE49-F238E27FC236}">
                  <a16:creationId xmlns:a16="http://schemas.microsoft.com/office/drawing/2014/main" id="{9C6C3AB2-1F41-4F9F-A40A-34C6948A2EEB}"/>
                </a:ext>
              </a:extLst>
            </p:cNvPr>
            <p:cNvSpPr>
              <a:spLocks/>
            </p:cNvSpPr>
            <p:nvPr/>
          </p:nvSpPr>
          <p:spPr bwMode="auto">
            <a:xfrm>
              <a:off x="6065838" y="4297363"/>
              <a:ext cx="1435100" cy="1168400"/>
            </a:xfrm>
            <a:custGeom>
              <a:avLst/>
              <a:gdLst>
                <a:gd name="T0" fmla="*/ 11 w 250"/>
                <a:gd name="T1" fmla="*/ 49 h 204"/>
                <a:gd name="T2" fmla="*/ 103 w 250"/>
                <a:gd name="T3" fmla="*/ 27 h 204"/>
                <a:gd name="T4" fmla="*/ 211 w 250"/>
                <a:gd name="T5" fmla="*/ 135 h 204"/>
                <a:gd name="T6" fmla="*/ 179 w 250"/>
                <a:gd name="T7" fmla="*/ 196 h 204"/>
                <a:gd name="T8" fmla="*/ 10 w 250"/>
                <a:gd name="T9" fmla="*/ 49 h 204"/>
                <a:gd name="T10" fmla="*/ 11 w 250"/>
                <a:gd name="T11" fmla="*/ 49 h 204"/>
              </a:gdLst>
              <a:ahLst/>
              <a:cxnLst>
                <a:cxn ang="0">
                  <a:pos x="T0" y="T1"/>
                </a:cxn>
                <a:cxn ang="0">
                  <a:pos x="T2" y="T3"/>
                </a:cxn>
                <a:cxn ang="0">
                  <a:pos x="T4" y="T5"/>
                </a:cxn>
                <a:cxn ang="0">
                  <a:pos x="T6" y="T7"/>
                </a:cxn>
                <a:cxn ang="0">
                  <a:pos x="T8" y="T9"/>
                </a:cxn>
                <a:cxn ang="0">
                  <a:pos x="T10" y="T11"/>
                </a:cxn>
              </a:cxnLst>
              <a:rect l="0" t="0" r="r" b="b"/>
              <a:pathLst>
                <a:path w="250" h="204">
                  <a:moveTo>
                    <a:pt x="11" y="49"/>
                  </a:moveTo>
                  <a:cubicBezTo>
                    <a:pt x="25" y="11"/>
                    <a:pt x="73" y="0"/>
                    <a:pt x="103" y="27"/>
                  </a:cubicBezTo>
                  <a:cubicBezTo>
                    <a:pt x="136" y="58"/>
                    <a:pt x="187" y="105"/>
                    <a:pt x="211" y="135"/>
                  </a:cubicBezTo>
                  <a:cubicBezTo>
                    <a:pt x="250" y="180"/>
                    <a:pt x="199" y="204"/>
                    <a:pt x="179" y="196"/>
                  </a:cubicBezTo>
                  <a:cubicBezTo>
                    <a:pt x="117" y="171"/>
                    <a:pt x="0" y="117"/>
                    <a:pt x="10" y="49"/>
                  </a:cubicBezTo>
                  <a:cubicBezTo>
                    <a:pt x="10" y="49"/>
                    <a:pt x="11" y="49"/>
                    <a:pt x="11" y="49"/>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2" name="Forma libre 12">
              <a:extLst>
                <a:ext uri="{FF2B5EF4-FFF2-40B4-BE49-F238E27FC236}">
                  <a16:creationId xmlns:a16="http://schemas.microsoft.com/office/drawing/2014/main" id="{53D9C9B8-8241-4452-98F4-6F4696E0228C}"/>
                </a:ext>
              </a:extLst>
            </p:cNvPr>
            <p:cNvSpPr>
              <a:spLocks/>
            </p:cNvSpPr>
            <p:nvPr/>
          </p:nvSpPr>
          <p:spPr bwMode="auto">
            <a:xfrm>
              <a:off x="5664200" y="3127375"/>
              <a:ext cx="809625" cy="1135063"/>
            </a:xfrm>
            <a:custGeom>
              <a:avLst/>
              <a:gdLst>
                <a:gd name="T0" fmla="*/ 138 w 141"/>
                <a:gd name="T1" fmla="*/ 142 h 198"/>
                <a:gd name="T2" fmla="*/ 136 w 141"/>
                <a:gd name="T3" fmla="*/ 150 h 198"/>
                <a:gd name="T4" fmla="*/ 134 w 141"/>
                <a:gd name="T5" fmla="*/ 170 h 198"/>
                <a:gd name="T6" fmla="*/ 128 w 141"/>
                <a:gd name="T7" fmla="*/ 178 h 198"/>
                <a:gd name="T8" fmla="*/ 125 w 141"/>
                <a:gd name="T9" fmla="*/ 179 h 198"/>
                <a:gd name="T10" fmla="*/ 115 w 141"/>
                <a:gd name="T11" fmla="*/ 178 h 198"/>
                <a:gd name="T12" fmla="*/ 109 w 141"/>
                <a:gd name="T13" fmla="*/ 198 h 198"/>
                <a:gd name="T14" fmla="*/ 108 w 141"/>
                <a:gd name="T15" fmla="*/ 197 h 198"/>
                <a:gd name="T16" fmla="*/ 71 w 141"/>
                <a:gd name="T17" fmla="*/ 188 h 198"/>
                <a:gd name="T18" fmla="*/ 71 w 141"/>
                <a:gd name="T19" fmla="*/ 188 h 198"/>
                <a:gd name="T20" fmla="*/ 70 w 141"/>
                <a:gd name="T21" fmla="*/ 188 h 198"/>
                <a:gd name="T22" fmla="*/ 25 w 141"/>
                <a:gd name="T23" fmla="*/ 186 h 198"/>
                <a:gd name="T24" fmla="*/ 26 w 141"/>
                <a:gd name="T25" fmla="*/ 157 h 198"/>
                <a:gd name="T26" fmla="*/ 19 w 141"/>
                <a:gd name="T27" fmla="*/ 125 h 198"/>
                <a:gd name="T28" fmla="*/ 9 w 141"/>
                <a:gd name="T29" fmla="*/ 99 h 198"/>
                <a:gd name="T30" fmla="*/ 0 w 141"/>
                <a:gd name="T31" fmla="*/ 72 h 198"/>
                <a:gd name="T32" fmla="*/ 34 w 141"/>
                <a:gd name="T33" fmla="*/ 18 h 198"/>
                <a:gd name="T34" fmla="*/ 57 w 141"/>
                <a:gd name="T35" fmla="*/ 7 h 198"/>
                <a:gd name="T36" fmla="*/ 76 w 141"/>
                <a:gd name="T37" fmla="*/ 0 h 198"/>
                <a:gd name="T38" fmla="*/ 92 w 141"/>
                <a:gd name="T39" fmla="*/ 9 h 198"/>
                <a:gd name="T40" fmla="*/ 112 w 141"/>
                <a:gd name="T41" fmla="*/ 11 h 198"/>
                <a:gd name="T42" fmla="*/ 124 w 141"/>
                <a:gd name="T43" fmla="*/ 24 h 198"/>
                <a:gd name="T44" fmla="*/ 134 w 141"/>
                <a:gd name="T45" fmla="*/ 37 h 198"/>
                <a:gd name="T46" fmla="*/ 134 w 141"/>
                <a:gd name="T47" fmla="*/ 38 h 198"/>
                <a:gd name="T48" fmla="*/ 134 w 141"/>
                <a:gd name="T49" fmla="*/ 38 h 198"/>
                <a:gd name="T50" fmla="*/ 133 w 141"/>
                <a:gd name="T51" fmla="*/ 39 h 198"/>
                <a:gd name="T52" fmla="*/ 132 w 141"/>
                <a:gd name="T53" fmla="*/ 41 h 198"/>
                <a:gd name="T54" fmla="*/ 131 w 141"/>
                <a:gd name="T55" fmla="*/ 42 h 198"/>
                <a:gd name="T56" fmla="*/ 130 w 141"/>
                <a:gd name="T57" fmla="*/ 42 h 198"/>
                <a:gd name="T58" fmla="*/ 129 w 141"/>
                <a:gd name="T59" fmla="*/ 43 h 198"/>
                <a:gd name="T60" fmla="*/ 129 w 141"/>
                <a:gd name="T61" fmla="*/ 43 h 198"/>
                <a:gd name="T62" fmla="*/ 138 w 141"/>
                <a:gd name="T63" fmla="*/ 90 h 198"/>
                <a:gd name="T64" fmla="*/ 139 w 141"/>
                <a:gd name="T65" fmla="*/ 113 h 198"/>
                <a:gd name="T66" fmla="*/ 138 w 141"/>
                <a:gd name="T67" fmla="*/ 14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198">
                  <a:moveTo>
                    <a:pt x="138" y="142"/>
                  </a:moveTo>
                  <a:cubicBezTo>
                    <a:pt x="138" y="145"/>
                    <a:pt x="137" y="147"/>
                    <a:pt x="136" y="150"/>
                  </a:cubicBezTo>
                  <a:cubicBezTo>
                    <a:pt x="136" y="151"/>
                    <a:pt x="135" y="166"/>
                    <a:pt x="134" y="170"/>
                  </a:cubicBezTo>
                  <a:cubicBezTo>
                    <a:pt x="134" y="172"/>
                    <a:pt x="132" y="177"/>
                    <a:pt x="128" y="178"/>
                  </a:cubicBezTo>
                  <a:cubicBezTo>
                    <a:pt x="127" y="179"/>
                    <a:pt x="126" y="179"/>
                    <a:pt x="125" y="179"/>
                  </a:cubicBezTo>
                  <a:cubicBezTo>
                    <a:pt x="118" y="178"/>
                    <a:pt x="115" y="178"/>
                    <a:pt x="115" y="178"/>
                  </a:cubicBezTo>
                  <a:cubicBezTo>
                    <a:pt x="115" y="178"/>
                    <a:pt x="108" y="189"/>
                    <a:pt x="109" y="198"/>
                  </a:cubicBezTo>
                  <a:cubicBezTo>
                    <a:pt x="109" y="198"/>
                    <a:pt x="109" y="197"/>
                    <a:pt x="108" y="197"/>
                  </a:cubicBezTo>
                  <a:cubicBezTo>
                    <a:pt x="106" y="195"/>
                    <a:pt x="91" y="191"/>
                    <a:pt x="71" y="188"/>
                  </a:cubicBezTo>
                  <a:cubicBezTo>
                    <a:pt x="71" y="188"/>
                    <a:pt x="71" y="188"/>
                    <a:pt x="71" y="188"/>
                  </a:cubicBezTo>
                  <a:cubicBezTo>
                    <a:pt x="71" y="188"/>
                    <a:pt x="70" y="188"/>
                    <a:pt x="70" y="188"/>
                  </a:cubicBezTo>
                  <a:cubicBezTo>
                    <a:pt x="57" y="186"/>
                    <a:pt x="41" y="185"/>
                    <a:pt x="25" y="186"/>
                  </a:cubicBezTo>
                  <a:cubicBezTo>
                    <a:pt x="25" y="186"/>
                    <a:pt x="27" y="173"/>
                    <a:pt x="26" y="157"/>
                  </a:cubicBezTo>
                  <a:cubicBezTo>
                    <a:pt x="25" y="147"/>
                    <a:pt x="23" y="135"/>
                    <a:pt x="19" y="125"/>
                  </a:cubicBezTo>
                  <a:cubicBezTo>
                    <a:pt x="15" y="116"/>
                    <a:pt x="12" y="107"/>
                    <a:pt x="9" y="99"/>
                  </a:cubicBezTo>
                  <a:cubicBezTo>
                    <a:pt x="4" y="84"/>
                    <a:pt x="0" y="73"/>
                    <a:pt x="0" y="72"/>
                  </a:cubicBezTo>
                  <a:cubicBezTo>
                    <a:pt x="0" y="71"/>
                    <a:pt x="4" y="33"/>
                    <a:pt x="34" y="18"/>
                  </a:cubicBezTo>
                  <a:cubicBezTo>
                    <a:pt x="34" y="18"/>
                    <a:pt x="49" y="6"/>
                    <a:pt x="57" y="7"/>
                  </a:cubicBezTo>
                  <a:cubicBezTo>
                    <a:pt x="66" y="8"/>
                    <a:pt x="72" y="0"/>
                    <a:pt x="76" y="0"/>
                  </a:cubicBezTo>
                  <a:cubicBezTo>
                    <a:pt x="80" y="0"/>
                    <a:pt x="85" y="7"/>
                    <a:pt x="92" y="9"/>
                  </a:cubicBezTo>
                  <a:cubicBezTo>
                    <a:pt x="100" y="12"/>
                    <a:pt x="107" y="7"/>
                    <a:pt x="112" y="11"/>
                  </a:cubicBezTo>
                  <a:cubicBezTo>
                    <a:pt x="116" y="14"/>
                    <a:pt x="121" y="24"/>
                    <a:pt x="124" y="24"/>
                  </a:cubicBezTo>
                  <a:cubicBezTo>
                    <a:pt x="127" y="24"/>
                    <a:pt x="136" y="31"/>
                    <a:pt x="134" y="37"/>
                  </a:cubicBezTo>
                  <a:cubicBezTo>
                    <a:pt x="134" y="38"/>
                    <a:pt x="134" y="38"/>
                    <a:pt x="134" y="38"/>
                  </a:cubicBezTo>
                  <a:cubicBezTo>
                    <a:pt x="134" y="38"/>
                    <a:pt x="134" y="38"/>
                    <a:pt x="134" y="38"/>
                  </a:cubicBezTo>
                  <a:cubicBezTo>
                    <a:pt x="134" y="39"/>
                    <a:pt x="134" y="39"/>
                    <a:pt x="133" y="39"/>
                  </a:cubicBezTo>
                  <a:cubicBezTo>
                    <a:pt x="133" y="40"/>
                    <a:pt x="133" y="40"/>
                    <a:pt x="132" y="41"/>
                  </a:cubicBezTo>
                  <a:cubicBezTo>
                    <a:pt x="132" y="41"/>
                    <a:pt x="131" y="41"/>
                    <a:pt x="131" y="42"/>
                  </a:cubicBezTo>
                  <a:cubicBezTo>
                    <a:pt x="131" y="42"/>
                    <a:pt x="130" y="42"/>
                    <a:pt x="130" y="42"/>
                  </a:cubicBezTo>
                  <a:cubicBezTo>
                    <a:pt x="130" y="43"/>
                    <a:pt x="130" y="43"/>
                    <a:pt x="129" y="43"/>
                  </a:cubicBezTo>
                  <a:cubicBezTo>
                    <a:pt x="129" y="43"/>
                    <a:pt x="129" y="43"/>
                    <a:pt x="129" y="43"/>
                  </a:cubicBezTo>
                  <a:cubicBezTo>
                    <a:pt x="129" y="43"/>
                    <a:pt x="139" y="82"/>
                    <a:pt x="138" y="90"/>
                  </a:cubicBezTo>
                  <a:cubicBezTo>
                    <a:pt x="138" y="97"/>
                    <a:pt x="137" y="106"/>
                    <a:pt x="139" y="113"/>
                  </a:cubicBezTo>
                  <a:cubicBezTo>
                    <a:pt x="141" y="118"/>
                    <a:pt x="141" y="129"/>
                    <a:pt x="138" y="142"/>
                  </a:cubicBezTo>
                  <a:close/>
                </a:path>
              </a:pathLst>
            </a:custGeom>
            <a:solidFill>
              <a:srgbClr val="F8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3" name="Forma libre 13">
              <a:extLst>
                <a:ext uri="{FF2B5EF4-FFF2-40B4-BE49-F238E27FC236}">
                  <a16:creationId xmlns:a16="http://schemas.microsoft.com/office/drawing/2014/main" id="{104737AB-59A7-4247-842C-6F97799DA28F}"/>
                </a:ext>
              </a:extLst>
            </p:cNvPr>
            <p:cNvSpPr>
              <a:spLocks/>
            </p:cNvSpPr>
            <p:nvPr/>
          </p:nvSpPr>
          <p:spPr bwMode="auto">
            <a:xfrm>
              <a:off x="5664200" y="3127375"/>
              <a:ext cx="781050" cy="900113"/>
            </a:xfrm>
            <a:custGeom>
              <a:avLst/>
              <a:gdLst>
                <a:gd name="T0" fmla="*/ 134 w 136"/>
                <a:gd name="T1" fmla="*/ 37 h 157"/>
                <a:gd name="T2" fmla="*/ 134 w 136"/>
                <a:gd name="T3" fmla="*/ 38 h 157"/>
                <a:gd name="T4" fmla="*/ 134 w 136"/>
                <a:gd name="T5" fmla="*/ 38 h 157"/>
                <a:gd name="T6" fmla="*/ 133 w 136"/>
                <a:gd name="T7" fmla="*/ 39 h 157"/>
                <a:gd name="T8" fmla="*/ 132 w 136"/>
                <a:gd name="T9" fmla="*/ 41 h 157"/>
                <a:gd name="T10" fmla="*/ 129 w 136"/>
                <a:gd name="T11" fmla="*/ 43 h 157"/>
                <a:gd name="T12" fmla="*/ 129 w 136"/>
                <a:gd name="T13" fmla="*/ 43 h 157"/>
                <a:gd name="T14" fmla="*/ 127 w 136"/>
                <a:gd name="T15" fmla="*/ 79 h 157"/>
                <a:gd name="T16" fmla="*/ 97 w 136"/>
                <a:gd name="T17" fmla="*/ 111 h 157"/>
                <a:gd name="T18" fmla="*/ 85 w 136"/>
                <a:gd name="T19" fmla="*/ 140 h 157"/>
                <a:gd name="T20" fmla="*/ 85 w 136"/>
                <a:gd name="T21" fmla="*/ 157 h 157"/>
                <a:gd name="T22" fmla="*/ 26 w 136"/>
                <a:gd name="T23" fmla="*/ 157 h 157"/>
                <a:gd name="T24" fmla="*/ 19 w 136"/>
                <a:gd name="T25" fmla="*/ 125 h 157"/>
                <a:gd name="T26" fmla="*/ 9 w 136"/>
                <a:gd name="T27" fmla="*/ 99 h 157"/>
                <a:gd name="T28" fmla="*/ 0 w 136"/>
                <a:gd name="T29" fmla="*/ 72 h 157"/>
                <a:gd name="T30" fmla="*/ 34 w 136"/>
                <a:gd name="T31" fmla="*/ 18 h 157"/>
                <a:gd name="T32" fmla="*/ 57 w 136"/>
                <a:gd name="T33" fmla="*/ 7 h 157"/>
                <a:gd name="T34" fmla="*/ 76 w 136"/>
                <a:gd name="T35" fmla="*/ 0 h 157"/>
                <a:gd name="T36" fmla="*/ 92 w 136"/>
                <a:gd name="T37" fmla="*/ 9 h 157"/>
                <a:gd name="T38" fmla="*/ 112 w 136"/>
                <a:gd name="T39" fmla="*/ 11 h 157"/>
                <a:gd name="T40" fmla="*/ 124 w 136"/>
                <a:gd name="T41" fmla="*/ 24 h 157"/>
                <a:gd name="T42" fmla="*/ 134 w 136"/>
                <a:gd name="T43" fmla="*/ 3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157">
                  <a:moveTo>
                    <a:pt x="134" y="37"/>
                  </a:moveTo>
                  <a:cubicBezTo>
                    <a:pt x="134" y="38"/>
                    <a:pt x="134" y="38"/>
                    <a:pt x="134" y="38"/>
                  </a:cubicBezTo>
                  <a:cubicBezTo>
                    <a:pt x="134" y="38"/>
                    <a:pt x="134" y="38"/>
                    <a:pt x="134" y="38"/>
                  </a:cubicBezTo>
                  <a:cubicBezTo>
                    <a:pt x="134" y="39"/>
                    <a:pt x="134" y="39"/>
                    <a:pt x="133" y="39"/>
                  </a:cubicBezTo>
                  <a:cubicBezTo>
                    <a:pt x="133" y="40"/>
                    <a:pt x="133" y="40"/>
                    <a:pt x="132" y="41"/>
                  </a:cubicBezTo>
                  <a:cubicBezTo>
                    <a:pt x="131" y="42"/>
                    <a:pt x="130" y="43"/>
                    <a:pt x="129" y="43"/>
                  </a:cubicBezTo>
                  <a:cubicBezTo>
                    <a:pt x="129" y="43"/>
                    <a:pt x="129" y="43"/>
                    <a:pt x="129" y="43"/>
                  </a:cubicBezTo>
                  <a:cubicBezTo>
                    <a:pt x="127" y="79"/>
                    <a:pt x="127" y="79"/>
                    <a:pt x="127" y="79"/>
                  </a:cubicBezTo>
                  <a:cubicBezTo>
                    <a:pt x="97" y="111"/>
                    <a:pt x="97" y="111"/>
                    <a:pt x="97" y="111"/>
                  </a:cubicBezTo>
                  <a:cubicBezTo>
                    <a:pt x="89" y="119"/>
                    <a:pt x="85" y="129"/>
                    <a:pt x="85" y="140"/>
                  </a:cubicBezTo>
                  <a:cubicBezTo>
                    <a:pt x="85" y="157"/>
                    <a:pt x="85" y="157"/>
                    <a:pt x="85" y="157"/>
                  </a:cubicBezTo>
                  <a:cubicBezTo>
                    <a:pt x="26" y="157"/>
                    <a:pt x="26" y="157"/>
                    <a:pt x="26" y="157"/>
                  </a:cubicBezTo>
                  <a:cubicBezTo>
                    <a:pt x="25" y="147"/>
                    <a:pt x="23" y="135"/>
                    <a:pt x="19" y="125"/>
                  </a:cubicBezTo>
                  <a:cubicBezTo>
                    <a:pt x="15" y="116"/>
                    <a:pt x="12" y="107"/>
                    <a:pt x="9" y="99"/>
                  </a:cubicBezTo>
                  <a:cubicBezTo>
                    <a:pt x="4" y="84"/>
                    <a:pt x="0" y="73"/>
                    <a:pt x="0" y="72"/>
                  </a:cubicBezTo>
                  <a:cubicBezTo>
                    <a:pt x="0" y="71"/>
                    <a:pt x="4" y="33"/>
                    <a:pt x="34" y="18"/>
                  </a:cubicBezTo>
                  <a:cubicBezTo>
                    <a:pt x="34" y="18"/>
                    <a:pt x="49" y="6"/>
                    <a:pt x="57" y="7"/>
                  </a:cubicBezTo>
                  <a:cubicBezTo>
                    <a:pt x="66" y="8"/>
                    <a:pt x="72" y="0"/>
                    <a:pt x="76" y="0"/>
                  </a:cubicBezTo>
                  <a:cubicBezTo>
                    <a:pt x="80" y="0"/>
                    <a:pt x="85" y="7"/>
                    <a:pt x="92" y="9"/>
                  </a:cubicBezTo>
                  <a:cubicBezTo>
                    <a:pt x="100" y="12"/>
                    <a:pt x="107" y="7"/>
                    <a:pt x="112" y="11"/>
                  </a:cubicBezTo>
                  <a:cubicBezTo>
                    <a:pt x="116" y="14"/>
                    <a:pt x="121" y="24"/>
                    <a:pt x="124" y="24"/>
                  </a:cubicBezTo>
                  <a:cubicBezTo>
                    <a:pt x="127" y="24"/>
                    <a:pt x="136" y="31"/>
                    <a:pt x="134" y="37"/>
                  </a:cubicBezTo>
                  <a:close/>
                </a:path>
              </a:pathLst>
            </a:custGeom>
            <a:gradFill>
              <a:gsLst>
                <a:gs pos="75000">
                  <a:srgbClr val="F7BDBB"/>
                </a:gs>
                <a:gs pos="100000">
                  <a:srgbClr val="F7BDBB">
                    <a:alpha val="0"/>
                  </a:srgbClr>
                </a:gs>
              </a:gsLst>
              <a:lin ang="5400000" scaled="1"/>
            </a:gra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14" name="Forma libre 14">
              <a:extLst>
                <a:ext uri="{FF2B5EF4-FFF2-40B4-BE49-F238E27FC236}">
                  <a16:creationId xmlns:a16="http://schemas.microsoft.com/office/drawing/2014/main" id="{A4EE508E-C139-4549-AD46-4E5E82F754BB}"/>
                </a:ext>
              </a:extLst>
            </p:cNvPr>
            <p:cNvSpPr>
              <a:spLocks/>
            </p:cNvSpPr>
            <p:nvPr/>
          </p:nvSpPr>
          <p:spPr bwMode="auto">
            <a:xfrm>
              <a:off x="5664200" y="3127375"/>
              <a:ext cx="781050" cy="566738"/>
            </a:xfrm>
            <a:custGeom>
              <a:avLst/>
              <a:gdLst>
                <a:gd name="T0" fmla="*/ 134 w 136"/>
                <a:gd name="T1" fmla="*/ 37 h 99"/>
                <a:gd name="T2" fmla="*/ 134 w 136"/>
                <a:gd name="T3" fmla="*/ 38 h 99"/>
                <a:gd name="T4" fmla="*/ 134 w 136"/>
                <a:gd name="T5" fmla="*/ 38 h 99"/>
                <a:gd name="T6" fmla="*/ 133 w 136"/>
                <a:gd name="T7" fmla="*/ 39 h 99"/>
                <a:gd name="T8" fmla="*/ 132 w 136"/>
                <a:gd name="T9" fmla="*/ 41 h 99"/>
                <a:gd name="T10" fmla="*/ 131 w 136"/>
                <a:gd name="T11" fmla="*/ 42 h 99"/>
                <a:gd name="T12" fmla="*/ 130 w 136"/>
                <a:gd name="T13" fmla="*/ 42 h 99"/>
                <a:gd name="T14" fmla="*/ 129 w 136"/>
                <a:gd name="T15" fmla="*/ 43 h 99"/>
                <a:gd name="T16" fmla="*/ 129 w 136"/>
                <a:gd name="T17" fmla="*/ 43 h 99"/>
                <a:gd name="T18" fmla="*/ 72 w 136"/>
                <a:gd name="T19" fmla="*/ 96 h 99"/>
                <a:gd name="T20" fmla="*/ 70 w 136"/>
                <a:gd name="T21" fmla="*/ 99 h 99"/>
                <a:gd name="T22" fmla="*/ 9 w 136"/>
                <a:gd name="T23" fmla="*/ 99 h 99"/>
                <a:gd name="T24" fmla="*/ 0 w 136"/>
                <a:gd name="T25" fmla="*/ 72 h 99"/>
                <a:gd name="T26" fmla="*/ 34 w 136"/>
                <a:gd name="T27" fmla="*/ 18 h 99"/>
                <a:gd name="T28" fmla="*/ 57 w 136"/>
                <a:gd name="T29" fmla="*/ 7 h 99"/>
                <a:gd name="T30" fmla="*/ 76 w 136"/>
                <a:gd name="T31" fmla="*/ 0 h 99"/>
                <a:gd name="T32" fmla="*/ 92 w 136"/>
                <a:gd name="T33" fmla="*/ 9 h 99"/>
                <a:gd name="T34" fmla="*/ 112 w 136"/>
                <a:gd name="T35" fmla="*/ 11 h 99"/>
                <a:gd name="T36" fmla="*/ 124 w 136"/>
                <a:gd name="T37" fmla="*/ 24 h 99"/>
                <a:gd name="T38" fmla="*/ 134 w 136"/>
                <a:gd name="T39" fmla="*/ 3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6" h="99">
                  <a:moveTo>
                    <a:pt x="134" y="37"/>
                  </a:moveTo>
                  <a:cubicBezTo>
                    <a:pt x="134" y="38"/>
                    <a:pt x="134" y="38"/>
                    <a:pt x="134" y="38"/>
                  </a:cubicBezTo>
                  <a:cubicBezTo>
                    <a:pt x="134" y="38"/>
                    <a:pt x="134" y="38"/>
                    <a:pt x="134" y="38"/>
                  </a:cubicBezTo>
                  <a:cubicBezTo>
                    <a:pt x="134" y="39"/>
                    <a:pt x="134" y="39"/>
                    <a:pt x="133" y="39"/>
                  </a:cubicBezTo>
                  <a:cubicBezTo>
                    <a:pt x="133" y="40"/>
                    <a:pt x="133" y="40"/>
                    <a:pt x="132" y="41"/>
                  </a:cubicBezTo>
                  <a:cubicBezTo>
                    <a:pt x="132" y="41"/>
                    <a:pt x="131" y="41"/>
                    <a:pt x="131" y="42"/>
                  </a:cubicBezTo>
                  <a:cubicBezTo>
                    <a:pt x="131" y="42"/>
                    <a:pt x="130" y="42"/>
                    <a:pt x="130" y="42"/>
                  </a:cubicBezTo>
                  <a:cubicBezTo>
                    <a:pt x="130" y="43"/>
                    <a:pt x="130" y="43"/>
                    <a:pt x="129" y="43"/>
                  </a:cubicBezTo>
                  <a:cubicBezTo>
                    <a:pt x="129" y="43"/>
                    <a:pt x="129" y="43"/>
                    <a:pt x="129" y="43"/>
                  </a:cubicBezTo>
                  <a:cubicBezTo>
                    <a:pt x="124" y="45"/>
                    <a:pt x="107" y="51"/>
                    <a:pt x="72" y="96"/>
                  </a:cubicBezTo>
                  <a:cubicBezTo>
                    <a:pt x="72" y="97"/>
                    <a:pt x="71" y="98"/>
                    <a:pt x="70" y="99"/>
                  </a:cubicBezTo>
                  <a:cubicBezTo>
                    <a:pt x="9" y="99"/>
                    <a:pt x="9" y="99"/>
                    <a:pt x="9" y="99"/>
                  </a:cubicBezTo>
                  <a:cubicBezTo>
                    <a:pt x="4" y="84"/>
                    <a:pt x="0" y="73"/>
                    <a:pt x="0" y="72"/>
                  </a:cubicBezTo>
                  <a:cubicBezTo>
                    <a:pt x="0" y="71"/>
                    <a:pt x="4" y="33"/>
                    <a:pt x="34" y="18"/>
                  </a:cubicBezTo>
                  <a:cubicBezTo>
                    <a:pt x="34" y="18"/>
                    <a:pt x="49" y="6"/>
                    <a:pt x="57" y="7"/>
                  </a:cubicBezTo>
                  <a:cubicBezTo>
                    <a:pt x="66" y="8"/>
                    <a:pt x="72" y="0"/>
                    <a:pt x="76" y="0"/>
                  </a:cubicBezTo>
                  <a:cubicBezTo>
                    <a:pt x="80" y="0"/>
                    <a:pt x="85" y="7"/>
                    <a:pt x="92" y="9"/>
                  </a:cubicBezTo>
                  <a:cubicBezTo>
                    <a:pt x="100" y="12"/>
                    <a:pt x="107" y="7"/>
                    <a:pt x="112" y="11"/>
                  </a:cubicBezTo>
                  <a:cubicBezTo>
                    <a:pt x="116" y="14"/>
                    <a:pt x="121" y="24"/>
                    <a:pt x="124" y="24"/>
                  </a:cubicBezTo>
                  <a:cubicBezTo>
                    <a:pt x="127" y="24"/>
                    <a:pt x="136" y="31"/>
                    <a:pt x="134" y="37"/>
                  </a:cubicBezTo>
                  <a:close/>
                </a:path>
              </a:pathLst>
            </a:custGeom>
            <a:solidFill>
              <a:srgbClr val="FA9F9C"/>
            </a:soli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15" name="Forma libre 15">
              <a:extLst>
                <a:ext uri="{FF2B5EF4-FFF2-40B4-BE49-F238E27FC236}">
                  <a16:creationId xmlns:a16="http://schemas.microsoft.com/office/drawing/2014/main" id="{59F122DD-9773-48CA-B36A-41383E8FF7A4}"/>
                </a:ext>
              </a:extLst>
            </p:cNvPr>
            <p:cNvSpPr>
              <a:spLocks/>
            </p:cNvSpPr>
            <p:nvPr/>
          </p:nvSpPr>
          <p:spPr bwMode="auto">
            <a:xfrm>
              <a:off x="6289675" y="3775075"/>
              <a:ext cx="68263" cy="92075"/>
            </a:xfrm>
            <a:custGeom>
              <a:avLst/>
              <a:gdLst>
                <a:gd name="T0" fmla="*/ 0 w 12"/>
                <a:gd name="T1" fmla="*/ 4 h 16"/>
                <a:gd name="T2" fmla="*/ 6 w 12"/>
                <a:gd name="T3" fmla="*/ 8 h 16"/>
                <a:gd name="T4" fmla="*/ 12 w 12"/>
                <a:gd name="T5" fmla="*/ 16 h 16"/>
                <a:gd name="T6" fmla="*/ 0 w 12"/>
                <a:gd name="T7" fmla="*/ 4 h 16"/>
              </a:gdLst>
              <a:ahLst/>
              <a:cxnLst>
                <a:cxn ang="0">
                  <a:pos x="T0" y="T1"/>
                </a:cxn>
                <a:cxn ang="0">
                  <a:pos x="T2" y="T3"/>
                </a:cxn>
                <a:cxn ang="0">
                  <a:pos x="T4" y="T5"/>
                </a:cxn>
                <a:cxn ang="0">
                  <a:pos x="T6" y="T7"/>
                </a:cxn>
              </a:cxnLst>
              <a:rect l="0" t="0" r="r" b="b"/>
              <a:pathLst>
                <a:path w="12" h="16">
                  <a:moveTo>
                    <a:pt x="0" y="4"/>
                  </a:moveTo>
                  <a:cubicBezTo>
                    <a:pt x="0" y="0"/>
                    <a:pt x="4" y="3"/>
                    <a:pt x="6" y="8"/>
                  </a:cubicBezTo>
                  <a:cubicBezTo>
                    <a:pt x="7" y="13"/>
                    <a:pt x="11" y="16"/>
                    <a:pt x="12" y="16"/>
                  </a:cubicBezTo>
                  <a:cubicBezTo>
                    <a:pt x="12" y="16"/>
                    <a:pt x="1" y="14"/>
                    <a:pt x="0" y="4"/>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6" name="Forma libre 16">
              <a:extLst>
                <a:ext uri="{FF2B5EF4-FFF2-40B4-BE49-F238E27FC236}">
                  <a16:creationId xmlns:a16="http://schemas.microsoft.com/office/drawing/2014/main" id="{0FEF4D20-2077-46B3-889D-C3694814510E}"/>
                </a:ext>
              </a:extLst>
            </p:cNvPr>
            <p:cNvSpPr>
              <a:spLocks/>
            </p:cNvSpPr>
            <p:nvPr/>
          </p:nvSpPr>
          <p:spPr bwMode="auto">
            <a:xfrm>
              <a:off x="6324600" y="3792538"/>
              <a:ext cx="131763" cy="360363"/>
            </a:xfrm>
            <a:custGeom>
              <a:avLst/>
              <a:gdLst>
                <a:gd name="T0" fmla="*/ 23 w 23"/>
                <a:gd name="T1" fmla="*/ 26 h 63"/>
                <a:gd name="T2" fmla="*/ 21 w 23"/>
                <a:gd name="T3" fmla="*/ 34 h 63"/>
                <a:gd name="T4" fmla="*/ 19 w 23"/>
                <a:gd name="T5" fmla="*/ 54 h 63"/>
                <a:gd name="T6" fmla="*/ 13 w 23"/>
                <a:gd name="T7" fmla="*/ 62 h 63"/>
                <a:gd name="T8" fmla="*/ 10 w 23"/>
                <a:gd name="T9" fmla="*/ 63 h 63"/>
                <a:gd name="T10" fmla="*/ 0 w 23"/>
                <a:gd name="T11" fmla="*/ 62 h 63"/>
                <a:gd name="T12" fmla="*/ 5 w 23"/>
                <a:gd name="T13" fmla="*/ 0 h 63"/>
                <a:gd name="T14" fmla="*/ 13 w 23"/>
                <a:gd name="T15" fmla="*/ 1 h 63"/>
                <a:gd name="T16" fmla="*/ 23 w 23"/>
                <a:gd name="T17"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3">
                  <a:moveTo>
                    <a:pt x="23" y="26"/>
                  </a:moveTo>
                  <a:cubicBezTo>
                    <a:pt x="23" y="29"/>
                    <a:pt x="22" y="31"/>
                    <a:pt x="21" y="34"/>
                  </a:cubicBezTo>
                  <a:cubicBezTo>
                    <a:pt x="21" y="35"/>
                    <a:pt x="20" y="50"/>
                    <a:pt x="19" y="54"/>
                  </a:cubicBezTo>
                  <a:cubicBezTo>
                    <a:pt x="19" y="56"/>
                    <a:pt x="17" y="61"/>
                    <a:pt x="13" y="62"/>
                  </a:cubicBezTo>
                  <a:cubicBezTo>
                    <a:pt x="12" y="63"/>
                    <a:pt x="11" y="63"/>
                    <a:pt x="10" y="63"/>
                  </a:cubicBezTo>
                  <a:cubicBezTo>
                    <a:pt x="3" y="62"/>
                    <a:pt x="0" y="62"/>
                    <a:pt x="0" y="62"/>
                  </a:cubicBezTo>
                  <a:cubicBezTo>
                    <a:pt x="0" y="62"/>
                    <a:pt x="8" y="22"/>
                    <a:pt x="5" y="0"/>
                  </a:cubicBezTo>
                  <a:cubicBezTo>
                    <a:pt x="13" y="1"/>
                    <a:pt x="13" y="1"/>
                    <a:pt x="13" y="1"/>
                  </a:cubicBezTo>
                  <a:cubicBezTo>
                    <a:pt x="13" y="1"/>
                    <a:pt x="17" y="19"/>
                    <a:pt x="23" y="26"/>
                  </a:cubicBezTo>
                  <a:close/>
                </a:path>
              </a:pathLst>
            </a:custGeom>
            <a:solidFill>
              <a:srgbClr val="FA9F9C"/>
            </a:soli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17" name="Forma libre 17">
              <a:extLst>
                <a:ext uri="{FF2B5EF4-FFF2-40B4-BE49-F238E27FC236}">
                  <a16:creationId xmlns:a16="http://schemas.microsoft.com/office/drawing/2014/main" id="{3E67FC6E-679C-4B7D-9F05-FF6856EDEB60}"/>
                </a:ext>
              </a:extLst>
            </p:cNvPr>
            <p:cNvSpPr>
              <a:spLocks/>
            </p:cNvSpPr>
            <p:nvPr/>
          </p:nvSpPr>
          <p:spPr bwMode="auto">
            <a:xfrm>
              <a:off x="6324600" y="4010025"/>
              <a:ext cx="74613" cy="142875"/>
            </a:xfrm>
            <a:custGeom>
              <a:avLst/>
              <a:gdLst>
                <a:gd name="T0" fmla="*/ 13 w 13"/>
                <a:gd name="T1" fmla="*/ 24 h 25"/>
                <a:gd name="T2" fmla="*/ 10 w 13"/>
                <a:gd name="T3" fmla="*/ 25 h 25"/>
                <a:gd name="T4" fmla="*/ 0 w 13"/>
                <a:gd name="T5" fmla="*/ 24 h 25"/>
                <a:gd name="T6" fmla="*/ 4 w 13"/>
                <a:gd name="T7" fmla="*/ 0 h 25"/>
                <a:gd name="T8" fmla="*/ 13 w 13"/>
                <a:gd name="T9" fmla="*/ 24 h 25"/>
              </a:gdLst>
              <a:ahLst/>
              <a:cxnLst>
                <a:cxn ang="0">
                  <a:pos x="T0" y="T1"/>
                </a:cxn>
                <a:cxn ang="0">
                  <a:pos x="T2" y="T3"/>
                </a:cxn>
                <a:cxn ang="0">
                  <a:pos x="T4" y="T5"/>
                </a:cxn>
                <a:cxn ang="0">
                  <a:pos x="T6" y="T7"/>
                </a:cxn>
                <a:cxn ang="0">
                  <a:pos x="T8" y="T9"/>
                </a:cxn>
              </a:cxnLst>
              <a:rect l="0" t="0" r="r" b="b"/>
              <a:pathLst>
                <a:path w="13" h="25">
                  <a:moveTo>
                    <a:pt x="13" y="24"/>
                  </a:moveTo>
                  <a:cubicBezTo>
                    <a:pt x="12" y="25"/>
                    <a:pt x="11" y="25"/>
                    <a:pt x="10" y="25"/>
                  </a:cubicBezTo>
                  <a:cubicBezTo>
                    <a:pt x="3" y="24"/>
                    <a:pt x="0" y="24"/>
                    <a:pt x="0" y="24"/>
                  </a:cubicBezTo>
                  <a:cubicBezTo>
                    <a:pt x="4" y="0"/>
                    <a:pt x="4" y="0"/>
                    <a:pt x="4" y="0"/>
                  </a:cubicBezTo>
                  <a:cubicBezTo>
                    <a:pt x="4" y="9"/>
                    <a:pt x="9" y="18"/>
                    <a:pt x="13" y="24"/>
                  </a:cubicBezTo>
                  <a:close/>
                </a:path>
              </a:pathLst>
            </a:custGeom>
            <a:gradFill>
              <a:gsLst>
                <a:gs pos="0">
                  <a:srgbClr val="4BC3E2">
                    <a:alpha val="63000"/>
                  </a:srgbClr>
                </a:gs>
                <a:gs pos="51000">
                  <a:srgbClr val="4BC3E2">
                    <a:alpha val="0"/>
                  </a:srgbClr>
                </a:gs>
              </a:gsLst>
              <a:lin ang="16200000" scaled="0"/>
            </a:gra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18" name="Forma libre 18">
              <a:extLst>
                <a:ext uri="{FF2B5EF4-FFF2-40B4-BE49-F238E27FC236}">
                  <a16:creationId xmlns:a16="http://schemas.microsoft.com/office/drawing/2014/main" id="{3E28299F-82DC-4BAC-A5BB-7B5EA5A95BC3}"/>
                </a:ext>
              </a:extLst>
            </p:cNvPr>
            <p:cNvSpPr>
              <a:spLocks noEditPoints="1"/>
            </p:cNvSpPr>
            <p:nvPr/>
          </p:nvSpPr>
          <p:spPr bwMode="auto">
            <a:xfrm>
              <a:off x="4832350" y="3162300"/>
              <a:ext cx="1503363" cy="2624138"/>
            </a:xfrm>
            <a:custGeom>
              <a:avLst/>
              <a:gdLst>
                <a:gd name="T0" fmla="*/ 258 w 262"/>
                <a:gd name="T1" fmla="*/ 413 h 458"/>
                <a:gd name="T2" fmla="*/ 208 w 262"/>
                <a:gd name="T3" fmla="*/ 314 h 458"/>
                <a:gd name="T4" fmla="*/ 214 w 262"/>
                <a:gd name="T5" fmla="*/ 201 h 458"/>
                <a:gd name="T6" fmla="*/ 225 w 262"/>
                <a:gd name="T7" fmla="*/ 192 h 458"/>
                <a:gd name="T8" fmla="*/ 217 w 262"/>
                <a:gd name="T9" fmla="*/ 182 h 458"/>
                <a:gd name="T10" fmla="*/ 216 w 262"/>
                <a:gd name="T11" fmla="*/ 182 h 458"/>
                <a:gd name="T12" fmla="*/ 216 w 262"/>
                <a:gd name="T13" fmla="*/ 182 h 458"/>
                <a:gd name="T14" fmla="*/ 215 w 262"/>
                <a:gd name="T15" fmla="*/ 182 h 458"/>
                <a:gd name="T16" fmla="*/ 215 w 262"/>
                <a:gd name="T17" fmla="*/ 182 h 458"/>
                <a:gd name="T18" fmla="*/ 213 w 262"/>
                <a:gd name="T19" fmla="*/ 151 h 458"/>
                <a:gd name="T20" fmla="*/ 217 w 262"/>
                <a:gd name="T21" fmla="*/ 90 h 458"/>
                <a:gd name="T22" fmla="*/ 222 w 262"/>
                <a:gd name="T23" fmla="*/ 56 h 458"/>
                <a:gd name="T24" fmla="*/ 202 w 262"/>
                <a:gd name="T25" fmla="*/ 1 h 458"/>
                <a:gd name="T26" fmla="*/ 179 w 262"/>
                <a:gd name="T27" fmla="*/ 12 h 458"/>
                <a:gd name="T28" fmla="*/ 145 w 262"/>
                <a:gd name="T29" fmla="*/ 66 h 458"/>
                <a:gd name="T30" fmla="*/ 154 w 262"/>
                <a:gd name="T31" fmla="*/ 93 h 458"/>
                <a:gd name="T32" fmla="*/ 164 w 262"/>
                <a:gd name="T33" fmla="*/ 119 h 458"/>
                <a:gd name="T34" fmla="*/ 171 w 262"/>
                <a:gd name="T35" fmla="*/ 151 h 458"/>
                <a:gd name="T36" fmla="*/ 170 w 262"/>
                <a:gd name="T37" fmla="*/ 180 h 458"/>
                <a:gd name="T38" fmla="*/ 149 w 262"/>
                <a:gd name="T39" fmla="*/ 196 h 458"/>
                <a:gd name="T40" fmla="*/ 94 w 262"/>
                <a:gd name="T41" fmla="*/ 213 h 458"/>
                <a:gd name="T42" fmla="*/ 94 w 262"/>
                <a:gd name="T43" fmla="*/ 213 h 458"/>
                <a:gd name="T44" fmla="*/ 38 w 262"/>
                <a:gd name="T45" fmla="*/ 292 h 458"/>
                <a:gd name="T46" fmla="*/ 23 w 262"/>
                <a:gd name="T47" fmla="*/ 408 h 458"/>
                <a:gd name="T48" fmla="*/ 104 w 262"/>
                <a:gd name="T49" fmla="*/ 409 h 458"/>
                <a:gd name="T50" fmla="*/ 104 w 262"/>
                <a:gd name="T51" fmla="*/ 413 h 458"/>
                <a:gd name="T52" fmla="*/ 109 w 262"/>
                <a:gd name="T53" fmla="*/ 458 h 458"/>
                <a:gd name="T54" fmla="*/ 260 w 262"/>
                <a:gd name="T55" fmla="*/ 458 h 458"/>
                <a:gd name="T56" fmla="*/ 258 w 262"/>
                <a:gd name="T57" fmla="*/ 413 h 458"/>
                <a:gd name="T58" fmla="*/ 76 w 262"/>
                <a:gd name="T59" fmla="*/ 350 h 458"/>
                <a:gd name="T60" fmla="*/ 95 w 262"/>
                <a:gd name="T61" fmla="*/ 329 h 458"/>
                <a:gd name="T62" fmla="*/ 97 w 262"/>
                <a:gd name="T63" fmla="*/ 350 h 458"/>
                <a:gd name="T64" fmla="*/ 76 w 262"/>
                <a:gd name="T65" fmla="*/ 35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2" h="458">
                  <a:moveTo>
                    <a:pt x="258" y="413"/>
                  </a:moveTo>
                  <a:cubicBezTo>
                    <a:pt x="250" y="382"/>
                    <a:pt x="229" y="355"/>
                    <a:pt x="208" y="314"/>
                  </a:cubicBezTo>
                  <a:cubicBezTo>
                    <a:pt x="177" y="255"/>
                    <a:pt x="214" y="201"/>
                    <a:pt x="214" y="201"/>
                  </a:cubicBezTo>
                  <a:cubicBezTo>
                    <a:pt x="214" y="201"/>
                    <a:pt x="223" y="201"/>
                    <a:pt x="225" y="192"/>
                  </a:cubicBezTo>
                  <a:cubicBezTo>
                    <a:pt x="226" y="185"/>
                    <a:pt x="220" y="183"/>
                    <a:pt x="217" y="182"/>
                  </a:cubicBezTo>
                  <a:cubicBezTo>
                    <a:pt x="217" y="182"/>
                    <a:pt x="216" y="182"/>
                    <a:pt x="216" y="182"/>
                  </a:cubicBezTo>
                  <a:cubicBezTo>
                    <a:pt x="216" y="182"/>
                    <a:pt x="216" y="182"/>
                    <a:pt x="216" y="182"/>
                  </a:cubicBezTo>
                  <a:cubicBezTo>
                    <a:pt x="216" y="182"/>
                    <a:pt x="215" y="182"/>
                    <a:pt x="215" y="182"/>
                  </a:cubicBezTo>
                  <a:cubicBezTo>
                    <a:pt x="215" y="182"/>
                    <a:pt x="215" y="182"/>
                    <a:pt x="215" y="182"/>
                  </a:cubicBezTo>
                  <a:cubicBezTo>
                    <a:pt x="214" y="177"/>
                    <a:pt x="213" y="166"/>
                    <a:pt x="213" y="151"/>
                  </a:cubicBezTo>
                  <a:cubicBezTo>
                    <a:pt x="214" y="133"/>
                    <a:pt x="215" y="111"/>
                    <a:pt x="217" y="90"/>
                  </a:cubicBezTo>
                  <a:cubicBezTo>
                    <a:pt x="219" y="78"/>
                    <a:pt x="220" y="66"/>
                    <a:pt x="222" y="56"/>
                  </a:cubicBezTo>
                  <a:cubicBezTo>
                    <a:pt x="229" y="19"/>
                    <a:pt x="202" y="1"/>
                    <a:pt x="202" y="1"/>
                  </a:cubicBezTo>
                  <a:cubicBezTo>
                    <a:pt x="194" y="0"/>
                    <a:pt x="179" y="12"/>
                    <a:pt x="179" y="12"/>
                  </a:cubicBezTo>
                  <a:cubicBezTo>
                    <a:pt x="149" y="27"/>
                    <a:pt x="145" y="65"/>
                    <a:pt x="145" y="66"/>
                  </a:cubicBezTo>
                  <a:cubicBezTo>
                    <a:pt x="145" y="67"/>
                    <a:pt x="149" y="78"/>
                    <a:pt x="154" y="93"/>
                  </a:cubicBezTo>
                  <a:cubicBezTo>
                    <a:pt x="157" y="101"/>
                    <a:pt x="160" y="110"/>
                    <a:pt x="164" y="119"/>
                  </a:cubicBezTo>
                  <a:cubicBezTo>
                    <a:pt x="168" y="129"/>
                    <a:pt x="170" y="141"/>
                    <a:pt x="171" y="151"/>
                  </a:cubicBezTo>
                  <a:cubicBezTo>
                    <a:pt x="172" y="167"/>
                    <a:pt x="170" y="180"/>
                    <a:pt x="170" y="180"/>
                  </a:cubicBezTo>
                  <a:cubicBezTo>
                    <a:pt x="154" y="181"/>
                    <a:pt x="149" y="196"/>
                    <a:pt x="149" y="196"/>
                  </a:cubicBezTo>
                  <a:cubicBezTo>
                    <a:pt x="149" y="196"/>
                    <a:pt x="103" y="205"/>
                    <a:pt x="94" y="213"/>
                  </a:cubicBezTo>
                  <a:cubicBezTo>
                    <a:pt x="94" y="213"/>
                    <a:pt x="94" y="213"/>
                    <a:pt x="94" y="213"/>
                  </a:cubicBezTo>
                  <a:cubicBezTo>
                    <a:pt x="80" y="219"/>
                    <a:pt x="59" y="238"/>
                    <a:pt x="38" y="292"/>
                  </a:cubicBezTo>
                  <a:cubicBezTo>
                    <a:pt x="5" y="376"/>
                    <a:pt x="0" y="402"/>
                    <a:pt x="23" y="408"/>
                  </a:cubicBezTo>
                  <a:cubicBezTo>
                    <a:pt x="32" y="410"/>
                    <a:pt x="66" y="410"/>
                    <a:pt x="104" y="409"/>
                  </a:cubicBezTo>
                  <a:cubicBezTo>
                    <a:pt x="104" y="410"/>
                    <a:pt x="104" y="411"/>
                    <a:pt x="104" y="413"/>
                  </a:cubicBezTo>
                  <a:cubicBezTo>
                    <a:pt x="107" y="435"/>
                    <a:pt x="109" y="452"/>
                    <a:pt x="109" y="458"/>
                  </a:cubicBezTo>
                  <a:cubicBezTo>
                    <a:pt x="260" y="458"/>
                    <a:pt x="260" y="458"/>
                    <a:pt x="260" y="458"/>
                  </a:cubicBezTo>
                  <a:cubicBezTo>
                    <a:pt x="262" y="441"/>
                    <a:pt x="261" y="426"/>
                    <a:pt x="258" y="413"/>
                  </a:cubicBezTo>
                  <a:close/>
                  <a:moveTo>
                    <a:pt x="76" y="350"/>
                  </a:moveTo>
                  <a:cubicBezTo>
                    <a:pt x="76" y="350"/>
                    <a:pt x="85" y="341"/>
                    <a:pt x="95" y="329"/>
                  </a:cubicBezTo>
                  <a:cubicBezTo>
                    <a:pt x="96" y="336"/>
                    <a:pt x="97" y="343"/>
                    <a:pt x="97" y="350"/>
                  </a:cubicBezTo>
                  <a:cubicBezTo>
                    <a:pt x="85" y="350"/>
                    <a:pt x="76" y="350"/>
                    <a:pt x="76" y="350"/>
                  </a:cubicBezTo>
                  <a:close/>
                </a:path>
              </a:pathLst>
            </a:custGeom>
            <a:gradFill flip="none" rotWithShape="1">
              <a:gsLst>
                <a:gs pos="100000">
                  <a:srgbClr val="7289F2">
                    <a:alpha val="0"/>
                  </a:srgbClr>
                </a:gs>
                <a:gs pos="26000">
                  <a:srgbClr val="7289F2">
                    <a:alpha val="54000"/>
                  </a:srgbClr>
                </a:gs>
              </a:gsLst>
              <a:lin ang="7800000" scaled="0"/>
              <a:tileRect/>
            </a:gra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19" name="Forma libre 19">
              <a:extLst>
                <a:ext uri="{FF2B5EF4-FFF2-40B4-BE49-F238E27FC236}">
                  <a16:creationId xmlns:a16="http://schemas.microsoft.com/office/drawing/2014/main" id="{1F1055DB-0FAF-42E9-A9D9-33EEEA5E5D53}"/>
                </a:ext>
              </a:extLst>
            </p:cNvPr>
            <p:cNvSpPr>
              <a:spLocks/>
            </p:cNvSpPr>
            <p:nvPr/>
          </p:nvSpPr>
          <p:spPr bwMode="auto">
            <a:xfrm>
              <a:off x="5192713" y="5167313"/>
              <a:ext cx="236538" cy="338138"/>
            </a:xfrm>
            <a:custGeom>
              <a:avLst/>
              <a:gdLst>
                <a:gd name="T0" fmla="*/ 13 w 41"/>
                <a:gd name="T1" fmla="*/ 0 h 59"/>
                <a:gd name="T2" fmla="*/ 41 w 41"/>
                <a:gd name="T3" fmla="*/ 59 h 59"/>
                <a:gd name="T4" fmla="*/ 34 w 41"/>
                <a:gd name="T5" fmla="*/ 0 h 59"/>
                <a:gd name="T6" fmla="*/ 13 w 41"/>
                <a:gd name="T7" fmla="*/ 0 h 59"/>
              </a:gdLst>
              <a:ahLst/>
              <a:cxnLst>
                <a:cxn ang="0">
                  <a:pos x="T0" y="T1"/>
                </a:cxn>
                <a:cxn ang="0">
                  <a:pos x="T2" y="T3"/>
                </a:cxn>
                <a:cxn ang="0">
                  <a:pos x="T4" y="T5"/>
                </a:cxn>
                <a:cxn ang="0">
                  <a:pos x="T6" y="T7"/>
                </a:cxn>
              </a:cxnLst>
              <a:rect l="0" t="0" r="r" b="b"/>
              <a:pathLst>
                <a:path w="41" h="59">
                  <a:moveTo>
                    <a:pt x="13" y="0"/>
                  </a:moveTo>
                  <a:cubicBezTo>
                    <a:pt x="13" y="0"/>
                    <a:pt x="0" y="45"/>
                    <a:pt x="41" y="59"/>
                  </a:cubicBezTo>
                  <a:cubicBezTo>
                    <a:pt x="34" y="0"/>
                    <a:pt x="34" y="0"/>
                    <a:pt x="34" y="0"/>
                  </a:cubicBezTo>
                  <a:lnTo>
                    <a:pt x="13" y="0"/>
                  </a:lnTo>
                  <a:close/>
                </a:path>
              </a:pathLst>
            </a:custGeom>
            <a:solidFill>
              <a:srgbClr val="829CF3">
                <a:alpha val="26000"/>
              </a:srgbClr>
            </a:solidFill>
            <a:ln>
              <a:noFill/>
            </a:ln>
          </p:spPr>
          <p:txBody>
            <a:bodyPr vert="horz" wrap="square" lIns="91440" tIns="45720" rIns="91440" bIns="45720" numCol="1" rtlCol="0" anchor="t" anchorCtr="0" compatLnSpc="1">
              <a:prstTxWarp prst="textNoShape">
                <a:avLst/>
              </a:prstTxWarp>
            </a:bodyPr>
            <a:lstStyle/>
            <a:p>
              <a:pPr rtl="0"/>
              <a:endParaRPr lang="es-ES" dirty="0"/>
            </a:p>
          </p:txBody>
        </p:sp>
        <p:sp>
          <p:nvSpPr>
            <p:cNvPr id="20" name="Forma libre 20">
              <a:extLst>
                <a:ext uri="{FF2B5EF4-FFF2-40B4-BE49-F238E27FC236}">
                  <a16:creationId xmlns:a16="http://schemas.microsoft.com/office/drawing/2014/main" id="{33DD8503-AB72-4432-BEC9-FC4887059C26}"/>
                </a:ext>
              </a:extLst>
            </p:cNvPr>
            <p:cNvSpPr>
              <a:spLocks/>
            </p:cNvSpPr>
            <p:nvPr/>
          </p:nvSpPr>
          <p:spPr bwMode="auto">
            <a:xfrm>
              <a:off x="6191250" y="3625850"/>
              <a:ext cx="333375" cy="217488"/>
            </a:xfrm>
            <a:custGeom>
              <a:avLst/>
              <a:gdLst>
                <a:gd name="T0" fmla="*/ 57 w 58"/>
                <a:gd name="T1" fmla="*/ 4 h 38"/>
                <a:gd name="T2" fmla="*/ 57 w 58"/>
                <a:gd name="T3" fmla="*/ 8 h 38"/>
                <a:gd name="T4" fmla="*/ 53 w 58"/>
                <a:gd name="T5" fmla="*/ 18 h 38"/>
                <a:gd name="T6" fmla="*/ 47 w 58"/>
                <a:gd name="T7" fmla="*/ 24 h 38"/>
                <a:gd name="T8" fmla="*/ 46 w 58"/>
                <a:gd name="T9" fmla="*/ 22 h 38"/>
                <a:gd name="T10" fmla="*/ 47 w 58"/>
                <a:gd name="T11" fmla="*/ 21 h 38"/>
                <a:gd name="T12" fmla="*/ 53 w 58"/>
                <a:gd name="T13" fmla="*/ 8 h 38"/>
                <a:gd name="T14" fmla="*/ 46 w 58"/>
                <a:gd name="T15" fmla="*/ 11 h 38"/>
                <a:gd name="T16" fmla="*/ 17 w 58"/>
                <a:gd name="T17" fmla="*/ 23 h 38"/>
                <a:gd name="T18" fmla="*/ 5 w 58"/>
                <a:gd name="T19" fmla="*/ 37 h 38"/>
                <a:gd name="T20" fmla="*/ 0 w 58"/>
                <a:gd name="T21" fmla="*/ 35 h 38"/>
                <a:gd name="T22" fmla="*/ 15 w 58"/>
                <a:gd name="T23" fmla="*/ 20 h 38"/>
                <a:gd name="T24" fmla="*/ 46 w 58"/>
                <a:gd name="T25" fmla="*/ 7 h 38"/>
                <a:gd name="T26" fmla="*/ 52 w 58"/>
                <a:gd name="T27" fmla="*/ 4 h 38"/>
                <a:gd name="T28" fmla="*/ 46 w 58"/>
                <a:gd name="T29" fmla="*/ 2 h 38"/>
                <a:gd name="T30" fmla="*/ 46 w 58"/>
                <a:gd name="T31" fmla="*/ 0 h 38"/>
                <a:gd name="T32" fmla="*/ 53 w 58"/>
                <a:gd name="T33" fmla="*/ 1 h 38"/>
                <a:gd name="T34" fmla="*/ 57 w 58"/>
                <a:gd name="T35"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38">
                  <a:moveTo>
                    <a:pt x="57" y="4"/>
                  </a:moveTo>
                  <a:cubicBezTo>
                    <a:pt x="57" y="8"/>
                    <a:pt x="57" y="8"/>
                    <a:pt x="57" y="8"/>
                  </a:cubicBezTo>
                  <a:cubicBezTo>
                    <a:pt x="57" y="8"/>
                    <a:pt x="56" y="12"/>
                    <a:pt x="53" y="18"/>
                  </a:cubicBezTo>
                  <a:cubicBezTo>
                    <a:pt x="51" y="23"/>
                    <a:pt x="48" y="24"/>
                    <a:pt x="47" y="24"/>
                  </a:cubicBezTo>
                  <a:cubicBezTo>
                    <a:pt x="46" y="23"/>
                    <a:pt x="46" y="22"/>
                    <a:pt x="46" y="22"/>
                  </a:cubicBezTo>
                  <a:cubicBezTo>
                    <a:pt x="47" y="21"/>
                    <a:pt x="47" y="21"/>
                    <a:pt x="47" y="21"/>
                  </a:cubicBezTo>
                  <a:cubicBezTo>
                    <a:pt x="54" y="20"/>
                    <a:pt x="53" y="8"/>
                    <a:pt x="53" y="8"/>
                  </a:cubicBezTo>
                  <a:cubicBezTo>
                    <a:pt x="46" y="11"/>
                    <a:pt x="46" y="11"/>
                    <a:pt x="46" y="11"/>
                  </a:cubicBezTo>
                  <a:cubicBezTo>
                    <a:pt x="17" y="23"/>
                    <a:pt x="17" y="23"/>
                    <a:pt x="17" y="23"/>
                  </a:cubicBezTo>
                  <a:cubicBezTo>
                    <a:pt x="17" y="23"/>
                    <a:pt x="7" y="35"/>
                    <a:pt x="5" y="37"/>
                  </a:cubicBezTo>
                  <a:cubicBezTo>
                    <a:pt x="3" y="38"/>
                    <a:pt x="0" y="38"/>
                    <a:pt x="0" y="35"/>
                  </a:cubicBezTo>
                  <a:cubicBezTo>
                    <a:pt x="0" y="33"/>
                    <a:pt x="15" y="20"/>
                    <a:pt x="15" y="20"/>
                  </a:cubicBezTo>
                  <a:cubicBezTo>
                    <a:pt x="46" y="7"/>
                    <a:pt x="46" y="7"/>
                    <a:pt x="46" y="7"/>
                  </a:cubicBezTo>
                  <a:cubicBezTo>
                    <a:pt x="52" y="4"/>
                    <a:pt x="52" y="4"/>
                    <a:pt x="52" y="4"/>
                  </a:cubicBezTo>
                  <a:cubicBezTo>
                    <a:pt x="46" y="2"/>
                    <a:pt x="46" y="2"/>
                    <a:pt x="46" y="2"/>
                  </a:cubicBezTo>
                  <a:cubicBezTo>
                    <a:pt x="46" y="2"/>
                    <a:pt x="46" y="1"/>
                    <a:pt x="46" y="0"/>
                  </a:cubicBezTo>
                  <a:cubicBezTo>
                    <a:pt x="48" y="0"/>
                    <a:pt x="50" y="1"/>
                    <a:pt x="53" y="1"/>
                  </a:cubicBezTo>
                  <a:cubicBezTo>
                    <a:pt x="58" y="2"/>
                    <a:pt x="57" y="4"/>
                    <a:pt x="57" y="4"/>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5" name="Forma libre: Forma 24">
              <a:extLst>
                <a:ext uri="{FF2B5EF4-FFF2-40B4-BE49-F238E27FC236}">
                  <a16:creationId xmlns:a16="http://schemas.microsoft.com/office/drawing/2014/main" id="{5734A953-9B6C-444B-B25F-6DF0B880B296}"/>
                </a:ext>
              </a:extLst>
            </p:cNvPr>
            <p:cNvSpPr/>
            <p:nvPr/>
          </p:nvSpPr>
          <p:spPr>
            <a:xfrm>
              <a:off x="6538394" y="3930239"/>
              <a:ext cx="104950" cy="82726"/>
            </a:xfrm>
            <a:custGeom>
              <a:avLst/>
              <a:gdLst>
                <a:gd name="connsiteX0" fmla="*/ 519 w 104950"/>
                <a:gd name="connsiteY0" fmla="*/ 1205 h 82726"/>
                <a:gd name="connsiteX1" fmla="*/ 64812 w 104950"/>
                <a:gd name="connsiteY1" fmla="*/ 36924 h 82726"/>
                <a:gd name="connsiteX2" fmla="*/ 102912 w 104950"/>
                <a:gd name="connsiteY2" fmla="*/ 82167 h 82726"/>
                <a:gd name="connsiteX3" fmla="*/ 519 w 104950"/>
                <a:gd name="connsiteY3" fmla="*/ 1205 h 82726"/>
              </a:gdLst>
              <a:ahLst/>
              <a:cxnLst>
                <a:cxn ang="0">
                  <a:pos x="connsiteX0" y="connsiteY0"/>
                </a:cxn>
                <a:cxn ang="0">
                  <a:pos x="connsiteX1" y="connsiteY1"/>
                </a:cxn>
                <a:cxn ang="0">
                  <a:pos x="connsiteX2" y="connsiteY2"/>
                </a:cxn>
                <a:cxn ang="0">
                  <a:pos x="connsiteX3" y="connsiteY3"/>
                </a:cxn>
              </a:cxnLst>
              <a:rect l="l" t="t" r="r" b="b"/>
              <a:pathLst>
                <a:path w="104950" h="82726">
                  <a:moveTo>
                    <a:pt x="519" y="1205"/>
                  </a:moveTo>
                  <a:cubicBezTo>
                    <a:pt x="-5831" y="-6335"/>
                    <a:pt x="47747" y="23430"/>
                    <a:pt x="64812" y="36924"/>
                  </a:cubicBezTo>
                  <a:cubicBezTo>
                    <a:pt x="81877" y="50418"/>
                    <a:pt x="113231" y="87723"/>
                    <a:pt x="102912" y="82167"/>
                  </a:cubicBezTo>
                  <a:cubicBezTo>
                    <a:pt x="92593" y="76611"/>
                    <a:pt x="6869" y="8745"/>
                    <a:pt x="519" y="1205"/>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50" name="Forma libre: Forma 149">
              <a:extLst>
                <a:ext uri="{FF2B5EF4-FFF2-40B4-BE49-F238E27FC236}">
                  <a16:creationId xmlns:a16="http://schemas.microsoft.com/office/drawing/2014/main" id="{0981B24C-CD45-4505-87DD-EBA799A608A0}"/>
                </a:ext>
              </a:extLst>
            </p:cNvPr>
            <p:cNvSpPr/>
            <p:nvPr/>
          </p:nvSpPr>
          <p:spPr>
            <a:xfrm>
              <a:off x="6586362" y="3924595"/>
              <a:ext cx="104950" cy="82726"/>
            </a:xfrm>
            <a:custGeom>
              <a:avLst/>
              <a:gdLst>
                <a:gd name="connsiteX0" fmla="*/ 519 w 104950"/>
                <a:gd name="connsiteY0" fmla="*/ 1205 h 82726"/>
                <a:gd name="connsiteX1" fmla="*/ 64812 w 104950"/>
                <a:gd name="connsiteY1" fmla="*/ 36924 h 82726"/>
                <a:gd name="connsiteX2" fmla="*/ 102912 w 104950"/>
                <a:gd name="connsiteY2" fmla="*/ 82167 h 82726"/>
                <a:gd name="connsiteX3" fmla="*/ 519 w 104950"/>
                <a:gd name="connsiteY3" fmla="*/ 1205 h 82726"/>
              </a:gdLst>
              <a:ahLst/>
              <a:cxnLst>
                <a:cxn ang="0">
                  <a:pos x="connsiteX0" y="connsiteY0"/>
                </a:cxn>
                <a:cxn ang="0">
                  <a:pos x="connsiteX1" y="connsiteY1"/>
                </a:cxn>
                <a:cxn ang="0">
                  <a:pos x="connsiteX2" y="connsiteY2"/>
                </a:cxn>
                <a:cxn ang="0">
                  <a:pos x="connsiteX3" y="connsiteY3"/>
                </a:cxn>
              </a:cxnLst>
              <a:rect l="l" t="t" r="r" b="b"/>
              <a:pathLst>
                <a:path w="104950" h="82726">
                  <a:moveTo>
                    <a:pt x="519" y="1205"/>
                  </a:moveTo>
                  <a:cubicBezTo>
                    <a:pt x="-5831" y="-6335"/>
                    <a:pt x="47747" y="23430"/>
                    <a:pt x="64812" y="36924"/>
                  </a:cubicBezTo>
                  <a:cubicBezTo>
                    <a:pt x="81877" y="50418"/>
                    <a:pt x="113231" y="87723"/>
                    <a:pt x="102912" y="82167"/>
                  </a:cubicBezTo>
                  <a:cubicBezTo>
                    <a:pt x="92593" y="76611"/>
                    <a:pt x="6869" y="8745"/>
                    <a:pt x="519" y="1205"/>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6" name="Forma libre: Forma 25">
              <a:extLst>
                <a:ext uri="{FF2B5EF4-FFF2-40B4-BE49-F238E27FC236}">
                  <a16:creationId xmlns:a16="http://schemas.microsoft.com/office/drawing/2014/main" id="{95F849CF-BB96-4670-91B9-CF85441BB33B}"/>
                </a:ext>
              </a:extLst>
            </p:cNvPr>
            <p:cNvSpPr/>
            <p:nvPr/>
          </p:nvSpPr>
          <p:spPr>
            <a:xfrm>
              <a:off x="5832786" y="4279895"/>
              <a:ext cx="465015" cy="55559"/>
            </a:xfrm>
            <a:custGeom>
              <a:avLst/>
              <a:gdLst>
                <a:gd name="connsiteX0" fmla="*/ 456889 w 465015"/>
                <a:gd name="connsiteY0" fmla="*/ 50805 h 55559"/>
                <a:gd name="connsiteX1" fmla="*/ 2864 w 465015"/>
                <a:gd name="connsiteY1" fmla="*/ 5 h 55559"/>
                <a:gd name="connsiteX2" fmla="*/ 272739 w 465015"/>
                <a:gd name="connsiteY2" fmla="*/ 47630 h 55559"/>
                <a:gd name="connsiteX3" fmla="*/ 456889 w 465015"/>
                <a:gd name="connsiteY3" fmla="*/ 50805 h 55559"/>
              </a:gdLst>
              <a:ahLst/>
              <a:cxnLst>
                <a:cxn ang="0">
                  <a:pos x="connsiteX0" y="connsiteY0"/>
                </a:cxn>
                <a:cxn ang="0">
                  <a:pos x="connsiteX1" y="connsiteY1"/>
                </a:cxn>
                <a:cxn ang="0">
                  <a:pos x="connsiteX2" y="connsiteY2"/>
                </a:cxn>
                <a:cxn ang="0">
                  <a:pos x="connsiteX3" y="connsiteY3"/>
                </a:cxn>
              </a:cxnLst>
              <a:rect l="l" t="t" r="r" b="b"/>
              <a:pathLst>
                <a:path w="465015" h="55559">
                  <a:moveTo>
                    <a:pt x="456889" y="50805"/>
                  </a:moveTo>
                  <a:cubicBezTo>
                    <a:pt x="411910" y="42867"/>
                    <a:pt x="33556" y="534"/>
                    <a:pt x="2864" y="5"/>
                  </a:cubicBezTo>
                  <a:cubicBezTo>
                    <a:pt x="-27828" y="-524"/>
                    <a:pt x="196539" y="39163"/>
                    <a:pt x="272739" y="47630"/>
                  </a:cubicBezTo>
                  <a:cubicBezTo>
                    <a:pt x="348939" y="56097"/>
                    <a:pt x="501868" y="58743"/>
                    <a:pt x="456889" y="50805"/>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chemeClr val="tx1"/>
                </a:solidFill>
              </a:endParaRPr>
            </a:p>
          </p:txBody>
        </p:sp>
      </p:grpSp>
      <p:grpSp>
        <p:nvGrpSpPr>
          <p:cNvPr id="41" name="Grupo 40" descr="Esta imagen es un icono de tres personas interactuando. ">
            <a:extLst>
              <a:ext uri="{FF2B5EF4-FFF2-40B4-BE49-F238E27FC236}">
                <a16:creationId xmlns:a16="http://schemas.microsoft.com/office/drawing/2014/main" id="{7095B44D-041E-4DC3-A3B8-C4DBA721F0CF}"/>
              </a:ext>
            </a:extLst>
          </p:cNvPr>
          <p:cNvGrpSpPr/>
          <p:nvPr/>
        </p:nvGrpSpPr>
        <p:grpSpPr>
          <a:xfrm>
            <a:off x="3489325" y="2143125"/>
            <a:ext cx="1397000" cy="1397000"/>
            <a:chOff x="3438525" y="2143125"/>
            <a:chExt cx="1397000" cy="1397000"/>
          </a:xfrm>
        </p:grpSpPr>
        <p:sp>
          <p:nvSpPr>
            <p:cNvPr id="33" name="Forma libre 25">
              <a:extLst>
                <a:ext uri="{FF2B5EF4-FFF2-40B4-BE49-F238E27FC236}">
                  <a16:creationId xmlns:a16="http://schemas.microsoft.com/office/drawing/2014/main" id="{82A9CD09-E5BD-4051-A55B-752BE1EA490F}"/>
                </a:ext>
              </a:extLst>
            </p:cNvPr>
            <p:cNvSpPr>
              <a:spLocks/>
            </p:cNvSpPr>
            <p:nvPr/>
          </p:nvSpPr>
          <p:spPr bwMode="auto">
            <a:xfrm>
              <a:off x="3438525" y="2143125"/>
              <a:ext cx="1397000" cy="1397000"/>
            </a:xfrm>
            <a:custGeom>
              <a:avLst/>
              <a:gdLst>
                <a:gd name="T0" fmla="*/ 276 w 336"/>
                <a:gd name="T1" fmla="*/ 276 h 336"/>
                <a:gd name="T2" fmla="*/ 60 w 336"/>
                <a:gd name="T3" fmla="*/ 276 h 336"/>
                <a:gd name="T4" fmla="*/ 60 w 336"/>
                <a:gd name="T5" fmla="*/ 60 h 336"/>
                <a:gd name="T6" fmla="*/ 276 w 336"/>
                <a:gd name="T7" fmla="*/ 60 h 336"/>
                <a:gd name="T8" fmla="*/ 276 w 336"/>
                <a:gd name="T9" fmla="*/ 276 h 336"/>
              </a:gdLst>
              <a:ahLst/>
              <a:cxnLst>
                <a:cxn ang="0">
                  <a:pos x="T0" y="T1"/>
                </a:cxn>
                <a:cxn ang="0">
                  <a:pos x="T2" y="T3"/>
                </a:cxn>
                <a:cxn ang="0">
                  <a:pos x="T4" y="T5"/>
                </a:cxn>
                <a:cxn ang="0">
                  <a:pos x="T6" y="T7"/>
                </a:cxn>
                <a:cxn ang="0">
                  <a:pos x="T8" y="T9"/>
                </a:cxn>
              </a:cxnLst>
              <a:rect l="0" t="0" r="r" b="b"/>
              <a:pathLst>
                <a:path w="336" h="336">
                  <a:moveTo>
                    <a:pt x="276" y="276"/>
                  </a:moveTo>
                  <a:cubicBezTo>
                    <a:pt x="217" y="336"/>
                    <a:pt x="120" y="336"/>
                    <a:pt x="60" y="276"/>
                  </a:cubicBezTo>
                  <a:cubicBezTo>
                    <a:pt x="0" y="217"/>
                    <a:pt x="0" y="120"/>
                    <a:pt x="60" y="60"/>
                  </a:cubicBezTo>
                  <a:cubicBezTo>
                    <a:pt x="120" y="0"/>
                    <a:pt x="217" y="0"/>
                    <a:pt x="276" y="60"/>
                  </a:cubicBezTo>
                  <a:cubicBezTo>
                    <a:pt x="336" y="120"/>
                    <a:pt x="336" y="217"/>
                    <a:pt x="276" y="276"/>
                  </a:cubicBezTo>
                  <a:close/>
                </a:path>
              </a:pathLst>
            </a:cu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nvGrpSpPr>
            <p:cNvPr id="166" name="Grupo 165">
              <a:extLst>
                <a:ext uri="{FF2B5EF4-FFF2-40B4-BE49-F238E27FC236}">
                  <a16:creationId xmlns:a16="http://schemas.microsoft.com/office/drawing/2014/main" id="{F3A32F3A-3EA3-4F6F-905C-AE7E326402EF}"/>
                </a:ext>
              </a:extLst>
            </p:cNvPr>
            <p:cNvGrpSpPr/>
            <p:nvPr/>
          </p:nvGrpSpPr>
          <p:grpSpPr>
            <a:xfrm>
              <a:off x="3810316" y="2465099"/>
              <a:ext cx="613094" cy="674403"/>
              <a:chOff x="3398838" y="2895601"/>
              <a:chExt cx="346075" cy="346075"/>
            </a:xfrm>
          </p:grpSpPr>
          <p:sp>
            <p:nvSpPr>
              <p:cNvPr id="167" name="Forma libre 49">
                <a:extLst>
                  <a:ext uri="{FF2B5EF4-FFF2-40B4-BE49-F238E27FC236}">
                    <a16:creationId xmlns:a16="http://schemas.microsoft.com/office/drawing/2014/main" id="{740B54FD-C512-4C4B-90F2-B8FE96027793}"/>
                  </a:ext>
                </a:extLst>
              </p:cNvPr>
              <p:cNvSpPr>
                <a:spLocks/>
              </p:cNvSpPr>
              <p:nvPr/>
            </p:nvSpPr>
            <p:spPr bwMode="auto">
              <a:xfrm>
                <a:off x="3398838" y="2986089"/>
                <a:ext cx="82550" cy="58738"/>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68" name="Forma libre 50">
                <a:extLst>
                  <a:ext uri="{FF2B5EF4-FFF2-40B4-BE49-F238E27FC236}">
                    <a16:creationId xmlns:a16="http://schemas.microsoft.com/office/drawing/2014/main" id="{4FDC5A8D-821C-42CD-8C45-FB309BF76A4B}"/>
                  </a:ext>
                </a:extLst>
              </p:cNvPr>
              <p:cNvSpPr>
                <a:spLocks/>
              </p:cNvSpPr>
              <p:nvPr/>
            </p:nvSpPr>
            <p:spPr bwMode="auto">
              <a:xfrm>
                <a:off x="3467101"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69" name="Elipse 51">
                <a:extLst>
                  <a:ext uri="{FF2B5EF4-FFF2-40B4-BE49-F238E27FC236}">
                    <a16:creationId xmlns:a16="http://schemas.microsoft.com/office/drawing/2014/main" id="{627888DD-F7D4-4895-B336-F188BAF1D77E}"/>
                  </a:ext>
                </a:extLst>
              </p:cNvPr>
              <p:cNvSpPr>
                <a:spLocks noChangeArrowheads="1"/>
              </p:cNvSpPr>
              <p:nvPr/>
            </p:nvSpPr>
            <p:spPr bwMode="auto">
              <a:xfrm>
                <a:off x="3429001" y="2895601"/>
                <a:ext cx="90488"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70" name="Forma libre 52">
                <a:extLst>
                  <a:ext uri="{FF2B5EF4-FFF2-40B4-BE49-F238E27FC236}">
                    <a16:creationId xmlns:a16="http://schemas.microsoft.com/office/drawing/2014/main" id="{21C53BAF-A1BD-4D9D-8C56-C5A5E2964569}"/>
                  </a:ext>
                </a:extLst>
              </p:cNvPr>
              <p:cNvSpPr>
                <a:spLocks/>
              </p:cNvSpPr>
              <p:nvPr/>
            </p:nvSpPr>
            <p:spPr bwMode="auto">
              <a:xfrm>
                <a:off x="3429001" y="2928939"/>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71" name="Forma libre 53">
                <a:extLst>
                  <a:ext uri="{FF2B5EF4-FFF2-40B4-BE49-F238E27FC236}">
                    <a16:creationId xmlns:a16="http://schemas.microsoft.com/office/drawing/2014/main" id="{B30A39F9-E915-4B71-94A4-3436CE4B9810}"/>
                  </a:ext>
                </a:extLst>
              </p:cNvPr>
              <p:cNvSpPr>
                <a:spLocks/>
              </p:cNvSpPr>
              <p:nvPr/>
            </p:nvSpPr>
            <p:spPr bwMode="auto">
              <a:xfrm>
                <a:off x="3594101" y="2986089"/>
                <a:ext cx="82550" cy="58738"/>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72" name="Forma libre 54">
                <a:extLst>
                  <a:ext uri="{FF2B5EF4-FFF2-40B4-BE49-F238E27FC236}">
                    <a16:creationId xmlns:a16="http://schemas.microsoft.com/office/drawing/2014/main" id="{92A91763-2FE9-4F49-81B3-F46A31888210}"/>
                  </a:ext>
                </a:extLst>
              </p:cNvPr>
              <p:cNvSpPr>
                <a:spLocks/>
              </p:cNvSpPr>
              <p:nvPr/>
            </p:nvSpPr>
            <p:spPr bwMode="auto">
              <a:xfrm>
                <a:off x="3662363"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73" name="Elipse 55">
                <a:extLst>
                  <a:ext uri="{FF2B5EF4-FFF2-40B4-BE49-F238E27FC236}">
                    <a16:creationId xmlns:a16="http://schemas.microsoft.com/office/drawing/2014/main" id="{5D56157D-44A4-414B-A115-780567411345}"/>
                  </a:ext>
                </a:extLst>
              </p:cNvPr>
              <p:cNvSpPr>
                <a:spLocks noChangeArrowheads="1"/>
              </p:cNvSpPr>
              <p:nvPr/>
            </p:nvSpPr>
            <p:spPr bwMode="auto">
              <a:xfrm>
                <a:off x="3624263" y="2895601"/>
                <a:ext cx="90488"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74" name="Forma libre 56">
                <a:extLst>
                  <a:ext uri="{FF2B5EF4-FFF2-40B4-BE49-F238E27FC236}">
                    <a16:creationId xmlns:a16="http://schemas.microsoft.com/office/drawing/2014/main" id="{62DA9A80-F152-45F5-94C2-BB31EDA3C093}"/>
                  </a:ext>
                </a:extLst>
              </p:cNvPr>
              <p:cNvSpPr>
                <a:spLocks/>
              </p:cNvSpPr>
              <p:nvPr/>
            </p:nvSpPr>
            <p:spPr bwMode="auto">
              <a:xfrm>
                <a:off x="3624263" y="2928939"/>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75" name="Forma libre 57">
                <a:extLst>
                  <a:ext uri="{FF2B5EF4-FFF2-40B4-BE49-F238E27FC236}">
                    <a16:creationId xmlns:a16="http://schemas.microsoft.com/office/drawing/2014/main" id="{003EFD2E-CF90-4AC0-BEC7-7BC68564812B}"/>
                  </a:ext>
                </a:extLst>
              </p:cNvPr>
              <p:cNvSpPr>
                <a:spLocks/>
              </p:cNvSpPr>
              <p:nvPr/>
            </p:nvSpPr>
            <p:spPr bwMode="auto">
              <a:xfrm>
                <a:off x="3497263" y="3181351"/>
                <a:ext cx="82550" cy="60325"/>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76" name="Forma libre 58">
                <a:extLst>
                  <a:ext uri="{FF2B5EF4-FFF2-40B4-BE49-F238E27FC236}">
                    <a16:creationId xmlns:a16="http://schemas.microsoft.com/office/drawing/2014/main" id="{17D242C7-DED5-4760-974B-1C0C2CEDE00F}"/>
                  </a:ext>
                </a:extLst>
              </p:cNvPr>
              <p:cNvSpPr>
                <a:spLocks/>
              </p:cNvSpPr>
              <p:nvPr/>
            </p:nvSpPr>
            <p:spPr bwMode="auto">
              <a:xfrm>
                <a:off x="3563938" y="3181351"/>
                <a:ext cx="82550" cy="60325"/>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77" name="Elipse 59">
                <a:extLst>
                  <a:ext uri="{FF2B5EF4-FFF2-40B4-BE49-F238E27FC236}">
                    <a16:creationId xmlns:a16="http://schemas.microsoft.com/office/drawing/2014/main" id="{4029ED17-8FD3-4AF2-A688-F0EE0CED0B1E}"/>
                  </a:ext>
                </a:extLst>
              </p:cNvPr>
              <p:cNvSpPr>
                <a:spLocks noChangeArrowheads="1"/>
              </p:cNvSpPr>
              <p:nvPr/>
            </p:nvSpPr>
            <p:spPr bwMode="auto">
              <a:xfrm>
                <a:off x="3527426" y="3090864"/>
                <a:ext cx="88900"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78" name="Forma libre 60">
                <a:extLst>
                  <a:ext uri="{FF2B5EF4-FFF2-40B4-BE49-F238E27FC236}">
                    <a16:creationId xmlns:a16="http://schemas.microsoft.com/office/drawing/2014/main" id="{635ABD1D-573A-4AEB-BA17-43168A9B888A}"/>
                  </a:ext>
                </a:extLst>
              </p:cNvPr>
              <p:cNvSpPr>
                <a:spLocks/>
              </p:cNvSpPr>
              <p:nvPr/>
            </p:nvSpPr>
            <p:spPr bwMode="auto">
              <a:xfrm>
                <a:off x="3527426" y="3124201"/>
                <a:ext cx="88900" cy="15875"/>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79" name="Línea 61">
                <a:extLst>
                  <a:ext uri="{FF2B5EF4-FFF2-40B4-BE49-F238E27FC236}">
                    <a16:creationId xmlns:a16="http://schemas.microsoft.com/office/drawing/2014/main" id="{5DC54740-A0D8-4879-95BC-57FB1ACC3E3D}"/>
                  </a:ext>
                </a:extLst>
              </p:cNvPr>
              <p:cNvSpPr>
                <a:spLocks noChangeShapeType="1"/>
              </p:cNvSpPr>
              <p:nvPr/>
            </p:nvSpPr>
            <p:spPr bwMode="auto">
              <a:xfrm>
                <a:off x="3451226" y="3074989"/>
                <a:ext cx="38100" cy="3810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80" name="Línea 62">
                <a:extLst>
                  <a:ext uri="{FF2B5EF4-FFF2-40B4-BE49-F238E27FC236}">
                    <a16:creationId xmlns:a16="http://schemas.microsoft.com/office/drawing/2014/main" id="{E3DB3D49-FAF6-4080-AE40-81CF5899A3E2}"/>
                  </a:ext>
                </a:extLst>
              </p:cNvPr>
              <p:cNvSpPr>
                <a:spLocks noChangeShapeType="1"/>
              </p:cNvSpPr>
              <p:nvPr/>
            </p:nvSpPr>
            <p:spPr bwMode="auto">
              <a:xfrm flipH="1">
                <a:off x="3654426" y="3074989"/>
                <a:ext cx="38100" cy="3810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grpSp>
      </p:grpSp>
      <p:grpSp>
        <p:nvGrpSpPr>
          <p:cNvPr id="181" name="Grupo 180">
            <a:extLst>
              <a:ext uri="{FF2B5EF4-FFF2-40B4-BE49-F238E27FC236}">
                <a16:creationId xmlns:a16="http://schemas.microsoft.com/office/drawing/2014/main" id="{D14F9816-D761-44CD-80AC-A13A6A2BF4F4}"/>
              </a:ext>
              <a:ext uri="{C183D7F6-B498-43B3-948B-1728B52AA6E4}">
                <adec:decorative xmlns:adec="http://schemas.microsoft.com/office/drawing/2017/decorative" val="1"/>
              </a:ext>
            </a:extLst>
          </p:cNvPr>
          <p:cNvGrpSpPr/>
          <p:nvPr/>
        </p:nvGrpSpPr>
        <p:grpSpPr>
          <a:xfrm>
            <a:off x="2892834" y="3292485"/>
            <a:ext cx="584970" cy="615624"/>
            <a:chOff x="4127500" y="2909888"/>
            <a:chExt cx="330200" cy="315913"/>
          </a:xfrm>
        </p:grpSpPr>
        <p:sp>
          <p:nvSpPr>
            <p:cNvPr id="182" name="Elipse 268">
              <a:extLst>
                <a:ext uri="{FF2B5EF4-FFF2-40B4-BE49-F238E27FC236}">
                  <a16:creationId xmlns:a16="http://schemas.microsoft.com/office/drawing/2014/main" id="{8D0C8D9D-E9ED-445E-B175-12C0160A5981}"/>
                </a:ext>
              </a:extLst>
            </p:cNvPr>
            <p:cNvSpPr>
              <a:spLocks noChangeArrowheads="1"/>
            </p:cNvSpPr>
            <p:nvPr/>
          </p:nvSpPr>
          <p:spPr bwMode="auto">
            <a:xfrm>
              <a:off x="4149725" y="3060701"/>
              <a:ext cx="76200" cy="74613"/>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83" name="Forma libre 269">
              <a:extLst>
                <a:ext uri="{FF2B5EF4-FFF2-40B4-BE49-F238E27FC236}">
                  <a16:creationId xmlns:a16="http://schemas.microsoft.com/office/drawing/2014/main" id="{86759DBE-9B84-4D15-8B20-34E76E5F570C}"/>
                </a:ext>
              </a:extLst>
            </p:cNvPr>
            <p:cNvSpPr>
              <a:spLocks/>
            </p:cNvSpPr>
            <p:nvPr/>
          </p:nvSpPr>
          <p:spPr bwMode="auto">
            <a:xfrm>
              <a:off x="4127500" y="3135313"/>
              <a:ext cx="109538" cy="60325"/>
            </a:xfrm>
            <a:custGeom>
              <a:avLst/>
              <a:gdLst>
                <a:gd name="T0" fmla="*/ 22 w 29"/>
                <a:gd name="T1" fmla="*/ 16 h 16"/>
                <a:gd name="T2" fmla="*/ 0 w 29"/>
                <a:gd name="T3" fmla="*/ 16 h 16"/>
                <a:gd name="T4" fmla="*/ 16 w 29"/>
                <a:gd name="T5" fmla="*/ 0 h 16"/>
                <a:gd name="T6" fmla="*/ 29 w 29"/>
                <a:gd name="T7" fmla="*/ 7 h 16"/>
              </a:gdLst>
              <a:ahLst/>
              <a:cxnLst>
                <a:cxn ang="0">
                  <a:pos x="T0" y="T1"/>
                </a:cxn>
                <a:cxn ang="0">
                  <a:pos x="T2" y="T3"/>
                </a:cxn>
                <a:cxn ang="0">
                  <a:pos x="T4" y="T5"/>
                </a:cxn>
                <a:cxn ang="0">
                  <a:pos x="T6" y="T7"/>
                </a:cxn>
              </a:cxnLst>
              <a:rect l="0" t="0" r="r" b="b"/>
              <a:pathLst>
                <a:path w="29" h="16">
                  <a:moveTo>
                    <a:pt x="22" y="16"/>
                  </a:moveTo>
                  <a:cubicBezTo>
                    <a:pt x="0" y="16"/>
                    <a:pt x="0" y="16"/>
                    <a:pt x="0" y="16"/>
                  </a:cubicBezTo>
                  <a:cubicBezTo>
                    <a:pt x="0" y="7"/>
                    <a:pt x="7" y="0"/>
                    <a:pt x="16" y="0"/>
                  </a:cubicBezTo>
                  <a:cubicBezTo>
                    <a:pt x="21" y="0"/>
                    <a:pt x="26" y="3"/>
                    <a:pt x="29" y="7"/>
                  </a:cubicBez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84" name="Elipse 270">
              <a:extLst>
                <a:ext uri="{FF2B5EF4-FFF2-40B4-BE49-F238E27FC236}">
                  <a16:creationId xmlns:a16="http://schemas.microsoft.com/office/drawing/2014/main" id="{0524A632-17BB-4AA9-A49C-41BE94905C34}"/>
                </a:ext>
              </a:extLst>
            </p:cNvPr>
            <p:cNvSpPr>
              <a:spLocks noChangeArrowheads="1"/>
            </p:cNvSpPr>
            <p:nvPr/>
          </p:nvSpPr>
          <p:spPr bwMode="auto">
            <a:xfrm>
              <a:off x="4360863" y="3060701"/>
              <a:ext cx="74613" cy="74613"/>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85" name="Forma libre 271">
              <a:extLst>
                <a:ext uri="{FF2B5EF4-FFF2-40B4-BE49-F238E27FC236}">
                  <a16:creationId xmlns:a16="http://schemas.microsoft.com/office/drawing/2014/main" id="{D502FFDD-28F4-4AA4-B259-B57867A0C506}"/>
                </a:ext>
              </a:extLst>
            </p:cNvPr>
            <p:cNvSpPr>
              <a:spLocks/>
            </p:cNvSpPr>
            <p:nvPr/>
          </p:nvSpPr>
          <p:spPr bwMode="auto">
            <a:xfrm>
              <a:off x="4349750" y="3135313"/>
              <a:ext cx="107950" cy="60325"/>
            </a:xfrm>
            <a:custGeom>
              <a:avLst/>
              <a:gdLst>
                <a:gd name="T0" fmla="*/ 0 w 29"/>
                <a:gd name="T1" fmla="*/ 7 h 16"/>
                <a:gd name="T2" fmla="*/ 13 w 29"/>
                <a:gd name="T3" fmla="*/ 0 h 16"/>
                <a:gd name="T4" fmla="*/ 29 w 29"/>
                <a:gd name="T5" fmla="*/ 16 h 16"/>
                <a:gd name="T6" fmla="*/ 7 w 29"/>
                <a:gd name="T7" fmla="*/ 16 h 16"/>
              </a:gdLst>
              <a:ahLst/>
              <a:cxnLst>
                <a:cxn ang="0">
                  <a:pos x="T0" y="T1"/>
                </a:cxn>
                <a:cxn ang="0">
                  <a:pos x="T2" y="T3"/>
                </a:cxn>
                <a:cxn ang="0">
                  <a:pos x="T4" y="T5"/>
                </a:cxn>
                <a:cxn ang="0">
                  <a:pos x="T6" y="T7"/>
                </a:cxn>
              </a:cxnLst>
              <a:rect l="0" t="0" r="r" b="b"/>
              <a:pathLst>
                <a:path w="29" h="16">
                  <a:moveTo>
                    <a:pt x="0" y="7"/>
                  </a:moveTo>
                  <a:cubicBezTo>
                    <a:pt x="3" y="3"/>
                    <a:pt x="8" y="0"/>
                    <a:pt x="13" y="0"/>
                  </a:cubicBezTo>
                  <a:cubicBezTo>
                    <a:pt x="22" y="0"/>
                    <a:pt x="29" y="7"/>
                    <a:pt x="29" y="16"/>
                  </a:cubicBezTo>
                  <a:cubicBezTo>
                    <a:pt x="7" y="16"/>
                    <a:pt x="7" y="16"/>
                    <a:pt x="7" y="16"/>
                  </a:cubicBez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86" name="Elipse 272">
              <a:extLst>
                <a:ext uri="{FF2B5EF4-FFF2-40B4-BE49-F238E27FC236}">
                  <a16:creationId xmlns:a16="http://schemas.microsoft.com/office/drawing/2014/main" id="{074B1DAE-77A3-4CE2-BB5F-6E109DFB6B0C}"/>
                </a:ext>
              </a:extLst>
            </p:cNvPr>
            <p:cNvSpPr>
              <a:spLocks noChangeArrowheads="1"/>
            </p:cNvSpPr>
            <p:nvPr/>
          </p:nvSpPr>
          <p:spPr bwMode="auto">
            <a:xfrm>
              <a:off x="4240213" y="3030538"/>
              <a:ext cx="104775" cy="1095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87" name="Forma libre 273">
              <a:extLst>
                <a:ext uri="{FF2B5EF4-FFF2-40B4-BE49-F238E27FC236}">
                  <a16:creationId xmlns:a16="http://schemas.microsoft.com/office/drawing/2014/main" id="{6F4FD849-C2CF-4E95-92A3-DF3CD12C6031}"/>
                </a:ext>
              </a:extLst>
            </p:cNvPr>
            <p:cNvSpPr>
              <a:spLocks/>
            </p:cNvSpPr>
            <p:nvPr/>
          </p:nvSpPr>
          <p:spPr bwMode="auto">
            <a:xfrm>
              <a:off x="4214813" y="2986088"/>
              <a:ext cx="157163" cy="36513"/>
            </a:xfrm>
            <a:custGeom>
              <a:avLst/>
              <a:gdLst>
                <a:gd name="T0" fmla="*/ 0 w 42"/>
                <a:gd name="T1" fmla="*/ 10 h 10"/>
                <a:gd name="T2" fmla="*/ 21 w 42"/>
                <a:gd name="T3" fmla="*/ 0 h 10"/>
                <a:gd name="T4" fmla="*/ 42 w 42"/>
                <a:gd name="T5" fmla="*/ 10 h 10"/>
              </a:gdLst>
              <a:ahLst/>
              <a:cxnLst>
                <a:cxn ang="0">
                  <a:pos x="T0" y="T1"/>
                </a:cxn>
                <a:cxn ang="0">
                  <a:pos x="T2" y="T3"/>
                </a:cxn>
                <a:cxn ang="0">
                  <a:pos x="T4" y="T5"/>
                </a:cxn>
              </a:cxnLst>
              <a:rect l="0" t="0" r="r" b="b"/>
              <a:pathLst>
                <a:path w="42" h="10">
                  <a:moveTo>
                    <a:pt x="0" y="10"/>
                  </a:moveTo>
                  <a:cubicBezTo>
                    <a:pt x="5" y="4"/>
                    <a:pt x="13" y="0"/>
                    <a:pt x="21" y="0"/>
                  </a:cubicBezTo>
                  <a:cubicBezTo>
                    <a:pt x="29" y="0"/>
                    <a:pt x="37" y="4"/>
                    <a:pt x="42" y="10"/>
                  </a:cubicBez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88" name="Forma libre 274">
              <a:extLst>
                <a:ext uri="{FF2B5EF4-FFF2-40B4-BE49-F238E27FC236}">
                  <a16:creationId xmlns:a16="http://schemas.microsoft.com/office/drawing/2014/main" id="{E95CA879-26B6-4158-84CA-E13BF1DBB284}"/>
                </a:ext>
              </a:extLst>
            </p:cNvPr>
            <p:cNvSpPr>
              <a:spLocks/>
            </p:cNvSpPr>
            <p:nvPr/>
          </p:nvSpPr>
          <p:spPr bwMode="auto">
            <a:xfrm>
              <a:off x="4187825" y="2947988"/>
              <a:ext cx="211138" cy="49213"/>
            </a:xfrm>
            <a:custGeom>
              <a:avLst/>
              <a:gdLst>
                <a:gd name="T0" fmla="*/ 0 w 56"/>
                <a:gd name="T1" fmla="*/ 13 h 13"/>
                <a:gd name="T2" fmla="*/ 28 w 56"/>
                <a:gd name="T3" fmla="*/ 0 h 13"/>
                <a:gd name="T4" fmla="*/ 56 w 56"/>
                <a:gd name="T5" fmla="*/ 13 h 13"/>
              </a:gdLst>
              <a:ahLst/>
              <a:cxnLst>
                <a:cxn ang="0">
                  <a:pos x="T0" y="T1"/>
                </a:cxn>
                <a:cxn ang="0">
                  <a:pos x="T2" y="T3"/>
                </a:cxn>
                <a:cxn ang="0">
                  <a:pos x="T4" y="T5"/>
                </a:cxn>
              </a:cxnLst>
              <a:rect l="0" t="0" r="r" b="b"/>
              <a:pathLst>
                <a:path w="56" h="13">
                  <a:moveTo>
                    <a:pt x="0" y="13"/>
                  </a:moveTo>
                  <a:cubicBezTo>
                    <a:pt x="7" y="5"/>
                    <a:pt x="17" y="0"/>
                    <a:pt x="28" y="0"/>
                  </a:cubicBezTo>
                  <a:cubicBezTo>
                    <a:pt x="39" y="0"/>
                    <a:pt x="49" y="5"/>
                    <a:pt x="56" y="13"/>
                  </a:cubicBez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89" name="Forma libre 275">
              <a:extLst>
                <a:ext uri="{FF2B5EF4-FFF2-40B4-BE49-F238E27FC236}">
                  <a16:creationId xmlns:a16="http://schemas.microsoft.com/office/drawing/2014/main" id="{E086F5C4-405F-457A-B470-EDF08E80A41A}"/>
                </a:ext>
              </a:extLst>
            </p:cNvPr>
            <p:cNvSpPr>
              <a:spLocks/>
            </p:cNvSpPr>
            <p:nvPr/>
          </p:nvSpPr>
          <p:spPr bwMode="auto">
            <a:xfrm>
              <a:off x="4157663" y="2909888"/>
              <a:ext cx="269875" cy="63500"/>
            </a:xfrm>
            <a:custGeom>
              <a:avLst/>
              <a:gdLst>
                <a:gd name="T0" fmla="*/ 0 w 72"/>
                <a:gd name="T1" fmla="*/ 17 h 17"/>
                <a:gd name="T2" fmla="*/ 36 w 72"/>
                <a:gd name="T3" fmla="*/ 0 h 17"/>
                <a:gd name="T4" fmla="*/ 72 w 72"/>
                <a:gd name="T5" fmla="*/ 17 h 17"/>
              </a:gdLst>
              <a:ahLst/>
              <a:cxnLst>
                <a:cxn ang="0">
                  <a:pos x="T0" y="T1"/>
                </a:cxn>
                <a:cxn ang="0">
                  <a:pos x="T2" y="T3"/>
                </a:cxn>
                <a:cxn ang="0">
                  <a:pos x="T4" y="T5"/>
                </a:cxn>
              </a:cxnLst>
              <a:rect l="0" t="0" r="r" b="b"/>
              <a:pathLst>
                <a:path w="72" h="17">
                  <a:moveTo>
                    <a:pt x="0" y="17"/>
                  </a:moveTo>
                  <a:cubicBezTo>
                    <a:pt x="8" y="7"/>
                    <a:pt x="21" y="0"/>
                    <a:pt x="36" y="0"/>
                  </a:cubicBezTo>
                  <a:cubicBezTo>
                    <a:pt x="51" y="0"/>
                    <a:pt x="64" y="7"/>
                    <a:pt x="72" y="17"/>
                  </a:cubicBez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90" name="Forma libre 276">
              <a:extLst>
                <a:ext uri="{FF2B5EF4-FFF2-40B4-BE49-F238E27FC236}">
                  <a16:creationId xmlns:a16="http://schemas.microsoft.com/office/drawing/2014/main" id="{8CDF0588-DA3B-4B0D-BDF8-DE1AF3941577}"/>
                </a:ext>
              </a:extLst>
            </p:cNvPr>
            <p:cNvSpPr>
              <a:spLocks/>
            </p:cNvSpPr>
            <p:nvPr/>
          </p:nvSpPr>
          <p:spPr bwMode="auto">
            <a:xfrm>
              <a:off x="4206875" y="3140076"/>
              <a:ext cx="173038" cy="85725"/>
            </a:xfrm>
            <a:custGeom>
              <a:avLst/>
              <a:gdLst>
                <a:gd name="T0" fmla="*/ 46 w 46"/>
                <a:gd name="T1" fmla="*/ 23 h 23"/>
                <a:gd name="T2" fmla="*/ 0 w 46"/>
                <a:gd name="T3" fmla="*/ 23 h 23"/>
                <a:gd name="T4" fmla="*/ 23 w 46"/>
                <a:gd name="T5" fmla="*/ 0 h 23"/>
                <a:gd name="T6" fmla="*/ 46 w 46"/>
                <a:gd name="T7" fmla="*/ 23 h 23"/>
              </a:gdLst>
              <a:ahLst/>
              <a:cxnLst>
                <a:cxn ang="0">
                  <a:pos x="T0" y="T1"/>
                </a:cxn>
                <a:cxn ang="0">
                  <a:pos x="T2" y="T3"/>
                </a:cxn>
                <a:cxn ang="0">
                  <a:pos x="T4" y="T5"/>
                </a:cxn>
                <a:cxn ang="0">
                  <a:pos x="T6" y="T7"/>
                </a:cxn>
              </a:cxnLst>
              <a:rect l="0" t="0" r="r" b="b"/>
              <a:pathLst>
                <a:path w="46" h="23">
                  <a:moveTo>
                    <a:pt x="46" y="23"/>
                  </a:moveTo>
                  <a:cubicBezTo>
                    <a:pt x="0" y="23"/>
                    <a:pt x="0" y="23"/>
                    <a:pt x="0" y="23"/>
                  </a:cubicBezTo>
                  <a:cubicBezTo>
                    <a:pt x="0" y="10"/>
                    <a:pt x="10" y="0"/>
                    <a:pt x="23" y="0"/>
                  </a:cubicBezTo>
                  <a:cubicBezTo>
                    <a:pt x="36" y="0"/>
                    <a:pt x="46" y="10"/>
                    <a:pt x="46" y="23"/>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grpSp>
      <p:grpSp>
        <p:nvGrpSpPr>
          <p:cNvPr id="42" name="Grupo 41" descr="Esta imagen es un icono de tres personas y un globo terráqueo. ">
            <a:extLst>
              <a:ext uri="{FF2B5EF4-FFF2-40B4-BE49-F238E27FC236}">
                <a16:creationId xmlns:a16="http://schemas.microsoft.com/office/drawing/2014/main" id="{0F9B9E83-7B40-4A58-B9B6-072ADD8AF2AD}"/>
              </a:ext>
            </a:extLst>
          </p:cNvPr>
          <p:cNvGrpSpPr/>
          <p:nvPr/>
        </p:nvGrpSpPr>
        <p:grpSpPr>
          <a:xfrm>
            <a:off x="2741612" y="4162425"/>
            <a:ext cx="1271588" cy="1273175"/>
            <a:chOff x="2690812" y="4162425"/>
            <a:chExt cx="1271588" cy="1273175"/>
          </a:xfrm>
        </p:grpSpPr>
        <p:sp>
          <p:nvSpPr>
            <p:cNvPr id="32" name="Elipse 24">
              <a:extLst>
                <a:ext uri="{FF2B5EF4-FFF2-40B4-BE49-F238E27FC236}">
                  <a16:creationId xmlns:a16="http://schemas.microsoft.com/office/drawing/2014/main" id="{16A34343-0998-42BB-80E4-28FB10F8BF29}"/>
                </a:ext>
              </a:extLst>
            </p:cNvPr>
            <p:cNvSpPr>
              <a:spLocks noChangeArrowheads="1"/>
            </p:cNvSpPr>
            <p:nvPr/>
          </p:nvSpPr>
          <p:spPr bwMode="auto">
            <a:xfrm>
              <a:off x="2690812" y="4162425"/>
              <a:ext cx="1271588" cy="1273175"/>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nvGrpSpPr>
            <p:cNvPr id="191" name="Grupo 190">
              <a:extLst>
                <a:ext uri="{FF2B5EF4-FFF2-40B4-BE49-F238E27FC236}">
                  <a16:creationId xmlns:a16="http://schemas.microsoft.com/office/drawing/2014/main" id="{6EF0E095-962C-4FF0-89AE-50E91D8B01BD}"/>
                </a:ext>
              </a:extLst>
            </p:cNvPr>
            <p:cNvGrpSpPr/>
            <p:nvPr/>
          </p:nvGrpSpPr>
          <p:grpSpPr>
            <a:xfrm>
              <a:off x="3011359" y="4426329"/>
              <a:ext cx="610282" cy="674403"/>
              <a:chOff x="4841875" y="2895601"/>
              <a:chExt cx="344488" cy="346075"/>
            </a:xfrm>
          </p:grpSpPr>
          <p:sp>
            <p:nvSpPr>
              <p:cNvPr id="192" name="Forma libre 258">
                <a:extLst>
                  <a:ext uri="{FF2B5EF4-FFF2-40B4-BE49-F238E27FC236}">
                    <a16:creationId xmlns:a16="http://schemas.microsoft.com/office/drawing/2014/main" id="{6406E6B6-1167-46C8-948E-C5EF17DA0E44}"/>
                  </a:ext>
                </a:extLst>
              </p:cNvPr>
              <p:cNvSpPr>
                <a:spLocks/>
              </p:cNvSpPr>
              <p:nvPr/>
            </p:nvSpPr>
            <p:spPr bwMode="auto">
              <a:xfrm>
                <a:off x="4916488" y="2895601"/>
                <a:ext cx="195263" cy="195263"/>
              </a:xfrm>
              <a:custGeom>
                <a:avLst/>
                <a:gdLst>
                  <a:gd name="T0" fmla="*/ 52 w 52"/>
                  <a:gd name="T1" fmla="*/ 26 h 52"/>
                  <a:gd name="T2" fmla="*/ 26 w 52"/>
                  <a:gd name="T3" fmla="*/ 52 h 52"/>
                  <a:gd name="T4" fmla="*/ 0 w 52"/>
                  <a:gd name="T5" fmla="*/ 25 h 52"/>
                  <a:gd name="T6" fmla="*/ 25 w 52"/>
                  <a:gd name="T7" fmla="*/ 0 h 52"/>
                  <a:gd name="T8" fmla="*/ 26 w 52"/>
                  <a:gd name="T9" fmla="*/ 0 h 52"/>
                  <a:gd name="T10" fmla="*/ 52 w 52"/>
                  <a:gd name="T11" fmla="*/ 26 h 52"/>
                </a:gdLst>
                <a:ahLst/>
                <a:cxnLst>
                  <a:cxn ang="0">
                    <a:pos x="T0" y="T1"/>
                  </a:cxn>
                  <a:cxn ang="0">
                    <a:pos x="T2" y="T3"/>
                  </a:cxn>
                  <a:cxn ang="0">
                    <a:pos x="T4" y="T5"/>
                  </a:cxn>
                  <a:cxn ang="0">
                    <a:pos x="T6" y="T7"/>
                  </a:cxn>
                  <a:cxn ang="0">
                    <a:pos x="T8" y="T9"/>
                  </a:cxn>
                  <a:cxn ang="0">
                    <a:pos x="T10" y="T11"/>
                  </a:cxn>
                </a:cxnLst>
                <a:rect l="0" t="0" r="r" b="b"/>
                <a:pathLst>
                  <a:path w="52" h="52">
                    <a:moveTo>
                      <a:pt x="52" y="26"/>
                    </a:moveTo>
                    <a:cubicBezTo>
                      <a:pt x="52" y="40"/>
                      <a:pt x="40" y="52"/>
                      <a:pt x="26" y="52"/>
                    </a:cubicBezTo>
                    <a:cubicBezTo>
                      <a:pt x="12" y="52"/>
                      <a:pt x="0" y="40"/>
                      <a:pt x="0" y="25"/>
                    </a:cubicBezTo>
                    <a:cubicBezTo>
                      <a:pt x="0" y="11"/>
                      <a:pt x="11" y="1"/>
                      <a:pt x="25" y="0"/>
                    </a:cubicBezTo>
                    <a:cubicBezTo>
                      <a:pt x="25" y="0"/>
                      <a:pt x="26" y="0"/>
                      <a:pt x="26" y="0"/>
                    </a:cubicBezTo>
                    <a:cubicBezTo>
                      <a:pt x="40" y="0"/>
                      <a:pt x="52" y="11"/>
                      <a:pt x="52" y="26"/>
                    </a:cubicBezTo>
                    <a:close/>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93" name="Forma libre 259">
                <a:extLst>
                  <a:ext uri="{FF2B5EF4-FFF2-40B4-BE49-F238E27FC236}">
                    <a16:creationId xmlns:a16="http://schemas.microsoft.com/office/drawing/2014/main" id="{72ECCE91-FE4E-4D18-8094-A898EA086327}"/>
                  </a:ext>
                </a:extLst>
              </p:cNvPr>
              <p:cNvSpPr>
                <a:spLocks/>
              </p:cNvSpPr>
              <p:nvPr/>
            </p:nvSpPr>
            <p:spPr bwMode="auto">
              <a:xfrm>
                <a:off x="4957763" y="2895601"/>
                <a:ext cx="52388" cy="195263"/>
              </a:xfrm>
              <a:custGeom>
                <a:avLst/>
                <a:gdLst>
                  <a:gd name="T0" fmla="*/ 14 w 14"/>
                  <a:gd name="T1" fmla="*/ 0 h 52"/>
                  <a:gd name="T2" fmla="*/ 14 w 14"/>
                  <a:gd name="T3" fmla="*/ 52 h 52"/>
                </a:gdLst>
                <a:ahLst/>
                <a:cxnLst>
                  <a:cxn ang="0">
                    <a:pos x="T0" y="T1"/>
                  </a:cxn>
                  <a:cxn ang="0">
                    <a:pos x="T2" y="T3"/>
                  </a:cxn>
                </a:cxnLst>
                <a:rect l="0" t="0" r="r" b="b"/>
                <a:pathLst>
                  <a:path w="14" h="52">
                    <a:moveTo>
                      <a:pt x="14" y="0"/>
                    </a:moveTo>
                    <a:cubicBezTo>
                      <a:pt x="0" y="15"/>
                      <a:pt x="0" y="34"/>
                      <a:pt x="14" y="52"/>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94" name="Forma libre 260">
                <a:extLst>
                  <a:ext uri="{FF2B5EF4-FFF2-40B4-BE49-F238E27FC236}">
                    <a16:creationId xmlns:a16="http://schemas.microsoft.com/office/drawing/2014/main" id="{3548F75A-EA11-4316-A1F6-0CAEB67876FF}"/>
                  </a:ext>
                </a:extLst>
              </p:cNvPr>
              <p:cNvSpPr>
                <a:spLocks/>
              </p:cNvSpPr>
              <p:nvPr/>
            </p:nvSpPr>
            <p:spPr bwMode="auto">
              <a:xfrm>
                <a:off x="5018088" y="2895601"/>
                <a:ext cx="52388" cy="195263"/>
              </a:xfrm>
              <a:custGeom>
                <a:avLst/>
                <a:gdLst>
                  <a:gd name="T0" fmla="*/ 0 w 14"/>
                  <a:gd name="T1" fmla="*/ 0 h 52"/>
                  <a:gd name="T2" fmla="*/ 0 w 14"/>
                  <a:gd name="T3" fmla="*/ 52 h 52"/>
                </a:gdLst>
                <a:ahLst/>
                <a:cxnLst>
                  <a:cxn ang="0">
                    <a:pos x="T0" y="T1"/>
                  </a:cxn>
                  <a:cxn ang="0">
                    <a:pos x="T2" y="T3"/>
                  </a:cxn>
                </a:cxnLst>
                <a:rect l="0" t="0" r="r" b="b"/>
                <a:pathLst>
                  <a:path w="14" h="52">
                    <a:moveTo>
                      <a:pt x="0" y="0"/>
                    </a:moveTo>
                    <a:cubicBezTo>
                      <a:pt x="14" y="15"/>
                      <a:pt x="14" y="34"/>
                      <a:pt x="0" y="52"/>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95" name="Línea 261">
                <a:extLst>
                  <a:ext uri="{FF2B5EF4-FFF2-40B4-BE49-F238E27FC236}">
                    <a16:creationId xmlns:a16="http://schemas.microsoft.com/office/drawing/2014/main" id="{5124F4E9-141F-499A-8EEC-1241D51B25CD}"/>
                  </a:ext>
                </a:extLst>
              </p:cNvPr>
              <p:cNvSpPr>
                <a:spLocks noChangeShapeType="1"/>
              </p:cNvSpPr>
              <p:nvPr/>
            </p:nvSpPr>
            <p:spPr bwMode="auto">
              <a:xfrm>
                <a:off x="4932363" y="3044826"/>
                <a:ext cx="165100" cy="0"/>
              </a:xfrm>
              <a:prstGeom prst="line">
                <a:avLst/>
              </a:prstGeom>
              <a:noFill/>
              <a:ln w="14288"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96" name="Línea 262">
                <a:extLst>
                  <a:ext uri="{FF2B5EF4-FFF2-40B4-BE49-F238E27FC236}">
                    <a16:creationId xmlns:a16="http://schemas.microsoft.com/office/drawing/2014/main" id="{F8299F61-1975-4EE9-BAB2-3CE9A446F738}"/>
                  </a:ext>
                </a:extLst>
              </p:cNvPr>
              <p:cNvSpPr>
                <a:spLocks noChangeShapeType="1"/>
              </p:cNvSpPr>
              <p:nvPr/>
            </p:nvSpPr>
            <p:spPr bwMode="auto">
              <a:xfrm>
                <a:off x="4932363" y="2940051"/>
                <a:ext cx="165100" cy="0"/>
              </a:xfrm>
              <a:prstGeom prst="line">
                <a:avLst/>
              </a:prstGeom>
              <a:noFill/>
              <a:ln w="14288"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97" name="Línea 263">
                <a:extLst>
                  <a:ext uri="{FF2B5EF4-FFF2-40B4-BE49-F238E27FC236}">
                    <a16:creationId xmlns:a16="http://schemas.microsoft.com/office/drawing/2014/main" id="{21DCC590-EB7E-4BE9-BE74-8FD7163D4D78}"/>
                  </a:ext>
                </a:extLst>
              </p:cNvPr>
              <p:cNvSpPr>
                <a:spLocks noChangeShapeType="1"/>
              </p:cNvSpPr>
              <p:nvPr/>
            </p:nvSpPr>
            <p:spPr bwMode="auto">
              <a:xfrm>
                <a:off x="4916488" y="2992438"/>
                <a:ext cx="195263" cy="0"/>
              </a:xfrm>
              <a:prstGeom prst="line">
                <a:avLst/>
              </a:prstGeom>
              <a:noFill/>
              <a:ln w="14288"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98" name="Elipse 264">
                <a:extLst>
                  <a:ext uri="{FF2B5EF4-FFF2-40B4-BE49-F238E27FC236}">
                    <a16:creationId xmlns:a16="http://schemas.microsoft.com/office/drawing/2014/main" id="{9DD4333D-6A4C-43A4-873D-73945A8A372F}"/>
                  </a:ext>
                </a:extLst>
              </p:cNvPr>
              <p:cNvSpPr>
                <a:spLocks noChangeArrowheads="1"/>
              </p:cNvSpPr>
              <p:nvPr/>
            </p:nvSpPr>
            <p:spPr bwMode="auto">
              <a:xfrm>
                <a:off x="4864100" y="3105151"/>
                <a:ext cx="74613" cy="7620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99" name="Elipse 265">
                <a:extLst>
                  <a:ext uri="{FF2B5EF4-FFF2-40B4-BE49-F238E27FC236}">
                    <a16:creationId xmlns:a16="http://schemas.microsoft.com/office/drawing/2014/main" id="{4BE9E84A-E911-4211-BBA2-3D0BE587575E}"/>
                  </a:ext>
                </a:extLst>
              </p:cNvPr>
              <p:cNvSpPr>
                <a:spLocks noChangeArrowheads="1"/>
              </p:cNvSpPr>
              <p:nvPr/>
            </p:nvSpPr>
            <p:spPr bwMode="auto">
              <a:xfrm>
                <a:off x="4976813" y="3105151"/>
                <a:ext cx="74613" cy="7620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00" name="Elipse 266">
                <a:extLst>
                  <a:ext uri="{FF2B5EF4-FFF2-40B4-BE49-F238E27FC236}">
                    <a16:creationId xmlns:a16="http://schemas.microsoft.com/office/drawing/2014/main" id="{0ECA1A96-AB7F-46A0-88B5-FCD88859225E}"/>
                  </a:ext>
                </a:extLst>
              </p:cNvPr>
              <p:cNvSpPr>
                <a:spLocks noChangeArrowheads="1"/>
              </p:cNvSpPr>
              <p:nvPr/>
            </p:nvSpPr>
            <p:spPr bwMode="auto">
              <a:xfrm>
                <a:off x="5089525" y="3105151"/>
                <a:ext cx="74613" cy="7620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01" name="Forma libre 267">
                <a:extLst>
                  <a:ext uri="{FF2B5EF4-FFF2-40B4-BE49-F238E27FC236}">
                    <a16:creationId xmlns:a16="http://schemas.microsoft.com/office/drawing/2014/main" id="{75E1735F-98B1-4E7B-BDDC-FE64527C3B9F}"/>
                  </a:ext>
                </a:extLst>
              </p:cNvPr>
              <p:cNvSpPr>
                <a:spLocks/>
              </p:cNvSpPr>
              <p:nvPr/>
            </p:nvSpPr>
            <p:spPr bwMode="auto">
              <a:xfrm>
                <a:off x="4841875" y="3181351"/>
                <a:ext cx="344488" cy="60325"/>
              </a:xfrm>
              <a:custGeom>
                <a:avLst/>
                <a:gdLst>
                  <a:gd name="T0" fmla="*/ 76 w 92"/>
                  <a:gd name="T1" fmla="*/ 0 h 16"/>
                  <a:gd name="T2" fmla="*/ 61 w 92"/>
                  <a:gd name="T3" fmla="*/ 11 h 16"/>
                  <a:gd name="T4" fmla="*/ 46 w 92"/>
                  <a:gd name="T5" fmla="*/ 0 h 16"/>
                  <a:gd name="T6" fmla="*/ 31 w 92"/>
                  <a:gd name="T7" fmla="*/ 11 h 16"/>
                  <a:gd name="T8" fmla="*/ 16 w 92"/>
                  <a:gd name="T9" fmla="*/ 0 h 16"/>
                  <a:gd name="T10" fmla="*/ 0 w 92"/>
                  <a:gd name="T11" fmla="*/ 16 h 16"/>
                  <a:gd name="T12" fmla="*/ 92 w 92"/>
                  <a:gd name="T13" fmla="*/ 16 h 16"/>
                  <a:gd name="T14" fmla="*/ 76 w 9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16">
                    <a:moveTo>
                      <a:pt x="76" y="0"/>
                    </a:moveTo>
                    <a:cubicBezTo>
                      <a:pt x="69" y="0"/>
                      <a:pt x="63" y="4"/>
                      <a:pt x="61" y="11"/>
                    </a:cubicBezTo>
                    <a:cubicBezTo>
                      <a:pt x="59" y="4"/>
                      <a:pt x="53" y="0"/>
                      <a:pt x="46" y="0"/>
                    </a:cubicBezTo>
                    <a:cubicBezTo>
                      <a:pt x="39" y="0"/>
                      <a:pt x="33" y="4"/>
                      <a:pt x="31" y="11"/>
                    </a:cubicBezTo>
                    <a:cubicBezTo>
                      <a:pt x="29" y="4"/>
                      <a:pt x="23" y="0"/>
                      <a:pt x="16" y="0"/>
                    </a:cubicBezTo>
                    <a:cubicBezTo>
                      <a:pt x="7" y="0"/>
                      <a:pt x="0" y="8"/>
                      <a:pt x="0" y="16"/>
                    </a:cubicBezTo>
                    <a:cubicBezTo>
                      <a:pt x="92" y="16"/>
                      <a:pt x="92" y="16"/>
                      <a:pt x="92" y="16"/>
                    </a:cubicBezTo>
                    <a:cubicBezTo>
                      <a:pt x="92" y="8"/>
                      <a:pt x="85" y="0"/>
                      <a:pt x="76" y="0"/>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grpSp>
      </p:grpSp>
      <p:grpSp>
        <p:nvGrpSpPr>
          <p:cNvPr id="38" name="Grupo 37" descr="Esta imagen es un icono de tres personas y un globo terráqueo. ">
            <a:extLst>
              <a:ext uri="{FF2B5EF4-FFF2-40B4-BE49-F238E27FC236}">
                <a16:creationId xmlns:a16="http://schemas.microsoft.com/office/drawing/2014/main" id="{A990E334-4A7D-4F5C-A904-F305BFAA954B}"/>
              </a:ext>
            </a:extLst>
          </p:cNvPr>
          <p:cNvGrpSpPr/>
          <p:nvPr/>
        </p:nvGrpSpPr>
        <p:grpSpPr>
          <a:xfrm>
            <a:off x="8229600" y="4182253"/>
            <a:ext cx="1271588" cy="1273175"/>
            <a:chOff x="8229600" y="4162425"/>
            <a:chExt cx="1271588" cy="1273175"/>
          </a:xfrm>
        </p:grpSpPr>
        <p:sp>
          <p:nvSpPr>
            <p:cNvPr id="36" name="Elipse 28">
              <a:extLst>
                <a:ext uri="{FF2B5EF4-FFF2-40B4-BE49-F238E27FC236}">
                  <a16:creationId xmlns:a16="http://schemas.microsoft.com/office/drawing/2014/main" id="{4699FCCF-8ACA-4F41-97A7-AD2C08AE5E98}"/>
                </a:ext>
              </a:extLst>
            </p:cNvPr>
            <p:cNvSpPr>
              <a:spLocks noChangeArrowheads="1"/>
            </p:cNvSpPr>
            <p:nvPr/>
          </p:nvSpPr>
          <p:spPr bwMode="auto">
            <a:xfrm>
              <a:off x="8229600" y="4162425"/>
              <a:ext cx="1271588" cy="1273175"/>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nvGrpSpPr>
            <p:cNvPr id="202" name="Grupo 201">
              <a:extLst>
                <a:ext uri="{FF2B5EF4-FFF2-40B4-BE49-F238E27FC236}">
                  <a16:creationId xmlns:a16="http://schemas.microsoft.com/office/drawing/2014/main" id="{F63DE9C6-B298-4701-B108-E8E84885E8BC}"/>
                </a:ext>
              </a:extLst>
            </p:cNvPr>
            <p:cNvGrpSpPr/>
            <p:nvPr/>
          </p:nvGrpSpPr>
          <p:grpSpPr>
            <a:xfrm>
              <a:off x="8560253" y="4426329"/>
              <a:ext cx="610282" cy="674403"/>
              <a:chOff x="4841875" y="2895601"/>
              <a:chExt cx="344488" cy="346075"/>
            </a:xfrm>
          </p:grpSpPr>
          <p:sp>
            <p:nvSpPr>
              <p:cNvPr id="203" name="Forma libre 258">
                <a:extLst>
                  <a:ext uri="{FF2B5EF4-FFF2-40B4-BE49-F238E27FC236}">
                    <a16:creationId xmlns:a16="http://schemas.microsoft.com/office/drawing/2014/main" id="{05760EEA-E70F-4460-BC2A-336F9645E04A}"/>
                  </a:ext>
                </a:extLst>
              </p:cNvPr>
              <p:cNvSpPr>
                <a:spLocks/>
              </p:cNvSpPr>
              <p:nvPr/>
            </p:nvSpPr>
            <p:spPr bwMode="auto">
              <a:xfrm>
                <a:off x="4916488" y="2895601"/>
                <a:ext cx="195263" cy="195263"/>
              </a:xfrm>
              <a:custGeom>
                <a:avLst/>
                <a:gdLst>
                  <a:gd name="T0" fmla="*/ 52 w 52"/>
                  <a:gd name="T1" fmla="*/ 26 h 52"/>
                  <a:gd name="T2" fmla="*/ 26 w 52"/>
                  <a:gd name="T3" fmla="*/ 52 h 52"/>
                  <a:gd name="T4" fmla="*/ 0 w 52"/>
                  <a:gd name="T5" fmla="*/ 25 h 52"/>
                  <a:gd name="T6" fmla="*/ 25 w 52"/>
                  <a:gd name="T7" fmla="*/ 0 h 52"/>
                  <a:gd name="T8" fmla="*/ 26 w 52"/>
                  <a:gd name="T9" fmla="*/ 0 h 52"/>
                  <a:gd name="T10" fmla="*/ 52 w 52"/>
                  <a:gd name="T11" fmla="*/ 26 h 52"/>
                </a:gdLst>
                <a:ahLst/>
                <a:cxnLst>
                  <a:cxn ang="0">
                    <a:pos x="T0" y="T1"/>
                  </a:cxn>
                  <a:cxn ang="0">
                    <a:pos x="T2" y="T3"/>
                  </a:cxn>
                  <a:cxn ang="0">
                    <a:pos x="T4" y="T5"/>
                  </a:cxn>
                  <a:cxn ang="0">
                    <a:pos x="T6" y="T7"/>
                  </a:cxn>
                  <a:cxn ang="0">
                    <a:pos x="T8" y="T9"/>
                  </a:cxn>
                  <a:cxn ang="0">
                    <a:pos x="T10" y="T11"/>
                  </a:cxn>
                </a:cxnLst>
                <a:rect l="0" t="0" r="r" b="b"/>
                <a:pathLst>
                  <a:path w="52" h="52">
                    <a:moveTo>
                      <a:pt x="52" y="26"/>
                    </a:moveTo>
                    <a:cubicBezTo>
                      <a:pt x="52" y="40"/>
                      <a:pt x="40" y="52"/>
                      <a:pt x="26" y="52"/>
                    </a:cubicBezTo>
                    <a:cubicBezTo>
                      <a:pt x="12" y="52"/>
                      <a:pt x="0" y="40"/>
                      <a:pt x="0" y="25"/>
                    </a:cubicBezTo>
                    <a:cubicBezTo>
                      <a:pt x="0" y="11"/>
                      <a:pt x="11" y="1"/>
                      <a:pt x="25" y="0"/>
                    </a:cubicBezTo>
                    <a:cubicBezTo>
                      <a:pt x="25" y="0"/>
                      <a:pt x="26" y="0"/>
                      <a:pt x="26" y="0"/>
                    </a:cubicBezTo>
                    <a:cubicBezTo>
                      <a:pt x="40" y="0"/>
                      <a:pt x="52" y="11"/>
                      <a:pt x="52" y="26"/>
                    </a:cubicBezTo>
                    <a:close/>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04" name="Forma libre 259">
                <a:extLst>
                  <a:ext uri="{FF2B5EF4-FFF2-40B4-BE49-F238E27FC236}">
                    <a16:creationId xmlns:a16="http://schemas.microsoft.com/office/drawing/2014/main" id="{7AE0CD2C-CD57-47B1-B505-80D106A80804}"/>
                  </a:ext>
                </a:extLst>
              </p:cNvPr>
              <p:cNvSpPr>
                <a:spLocks/>
              </p:cNvSpPr>
              <p:nvPr/>
            </p:nvSpPr>
            <p:spPr bwMode="auto">
              <a:xfrm>
                <a:off x="4957763" y="2895601"/>
                <a:ext cx="52388" cy="195263"/>
              </a:xfrm>
              <a:custGeom>
                <a:avLst/>
                <a:gdLst>
                  <a:gd name="T0" fmla="*/ 14 w 14"/>
                  <a:gd name="T1" fmla="*/ 0 h 52"/>
                  <a:gd name="T2" fmla="*/ 14 w 14"/>
                  <a:gd name="T3" fmla="*/ 52 h 52"/>
                </a:gdLst>
                <a:ahLst/>
                <a:cxnLst>
                  <a:cxn ang="0">
                    <a:pos x="T0" y="T1"/>
                  </a:cxn>
                  <a:cxn ang="0">
                    <a:pos x="T2" y="T3"/>
                  </a:cxn>
                </a:cxnLst>
                <a:rect l="0" t="0" r="r" b="b"/>
                <a:pathLst>
                  <a:path w="14" h="52">
                    <a:moveTo>
                      <a:pt x="14" y="0"/>
                    </a:moveTo>
                    <a:cubicBezTo>
                      <a:pt x="0" y="15"/>
                      <a:pt x="0" y="34"/>
                      <a:pt x="14" y="52"/>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05" name="Forma libre 260">
                <a:extLst>
                  <a:ext uri="{FF2B5EF4-FFF2-40B4-BE49-F238E27FC236}">
                    <a16:creationId xmlns:a16="http://schemas.microsoft.com/office/drawing/2014/main" id="{872A3131-C536-4756-B975-DACC55DF3723}"/>
                  </a:ext>
                </a:extLst>
              </p:cNvPr>
              <p:cNvSpPr>
                <a:spLocks/>
              </p:cNvSpPr>
              <p:nvPr/>
            </p:nvSpPr>
            <p:spPr bwMode="auto">
              <a:xfrm>
                <a:off x="5018088" y="2895601"/>
                <a:ext cx="52388" cy="195263"/>
              </a:xfrm>
              <a:custGeom>
                <a:avLst/>
                <a:gdLst>
                  <a:gd name="T0" fmla="*/ 0 w 14"/>
                  <a:gd name="T1" fmla="*/ 0 h 52"/>
                  <a:gd name="T2" fmla="*/ 0 w 14"/>
                  <a:gd name="T3" fmla="*/ 52 h 52"/>
                </a:gdLst>
                <a:ahLst/>
                <a:cxnLst>
                  <a:cxn ang="0">
                    <a:pos x="T0" y="T1"/>
                  </a:cxn>
                  <a:cxn ang="0">
                    <a:pos x="T2" y="T3"/>
                  </a:cxn>
                </a:cxnLst>
                <a:rect l="0" t="0" r="r" b="b"/>
                <a:pathLst>
                  <a:path w="14" h="52">
                    <a:moveTo>
                      <a:pt x="0" y="0"/>
                    </a:moveTo>
                    <a:cubicBezTo>
                      <a:pt x="14" y="15"/>
                      <a:pt x="14" y="34"/>
                      <a:pt x="0" y="52"/>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06" name="Línea 261">
                <a:extLst>
                  <a:ext uri="{FF2B5EF4-FFF2-40B4-BE49-F238E27FC236}">
                    <a16:creationId xmlns:a16="http://schemas.microsoft.com/office/drawing/2014/main" id="{8D6C92E4-36B6-469D-8D9D-7E821A2B6AD3}"/>
                  </a:ext>
                </a:extLst>
              </p:cNvPr>
              <p:cNvSpPr>
                <a:spLocks noChangeShapeType="1"/>
              </p:cNvSpPr>
              <p:nvPr/>
            </p:nvSpPr>
            <p:spPr bwMode="auto">
              <a:xfrm>
                <a:off x="4932363" y="3044826"/>
                <a:ext cx="165100" cy="0"/>
              </a:xfrm>
              <a:prstGeom prst="line">
                <a:avLst/>
              </a:prstGeom>
              <a:noFill/>
              <a:ln w="14288"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07" name="Línea 262">
                <a:extLst>
                  <a:ext uri="{FF2B5EF4-FFF2-40B4-BE49-F238E27FC236}">
                    <a16:creationId xmlns:a16="http://schemas.microsoft.com/office/drawing/2014/main" id="{B9D7D31E-100C-4875-91DB-E3AA306D1C1C}"/>
                  </a:ext>
                </a:extLst>
              </p:cNvPr>
              <p:cNvSpPr>
                <a:spLocks noChangeShapeType="1"/>
              </p:cNvSpPr>
              <p:nvPr/>
            </p:nvSpPr>
            <p:spPr bwMode="auto">
              <a:xfrm>
                <a:off x="4932363" y="2940051"/>
                <a:ext cx="165100" cy="0"/>
              </a:xfrm>
              <a:prstGeom prst="line">
                <a:avLst/>
              </a:prstGeom>
              <a:noFill/>
              <a:ln w="14288"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08" name="Línea 263">
                <a:extLst>
                  <a:ext uri="{FF2B5EF4-FFF2-40B4-BE49-F238E27FC236}">
                    <a16:creationId xmlns:a16="http://schemas.microsoft.com/office/drawing/2014/main" id="{29CE937B-2D75-4864-AD7D-EE0DA1EBAD70}"/>
                  </a:ext>
                </a:extLst>
              </p:cNvPr>
              <p:cNvSpPr>
                <a:spLocks noChangeShapeType="1"/>
              </p:cNvSpPr>
              <p:nvPr/>
            </p:nvSpPr>
            <p:spPr bwMode="auto">
              <a:xfrm>
                <a:off x="4916488" y="2992438"/>
                <a:ext cx="195263" cy="0"/>
              </a:xfrm>
              <a:prstGeom prst="line">
                <a:avLst/>
              </a:prstGeom>
              <a:noFill/>
              <a:ln w="14288"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09" name="Elipse 264">
                <a:extLst>
                  <a:ext uri="{FF2B5EF4-FFF2-40B4-BE49-F238E27FC236}">
                    <a16:creationId xmlns:a16="http://schemas.microsoft.com/office/drawing/2014/main" id="{5C237BA8-A5D9-4E6F-B526-E9714857803B}"/>
                  </a:ext>
                </a:extLst>
              </p:cNvPr>
              <p:cNvSpPr>
                <a:spLocks noChangeArrowheads="1"/>
              </p:cNvSpPr>
              <p:nvPr/>
            </p:nvSpPr>
            <p:spPr bwMode="auto">
              <a:xfrm>
                <a:off x="4864100" y="3105151"/>
                <a:ext cx="74613" cy="7620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10" name="Elipse 265">
                <a:extLst>
                  <a:ext uri="{FF2B5EF4-FFF2-40B4-BE49-F238E27FC236}">
                    <a16:creationId xmlns:a16="http://schemas.microsoft.com/office/drawing/2014/main" id="{661A5EFA-ECB7-4C9D-A8BD-1FACE7EBBD7D}"/>
                  </a:ext>
                </a:extLst>
              </p:cNvPr>
              <p:cNvSpPr>
                <a:spLocks noChangeArrowheads="1"/>
              </p:cNvSpPr>
              <p:nvPr/>
            </p:nvSpPr>
            <p:spPr bwMode="auto">
              <a:xfrm>
                <a:off x="4976813" y="3105151"/>
                <a:ext cx="74613" cy="7620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11" name="Elipse 266">
                <a:extLst>
                  <a:ext uri="{FF2B5EF4-FFF2-40B4-BE49-F238E27FC236}">
                    <a16:creationId xmlns:a16="http://schemas.microsoft.com/office/drawing/2014/main" id="{6503CA85-38C3-44D1-94CA-34EA501E44D5}"/>
                  </a:ext>
                </a:extLst>
              </p:cNvPr>
              <p:cNvSpPr>
                <a:spLocks noChangeArrowheads="1"/>
              </p:cNvSpPr>
              <p:nvPr/>
            </p:nvSpPr>
            <p:spPr bwMode="auto">
              <a:xfrm>
                <a:off x="5089525" y="3105151"/>
                <a:ext cx="74613" cy="7620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12" name="Forma libre 267">
                <a:extLst>
                  <a:ext uri="{FF2B5EF4-FFF2-40B4-BE49-F238E27FC236}">
                    <a16:creationId xmlns:a16="http://schemas.microsoft.com/office/drawing/2014/main" id="{AE3AF176-184A-4597-B23C-A8ECB69459A6}"/>
                  </a:ext>
                </a:extLst>
              </p:cNvPr>
              <p:cNvSpPr>
                <a:spLocks/>
              </p:cNvSpPr>
              <p:nvPr/>
            </p:nvSpPr>
            <p:spPr bwMode="auto">
              <a:xfrm>
                <a:off x="4841875" y="3181351"/>
                <a:ext cx="344488" cy="60325"/>
              </a:xfrm>
              <a:custGeom>
                <a:avLst/>
                <a:gdLst>
                  <a:gd name="T0" fmla="*/ 76 w 92"/>
                  <a:gd name="T1" fmla="*/ 0 h 16"/>
                  <a:gd name="T2" fmla="*/ 61 w 92"/>
                  <a:gd name="T3" fmla="*/ 11 h 16"/>
                  <a:gd name="T4" fmla="*/ 46 w 92"/>
                  <a:gd name="T5" fmla="*/ 0 h 16"/>
                  <a:gd name="T6" fmla="*/ 31 w 92"/>
                  <a:gd name="T7" fmla="*/ 11 h 16"/>
                  <a:gd name="T8" fmla="*/ 16 w 92"/>
                  <a:gd name="T9" fmla="*/ 0 h 16"/>
                  <a:gd name="T10" fmla="*/ 0 w 92"/>
                  <a:gd name="T11" fmla="*/ 16 h 16"/>
                  <a:gd name="T12" fmla="*/ 92 w 92"/>
                  <a:gd name="T13" fmla="*/ 16 h 16"/>
                  <a:gd name="T14" fmla="*/ 76 w 9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16">
                    <a:moveTo>
                      <a:pt x="76" y="0"/>
                    </a:moveTo>
                    <a:cubicBezTo>
                      <a:pt x="69" y="0"/>
                      <a:pt x="63" y="4"/>
                      <a:pt x="61" y="11"/>
                    </a:cubicBezTo>
                    <a:cubicBezTo>
                      <a:pt x="59" y="4"/>
                      <a:pt x="53" y="0"/>
                      <a:pt x="46" y="0"/>
                    </a:cubicBezTo>
                    <a:cubicBezTo>
                      <a:pt x="39" y="0"/>
                      <a:pt x="33" y="4"/>
                      <a:pt x="31" y="11"/>
                    </a:cubicBezTo>
                    <a:cubicBezTo>
                      <a:pt x="29" y="4"/>
                      <a:pt x="23" y="0"/>
                      <a:pt x="16" y="0"/>
                    </a:cubicBezTo>
                    <a:cubicBezTo>
                      <a:pt x="7" y="0"/>
                      <a:pt x="0" y="8"/>
                      <a:pt x="0" y="16"/>
                    </a:cubicBezTo>
                    <a:cubicBezTo>
                      <a:pt x="92" y="16"/>
                      <a:pt x="92" y="16"/>
                      <a:pt x="92" y="16"/>
                    </a:cubicBezTo>
                    <a:cubicBezTo>
                      <a:pt x="92" y="8"/>
                      <a:pt x="85" y="0"/>
                      <a:pt x="76" y="0"/>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grpSp>
      </p:grpSp>
      <p:grpSp>
        <p:nvGrpSpPr>
          <p:cNvPr id="39" name="Grupo 38" descr="Esta imagen es un icono de tres personas interactuando. ">
            <a:extLst>
              <a:ext uri="{FF2B5EF4-FFF2-40B4-BE49-F238E27FC236}">
                <a16:creationId xmlns:a16="http://schemas.microsoft.com/office/drawing/2014/main" id="{D7F5E6C2-3449-4D64-AEF0-8F9AE58743E4}"/>
              </a:ext>
            </a:extLst>
          </p:cNvPr>
          <p:cNvGrpSpPr/>
          <p:nvPr/>
        </p:nvGrpSpPr>
        <p:grpSpPr>
          <a:xfrm>
            <a:off x="7305675" y="2143125"/>
            <a:ext cx="1397000" cy="1397000"/>
            <a:chOff x="7356475" y="2143125"/>
            <a:chExt cx="1397000" cy="1397000"/>
          </a:xfrm>
        </p:grpSpPr>
        <p:sp>
          <p:nvSpPr>
            <p:cNvPr id="35" name="Forma libre 27">
              <a:extLst>
                <a:ext uri="{FF2B5EF4-FFF2-40B4-BE49-F238E27FC236}">
                  <a16:creationId xmlns:a16="http://schemas.microsoft.com/office/drawing/2014/main" id="{AAE4382C-A236-4EFC-A5CF-301D418C624F}"/>
                </a:ext>
              </a:extLst>
            </p:cNvPr>
            <p:cNvSpPr>
              <a:spLocks/>
            </p:cNvSpPr>
            <p:nvPr/>
          </p:nvSpPr>
          <p:spPr bwMode="auto">
            <a:xfrm>
              <a:off x="7356475" y="2143125"/>
              <a:ext cx="1397000" cy="1397000"/>
            </a:xfrm>
            <a:custGeom>
              <a:avLst/>
              <a:gdLst>
                <a:gd name="T0" fmla="*/ 60 w 336"/>
                <a:gd name="T1" fmla="*/ 276 h 336"/>
                <a:gd name="T2" fmla="*/ 60 w 336"/>
                <a:gd name="T3" fmla="*/ 60 h 336"/>
                <a:gd name="T4" fmla="*/ 276 w 336"/>
                <a:gd name="T5" fmla="*/ 60 h 336"/>
                <a:gd name="T6" fmla="*/ 276 w 336"/>
                <a:gd name="T7" fmla="*/ 276 h 336"/>
                <a:gd name="T8" fmla="*/ 60 w 336"/>
                <a:gd name="T9" fmla="*/ 276 h 336"/>
              </a:gdLst>
              <a:ahLst/>
              <a:cxnLst>
                <a:cxn ang="0">
                  <a:pos x="T0" y="T1"/>
                </a:cxn>
                <a:cxn ang="0">
                  <a:pos x="T2" y="T3"/>
                </a:cxn>
                <a:cxn ang="0">
                  <a:pos x="T4" y="T5"/>
                </a:cxn>
                <a:cxn ang="0">
                  <a:pos x="T6" y="T7"/>
                </a:cxn>
                <a:cxn ang="0">
                  <a:pos x="T8" y="T9"/>
                </a:cxn>
              </a:cxnLst>
              <a:rect l="0" t="0" r="r" b="b"/>
              <a:pathLst>
                <a:path w="336" h="336">
                  <a:moveTo>
                    <a:pt x="60" y="276"/>
                  </a:moveTo>
                  <a:cubicBezTo>
                    <a:pt x="0" y="217"/>
                    <a:pt x="0" y="120"/>
                    <a:pt x="60" y="60"/>
                  </a:cubicBezTo>
                  <a:cubicBezTo>
                    <a:pt x="120" y="0"/>
                    <a:pt x="217" y="0"/>
                    <a:pt x="276" y="60"/>
                  </a:cubicBezTo>
                  <a:cubicBezTo>
                    <a:pt x="336" y="120"/>
                    <a:pt x="336" y="217"/>
                    <a:pt x="276" y="276"/>
                  </a:cubicBezTo>
                  <a:cubicBezTo>
                    <a:pt x="217" y="336"/>
                    <a:pt x="120" y="336"/>
                    <a:pt x="60" y="276"/>
                  </a:cubicBezTo>
                  <a:close/>
                </a:path>
              </a:pathLst>
            </a:cu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nvGrpSpPr>
            <p:cNvPr id="213" name="Grupo 212">
              <a:extLst>
                <a:ext uri="{FF2B5EF4-FFF2-40B4-BE49-F238E27FC236}">
                  <a16:creationId xmlns:a16="http://schemas.microsoft.com/office/drawing/2014/main" id="{84CDD73D-3AA4-4625-B9F5-1852145FC880}"/>
                </a:ext>
              </a:extLst>
            </p:cNvPr>
            <p:cNvGrpSpPr/>
            <p:nvPr/>
          </p:nvGrpSpPr>
          <p:grpSpPr>
            <a:xfrm>
              <a:off x="7748428" y="2465099"/>
              <a:ext cx="613094" cy="674403"/>
              <a:chOff x="3398838" y="2895601"/>
              <a:chExt cx="346075" cy="346075"/>
            </a:xfrm>
          </p:grpSpPr>
          <p:sp>
            <p:nvSpPr>
              <p:cNvPr id="214" name="Forma libre 49">
                <a:extLst>
                  <a:ext uri="{FF2B5EF4-FFF2-40B4-BE49-F238E27FC236}">
                    <a16:creationId xmlns:a16="http://schemas.microsoft.com/office/drawing/2014/main" id="{ABF2711F-75A7-4B4A-BF02-2652927EB6DB}"/>
                  </a:ext>
                </a:extLst>
              </p:cNvPr>
              <p:cNvSpPr>
                <a:spLocks/>
              </p:cNvSpPr>
              <p:nvPr/>
            </p:nvSpPr>
            <p:spPr bwMode="auto">
              <a:xfrm>
                <a:off x="3398838" y="2986089"/>
                <a:ext cx="82550" cy="58738"/>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15" name="Forma libre 50">
                <a:extLst>
                  <a:ext uri="{FF2B5EF4-FFF2-40B4-BE49-F238E27FC236}">
                    <a16:creationId xmlns:a16="http://schemas.microsoft.com/office/drawing/2014/main" id="{82DE05A5-FAEC-4B16-BF1A-19901B942D35}"/>
                  </a:ext>
                </a:extLst>
              </p:cNvPr>
              <p:cNvSpPr>
                <a:spLocks/>
              </p:cNvSpPr>
              <p:nvPr/>
            </p:nvSpPr>
            <p:spPr bwMode="auto">
              <a:xfrm>
                <a:off x="3467101"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16" name="Elipse 51">
                <a:extLst>
                  <a:ext uri="{FF2B5EF4-FFF2-40B4-BE49-F238E27FC236}">
                    <a16:creationId xmlns:a16="http://schemas.microsoft.com/office/drawing/2014/main" id="{0E0CD678-477B-451D-9104-A48469B3943C}"/>
                  </a:ext>
                </a:extLst>
              </p:cNvPr>
              <p:cNvSpPr>
                <a:spLocks noChangeArrowheads="1"/>
              </p:cNvSpPr>
              <p:nvPr/>
            </p:nvSpPr>
            <p:spPr bwMode="auto">
              <a:xfrm>
                <a:off x="3429001" y="2895601"/>
                <a:ext cx="90488"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17" name="Forma libre 52">
                <a:extLst>
                  <a:ext uri="{FF2B5EF4-FFF2-40B4-BE49-F238E27FC236}">
                    <a16:creationId xmlns:a16="http://schemas.microsoft.com/office/drawing/2014/main" id="{26FA0A70-D241-45F0-830E-0A67FE310BAF}"/>
                  </a:ext>
                </a:extLst>
              </p:cNvPr>
              <p:cNvSpPr>
                <a:spLocks/>
              </p:cNvSpPr>
              <p:nvPr/>
            </p:nvSpPr>
            <p:spPr bwMode="auto">
              <a:xfrm>
                <a:off x="3429001" y="2928939"/>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18" name="Forma libre 53">
                <a:extLst>
                  <a:ext uri="{FF2B5EF4-FFF2-40B4-BE49-F238E27FC236}">
                    <a16:creationId xmlns:a16="http://schemas.microsoft.com/office/drawing/2014/main" id="{A59E8B52-245F-4ACF-8281-9CF552059B59}"/>
                  </a:ext>
                </a:extLst>
              </p:cNvPr>
              <p:cNvSpPr>
                <a:spLocks/>
              </p:cNvSpPr>
              <p:nvPr/>
            </p:nvSpPr>
            <p:spPr bwMode="auto">
              <a:xfrm>
                <a:off x="3594101" y="2986089"/>
                <a:ext cx="82550" cy="58738"/>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19" name="Forma libre 54">
                <a:extLst>
                  <a:ext uri="{FF2B5EF4-FFF2-40B4-BE49-F238E27FC236}">
                    <a16:creationId xmlns:a16="http://schemas.microsoft.com/office/drawing/2014/main" id="{899BF9CE-E77F-4F48-9450-66E3BECCB68B}"/>
                  </a:ext>
                </a:extLst>
              </p:cNvPr>
              <p:cNvSpPr>
                <a:spLocks/>
              </p:cNvSpPr>
              <p:nvPr/>
            </p:nvSpPr>
            <p:spPr bwMode="auto">
              <a:xfrm>
                <a:off x="3662363"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20" name="Elipse 55">
                <a:extLst>
                  <a:ext uri="{FF2B5EF4-FFF2-40B4-BE49-F238E27FC236}">
                    <a16:creationId xmlns:a16="http://schemas.microsoft.com/office/drawing/2014/main" id="{4BEF1ED3-5C78-40B2-8A93-4068B9D51806}"/>
                  </a:ext>
                </a:extLst>
              </p:cNvPr>
              <p:cNvSpPr>
                <a:spLocks noChangeArrowheads="1"/>
              </p:cNvSpPr>
              <p:nvPr/>
            </p:nvSpPr>
            <p:spPr bwMode="auto">
              <a:xfrm>
                <a:off x="3624263" y="2895601"/>
                <a:ext cx="90488"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21" name="Forma libre 56">
                <a:extLst>
                  <a:ext uri="{FF2B5EF4-FFF2-40B4-BE49-F238E27FC236}">
                    <a16:creationId xmlns:a16="http://schemas.microsoft.com/office/drawing/2014/main" id="{A2AAED8D-F9E0-4ECB-9AB3-CBBAFB83B1AF}"/>
                  </a:ext>
                </a:extLst>
              </p:cNvPr>
              <p:cNvSpPr>
                <a:spLocks/>
              </p:cNvSpPr>
              <p:nvPr/>
            </p:nvSpPr>
            <p:spPr bwMode="auto">
              <a:xfrm>
                <a:off x="3624263" y="2928939"/>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22" name="Forma libre 57">
                <a:extLst>
                  <a:ext uri="{FF2B5EF4-FFF2-40B4-BE49-F238E27FC236}">
                    <a16:creationId xmlns:a16="http://schemas.microsoft.com/office/drawing/2014/main" id="{6002DB15-DE43-4C77-9619-8D419321F2E7}"/>
                  </a:ext>
                </a:extLst>
              </p:cNvPr>
              <p:cNvSpPr>
                <a:spLocks/>
              </p:cNvSpPr>
              <p:nvPr/>
            </p:nvSpPr>
            <p:spPr bwMode="auto">
              <a:xfrm>
                <a:off x="3497263" y="3181351"/>
                <a:ext cx="82550" cy="60325"/>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23" name="Forma libre 58">
                <a:extLst>
                  <a:ext uri="{FF2B5EF4-FFF2-40B4-BE49-F238E27FC236}">
                    <a16:creationId xmlns:a16="http://schemas.microsoft.com/office/drawing/2014/main" id="{96593802-B775-42A3-AF14-F045D7024BCC}"/>
                  </a:ext>
                </a:extLst>
              </p:cNvPr>
              <p:cNvSpPr>
                <a:spLocks/>
              </p:cNvSpPr>
              <p:nvPr/>
            </p:nvSpPr>
            <p:spPr bwMode="auto">
              <a:xfrm>
                <a:off x="3563938" y="3181351"/>
                <a:ext cx="82550" cy="60325"/>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24" name="Elipse 59">
                <a:extLst>
                  <a:ext uri="{FF2B5EF4-FFF2-40B4-BE49-F238E27FC236}">
                    <a16:creationId xmlns:a16="http://schemas.microsoft.com/office/drawing/2014/main" id="{E9093A9B-C057-4965-9778-D32C3435BAC3}"/>
                  </a:ext>
                </a:extLst>
              </p:cNvPr>
              <p:cNvSpPr>
                <a:spLocks noChangeArrowheads="1"/>
              </p:cNvSpPr>
              <p:nvPr/>
            </p:nvSpPr>
            <p:spPr bwMode="auto">
              <a:xfrm>
                <a:off x="3527426" y="3090864"/>
                <a:ext cx="88900"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25" name="Forma libre 60">
                <a:extLst>
                  <a:ext uri="{FF2B5EF4-FFF2-40B4-BE49-F238E27FC236}">
                    <a16:creationId xmlns:a16="http://schemas.microsoft.com/office/drawing/2014/main" id="{25E38B6F-D336-4A2F-AB1E-5483A67114A8}"/>
                  </a:ext>
                </a:extLst>
              </p:cNvPr>
              <p:cNvSpPr>
                <a:spLocks/>
              </p:cNvSpPr>
              <p:nvPr/>
            </p:nvSpPr>
            <p:spPr bwMode="auto">
              <a:xfrm>
                <a:off x="3527426" y="3124201"/>
                <a:ext cx="88900" cy="15875"/>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26" name="Línea 61">
                <a:extLst>
                  <a:ext uri="{FF2B5EF4-FFF2-40B4-BE49-F238E27FC236}">
                    <a16:creationId xmlns:a16="http://schemas.microsoft.com/office/drawing/2014/main" id="{C97F06C5-8609-4F4A-94C8-8D52F4857B8C}"/>
                  </a:ext>
                </a:extLst>
              </p:cNvPr>
              <p:cNvSpPr>
                <a:spLocks noChangeShapeType="1"/>
              </p:cNvSpPr>
              <p:nvPr/>
            </p:nvSpPr>
            <p:spPr bwMode="auto">
              <a:xfrm>
                <a:off x="3451226" y="3074989"/>
                <a:ext cx="38100" cy="3810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27" name="Línea 62">
                <a:extLst>
                  <a:ext uri="{FF2B5EF4-FFF2-40B4-BE49-F238E27FC236}">
                    <a16:creationId xmlns:a16="http://schemas.microsoft.com/office/drawing/2014/main" id="{7A7E2673-DEC0-43F1-9033-64A7A4DA55B2}"/>
                  </a:ext>
                </a:extLst>
              </p:cNvPr>
              <p:cNvSpPr>
                <a:spLocks noChangeShapeType="1"/>
              </p:cNvSpPr>
              <p:nvPr/>
            </p:nvSpPr>
            <p:spPr bwMode="auto">
              <a:xfrm flipH="1">
                <a:off x="3654426" y="3074989"/>
                <a:ext cx="38100" cy="3810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grpSp>
      </p:grpSp>
      <p:sp>
        <p:nvSpPr>
          <p:cNvPr id="331" name="Cuadro de texto 330">
            <a:extLst>
              <a:ext uri="{FF2B5EF4-FFF2-40B4-BE49-F238E27FC236}">
                <a16:creationId xmlns:a16="http://schemas.microsoft.com/office/drawing/2014/main" id="{62109C55-9EBC-4778-80D4-D55D22307915}"/>
              </a:ext>
            </a:extLst>
          </p:cNvPr>
          <p:cNvSpPr txBox="1"/>
          <p:nvPr/>
        </p:nvSpPr>
        <p:spPr>
          <a:xfrm>
            <a:off x="526077" y="4543344"/>
            <a:ext cx="2276631" cy="492443"/>
          </a:xfrm>
          <a:prstGeom prst="rect">
            <a:avLst/>
          </a:prstGeom>
          <a:noFill/>
        </p:spPr>
        <p:txBody>
          <a:bodyPr wrap="square" lIns="0" tIns="0" rIns="0" bIns="0" rtlCol="0">
            <a:spAutoFit/>
          </a:bodyPr>
          <a:lstStyle/>
          <a:p>
            <a:pPr rtl="0"/>
            <a:r>
              <a:rPr lang="es-ES" sz="1600" b="1" dirty="0">
                <a:solidFill>
                  <a:srgbClr val="002060"/>
                </a:solidFill>
                <a:latin typeface="Segoe UI" panose="020B0502040204020203" pitchFamily="34" charset="0"/>
                <a:cs typeface="Segoe UI" panose="020B0502040204020203" pitchFamily="34" charset="0"/>
              </a:rPr>
              <a:t>Masificación de Pacientes</a:t>
            </a:r>
          </a:p>
        </p:txBody>
      </p:sp>
      <p:sp>
        <p:nvSpPr>
          <p:cNvPr id="337" name="Cuadro de texto 336">
            <a:extLst>
              <a:ext uri="{FF2B5EF4-FFF2-40B4-BE49-F238E27FC236}">
                <a16:creationId xmlns:a16="http://schemas.microsoft.com/office/drawing/2014/main" id="{3380BC47-47FB-44F3-9E0B-80B83E426031}"/>
              </a:ext>
            </a:extLst>
          </p:cNvPr>
          <p:cNvSpPr txBox="1"/>
          <p:nvPr/>
        </p:nvSpPr>
        <p:spPr>
          <a:xfrm>
            <a:off x="8868184" y="2577460"/>
            <a:ext cx="2397707" cy="492443"/>
          </a:xfrm>
          <a:prstGeom prst="rect">
            <a:avLst/>
          </a:prstGeom>
          <a:noFill/>
        </p:spPr>
        <p:txBody>
          <a:bodyPr wrap="square" lIns="0" tIns="0" rIns="0" bIns="0" rtlCol="0">
            <a:spAutoFit/>
          </a:bodyPr>
          <a:lstStyle/>
          <a:p>
            <a:pPr algn="ctr" rtl="0"/>
            <a:r>
              <a:rPr lang="es-ES" sz="1600" b="1" dirty="0">
                <a:solidFill>
                  <a:srgbClr val="002060"/>
                </a:solidFill>
                <a:latin typeface="Segoe UI" panose="020B0502040204020203" pitchFamily="34" charset="0"/>
                <a:cs typeface="Segoe UI" panose="020B0502040204020203" pitchFamily="34" charset="0"/>
              </a:rPr>
              <a:t>Inadecuada organización interna</a:t>
            </a:r>
          </a:p>
        </p:txBody>
      </p:sp>
      <p:sp>
        <p:nvSpPr>
          <p:cNvPr id="340" name="Cuadro de texto 339">
            <a:extLst>
              <a:ext uri="{FF2B5EF4-FFF2-40B4-BE49-F238E27FC236}">
                <a16:creationId xmlns:a16="http://schemas.microsoft.com/office/drawing/2014/main" id="{246A1BD9-59BD-467C-9A84-D6A5E4382773}"/>
              </a:ext>
            </a:extLst>
          </p:cNvPr>
          <p:cNvSpPr txBox="1"/>
          <p:nvPr/>
        </p:nvSpPr>
        <p:spPr>
          <a:xfrm>
            <a:off x="8692435" y="863957"/>
            <a:ext cx="2749206" cy="553998"/>
          </a:xfrm>
          <a:prstGeom prst="rect">
            <a:avLst/>
          </a:prstGeom>
          <a:noFill/>
        </p:spPr>
        <p:txBody>
          <a:bodyPr wrap="square" lIns="0" tIns="0" rIns="0" bIns="0" rtlCol="0">
            <a:spAutoFit/>
          </a:bodyPr>
          <a:lstStyle/>
          <a:p>
            <a:pPr algn="ctr" rtl="0"/>
            <a:r>
              <a:rPr lang="es-ES" b="1" dirty="0">
                <a:solidFill>
                  <a:srgbClr val="002060"/>
                </a:solidFill>
                <a:latin typeface="Segoe UI" panose="020B0502040204020203" pitchFamily="34" charset="0"/>
                <a:cs typeface="Segoe UI" panose="020B0502040204020203" pitchFamily="34" charset="0"/>
              </a:rPr>
              <a:t>Deficiente uso de recursos tecnológicos</a:t>
            </a:r>
          </a:p>
        </p:txBody>
      </p:sp>
      <p:sp>
        <p:nvSpPr>
          <p:cNvPr id="343" name="Cuadro de texto 342">
            <a:extLst>
              <a:ext uri="{FF2B5EF4-FFF2-40B4-BE49-F238E27FC236}">
                <a16:creationId xmlns:a16="http://schemas.microsoft.com/office/drawing/2014/main" id="{36571B2F-0463-48D1-8CC7-EA6BC8F3FB67}"/>
              </a:ext>
            </a:extLst>
          </p:cNvPr>
          <p:cNvSpPr txBox="1"/>
          <p:nvPr/>
        </p:nvSpPr>
        <p:spPr>
          <a:xfrm>
            <a:off x="2009325" y="862258"/>
            <a:ext cx="1919221" cy="246221"/>
          </a:xfrm>
          <a:prstGeom prst="rect">
            <a:avLst/>
          </a:prstGeom>
          <a:noFill/>
        </p:spPr>
        <p:txBody>
          <a:bodyPr wrap="square" lIns="0" tIns="0" rIns="0" bIns="0" rtlCol="0">
            <a:spAutoFit/>
          </a:bodyPr>
          <a:lstStyle/>
          <a:p>
            <a:pPr algn="ctr" rtl="0"/>
            <a:r>
              <a:rPr lang="es-ES" sz="1600" b="1" dirty="0">
                <a:solidFill>
                  <a:srgbClr val="002060"/>
                </a:solidFill>
                <a:latin typeface="Segoe UI" panose="020B0502040204020203" pitchFamily="34" charset="0"/>
                <a:cs typeface="Segoe UI" panose="020B0502040204020203" pitchFamily="34" charset="0"/>
              </a:rPr>
              <a:t>Falta de personal</a:t>
            </a:r>
          </a:p>
        </p:txBody>
      </p:sp>
      <p:sp>
        <p:nvSpPr>
          <p:cNvPr id="24" name="Título 23" hidden="1">
            <a:extLst>
              <a:ext uri="{FF2B5EF4-FFF2-40B4-BE49-F238E27FC236}">
                <a16:creationId xmlns:a16="http://schemas.microsoft.com/office/drawing/2014/main" id="{6FF5F564-0C08-4A3C-8BAC-1FADF459417F}"/>
              </a:ext>
            </a:extLst>
          </p:cNvPr>
          <p:cNvSpPr>
            <a:spLocks noGrp="1"/>
          </p:cNvSpPr>
          <p:nvPr>
            <p:ph type="title"/>
          </p:nvPr>
        </p:nvSpPr>
        <p:spPr/>
        <p:txBody>
          <a:bodyPr rtlCol="0"/>
          <a:lstStyle/>
          <a:p>
            <a:r>
              <a:rPr lang="es-ES" dirty="0"/>
              <a:t>Diapositiva de recursos humanos 4,</a:t>
            </a:r>
          </a:p>
        </p:txBody>
      </p:sp>
      <p:grpSp>
        <p:nvGrpSpPr>
          <p:cNvPr id="101" name="Grupo 100" descr="Esta imagen es un icono de tres personas interactuando. ">
            <a:extLst>
              <a:ext uri="{FF2B5EF4-FFF2-40B4-BE49-F238E27FC236}">
                <a16:creationId xmlns:a16="http://schemas.microsoft.com/office/drawing/2014/main" id="{7DCA387A-72F4-445F-A247-F228CEC4D7A6}"/>
              </a:ext>
            </a:extLst>
          </p:cNvPr>
          <p:cNvGrpSpPr/>
          <p:nvPr/>
        </p:nvGrpSpPr>
        <p:grpSpPr>
          <a:xfrm>
            <a:off x="4295594" y="352137"/>
            <a:ext cx="1397000" cy="1397000"/>
            <a:chOff x="3438525" y="2143125"/>
            <a:chExt cx="1397000" cy="1397000"/>
          </a:xfrm>
        </p:grpSpPr>
        <p:sp>
          <p:nvSpPr>
            <p:cNvPr id="102" name="Forma libre 25">
              <a:extLst>
                <a:ext uri="{FF2B5EF4-FFF2-40B4-BE49-F238E27FC236}">
                  <a16:creationId xmlns:a16="http://schemas.microsoft.com/office/drawing/2014/main" id="{E113D934-A88F-4A38-8E8D-AA9951D4CD07}"/>
                </a:ext>
              </a:extLst>
            </p:cNvPr>
            <p:cNvSpPr>
              <a:spLocks/>
            </p:cNvSpPr>
            <p:nvPr/>
          </p:nvSpPr>
          <p:spPr bwMode="auto">
            <a:xfrm>
              <a:off x="3438525" y="2143125"/>
              <a:ext cx="1397000" cy="1397000"/>
            </a:xfrm>
            <a:custGeom>
              <a:avLst/>
              <a:gdLst>
                <a:gd name="T0" fmla="*/ 276 w 336"/>
                <a:gd name="T1" fmla="*/ 276 h 336"/>
                <a:gd name="T2" fmla="*/ 60 w 336"/>
                <a:gd name="T3" fmla="*/ 276 h 336"/>
                <a:gd name="T4" fmla="*/ 60 w 336"/>
                <a:gd name="T5" fmla="*/ 60 h 336"/>
                <a:gd name="T6" fmla="*/ 276 w 336"/>
                <a:gd name="T7" fmla="*/ 60 h 336"/>
                <a:gd name="T8" fmla="*/ 276 w 336"/>
                <a:gd name="T9" fmla="*/ 276 h 336"/>
              </a:gdLst>
              <a:ahLst/>
              <a:cxnLst>
                <a:cxn ang="0">
                  <a:pos x="T0" y="T1"/>
                </a:cxn>
                <a:cxn ang="0">
                  <a:pos x="T2" y="T3"/>
                </a:cxn>
                <a:cxn ang="0">
                  <a:pos x="T4" y="T5"/>
                </a:cxn>
                <a:cxn ang="0">
                  <a:pos x="T6" y="T7"/>
                </a:cxn>
                <a:cxn ang="0">
                  <a:pos x="T8" y="T9"/>
                </a:cxn>
              </a:cxnLst>
              <a:rect l="0" t="0" r="r" b="b"/>
              <a:pathLst>
                <a:path w="336" h="336">
                  <a:moveTo>
                    <a:pt x="276" y="276"/>
                  </a:moveTo>
                  <a:cubicBezTo>
                    <a:pt x="217" y="336"/>
                    <a:pt x="120" y="336"/>
                    <a:pt x="60" y="276"/>
                  </a:cubicBezTo>
                  <a:cubicBezTo>
                    <a:pt x="0" y="217"/>
                    <a:pt x="0" y="120"/>
                    <a:pt x="60" y="60"/>
                  </a:cubicBezTo>
                  <a:cubicBezTo>
                    <a:pt x="120" y="0"/>
                    <a:pt x="217" y="0"/>
                    <a:pt x="276" y="60"/>
                  </a:cubicBezTo>
                  <a:cubicBezTo>
                    <a:pt x="336" y="120"/>
                    <a:pt x="336" y="217"/>
                    <a:pt x="276" y="276"/>
                  </a:cubicBezTo>
                  <a:close/>
                </a:path>
              </a:pathLst>
            </a:cu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nvGrpSpPr>
            <p:cNvPr id="103" name="Grupo 102">
              <a:extLst>
                <a:ext uri="{FF2B5EF4-FFF2-40B4-BE49-F238E27FC236}">
                  <a16:creationId xmlns:a16="http://schemas.microsoft.com/office/drawing/2014/main" id="{BB228431-64E8-4680-89D5-26F34163029D}"/>
                </a:ext>
              </a:extLst>
            </p:cNvPr>
            <p:cNvGrpSpPr/>
            <p:nvPr/>
          </p:nvGrpSpPr>
          <p:grpSpPr>
            <a:xfrm>
              <a:off x="3810316" y="2465099"/>
              <a:ext cx="613094" cy="674403"/>
              <a:chOff x="3398838" y="2895601"/>
              <a:chExt cx="346075" cy="346075"/>
            </a:xfrm>
          </p:grpSpPr>
          <p:sp>
            <p:nvSpPr>
              <p:cNvPr id="104" name="Forma libre 49">
                <a:extLst>
                  <a:ext uri="{FF2B5EF4-FFF2-40B4-BE49-F238E27FC236}">
                    <a16:creationId xmlns:a16="http://schemas.microsoft.com/office/drawing/2014/main" id="{3A90D341-128A-4B0E-AC67-DCC96BBFB2BB}"/>
                  </a:ext>
                </a:extLst>
              </p:cNvPr>
              <p:cNvSpPr>
                <a:spLocks/>
              </p:cNvSpPr>
              <p:nvPr/>
            </p:nvSpPr>
            <p:spPr bwMode="auto">
              <a:xfrm>
                <a:off x="3398838" y="2986089"/>
                <a:ext cx="82550" cy="58738"/>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05" name="Forma libre 50">
                <a:extLst>
                  <a:ext uri="{FF2B5EF4-FFF2-40B4-BE49-F238E27FC236}">
                    <a16:creationId xmlns:a16="http://schemas.microsoft.com/office/drawing/2014/main" id="{110E6F9A-F611-45CA-B73C-3C305754E666}"/>
                  </a:ext>
                </a:extLst>
              </p:cNvPr>
              <p:cNvSpPr>
                <a:spLocks/>
              </p:cNvSpPr>
              <p:nvPr/>
            </p:nvSpPr>
            <p:spPr bwMode="auto">
              <a:xfrm>
                <a:off x="3467101"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06" name="Elipse 51">
                <a:extLst>
                  <a:ext uri="{FF2B5EF4-FFF2-40B4-BE49-F238E27FC236}">
                    <a16:creationId xmlns:a16="http://schemas.microsoft.com/office/drawing/2014/main" id="{61145531-EF42-4531-8E41-D47AA4424D35}"/>
                  </a:ext>
                </a:extLst>
              </p:cNvPr>
              <p:cNvSpPr>
                <a:spLocks noChangeArrowheads="1"/>
              </p:cNvSpPr>
              <p:nvPr/>
            </p:nvSpPr>
            <p:spPr bwMode="auto">
              <a:xfrm>
                <a:off x="3429001" y="2895601"/>
                <a:ext cx="90488"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07" name="Forma libre 52">
                <a:extLst>
                  <a:ext uri="{FF2B5EF4-FFF2-40B4-BE49-F238E27FC236}">
                    <a16:creationId xmlns:a16="http://schemas.microsoft.com/office/drawing/2014/main" id="{B59B6E89-D815-4B2E-8DC2-BD7A880AE60E}"/>
                  </a:ext>
                </a:extLst>
              </p:cNvPr>
              <p:cNvSpPr>
                <a:spLocks/>
              </p:cNvSpPr>
              <p:nvPr/>
            </p:nvSpPr>
            <p:spPr bwMode="auto">
              <a:xfrm>
                <a:off x="3429001" y="2928939"/>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08" name="Forma libre 53">
                <a:extLst>
                  <a:ext uri="{FF2B5EF4-FFF2-40B4-BE49-F238E27FC236}">
                    <a16:creationId xmlns:a16="http://schemas.microsoft.com/office/drawing/2014/main" id="{383CF852-0911-43DB-91F2-580F8208CAA6}"/>
                  </a:ext>
                </a:extLst>
              </p:cNvPr>
              <p:cNvSpPr>
                <a:spLocks/>
              </p:cNvSpPr>
              <p:nvPr/>
            </p:nvSpPr>
            <p:spPr bwMode="auto">
              <a:xfrm>
                <a:off x="3594101" y="2986089"/>
                <a:ext cx="82550" cy="58738"/>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09" name="Forma libre 54">
                <a:extLst>
                  <a:ext uri="{FF2B5EF4-FFF2-40B4-BE49-F238E27FC236}">
                    <a16:creationId xmlns:a16="http://schemas.microsoft.com/office/drawing/2014/main" id="{7017F7FD-32A1-4EE8-8782-5EAC576C0223}"/>
                  </a:ext>
                </a:extLst>
              </p:cNvPr>
              <p:cNvSpPr>
                <a:spLocks/>
              </p:cNvSpPr>
              <p:nvPr/>
            </p:nvSpPr>
            <p:spPr bwMode="auto">
              <a:xfrm>
                <a:off x="3662363"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10" name="Elipse 55">
                <a:extLst>
                  <a:ext uri="{FF2B5EF4-FFF2-40B4-BE49-F238E27FC236}">
                    <a16:creationId xmlns:a16="http://schemas.microsoft.com/office/drawing/2014/main" id="{62A86743-758C-4871-868C-F7B4F9F26C39}"/>
                  </a:ext>
                </a:extLst>
              </p:cNvPr>
              <p:cNvSpPr>
                <a:spLocks noChangeArrowheads="1"/>
              </p:cNvSpPr>
              <p:nvPr/>
            </p:nvSpPr>
            <p:spPr bwMode="auto">
              <a:xfrm>
                <a:off x="3624263" y="2895601"/>
                <a:ext cx="90488"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11" name="Forma libre 56">
                <a:extLst>
                  <a:ext uri="{FF2B5EF4-FFF2-40B4-BE49-F238E27FC236}">
                    <a16:creationId xmlns:a16="http://schemas.microsoft.com/office/drawing/2014/main" id="{3556E91D-C8D1-472F-A929-3BD29B3E0A83}"/>
                  </a:ext>
                </a:extLst>
              </p:cNvPr>
              <p:cNvSpPr>
                <a:spLocks/>
              </p:cNvSpPr>
              <p:nvPr/>
            </p:nvSpPr>
            <p:spPr bwMode="auto">
              <a:xfrm>
                <a:off x="3624263" y="2928939"/>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12" name="Forma libre 57">
                <a:extLst>
                  <a:ext uri="{FF2B5EF4-FFF2-40B4-BE49-F238E27FC236}">
                    <a16:creationId xmlns:a16="http://schemas.microsoft.com/office/drawing/2014/main" id="{FD4D93DD-7C6F-4989-8081-C234EFA862BC}"/>
                  </a:ext>
                </a:extLst>
              </p:cNvPr>
              <p:cNvSpPr>
                <a:spLocks/>
              </p:cNvSpPr>
              <p:nvPr/>
            </p:nvSpPr>
            <p:spPr bwMode="auto">
              <a:xfrm>
                <a:off x="3497263" y="3181351"/>
                <a:ext cx="82550" cy="60325"/>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13" name="Forma libre 58">
                <a:extLst>
                  <a:ext uri="{FF2B5EF4-FFF2-40B4-BE49-F238E27FC236}">
                    <a16:creationId xmlns:a16="http://schemas.microsoft.com/office/drawing/2014/main" id="{83276700-BBBF-4AD2-9391-2A18F3FB29FF}"/>
                  </a:ext>
                </a:extLst>
              </p:cNvPr>
              <p:cNvSpPr>
                <a:spLocks/>
              </p:cNvSpPr>
              <p:nvPr/>
            </p:nvSpPr>
            <p:spPr bwMode="auto">
              <a:xfrm>
                <a:off x="3563938" y="3181351"/>
                <a:ext cx="82550" cy="60325"/>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14" name="Elipse 59">
                <a:extLst>
                  <a:ext uri="{FF2B5EF4-FFF2-40B4-BE49-F238E27FC236}">
                    <a16:creationId xmlns:a16="http://schemas.microsoft.com/office/drawing/2014/main" id="{6DB0D6DC-F71C-4208-9ABB-6F31D9480506}"/>
                  </a:ext>
                </a:extLst>
              </p:cNvPr>
              <p:cNvSpPr>
                <a:spLocks noChangeArrowheads="1"/>
              </p:cNvSpPr>
              <p:nvPr/>
            </p:nvSpPr>
            <p:spPr bwMode="auto">
              <a:xfrm>
                <a:off x="3527426" y="3090864"/>
                <a:ext cx="88900"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15" name="Forma libre 60">
                <a:extLst>
                  <a:ext uri="{FF2B5EF4-FFF2-40B4-BE49-F238E27FC236}">
                    <a16:creationId xmlns:a16="http://schemas.microsoft.com/office/drawing/2014/main" id="{9BF41DD2-1498-4364-B1AB-CCD079F0BBEE}"/>
                  </a:ext>
                </a:extLst>
              </p:cNvPr>
              <p:cNvSpPr>
                <a:spLocks/>
              </p:cNvSpPr>
              <p:nvPr/>
            </p:nvSpPr>
            <p:spPr bwMode="auto">
              <a:xfrm>
                <a:off x="3527426" y="3124201"/>
                <a:ext cx="88900" cy="15875"/>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16" name="Línea 61">
                <a:extLst>
                  <a:ext uri="{FF2B5EF4-FFF2-40B4-BE49-F238E27FC236}">
                    <a16:creationId xmlns:a16="http://schemas.microsoft.com/office/drawing/2014/main" id="{E6109683-CC74-4D82-8C8B-FDA6C3F11A0A}"/>
                  </a:ext>
                </a:extLst>
              </p:cNvPr>
              <p:cNvSpPr>
                <a:spLocks noChangeShapeType="1"/>
              </p:cNvSpPr>
              <p:nvPr/>
            </p:nvSpPr>
            <p:spPr bwMode="auto">
              <a:xfrm>
                <a:off x="3451226" y="3074989"/>
                <a:ext cx="38100" cy="3810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17" name="Línea 62">
                <a:extLst>
                  <a:ext uri="{FF2B5EF4-FFF2-40B4-BE49-F238E27FC236}">
                    <a16:creationId xmlns:a16="http://schemas.microsoft.com/office/drawing/2014/main" id="{DA4B041A-E484-4AA0-9B0F-57601D0439DA}"/>
                  </a:ext>
                </a:extLst>
              </p:cNvPr>
              <p:cNvSpPr>
                <a:spLocks noChangeShapeType="1"/>
              </p:cNvSpPr>
              <p:nvPr/>
            </p:nvSpPr>
            <p:spPr bwMode="auto">
              <a:xfrm flipH="1">
                <a:off x="3654426" y="3074989"/>
                <a:ext cx="38100" cy="3810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grpSp>
      </p:grpSp>
      <p:grpSp>
        <p:nvGrpSpPr>
          <p:cNvPr id="118" name="Grupo 117" descr="Esta imagen es un icono de tres personas interactuando. ">
            <a:extLst>
              <a:ext uri="{FF2B5EF4-FFF2-40B4-BE49-F238E27FC236}">
                <a16:creationId xmlns:a16="http://schemas.microsoft.com/office/drawing/2014/main" id="{8CE1B4CD-92FE-4421-9FF6-95B27E0AEB42}"/>
              </a:ext>
            </a:extLst>
          </p:cNvPr>
          <p:cNvGrpSpPr/>
          <p:nvPr/>
        </p:nvGrpSpPr>
        <p:grpSpPr>
          <a:xfrm>
            <a:off x="6636626" y="432282"/>
            <a:ext cx="1397000" cy="1397000"/>
            <a:chOff x="7356475" y="2143125"/>
            <a:chExt cx="1397000" cy="1397000"/>
          </a:xfrm>
        </p:grpSpPr>
        <p:sp>
          <p:nvSpPr>
            <p:cNvPr id="119" name="Forma libre 27">
              <a:extLst>
                <a:ext uri="{FF2B5EF4-FFF2-40B4-BE49-F238E27FC236}">
                  <a16:creationId xmlns:a16="http://schemas.microsoft.com/office/drawing/2014/main" id="{F7C8F329-90F4-4EAD-896C-BBA44A767699}"/>
                </a:ext>
              </a:extLst>
            </p:cNvPr>
            <p:cNvSpPr>
              <a:spLocks/>
            </p:cNvSpPr>
            <p:nvPr/>
          </p:nvSpPr>
          <p:spPr bwMode="auto">
            <a:xfrm>
              <a:off x="7356475" y="2143125"/>
              <a:ext cx="1397000" cy="1397000"/>
            </a:xfrm>
            <a:custGeom>
              <a:avLst/>
              <a:gdLst>
                <a:gd name="T0" fmla="*/ 60 w 336"/>
                <a:gd name="T1" fmla="*/ 276 h 336"/>
                <a:gd name="T2" fmla="*/ 60 w 336"/>
                <a:gd name="T3" fmla="*/ 60 h 336"/>
                <a:gd name="T4" fmla="*/ 276 w 336"/>
                <a:gd name="T5" fmla="*/ 60 h 336"/>
                <a:gd name="T6" fmla="*/ 276 w 336"/>
                <a:gd name="T7" fmla="*/ 276 h 336"/>
                <a:gd name="T8" fmla="*/ 60 w 336"/>
                <a:gd name="T9" fmla="*/ 276 h 336"/>
              </a:gdLst>
              <a:ahLst/>
              <a:cxnLst>
                <a:cxn ang="0">
                  <a:pos x="T0" y="T1"/>
                </a:cxn>
                <a:cxn ang="0">
                  <a:pos x="T2" y="T3"/>
                </a:cxn>
                <a:cxn ang="0">
                  <a:pos x="T4" y="T5"/>
                </a:cxn>
                <a:cxn ang="0">
                  <a:pos x="T6" y="T7"/>
                </a:cxn>
                <a:cxn ang="0">
                  <a:pos x="T8" y="T9"/>
                </a:cxn>
              </a:cxnLst>
              <a:rect l="0" t="0" r="r" b="b"/>
              <a:pathLst>
                <a:path w="336" h="336">
                  <a:moveTo>
                    <a:pt x="60" y="276"/>
                  </a:moveTo>
                  <a:cubicBezTo>
                    <a:pt x="0" y="217"/>
                    <a:pt x="0" y="120"/>
                    <a:pt x="60" y="60"/>
                  </a:cubicBezTo>
                  <a:cubicBezTo>
                    <a:pt x="120" y="0"/>
                    <a:pt x="217" y="0"/>
                    <a:pt x="276" y="60"/>
                  </a:cubicBezTo>
                  <a:cubicBezTo>
                    <a:pt x="336" y="120"/>
                    <a:pt x="336" y="217"/>
                    <a:pt x="276" y="276"/>
                  </a:cubicBezTo>
                  <a:cubicBezTo>
                    <a:pt x="217" y="336"/>
                    <a:pt x="120" y="336"/>
                    <a:pt x="60" y="276"/>
                  </a:cubicBezTo>
                  <a:close/>
                </a:path>
              </a:pathLst>
            </a:cu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nvGrpSpPr>
            <p:cNvPr id="120" name="Grupo 119">
              <a:extLst>
                <a:ext uri="{FF2B5EF4-FFF2-40B4-BE49-F238E27FC236}">
                  <a16:creationId xmlns:a16="http://schemas.microsoft.com/office/drawing/2014/main" id="{D74B478D-F786-4746-AA0F-5C17B91A2259}"/>
                </a:ext>
              </a:extLst>
            </p:cNvPr>
            <p:cNvGrpSpPr/>
            <p:nvPr/>
          </p:nvGrpSpPr>
          <p:grpSpPr>
            <a:xfrm>
              <a:off x="7748428" y="2465099"/>
              <a:ext cx="613094" cy="674403"/>
              <a:chOff x="3398838" y="2895601"/>
              <a:chExt cx="346075" cy="346075"/>
            </a:xfrm>
          </p:grpSpPr>
          <p:sp>
            <p:nvSpPr>
              <p:cNvPr id="121" name="Forma libre 49">
                <a:extLst>
                  <a:ext uri="{FF2B5EF4-FFF2-40B4-BE49-F238E27FC236}">
                    <a16:creationId xmlns:a16="http://schemas.microsoft.com/office/drawing/2014/main" id="{480382FA-2873-4C9B-9318-7BA06A04A920}"/>
                  </a:ext>
                </a:extLst>
              </p:cNvPr>
              <p:cNvSpPr>
                <a:spLocks/>
              </p:cNvSpPr>
              <p:nvPr/>
            </p:nvSpPr>
            <p:spPr bwMode="auto">
              <a:xfrm>
                <a:off x="3398838" y="2986089"/>
                <a:ext cx="82550" cy="58738"/>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22" name="Forma libre 50">
                <a:extLst>
                  <a:ext uri="{FF2B5EF4-FFF2-40B4-BE49-F238E27FC236}">
                    <a16:creationId xmlns:a16="http://schemas.microsoft.com/office/drawing/2014/main" id="{A5068251-428F-4276-AB68-7B7D3CA66B48}"/>
                  </a:ext>
                </a:extLst>
              </p:cNvPr>
              <p:cNvSpPr>
                <a:spLocks/>
              </p:cNvSpPr>
              <p:nvPr/>
            </p:nvSpPr>
            <p:spPr bwMode="auto">
              <a:xfrm>
                <a:off x="3467101"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23" name="Elipse 51">
                <a:extLst>
                  <a:ext uri="{FF2B5EF4-FFF2-40B4-BE49-F238E27FC236}">
                    <a16:creationId xmlns:a16="http://schemas.microsoft.com/office/drawing/2014/main" id="{77FEB035-E031-444D-AE25-8C445884D614}"/>
                  </a:ext>
                </a:extLst>
              </p:cNvPr>
              <p:cNvSpPr>
                <a:spLocks noChangeArrowheads="1"/>
              </p:cNvSpPr>
              <p:nvPr/>
            </p:nvSpPr>
            <p:spPr bwMode="auto">
              <a:xfrm>
                <a:off x="3429001" y="2895601"/>
                <a:ext cx="90488"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24" name="Forma libre 52">
                <a:extLst>
                  <a:ext uri="{FF2B5EF4-FFF2-40B4-BE49-F238E27FC236}">
                    <a16:creationId xmlns:a16="http://schemas.microsoft.com/office/drawing/2014/main" id="{87BD63A6-C74E-4975-AAF8-B1CBDE5B2BE4}"/>
                  </a:ext>
                </a:extLst>
              </p:cNvPr>
              <p:cNvSpPr>
                <a:spLocks/>
              </p:cNvSpPr>
              <p:nvPr/>
            </p:nvSpPr>
            <p:spPr bwMode="auto">
              <a:xfrm>
                <a:off x="3429001" y="2928939"/>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25" name="Forma libre 53">
                <a:extLst>
                  <a:ext uri="{FF2B5EF4-FFF2-40B4-BE49-F238E27FC236}">
                    <a16:creationId xmlns:a16="http://schemas.microsoft.com/office/drawing/2014/main" id="{34DD48A3-354F-4EB7-AD2D-FCF800D16B04}"/>
                  </a:ext>
                </a:extLst>
              </p:cNvPr>
              <p:cNvSpPr>
                <a:spLocks/>
              </p:cNvSpPr>
              <p:nvPr/>
            </p:nvSpPr>
            <p:spPr bwMode="auto">
              <a:xfrm>
                <a:off x="3594101" y="2986089"/>
                <a:ext cx="82550" cy="58738"/>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26" name="Forma libre 54">
                <a:extLst>
                  <a:ext uri="{FF2B5EF4-FFF2-40B4-BE49-F238E27FC236}">
                    <a16:creationId xmlns:a16="http://schemas.microsoft.com/office/drawing/2014/main" id="{B01CCD37-0942-46FF-92C6-3B0E5704880C}"/>
                  </a:ext>
                </a:extLst>
              </p:cNvPr>
              <p:cNvSpPr>
                <a:spLocks/>
              </p:cNvSpPr>
              <p:nvPr/>
            </p:nvSpPr>
            <p:spPr bwMode="auto">
              <a:xfrm>
                <a:off x="3662363"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27" name="Elipse 55">
                <a:extLst>
                  <a:ext uri="{FF2B5EF4-FFF2-40B4-BE49-F238E27FC236}">
                    <a16:creationId xmlns:a16="http://schemas.microsoft.com/office/drawing/2014/main" id="{57FC1607-F0D0-4D5A-BF42-AC3A29622288}"/>
                  </a:ext>
                </a:extLst>
              </p:cNvPr>
              <p:cNvSpPr>
                <a:spLocks noChangeArrowheads="1"/>
              </p:cNvSpPr>
              <p:nvPr/>
            </p:nvSpPr>
            <p:spPr bwMode="auto">
              <a:xfrm>
                <a:off x="3624263" y="2895601"/>
                <a:ext cx="90488"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28" name="Forma libre 56">
                <a:extLst>
                  <a:ext uri="{FF2B5EF4-FFF2-40B4-BE49-F238E27FC236}">
                    <a16:creationId xmlns:a16="http://schemas.microsoft.com/office/drawing/2014/main" id="{0B91EF35-3D7C-442F-972E-6DED25CFEA11}"/>
                  </a:ext>
                </a:extLst>
              </p:cNvPr>
              <p:cNvSpPr>
                <a:spLocks/>
              </p:cNvSpPr>
              <p:nvPr/>
            </p:nvSpPr>
            <p:spPr bwMode="auto">
              <a:xfrm>
                <a:off x="3624263" y="2928939"/>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29" name="Forma libre 57">
                <a:extLst>
                  <a:ext uri="{FF2B5EF4-FFF2-40B4-BE49-F238E27FC236}">
                    <a16:creationId xmlns:a16="http://schemas.microsoft.com/office/drawing/2014/main" id="{F7DCFC0C-4FA1-4CC4-B4DB-C0C5E961A471}"/>
                  </a:ext>
                </a:extLst>
              </p:cNvPr>
              <p:cNvSpPr>
                <a:spLocks/>
              </p:cNvSpPr>
              <p:nvPr/>
            </p:nvSpPr>
            <p:spPr bwMode="auto">
              <a:xfrm>
                <a:off x="3497263" y="3181351"/>
                <a:ext cx="82550" cy="60325"/>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30" name="Forma libre 58">
                <a:extLst>
                  <a:ext uri="{FF2B5EF4-FFF2-40B4-BE49-F238E27FC236}">
                    <a16:creationId xmlns:a16="http://schemas.microsoft.com/office/drawing/2014/main" id="{B58B8A40-0B03-49D8-8592-62C977EE9D30}"/>
                  </a:ext>
                </a:extLst>
              </p:cNvPr>
              <p:cNvSpPr>
                <a:spLocks/>
              </p:cNvSpPr>
              <p:nvPr/>
            </p:nvSpPr>
            <p:spPr bwMode="auto">
              <a:xfrm>
                <a:off x="3563938" y="3181351"/>
                <a:ext cx="82550" cy="60325"/>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31" name="Elipse 59">
                <a:extLst>
                  <a:ext uri="{FF2B5EF4-FFF2-40B4-BE49-F238E27FC236}">
                    <a16:creationId xmlns:a16="http://schemas.microsoft.com/office/drawing/2014/main" id="{BF3CCCF9-F3AE-4D01-A510-9584C486F3A5}"/>
                  </a:ext>
                </a:extLst>
              </p:cNvPr>
              <p:cNvSpPr>
                <a:spLocks noChangeArrowheads="1"/>
              </p:cNvSpPr>
              <p:nvPr/>
            </p:nvSpPr>
            <p:spPr bwMode="auto">
              <a:xfrm>
                <a:off x="3527426" y="3090864"/>
                <a:ext cx="88900"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32" name="Forma libre 60">
                <a:extLst>
                  <a:ext uri="{FF2B5EF4-FFF2-40B4-BE49-F238E27FC236}">
                    <a16:creationId xmlns:a16="http://schemas.microsoft.com/office/drawing/2014/main" id="{19578BA1-C1E1-4CB3-8BCF-57B748373D03}"/>
                  </a:ext>
                </a:extLst>
              </p:cNvPr>
              <p:cNvSpPr>
                <a:spLocks/>
              </p:cNvSpPr>
              <p:nvPr/>
            </p:nvSpPr>
            <p:spPr bwMode="auto">
              <a:xfrm>
                <a:off x="3527426" y="3124201"/>
                <a:ext cx="88900" cy="15875"/>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33" name="Línea 61">
                <a:extLst>
                  <a:ext uri="{FF2B5EF4-FFF2-40B4-BE49-F238E27FC236}">
                    <a16:creationId xmlns:a16="http://schemas.microsoft.com/office/drawing/2014/main" id="{E50723EB-6B85-4284-83D9-FE693820CB2C}"/>
                  </a:ext>
                </a:extLst>
              </p:cNvPr>
              <p:cNvSpPr>
                <a:spLocks noChangeShapeType="1"/>
              </p:cNvSpPr>
              <p:nvPr/>
            </p:nvSpPr>
            <p:spPr bwMode="auto">
              <a:xfrm>
                <a:off x="3451226" y="3074989"/>
                <a:ext cx="38100" cy="3810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134" name="Línea 62">
                <a:extLst>
                  <a:ext uri="{FF2B5EF4-FFF2-40B4-BE49-F238E27FC236}">
                    <a16:creationId xmlns:a16="http://schemas.microsoft.com/office/drawing/2014/main" id="{671FBE9D-282F-446D-A1FC-CCA95FB24DC3}"/>
                  </a:ext>
                </a:extLst>
              </p:cNvPr>
              <p:cNvSpPr>
                <a:spLocks noChangeShapeType="1"/>
              </p:cNvSpPr>
              <p:nvPr/>
            </p:nvSpPr>
            <p:spPr bwMode="auto">
              <a:xfrm flipH="1">
                <a:off x="3654426" y="3074989"/>
                <a:ext cx="38100" cy="3810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s-ES" dirty="0"/>
              </a:p>
            </p:txBody>
          </p:sp>
        </p:grpSp>
      </p:grpSp>
      <p:sp>
        <p:nvSpPr>
          <p:cNvPr id="135" name="Cuadro de texto 339">
            <a:extLst>
              <a:ext uri="{FF2B5EF4-FFF2-40B4-BE49-F238E27FC236}">
                <a16:creationId xmlns:a16="http://schemas.microsoft.com/office/drawing/2014/main" id="{47F2C27E-08F6-4B92-9F11-09A17428A2F3}"/>
              </a:ext>
            </a:extLst>
          </p:cNvPr>
          <p:cNvSpPr txBox="1"/>
          <p:nvPr/>
        </p:nvSpPr>
        <p:spPr>
          <a:xfrm>
            <a:off x="1224684" y="2546683"/>
            <a:ext cx="2053094" cy="553998"/>
          </a:xfrm>
          <a:prstGeom prst="rect">
            <a:avLst/>
          </a:prstGeom>
          <a:noFill/>
        </p:spPr>
        <p:txBody>
          <a:bodyPr wrap="square" lIns="0" tIns="0" rIns="0" bIns="0" rtlCol="0">
            <a:spAutoFit/>
          </a:bodyPr>
          <a:lstStyle/>
          <a:p>
            <a:pPr algn="ctr" rtl="0"/>
            <a:r>
              <a:rPr lang="es-ES" b="1" dirty="0">
                <a:solidFill>
                  <a:srgbClr val="002060"/>
                </a:solidFill>
                <a:latin typeface="Segoe UI" panose="020B0502040204020203" pitchFamily="34" charset="0"/>
                <a:cs typeface="Segoe UI" panose="020B0502040204020203" pitchFamily="34" charset="0"/>
              </a:rPr>
              <a:t>Largos tiempos de espera</a:t>
            </a:r>
          </a:p>
        </p:txBody>
      </p:sp>
      <p:sp>
        <p:nvSpPr>
          <p:cNvPr id="136" name="Cuadro de texto 336">
            <a:extLst>
              <a:ext uri="{FF2B5EF4-FFF2-40B4-BE49-F238E27FC236}">
                <a16:creationId xmlns:a16="http://schemas.microsoft.com/office/drawing/2014/main" id="{0E036B78-C0AC-4A78-9063-4FBE7FFF2638}"/>
              </a:ext>
            </a:extLst>
          </p:cNvPr>
          <p:cNvSpPr txBox="1"/>
          <p:nvPr/>
        </p:nvSpPr>
        <p:spPr>
          <a:xfrm>
            <a:off x="9568682" y="4560620"/>
            <a:ext cx="2397707" cy="492443"/>
          </a:xfrm>
          <a:prstGeom prst="rect">
            <a:avLst/>
          </a:prstGeom>
          <a:noFill/>
        </p:spPr>
        <p:txBody>
          <a:bodyPr wrap="square" lIns="0" tIns="0" rIns="0" bIns="0" rtlCol="0">
            <a:spAutoFit/>
          </a:bodyPr>
          <a:lstStyle/>
          <a:p>
            <a:pPr algn="ctr" rtl="0"/>
            <a:r>
              <a:rPr lang="es-ES" sz="1600" b="1" dirty="0">
                <a:solidFill>
                  <a:srgbClr val="002060"/>
                </a:solidFill>
                <a:latin typeface="Segoe UI" panose="020B0502040204020203" pitchFamily="34" charset="0"/>
                <a:cs typeface="Segoe UI" panose="020B0502040204020203" pitchFamily="34" charset="0"/>
              </a:rPr>
              <a:t>Ausentismo a citas médicas</a:t>
            </a:r>
          </a:p>
        </p:txBody>
      </p:sp>
    </p:spTree>
    <p:extLst>
      <p:ext uri="{BB962C8B-B14F-4D97-AF65-F5344CB8AC3E}">
        <p14:creationId xmlns:p14="http://schemas.microsoft.com/office/powerpoint/2010/main" val="18697369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sp>
        <p:nvSpPr>
          <p:cNvPr id="8" name="Cuadro de texto 68">
            <a:extLst>
              <a:ext uri="{FF2B5EF4-FFF2-40B4-BE49-F238E27FC236}">
                <a16:creationId xmlns:a16="http://schemas.microsoft.com/office/drawing/2014/main" id="{92C7E5CC-279D-4DA6-9A31-4C45B742A75B}"/>
              </a:ext>
            </a:extLst>
          </p:cNvPr>
          <p:cNvSpPr txBox="1"/>
          <p:nvPr/>
        </p:nvSpPr>
        <p:spPr>
          <a:xfrm>
            <a:off x="437320" y="5787535"/>
            <a:ext cx="8506136" cy="620939"/>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marL="285750" indent="-285750" algn="just">
              <a:lnSpc>
                <a:spcPct val="150000"/>
              </a:lnSpc>
              <a:buFont typeface="Arial" panose="020B0604020202020204" pitchFamily="34" charset="0"/>
              <a:buChar char="•"/>
            </a:pPr>
            <a:r>
              <a:rPr lang="es-ES" sz="3000" dirty="0"/>
              <a:t>Media de 4:49 minutos de ahorro  </a:t>
            </a:r>
            <a:endParaRPr lang="es-MX" sz="3000" dirty="0"/>
          </a:p>
        </p:txBody>
      </p:sp>
      <p:grpSp>
        <p:nvGrpSpPr>
          <p:cNvPr id="10" name="Grupo 9" descr="Esta imagen es de una forma abstracta. ">
            <a:extLst>
              <a:ext uri="{FF2B5EF4-FFF2-40B4-BE49-F238E27FC236}">
                <a16:creationId xmlns:a16="http://schemas.microsoft.com/office/drawing/2014/main" id="{BF7F628C-69E2-43B0-B1DF-F3EADC1B3D90}"/>
              </a:ext>
            </a:extLst>
          </p:cNvPr>
          <p:cNvGrpSpPr/>
          <p:nvPr/>
        </p:nvGrpSpPr>
        <p:grpSpPr>
          <a:xfrm rot="15309759">
            <a:off x="8618585" y="4123840"/>
            <a:ext cx="4736736" cy="6407275"/>
            <a:chOff x="4855953" y="-2833465"/>
            <a:chExt cx="8948964" cy="12105059"/>
          </a:xfrm>
        </p:grpSpPr>
        <p:sp>
          <p:nvSpPr>
            <p:cNvPr id="11" name="Forma libre 10">
              <a:extLst>
                <a:ext uri="{FF2B5EF4-FFF2-40B4-BE49-F238E27FC236}">
                  <a16:creationId xmlns:a16="http://schemas.microsoft.com/office/drawing/2014/main" id="{43951995-0041-47B6-8E44-C84DE946AF76}"/>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3" name="Forma libre 11">
              <a:extLst>
                <a:ext uri="{FF2B5EF4-FFF2-40B4-BE49-F238E27FC236}">
                  <a16:creationId xmlns:a16="http://schemas.microsoft.com/office/drawing/2014/main" id="{56D4EFEE-6B26-43C9-9DF1-B69EE15AE83A}"/>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4" name="Forma libre 12">
              <a:extLst>
                <a:ext uri="{FF2B5EF4-FFF2-40B4-BE49-F238E27FC236}">
                  <a16:creationId xmlns:a16="http://schemas.microsoft.com/office/drawing/2014/main" id="{ABEA42BF-CF52-4BF9-9482-DA4460C84D1B}"/>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12" name="Cuadro de texto 106">
            <a:extLst>
              <a:ext uri="{FF2B5EF4-FFF2-40B4-BE49-F238E27FC236}">
                <a16:creationId xmlns:a16="http://schemas.microsoft.com/office/drawing/2014/main" id="{0DD97398-9DE2-4039-A50E-28002CE16BAA}"/>
              </a:ext>
            </a:extLst>
          </p:cNvPr>
          <p:cNvSpPr txBox="1"/>
          <p:nvPr/>
        </p:nvSpPr>
        <p:spPr>
          <a:xfrm>
            <a:off x="98145" y="250371"/>
            <a:ext cx="5246212" cy="512961"/>
          </a:xfrm>
          <a:prstGeom prst="rect">
            <a:avLst/>
          </a:prstGeom>
          <a:noFill/>
        </p:spPr>
        <p:txBody>
          <a:bodyPr wrap="square" lIns="0" tIns="0" rIns="0" bIns="0" rtlCol="0">
            <a:spAutoFit/>
          </a:bodyPr>
          <a:lstStyle/>
          <a:p>
            <a:pPr algn="ctr">
              <a:lnSpc>
                <a:spcPts val="4000"/>
              </a:lnSpc>
            </a:pPr>
            <a:r>
              <a:rPr lang="es-ES" sz="3600" b="1" dirty="0">
                <a:solidFill>
                  <a:srgbClr val="002060"/>
                </a:solidFill>
                <a:latin typeface="Segoe UI" panose="020B0502040204020203" pitchFamily="34" charset="0"/>
                <a:cs typeface="Segoe UI" panose="020B0502040204020203" pitchFamily="34" charset="0"/>
              </a:rPr>
              <a:t>Recolección de Tiempos</a:t>
            </a:r>
          </a:p>
        </p:txBody>
      </p:sp>
      <p:sp>
        <p:nvSpPr>
          <p:cNvPr id="16" name="Cuadro de texto 106">
            <a:extLst>
              <a:ext uri="{FF2B5EF4-FFF2-40B4-BE49-F238E27FC236}">
                <a16:creationId xmlns:a16="http://schemas.microsoft.com/office/drawing/2014/main" id="{CF59BA49-5A67-41F7-967E-24EFD96ECEB7}"/>
              </a:ext>
            </a:extLst>
          </p:cNvPr>
          <p:cNvSpPr txBox="1"/>
          <p:nvPr/>
        </p:nvSpPr>
        <p:spPr>
          <a:xfrm>
            <a:off x="98145" y="1198695"/>
            <a:ext cx="7697346" cy="465961"/>
          </a:xfrm>
          <a:prstGeom prst="rect">
            <a:avLst/>
          </a:prstGeom>
          <a:noFill/>
        </p:spPr>
        <p:txBody>
          <a:bodyPr wrap="square" lIns="0" tIns="0" rIns="0" bIns="0" rtlCol="0">
            <a:spAutoFit/>
          </a:bodyPr>
          <a:lstStyle/>
          <a:p>
            <a:pPr algn="ctr">
              <a:lnSpc>
                <a:spcPts val="4000"/>
              </a:lnSpc>
            </a:pPr>
            <a:r>
              <a:rPr lang="es-ES" sz="2400" b="1" dirty="0">
                <a:solidFill>
                  <a:srgbClr val="002060"/>
                </a:solidFill>
                <a:latin typeface="Segoe UI" panose="020B0502040204020203" pitchFamily="34" charset="0"/>
                <a:cs typeface="Segoe UI" panose="020B0502040204020203" pitchFamily="34" charset="0"/>
              </a:rPr>
              <a:t>Escenario 3: Horario de la noche con aplicativo</a:t>
            </a:r>
          </a:p>
        </p:txBody>
      </p:sp>
      <p:pic>
        <p:nvPicPr>
          <p:cNvPr id="17" name="Picture 16" descr="A screenshot of a cell phone&#10;&#10;Description automatically generated">
            <a:extLst>
              <a:ext uri="{FF2B5EF4-FFF2-40B4-BE49-F238E27FC236}">
                <a16:creationId xmlns:a16="http://schemas.microsoft.com/office/drawing/2014/main" id="{047C6151-12C7-2345-8441-34EF0B768147}"/>
              </a:ext>
            </a:extLst>
          </p:cNvPr>
          <p:cNvPicPr/>
          <p:nvPr/>
        </p:nvPicPr>
        <p:blipFill>
          <a:blip r:embed="rId3"/>
          <a:stretch>
            <a:fillRect/>
          </a:stretch>
        </p:blipFill>
        <p:spPr>
          <a:xfrm>
            <a:off x="1271925" y="1860026"/>
            <a:ext cx="6945800" cy="3932953"/>
          </a:xfrm>
          <a:prstGeom prst="rect">
            <a:avLst/>
          </a:prstGeom>
        </p:spPr>
      </p:pic>
    </p:spTree>
    <p:extLst>
      <p:ext uri="{BB962C8B-B14F-4D97-AF65-F5344CB8AC3E}">
        <p14:creationId xmlns:p14="http://schemas.microsoft.com/office/powerpoint/2010/main" val="3670257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sp>
        <p:nvSpPr>
          <p:cNvPr id="12" name="Cuadro de texto 106">
            <a:extLst>
              <a:ext uri="{FF2B5EF4-FFF2-40B4-BE49-F238E27FC236}">
                <a16:creationId xmlns:a16="http://schemas.microsoft.com/office/drawing/2014/main" id="{0DD97398-9DE2-4039-A50E-28002CE16BAA}"/>
              </a:ext>
            </a:extLst>
          </p:cNvPr>
          <p:cNvSpPr txBox="1"/>
          <p:nvPr/>
        </p:nvSpPr>
        <p:spPr>
          <a:xfrm>
            <a:off x="98145" y="250371"/>
            <a:ext cx="5246212" cy="512961"/>
          </a:xfrm>
          <a:prstGeom prst="rect">
            <a:avLst/>
          </a:prstGeom>
          <a:noFill/>
        </p:spPr>
        <p:txBody>
          <a:bodyPr wrap="square" lIns="0" tIns="0" rIns="0" bIns="0" rtlCol="0">
            <a:spAutoFit/>
          </a:bodyPr>
          <a:lstStyle/>
          <a:p>
            <a:pPr algn="ctr">
              <a:lnSpc>
                <a:spcPts val="4000"/>
              </a:lnSpc>
            </a:pPr>
            <a:r>
              <a:rPr lang="es-ES" sz="3600" b="1" dirty="0">
                <a:solidFill>
                  <a:srgbClr val="002060"/>
                </a:solidFill>
                <a:latin typeface="Segoe UI" panose="020B0502040204020203" pitchFamily="34" charset="0"/>
                <a:cs typeface="Segoe UI" panose="020B0502040204020203" pitchFamily="34" charset="0"/>
              </a:rPr>
              <a:t>Niveles de Satisfacción</a:t>
            </a:r>
          </a:p>
        </p:txBody>
      </p:sp>
      <p:sp>
        <p:nvSpPr>
          <p:cNvPr id="8" name="Cuadro de texto 106">
            <a:extLst>
              <a:ext uri="{FF2B5EF4-FFF2-40B4-BE49-F238E27FC236}">
                <a16:creationId xmlns:a16="http://schemas.microsoft.com/office/drawing/2014/main" id="{CAE49301-88AD-4121-B8AC-E1562469D002}"/>
              </a:ext>
            </a:extLst>
          </p:cNvPr>
          <p:cNvSpPr txBox="1"/>
          <p:nvPr/>
        </p:nvSpPr>
        <p:spPr>
          <a:xfrm>
            <a:off x="535254" y="1556868"/>
            <a:ext cx="5246212" cy="454420"/>
          </a:xfrm>
          <a:prstGeom prst="rect">
            <a:avLst/>
          </a:prstGeom>
          <a:noFill/>
        </p:spPr>
        <p:txBody>
          <a:bodyPr wrap="square" lIns="0" tIns="0" rIns="0" bIns="0" rtlCol="0">
            <a:spAutoFit/>
          </a:bodyPr>
          <a:lstStyle/>
          <a:p>
            <a:pPr>
              <a:lnSpc>
                <a:spcPts val="4000"/>
              </a:lnSpc>
            </a:pPr>
            <a:r>
              <a:rPr lang="es-ES" sz="2400" b="1" dirty="0">
                <a:solidFill>
                  <a:srgbClr val="002060"/>
                </a:solidFill>
                <a:latin typeface="Segoe UI" panose="020B0502040204020203" pitchFamily="34" charset="0"/>
                <a:cs typeface="Segoe UI" panose="020B0502040204020203" pitchFamily="34" charset="0"/>
              </a:rPr>
              <a:t>Pacientes</a:t>
            </a:r>
          </a:p>
        </p:txBody>
      </p:sp>
      <p:sp>
        <p:nvSpPr>
          <p:cNvPr id="9" name="Cuadro de texto 106">
            <a:extLst>
              <a:ext uri="{FF2B5EF4-FFF2-40B4-BE49-F238E27FC236}">
                <a16:creationId xmlns:a16="http://schemas.microsoft.com/office/drawing/2014/main" id="{02BF2617-6049-4F2B-BAC6-11D3D9AA4C2F}"/>
              </a:ext>
            </a:extLst>
          </p:cNvPr>
          <p:cNvSpPr txBox="1"/>
          <p:nvPr/>
        </p:nvSpPr>
        <p:spPr>
          <a:xfrm>
            <a:off x="6513250" y="1556868"/>
            <a:ext cx="5246212" cy="454420"/>
          </a:xfrm>
          <a:prstGeom prst="rect">
            <a:avLst/>
          </a:prstGeom>
          <a:noFill/>
        </p:spPr>
        <p:txBody>
          <a:bodyPr wrap="square" lIns="0" tIns="0" rIns="0" bIns="0" rtlCol="0">
            <a:spAutoFit/>
          </a:bodyPr>
          <a:lstStyle/>
          <a:p>
            <a:pPr>
              <a:lnSpc>
                <a:spcPts val="4000"/>
              </a:lnSpc>
            </a:pPr>
            <a:r>
              <a:rPr lang="es-ES" sz="2400" b="1">
                <a:solidFill>
                  <a:srgbClr val="002060"/>
                </a:solidFill>
                <a:latin typeface="Segoe UI" panose="020B0502040204020203" pitchFamily="34" charset="0"/>
                <a:cs typeface="Segoe UI" panose="020B0502040204020203" pitchFamily="34" charset="0"/>
              </a:rPr>
              <a:t>Personal</a:t>
            </a:r>
            <a:endParaRPr lang="es-ES" sz="2400" b="1" dirty="0">
              <a:solidFill>
                <a:srgbClr val="002060"/>
              </a:solidFill>
              <a:latin typeface="Segoe UI" panose="020B0502040204020203" pitchFamily="34" charset="0"/>
              <a:cs typeface="Segoe UI" panose="020B0502040204020203" pitchFamily="34" charset="0"/>
            </a:endParaRPr>
          </a:p>
        </p:txBody>
      </p:sp>
      <p:pic>
        <p:nvPicPr>
          <p:cNvPr id="10" name="Picture 9" descr="A screenshot of a cell phone&#10;&#10;Description automatically generated">
            <a:extLst>
              <a:ext uri="{FF2B5EF4-FFF2-40B4-BE49-F238E27FC236}">
                <a16:creationId xmlns:a16="http://schemas.microsoft.com/office/drawing/2014/main" id="{3348A08F-55EC-FD48-AFD3-06415496BE56}"/>
              </a:ext>
            </a:extLst>
          </p:cNvPr>
          <p:cNvPicPr/>
          <p:nvPr/>
        </p:nvPicPr>
        <p:blipFill>
          <a:blip r:embed="rId3"/>
          <a:stretch>
            <a:fillRect/>
          </a:stretch>
        </p:blipFill>
        <p:spPr>
          <a:xfrm>
            <a:off x="6096000" y="2173456"/>
            <a:ext cx="5546725" cy="2552906"/>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6E05A976-18F4-7847-94CD-F09387672F66}"/>
              </a:ext>
            </a:extLst>
          </p:cNvPr>
          <p:cNvPicPr/>
          <p:nvPr/>
        </p:nvPicPr>
        <p:blipFill>
          <a:blip r:embed="rId4"/>
          <a:stretch>
            <a:fillRect/>
          </a:stretch>
        </p:blipFill>
        <p:spPr>
          <a:xfrm>
            <a:off x="165664" y="2173456"/>
            <a:ext cx="5727700" cy="2552915"/>
          </a:xfrm>
          <a:prstGeom prst="rect">
            <a:avLst/>
          </a:prstGeom>
        </p:spPr>
      </p:pic>
    </p:spTree>
    <p:extLst>
      <p:ext uri="{BB962C8B-B14F-4D97-AF65-F5344CB8AC3E}">
        <p14:creationId xmlns:p14="http://schemas.microsoft.com/office/powerpoint/2010/main" val="206718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grpSp>
        <p:nvGrpSpPr>
          <p:cNvPr id="10" name="Grupo 9" descr="Esta imagen es de una forma abstracta. ">
            <a:extLst>
              <a:ext uri="{FF2B5EF4-FFF2-40B4-BE49-F238E27FC236}">
                <a16:creationId xmlns:a16="http://schemas.microsoft.com/office/drawing/2014/main" id="{BF7F628C-69E2-43B0-B1DF-F3EADC1B3D90}"/>
              </a:ext>
            </a:extLst>
          </p:cNvPr>
          <p:cNvGrpSpPr/>
          <p:nvPr/>
        </p:nvGrpSpPr>
        <p:grpSpPr>
          <a:xfrm rot="15309759">
            <a:off x="8618585" y="4123840"/>
            <a:ext cx="4736736" cy="6407275"/>
            <a:chOff x="4855953" y="-2833465"/>
            <a:chExt cx="8948964" cy="12105059"/>
          </a:xfrm>
        </p:grpSpPr>
        <p:sp>
          <p:nvSpPr>
            <p:cNvPr id="11" name="Forma libre 10">
              <a:extLst>
                <a:ext uri="{FF2B5EF4-FFF2-40B4-BE49-F238E27FC236}">
                  <a16:creationId xmlns:a16="http://schemas.microsoft.com/office/drawing/2014/main" id="{43951995-0041-47B6-8E44-C84DE946AF76}"/>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3" name="Forma libre 11">
              <a:extLst>
                <a:ext uri="{FF2B5EF4-FFF2-40B4-BE49-F238E27FC236}">
                  <a16:creationId xmlns:a16="http://schemas.microsoft.com/office/drawing/2014/main" id="{56D4EFEE-6B26-43C9-9DF1-B69EE15AE83A}"/>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4" name="Forma libre 12">
              <a:extLst>
                <a:ext uri="{FF2B5EF4-FFF2-40B4-BE49-F238E27FC236}">
                  <a16:creationId xmlns:a16="http://schemas.microsoft.com/office/drawing/2014/main" id="{ABEA42BF-CF52-4BF9-9482-DA4460C84D1B}"/>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12" name="Cuadro de texto 106">
            <a:extLst>
              <a:ext uri="{FF2B5EF4-FFF2-40B4-BE49-F238E27FC236}">
                <a16:creationId xmlns:a16="http://schemas.microsoft.com/office/drawing/2014/main" id="{0DD97398-9DE2-4039-A50E-28002CE16BAA}"/>
              </a:ext>
            </a:extLst>
          </p:cNvPr>
          <p:cNvSpPr txBox="1"/>
          <p:nvPr/>
        </p:nvSpPr>
        <p:spPr>
          <a:xfrm>
            <a:off x="98145" y="250371"/>
            <a:ext cx="5246212" cy="512961"/>
          </a:xfrm>
          <a:prstGeom prst="rect">
            <a:avLst/>
          </a:prstGeom>
          <a:noFill/>
        </p:spPr>
        <p:txBody>
          <a:bodyPr wrap="square" lIns="0" tIns="0" rIns="0" bIns="0" rtlCol="0">
            <a:spAutoFit/>
          </a:bodyPr>
          <a:lstStyle/>
          <a:p>
            <a:pPr algn="ctr">
              <a:lnSpc>
                <a:spcPts val="4000"/>
              </a:lnSpc>
            </a:pPr>
            <a:r>
              <a:rPr lang="es-ES" sz="3600" b="1" dirty="0">
                <a:solidFill>
                  <a:srgbClr val="002060"/>
                </a:solidFill>
                <a:latin typeface="Segoe UI" panose="020B0502040204020203" pitchFamily="34" charset="0"/>
                <a:cs typeface="Segoe UI" panose="020B0502040204020203" pitchFamily="34" charset="0"/>
              </a:rPr>
              <a:t>Índice de ausentismo</a:t>
            </a:r>
          </a:p>
        </p:txBody>
      </p:sp>
      <p:pic>
        <p:nvPicPr>
          <p:cNvPr id="15" name="Picture 14" descr="A screenshot of a cell phone&#10;&#10;Description automatically generated">
            <a:extLst>
              <a:ext uri="{FF2B5EF4-FFF2-40B4-BE49-F238E27FC236}">
                <a16:creationId xmlns:a16="http://schemas.microsoft.com/office/drawing/2014/main" id="{45B0FC90-AC8E-1243-995C-6B1918EEA5BB}"/>
              </a:ext>
            </a:extLst>
          </p:cNvPr>
          <p:cNvPicPr/>
          <p:nvPr/>
        </p:nvPicPr>
        <p:blipFill>
          <a:blip r:embed="rId3"/>
          <a:stretch>
            <a:fillRect/>
          </a:stretch>
        </p:blipFill>
        <p:spPr>
          <a:xfrm>
            <a:off x="2603617" y="1860258"/>
            <a:ext cx="6048242" cy="3137484"/>
          </a:xfrm>
          <a:prstGeom prst="rect">
            <a:avLst/>
          </a:prstGeom>
        </p:spPr>
      </p:pic>
    </p:spTree>
    <p:extLst>
      <p:ext uri="{BB962C8B-B14F-4D97-AF65-F5344CB8AC3E}">
        <p14:creationId xmlns:p14="http://schemas.microsoft.com/office/powerpoint/2010/main" val="40543310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a:extLst>
              <a:ext uri="{FF2B5EF4-FFF2-40B4-BE49-F238E27FC236}">
                <a16:creationId xmlns:a16="http://schemas.microsoft.com/office/drawing/2014/main" id="{9436B850-15F2-41BC-A54E-6E0F332F011D}"/>
              </a:ext>
            </a:extLst>
          </p:cNvPr>
          <p:cNvSpPr txBox="1"/>
          <p:nvPr/>
        </p:nvSpPr>
        <p:spPr>
          <a:xfrm>
            <a:off x="357841" y="4137890"/>
            <a:ext cx="5874326" cy="830997"/>
          </a:xfrm>
          <a:prstGeom prst="rect">
            <a:avLst/>
          </a:prstGeom>
          <a:noFill/>
        </p:spPr>
        <p:txBody>
          <a:bodyPr wrap="square" lIns="0" tIns="0" rIns="0" bIns="0" rtlCol="0">
            <a:spAutoFit/>
          </a:bodyPr>
          <a:lstStyle/>
          <a:p>
            <a:pPr lvl="1"/>
            <a:r>
              <a:rPr lang="es-MX" sz="5400" b="1" dirty="0">
                <a:solidFill>
                  <a:srgbClr val="002060"/>
                </a:solidFill>
                <a:latin typeface="Segoe UI" panose="020B0502040204020203" pitchFamily="34" charset="0"/>
                <a:cs typeface="Segoe UI" panose="020B0502040204020203" pitchFamily="34" charset="0"/>
              </a:rPr>
              <a:t>Conclusiones</a:t>
            </a:r>
            <a:endParaRPr lang="es-ES" sz="5400" b="1" dirty="0">
              <a:solidFill>
                <a:srgbClr val="002060"/>
              </a:solidFill>
              <a:latin typeface="Segoe UI" panose="020B0502040204020203" pitchFamily="34" charset="0"/>
              <a:cs typeface="Segoe UI" panose="020B0502040204020203" pitchFamily="34" charset="0"/>
            </a:endParaRPr>
          </a:p>
        </p:txBody>
      </p:sp>
      <p:grpSp>
        <p:nvGrpSpPr>
          <p:cNvPr id="23" name="Grupo 22" descr="Esta imagen es de una forma abstracta. ">
            <a:extLst>
              <a:ext uri="{FF2B5EF4-FFF2-40B4-BE49-F238E27FC236}">
                <a16:creationId xmlns:a16="http://schemas.microsoft.com/office/drawing/2014/main" id="{C5C1EC81-7459-4B76-B0C8-CF221BB21A2F}"/>
              </a:ext>
            </a:extLst>
          </p:cNvPr>
          <p:cNvGrpSpPr/>
          <p:nvPr/>
        </p:nvGrpSpPr>
        <p:grpSpPr>
          <a:xfrm>
            <a:off x="4855953" y="-2833465"/>
            <a:ext cx="8948964" cy="12105059"/>
            <a:chOff x="4855953" y="-2833465"/>
            <a:chExt cx="8948964" cy="12105059"/>
          </a:xfrm>
        </p:grpSpPr>
        <p:sp>
          <p:nvSpPr>
            <p:cNvPr id="20" name="Forma libre 10">
              <a:extLst>
                <a:ext uri="{FF2B5EF4-FFF2-40B4-BE49-F238E27FC236}">
                  <a16:creationId xmlns:a16="http://schemas.microsoft.com/office/drawing/2014/main" id="{6067105C-8C4E-4F4D-AF25-4E9E7FEE0199}"/>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1" name="Forma libre 11">
              <a:extLst>
                <a:ext uri="{FF2B5EF4-FFF2-40B4-BE49-F238E27FC236}">
                  <a16:creationId xmlns:a16="http://schemas.microsoft.com/office/drawing/2014/main" id="{70B75532-3E3F-4E79-89ED-8E7671BB9C68}"/>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2" name="Forma libre 12">
              <a:extLst>
                <a:ext uri="{FF2B5EF4-FFF2-40B4-BE49-F238E27FC236}">
                  <a16:creationId xmlns:a16="http://schemas.microsoft.com/office/drawing/2014/main" id="{517F7404-4FD2-4A56-9BC1-55945A2E0042}"/>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25" name="Título 24" hidden="1">
            <a:extLst>
              <a:ext uri="{FF2B5EF4-FFF2-40B4-BE49-F238E27FC236}">
                <a16:creationId xmlns:a16="http://schemas.microsoft.com/office/drawing/2014/main" id="{24922840-A8AD-427F-889C-2B79CACC872F}"/>
              </a:ext>
            </a:extLst>
          </p:cNvPr>
          <p:cNvSpPr>
            <a:spLocks noGrp="1"/>
          </p:cNvSpPr>
          <p:nvPr>
            <p:ph type="title"/>
          </p:nvPr>
        </p:nvSpPr>
        <p:spPr/>
        <p:txBody>
          <a:bodyPr rtlCol="0"/>
          <a:lstStyle/>
          <a:p>
            <a:r>
              <a:rPr lang="es-ES" dirty="0"/>
              <a:t>Diapositiva de recursos humanos 10</a:t>
            </a:r>
          </a:p>
        </p:txBody>
      </p:sp>
    </p:spTree>
    <p:extLst>
      <p:ext uri="{BB962C8B-B14F-4D97-AF65-F5344CB8AC3E}">
        <p14:creationId xmlns:p14="http://schemas.microsoft.com/office/powerpoint/2010/main" val="15385523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Cuadro de texto 66">
            <a:extLst>
              <a:ext uri="{FF2B5EF4-FFF2-40B4-BE49-F238E27FC236}">
                <a16:creationId xmlns:a16="http://schemas.microsoft.com/office/drawing/2014/main" id="{EFA5AF66-F428-4EBE-A3A8-9F827101F023}"/>
              </a:ext>
            </a:extLst>
          </p:cNvPr>
          <p:cNvSpPr txBox="1"/>
          <p:nvPr/>
        </p:nvSpPr>
        <p:spPr>
          <a:xfrm>
            <a:off x="726781" y="273553"/>
            <a:ext cx="4051696" cy="512961"/>
          </a:xfrm>
          <a:prstGeom prst="rect">
            <a:avLst/>
          </a:prstGeom>
          <a:noFill/>
        </p:spPr>
        <p:txBody>
          <a:bodyPr wrap="square" lIns="0" tIns="0" rIns="0" bIns="0" rtlCol="0">
            <a:noAutofit/>
          </a:bodyPr>
          <a:lstStyle>
            <a:defPPr>
              <a:defRPr lang="en-US"/>
            </a:defPPr>
            <a:lvl1pPr>
              <a:lnSpc>
                <a:spcPts val="4000"/>
              </a:lnSpc>
              <a:defRPr sz="3600" b="1">
                <a:solidFill>
                  <a:srgbClr val="002060"/>
                </a:solidFill>
                <a:latin typeface="Segoe UI" panose="020B0502040204020203" pitchFamily="34" charset="0"/>
                <a:cs typeface="Segoe UI" panose="020B0502040204020203" pitchFamily="34" charset="0"/>
              </a:defRPr>
            </a:lvl1pPr>
          </a:lstStyle>
          <a:p>
            <a:pPr rtl="0"/>
            <a:r>
              <a:rPr lang="es-ES" dirty="0"/>
              <a:t>Conclusiones</a:t>
            </a:r>
          </a:p>
        </p:txBody>
      </p:sp>
      <p:sp>
        <p:nvSpPr>
          <p:cNvPr id="87" name="Rectángulo: Esquinas redondeadas 86">
            <a:extLst>
              <a:ext uri="{FF2B5EF4-FFF2-40B4-BE49-F238E27FC236}">
                <a16:creationId xmlns:a16="http://schemas.microsoft.com/office/drawing/2014/main" id="{A8111457-D9DC-4BEB-BBB9-82FD4783D0EE}"/>
              </a:ext>
              <a:ext uri="{C183D7F6-B498-43B3-948B-1728B52AA6E4}">
                <adec:decorative xmlns:adec="http://schemas.microsoft.com/office/drawing/2017/decorative" val="1"/>
              </a:ext>
            </a:extLst>
          </p:cNvPr>
          <p:cNvSpPr/>
          <p:nvPr/>
        </p:nvSpPr>
        <p:spPr>
          <a:xfrm>
            <a:off x="345187" y="1389504"/>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grpSp>
        <p:nvGrpSpPr>
          <p:cNvPr id="94" name="Grupo 93" descr="Esta imagen es de una forma abstracta. ">
            <a:extLst>
              <a:ext uri="{FF2B5EF4-FFF2-40B4-BE49-F238E27FC236}">
                <a16:creationId xmlns:a16="http://schemas.microsoft.com/office/drawing/2014/main" id="{06C5D049-85D7-4673-9E2C-A2DF6A4D5048}"/>
              </a:ext>
            </a:extLst>
          </p:cNvPr>
          <p:cNvGrpSpPr/>
          <p:nvPr/>
        </p:nvGrpSpPr>
        <p:grpSpPr>
          <a:xfrm rot="15309759">
            <a:off x="9026813" y="4622835"/>
            <a:ext cx="4736736" cy="6407275"/>
            <a:chOff x="4855953" y="-2833465"/>
            <a:chExt cx="8948964" cy="12105059"/>
          </a:xfrm>
        </p:grpSpPr>
        <p:sp>
          <p:nvSpPr>
            <p:cNvPr id="95" name="Forma libre 10">
              <a:extLst>
                <a:ext uri="{FF2B5EF4-FFF2-40B4-BE49-F238E27FC236}">
                  <a16:creationId xmlns:a16="http://schemas.microsoft.com/office/drawing/2014/main" id="{495773B3-D6CE-453B-96D1-E95DF6122C37}"/>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6" name="Forma libre 11">
              <a:extLst>
                <a:ext uri="{FF2B5EF4-FFF2-40B4-BE49-F238E27FC236}">
                  <a16:creationId xmlns:a16="http://schemas.microsoft.com/office/drawing/2014/main" id="{49D9CCDB-CAB7-4554-8B96-AF649D96074D}"/>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7" name="Forma libre 12">
              <a:extLst>
                <a:ext uri="{FF2B5EF4-FFF2-40B4-BE49-F238E27FC236}">
                  <a16:creationId xmlns:a16="http://schemas.microsoft.com/office/drawing/2014/main" id="{15844E15-7463-4C39-9A45-B2A35B7FD5CD}"/>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98" name="Título 97" hidden="1">
            <a:extLst>
              <a:ext uri="{FF2B5EF4-FFF2-40B4-BE49-F238E27FC236}">
                <a16:creationId xmlns:a16="http://schemas.microsoft.com/office/drawing/2014/main" id="{D69146DD-53CC-4FD6-9456-3F49560FC114}"/>
              </a:ext>
            </a:extLst>
          </p:cNvPr>
          <p:cNvSpPr>
            <a:spLocks noGrp="1"/>
          </p:cNvSpPr>
          <p:nvPr>
            <p:ph type="title"/>
          </p:nvPr>
        </p:nvSpPr>
        <p:spPr/>
        <p:txBody>
          <a:bodyPr rtlCol="0"/>
          <a:lstStyle/>
          <a:p>
            <a:r>
              <a:rPr lang="es-ES" dirty="0"/>
              <a:t>Diapositiva de recursos humanos 9</a:t>
            </a:r>
          </a:p>
        </p:txBody>
      </p:sp>
      <p:sp>
        <p:nvSpPr>
          <p:cNvPr id="9" name="Cuadro de texto 68">
            <a:extLst>
              <a:ext uri="{FF2B5EF4-FFF2-40B4-BE49-F238E27FC236}">
                <a16:creationId xmlns:a16="http://schemas.microsoft.com/office/drawing/2014/main" id="{EF3DB859-FC75-43C3-AAAC-6EAB4F7663E3}"/>
              </a:ext>
            </a:extLst>
          </p:cNvPr>
          <p:cNvSpPr txBox="1"/>
          <p:nvPr/>
        </p:nvSpPr>
        <p:spPr>
          <a:xfrm>
            <a:off x="566983" y="1179248"/>
            <a:ext cx="10061292" cy="6036717"/>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marL="285750" indent="-285750" algn="just">
              <a:lnSpc>
                <a:spcPct val="150000"/>
              </a:lnSpc>
              <a:buFont typeface="Arial" panose="020B0604020202020204" pitchFamily="34" charset="0"/>
              <a:buChar char="•"/>
            </a:pPr>
            <a:r>
              <a:rPr lang="es-ES" sz="2400" dirty="0"/>
              <a:t>Actualmente en el Ecuador la implementación de servicios de e-</a:t>
            </a:r>
            <a:r>
              <a:rPr lang="es-ES" sz="2400" dirty="0" err="1"/>
              <a:t>Health</a:t>
            </a:r>
            <a:r>
              <a:rPr lang="es-ES" sz="2400" dirty="0"/>
              <a:t> se encuentra poco desarrollados o en vías de desarrollo, esto debido a la falta de conocimiento o adaptabilidad a estas nuevas propuestas, mismas que podrían ser de mucho apoyo para cada segmento del área de salud.</a:t>
            </a:r>
          </a:p>
          <a:p>
            <a:pPr marL="285750" indent="-285750" algn="just">
              <a:lnSpc>
                <a:spcPct val="150000"/>
              </a:lnSpc>
              <a:buFont typeface="Arial" panose="020B0604020202020204" pitchFamily="34" charset="0"/>
              <a:buChar char="•"/>
            </a:pPr>
            <a:r>
              <a:rPr lang="es-ES" sz="2400" dirty="0"/>
              <a:t>La metodología de desarrollo </a:t>
            </a:r>
            <a:r>
              <a:rPr lang="es-ES" sz="2400" dirty="0" err="1"/>
              <a:t>mobile</a:t>
            </a:r>
            <a:r>
              <a:rPr lang="es-ES" sz="2400" dirty="0"/>
              <a:t>-D se adaptó de manera óptima a las características del proyecto lo cual permitió obtener buenos resultados junto con un prototipo funcional estable; además el uso de la tecnología PWA proporcionó al aplicativo una mayor portabilidad permitiendo así abarcar una mayor cantidad de pacientes beneficiados.</a:t>
            </a:r>
            <a:endParaRPr lang="es-MX" sz="2400" dirty="0"/>
          </a:p>
          <a:p>
            <a:pPr marL="285750" indent="-285750" algn="just">
              <a:lnSpc>
                <a:spcPct val="150000"/>
              </a:lnSpc>
              <a:buFont typeface="Arial" panose="020B0604020202020204" pitchFamily="34" charset="0"/>
              <a:buChar char="•"/>
            </a:pPr>
            <a:endParaRPr lang="es-ES" sz="2400" dirty="0"/>
          </a:p>
          <a:p>
            <a:pPr algn="just">
              <a:lnSpc>
                <a:spcPct val="150000"/>
              </a:lnSpc>
            </a:pPr>
            <a:endParaRPr lang="es-ES" sz="2400" dirty="0"/>
          </a:p>
        </p:txBody>
      </p:sp>
      <p:sp>
        <p:nvSpPr>
          <p:cNvPr id="10" name="Rectángulo: Esquinas redondeadas 86">
            <a:extLst>
              <a:ext uri="{FF2B5EF4-FFF2-40B4-BE49-F238E27FC236}">
                <a16:creationId xmlns:a16="http://schemas.microsoft.com/office/drawing/2014/main" id="{FC822D97-C010-40A3-AF0E-A28D6A3051F7}"/>
              </a:ext>
              <a:ext uri="{C183D7F6-B498-43B3-948B-1728B52AA6E4}">
                <adec:decorative xmlns:adec="http://schemas.microsoft.com/office/drawing/2017/decorative" val="1"/>
              </a:ext>
            </a:extLst>
          </p:cNvPr>
          <p:cNvSpPr/>
          <p:nvPr/>
        </p:nvSpPr>
        <p:spPr>
          <a:xfrm>
            <a:off x="345187" y="3544661"/>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Tree>
    <p:extLst>
      <p:ext uri="{BB962C8B-B14F-4D97-AF65-F5344CB8AC3E}">
        <p14:creationId xmlns:p14="http://schemas.microsoft.com/office/powerpoint/2010/main" val="35322043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Cuadro de texto 66">
            <a:extLst>
              <a:ext uri="{FF2B5EF4-FFF2-40B4-BE49-F238E27FC236}">
                <a16:creationId xmlns:a16="http://schemas.microsoft.com/office/drawing/2014/main" id="{EFA5AF66-F428-4EBE-A3A8-9F827101F023}"/>
              </a:ext>
            </a:extLst>
          </p:cNvPr>
          <p:cNvSpPr txBox="1"/>
          <p:nvPr/>
        </p:nvSpPr>
        <p:spPr>
          <a:xfrm>
            <a:off x="726781" y="273553"/>
            <a:ext cx="4051696" cy="512961"/>
          </a:xfrm>
          <a:prstGeom prst="rect">
            <a:avLst/>
          </a:prstGeom>
          <a:noFill/>
        </p:spPr>
        <p:txBody>
          <a:bodyPr wrap="square" lIns="0" tIns="0" rIns="0" bIns="0" rtlCol="0">
            <a:noAutofit/>
          </a:bodyPr>
          <a:lstStyle>
            <a:defPPr>
              <a:defRPr lang="en-US"/>
            </a:defPPr>
            <a:lvl1pPr>
              <a:lnSpc>
                <a:spcPts val="4000"/>
              </a:lnSpc>
              <a:defRPr sz="3600" b="1">
                <a:solidFill>
                  <a:srgbClr val="002060"/>
                </a:solidFill>
                <a:latin typeface="Segoe UI" panose="020B0502040204020203" pitchFamily="34" charset="0"/>
                <a:cs typeface="Segoe UI" panose="020B0502040204020203" pitchFamily="34" charset="0"/>
              </a:defRPr>
            </a:lvl1pPr>
          </a:lstStyle>
          <a:p>
            <a:pPr rtl="0"/>
            <a:r>
              <a:rPr lang="es-ES" dirty="0"/>
              <a:t>Conclusiones</a:t>
            </a:r>
          </a:p>
        </p:txBody>
      </p:sp>
      <p:sp>
        <p:nvSpPr>
          <p:cNvPr id="87" name="Rectángulo: Esquinas redondeadas 86">
            <a:extLst>
              <a:ext uri="{FF2B5EF4-FFF2-40B4-BE49-F238E27FC236}">
                <a16:creationId xmlns:a16="http://schemas.microsoft.com/office/drawing/2014/main" id="{A8111457-D9DC-4BEB-BBB9-82FD4783D0EE}"/>
              </a:ext>
              <a:ext uri="{C183D7F6-B498-43B3-948B-1728B52AA6E4}">
                <adec:decorative xmlns:adec="http://schemas.microsoft.com/office/drawing/2017/decorative" val="1"/>
              </a:ext>
            </a:extLst>
          </p:cNvPr>
          <p:cNvSpPr/>
          <p:nvPr/>
        </p:nvSpPr>
        <p:spPr>
          <a:xfrm>
            <a:off x="172477" y="960548"/>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grpSp>
        <p:nvGrpSpPr>
          <p:cNvPr id="94" name="Grupo 93" descr="Esta imagen es de una forma abstracta. ">
            <a:extLst>
              <a:ext uri="{FF2B5EF4-FFF2-40B4-BE49-F238E27FC236}">
                <a16:creationId xmlns:a16="http://schemas.microsoft.com/office/drawing/2014/main" id="{06C5D049-85D7-4673-9E2C-A2DF6A4D5048}"/>
              </a:ext>
            </a:extLst>
          </p:cNvPr>
          <p:cNvGrpSpPr/>
          <p:nvPr/>
        </p:nvGrpSpPr>
        <p:grpSpPr>
          <a:xfrm rot="15309759">
            <a:off x="9026813" y="4622835"/>
            <a:ext cx="4736736" cy="6407275"/>
            <a:chOff x="4855953" y="-2833465"/>
            <a:chExt cx="8948964" cy="12105059"/>
          </a:xfrm>
        </p:grpSpPr>
        <p:sp>
          <p:nvSpPr>
            <p:cNvPr id="95" name="Forma libre 10">
              <a:extLst>
                <a:ext uri="{FF2B5EF4-FFF2-40B4-BE49-F238E27FC236}">
                  <a16:creationId xmlns:a16="http://schemas.microsoft.com/office/drawing/2014/main" id="{495773B3-D6CE-453B-96D1-E95DF6122C37}"/>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6" name="Forma libre 11">
              <a:extLst>
                <a:ext uri="{FF2B5EF4-FFF2-40B4-BE49-F238E27FC236}">
                  <a16:creationId xmlns:a16="http://schemas.microsoft.com/office/drawing/2014/main" id="{49D9CCDB-CAB7-4554-8B96-AF649D96074D}"/>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7" name="Forma libre 12">
              <a:extLst>
                <a:ext uri="{FF2B5EF4-FFF2-40B4-BE49-F238E27FC236}">
                  <a16:creationId xmlns:a16="http://schemas.microsoft.com/office/drawing/2014/main" id="{15844E15-7463-4C39-9A45-B2A35B7FD5CD}"/>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98" name="Título 97" hidden="1">
            <a:extLst>
              <a:ext uri="{FF2B5EF4-FFF2-40B4-BE49-F238E27FC236}">
                <a16:creationId xmlns:a16="http://schemas.microsoft.com/office/drawing/2014/main" id="{D69146DD-53CC-4FD6-9456-3F49560FC114}"/>
              </a:ext>
            </a:extLst>
          </p:cNvPr>
          <p:cNvSpPr>
            <a:spLocks noGrp="1"/>
          </p:cNvSpPr>
          <p:nvPr>
            <p:ph type="title"/>
          </p:nvPr>
        </p:nvSpPr>
        <p:spPr/>
        <p:txBody>
          <a:bodyPr rtlCol="0"/>
          <a:lstStyle/>
          <a:p>
            <a:r>
              <a:rPr lang="es-ES" dirty="0"/>
              <a:t>Diapositiva de recursos humanos 9</a:t>
            </a:r>
          </a:p>
        </p:txBody>
      </p:sp>
      <p:sp>
        <p:nvSpPr>
          <p:cNvPr id="9" name="Cuadro de texto 68">
            <a:extLst>
              <a:ext uri="{FF2B5EF4-FFF2-40B4-BE49-F238E27FC236}">
                <a16:creationId xmlns:a16="http://schemas.microsoft.com/office/drawing/2014/main" id="{EF3DB859-FC75-43C3-AAAC-6EAB4F7663E3}"/>
              </a:ext>
            </a:extLst>
          </p:cNvPr>
          <p:cNvSpPr txBox="1"/>
          <p:nvPr/>
        </p:nvSpPr>
        <p:spPr>
          <a:xfrm>
            <a:off x="394273" y="774297"/>
            <a:ext cx="10061292" cy="7144713"/>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marL="285750" indent="-285750" algn="just">
              <a:lnSpc>
                <a:spcPct val="150000"/>
              </a:lnSpc>
              <a:buFont typeface="Arial" panose="020B0604020202020204" pitchFamily="34" charset="0"/>
              <a:buChar char="•"/>
            </a:pPr>
            <a:r>
              <a:rPr lang="es-ES" sz="2400" dirty="0"/>
              <a:t>Mediante la implementación del aplicativo se pudo observar una reducción significativa respecto a los tiempos de asignación de citas médicas, lo cual beneficia tanto al centro de salud como a los pacientes ya que se disminuyen en gran medida las filas de espera y el número de personal necesario para la atención a pacientes en el área de recepción.</a:t>
            </a:r>
          </a:p>
          <a:p>
            <a:pPr marL="285750" indent="-285750" algn="just">
              <a:lnSpc>
                <a:spcPct val="150000"/>
              </a:lnSpc>
              <a:buFont typeface="Arial" panose="020B0604020202020204" pitchFamily="34" charset="0"/>
              <a:buChar char="•"/>
            </a:pPr>
            <a:r>
              <a:rPr lang="es-ES" sz="2400" dirty="0"/>
              <a:t>Mediante el uso de conceptos y características del e-</a:t>
            </a:r>
            <a:r>
              <a:rPr lang="es-ES" sz="2400" dirty="0" err="1"/>
              <a:t>Health</a:t>
            </a:r>
            <a:r>
              <a:rPr lang="es-ES" sz="2400" dirty="0"/>
              <a:t> como base de buenas practicas en los procesos de salud, así como los conceptos del marco de referencia de COBIT5 como base para el diseño e implementación de la infraestructura tecnológica, se logró brindar una solución que ayude con la administración y gestión de turnos de citas médicas además de mejorar el acceso y el manejo de la información.</a:t>
            </a:r>
            <a:endParaRPr lang="es-MX" sz="2400" dirty="0"/>
          </a:p>
          <a:p>
            <a:pPr marL="285750" indent="-285750" algn="just">
              <a:lnSpc>
                <a:spcPct val="150000"/>
              </a:lnSpc>
              <a:buFont typeface="Arial" panose="020B0604020202020204" pitchFamily="34" charset="0"/>
              <a:buChar char="•"/>
            </a:pPr>
            <a:endParaRPr lang="es-ES" sz="2400" dirty="0"/>
          </a:p>
          <a:p>
            <a:pPr marL="285750" indent="-285750" algn="just">
              <a:lnSpc>
                <a:spcPct val="150000"/>
              </a:lnSpc>
              <a:buFont typeface="Arial" panose="020B0604020202020204" pitchFamily="34" charset="0"/>
              <a:buChar char="•"/>
            </a:pPr>
            <a:endParaRPr lang="es-ES" sz="2400" dirty="0"/>
          </a:p>
        </p:txBody>
      </p:sp>
      <p:sp>
        <p:nvSpPr>
          <p:cNvPr id="10" name="Rectángulo: Esquinas redondeadas 86">
            <a:extLst>
              <a:ext uri="{FF2B5EF4-FFF2-40B4-BE49-F238E27FC236}">
                <a16:creationId xmlns:a16="http://schemas.microsoft.com/office/drawing/2014/main" id="{F2C03A03-26FF-4188-BBD0-EF1484A3D42B}"/>
              </a:ext>
              <a:ext uri="{C183D7F6-B498-43B3-948B-1728B52AA6E4}">
                <adec:decorative xmlns:adec="http://schemas.microsoft.com/office/drawing/2017/decorative" val="1"/>
              </a:ext>
            </a:extLst>
          </p:cNvPr>
          <p:cNvSpPr/>
          <p:nvPr/>
        </p:nvSpPr>
        <p:spPr>
          <a:xfrm>
            <a:off x="172477" y="3722880"/>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Tree>
    <p:extLst>
      <p:ext uri="{BB962C8B-B14F-4D97-AF65-F5344CB8AC3E}">
        <p14:creationId xmlns:p14="http://schemas.microsoft.com/office/powerpoint/2010/main" val="22734766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a:extLst>
              <a:ext uri="{FF2B5EF4-FFF2-40B4-BE49-F238E27FC236}">
                <a16:creationId xmlns:a16="http://schemas.microsoft.com/office/drawing/2014/main" id="{9436B850-15F2-41BC-A54E-6E0F332F011D}"/>
              </a:ext>
            </a:extLst>
          </p:cNvPr>
          <p:cNvSpPr txBox="1"/>
          <p:nvPr/>
        </p:nvSpPr>
        <p:spPr>
          <a:xfrm>
            <a:off x="357841" y="4137890"/>
            <a:ext cx="5874326" cy="830997"/>
          </a:xfrm>
          <a:prstGeom prst="rect">
            <a:avLst/>
          </a:prstGeom>
          <a:noFill/>
        </p:spPr>
        <p:txBody>
          <a:bodyPr wrap="square" lIns="0" tIns="0" rIns="0" bIns="0" rtlCol="0">
            <a:spAutoFit/>
          </a:bodyPr>
          <a:lstStyle/>
          <a:p>
            <a:pPr rtl="0"/>
            <a:r>
              <a:rPr lang="es-MX" sz="5400" b="1" dirty="0">
                <a:solidFill>
                  <a:srgbClr val="002060"/>
                </a:solidFill>
                <a:latin typeface="Segoe UI" panose="020B0502040204020203" pitchFamily="34" charset="0"/>
                <a:cs typeface="Segoe UI" panose="020B0502040204020203" pitchFamily="34" charset="0"/>
              </a:rPr>
              <a:t>Recomendaciones</a:t>
            </a:r>
            <a:endParaRPr lang="es-ES" sz="5400" b="1" dirty="0">
              <a:solidFill>
                <a:srgbClr val="002060"/>
              </a:solidFill>
              <a:latin typeface="Segoe UI" panose="020B0502040204020203" pitchFamily="34" charset="0"/>
              <a:cs typeface="Segoe UI" panose="020B0502040204020203" pitchFamily="34" charset="0"/>
            </a:endParaRPr>
          </a:p>
        </p:txBody>
      </p:sp>
      <p:grpSp>
        <p:nvGrpSpPr>
          <p:cNvPr id="23" name="Grupo 22" descr="Esta imagen es de una forma abstracta. ">
            <a:extLst>
              <a:ext uri="{FF2B5EF4-FFF2-40B4-BE49-F238E27FC236}">
                <a16:creationId xmlns:a16="http://schemas.microsoft.com/office/drawing/2014/main" id="{C5C1EC81-7459-4B76-B0C8-CF221BB21A2F}"/>
              </a:ext>
            </a:extLst>
          </p:cNvPr>
          <p:cNvGrpSpPr/>
          <p:nvPr/>
        </p:nvGrpSpPr>
        <p:grpSpPr>
          <a:xfrm>
            <a:off x="4855953" y="-2833465"/>
            <a:ext cx="8948964" cy="12105059"/>
            <a:chOff x="4855953" y="-2833465"/>
            <a:chExt cx="8948964" cy="12105059"/>
          </a:xfrm>
        </p:grpSpPr>
        <p:sp>
          <p:nvSpPr>
            <p:cNvPr id="20" name="Forma libre 10">
              <a:extLst>
                <a:ext uri="{FF2B5EF4-FFF2-40B4-BE49-F238E27FC236}">
                  <a16:creationId xmlns:a16="http://schemas.microsoft.com/office/drawing/2014/main" id="{6067105C-8C4E-4F4D-AF25-4E9E7FEE0199}"/>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1" name="Forma libre 11">
              <a:extLst>
                <a:ext uri="{FF2B5EF4-FFF2-40B4-BE49-F238E27FC236}">
                  <a16:creationId xmlns:a16="http://schemas.microsoft.com/office/drawing/2014/main" id="{70B75532-3E3F-4E79-89ED-8E7671BB9C68}"/>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2" name="Forma libre 12">
              <a:extLst>
                <a:ext uri="{FF2B5EF4-FFF2-40B4-BE49-F238E27FC236}">
                  <a16:creationId xmlns:a16="http://schemas.microsoft.com/office/drawing/2014/main" id="{517F7404-4FD2-4A56-9BC1-55945A2E0042}"/>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25" name="Título 24" hidden="1">
            <a:extLst>
              <a:ext uri="{FF2B5EF4-FFF2-40B4-BE49-F238E27FC236}">
                <a16:creationId xmlns:a16="http://schemas.microsoft.com/office/drawing/2014/main" id="{24922840-A8AD-427F-889C-2B79CACC872F}"/>
              </a:ext>
            </a:extLst>
          </p:cNvPr>
          <p:cNvSpPr>
            <a:spLocks noGrp="1"/>
          </p:cNvSpPr>
          <p:nvPr>
            <p:ph type="title"/>
          </p:nvPr>
        </p:nvSpPr>
        <p:spPr/>
        <p:txBody>
          <a:bodyPr rtlCol="0"/>
          <a:lstStyle/>
          <a:p>
            <a:r>
              <a:rPr lang="es-ES" dirty="0"/>
              <a:t>Diapositiva de recursos humanos 10</a:t>
            </a:r>
          </a:p>
        </p:txBody>
      </p:sp>
    </p:spTree>
    <p:extLst>
      <p:ext uri="{BB962C8B-B14F-4D97-AF65-F5344CB8AC3E}">
        <p14:creationId xmlns:p14="http://schemas.microsoft.com/office/powerpoint/2010/main" val="4058776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Cuadro de texto 66">
            <a:extLst>
              <a:ext uri="{FF2B5EF4-FFF2-40B4-BE49-F238E27FC236}">
                <a16:creationId xmlns:a16="http://schemas.microsoft.com/office/drawing/2014/main" id="{EFA5AF66-F428-4EBE-A3A8-9F827101F023}"/>
              </a:ext>
            </a:extLst>
          </p:cNvPr>
          <p:cNvSpPr txBox="1"/>
          <p:nvPr/>
        </p:nvSpPr>
        <p:spPr>
          <a:xfrm>
            <a:off x="726781" y="273553"/>
            <a:ext cx="4051696" cy="512961"/>
          </a:xfrm>
          <a:prstGeom prst="rect">
            <a:avLst/>
          </a:prstGeom>
          <a:noFill/>
        </p:spPr>
        <p:txBody>
          <a:bodyPr wrap="square" lIns="0" tIns="0" rIns="0" bIns="0" rtlCol="0">
            <a:noAutofit/>
          </a:bodyPr>
          <a:lstStyle>
            <a:defPPr>
              <a:defRPr lang="en-US"/>
            </a:defPPr>
            <a:lvl1pPr>
              <a:lnSpc>
                <a:spcPts val="4000"/>
              </a:lnSpc>
              <a:defRPr sz="3600" b="1">
                <a:solidFill>
                  <a:srgbClr val="002060"/>
                </a:solidFill>
                <a:latin typeface="Segoe UI" panose="020B0502040204020203" pitchFamily="34" charset="0"/>
                <a:cs typeface="Segoe UI" panose="020B0502040204020203" pitchFamily="34" charset="0"/>
              </a:defRPr>
            </a:lvl1pPr>
          </a:lstStyle>
          <a:p>
            <a:pPr rtl="0"/>
            <a:r>
              <a:rPr lang="es-ES" dirty="0"/>
              <a:t>Recomendaciones</a:t>
            </a:r>
          </a:p>
        </p:txBody>
      </p:sp>
      <p:sp>
        <p:nvSpPr>
          <p:cNvPr id="87" name="Rectángulo: Esquinas redondeadas 86">
            <a:extLst>
              <a:ext uri="{FF2B5EF4-FFF2-40B4-BE49-F238E27FC236}">
                <a16:creationId xmlns:a16="http://schemas.microsoft.com/office/drawing/2014/main" id="{A8111457-D9DC-4BEB-BBB9-82FD4783D0EE}"/>
              </a:ext>
              <a:ext uri="{C183D7F6-B498-43B3-948B-1728B52AA6E4}">
                <adec:decorative xmlns:adec="http://schemas.microsoft.com/office/drawing/2017/decorative" val="1"/>
              </a:ext>
            </a:extLst>
          </p:cNvPr>
          <p:cNvSpPr/>
          <p:nvPr/>
        </p:nvSpPr>
        <p:spPr>
          <a:xfrm>
            <a:off x="241125" y="1471663"/>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grpSp>
        <p:nvGrpSpPr>
          <p:cNvPr id="94" name="Grupo 93" descr="Esta imagen es de una forma abstracta. ">
            <a:extLst>
              <a:ext uri="{FF2B5EF4-FFF2-40B4-BE49-F238E27FC236}">
                <a16:creationId xmlns:a16="http://schemas.microsoft.com/office/drawing/2014/main" id="{06C5D049-85D7-4673-9E2C-A2DF6A4D5048}"/>
              </a:ext>
            </a:extLst>
          </p:cNvPr>
          <p:cNvGrpSpPr/>
          <p:nvPr/>
        </p:nvGrpSpPr>
        <p:grpSpPr>
          <a:xfrm rot="15309759">
            <a:off x="9026813" y="4622835"/>
            <a:ext cx="4736736" cy="6407275"/>
            <a:chOff x="4855953" y="-2833465"/>
            <a:chExt cx="8948964" cy="12105059"/>
          </a:xfrm>
        </p:grpSpPr>
        <p:sp>
          <p:nvSpPr>
            <p:cNvPr id="95" name="Forma libre 10">
              <a:extLst>
                <a:ext uri="{FF2B5EF4-FFF2-40B4-BE49-F238E27FC236}">
                  <a16:creationId xmlns:a16="http://schemas.microsoft.com/office/drawing/2014/main" id="{495773B3-D6CE-453B-96D1-E95DF6122C37}"/>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6" name="Forma libre 11">
              <a:extLst>
                <a:ext uri="{FF2B5EF4-FFF2-40B4-BE49-F238E27FC236}">
                  <a16:creationId xmlns:a16="http://schemas.microsoft.com/office/drawing/2014/main" id="{49D9CCDB-CAB7-4554-8B96-AF649D96074D}"/>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7" name="Forma libre 12">
              <a:extLst>
                <a:ext uri="{FF2B5EF4-FFF2-40B4-BE49-F238E27FC236}">
                  <a16:creationId xmlns:a16="http://schemas.microsoft.com/office/drawing/2014/main" id="{15844E15-7463-4C39-9A45-B2A35B7FD5CD}"/>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98" name="Título 97" hidden="1">
            <a:extLst>
              <a:ext uri="{FF2B5EF4-FFF2-40B4-BE49-F238E27FC236}">
                <a16:creationId xmlns:a16="http://schemas.microsoft.com/office/drawing/2014/main" id="{D69146DD-53CC-4FD6-9456-3F49560FC114}"/>
              </a:ext>
            </a:extLst>
          </p:cNvPr>
          <p:cNvSpPr>
            <a:spLocks noGrp="1"/>
          </p:cNvSpPr>
          <p:nvPr>
            <p:ph type="title"/>
          </p:nvPr>
        </p:nvSpPr>
        <p:spPr/>
        <p:txBody>
          <a:bodyPr rtlCol="0"/>
          <a:lstStyle/>
          <a:p>
            <a:r>
              <a:rPr lang="es-ES" dirty="0"/>
              <a:t>Diapositiva de recursos humanos 9</a:t>
            </a:r>
          </a:p>
        </p:txBody>
      </p:sp>
      <p:sp>
        <p:nvSpPr>
          <p:cNvPr id="9" name="Cuadro de texto 68">
            <a:extLst>
              <a:ext uri="{FF2B5EF4-FFF2-40B4-BE49-F238E27FC236}">
                <a16:creationId xmlns:a16="http://schemas.microsoft.com/office/drawing/2014/main" id="{E8D91F46-69AC-44A2-98A1-421D0EE81CB2}"/>
              </a:ext>
            </a:extLst>
          </p:cNvPr>
          <p:cNvSpPr txBox="1"/>
          <p:nvPr/>
        </p:nvSpPr>
        <p:spPr>
          <a:xfrm>
            <a:off x="462921" y="1282514"/>
            <a:ext cx="10061292" cy="5482719"/>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marL="285750" indent="-285750" algn="just">
              <a:lnSpc>
                <a:spcPct val="150000"/>
              </a:lnSpc>
              <a:buFont typeface="Arial" panose="020B0604020202020204" pitchFamily="34" charset="0"/>
              <a:buChar char="•"/>
            </a:pPr>
            <a:r>
              <a:rPr lang="es-ES" sz="2400" dirty="0"/>
              <a:t>Para el uso de la geolocalización al momento de validar la proximidad del paciente al centro de salud se recomienda la implementación de un sistema de posicionamiento de interiores mediante “</a:t>
            </a:r>
            <a:r>
              <a:rPr lang="es-ES" sz="2400" dirty="0" err="1"/>
              <a:t>beacons</a:t>
            </a:r>
            <a:r>
              <a:rPr lang="es-ES" sz="2400" dirty="0"/>
              <a:t>” para mejorar la precisión y fiabilidad en la geolocalización al momento de activar las citas médicas.</a:t>
            </a:r>
          </a:p>
          <a:p>
            <a:pPr marL="285750" indent="-285750" algn="just">
              <a:lnSpc>
                <a:spcPct val="150000"/>
              </a:lnSpc>
              <a:buFont typeface="Arial" panose="020B0604020202020204" pitchFamily="34" charset="0"/>
              <a:buChar char="•"/>
            </a:pPr>
            <a:r>
              <a:rPr lang="es-ES" sz="2400" dirty="0"/>
              <a:t>Para el despliegue del aplicativo es recomendable disponer de un dispositivo en el centro de salud para que el paciente pueda acceder al mismo en caso de no disponer de uno propio o en caso de no poder escanear el código QR, para mejorar la experiencia de los pacientes, así como poder proporcionar una mejor y mayor autonomía.</a:t>
            </a:r>
            <a:endParaRPr lang="es-MX" sz="2400" dirty="0"/>
          </a:p>
          <a:p>
            <a:pPr marL="285750" indent="-285750" algn="just">
              <a:lnSpc>
                <a:spcPct val="150000"/>
              </a:lnSpc>
              <a:buFont typeface="Arial" panose="020B0604020202020204" pitchFamily="34" charset="0"/>
              <a:buChar char="•"/>
            </a:pPr>
            <a:endParaRPr lang="es-MX" sz="2400" dirty="0"/>
          </a:p>
        </p:txBody>
      </p:sp>
      <p:sp>
        <p:nvSpPr>
          <p:cNvPr id="10" name="Rectángulo: Esquinas redondeadas 86">
            <a:extLst>
              <a:ext uri="{FF2B5EF4-FFF2-40B4-BE49-F238E27FC236}">
                <a16:creationId xmlns:a16="http://schemas.microsoft.com/office/drawing/2014/main" id="{5C9ECFED-CB50-4018-AC15-63A0717D4DCB}"/>
              </a:ext>
              <a:ext uri="{C183D7F6-B498-43B3-948B-1728B52AA6E4}">
                <adec:decorative xmlns:adec="http://schemas.microsoft.com/office/drawing/2017/decorative" val="1"/>
              </a:ext>
            </a:extLst>
          </p:cNvPr>
          <p:cNvSpPr/>
          <p:nvPr/>
        </p:nvSpPr>
        <p:spPr>
          <a:xfrm>
            <a:off x="241125" y="3649362"/>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Tree>
    <p:extLst>
      <p:ext uri="{BB962C8B-B14F-4D97-AF65-F5344CB8AC3E}">
        <p14:creationId xmlns:p14="http://schemas.microsoft.com/office/powerpoint/2010/main" val="234160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Cuadro de texto 66">
            <a:extLst>
              <a:ext uri="{FF2B5EF4-FFF2-40B4-BE49-F238E27FC236}">
                <a16:creationId xmlns:a16="http://schemas.microsoft.com/office/drawing/2014/main" id="{EFA5AF66-F428-4EBE-A3A8-9F827101F023}"/>
              </a:ext>
            </a:extLst>
          </p:cNvPr>
          <p:cNvSpPr txBox="1"/>
          <p:nvPr/>
        </p:nvSpPr>
        <p:spPr>
          <a:xfrm>
            <a:off x="726781" y="273553"/>
            <a:ext cx="4051696" cy="512961"/>
          </a:xfrm>
          <a:prstGeom prst="rect">
            <a:avLst/>
          </a:prstGeom>
          <a:noFill/>
        </p:spPr>
        <p:txBody>
          <a:bodyPr wrap="square" lIns="0" tIns="0" rIns="0" bIns="0" rtlCol="0">
            <a:noAutofit/>
          </a:bodyPr>
          <a:lstStyle>
            <a:defPPr>
              <a:defRPr lang="en-US"/>
            </a:defPPr>
            <a:lvl1pPr>
              <a:lnSpc>
                <a:spcPts val="4000"/>
              </a:lnSpc>
              <a:defRPr sz="3600" b="1">
                <a:solidFill>
                  <a:srgbClr val="002060"/>
                </a:solidFill>
                <a:latin typeface="Segoe UI" panose="020B0502040204020203" pitchFamily="34" charset="0"/>
                <a:cs typeface="Segoe UI" panose="020B0502040204020203" pitchFamily="34" charset="0"/>
              </a:defRPr>
            </a:lvl1pPr>
          </a:lstStyle>
          <a:p>
            <a:pPr rtl="0"/>
            <a:r>
              <a:rPr lang="es-ES" dirty="0"/>
              <a:t>Recomendaciones</a:t>
            </a:r>
          </a:p>
        </p:txBody>
      </p:sp>
      <p:sp>
        <p:nvSpPr>
          <p:cNvPr id="87" name="Rectángulo: Esquinas redondeadas 86">
            <a:extLst>
              <a:ext uri="{FF2B5EF4-FFF2-40B4-BE49-F238E27FC236}">
                <a16:creationId xmlns:a16="http://schemas.microsoft.com/office/drawing/2014/main" id="{A8111457-D9DC-4BEB-BBB9-82FD4783D0EE}"/>
              </a:ext>
              <a:ext uri="{C183D7F6-B498-43B3-948B-1728B52AA6E4}">
                <adec:decorative xmlns:adec="http://schemas.microsoft.com/office/drawing/2017/decorative" val="1"/>
              </a:ext>
            </a:extLst>
          </p:cNvPr>
          <p:cNvSpPr/>
          <p:nvPr/>
        </p:nvSpPr>
        <p:spPr>
          <a:xfrm>
            <a:off x="283312" y="1705206"/>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grpSp>
        <p:nvGrpSpPr>
          <p:cNvPr id="94" name="Grupo 93" descr="Esta imagen es de una forma abstracta. ">
            <a:extLst>
              <a:ext uri="{FF2B5EF4-FFF2-40B4-BE49-F238E27FC236}">
                <a16:creationId xmlns:a16="http://schemas.microsoft.com/office/drawing/2014/main" id="{06C5D049-85D7-4673-9E2C-A2DF6A4D5048}"/>
              </a:ext>
            </a:extLst>
          </p:cNvPr>
          <p:cNvGrpSpPr/>
          <p:nvPr/>
        </p:nvGrpSpPr>
        <p:grpSpPr>
          <a:xfrm rot="15309759">
            <a:off x="9026813" y="4622835"/>
            <a:ext cx="4736736" cy="6407275"/>
            <a:chOff x="4855953" y="-2833465"/>
            <a:chExt cx="8948964" cy="12105059"/>
          </a:xfrm>
        </p:grpSpPr>
        <p:sp>
          <p:nvSpPr>
            <p:cNvPr id="95" name="Forma libre 10">
              <a:extLst>
                <a:ext uri="{FF2B5EF4-FFF2-40B4-BE49-F238E27FC236}">
                  <a16:creationId xmlns:a16="http://schemas.microsoft.com/office/drawing/2014/main" id="{495773B3-D6CE-453B-96D1-E95DF6122C37}"/>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6" name="Forma libre 11">
              <a:extLst>
                <a:ext uri="{FF2B5EF4-FFF2-40B4-BE49-F238E27FC236}">
                  <a16:creationId xmlns:a16="http://schemas.microsoft.com/office/drawing/2014/main" id="{49D9CCDB-CAB7-4554-8B96-AF649D96074D}"/>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7" name="Forma libre 12">
              <a:extLst>
                <a:ext uri="{FF2B5EF4-FFF2-40B4-BE49-F238E27FC236}">
                  <a16:creationId xmlns:a16="http://schemas.microsoft.com/office/drawing/2014/main" id="{15844E15-7463-4C39-9A45-B2A35B7FD5CD}"/>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98" name="Título 97" hidden="1">
            <a:extLst>
              <a:ext uri="{FF2B5EF4-FFF2-40B4-BE49-F238E27FC236}">
                <a16:creationId xmlns:a16="http://schemas.microsoft.com/office/drawing/2014/main" id="{D69146DD-53CC-4FD6-9456-3F49560FC114}"/>
              </a:ext>
            </a:extLst>
          </p:cNvPr>
          <p:cNvSpPr>
            <a:spLocks noGrp="1"/>
          </p:cNvSpPr>
          <p:nvPr>
            <p:ph type="title"/>
          </p:nvPr>
        </p:nvSpPr>
        <p:spPr/>
        <p:txBody>
          <a:bodyPr rtlCol="0"/>
          <a:lstStyle/>
          <a:p>
            <a:r>
              <a:rPr lang="es-ES" dirty="0"/>
              <a:t>Diapositiva de recursos humanos 9</a:t>
            </a:r>
          </a:p>
        </p:txBody>
      </p:sp>
      <p:sp>
        <p:nvSpPr>
          <p:cNvPr id="9" name="Cuadro de texto 68">
            <a:extLst>
              <a:ext uri="{FF2B5EF4-FFF2-40B4-BE49-F238E27FC236}">
                <a16:creationId xmlns:a16="http://schemas.microsoft.com/office/drawing/2014/main" id="{E8D91F46-69AC-44A2-98A1-421D0EE81CB2}"/>
              </a:ext>
            </a:extLst>
          </p:cNvPr>
          <p:cNvSpPr txBox="1"/>
          <p:nvPr/>
        </p:nvSpPr>
        <p:spPr>
          <a:xfrm>
            <a:off x="505108" y="1521658"/>
            <a:ext cx="10061292" cy="3820726"/>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marL="285750" indent="-285750" algn="just">
              <a:lnSpc>
                <a:spcPct val="150000"/>
              </a:lnSpc>
              <a:buFont typeface="Arial" panose="020B0604020202020204" pitchFamily="34" charset="0"/>
              <a:buChar char="•"/>
            </a:pPr>
            <a:r>
              <a:rPr lang="es-ES" sz="2400" dirty="0"/>
              <a:t>Para la recolección de datos respecto a los tiempos de activación de citas es recomendable considerar lapsos de tiempos más amplios, lo cual ayudará a determinar con mayor precisión el promedio de tiempo necesario para este proceso.</a:t>
            </a:r>
          </a:p>
          <a:p>
            <a:pPr marL="285750" indent="-285750" algn="just">
              <a:lnSpc>
                <a:spcPct val="150000"/>
              </a:lnSpc>
              <a:buFont typeface="Arial" panose="020B0604020202020204" pitchFamily="34" charset="0"/>
              <a:buChar char="•"/>
            </a:pPr>
            <a:r>
              <a:rPr lang="es-ES" sz="2400" dirty="0"/>
              <a:t>Se recomienda optimizar el proceso de lectura de identificación de pacientes, ya que en caso de que el paciente no disponga de un dispositivo móvil con una cámara adecuada podría causar problemas en la lectura de esta. </a:t>
            </a:r>
            <a:endParaRPr lang="es-MX" sz="2400" dirty="0"/>
          </a:p>
        </p:txBody>
      </p:sp>
      <p:sp>
        <p:nvSpPr>
          <p:cNvPr id="10" name="Rectángulo: Esquinas redondeadas 86">
            <a:extLst>
              <a:ext uri="{FF2B5EF4-FFF2-40B4-BE49-F238E27FC236}">
                <a16:creationId xmlns:a16="http://schemas.microsoft.com/office/drawing/2014/main" id="{30E6BE2C-C15A-4442-A4EA-14EE32E93263}"/>
              </a:ext>
              <a:ext uri="{C183D7F6-B498-43B3-948B-1728B52AA6E4}">
                <adec:decorative xmlns:adec="http://schemas.microsoft.com/office/drawing/2017/decorative" val="1"/>
              </a:ext>
            </a:extLst>
          </p:cNvPr>
          <p:cNvSpPr/>
          <p:nvPr/>
        </p:nvSpPr>
        <p:spPr>
          <a:xfrm>
            <a:off x="283312" y="3885633"/>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Tree>
    <p:extLst>
      <p:ext uri="{BB962C8B-B14F-4D97-AF65-F5344CB8AC3E}">
        <p14:creationId xmlns:p14="http://schemas.microsoft.com/office/powerpoint/2010/main" val="17962408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Cuadro de texto 66">
            <a:extLst>
              <a:ext uri="{FF2B5EF4-FFF2-40B4-BE49-F238E27FC236}">
                <a16:creationId xmlns:a16="http://schemas.microsoft.com/office/drawing/2014/main" id="{EFA5AF66-F428-4EBE-A3A8-9F827101F023}"/>
              </a:ext>
            </a:extLst>
          </p:cNvPr>
          <p:cNvSpPr txBox="1"/>
          <p:nvPr/>
        </p:nvSpPr>
        <p:spPr>
          <a:xfrm>
            <a:off x="726781" y="273553"/>
            <a:ext cx="4051696" cy="512961"/>
          </a:xfrm>
          <a:prstGeom prst="rect">
            <a:avLst/>
          </a:prstGeom>
          <a:noFill/>
        </p:spPr>
        <p:txBody>
          <a:bodyPr wrap="square" lIns="0" tIns="0" rIns="0" bIns="0" rtlCol="0">
            <a:noAutofit/>
          </a:bodyPr>
          <a:lstStyle>
            <a:defPPr>
              <a:defRPr lang="en-US"/>
            </a:defPPr>
            <a:lvl1pPr>
              <a:lnSpc>
                <a:spcPts val="4000"/>
              </a:lnSpc>
              <a:defRPr sz="3600" b="1">
                <a:solidFill>
                  <a:srgbClr val="002060"/>
                </a:solidFill>
                <a:latin typeface="Segoe UI" panose="020B0502040204020203" pitchFamily="34" charset="0"/>
                <a:cs typeface="Segoe UI" panose="020B0502040204020203" pitchFamily="34" charset="0"/>
              </a:defRPr>
            </a:lvl1pPr>
          </a:lstStyle>
          <a:p>
            <a:pPr rtl="0"/>
            <a:r>
              <a:rPr lang="es-ES" dirty="0"/>
              <a:t>Trabajos Futuros</a:t>
            </a:r>
          </a:p>
        </p:txBody>
      </p:sp>
      <p:sp>
        <p:nvSpPr>
          <p:cNvPr id="87" name="Rectángulo: Esquinas redondeadas 86">
            <a:extLst>
              <a:ext uri="{FF2B5EF4-FFF2-40B4-BE49-F238E27FC236}">
                <a16:creationId xmlns:a16="http://schemas.microsoft.com/office/drawing/2014/main" id="{A8111457-D9DC-4BEB-BBB9-82FD4783D0EE}"/>
              </a:ext>
              <a:ext uri="{C183D7F6-B498-43B3-948B-1728B52AA6E4}">
                <adec:decorative xmlns:adec="http://schemas.microsoft.com/office/drawing/2017/decorative" val="1"/>
              </a:ext>
            </a:extLst>
          </p:cNvPr>
          <p:cNvSpPr/>
          <p:nvPr/>
        </p:nvSpPr>
        <p:spPr>
          <a:xfrm>
            <a:off x="504985" y="2280624"/>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grpSp>
        <p:nvGrpSpPr>
          <p:cNvPr id="94" name="Grupo 93" descr="Esta imagen es de una forma abstracta. ">
            <a:extLst>
              <a:ext uri="{FF2B5EF4-FFF2-40B4-BE49-F238E27FC236}">
                <a16:creationId xmlns:a16="http://schemas.microsoft.com/office/drawing/2014/main" id="{06C5D049-85D7-4673-9E2C-A2DF6A4D5048}"/>
              </a:ext>
            </a:extLst>
          </p:cNvPr>
          <p:cNvGrpSpPr/>
          <p:nvPr/>
        </p:nvGrpSpPr>
        <p:grpSpPr>
          <a:xfrm rot="15309759">
            <a:off x="9026813" y="4622835"/>
            <a:ext cx="4736736" cy="6407275"/>
            <a:chOff x="4855953" y="-2833465"/>
            <a:chExt cx="8948964" cy="12105059"/>
          </a:xfrm>
        </p:grpSpPr>
        <p:sp>
          <p:nvSpPr>
            <p:cNvPr id="95" name="Forma libre 10">
              <a:extLst>
                <a:ext uri="{FF2B5EF4-FFF2-40B4-BE49-F238E27FC236}">
                  <a16:creationId xmlns:a16="http://schemas.microsoft.com/office/drawing/2014/main" id="{495773B3-D6CE-453B-96D1-E95DF6122C37}"/>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6" name="Forma libre 11">
              <a:extLst>
                <a:ext uri="{FF2B5EF4-FFF2-40B4-BE49-F238E27FC236}">
                  <a16:creationId xmlns:a16="http://schemas.microsoft.com/office/drawing/2014/main" id="{49D9CCDB-CAB7-4554-8B96-AF649D96074D}"/>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97" name="Forma libre 12">
              <a:extLst>
                <a:ext uri="{FF2B5EF4-FFF2-40B4-BE49-F238E27FC236}">
                  <a16:creationId xmlns:a16="http://schemas.microsoft.com/office/drawing/2014/main" id="{15844E15-7463-4C39-9A45-B2A35B7FD5CD}"/>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98" name="Título 97" hidden="1">
            <a:extLst>
              <a:ext uri="{FF2B5EF4-FFF2-40B4-BE49-F238E27FC236}">
                <a16:creationId xmlns:a16="http://schemas.microsoft.com/office/drawing/2014/main" id="{D69146DD-53CC-4FD6-9456-3F49560FC114}"/>
              </a:ext>
            </a:extLst>
          </p:cNvPr>
          <p:cNvSpPr>
            <a:spLocks noGrp="1"/>
          </p:cNvSpPr>
          <p:nvPr>
            <p:ph type="title"/>
          </p:nvPr>
        </p:nvSpPr>
        <p:spPr/>
        <p:txBody>
          <a:bodyPr rtlCol="0"/>
          <a:lstStyle/>
          <a:p>
            <a:r>
              <a:rPr lang="es-ES" dirty="0"/>
              <a:t>Diapositiva de recursos humanos 9</a:t>
            </a:r>
          </a:p>
        </p:txBody>
      </p:sp>
      <p:sp>
        <p:nvSpPr>
          <p:cNvPr id="9" name="Cuadro de texto 68">
            <a:extLst>
              <a:ext uri="{FF2B5EF4-FFF2-40B4-BE49-F238E27FC236}">
                <a16:creationId xmlns:a16="http://schemas.microsoft.com/office/drawing/2014/main" id="{E8D91F46-69AC-44A2-98A1-421D0EE81CB2}"/>
              </a:ext>
            </a:extLst>
          </p:cNvPr>
          <p:cNvSpPr txBox="1"/>
          <p:nvPr/>
        </p:nvSpPr>
        <p:spPr>
          <a:xfrm>
            <a:off x="726781" y="2075656"/>
            <a:ext cx="10061292" cy="1604735"/>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marL="285750" indent="-285750" algn="just">
              <a:lnSpc>
                <a:spcPct val="150000"/>
              </a:lnSpc>
              <a:buFont typeface="Arial" panose="020B0604020202020204" pitchFamily="34" charset="0"/>
              <a:buChar char="•"/>
            </a:pPr>
            <a:r>
              <a:rPr lang="es-ES" sz="2400" dirty="0"/>
              <a:t>Para trabajos futuros se puede realizar la implementación del agendamiento de citas médicas directamente desde el dispositivo, tomando en consideración que el mayor obstáculo para esto es la integración directa con el sistema del IESS.</a:t>
            </a:r>
            <a:endParaRPr lang="es-MX" sz="2400" dirty="0"/>
          </a:p>
        </p:txBody>
      </p:sp>
    </p:spTree>
    <p:extLst>
      <p:ext uri="{BB962C8B-B14F-4D97-AF65-F5344CB8AC3E}">
        <p14:creationId xmlns:p14="http://schemas.microsoft.com/office/powerpoint/2010/main" val="1396231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a:extLst>
              <a:ext uri="{FF2B5EF4-FFF2-40B4-BE49-F238E27FC236}">
                <a16:creationId xmlns:a16="http://schemas.microsoft.com/office/drawing/2014/main" id="{CE6AF7FE-5978-4B5F-90E1-044AC25EC230}"/>
              </a:ext>
            </a:extLst>
          </p:cNvPr>
          <p:cNvSpPr txBox="1"/>
          <p:nvPr/>
        </p:nvSpPr>
        <p:spPr>
          <a:xfrm>
            <a:off x="726781" y="273553"/>
            <a:ext cx="6657245" cy="405205"/>
          </a:xfrm>
          <a:prstGeom prst="rect">
            <a:avLst/>
          </a:prstGeom>
          <a:noFill/>
        </p:spPr>
        <p:txBody>
          <a:bodyPr wrap="square" lIns="0" tIns="0" rIns="0" bIns="0" rtlCol="0">
            <a:noAutofit/>
          </a:bodyPr>
          <a:lstStyle>
            <a:defPPr>
              <a:defRPr lang="en-US"/>
            </a:defPPr>
            <a:lvl1pPr>
              <a:lnSpc>
                <a:spcPts val="4000"/>
              </a:lnSpc>
              <a:defRPr sz="3600" b="1">
                <a:solidFill>
                  <a:srgbClr val="002060"/>
                </a:solidFill>
                <a:latin typeface="Segoe UI" panose="020B0502040204020203" pitchFamily="34" charset="0"/>
                <a:cs typeface="Segoe UI" panose="020B0502040204020203" pitchFamily="34" charset="0"/>
              </a:defRPr>
            </a:lvl1pPr>
          </a:lstStyle>
          <a:p>
            <a:pPr rtl="0"/>
            <a:r>
              <a:rPr lang="es-ES" sz="3200" dirty="0"/>
              <a:t>OBJETIVOS</a:t>
            </a:r>
          </a:p>
        </p:txBody>
      </p:sp>
      <p:sp>
        <p:nvSpPr>
          <p:cNvPr id="4" name="Cuadro de texto 3">
            <a:extLst>
              <a:ext uri="{FF2B5EF4-FFF2-40B4-BE49-F238E27FC236}">
                <a16:creationId xmlns:a16="http://schemas.microsoft.com/office/drawing/2014/main" id="{171A55DA-183A-4D18-85CD-0F3BC09D5269}"/>
              </a:ext>
            </a:extLst>
          </p:cNvPr>
          <p:cNvSpPr txBox="1"/>
          <p:nvPr/>
        </p:nvSpPr>
        <p:spPr>
          <a:xfrm>
            <a:off x="736320" y="1224590"/>
            <a:ext cx="3697735" cy="430887"/>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rtl="0"/>
            <a:r>
              <a:rPr lang="es-ES" sz="2800" b="1" dirty="0">
                <a:latin typeface="Segoe UI" panose="020B0502040204020203" pitchFamily="34" charset="0"/>
              </a:rPr>
              <a:t>Objetivo General</a:t>
            </a:r>
          </a:p>
        </p:txBody>
      </p:sp>
      <p:sp>
        <p:nvSpPr>
          <p:cNvPr id="5" name="Cuadro de texto 4">
            <a:extLst>
              <a:ext uri="{FF2B5EF4-FFF2-40B4-BE49-F238E27FC236}">
                <a16:creationId xmlns:a16="http://schemas.microsoft.com/office/drawing/2014/main" id="{11FEAF3D-6FC9-46CB-B4A4-9B8CA760AE20}"/>
              </a:ext>
            </a:extLst>
          </p:cNvPr>
          <p:cNvSpPr txBox="1"/>
          <p:nvPr/>
        </p:nvSpPr>
        <p:spPr>
          <a:xfrm>
            <a:off x="621818" y="1936673"/>
            <a:ext cx="6657245" cy="2000548"/>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algn="just"/>
            <a:r>
              <a:rPr lang="es-ES" sz="2600" dirty="0"/>
              <a:t>Usar e-</a:t>
            </a:r>
            <a:r>
              <a:rPr lang="es-ES" sz="2600" dirty="0" err="1"/>
              <a:t>Health</a:t>
            </a:r>
            <a:r>
              <a:rPr lang="es-ES" sz="2600" dirty="0"/>
              <a:t> como estrategia de innovación orientada a la administración y asignación de turnos utilizando una </a:t>
            </a:r>
            <a:r>
              <a:rPr lang="es-ES" sz="2600" dirty="0" err="1"/>
              <a:t>Progressive</a:t>
            </a:r>
            <a:r>
              <a:rPr lang="es-ES" sz="2600" dirty="0"/>
              <a:t> Web App (Aplicación Web Progresiva) como estrategia de desarrollo y optimización de recursos.</a:t>
            </a:r>
            <a:r>
              <a:rPr lang="es-ES" i="0" dirty="0"/>
              <a:t> </a:t>
            </a:r>
            <a:endParaRPr lang="es-ES" dirty="0"/>
          </a:p>
        </p:txBody>
      </p:sp>
      <p:pic>
        <p:nvPicPr>
          <p:cNvPr id="163" name="Imagen 162" descr="Esta imagen es de dos pares de manos juntando piezas de puzzle. ">
            <a:extLst>
              <a:ext uri="{FF2B5EF4-FFF2-40B4-BE49-F238E27FC236}">
                <a16:creationId xmlns:a16="http://schemas.microsoft.com/office/drawing/2014/main" id="{AB835B29-19DB-41C9-9C29-FB52358C44C7}"/>
              </a:ext>
            </a:extLst>
          </p:cNvPr>
          <p:cNvPicPr>
            <a:picLocks noChangeAspect="1"/>
          </p:cNvPicPr>
          <p:nvPr/>
        </p:nvPicPr>
        <p:blipFill rotWithShape="1">
          <a:blip r:embed="rId3"/>
          <a:srcRect r="15224"/>
          <a:stretch/>
        </p:blipFill>
        <p:spPr>
          <a:xfrm>
            <a:off x="7548019" y="0"/>
            <a:ext cx="4643982" cy="6858000"/>
          </a:xfrm>
          <a:prstGeom prst="rect">
            <a:avLst/>
          </a:prstGeom>
        </p:spPr>
      </p:pic>
      <p:sp>
        <p:nvSpPr>
          <p:cNvPr id="53" name="Título 52" hidden="1">
            <a:extLst>
              <a:ext uri="{FF2B5EF4-FFF2-40B4-BE49-F238E27FC236}">
                <a16:creationId xmlns:a16="http://schemas.microsoft.com/office/drawing/2014/main" id="{6BCAF586-A14B-4A3B-A249-655ADDBB3A4C}"/>
              </a:ext>
            </a:extLst>
          </p:cNvPr>
          <p:cNvSpPr>
            <a:spLocks noGrp="1"/>
          </p:cNvSpPr>
          <p:nvPr>
            <p:ph type="title"/>
          </p:nvPr>
        </p:nvSpPr>
        <p:spPr/>
        <p:txBody>
          <a:bodyPr rtlCol="0"/>
          <a:lstStyle/>
          <a:p>
            <a:r>
              <a:rPr lang="es-ES" dirty="0"/>
              <a:t>Diapositiva de recursos humanos 8</a:t>
            </a:r>
          </a:p>
        </p:txBody>
      </p:sp>
    </p:spTree>
    <p:extLst>
      <p:ext uri="{BB962C8B-B14F-4D97-AF65-F5344CB8AC3E}">
        <p14:creationId xmlns:p14="http://schemas.microsoft.com/office/powerpoint/2010/main" val="19976356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a:extLst>
              <a:ext uri="{FF2B5EF4-FFF2-40B4-BE49-F238E27FC236}">
                <a16:creationId xmlns:a16="http://schemas.microsoft.com/office/drawing/2014/main" id="{9436B850-15F2-41BC-A54E-6E0F332F011D}"/>
              </a:ext>
            </a:extLst>
          </p:cNvPr>
          <p:cNvSpPr txBox="1"/>
          <p:nvPr/>
        </p:nvSpPr>
        <p:spPr>
          <a:xfrm>
            <a:off x="733192" y="4331033"/>
            <a:ext cx="4845708" cy="830997"/>
          </a:xfrm>
          <a:prstGeom prst="rect">
            <a:avLst/>
          </a:prstGeom>
          <a:noFill/>
        </p:spPr>
        <p:txBody>
          <a:bodyPr wrap="square" lIns="0" tIns="0" rIns="0" bIns="0" rtlCol="0">
            <a:spAutoFit/>
          </a:bodyPr>
          <a:lstStyle/>
          <a:p>
            <a:pPr rtl="0"/>
            <a:r>
              <a:rPr lang="es-ES" sz="5400" b="1" dirty="0">
                <a:solidFill>
                  <a:srgbClr val="002060"/>
                </a:solidFill>
                <a:latin typeface="Segoe UI" panose="020B0502040204020203" pitchFamily="34" charset="0"/>
                <a:cs typeface="Segoe UI" panose="020B0502040204020203" pitchFamily="34" charset="0"/>
              </a:rPr>
              <a:t>Gracias</a:t>
            </a:r>
          </a:p>
        </p:txBody>
      </p:sp>
      <p:grpSp>
        <p:nvGrpSpPr>
          <p:cNvPr id="5" name="Grupo 4" descr="Esta imagen es un icono de tres seres humanos. ">
            <a:extLst>
              <a:ext uri="{FF2B5EF4-FFF2-40B4-BE49-F238E27FC236}">
                <a16:creationId xmlns:a16="http://schemas.microsoft.com/office/drawing/2014/main" id="{5D1C056A-1D7A-4D89-A2E0-446D9944C6FB}"/>
              </a:ext>
            </a:extLst>
          </p:cNvPr>
          <p:cNvGrpSpPr/>
          <p:nvPr/>
        </p:nvGrpSpPr>
        <p:grpSpPr>
          <a:xfrm>
            <a:off x="791651" y="3549996"/>
            <a:ext cx="569186" cy="530997"/>
            <a:chOff x="-27444701" y="-10180638"/>
            <a:chExt cx="10883901" cy="10153650"/>
          </a:xfrm>
          <a:solidFill>
            <a:schemeClr val="bg1">
              <a:lumMod val="50000"/>
            </a:schemeClr>
          </a:solidFill>
        </p:grpSpPr>
        <p:sp>
          <p:nvSpPr>
            <p:cNvPr id="6" name="Forma libre 35">
              <a:extLst>
                <a:ext uri="{FF2B5EF4-FFF2-40B4-BE49-F238E27FC236}">
                  <a16:creationId xmlns:a16="http://schemas.microsoft.com/office/drawing/2014/main" id="{C9FAB44B-F1A9-406C-8DC0-7BC29AA64A5B}"/>
                </a:ext>
              </a:extLst>
            </p:cNvPr>
            <p:cNvSpPr>
              <a:spLocks/>
            </p:cNvSpPr>
            <p:nvPr/>
          </p:nvSpPr>
          <p:spPr bwMode="auto">
            <a:xfrm>
              <a:off x="-22969538" y="-10180638"/>
              <a:ext cx="1906588" cy="1978025"/>
            </a:xfrm>
            <a:custGeom>
              <a:avLst/>
              <a:gdLst>
                <a:gd name="T0" fmla="*/ 554 w 639"/>
                <a:gd name="T1" fmla="*/ 327 h 664"/>
                <a:gd name="T2" fmla="*/ 438 w 639"/>
                <a:gd name="T3" fmla="*/ 526 h 664"/>
                <a:gd name="T4" fmla="*/ 204 w 639"/>
                <a:gd name="T5" fmla="*/ 521 h 664"/>
                <a:gd name="T6" fmla="*/ 97 w 639"/>
                <a:gd name="T7" fmla="*/ 316 h 664"/>
                <a:gd name="T8" fmla="*/ 222 w 639"/>
                <a:gd name="T9" fmla="*/ 123 h 664"/>
                <a:gd name="T10" fmla="*/ 447 w 639"/>
                <a:gd name="T11" fmla="*/ 133 h 664"/>
                <a:gd name="T12" fmla="*/ 554 w 639"/>
                <a:gd name="T13" fmla="*/ 327 h 664"/>
                <a:gd name="T14" fmla="*/ 638 w 639"/>
                <a:gd name="T15" fmla="*/ 327 h 664"/>
                <a:gd name="T16" fmla="*/ 519 w 639"/>
                <a:gd name="T17" fmla="*/ 82 h 664"/>
                <a:gd name="T18" fmla="*/ 244 w 639"/>
                <a:gd name="T19" fmla="*/ 25 h 664"/>
                <a:gd name="T20" fmla="*/ 39 w 639"/>
                <a:gd name="T21" fmla="*/ 200 h 664"/>
                <a:gd name="T22" fmla="*/ 53 w 639"/>
                <a:gd name="T23" fmla="*/ 482 h 664"/>
                <a:gd name="T24" fmla="*/ 407 w 639"/>
                <a:gd name="T25" fmla="*/ 629 h 664"/>
                <a:gd name="T26" fmla="*/ 638 w 639"/>
                <a:gd name="T27" fmla="*/ 327 h 664"/>
                <a:gd name="T28" fmla="*/ 554 w 639"/>
                <a:gd name="T29" fmla="*/ 327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9" h="664">
                  <a:moveTo>
                    <a:pt x="554" y="327"/>
                  </a:moveTo>
                  <a:cubicBezTo>
                    <a:pt x="553" y="410"/>
                    <a:pt x="510" y="485"/>
                    <a:pt x="438" y="526"/>
                  </a:cubicBezTo>
                  <a:cubicBezTo>
                    <a:pt x="365" y="569"/>
                    <a:pt x="275" y="564"/>
                    <a:pt x="204" y="521"/>
                  </a:cubicBezTo>
                  <a:cubicBezTo>
                    <a:pt x="133" y="478"/>
                    <a:pt x="94" y="398"/>
                    <a:pt x="97" y="316"/>
                  </a:cubicBezTo>
                  <a:cubicBezTo>
                    <a:pt x="99" y="234"/>
                    <a:pt x="150" y="161"/>
                    <a:pt x="222" y="123"/>
                  </a:cubicBezTo>
                  <a:cubicBezTo>
                    <a:pt x="292" y="85"/>
                    <a:pt x="379" y="92"/>
                    <a:pt x="447" y="133"/>
                  </a:cubicBezTo>
                  <a:cubicBezTo>
                    <a:pt x="514" y="174"/>
                    <a:pt x="553" y="249"/>
                    <a:pt x="554" y="327"/>
                  </a:cubicBezTo>
                  <a:cubicBezTo>
                    <a:pt x="555" y="381"/>
                    <a:pt x="639" y="381"/>
                    <a:pt x="638" y="327"/>
                  </a:cubicBezTo>
                  <a:cubicBezTo>
                    <a:pt x="637" y="232"/>
                    <a:pt x="594" y="141"/>
                    <a:pt x="519" y="82"/>
                  </a:cubicBezTo>
                  <a:cubicBezTo>
                    <a:pt x="441" y="21"/>
                    <a:pt x="340" y="0"/>
                    <a:pt x="244" y="25"/>
                  </a:cubicBezTo>
                  <a:cubicBezTo>
                    <a:pt x="154" y="48"/>
                    <a:pt x="76" y="116"/>
                    <a:pt x="39" y="200"/>
                  </a:cubicBezTo>
                  <a:cubicBezTo>
                    <a:pt x="0" y="292"/>
                    <a:pt x="5" y="395"/>
                    <a:pt x="53" y="482"/>
                  </a:cubicBezTo>
                  <a:cubicBezTo>
                    <a:pt x="122" y="606"/>
                    <a:pt x="271" y="664"/>
                    <a:pt x="407" y="629"/>
                  </a:cubicBezTo>
                  <a:cubicBezTo>
                    <a:pt x="543" y="594"/>
                    <a:pt x="637" y="466"/>
                    <a:pt x="638" y="327"/>
                  </a:cubicBezTo>
                  <a:cubicBezTo>
                    <a:pt x="639" y="273"/>
                    <a:pt x="555" y="273"/>
                    <a:pt x="554" y="3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002060"/>
                </a:solidFill>
              </a:endParaRPr>
            </a:p>
          </p:txBody>
        </p:sp>
        <p:sp>
          <p:nvSpPr>
            <p:cNvPr id="7" name="Forma libre 36">
              <a:extLst>
                <a:ext uri="{FF2B5EF4-FFF2-40B4-BE49-F238E27FC236}">
                  <a16:creationId xmlns:a16="http://schemas.microsoft.com/office/drawing/2014/main" id="{12B0F9D4-64CB-42CD-88AA-7E8CAD1F1229}"/>
                </a:ext>
              </a:extLst>
            </p:cNvPr>
            <p:cNvSpPr>
              <a:spLocks/>
            </p:cNvSpPr>
            <p:nvPr/>
          </p:nvSpPr>
          <p:spPr bwMode="auto">
            <a:xfrm>
              <a:off x="-23596600" y="-8610601"/>
              <a:ext cx="3186113" cy="2139950"/>
            </a:xfrm>
            <a:custGeom>
              <a:avLst/>
              <a:gdLst>
                <a:gd name="T0" fmla="*/ 846 w 1068"/>
                <a:gd name="T1" fmla="*/ 102 h 718"/>
                <a:gd name="T2" fmla="*/ 981 w 1068"/>
                <a:gd name="T3" fmla="*/ 330 h 718"/>
                <a:gd name="T4" fmla="*/ 981 w 1068"/>
                <a:gd name="T5" fmla="*/ 480 h 718"/>
                <a:gd name="T6" fmla="*/ 981 w 1068"/>
                <a:gd name="T7" fmla="*/ 559 h 718"/>
                <a:gd name="T8" fmla="*/ 961 w 1068"/>
                <a:gd name="T9" fmla="*/ 618 h 718"/>
                <a:gd name="T10" fmla="*/ 882 w 1068"/>
                <a:gd name="T11" fmla="*/ 634 h 718"/>
                <a:gd name="T12" fmla="*/ 214 w 1068"/>
                <a:gd name="T13" fmla="*/ 634 h 718"/>
                <a:gd name="T14" fmla="*/ 152 w 1068"/>
                <a:gd name="T15" fmla="*/ 634 h 718"/>
                <a:gd name="T16" fmla="*/ 90 w 1068"/>
                <a:gd name="T17" fmla="*/ 571 h 718"/>
                <a:gd name="T18" fmla="*/ 90 w 1068"/>
                <a:gd name="T19" fmla="*/ 524 h 718"/>
                <a:gd name="T20" fmla="*/ 90 w 1068"/>
                <a:gd name="T21" fmla="*/ 355 h 718"/>
                <a:gd name="T22" fmla="*/ 173 w 1068"/>
                <a:gd name="T23" fmla="*/ 144 h 718"/>
                <a:gd name="T24" fmla="*/ 222 w 1068"/>
                <a:gd name="T25" fmla="*/ 104 h 718"/>
                <a:gd name="T26" fmla="*/ 180 w 1068"/>
                <a:gd name="T27" fmla="*/ 31 h 718"/>
                <a:gd name="T28" fmla="*/ 13 w 1068"/>
                <a:gd name="T29" fmla="*/ 277 h 718"/>
                <a:gd name="T30" fmla="*/ 6 w 1068"/>
                <a:gd name="T31" fmla="*/ 448 h 718"/>
                <a:gd name="T32" fmla="*/ 9 w 1068"/>
                <a:gd name="T33" fmla="*/ 604 h 718"/>
                <a:gd name="T34" fmla="*/ 161 w 1068"/>
                <a:gd name="T35" fmla="*/ 718 h 718"/>
                <a:gd name="T36" fmla="*/ 805 w 1068"/>
                <a:gd name="T37" fmla="*/ 718 h 718"/>
                <a:gd name="T38" fmla="*/ 908 w 1068"/>
                <a:gd name="T39" fmla="*/ 718 h 718"/>
                <a:gd name="T40" fmla="*/ 1059 w 1068"/>
                <a:gd name="T41" fmla="*/ 615 h 718"/>
                <a:gd name="T42" fmla="*/ 1065 w 1068"/>
                <a:gd name="T43" fmla="*/ 545 h 718"/>
                <a:gd name="T44" fmla="*/ 1065 w 1068"/>
                <a:gd name="T45" fmla="*/ 456 h 718"/>
                <a:gd name="T46" fmla="*/ 1060 w 1068"/>
                <a:gd name="T47" fmla="*/ 288 h 718"/>
                <a:gd name="T48" fmla="*/ 888 w 1068"/>
                <a:gd name="T49" fmla="*/ 30 h 718"/>
                <a:gd name="T50" fmla="*/ 846 w 1068"/>
                <a:gd name="T51" fmla="*/ 10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8" h="718">
                  <a:moveTo>
                    <a:pt x="846" y="102"/>
                  </a:moveTo>
                  <a:cubicBezTo>
                    <a:pt x="924" y="152"/>
                    <a:pt x="975" y="237"/>
                    <a:pt x="981" y="330"/>
                  </a:cubicBezTo>
                  <a:cubicBezTo>
                    <a:pt x="984" y="379"/>
                    <a:pt x="981" y="430"/>
                    <a:pt x="981" y="480"/>
                  </a:cubicBezTo>
                  <a:cubicBezTo>
                    <a:pt x="981" y="506"/>
                    <a:pt x="981" y="533"/>
                    <a:pt x="981" y="559"/>
                  </a:cubicBezTo>
                  <a:cubicBezTo>
                    <a:pt x="981" y="583"/>
                    <a:pt x="978" y="601"/>
                    <a:pt x="961" y="618"/>
                  </a:cubicBezTo>
                  <a:cubicBezTo>
                    <a:pt x="941" y="638"/>
                    <a:pt x="910" y="634"/>
                    <a:pt x="882" y="634"/>
                  </a:cubicBezTo>
                  <a:cubicBezTo>
                    <a:pt x="659" y="634"/>
                    <a:pt x="436" y="634"/>
                    <a:pt x="214" y="634"/>
                  </a:cubicBezTo>
                  <a:cubicBezTo>
                    <a:pt x="193" y="634"/>
                    <a:pt x="173" y="634"/>
                    <a:pt x="152" y="634"/>
                  </a:cubicBezTo>
                  <a:cubicBezTo>
                    <a:pt x="117" y="634"/>
                    <a:pt x="90" y="606"/>
                    <a:pt x="90" y="571"/>
                  </a:cubicBezTo>
                  <a:cubicBezTo>
                    <a:pt x="89" y="556"/>
                    <a:pt x="90" y="540"/>
                    <a:pt x="90" y="524"/>
                  </a:cubicBezTo>
                  <a:cubicBezTo>
                    <a:pt x="90" y="468"/>
                    <a:pt x="90" y="412"/>
                    <a:pt x="90" y="355"/>
                  </a:cubicBezTo>
                  <a:cubicBezTo>
                    <a:pt x="90" y="276"/>
                    <a:pt x="117" y="202"/>
                    <a:pt x="173" y="144"/>
                  </a:cubicBezTo>
                  <a:cubicBezTo>
                    <a:pt x="188" y="129"/>
                    <a:pt x="204" y="116"/>
                    <a:pt x="222" y="104"/>
                  </a:cubicBezTo>
                  <a:cubicBezTo>
                    <a:pt x="267" y="74"/>
                    <a:pt x="225" y="2"/>
                    <a:pt x="180" y="31"/>
                  </a:cubicBezTo>
                  <a:cubicBezTo>
                    <a:pt x="94" y="88"/>
                    <a:pt x="32" y="175"/>
                    <a:pt x="13" y="277"/>
                  </a:cubicBezTo>
                  <a:cubicBezTo>
                    <a:pt x="2" y="333"/>
                    <a:pt x="6" y="391"/>
                    <a:pt x="6" y="448"/>
                  </a:cubicBezTo>
                  <a:cubicBezTo>
                    <a:pt x="6" y="499"/>
                    <a:pt x="0" y="554"/>
                    <a:pt x="9" y="604"/>
                  </a:cubicBezTo>
                  <a:cubicBezTo>
                    <a:pt x="23" y="676"/>
                    <a:pt x="92" y="718"/>
                    <a:pt x="161" y="718"/>
                  </a:cubicBezTo>
                  <a:cubicBezTo>
                    <a:pt x="375" y="718"/>
                    <a:pt x="590" y="718"/>
                    <a:pt x="805" y="718"/>
                  </a:cubicBezTo>
                  <a:cubicBezTo>
                    <a:pt x="839" y="718"/>
                    <a:pt x="873" y="718"/>
                    <a:pt x="908" y="718"/>
                  </a:cubicBezTo>
                  <a:cubicBezTo>
                    <a:pt x="977" y="718"/>
                    <a:pt x="1035" y="682"/>
                    <a:pt x="1059" y="615"/>
                  </a:cubicBezTo>
                  <a:cubicBezTo>
                    <a:pt x="1066" y="593"/>
                    <a:pt x="1065" y="568"/>
                    <a:pt x="1065" y="545"/>
                  </a:cubicBezTo>
                  <a:cubicBezTo>
                    <a:pt x="1065" y="515"/>
                    <a:pt x="1065" y="486"/>
                    <a:pt x="1065" y="456"/>
                  </a:cubicBezTo>
                  <a:cubicBezTo>
                    <a:pt x="1065" y="400"/>
                    <a:pt x="1068" y="344"/>
                    <a:pt x="1060" y="288"/>
                  </a:cubicBezTo>
                  <a:cubicBezTo>
                    <a:pt x="1045" y="182"/>
                    <a:pt x="978" y="87"/>
                    <a:pt x="888" y="30"/>
                  </a:cubicBezTo>
                  <a:cubicBezTo>
                    <a:pt x="843" y="0"/>
                    <a:pt x="801" y="73"/>
                    <a:pt x="846"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002060"/>
                </a:solidFill>
              </a:endParaRPr>
            </a:p>
          </p:txBody>
        </p:sp>
        <p:sp>
          <p:nvSpPr>
            <p:cNvPr id="8" name="Forma libre 37">
              <a:extLst>
                <a:ext uri="{FF2B5EF4-FFF2-40B4-BE49-F238E27FC236}">
                  <a16:creationId xmlns:a16="http://schemas.microsoft.com/office/drawing/2014/main" id="{0FD5A500-BBCF-4857-86E7-EBF5AA53DDB4}"/>
                </a:ext>
              </a:extLst>
            </p:cNvPr>
            <p:cNvSpPr>
              <a:spLocks/>
            </p:cNvSpPr>
            <p:nvPr/>
          </p:nvSpPr>
          <p:spPr bwMode="auto">
            <a:xfrm>
              <a:off x="-26819225" y="-3736976"/>
              <a:ext cx="1903413" cy="1978025"/>
            </a:xfrm>
            <a:custGeom>
              <a:avLst/>
              <a:gdLst>
                <a:gd name="T0" fmla="*/ 554 w 638"/>
                <a:gd name="T1" fmla="*/ 327 h 664"/>
                <a:gd name="T2" fmla="*/ 437 w 638"/>
                <a:gd name="T3" fmla="*/ 527 h 664"/>
                <a:gd name="T4" fmla="*/ 203 w 638"/>
                <a:gd name="T5" fmla="*/ 521 h 664"/>
                <a:gd name="T6" fmla="*/ 96 w 638"/>
                <a:gd name="T7" fmla="*/ 316 h 664"/>
                <a:gd name="T8" fmla="*/ 222 w 638"/>
                <a:gd name="T9" fmla="*/ 123 h 664"/>
                <a:gd name="T10" fmla="*/ 446 w 638"/>
                <a:gd name="T11" fmla="*/ 133 h 664"/>
                <a:gd name="T12" fmla="*/ 554 w 638"/>
                <a:gd name="T13" fmla="*/ 327 h 664"/>
                <a:gd name="T14" fmla="*/ 638 w 638"/>
                <a:gd name="T15" fmla="*/ 327 h 664"/>
                <a:gd name="T16" fmla="*/ 519 w 638"/>
                <a:gd name="T17" fmla="*/ 82 h 664"/>
                <a:gd name="T18" fmla="*/ 244 w 638"/>
                <a:gd name="T19" fmla="*/ 25 h 664"/>
                <a:gd name="T20" fmla="*/ 39 w 638"/>
                <a:gd name="T21" fmla="*/ 201 h 664"/>
                <a:gd name="T22" fmla="*/ 53 w 638"/>
                <a:gd name="T23" fmla="*/ 482 h 664"/>
                <a:gd name="T24" fmla="*/ 406 w 638"/>
                <a:gd name="T25" fmla="*/ 630 h 664"/>
                <a:gd name="T26" fmla="*/ 638 w 638"/>
                <a:gd name="T27" fmla="*/ 327 h 664"/>
                <a:gd name="T28" fmla="*/ 554 w 638"/>
                <a:gd name="T29" fmla="*/ 327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8" h="664">
                  <a:moveTo>
                    <a:pt x="554" y="327"/>
                  </a:moveTo>
                  <a:cubicBezTo>
                    <a:pt x="553" y="410"/>
                    <a:pt x="509" y="485"/>
                    <a:pt x="437" y="527"/>
                  </a:cubicBezTo>
                  <a:cubicBezTo>
                    <a:pt x="365" y="569"/>
                    <a:pt x="274" y="564"/>
                    <a:pt x="203" y="521"/>
                  </a:cubicBezTo>
                  <a:cubicBezTo>
                    <a:pt x="133" y="478"/>
                    <a:pt x="94" y="398"/>
                    <a:pt x="96" y="316"/>
                  </a:cubicBezTo>
                  <a:cubicBezTo>
                    <a:pt x="99" y="234"/>
                    <a:pt x="150" y="161"/>
                    <a:pt x="222" y="123"/>
                  </a:cubicBezTo>
                  <a:cubicBezTo>
                    <a:pt x="292" y="86"/>
                    <a:pt x="379" y="92"/>
                    <a:pt x="446" y="133"/>
                  </a:cubicBezTo>
                  <a:cubicBezTo>
                    <a:pt x="514" y="174"/>
                    <a:pt x="553" y="250"/>
                    <a:pt x="554" y="327"/>
                  </a:cubicBezTo>
                  <a:cubicBezTo>
                    <a:pt x="554" y="381"/>
                    <a:pt x="638" y="382"/>
                    <a:pt x="638" y="327"/>
                  </a:cubicBezTo>
                  <a:cubicBezTo>
                    <a:pt x="637" y="232"/>
                    <a:pt x="594" y="141"/>
                    <a:pt x="519" y="82"/>
                  </a:cubicBezTo>
                  <a:cubicBezTo>
                    <a:pt x="441" y="21"/>
                    <a:pt x="340" y="0"/>
                    <a:pt x="244" y="25"/>
                  </a:cubicBezTo>
                  <a:cubicBezTo>
                    <a:pt x="154" y="48"/>
                    <a:pt x="76" y="116"/>
                    <a:pt x="39" y="201"/>
                  </a:cubicBezTo>
                  <a:cubicBezTo>
                    <a:pt x="0" y="292"/>
                    <a:pt x="5" y="395"/>
                    <a:pt x="53" y="482"/>
                  </a:cubicBezTo>
                  <a:cubicBezTo>
                    <a:pt x="122" y="606"/>
                    <a:pt x="271" y="664"/>
                    <a:pt x="406" y="630"/>
                  </a:cubicBezTo>
                  <a:cubicBezTo>
                    <a:pt x="542" y="595"/>
                    <a:pt x="636" y="466"/>
                    <a:pt x="638" y="327"/>
                  </a:cubicBezTo>
                  <a:cubicBezTo>
                    <a:pt x="638" y="273"/>
                    <a:pt x="554" y="273"/>
                    <a:pt x="554" y="3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002060"/>
                </a:solidFill>
              </a:endParaRPr>
            </a:p>
          </p:txBody>
        </p:sp>
        <p:sp>
          <p:nvSpPr>
            <p:cNvPr id="9" name="Forma libre 38">
              <a:extLst>
                <a:ext uri="{FF2B5EF4-FFF2-40B4-BE49-F238E27FC236}">
                  <a16:creationId xmlns:a16="http://schemas.microsoft.com/office/drawing/2014/main" id="{443598C0-BD9C-4522-87F3-C9C8F628EF08}"/>
                </a:ext>
              </a:extLst>
            </p:cNvPr>
            <p:cNvSpPr>
              <a:spLocks/>
            </p:cNvSpPr>
            <p:nvPr/>
          </p:nvSpPr>
          <p:spPr bwMode="auto">
            <a:xfrm>
              <a:off x="-27444701" y="-2163763"/>
              <a:ext cx="3182938" cy="2136775"/>
            </a:xfrm>
            <a:custGeom>
              <a:avLst/>
              <a:gdLst>
                <a:gd name="T0" fmla="*/ 846 w 1067"/>
                <a:gd name="T1" fmla="*/ 102 h 717"/>
                <a:gd name="T2" fmla="*/ 980 w 1067"/>
                <a:gd name="T3" fmla="*/ 329 h 717"/>
                <a:gd name="T4" fmla="*/ 981 w 1067"/>
                <a:gd name="T5" fmla="*/ 479 h 717"/>
                <a:gd name="T6" fmla="*/ 981 w 1067"/>
                <a:gd name="T7" fmla="*/ 558 h 717"/>
                <a:gd name="T8" fmla="*/ 961 w 1067"/>
                <a:gd name="T9" fmla="*/ 617 h 717"/>
                <a:gd name="T10" fmla="*/ 882 w 1067"/>
                <a:gd name="T11" fmla="*/ 633 h 717"/>
                <a:gd name="T12" fmla="*/ 213 w 1067"/>
                <a:gd name="T13" fmla="*/ 633 h 717"/>
                <a:gd name="T14" fmla="*/ 152 w 1067"/>
                <a:gd name="T15" fmla="*/ 633 h 717"/>
                <a:gd name="T16" fmla="*/ 89 w 1067"/>
                <a:gd name="T17" fmla="*/ 571 h 717"/>
                <a:gd name="T18" fmla="*/ 89 w 1067"/>
                <a:gd name="T19" fmla="*/ 523 h 717"/>
                <a:gd name="T20" fmla="*/ 89 w 1067"/>
                <a:gd name="T21" fmla="*/ 355 h 717"/>
                <a:gd name="T22" fmla="*/ 172 w 1067"/>
                <a:gd name="T23" fmla="*/ 144 h 717"/>
                <a:gd name="T24" fmla="*/ 222 w 1067"/>
                <a:gd name="T25" fmla="*/ 103 h 717"/>
                <a:gd name="T26" fmla="*/ 179 w 1067"/>
                <a:gd name="T27" fmla="*/ 31 h 717"/>
                <a:gd name="T28" fmla="*/ 12 w 1067"/>
                <a:gd name="T29" fmla="*/ 276 h 717"/>
                <a:gd name="T30" fmla="*/ 5 w 1067"/>
                <a:gd name="T31" fmla="*/ 447 h 717"/>
                <a:gd name="T32" fmla="*/ 9 w 1067"/>
                <a:gd name="T33" fmla="*/ 604 h 717"/>
                <a:gd name="T34" fmla="*/ 161 w 1067"/>
                <a:gd name="T35" fmla="*/ 717 h 717"/>
                <a:gd name="T36" fmla="*/ 804 w 1067"/>
                <a:gd name="T37" fmla="*/ 717 h 717"/>
                <a:gd name="T38" fmla="*/ 907 w 1067"/>
                <a:gd name="T39" fmla="*/ 717 h 717"/>
                <a:gd name="T40" fmla="*/ 1058 w 1067"/>
                <a:gd name="T41" fmla="*/ 614 h 717"/>
                <a:gd name="T42" fmla="*/ 1065 w 1067"/>
                <a:gd name="T43" fmla="*/ 544 h 717"/>
                <a:gd name="T44" fmla="*/ 1065 w 1067"/>
                <a:gd name="T45" fmla="*/ 455 h 717"/>
                <a:gd name="T46" fmla="*/ 1060 w 1067"/>
                <a:gd name="T47" fmla="*/ 287 h 717"/>
                <a:gd name="T48" fmla="*/ 888 w 1067"/>
                <a:gd name="T49" fmla="*/ 29 h 717"/>
                <a:gd name="T50" fmla="*/ 846 w 1067"/>
                <a:gd name="T51" fmla="*/ 102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7" h="717">
                  <a:moveTo>
                    <a:pt x="846" y="102"/>
                  </a:moveTo>
                  <a:cubicBezTo>
                    <a:pt x="924" y="152"/>
                    <a:pt x="974" y="236"/>
                    <a:pt x="980" y="329"/>
                  </a:cubicBezTo>
                  <a:cubicBezTo>
                    <a:pt x="983" y="379"/>
                    <a:pt x="981" y="429"/>
                    <a:pt x="981" y="479"/>
                  </a:cubicBezTo>
                  <a:cubicBezTo>
                    <a:pt x="981" y="505"/>
                    <a:pt x="981" y="532"/>
                    <a:pt x="981" y="558"/>
                  </a:cubicBezTo>
                  <a:cubicBezTo>
                    <a:pt x="981" y="582"/>
                    <a:pt x="978" y="600"/>
                    <a:pt x="961" y="617"/>
                  </a:cubicBezTo>
                  <a:cubicBezTo>
                    <a:pt x="940" y="637"/>
                    <a:pt x="910" y="633"/>
                    <a:pt x="882" y="633"/>
                  </a:cubicBezTo>
                  <a:cubicBezTo>
                    <a:pt x="659" y="633"/>
                    <a:pt x="436" y="633"/>
                    <a:pt x="213" y="633"/>
                  </a:cubicBezTo>
                  <a:cubicBezTo>
                    <a:pt x="193" y="633"/>
                    <a:pt x="172" y="633"/>
                    <a:pt x="152" y="633"/>
                  </a:cubicBezTo>
                  <a:cubicBezTo>
                    <a:pt x="117" y="633"/>
                    <a:pt x="90" y="605"/>
                    <a:pt x="89" y="571"/>
                  </a:cubicBezTo>
                  <a:cubicBezTo>
                    <a:pt x="89" y="555"/>
                    <a:pt x="89" y="539"/>
                    <a:pt x="89" y="523"/>
                  </a:cubicBezTo>
                  <a:cubicBezTo>
                    <a:pt x="89" y="467"/>
                    <a:pt x="89" y="411"/>
                    <a:pt x="89" y="355"/>
                  </a:cubicBezTo>
                  <a:cubicBezTo>
                    <a:pt x="89" y="275"/>
                    <a:pt x="117" y="201"/>
                    <a:pt x="172" y="144"/>
                  </a:cubicBezTo>
                  <a:cubicBezTo>
                    <a:pt x="187" y="128"/>
                    <a:pt x="204" y="115"/>
                    <a:pt x="222" y="103"/>
                  </a:cubicBezTo>
                  <a:cubicBezTo>
                    <a:pt x="267" y="74"/>
                    <a:pt x="225" y="1"/>
                    <a:pt x="179" y="31"/>
                  </a:cubicBezTo>
                  <a:cubicBezTo>
                    <a:pt x="93" y="87"/>
                    <a:pt x="32" y="174"/>
                    <a:pt x="12" y="276"/>
                  </a:cubicBezTo>
                  <a:cubicBezTo>
                    <a:pt x="1" y="332"/>
                    <a:pt x="5" y="391"/>
                    <a:pt x="5" y="447"/>
                  </a:cubicBezTo>
                  <a:cubicBezTo>
                    <a:pt x="5" y="498"/>
                    <a:pt x="0" y="553"/>
                    <a:pt x="9" y="604"/>
                  </a:cubicBezTo>
                  <a:cubicBezTo>
                    <a:pt x="22" y="675"/>
                    <a:pt x="92" y="717"/>
                    <a:pt x="161" y="717"/>
                  </a:cubicBezTo>
                  <a:cubicBezTo>
                    <a:pt x="375" y="717"/>
                    <a:pt x="590" y="717"/>
                    <a:pt x="804" y="717"/>
                  </a:cubicBezTo>
                  <a:cubicBezTo>
                    <a:pt x="839" y="717"/>
                    <a:pt x="873" y="717"/>
                    <a:pt x="907" y="717"/>
                  </a:cubicBezTo>
                  <a:cubicBezTo>
                    <a:pt x="977" y="717"/>
                    <a:pt x="1035" y="681"/>
                    <a:pt x="1058" y="614"/>
                  </a:cubicBezTo>
                  <a:cubicBezTo>
                    <a:pt x="1066" y="592"/>
                    <a:pt x="1065" y="568"/>
                    <a:pt x="1065" y="544"/>
                  </a:cubicBezTo>
                  <a:cubicBezTo>
                    <a:pt x="1065" y="515"/>
                    <a:pt x="1065" y="485"/>
                    <a:pt x="1065" y="455"/>
                  </a:cubicBezTo>
                  <a:cubicBezTo>
                    <a:pt x="1065" y="399"/>
                    <a:pt x="1067" y="343"/>
                    <a:pt x="1060" y="287"/>
                  </a:cubicBezTo>
                  <a:cubicBezTo>
                    <a:pt x="1045" y="181"/>
                    <a:pt x="977" y="86"/>
                    <a:pt x="888" y="29"/>
                  </a:cubicBezTo>
                  <a:cubicBezTo>
                    <a:pt x="842" y="0"/>
                    <a:pt x="800" y="72"/>
                    <a:pt x="846"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002060"/>
                </a:solidFill>
              </a:endParaRPr>
            </a:p>
          </p:txBody>
        </p:sp>
        <p:sp>
          <p:nvSpPr>
            <p:cNvPr id="10" name="Forma libre 39">
              <a:extLst>
                <a:ext uri="{FF2B5EF4-FFF2-40B4-BE49-F238E27FC236}">
                  <a16:creationId xmlns:a16="http://schemas.microsoft.com/office/drawing/2014/main" id="{426B4897-8470-4A76-9FA9-4E7CD62BFE0C}"/>
                </a:ext>
              </a:extLst>
            </p:cNvPr>
            <p:cNvSpPr>
              <a:spLocks/>
            </p:cNvSpPr>
            <p:nvPr/>
          </p:nvSpPr>
          <p:spPr bwMode="auto">
            <a:xfrm>
              <a:off x="-19121438" y="-3736976"/>
              <a:ext cx="1906588" cy="1978025"/>
            </a:xfrm>
            <a:custGeom>
              <a:avLst/>
              <a:gdLst>
                <a:gd name="T0" fmla="*/ 555 w 639"/>
                <a:gd name="T1" fmla="*/ 327 h 664"/>
                <a:gd name="T2" fmla="*/ 438 w 639"/>
                <a:gd name="T3" fmla="*/ 527 h 664"/>
                <a:gd name="T4" fmla="*/ 204 w 639"/>
                <a:gd name="T5" fmla="*/ 521 h 664"/>
                <a:gd name="T6" fmla="*/ 97 w 639"/>
                <a:gd name="T7" fmla="*/ 316 h 664"/>
                <a:gd name="T8" fmla="*/ 222 w 639"/>
                <a:gd name="T9" fmla="*/ 123 h 664"/>
                <a:gd name="T10" fmla="*/ 447 w 639"/>
                <a:gd name="T11" fmla="*/ 133 h 664"/>
                <a:gd name="T12" fmla="*/ 555 w 639"/>
                <a:gd name="T13" fmla="*/ 327 h 664"/>
                <a:gd name="T14" fmla="*/ 639 w 639"/>
                <a:gd name="T15" fmla="*/ 327 h 664"/>
                <a:gd name="T16" fmla="*/ 519 w 639"/>
                <a:gd name="T17" fmla="*/ 82 h 664"/>
                <a:gd name="T18" fmla="*/ 244 w 639"/>
                <a:gd name="T19" fmla="*/ 25 h 664"/>
                <a:gd name="T20" fmla="*/ 40 w 639"/>
                <a:gd name="T21" fmla="*/ 201 h 664"/>
                <a:gd name="T22" fmla="*/ 54 w 639"/>
                <a:gd name="T23" fmla="*/ 482 h 664"/>
                <a:gd name="T24" fmla="*/ 407 w 639"/>
                <a:gd name="T25" fmla="*/ 630 h 664"/>
                <a:gd name="T26" fmla="*/ 639 w 639"/>
                <a:gd name="T27" fmla="*/ 327 h 664"/>
                <a:gd name="T28" fmla="*/ 555 w 639"/>
                <a:gd name="T29" fmla="*/ 327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9" h="664">
                  <a:moveTo>
                    <a:pt x="555" y="327"/>
                  </a:moveTo>
                  <a:cubicBezTo>
                    <a:pt x="554" y="410"/>
                    <a:pt x="510" y="485"/>
                    <a:pt x="438" y="527"/>
                  </a:cubicBezTo>
                  <a:cubicBezTo>
                    <a:pt x="366" y="569"/>
                    <a:pt x="275" y="564"/>
                    <a:pt x="204" y="521"/>
                  </a:cubicBezTo>
                  <a:cubicBezTo>
                    <a:pt x="133" y="478"/>
                    <a:pt x="95" y="398"/>
                    <a:pt x="97" y="316"/>
                  </a:cubicBezTo>
                  <a:cubicBezTo>
                    <a:pt x="100" y="234"/>
                    <a:pt x="151" y="161"/>
                    <a:pt x="222" y="123"/>
                  </a:cubicBezTo>
                  <a:cubicBezTo>
                    <a:pt x="293" y="86"/>
                    <a:pt x="380" y="92"/>
                    <a:pt x="447" y="133"/>
                  </a:cubicBezTo>
                  <a:cubicBezTo>
                    <a:pt x="514" y="174"/>
                    <a:pt x="554" y="250"/>
                    <a:pt x="555" y="327"/>
                  </a:cubicBezTo>
                  <a:cubicBezTo>
                    <a:pt x="555" y="381"/>
                    <a:pt x="639" y="382"/>
                    <a:pt x="639" y="327"/>
                  </a:cubicBezTo>
                  <a:cubicBezTo>
                    <a:pt x="638" y="232"/>
                    <a:pt x="595" y="141"/>
                    <a:pt x="519" y="82"/>
                  </a:cubicBezTo>
                  <a:cubicBezTo>
                    <a:pt x="441" y="21"/>
                    <a:pt x="340" y="0"/>
                    <a:pt x="244" y="25"/>
                  </a:cubicBezTo>
                  <a:cubicBezTo>
                    <a:pt x="154" y="48"/>
                    <a:pt x="77" y="116"/>
                    <a:pt x="40" y="201"/>
                  </a:cubicBezTo>
                  <a:cubicBezTo>
                    <a:pt x="0" y="292"/>
                    <a:pt x="5" y="395"/>
                    <a:pt x="54" y="482"/>
                  </a:cubicBezTo>
                  <a:cubicBezTo>
                    <a:pt x="123" y="606"/>
                    <a:pt x="272" y="664"/>
                    <a:pt x="407" y="630"/>
                  </a:cubicBezTo>
                  <a:cubicBezTo>
                    <a:pt x="543" y="595"/>
                    <a:pt x="637" y="466"/>
                    <a:pt x="639" y="327"/>
                  </a:cubicBezTo>
                  <a:cubicBezTo>
                    <a:pt x="639" y="273"/>
                    <a:pt x="555" y="273"/>
                    <a:pt x="555" y="3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002060"/>
                </a:solidFill>
              </a:endParaRPr>
            </a:p>
          </p:txBody>
        </p:sp>
        <p:sp>
          <p:nvSpPr>
            <p:cNvPr id="11" name="Forma libre 40">
              <a:extLst>
                <a:ext uri="{FF2B5EF4-FFF2-40B4-BE49-F238E27FC236}">
                  <a16:creationId xmlns:a16="http://schemas.microsoft.com/office/drawing/2014/main" id="{08884941-111D-4BB6-BD63-1DA532A17165}"/>
                </a:ext>
              </a:extLst>
            </p:cNvPr>
            <p:cNvSpPr>
              <a:spLocks/>
            </p:cNvSpPr>
            <p:nvPr/>
          </p:nvSpPr>
          <p:spPr bwMode="auto">
            <a:xfrm>
              <a:off x="-19746913" y="-2163763"/>
              <a:ext cx="3186113" cy="2136775"/>
            </a:xfrm>
            <a:custGeom>
              <a:avLst/>
              <a:gdLst>
                <a:gd name="T0" fmla="*/ 846 w 1068"/>
                <a:gd name="T1" fmla="*/ 102 h 717"/>
                <a:gd name="T2" fmla="*/ 981 w 1068"/>
                <a:gd name="T3" fmla="*/ 329 h 717"/>
                <a:gd name="T4" fmla="*/ 981 w 1068"/>
                <a:gd name="T5" fmla="*/ 479 h 717"/>
                <a:gd name="T6" fmla="*/ 981 w 1068"/>
                <a:gd name="T7" fmla="*/ 558 h 717"/>
                <a:gd name="T8" fmla="*/ 961 w 1068"/>
                <a:gd name="T9" fmla="*/ 617 h 717"/>
                <a:gd name="T10" fmla="*/ 882 w 1068"/>
                <a:gd name="T11" fmla="*/ 633 h 717"/>
                <a:gd name="T12" fmla="*/ 214 w 1068"/>
                <a:gd name="T13" fmla="*/ 633 h 717"/>
                <a:gd name="T14" fmla="*/ 153 w 1068"/>
                <a:gd name="T15" fmla="*/ 633 h 717"/>
                <a:gd name="T16" fmla="*/ 90 w 1068"/>
                <a:gd name="T17" fmla="*/ 571 h 717"/>
                <a:gd name="T18" fmla="*/ 90 w 1068"/>
                <a:gd name="T19" fmla="*/ 523 h 717"/>
                <a:gd name="T20" fmla="*/ 90 w 1068"/>
                <a:gd name="T21" fmla="*/ 355 h 717"/>
                <a:gd name="T22" fmla="*/ 173 w 1068"/>
                <a:gd name="T23" fmla="*/ 144 h 717"/>
                <a:gd name="T24" fmla="*/ 222 w 1068"/>
                <a:gd name="T25" fmla="*/ 103 h 717"/>
                <a:gd name="T26" fmla="*/ 180 w 1068"/>
                <a:gd name="T27" fmla="*/ 31 h 717"/>
                <a:gd name="T28" fmla="*/ 13 w 1068"/>
                <a:gd name="T29" fmla="*/ 276 h 717"/>
                <a:gd name="T30" fmla="*/ 6 w 1068"/>
                <a:gd name="T31" fmla="*/ 447 h 717"/>
                <a:gd name="T32" fmla="*/ 10 w 1068"/>
                <a:gd name="T33" fmla="*/ 604 h 717"/>
                <a:gd name="T34" fmla="*/ 161 w 1068"/>
                <a:gd name="T35" fmla="*/ 717 h 717"/>
                <a:gd name="T36" fmla="*/ 805 w 1068"/>
                <a:gd name="T37" fmla="*/ 717 h 717"/>
                <a:gd name="T38" fmla="*/ 908 w 1068"/>
                <a:gd name="T39" fmla="*/ 717 h 717"/>
                <a:gd name="T40" fmla="*/ 1059 w 1068"/>
                <a:gd name="T41" fmla="*/ 614 h 717"/>
                <a:gd name="T42" fmla="*/ 1065 w 1068"/>
                <a:gd name="T43" fmla="*/ 544 h 717"/>
                <a:gd name="T44" fmla="*/ 1065 w 1068"/>
                <a:gd name="T45" fmla="*/ 455 h 717"/>
                <a:gd name="T46" fmla="*/ 1060 w 1068"/>
                <a:gd name="T47" fmla="*/ 287 h 717"/>
                <a:gd name="T48" fmla="*/ 889 w 1068"/>
                <a:gd name="T49" fmla="*/ 29 h 717"/>
                <a:gd name="T50" fmla="*/ 846 w 1068"/>
                <a:gd name="T51" fmla="*/ 102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8" h="717">
                  <a:moveTo>
                    <a:pt x="846" y="102"/>
                  </a:moveTo>
                  <a:cubicBezTo>
                    <a:pt x="924" y="152"/>
                    <a:pt x="975" y="236"/>
                    <a:pt x="981" y="329"/>
                  </a:cubicBezTo>
                  <a:cubicBezTo>
                    <a:pt x="984" y="379"/>
                    <a:pt x="981" y="429"/>
                    <a:pt x="981" y="479"/>
                  </a:cubicBezTo>
                  <a:cubicBezTo>
                    <a:pt x="981" y="505"/>
                    <a:pt x="981" y="532"/>
                    <a:pt x="981" y="558"/>
                  </a:cubicBezTo>
                  <a:cubicBezTo>
                    <a:pt x="981" y="582"/>
                    <a:pt x="978" y="600"/>
                    <a:pt x="961" y="617"/>
                  </a:cubicBezTo>
                  <a:cubicBezTo>
                    <a:pt x="941" y="637"/>
                    <a:pt x="911" y="633"/>
                    <a:pt x="882" y="633"/>
                  </a:cubicBezTo>
                  <a:cubicBezTo>
                    <a:pt x="659" y="633"/>
                    <a:pt x="437" y="633"/>
                    <a:pt x="214" y="633"/>
                  </a:cubicBezTo>
                  <a:cubicBezTo>
                    <a:pt x="193" y="633"/>
                    <a:pt x="173" y="633"/>
                    <a:pt x="153" y="633"/>
                  </a:cubicBezTo>
                  <a:cubicBezTo>
                    <a:pt x="118" y="633"/>
                    <a:pt x="91" y="605"/>
                    <a:pt x="90" y="571"/>
                  </a:cubicBezTo>
                  <a:cubicBezTo>
                    <a:pt x="89" y="555"/>
                    <a:pt x="90" y="539"/>
                    <a:pt x="90" y="523"/>
                  </a:cubicBezTo>
                  <a:cubicBezTo>
                    <a:pt x="90" y="467"/>
                    <a:pt x="90" y="411"/>
                    <a:pt x="90" y="355"/>
                  </a:cubicBezTo>
                  <a:cubicBezTo>
                    <a:pt x="90" y="275"/>
                    <a:pt x="117" y="201"/>
                    <a:pt x="173" y="144"/>
                  </a:cubicBezTo>
                  <a:cubicBezTo>
                    <a:pt x="188" y="128"/>
                    <a:pt x="204" y="115"/>
                    <a:pt x="222" y="103"/>
                  </a:cubicBezTo>
                  <a:cubicBezTo>
                    <a:pt x="267" y="74"/>
                    <a:pt x="225" y="1"/>
                    <a:pt x="180" y="31"/>
                  </a:cubicBezTo>
                  <a:cubicBezTo>
                    <a:pt x="94" y="87"/>
                    <a:pt x="32" y="174"/>
                    <a:pt x="13" y="276"/>
                  </a:cubicBezTo>
                  <a:cubicBezTo>
                    <a:pt x="2" y="332"/>
                    <a:pt x="6" y="391"/>
                    <a:pt x="6" y="447"/>
                  </a:cubicBezTo>
                  <a:cubicBezTo>
                    <a:pt x="6" y="498"/>
                    <a:pt x="0" y="553"/>
                    <a:pt x="10" y="604"/>
                  </a:cubicBezTo>
                  <a:cubicBezTo>
                    <a:pt x="23" y="675"/>
                    <a:pt x="93" y="717"/>
                    <a:pt x="161" y="717"/>
                  </a:cubicBezTo>
                  <a:cubicBezTo>
                    <a:pt x="376" y="717"/>
                    <a:pt x="590" y="717"/>
                    <a:pt x="805" y="717"/>
                  </a:cubicBezTo>
                  <a:cubicBezTo>
                    <a:pt x="839" y="717"/>
                    <a:pt x="874" y="717"/>
                    <a:pt x="908" y="717"/>
                  </a:cubicBezTo>
                  <a:cubicBezTo>
                    <a:pt x="978" y="717"/>
                    <a:pt x="1036" y="681"/>
                    <a:pt x="1059" y="614"/>
                  </a:cubicBezTo>
                  <a:cubicBezTo>
                    <a:pt x="1067" y="592"/>
                    <a:pt x="1065" y="568"/>
                    <a:pt x="1065" y="544"/>
                  </a:cubicBezTo>
                  <a:cubicBezTo>
                    <a:pt x="1065" y="515"/>
                    <a:pt x="1065" y="485"/>
                    <a:pt x="1065" y="455"/>
                  </a:cubicBezTo>
                  <a:cubicBezTo>
                    <a:pt x="1065" y="399"/>
                    <a:pt x="1068" y="343"/>
                    <a:pt x="1060" y="287"/>
                  </a:cubicBezTo>
                  <a:cubicBezTo>
                    <a:pt x="1046" y="181"/>
                    <a:pt x="978" y="86"/>
                    <a:pt x="889" y="29"/>
                  </a:cubicBezTo>
                  <a:cubicBezTo>
                    <a:pt x="843" y="0"/>
                    <a:pt x="801" y="72"/>
                    <a:pt x="846"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002060"/>
                </a:solidFill>
              </a:endParaRPr>
            </a:p>
          </p:txBody>
        </p:sp>
        <p:sp>
          <p:nvSpPr>
            <p:cNvPr id="12" name="Forma libre 41">
              <a:extLst>
                <a:ext uri="{FF2B5EF4-FFF2-40B4-BE49-F238E27FC236}">
                  <a16:creationId xmlns:a16="http://schemas.microsoft.com/office/drawing/2014/main" id="{0E89D6C0-E5F8-47FF-8190-4361ED777159}"/>
                </a:ext>
              </a:extLst>
            </p:cNvPr>
            <p:cNvSpPr>
              <a:spLocks/>
            </p:cNvSpPr>
            <p:nvPr/>
          </p:nvSpPr>
          <p:spPr bwMode="auto">
            <a:xfrm>
              <a:off x="-22120225" y="-5770563"/>
              <a:ext cx="250825" cy="2101850"/>
            </a:xfrm>
            <a:custGeom>
              <a:avLst/>
              <a:gdLst>
                <a:gd name="T0" fmla="*/ 0 w 84"/>
                <a:gd name="T1" fmla="*/ 54 h 705"/>
                <a:gd name="T2" fmla="*/ 0 w 84"/>
                <a:gd name="T3" fmla="*/ 631 h 705"/>
                <a:gd name="T4" fmla="*/ 0 w 84"/>
                <a:gd name="T5" fmla="*/ 650 h 705"/>
                <a:gd name="T6" fmla="*/ 84 w 84"/>
                <a:gd name="T7" fmla="*/ 650 h 705"/>
                <a:gd name="T8" fmla="*/ 84 w 84"/>
                <a:gd name="T9" fmla="*/ 73 h 705"/>
                <a:gd name="T10" fmla="*/ 84 w 84"/>
                <a:gd name="T11" fmla="*/ 54 h 705"/>
                <a:gd name="T12" fmla="*/ 0 w 84"/>
                <a:gd name="T13" fmla="*/ 54 h 705"/>
              </a:gdLst>
              <a:ahLst/>
              <a:cxnLst>
                <a:cxn ang="0">
                  <a:pos x="T0" y="T1"/>
                </a:cxn>
                <a:cxn ang="0">
                  <a:pos x="T2" y="T3"/>
                </a:cxn>
                <a:cxn ang="0">
                  <a:pos x="T4" y="T5"/>
                </a:cxn>
                <a:cxn ang="0">
                  <a:pos x="T6" y="T7"/>
                </a:cxn>
                <a:cxn ang="0">
                  <a:pos x="T8" y="T9"/>
                </a:cxn>
                <a:cxn ang="0">
                  <a:pos x="T10" y="T11"/>
                </a:cxn>
                <a:cxn ang="0">
                  <a:pos x="T12" y="T13"/>
                </a:cxn>
              </a:cxnLst>
              <a:rect l="0" t="0" r="r" b="b"/>
              <a:pathLst>
                <a:path w="84" h="705">
                  <a:moveTo>
                    <a:pt x="0" y="54"/>
                  </a:moveTo>
                  <a:cubicBezTo>
                    <a:pt x="0" y="247"/>
                    <a:pt x="0" y="439"/>
                    <a:pt x="0" y="631"/>
                  </a:cubicBezTo>
                  <a:cubicBezTo>
                    <a:pt x="0" y="638"/>
                    <a:pt x="0" y="644"/>
                    <a:pt x="0" y="650"/>
                  </a:cubicBezTo>
                  <a:cubicBezTo>
                    <a:pt x="0" y="705"/>
                    <a:pt x="84" y="705"/>
                    <a:pt x="84" y="650"/>
                  </a:cubicBezTo>
                  <a:cubicBezTo>
                    <a:pt x="84" y="458"/>
                    <a:pt x="84" y="266"/>
                    <a:pt x="84" y="73"/>
                  </a:cubicBezTo>
                  <a:cubicBezTo>
                    <a:pt x="84" y="67"/>
                    <a:pt x="84" y="61"/>
                    <a:pt x="84" y="54"/>
                  </a:cubicBezTo>
                  <a:cubicBezTo>
                    <a:pt x="84" y="0"/>
                    <a:pt x="0" y="0"/>
                    <a:pt x="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002060"/>
                </a:solidFill>
              </a:endParaRPr>
            </a:p>
          </p:txBody>
        </p:sp>
        <p:sp>
          <p:nvSpPr>
            <p:cNvPr id="13" name="Forma libre 42">
              <a:extLst>
                <a:ext uri="{FF2B5EF4-FFF2-40B4-BE49-F238E27FC236}">
                  <a16:creationId xmlns:a16="http://schemas.microsoft.com/office/drawing/2014/main" id="{F2B683ED-11A9-4ED1-A941-C7F0C5096E24}"/>
                </a:ext>
              </a:extLst>
            </p:cNvPr>
            <p:cNvSpPr>
              <a:spLocks/>
            </p:cNvSpPr>
            <p:nvPr/>
          </p:nvSpPr>
          <p:spPr bwMode="auto">
            <a:xfrm>
              <a:off x="-23742650" y="-4017963"/>
              <a:ext cx="1944688" cy="1266825"/>
            </a:xfrm>
            <a:custGeom>
              <a:avLst/>
              <a:gdLst>
                <a:gd name="T0" fmla="*/ 89 w 652"/>
                <a:gd name="T1" fmla="*/ 398 h 425"/>
                <a:gd name="T2" fmla="*/ 589 w 652"/>
                <a:gd name="T3" fmla="*/ 109 h 425"/>
                <a:gd name="T4" fmla="*/ 605 w 652"/>
                <a:gd name="T5" fmla="*/ 100 h 425"/>
                <a:gd name="T6" fmla="*/ 563 w 652"/>
                <a:gd name="T7" fmla="*/ 27 h 425"/>
                <a:gd name="T8" fmla="*/ 63 w 652"/>
                <a:gd name="T9" fmla="*/ 316 h 425"/>
                <a:gd name="T10" fmla="*/ 47 w 652"/>
                <a:gd name="T11" fmla="*/ 325 h 425"/>
                <a:gd name="T12" fmla="*/ 89 w 652"/>
                <a:gd name="T13" fmla="*/ 398 h 425"/>
              </a:gdLst>
              <a:ahLst/>
              <a:cxnLst>
                <a:cxn ang="0">
                  <a:pos x="T0" y="T1"/>
                </a:cxn>
                <a:cxn ang="0">
                  <a:pos x="T2" y="T3"/>
                </a:cxn>
                <a:cxn ang="0">
                  <a:pos x="T4" y="T5"/>
                </a:cxn>
                <a:cxn ang="0">
                  <a:pos x="T6" y="T7"/>
                </a:cxn>
                <a:cxn ang="0">
                  <a:pos x="T8" y="T9"/>
                </a:cxn>
                <a:cxn ang="0">
                  <a:pos x="T10" y="T11"/>
                </a:cxn>
                <a:cxn ang="0">
                  <a:pos x="T12" y="T13"/>
                </a:cxn>
              </a:cxnLst>
              <a:rect l="0" t="0" r="r" b="b"/>
              <a:pathLst>
                <a:path w="652" h="425">
                  <a:moveTo>
                    <a:pt x="89" y="398"/>
                  </a:moveTo>
                  <a:cubicBezTo>
                    <a:pt x="256" y="302"/>
                    <a:pt x="422" y="205"/>
                    <a:pt x="589" y="109"/>
                  </a:cubicBezTo>
                  <a:cubicBezTo>
                    <a:pt x="594" y="106"/>
                    <a:pt x="600" y="103"/>
                    <a:pt x="605" y="100"/>
                  </a:cubicBezTo>
                  <a:cubicBezTo>
                    <a:pt x="652" y="73"/>
                    <a:pt x="610" y="0"/>
                    <a:pt x="563" y="27"/>
                  </a:cubicBezTo>
                  <a:cubicBezTo>
                    <a:pt x="396" y="123"/>
                    <a:pt x="230" y="219"/>
                    <a:pt x="63" y="316"/>
                  </a:cubicBezTo>
                  <a:cubicBezTo>
                    <a:pt x="58" y="319"/>
                    <a:pt x="52" y="322"/>
                    <a:pt x="47" y="325"/>
                  </a:cubicBezTo>
                  <a:cubicBezTo>
                    <a:pt x="0" y="352"/>
                    <a:pt x="42" y="425"/>
                    <a:pt x="89" y="3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002060"/>
                </a:solidFill>
              </a:endParaRPr>
            </a:p>
          </p:txBody>
        </p:sp>
        <p:sp>
          <p:nvSpPr>
            <p:cNvPr id="14" name="Forma libre 43">
              <a:extLst>
                <a:ext uri="{FF2B5EF4-FFF2-40B4-BE49-F238E27FC236}">
                  <a16:creationId xmlns:a16="http://schemas.microsoft.com/office/drawing/2014/main" id="{5F24A4C5-7DDA-4711-B85E-9A4348702CB8}"/>
                </a:ext>
              </a:extLst>
            </p:cNvPr>
            <p:cNvSpPr>
              <a:spLocks/>
            </p:cNvSpPr>
            <p:nvPr/>
          </p:nvSpPr>
          <p:spPr bwMode="auto">
            <a:xfrm>
              <a:off x="-22191663" y="-4017963"/>
              <a:ext cx="1946275" cy="1266825"/>
            </a:xfrm>
            <a:custGeom>
              <a:avLst/>
              <a:gdLst>
                <a:gd name="T0" fmla="*/ 605 w 652"/>
                <a:gd name="T1" fmla="*/ 325 h 425"/>
                <a:gd name="T2" fmla="*/ 106 w 652"/>
                <a:gd name="T3" fmla="*/ 37 h 425"/>
                <a:gd name="T4" fmla="*/ 89 w 652"/>
                <a:gd name="T5" fmla="*/ 27 h 425"/>
                <a:gd name="T6" fmla="*/ 47 w 652"/>
                <a:gd name="T7" fmla="*/ 100 h 425"/>
                <a:gd name="T8" fmla="*/ 546 w 652"/>
                <a:gd name="T9" fmla="*/ 388 h 425"/>
                <a:gd name="T10" fmla="*/ 563 w 652"/>
                <a:gd name="T11" fmla="*/ 398 h 425"/>
                <a:gd name="T12" fmla="*/ 605 w 652"/>
                <a:gd name="T13" fmla="*/ 325 h 425"/>
              </a:gdLst>
              <a:ahLst/>
              <a:cxnLst>
                <a:cxn ang="0">
                  <a:pos x="T0" y="T1"/>
                </a:cxn>
                <a:cxn ang="0">
                  <a:pos x="T2" y="T3"/>
                </a:cxn>
                <a:cxn ang="0">
                  <a:pos x="T4" y="T5"/>
                </a:cxn>
                <a:cxn ang="0">
                  <a:pos x="T6" y="T7"/>
                </a:cxn>
                <a:cxn ang="0">
                  <a:pos x="T8" y="T9"/>
                </a:cxn>
                <a:cxn ang="0">
                  <a:pos x="T10" y="T11"/>
                </a:cxn>
                <a:cxn ang="0">
                  <a:pos x="T12" y="T13"/>
                </a:cxn>
              </a:cxnLst>
              <a:rect l="0" t="0" r="r" b="b"/>
              <a:pathLst>
                <a:path w="652" h="425">
                  <a:moveTo>
                    <a:pt x="605" y="325"/>
                  </a:moveTo>
                  <a:cubicBezTo>
                    <a:pt x="439" y="229"/>
                    <a:pt x="272" y="133"/>
                    <a:pt x="106" y="37"/>
                  </a:cubicBezTo>
                  <a:cubicBezTo>
                    <a:pt x="100" y="33"/>
                    <a:pt x="95" y="30"/>
                    <a:pt x="89" y="27"/>
                  </a:cubicBezTo>
                  <a:cubicBezTo>
                    <a:pt x="42" y="0"/>
                    <a:pt x="0" y="73"/>
                    <a:pt x="47" y="100"/>
                  </a:cubicBezTo>
                  <a:cubicBezTo>
                    <a:pt x="213" y="196"/>
                    <a:pt x="380" y="292"/>
                    <a:pt x="546" y="388"/>
                  </a:cubicBezTo>
                  <a:cubicBezTo>
                    <a:pt x="552" y="391"/>
                    <a:pt x="557" y="395"/>
                    <a:pt x="563" y="398"/>
                  </a:cubicBezTo>
                  <a:cubicBezTo>
                    <a:pt x="610" y="425"/>
                    <a:pt x="652" y="352"/>
                    <a:pt x="605" y="3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002060"/>
                </a:solidFill>
              </a:endParaRPr>
            </a:p>
          </p:txBody>
        </p:sp>
      </p:grpSp>
      <p:grpSp>
        <p:nvGrpSpPr>
          <p:cNvPr id="23" name="Grupo 22" descr="Esta imagen es de una forma abstracta. ">
            <a:extLst>
              <a:ext uri="{FF2B5EF4-FFF2-40B4-BE49-F238E27FC236}">
                <a16:creationId xmlns:a16="http://schemas.microsoft.com/office/drawing/2014/main" id="{C5C1EC81-7459-4B76-B0C8-CF221BB21A2F}"/>
              </a:ext>
            </a:extLst>
          </p:cNvPr>
          <p:cNvGrpSpPr/>
          <p:nvPr/>
        </p:nvGrpSpPr>
        <p:grpSpPr>
          <a:xfrm>
            <a:off x="4855953" y="-2833465"/>
            <a:ext cx="8948964" cy="12105059"/>
            <a:chOff x="4855953" y="-2833465"/>
            <a:chExt cx="8948964" cy="12105059"/>
          </a:xfrm>
        </p:grpSpPr>
        <p:sp>
          <p:nvSpPr>
            <p:cNvPr id="20" name="Forma libre 10">
              <a:extLst>
                <a:ext uri="{FF2B5EF4-FFF2-40B4-BE49-F238E27FC236}">
                  <a16:creationId xmlns:a16="http://schemas.microsoft.com/office/drawing/2014/main" id="{6067105C-8C4E-4F4D-AF25-4E9E7FEE0199}"/>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1" name="Forma libre 11">
              <a:extLst>
                <a:ext uri="{FF2B5EF4-FFF2-40B4-BE49-F238E27FC236}">
                  <a16:creationId xmlns:a16="http://schemas.microsoft.com/office/drawing/2014/main" id="{70B75532-3E3F-4E79-89ED-8E7671BB9C68}"/>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22" name="Forma libre 12">
              <a:extLst>
                <a:ext uri="{FF2B5EF4-FFF2-40B4-BE49-F238E27FC236}">
                  <a16:creationId xmlns:a16="http://schemas.microsoft.com/office/drawing/2014/main" id="{517F7404-4FD2-4A56-9BC1-55945A2E0042}"/>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sp>
        <p:nvSpPr>
          <p:cNvPr id="25" name="Título 24" hidden="1">
            <a:extLst>
              <a:ext uri="{FF2B5EF4-FFF2-40B4-BE49-F238E27FC236}">
                <a16:creationId xmlns:a16="http://schemas.microsoft.com/office/drawing/2014/main" id="{24922840-A8AD-427F-889C-2B79CACC872F}"/>
              </a:ext>
            </a:extLst>
          </p:cNvPr>
          <p:cNvSpPr>
            <a:spLocks noGrp="1"/>
          </p:cNvSpPr>
          <p:nvPr>
            <p:ph type="title"/>
          </p:nvPr>
        </p:nvSpPr>
        <p:spPr/>
        <p:txBody>
          <a:bodyPr rtlCol="0"/>
          <a:lstStyle/>
          <a:p>
            <a:r>
              <a:rPr lang="es-ES" dirty="0"/>
              <a:t>Diapositiva de recursos humanos 10</a:t>
            </a:r>
          </a:p>
        </p:txBody>
      </p:sp>
    </p:spTree>
    <p:extLst>
      <p:ext uri="{BB962C8B-B14F-4D97-AF65-F5344CB8AC3E}">
        <p14:creationId xmlns:p14="http://schemas.microsoft.com/office/powerpoint/2010/main" val="166379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a:extLst>
              <a:ext uri="{FF2B5EF4-FFF2-40B4-BE49-F238E27FC236}">
                <a16:creationId xmlns:a16="http://schemas.microsoft.com/office/drawing/2014/main" id="{CE6AF7FE-5978-4B5F-90E1-044AC25EC230}"/>
              </a:ext>
            </a:extLst>
          </p:cNvPr>
          <p:cNvSpPr txBox="1"/>
          <p:nvPr/>
        </p:nvSpPr>
        <p:spPr>
          <a:xfrm>
            <a:off x="726781" y="273553"/>
            <a:ext cx="6657245" cy="405205"/>
          </a:xfrm>
          <a:prstGeom prst="rect">
            <a:avLst/>
          </a:prstGeom>
          <a:noFill/>
        </p:spPr>
        <p:txBody>
          <a:bodyPr wrap="square" lIns="0" tIns="0" rIns="0" bIns="0" rtlCol="0">
            <a:noAutofit/>
          </a:bodyPr>
          <a:lstStyle>
            <a:defPPr>
              <a:defRPr lang="en-US"/>
            </a:defPPr>
            <a:lvl1pPr>
              <a:lnSpc>
                <a:spcPts val="4000"/>
              </a:lnSpc>
              <a:defRPr sz="3600" b="1">
                <a:solidFill>
                  <a:srgbClr val="002060"/>
                </a:solidFill>
                <a:latin typeface="Segoe UI" panose="020B0502040204020203" pitchFamily="34" charset="0"/>
                <a:cs typeface="Segoe UI" panose="020B0502040204020203" pitchFamily="34" charset="0"/>
              </a:defRPr>
            </a:lvl1pPr>
          </a:lstStyle>
          <a:p>
            <a:pPr rtl="0"/>
            <a:r>
              <a:rPr lang="es-ES" sz="3200" dirty="0"/>
              <a:t>OBJETIVOS</a:t>
            </a:r>
          </a:p>
        </p:txBody>
      </p:sp>
      <p:sp>
        <p:nvSpPr>
          <p:cNvPr id="4" name="Cuadro de texto 3">
            <a:extLst>
              <a:ext uri="{FF2B5EF4-FFF2-40B4-BE49-F238E27FC236}">
                <a16:creationId xmlns:a16="http://schemas.microsoft.com/office/drawing/2014/main" id="{171A55DA-183A-4D18-85CD-0F3BC09D5269}"/>
              </a:ext>
            </a:extLst>
          </p:cNvPr>
          <p:cNvSpPr txBox="1"/>
          <p:nvPr/>
        </p:nvSpPr>
        <p:spPr>
          <a:xfrm>
            <a:off x="726781" y="1197957"/>
            <a:ext cx="3697735" cy="430887"/>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rtl="0"/>
            <a:r>
              <a:rPr lang="es-ES" sz="2800" b="1" dirty="0">
                <a:latin typeface="Segoe UI" panose="020B0502040204020203" pitchFamily="34" charset="0"/>
              </a:rPr>
              <a:t>Objetivos Específicos</a:t>
            </a:r>
          </a:p>
        </p:txBody>
      </p:sp>
      <p:pic>
        <p:nvPicPr>
          <p:cNvPr id="163" name="Imagen 162" descr="Esta imagen es de dos pares de manos juntando piezas de puzzle. ">
            <a:extLst>
              <a:ext uri="{FF2B5EF4-FFF2-40B4-BE49-F238E27FC236}">
                <a16:creationId xmlns:a16="http://schemas.microsoft.com/office/drawing/2014/main" id="{AB835B29-19DB-41C9-9C29-FB52358C44C7}"/>
              </a:ext>
            </a:extLst>
          </p:cNvPr>
          <p:cNvPicPr>
            <a:picLocks noChangeAspect="1"/>
          </p:cNvPicPr>
          <p:nvPr/>
        </p:nvPicPr>
        <p:blipFill rotWithShape="1">
          <a:blip r:embed="rId3"/>
          <a:srcRect r="15224"/>
          <a:stretch/>
        </p:blipFill>
        <p:spPr>
          <a:xfrm>
            <a:off x="7548019" y="0"/>
            <a:ext cx="4643982" cy="6858000"/>
          </a:xfrm>
          <a:prstGeom prst="rect">
            <a:avLst/>
          </a:prstGeom>
        </p:spPr>
      </p:pic>
      <p:sp>
        <p:nvSpPr>
          <p:cNvPr id="53" name="Título 52" hidden="1">
            <a:extLst>
              <a:ext uri="{FF2B5EF4-FFF2-40B4-BE49-F238E27FC236}">
                <a16:creationId xmlns:a16="http://schemas.microsoft.com/office/drawing/2014/main" id="{6BCAF586-A14B-4A3B-A249-655ADDBB3A4C}"/>
              </a:ext>
            </a:extLst>
          </p:cNvPr>
          <p:cNvSpPr>
            <a:spLocks noGrp="1"/>
          </p:cNvSpPr>
          <p:nvPr>
            <p:ph type="title"/>
          </p:nvPr>
        </p:nvSpPr>
        <p:spPr/>
        <p:txBody>
          <a:bodyPr rtlCol="0"/>
          <a:lstStyle/>
          <a:p>
            <a:r>
              <a:rPr lang="es-ES" dirty="0"/>
              <a:t>Diapositiva de recursos humanos 8</a:t>
            </a:r>
          </a:p>
        </p:txBody>
      </p:sp>
      <p:sp>
        <p:nvSpPr>
          <p:cNvPr id="63" name="Cuadro de texto 3">
            <a:extLst>
              <a:ext uri="{FF2B5EF4-FFF2-40B4-BE49-F238E27FC236}">
                <a16:creationId xmlns:a16="http://schemas.microsoft.com/office/drawing/2014/main" id="{A344E7F4-23DC-401A-9027-0FDB66352BC2}"/>
              </a:ext>
            </a:extLst>
          </p:cNvPr>
          <p:cNvSpPr txBox="1"/>
          <p:nvPr/>
        </p:nvSpPr>
        <p:spPr>
          <a:xfrm>
            <a:off x="-537653" y="1872485"/>
            <a:ext cx="7563904" cy="4001095"/>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marL="1200150" lvl="2" indent="-285750" algn="just" fontAlgn="base">
              <a:buFont typeface="Arial" panose="020B0604020202020204" pitchFamily="34" charset="0"/>
              <a:buChar char="•"/>
            </a:pPr>
            <a:r>
              <a:rPr lang="es-ES" sz="2600" i="1" dirty="0">
                <a:solidFill>
                  <a:srgbClr val="002060"/>
                </a:solidFill>
                <a:latin typeface="+mj-lt"/>
                <a:cs typeface="Segoe UI" panose="020B0502040204020203" pitchFamily="34" charset="0"/>
              </a:rPr>
              <a:t>Investigar y aprender sobre el marco teórico relacionado al campo del e-</a:t>
            </a:r>
            <a:r>
              <a:rPr lang="es-ES" sz="2600" i="1" dirty="0" err="1">
                <a:solidFill>
                  <a:srgbClr val="002060"/>
                </a:solidFill>
                <a:latin typeface="+mj-lt"/>
                <a:cs typeface="Segoe UI" panose="020B0502040204020203" pitchFamily="34" charset="0"/>
              </a:rPr>
              <a:t>Health</a:t>
            </a:r>
            <a:r>
              <a:rPr lang="es-ES" sz="2600" i="1" dirty="0">
                <a:solidFill>
                  <a:srgbClr val="002060"/>
                </a:solidFill>
                <a:latin typeface="+mj-lt"/>
                <a:cs typeface="Segoe UI" panose="020B0502040204020203" pitchFamily="34" charset="0"/>
              </a:rPr>
              <a:t> para determinar los campos de acción de la presente investigación.</a:t>
            </a:r>
          </a:p>
          <a:p>
            <a:pPr lvl="2" algn="just" fontAlgn="base"/>
            <a:endParaRPr lang="es-ES" sz="2600" i="1" dirty="0">
              <a:solidFill>
                <a:srgbClr val="002060"/>
              </a:solidFill>
              <a:latin typeface="+mj-lt"/>
              <a:cs typeface="Segoe UI" panose="020B0502040204020203" pitchFamily="34" charset="0"/>
            </a:endParaRPr>
          </a:p>
          <a:p>
            <a:pPr marL="1200150" lvl="2" indent="-285750" algn="just" fontAlgn="base">
              <a:buFont typeface="Arial" panose="020B0604020202020204" pitchFamily="34" charset="0"/>
              <a:buChar char="•"/>
            </a:pPr>
            <a:r>
              <a:rPr lang="es-ES" sz="2600" i="1" dirty="0">
                <a:solidFill>
                  <a:srgbClr val="002060"/>
                </a:solidFill>
                <a:latin typeface="+mj-lt"/>
                <a:cs typeface="Segoe UI" panose="020B0502040204020203" pitchFamily="34" charset="0"/>
              </a:rPr>
              <a:t>Definir los parámetros y situación tecnológica actual del centro de salud tomando en consideración las recomendaciones emitidas por </a:t>
            </a:r>
            <a:r>
              <a:rPr lang="es-ES" sz="2600" i="1" dirty="0" err="1">
                <a:solidFill>
                  <a:srgbClr val="002060"/>
                </a:solidFill>
                <a:latin typeface="+mj-lt"/>
                <a:cs typeface="Segoe UI" panose="020B0502040204020203" pitchFamily="34" charset="0"/>
              </a:rPr>
              <a:t>Cobit</a:t>
            </a:r>
            <a:r>
              <a:rPr lang="es-ES" sz="2600" i="1" dirty="0">
                <a:solidFill>
                  <a:srgbClr val="002060"/>
                </a:solidFill>
                <a:latin typeface="+mj-lt"/>
                <a:cs typeface="Segoe UI" panose="020B0502040204020203" pitchFamily="34" charset="0"/>
              </a:rPr>
              <a:t> 5 en lo referente al tema de infraestructura.</a:t>
            </a:r>
            <a:endParaRPr lang="es-MX" sz="2600" i="1" dirty="0">
              <a:solidFill>
                <a:srgbClr val="002060"/>
              </a:solidFill>
              <a:latin typeface="+mj-lt"/>
              <a:cs typeface="Segoe UI" panose="020B0502040204020203" pitchFamily="34" charset="0"/>
            </a:endParaRPr>
          </a:p>
        </p:txBody>
      </p:sp>
    </p:spTree>
    <p:extLst>
      <p:ext uri="{BB962C8B-B14F-4D97-AF65-F5344CB8AC3E}">
        <p14:creationId xmlns:p14="http://schemas.microsoft.com/office/powerpoint/2010/main" val="2225384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a:extLst>
              <a:ext uri="{FF2B5EF4-FFF2-40B4-BE49-F238E27FC236}">
                <a16:creationId xmlns:a16="http://schemas.microsoft.com/office/drawing/2014/main" id="{CE6AF7FE-5978-4B5F-90E1-044AC25EC230}"/>
              </a:ext>
            </a:extLst>
          </p:cNvPr>
          <p:cNvSpPr txBox="1"/>
          <p:nvPr/>
        </p:nvSpPr>
        <p:spPr>
          <a:xfrm>
            <a:off x="726781" y="273553"/>
            <a:ext cx="6657245" cy="405205"/>
          </a:xfrm>
          <a:prstGeom prst="rect">
            <a:avLst/>
          </a:prstGeom>
          <a:noFill/>
        </p:spPr>
        <p:txBody>
          <a:bodyPr wrap="square" lIns="0" tIns="0" rIns="0" bIns="0" rtlCol="0">
            <a:noAutofit/>
          </a:bodyPr>
          <a:lstStyle>
            <a:defPPr>
              <a:defRPr lang="en-US"/>
            </a:defPPr>
            <a:lvl1pPr>
              <a:lnSpc>
                <a:spcPts val="4000"/>
              </a:lnSpc>
              <a:defRPr sz="3600" b="1">
                <a:solidFill>
                  <a:srgbClr val="002060"/>
                </a:solidFill>
                <a:latin typeface="Segoe UI" panose="020B0502040204020203" pitchFamily="34" charset="0"/>
                <a:cs typeface="Segoe UI" panose="020B0502040204020203" pitchFamily="34" charset="0"/>
              </a:defRPr>
            </a:lvl1pPr>
          </a:lstStyle>
          <a:p>
            <a:pPr rtl="0"/>
            <a:r>
              <a:rPr lang="es-ES" sz="3200" dirty="0"/>
              <a:t>OBJETIVOS</a:t>
            </a:r>
          </a:p>
        </p:txBody>
      </p:sp>
      <p:sp>
        <p:nvSpPr>
          <p:cNvPr id="4" name="Cuadro de texto 3">
            <a:extLst>
              <a:ext uri="{FF2B5EF4-FFF2-40B4-BE49-F238E27FC236}">
                <a16:creationId xmlns:a16="http://schemas.microsoft.com/office/drawing/2014/main" id="{171A55DA-183A-4D18-85CD-0F3BC09D5269}"/>
              </a:ext>
            </a:extLst>
          </p:cNvPr>
          <p:cNvSpPr txBox="1"/>
          <p:nvPr/>
        </p:nvSpPr>
        <p:spPr>
          <a:xfrm>
            <a:off x="726781" y="1197957"/>
            <a:ext cx="3697735" cy="430887"/>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rtl="0"/>
            <a:r>
              <a:rPr lang="es-ES" sz="2800" b="1" dirty="0">
                <a:latin typeface="Segoe UI" panose="020B0502040204020203" pitchFamily="34" charset="0"/>
              </a:rPr>
              <a:t>Objetivos Específicos</a:t>
            </a:r>
          </a:p>
        </p:txBody>
      </p:sp>
      <p:pic>
        <p:nvPicPr>
          <p:cNvPr id="163" name="Imagen 162" descr="Esta imagen es de dos pares de manos juntando piezas de puzzle. ">
            <a:extLst>
              <a:ext uri="{FF2B5EF4-FFF2-40B4-BE49-F238E27FC236}">
                <a16:creationId xmlns:a16="http://schemas.microsoft.com/office/drawing/2014/main" id="{AB835B29-19DB-41C9-9C29-FB52358C44C7}"/>
              </a:ext>
            </a:extLst>
          </p:cNvPr>
          <p:cNvPicPr>
            <a:picLocks noChangeAspect="1"/>
          </p:cNvPicPr>
          <p:nvPr/>
        </p:nvPicPr>
        <p:blipFill rotWithShape="1">
          <a:blip r:embed="rId3"/>
          <a:srcRect r="15224"/>
          <a:stretch/>
        </p:blipFill>
        <p:spPr>
          <a:xfrm>
            <a:off x="7548019" y="0"/>
            <a:ext cx="4643982" cy="6858000"/>
          </a:xfrm>
          <a:prstGeom prst="rect">
            <a:avLst/>
          </a:prstGeom>
        </p:spPr>
      </p:pic>
      <p:sp>
        <p:nvSpPr>
          <p:cNvPr id="53" name="Título 52" hidden="1">
            <a:extLst>
              <a:ext uri="{FF2B5EF4-FFF2-40B4-BE49-F238E27FC236}">
                <a16:creationId xmlns:a16="http://schemas.microsoft.com/office/drawing/2014/main" id="{6BCAF586-A14B-4A3B-A249-655ADDBB3A4C}"/>
              </a:ext>
            </a:extLst>
          </p:cNvPr>
          <p:cNvSpPr>
            <a:spLocks noGrp="1"/>
          </p:cNvSpPr>
          <p:nvPr>
            <p:ph type="title"/>
          </p:nvPr>
        </p:nvSpPr>
        <p:spPr/>
        <p:txBody>
          <a:bodyPr rtlCol="0"/>
          <a:lstStyle/>
          <a:p>
            <a:r>
              <a:rPr lang="es-ES" dirty="0"/>
              <a:t>Diapositiva de recursos humanos 8</a:t>
            </a:r>
          </a:p>
        </p:txBody>
      </p:sp>
      <p:sp>
        <p:nvSpPr>
          <p:cNvPr id="63" name="Cuadro de texto 3">
            <a:extLst>
              <a:ext uri="{FF2B5EF4-FFF2-40B4-BE49-F238E27FC236}">
                <a16:creationId xmlns:a16="http://schemas.microsoft.com/office/drawing/2014/main" id="{A344E7F4-23DC-401A-9027-0FDB66352BC2}"/>
              </a:ext>
            </a:extLst>
          </p:cNvPr>
          <p:cNvSpPr txBox="1"/>
          <p:nvPr/>
        </p:nvSpPr>
        <p:spPr>
          <a:xfrm>
            <a:off x="-572366" y="2352627"/>
            <a:ext cx="7956392" cy="3200876"/>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marL="1200150" lvl="2" indent="-285750" algn="just" fontAlgn="base">
              <a:buFont typeface="Arial" panose="020B0604020202020204" pitchFamily="34" charset="0"/>
              <a:buChar char="•"/>
            </a:pPr>
            <a:r>
              <a:rPr lang="es-ES" sz="2600" i="1" dirty="0">
                <a:solidFill>
                  <a:srgbClr val="002060"/>
                </a:solidFill>
                <a:latin typeface="+mj-lt"/>
                <a:cs typeface="Segoe UI" panose="020B0502040204020203" pitchFamily="34" charset="0"/>
              </a:rPr>
              <a:t>Determinar los procesos utilizados en la administración y asignación de turnos del centro de salud.</a:t>
            </a:r>
          </a:p>
          <a:p>
            <a:pPr marL="1200150" lvl="2" indent="-285750" algn="just" fontAlgn="base">
              <a:buFont typeface="Arial" panose="020B0604020202020204" pitchFamily="34" charset="0"/>
              <a:buChar char="•"/>
            </a:pPr>
            <a:r>
              <a:rPr lang="es-MX" sz="2600" i="1" dirty="0">
                <a:solidFill>
                  <a:srgbClr val="002060"/>
                </a:solidFill>
                <a:latin typeface="+mj-lt"/>
                <a:cs typeface="Segoe UI" panose="020B0502040204020203" pitchFamily="34" charset="0"/>
              </a:rPr>
              <a:t>Diseñar y desarrollar una Aplicación Web Progresiva que permita la integración entre los procesos de administración, asignación de citas médicas, y los sistemas de movilidad que posee el centro de salud.</a:t>
            </a:r>
          </a:p>
        </p:txBody>
      </p:sp>
    </p:spTree>
    <p:extLst>
      <p:ext uri="{BB962C8B-B14F-4D97-AF65-F5344CB8AC3E}">
        <p14:creationId xmlns:p14="http://schemas.microsoft.com/office/powerpoint/2010/main" val="3679619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a:extLst>
              <a:ext uri="{FF2B5EF4-FFF2-40B4-BE49-F238E27FC236}">
                <a16:creationId xmlns:a16="http://schemas.microsoft.com/office/drawing/2014/main" id="{CE6AF7FE-5978-4B5F-90E1-044AC25EC230}"/>
              </a:ext>
            </a:extLst>
          </p:cNvPr>
          <p:cNvSpPr txBox="1"/>
          <p:nvPr/>
        </p:nvSpPr>
        <p:spPr>
          <a:xfrm>
            <a:off x="726781" y="273553"/>
            <a:ext cx="6657245" cy="405205"/>
          </a:xfrm>
          <a:prstGeom prst="rect">
            <a:avLst/>
          </a:prstGeom>
          <a:noFill/>
        </p:spPr>
        <p:txBody>
          <a:bodyPr wrap="square" lIns="0" tIns="0" rIns="0" bIns="0" rtlCol="0">
            <a:noAutofit/>
          </a:bodyPr>
          <a:lstStyle>
            <a:defPPr>
              <a:defRPr lang="en-US"/>
            </a:defPPr>
            <a:lvl1pPr>
              <a:lnSpc>
                <a:spcPts val="4000"/>
              </a:lnSpc>
              <a:defRPr sz="3600" b="1">
                <a:solidFill>
                  <a:srgbClr val="002060"/>
                </a:solidFill>
                <a:latin typeface="Segoe UI" panose="020B0502040204020203" pitchFamily="34" charset="0"/>
                <a:cs typeface="Segoe UI" panose="020B0502040204020203" pitchFamily="34" charset="0"/>
              </a:defRPr>
            </a:lvl1pPr>
          </a:lstStyle>
          <a:p>
            <a:pPr rtl="0"/>
            <a:r>
              <a:rPr lang="es-ES" sz="3200" dirty="0"/>
              <a:t>OBJETIVOS</a:t>
            </a:r>
          </a:p>
        </p:txBody>
      </p:sp>
      <p:sp>
        <p:nvSpPr>
          <p:cNvPr id="4" name="Cuadro de texto 3">
            <a:extLst>
              <a:ext uri="{FF2B5EF4-FFF2-40B4-BE49-F238E27FC236}">
                <a16:creationId xmlns:a16="http://schemas.microsoft.com/office/drawing/2014/main" id="{171A55DA-183A-4D18-85CD-0F3BC09D5269}"/>
              </a:ext>
            </a:extLst>
          </p:cNvPr>
          <p:cNvSpPr txBox="1"/>
          <p:nvPr/>
        </p:nvSpPr>
        <p:spPr>
          <a:xfrm>
            <a:off x="726781" y="1197957"/>
            <a:ext cx="3697735" cy="430887"/>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rtl="0"/>
            <a:r>
              <a:rPr lang="es-ES" sz="2800" b="1" dirty="0">
                <a:latin typeface="Segoe UI" panose="020B0502040204020203" pitchFamily="34" charset="0"/>
              </a:rPr>
              <a:t>Objetivos Específicos</a:t>
            </a:r>
          </a:p>
        </p:txBody>
      </p:sp>
      <p:pic>
        <p:nvPicPr>
          <p:cNvPr id="163" name="Imagen 162" descr="Esta imagen es de dos pares de manos juntando piezas de puzzle. ">
            <a:extLst>
              <a:ext uri="{FF2B5EF4-FFF2-40B4-BE49-F238E27FC236}">
                <a16:creationId xmlns:a16="http://schemas.microsoft.com/office/drawing/2014/main" id="{AB835B29-19DB-41C9-9C29-FB52358C44C7}"/>
              </a:ext>
            </a:extLst>
          </p:cNvPr>
          <p:cNvPicPr>
            <a:picLocks noChangeAspect="1"/>
          </p:cNvPicPr>
          <p:nvPr/>
        </p:nvPicPr>
        <p:blipFill rotWithShape="1">
          <a:blip r:embed="rId3"/>
          <a:srcRect r="15224"/>
          <a:stretch/>
        </p:blipFill>
        <p:spPr>
          <a:xfrm>
            <a:off x="7548019" y="0"/>
            <a:ext cx="4643982" cy="6858000"/>
          </a:xfrm>
          <a:prstGeom prst="rect">
            <a:avLst/>
          </a:prstGeom>
        </p:spPr>
      </p:pic>
      <p:sp>
        <p:nvSpPr>
          <p:cNvPr id="53" name="Título 52" hidden="1">
            <a:extLst>
              <a:ext uri="{FF2B5EF4-FFF2-40B4-BE49-F238E27FC236}">
                <a16:creationId xmlns:a16="http://schemas.microsoft.com/office/drawing/2014/main" id="{6BCAF586-A14B-4A3B-A249-655ADDBB3A4C}"/>
              </a:ext>
            </a:extLst>
          </p:cNvPr>
          <p:cNvSpPr>
            <a:spLocks noGrp="1"/>
          </p:cNvSpPr>
          <p:nvPr>
            <p:ph type="title"/>
          </p:nvPr>
        </p:nvSpPr>
        <p:spPr/>
        <p:txBody>
          <a:bodyPr rtlCol="0"/>
          <a:lstStyle/>
          <a:p>
            <a:r>
              <a:rPr lang="es-ES" dirty="0"/>
              <a:t>Diapositiva de recursos humanos 8</a:t>
            </a:r>
          </a:p>
        </p:txBody>
      </p:sp>
      <p:sp>
        <p:nvSpPr>
          <p:cNvPr id="63" name="Cuadro de texto 3">
            <a:extLst>
              <a:ext uri="{FF2B5EF4-FFF2-40B4-BE49-F238E27FC236}">
                <a16:creationId xmlns:a16="http://schemas.microsoft.com/office/drawing/2014/main" id="{A344E7F4-23DC-401A-9027-0FDB66352BC2}"/>
              </a:ext>
            </a:extLst>
          </p:cNvPr>
          <p:cNvSpPr txBox="1"/>
          <p:nvPr/>
        </p:nvSpPr>
        <p:spPr>
          <a:xfrm>
            <a:off x="-459541" y="2325094"/>
            <a:ext cx="7925564" cy="1600438"/>
          </a:xfrm>
          <a:prstGeom prst="rect">
            <a:avLst/>
          </a:prstGeom>
        </p:spPr>
        <p:txBody>
          <a:bodyPr wrap="square" lIns="0" tIns="0" rIns="0" bIns="0" rtlCol="0">
            <a:spAutoFit/>
          </a:bodyPr>
          <a:lstStyle>
            <a:defPPr>
              <a:defRPr lang="en-US"/>
            </a:defPPr>
            <a:lvl1pPr>
              <a:defRPr sz="1600" i="1">
                <a:solidFill>
                  <a:srgbClr val="002060"/>
                </a:solidFill>
                <a:latin typeface="+mj-lt"/>
                <a:cs typeface="Segoe UI" panose="020B0502040204020203" pitchFamily="34" charset="0"/>
              </a:defRPr>
            </a:lvl1pPr>
          </a:lstStyle>
          <a:p>
            <a:pPr marL="1200150" lvl="2" indent="-285750" algn="just" fontAlgn="base">
              <a:buFont typeface="Arial" panose="020B0604020202020204" pitchFamily="34" charset="0"/>
              <a:buChar char="•"/>
            </a:pPr>
            <a:r>
              <a:rPr lang="es-ES" sz="2600" i="1" dirty="0">
                <a:solidFill>
                  <a:srgbClr val="002060"/>
                </a:solidFill>
                <a:latin typeface="+mj-lt"/>
                <a:cs typeface="Segoe UI" panose="020B0502040204020203" pitchFamily="34" charset="0"/>
              </a:rPr>
              <a:t>Desarrollar pruebas y validación de resultados, los cuales faciliten una toma de decisiones y seguimiento de los procesos previamente definidos.</a:t>
            </a:r>
            <a:endParaRPr lang="es-MX" sz="2600" i="1" dirty="0">
              <a:solidFill>
                <a:srgbClr val="002060"/>
              </a:solidFill>
              <a:latin typeface="+mj-lt"/>
              <a:cs typeface="Segoe UI" panose="020B0502040204020203" pitchFamily="34" charset="0"/>
            </a:endParaRPr>
          </a:p>
        </p:txBody>
      </p:sp>
    </p:spTree>
    <p:extLst>
      <p:ext uri="{BB962C8B-B14F-4D97-AF65-F5344CB8AC3E}">
        <p14:creationId xmlns:p14="http://schemas.microsoft.com/office/powerpoint/2010/main" val="673643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adro de texto 106">
            <a:extLst>
              <a:ext uri="{FF2B5EF4-FFF2-40B4-BE49-F238E27FC236}">
                <a16:creationId xmlns:a16="http://schemas.microsoft.com/office/drawing/2014/main" id="{54EA7ED5-6E34-4D47-91B6-F78F5F8B4C6E}"/>
              </a:ext>
            </a:extLst>
          </p:cNvPr>
          <p:cNvSpPr txBox="1"/>
          <p:nvPr/>
        </p:nvSpPr>
        <p:spPr>
          <a:xfrm>
            <a:off x="1622659" y="485574"/>
            <a:ext cx="9269929" cy="512961"/>
          </a:xfrm>
          <a:prstGeom prst="rect">
            <a:avLst/>
          </a:prstGeom>
          <a:noFill/>
        </p:spPr>
        <p:txBody>
          <a:bodyPr wrap="square" lIns="0" tIns="0" rIns="0" bIns="0" rtlCol="0">
            <a:spAutoFit/>
          </a:bodyPr>
          <a:lstStyle/>
          <a:p>
            <a:pPr algn="ctr">
              <a:lnSpc>
                <a:spcPts val="4000"/>
              </a:lnSpc>
            </a:pPr>
            <a:r>
              <a:rPr lang="es-ES" sz="4400" b="1" dirty="0">
                <a:solidFill>
                  <a:srgbClr val="002060"/>
                </a:solidFill>
                <a:latin typeface="Segoe UI" panose="020B0502040204020203" pitchFamily="34" charset="0"/>
                <a:cs typeface="Segoe UI" panose="020B0502040204020203" pitchFamily="34" charset="0"/>
              </a:rPr>
              <a:t>Caso de Estudio</a:t>
            </a:r>
          </a:p>
        </p:txBody>
      </p:sp>
      <p:cxnSp>
        <p:nvCxnSpPr>
          <p:cNvPr id="110" name="Conector recto 109">
            <a:extLst>
              <a:ext uri="{FF2B5EF4-FFF2-40B4-BE49-F238E27FC236}">
                <a16:creationId xmlns:a16="http://schemas.microsoft.com/office/drawing/2014/main" id="{6D08E99A-0644-4757-9F3A-BBA1A4F39081}"/>
              </a:ext>
              <a:ext uri="{C183D7F6-B498-43B3-948B-1728B52AA6E4}">
                <adec:decorative xmlns:adec="http://schemas.microsoft.com/office/drawing/2017/decorative" val="1"/>
              </a:ext>
            </a:extLst>
          </p:cNvPr>
          <p:cNvCxnSpPr>
            <a:cxnSpLocks/>
          </p:cNvCxnSpPr>
          <p:nvPr/>
        </p:nvCxnSpPr>
        <p:spPr>
          <a:xfrm>
            <a:off x="203200" y="1006424"/>
            <a:ext cx="1168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Elipse 123">
            <a:extLst>
              <a:ext uri="{FF2B5EF4-FFF2-40B4-BE49-F238E27FC236}">
                <a16:creationId xmlns:a16="http://schemas.microsoft.com/office/drawing/2014/main" id="{0B8C9A86-3574-4A2E-BC62-481A2BE7FBED}"/>
              </a:ext>
              <a:ext uri="{C183D7F6-B498-43B3-948B-1728B52AA6E4}">
                <adec:decorative xmlns:adec="http://schemas.microsoft.com/office/drawing/2017/decorative" val="1"/>
              </a:ext>
            </a:extLst>
          </p:cNvPr>
          <p:cNvSpPr/>
          <p:nvPr/>
        </p:nvSpPr>
        <p:spPr>
          <a:xfrm>
            <a:off x="5893364" y="980047"/>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 name="Título 3" hidden="1">
            <a:extLst>
              <a:ext uri="{FF2B5EF4-FFF2-40B4-BE49-F238E27FC236}">
                <a16:creationId xmlns:a16="http://schemas.microsoft.com/office/drawing/2014/main" id="{2784E464-B64A-4614-9350-2C88DBD46AB5}"/>
              </a:ext>
            </a:extLst>
          </p:cNvPr>
          <p:cNvSpPr>
            <a:spLocks noGrp="1"/>
          </p:cNvSpPr>
          <p:nvPr>
            <p:ph type="title"/>
          </p:nvPr>
        </p:nvSpPr>
        <p:spPr/>
        <p:txBody>
          <a:bodyPr rtlCol="0"/>
          <a:lstStyle/>
          <a:p>
            <a:r>
              <a:rPr lang="es-ES" dirty="0"/>
              <a:t>Diapositiva de recursos humanos 5</a:t>
            </a:r>
          </a:p>
        </p:txBody>
      </p:sp>
      <p:grpSp>
        <p:nvGrpSpPr>
          <p:cNvPr id="10" name="Grupo 9" descr="Esta imagen es de una forma abstracta. ">
            <a:extLst>
              <a:ext uri="{FF2B5EF4-FFF2-40B4-BE49-F238E27FC236}">
                <a16:creationId xmlns:a16="http://schemas.microsoft.com/office/drawing/2014/main" id="{BF7F628C-69E2-43B0-B1DF-F3EADC1B3D90}"/>
              </a:ext>
            </a:extLst>
          </p:cNvPr>
          <p:cNvGrpSpPr/>
          <p:nvPr/>
        </p:nvGrpSpPr>
        <p:grpSpPr>
          <a:xfrm rot="15309759">
            <a:off x="8601906" y="3496793"/>
            <a:ext cx="4736736" cy="6407275"/>
            <a:chOff x="4855953" y="-2833465"/>
            <a:chExt cx="8948964" cy="12105059"/>
          </a:xfrm>
        </p:grpSpPr>
        <p:sp>
          <p:nvSpPr>
            <p:cNvPr id="11" name="Forma libre 10">
              <a:extLst>
                <a:ext uri="{FF2B5EF4-FFF2-40B4-BE49-F238E27FC236}">
                  <a16:creationId xmlns:a16="http://schemas.microsoft.com/office/drawing/2014/main" id="{43951995-0041-47B6-8E44-C84DE946AF76}"/>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3" name="Forma libre 11">
              <a:extLst>
                <a:ext uri="{FF2B5EF4-FFF2-40B4-BE49-F238E27FC236}">
                  <a16:creationId xmlns:a16="http://schemas.microsoft.com/office/drawing/2014/main" id="{56D4EFEE-6B26-43C9-9DF1-B69EE15AE83A}"/>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sp>
          <p:nvSpPr>
            <p:cNvPr id="14" name="Forma libre 12">
              <a:extLst>
                <a:ext uri="{FF2B5EF4-FFF2-40B4-BE49-F238E27FC236}">
                  <a16:creationId xmlns:a16="http://schemas.microsoft.com/office/drawing/2014/main" id="{ABEA42BF-CF52-4BF9-9482-DA4460C84D1B}"/>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s-ES" dirty="0"/>
            </a:p>
          </p:txBody>
        </p:sp>
      </p:grpSp>
      <p:pic>
        <p:nvPicPr>
          <p:cNvPr id="12" name="Imagen 11">
            <a:extLst>
              <a:ext uri="{FF2B5EF4-FFF2-40B4-BE49-F238E27FC236}">
                <a16:creationId xmlns:a16="http://schemas.microsoft.com/office/drawing/2014/main" id="{842E8E43-1A81-43A8-9362-DB9062E2EFF2}"/>
              </a:ext>
            </a:extLst>
          </p:cNvPr>
          <p:cNvPicPr>
            <a:picLocks noChangeAspect="1"/>
          </p:cNvPicPr>
          <p:nvPr/>
        </p:nvPicPr>
        <p:blipFill>
          <a:blip r:embed="rId3"/>
          <a:stretch>
            <a:fillRect/>
          </a:stretch>
        </p:blipFill>
        <p:spPr>
          <a:xfrm>
            <a:off x="1622659" y="2116243"/>
            <a:ext cx="4869602" cy="3619814"/>
          </a:xfrm>
          <a:prstGeom prst="rect">
            <a:avLst/>
          </a:prstGeom>
        </p:spPr>
      </p:pic>
      <p:pic>
        <p:nvPicPr>
          <p:cNvPr id="13314" name="Picture 2" descr="Resultado de imagen para asistanet">
            <a:extLst>
              <a:ext uri="{FF2B5EF4-FFF2-40B4-BE49-F238E27FC236}">
                <a16:creationId xmlns:a16="http://schemas.microsoft.com/office/drawing/2014/main" id="{8AD0E383-F37B-4766-95AD-FA58797F6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4717" y="2116243"/>
            <a:ext cx="3810000"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11048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0740563_TF33668227.potx" id="{B848F757-4882-4260-9664-369339BAC206}" vid="{4D2DE6CD-11E4-4246-B83E-0A0B217F758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1520</Words>
  <Application>Microsoft Macintosh PowerPoint</Application>
  <PresentationFormat>Widescreen</PresentationFormat>
  <Paragraphs>246</Paragraphs>
  <Slides>50</Slides>
  <Notes>49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Calibri Light</vt:lpstr>
      <vt:lpstr>Segoe UI</vt:lpstr>
      <vt:lpstr>Tema de Office</vt:lpstr>
      <vt:lpstr>Diapositiva de recursos humanos 1</vt:lpstr>
      <vt:lpstr>Diapositiva de recursos humanos 2</vt:lpstr>
      <vt:lpstr>Diapositiva de recursos humanos 3</vt:lpstr>
      <vt:lpstr>Diapositiva de recursos humanos 4,</vt:lpstr>
      <vt:lpstr>Diapositiva de recursos humanos 8</vt:lpstr>
      <vt:lpstr>Diapositiva de recursos humanos 8</vt:lpstr>
      <vt:lpstr>Diapositiva de recursos humanos 8</vt:lpstr>
      <vt:lpstr>Diapositiva de recursos humanos 8</vt:lpstr>
      <vt:lpstr>Diapositiva de recursos humanos 5</vt:lpstr>
      <vt:lpstr>Diapositiva de recursos humanos 10</vt:lpstr>
      <vt:lpstr>Diapositiva de recursos humanos 5</vt:lpstr>
      <vt:lpstr>Diapositiva de recursos humanos 9</vt:lpstr>
      <vt:lpstr>Diapositiva de recursos humanos 5</vt:lpstr>
      <vt:lpstr>Diapositiva de recursos humanos 5</vt:lpstr>
      <vt:lpstr>Diapositiva de recursos humanos 5</vt:lpstr>
      <vt:lpstr>Diapositiva de recursos humanos 5</vt:lpstr>
      <vt:lpstr>Diapositiva de recursos humanos 5</vt:lpstr>
      <vt:lpstr>Diapositiva de recursos humanos 10</vt:lpstr>
      <vt:lpstr>Diapositiva de recursos humanos 5</vt:lpstr>
      <vt:lpstr>Diapositiva de recursos humanos 5</vt:lpstr>
      <vt:lpstr>Diapositiva de recursos humanos 5</vt:lpstr>
      <vt:lpstr>Diapositiva de recursos humanos 5</vt:lpstr>
      <vt:lpstr>Diapositiva de recursos humanos 5</vt:lpstr>
      <vt:lpstr>Diapositiva de recursos humanos 5</vt:lpstr>
      <vt:lpstr>Diapositiva de recursos humanos 5</vt:lpstr>
      <vt:lpstr>Diapositiva de recursos humanos 5</vt:lpstr>
      <vt:lpstr>Diapositiva de recursos humanos 5</vt:lpstr>
      <vt:lpstr>Diapositiva de recursos humanos 5</vt:lpstr>
      <vt:lpstr>Diapositiva de recursos humanos 10</vt:lpstr>
      <vt:lpstr>PowerPoint Presentation</vt:lpstr>
      <vt:lpstr>Diapositiva de recursos humanos 10</vt:lpstr>
      <vt:lpstr>Diapositiva de recursos humanos 5</vt:lpstr>
      <vt:lpstr>Diapositiva de recursos humanos 5</vt:lpstr>
      <vt:lpstr>Diapositiva de recursos humanos 5</vt:lpstr>
      <vt:lpstr>Diapositiva de recursos humanos 5</vt:lpstr>
      <vt:lpstr>Diapositiva de recursos humanos 5</vt:lpstr>
      <vt:lpstr>Diapositiva de recursos humanos 5</vt:lpstr>
      <vt:lpstr>Diapositiva de recursos humanos 5</vt:lpstr>
      <vt:lpstr>Diapositiva de recursos humanos 5</vt:lpstr>
      <vt:lpstr>Diapositiva de recursos humanos 5</vt:lpstr>
      <vt:lpstr>Diapositiva de recursos humanos 5</vt:lpstr>
      <vt:lpstr>Diapositiva de recursos humanos 5</vt:lpstr>
      <vt:lpstr>Diapositiva de recursos humanos 10</vt:lpstr>
      <vt:lpstr>Diapositiva de recursos humanos 9</vt:lpstr>
      <vt:lpstr>Diapositiva de recursos humanos 9</vt:lpstr>
      <vt:lpstr>Diapositiva de recursos humanos 10</vt:lpstr>
      <vt:lpstr>Diapositiva de recursos humanos 9</vt:lpstr>
      <vt:lpstr>Diapositiva de recursos humanos 9</vt:lpstr>
      <vt:lpstr>Diapositiva de recursos humanos 9</vt:lpstr>
      <vt:lpstr>Diapositiva de recursos humanos 10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2019-07-24T20:22:09Z</dcterms:created>
  <dcterms:modified xsi:type="dcterms:W3CDTF">2020-01-16T16:17:50Z</dcterms:modified>
</cp:coreProperties>
</file>