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omments/comment1.xml" ContentType="application/vnd.openxmlformats-officedocument.presentationml.comment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 bookmarkIdSeed="5">
  <p:sldMasterIdLst>
    <p:sldMasterId id="2147483701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78" r:id="rId6"/>
    <p:sldId id="264" r:id="rId7"/>
    <p:sldId id="260" r:id="rId8"/>
    <p:sldId id="261" r:id="rId9"/>
    <p:sldId id="270" r:id="rId10"/>
    <p:sldId id="271" r:id="rId11"/>
    <p:sldId id="262" r:id="rId12"/>
    <p:sldId id="263" r:id="rId13"/>
    <p:sldId id="273" r:id="rId14"/>
    <p:sldId id="272" r:id="rId15"/>
    <p:sldId id="280" r:id="rId16"/>
    <p:sldId id="282" r:id="rId17"/>
    <p:sldId id="281" r:id="rId18"/>
    <p:sldId id="267" r:id="rId19"/>
    <p:sldId id="265" r:id="rId20"/>
    <p:sldId id="266" r:id="rId21"/>
    <p:sldId id="274" r:id="rId22"/>
    <p:sldId id="279" r:id="rId23"/>
    <p:sldId id="275" r:id="rId24"/>
    <p:sldId id="269" r:id="rId25"/>
    <p:sldId id="268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nald Romero" initials="RR" lastIdx="1" clrIdx="0">
    <p:extLst>
      <p:ext uri="{19B8F6BF-5375-455C-9EA6-DF929625EA0E}">
        <p15:presenceInfo xmlns:p15="http://schemas.microsoft.com/office/powerpoint/2012/main" userId="27a2ad24ea0a779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65" autoAdjust="0"/>
    <p:restoredTop sz="94660"/>
  </p:normalViewPr>
  <p:slideViewPr>
    <p:cSldViewPr snapToGrid="0">
      <p:cViewPr varScale="1">
        <p:scale>
          <a:sx n="88" d="100"/>
          <a:sy n="88" d="100"/>
        </p:scale>
        <p:origin x="29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1-10T20:24:19.879" idx="1">
    <p:pos x="6073" y="653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3B48F3-84DC-4C65-B467-EEAF50404308}" type="doc">
      <dgm:prSet loTypeId="urn:microsoft.com/office/officeart/2005/8/layout/chevron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DFAEF62E-D7C4-4926-8CB2-042DB31DAF4A}">
      <dgm:prSet phldrT="[Texto]" phldr="1"/>
      <dgm:spPr/>
      <dgm:t>
        <a:bodyPr/>
        <a:lstStyle/>
        <a:p>
          <a:endParaRPr lang="es-ES"/>
        </a:p>
      </dgm:t>
    </dgm:pt>
    <dgm:pt modelId="{6DF22ED7-ABB5-402C-8B5A-64D1B726B636}" type="parTrans" cxnId="{1C059088-0F03-42A0-97A9-36ED2F48242A}">
      <dgm:prSet/>
      <dgm:spPr/>
      <dgm:t>
        <a:bodyPr/>
        <a:lstStyle/>
        <a:p>
          <a:endParaRPr lang="es-ES"/>
        </a:p>
      </dgm:t>
    </dgm:pt>
    <dgm:pt modelId="{5C5111AC-70EC-4120-9829-8E2145D54872}" type="sibTrans" cxnId="{1C059088-0F03-42A0-97A9-36ED2F48242A}">
      <dgm:prSet/>
      <dgm:spPr/>
      <dgm:t>
        <a:bodyPr/>
        <a:lstStyle/>
        <a:p>
          <a:endParaRPr lang="es-ES"/>
        </a:p>
      </dgm:t>
    </dgm:pt>
    <dgm:pt modelId="{74BC1749-AD73-4A40-83EB-E0093C2D260E}">
      <dgm:prSet phldrT="[Texto]"/>
      <dgm:spPr/>
      <dgm:t>
        <a:bodyPr/>
        <a:lstStyle/>
        <a:p>
          <a:r>
            <a:rPr lang="es-EC" dirty="0" smtClean="0"/>
            <a:t>Cloud Computing </a:t>
          </a:r>
          <a:endParaRPr lang="es-ES" dirty="0"/>
        </a:p>
      </dgm:t>
    </dgm:pt>
    <dgm:pt modelId="{16497CC8-831B-406F-AC72-58C385805746}" type="parTrans" cxnId="{D94E3B87-44C5-4ED8-AE5F-CC44A7D07DEB}">
      <dgm:prSet/>
      <dgm:spPr/>
      <dgm:t>
        <a:bodyPr/>
        <a:lstStyle/>
        <a:p>
          <a:endParaRPr lang="es-ES"/>
        </a:p>
      </dgm:t>
    </dgm:pt>
    <dgm:pt modelId="{EE2232E5-D629-4D2A-8F81-D8ED86AAF550}" type="sibTrans" cxnId="{D94E3B87-44C5-4ED8-AE5F-CC44A7D07DEB}">
      <dgm:prSet/>
      <dgm:spPr/>
      <dgm:t>
        <a:bodyPr/>
        <a:lstStyle/>
        <a:p>
          <a:endParaRPr lang="es-ES"/>
        </a:p>
      </dgm:t>
    </dgm:pt>
    <dgm:pt modelId="{356EC554-85EB-4B3B-9715-7C97640135B5}">
      <dgm:prSet phldrT="[Texto]" phldr="1"/>
      <dgm:spPr/>
      <dgm:t>
        <a:bodyPr/>
        <a:lstStyle/>
        <a:p>
          <a:endParaRPr lang="es-ES"/>
        </a:p>
      </dgm:t>
    </dgm:pt>
    <dgm:pt modelId="{C17B01B6-127F-4416-989E-E5D7170DEBA8}" type="parTrans" cxnId="{2EC613D3-E1FD-4601-9BE2-9FF2317B8F21}">
      <dgm:prSet/>
      <dgm:spPr/>
      <dgm:t>
        <a:bodyPr/>
        <a:lstStyle/>
        <a:p>
          <a:endParaRPr lang="es-ES"/>
        </a:p>
      </dgm:t>
    </dgm:pt>
    <dgm:pt modelId="{B45E5459-82A2-42A2-BE09-78EBDC294E87}" type="sibTrans" cxnId="{2EC613D3-E1FD-4601-9BE2-9FF2317B8F21}">
      <dgm:prSet/>
      <dgm:spPr/>
      <dgm:t>
        <a:bodyPr/>
        <a:lstStyle/>
        <a:p>
          <a:endParaRPr lang="es-ES"/>
        </a:p>
      </dgm:t>
    </dgm:pt>
    <dgm:pt modelId="{0FFD5D70-AF23-4E75-A618-CEAD7A3F94B5}">
      <dgm:prSet phldrT="[Texto]"/>
      <dgm:spPr/>
      <dgm:t>
        <a:bodyPr/>
        <a:lstStyle/>
        <a:p>
          <a:r>
            <a:rPr lang="es-EC" dirty="0" smtClean="0"/>
            <a:t>Una interfaz gráfica accesible desde cualquier dispositivo con conexión a internet.	</a:t>
          </a:r>
          <a:endParaRPr lang="es-ES" dirty="0"/>
        </a:p>
      </dgm:t>
    </dgm:pt>
    <dgm:pt modelId="{826ED506-CFD9-4685-BC44-459CB2402359}" type="parTrans" cxnId="{BE3BFB33-D120-48E6-94A8-E1596B4890CF}">
      <dgm:prSet/>
      <dgm:spPr/>
      <dgm:t>
        <a:bodyPr/>
        <a:lstStyle/>
        <a:p>
          <a:endParaRPr lang="es-ES"/>
        </a:p>
      </dgm:t>
    </dgm:pt>
    <dgm:pt modelId="{24F75FA8-340D-4F2F-A1D0-A81E6A8BD6F1}" type="sibTrans" cxnId="{BE3BFB33-D120-48E6-94A8-E1596B4890CF}">
      <dgm:prSet/>
      <dgm:spPr/>
      <dgm:t>
        <a:bodyPr/>
        <a:lstStyle/>
        <a:p>
          <a:endParaRPr lang="es-ES"/>
        </a:p>
      </dgm:t>
    </dgm:pt>
    <dgm:pt modelId="{6715499B-23C1-474C-8CEC-44F6AE2DBDD4}">
      <dgm:prSet phldrT="[Texto]" phldr="1"/>
      <dgm:spPr/>
      <dgm:t>
        <a:bodyPr/>
        <a:lstStyle/>
        <a:p>
          <a:endParaRPr lang="es-ES"/>
        </a:p>
      </dgm:t>
    </dgm:pt>
    <dgm:pt modelId="{26F24378-A893-41BF-8FDB-192B1069326C}" type="parTrans" cxnId="{172AFDEB-A5CA-4556-BC7E-DADCF09230C8}">
      <dgm:prSet/>
      <dgm:spPr/>
      <dgm:t>
        <a:bodyPr/>
        <a:lstStyle/>
        <a:p>
          <a:endParaRPr lang="es-ES"/>
        </a:p>
      </dgm:t>
    </dgm:pt>
    <dgm:pt modelId="{265DCF32-9C5A-4F8D-B3B5-726D3E0FF0A4}" type="sibTrans" cxnId="{172AFDEB-A5CA-4556-BC7E-DADCF09230C8}">
      <dgm:prSet/>
      <dgm:spPr/>
      <dgm:t>
        <a:bodyPr/>
        <a:lstStyle/>
        <a:p>
          <a:endParaRPr lang="es-ES"/>
        </a:p>
      </dgm:t>
    </dgm:pt>
    <dgm:pt modelId="{EB38B3B3-1C95-4A58-8736-C4F8B24A9B23}">
      <dgm:prSet phldrT="[Texto]"/>
      <dgm:spPr/>
      <dgm:t>
        <a:bodyPr/>
        <a:lstStyle/>
        <a:p>
          <a:r>
            <a:rPr lang="es-EC" dirty="0" smtClean="0"/>
            <a:t>Corte térmico </a:t>
          </a:r>
          <a:endParaRPr lang="es-ES" dirty="0"/>
        </a:p>
      </dgm:t>
    </dgm:pt>
    <dgm:pt modelId="{AF8F58D5-AEC6-4018-AB99-7B68B123FABD}" type="parTrans" cxnId="{C070402F-A322-4136-8DF8-04F41777EBB9}">
      <dgm:prSet/>
      <dgm:spPr/>
      <dgm:t>
        <a:bodyPr/>
        <a:lstStyle/>
        <a:p>
          <a:endParaRPr lang="es-ES"/>
        </a:p>
      </dgm:t>
    </dgm:pt>
    <dgm:pt modelId="{97D4D476-C14D-42E2-B7B8-89889A399B02}" type="sibTrans" cxnId="{C070402F-A322-4136-8DF8-04F41777EBB9}">
      <dgm:prSet/>
      <dgm:spPr/>
      <dgm:t>
        <a:bodyPr/>
        <a:lstStyle/>
        <a:p>
          <a:endParaRPr lang="es-ES"/>
        </a:p>
      </dgm:t>
    </dgm:pt>
    <dgm:pt modelId="{CA7F1BE1-327A-42E1-ABB5-D2C1D66230C8}">
      <dgm:prSet/>
      <dgm:spPr/>
      <dgm:t>
        <a:bodyPr/>
        <a:lstStyle/>
        <a:p>
          <a:r>
            <a:rPr lang="es-EC" dirty="0" smtClean="0"/>
            <a:t>artificial.</a:t>
          </a:r>
          <a:endParaRPr lang="es-ES" dirty="0"/>
        </a:p>
      </dgm:t>
    </dgm:pt>
    <dgm:pt modelId="{53A44BBD-D860-40F0-A771-1A864E03A40E}" type="parTrans" cxnId="{2346DC4D-D2D2-4B39-B96A-230F2B038238}">
      <dgm:prSet/>
      <dgm:spPr/>
      <dgm:t>
        <a:bodyPr/>
        <a:lstStyle/>
        <a:p>
          <a:endParaRPr lang="es-ES"/>
        </a:p>
      </dgm:t>
    </dgm:pt>
    <dgm:pt modelId="{45F986E3-F8C6-44E5-9A8F-818DDE862ECE}" type="sibTrans" cxnId="{2346DC4D-D2D2-4B39-B96A-230F2B038238}">
      <dgm:prSet/>
      <dgm:spPr/>
      <dgm:t>
        <a:bodyPr/>
        <a:lstStyle/>
        <a:p>
          <a:endParaRPr lang="es-ES"/>
        </a:p>
      </dgm:t>
    </dgm:pt>
    <dgm:pt modelId="{073F6E52-28E2-4943-9BE2-1E982677ACC6}">
      <dgm:prSet/>
      <dgm:spPr/>
      <dgm:t>
        <a:bodyPr/>
        <a:lstStyle/>
        <a:p>
          <a:r>
            <a:rPr lang="es-EC" dirty="0" smtClean="0"/>
            <a:t>Control de calidad mediante visión artificial.</a:t>
          </a:r>
          <a:endParaRPr lang="es-ES" dirty="0"/>
        </a:p>
      </dgm:t>
    </dgm:pt>
    <dgm:pt modelId="{99D1C338-48B2-4A3A-A499-FD3F537A3200}" type="parTrans" cxnId="{B9225A85-0F09-415A-925E-57280075BE79}">
      <dgm:prSet/>
      <dgm:spPr/>
      <dgm:t>
        <a:bodyPr/>
        <a:lstStyle/>
        <a:p>
          <a:endParaRPr lang="es-ES"/>
        </a:p>
      </dgm:t>
    </dgm:pt>
    <dgm:pt modelId="{700DBB7D-7C4A-4B04-8B0D-14BA1F3755D7}" type="sibTrans" cxnId="{B9225A85-0F09-415A-925E-57280075BE79}">
      <dgm:prSet/>
      <dgm:spPr/>
      <dgm:t>
        <a:bodyPr/>
        <a:lstStyle/>
        <a:p>
          <a:endParaRPr lang="es-ES"/>
        </a:p>
      </dgm:t>
    </dgm:pt>
    <dgm:pt modelId="{2B888654-F345-4F5F-A8E0-3E2D0DAA43F3}" type="pres">
      <dgm:prSet presAssocID="{993B48F3-84DC-4C65-B467-EEAF50404308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7CD96F9-1432-438A-92C5-DC69CA3285AA}" type="pres">
      <dgm:prSet presAssocID="{DFAEF62E-D7C4-4926-8CB2-042DB31DAF4A}" presName="composite" presStyleCnt="0"/>
      <dgm:spPr/>
    </dgm:pt>
    <dgm:pt modelId="{CB68CBB4-6007-47CA-94BB-EC11D4EE5EE7}" type="pres">
      <dgm:prSet presAssocID="{DFAEF62E-D7C4-4926-8CB2-042DB31DAF4A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B8B9FD0-4C6F-4766-8A16-178288E593C9}" type="pres">
      <dgm:prSet presAssocID="{DFAEF62E-D7C4-4926-8CB2-042DB31DAF4A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BFEE050-5867-47EB-88CA-D5C04ADE690D}" type="pres">
      <dgm:prSet presAssocID="{5C5111AC-70EC-4120-9829-8E2145D54872}" presName="sp" presStyleCnt="0"/>
      <dgm:spPr/>
    </dgm:pt>
    <dgm:pt modelId="{766E3F4E-3E40-48A8-B608-D5DCD74AE829}" type="pres">
      <dgm:prSet presAssocID="{356EC554-85EB-4B3B-9715-7C97640135B5}" presName="composite" presStyleCnt="0"/>
      <dgm:spPr/>
    </dgm:pt>
    <dgm:pt modelId="{43B1810C-DA19-42F8-A177-14EEDCD5A932}" type="pres">
      <dgm:prSet presAssocID="{356EC554-85EB-4B3B-9715-7C97640135B5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11EA30D-4AB8-48FF-9CBB-A45918D151D8}" type="pres">
      <dgm:prSet presAssocID="{356EC554-85EB-4B3B-9715-7C97640135B5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EB54F64-BCF7-43E9-9137-DF668062F863}" type="pres">
      <dgm:prSet presAssocID="{B45E5459-82A2-42A2-BE09-78EBDC294E87}" presName="sp" presStyleCnt="0"/>
      <dgm:spPr/>
    </dgm:pt>
    <dgm:pt modelId="{1FE8C781-0097-4438-8BD1-8D00D982F1FD}" type="pres">
      <dgm:prSet presAssocID="{6715499B-23C1-474C-8CEC-44F6AE2DBDD4}" presName="composite" presStyleCnt="0"/>
      <dgm:spPr/>
    </dgm:pt>
    <dgm:pt modelId="{DE3B21E3-4E83-441B-8401-9B208EFDC29E}" type="pres">
      <dgm:prSet presAssocID="{6715499B-23C1-474C-8CEC-44F6AE2DBDD4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756D2C3-CDC1-4429-8B65-144A408BEE05}" type="pres">
      <dgm:prSet presAssocID="{6715499B-23C1-474C-8CEC-44F6AE2DBDD4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CF6DF19-024A-4D22-872B-30F9736C4BB6}" type="pres">
      <dgm:prSet presAssocID="{265DCF32-9C5A-4F8D-B3B5-726D3E0FF0A4}" presName="sp" presStyleCnt="0"/>
      <dgm:spPr/>
    </dgm:pt>
    <dgm:pt modelId="{0EEEEB2D-DD06-41A7-9488-F028B0A34C96}" type="pres">
      <dgm:prSet presAssocID="{CA7F1BE1-327A-42E1-ABB5-D2C1D66230C8}" presName="composite" presStyleCnt="0"/>
      <dgm:spPr/>
    </dgm:pt>
    <dgm:pt modelId="{FE7D1812-70D2-43F9-B422-21025B00482C}" type="pres">
      <dgm:prSet presAssocID="{CA7F1BE1-327A-42E1-ABB5-D2C1D66230C8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06B15E0-2D40-4CE9-9251-2D7876B1B74B}" type="pres">
      <dgm:prSet presAssocID="{CA7F1BE1-327A-42E1-ABB5-D2C1D66230C8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65C7F34B-018A-42FF-9638-1FD094C96B06}" type="presOf" srcId="{CA7F1BE1-327A-42E1-ABB5-D2C1D66230C8}" destId="{FE7D1812-70D2-43F9-B422-21025B00482C}" srcOrd="0" destOrd="0" presId="urn:microsoft.com/office/officeart/2005/8/layout/chevron2"/>
    <dgm:cxn modelId="{D66878A0-98B2-4222-8FF1-D0E4BB7627CA}" type="presOf" srcId="{DFAEF62E-D7C4-4926-8CB2-042DB31DAF4A}" destId="{CB68CBB4-6007-47CA-94BB-EC11D4EE5EE7}" srcOrd="0" destOrd="0" presId="urn:microsoft.com/office/officeart/2005/8/layout/chevron2"/>
    <dgm:cxn modelId="{0B97970E-22A0-4AEC-BAF0-A8B04D3272B9}" type="presOf" srcId="{74BC1749-AD73-4A40-83EB-E0093C2D260E}" destId="{4B8B9FD0-4C6F-4766-8A16-178288E593C9}" srcOrd="0" destOrd="0" presId="urn:microsoft.com/office/officeart/2005/8/layout/chevron2"/>
    <dgm:cxn modelId="{BE3BFB33-D120-48E6-94A8-E1596B4890CF}" srcId="{356EC554-85EB-4B3B-9715-7C97640135B5}" destId="{0FFD5D70-AF23-4E75-A618-CEAD7A3F94B5}" srcOrd="0" destOrd="0" parTransId="{826ED506-CFD9-4685-BC44-459CB2402359}" sibTransId="{24F75FA8-340D-4F2F-A1D0-A81E6A8BD6F1}"/>
    <dgm:cxn modelId="{48796A23-25F0-471A-99DF-2D310D232BCB}" type="presOf" srcId="{0FFD5D70-AF23-4E75-A618-CEAD7A3F94B5}" destId="{711EA30D-4AB8-48FF-9CBB-A45918D151D8}" srcOrd="0" destOrd="0" presId="urn:microsoft.com/office/officeart/2005/8/layout/chevron2"/>
    <dgm:cxn modelId="{0B0CABE2-388C-40EB-8D80-246D3A37492F}" type="presOf" srcId="{EB38B3B3-1C95-4A58-8736-C4F8B24A9B23}" destId="{F756D2C3-CDC1-4429-8B65-144A408BEE05}" srcOrd="0" destOrd="0" presId="urn:microsoft.com/office/officeart/2005/8/layout/chevron2"/>
    <dgm:cxn modelId="{C070402F-A322-4136-8DF8-04F41777EBB9}" srcId="{6715499B-23C1-474C-8CEC-44F6AE2DBDD4}" destId="{EB38B3B3-1C95-4A58-8736-C4F8B24A9B23}" srcOrd="0" destOrd="0" parTransId="{AF8F58D5-AEC6-4018-AB99-7B68B123FABD}" sibTransId="{97D4D476-C14D-42E2-B7B8-89889A399B02}"/>
    <dgm:cxn modelId="{172AFDEB-A5CA-4556-BC7E-DADCF09230C8}" srcId="{993B48F3-84DC-4C65-B467-EEAF50404308}" destId="{6715499B-23C1-474C-8CEC-44F6AE2DBDD4}" srcOrd="2" destOrd="0" parTransId="{26F24378-A893-41BF-8FDB-192B1069326C}" sibTransId="{265DCF32-9C5A-4F8D-B3B5-726D3E0FF0A4}"/>
    <dgm:cxn modelId="{C5AEE5A0-BCAF-4BB7-A1F1-7BEC65BD59B8}" type="presOf" srcId="{993B48F3-84DC-4C65-B467-EEAF50404308}" destId="{2B888654-F345-4F5F-A8E0-3E2D0DAA43F3}" srcOrd="0" destOrd="0" presId="urn:microsoft.com/office/officeart/2005/8/layout/chevron2"/>
    <dgm:cxn modelId="{0CA4EBCD-F230-438F-838E-C54A67385AE5}" type="presOf" srcId="{6715499B-23C1-474C-8CEC-44F6AE2DBDD4}" destId="{DE3B21E3-4E83-441B-8401-9B208EFDC29E}" srcOrd="0" destOrd="0" presId="urn:microsoft.com/office/officeart/2005/8/layout/chevron2"/>
    <dgm:cxn modelId="{B9225A85-0F09-415A-925E-57280075BE79}" srcId="{CA7F1BE1-327A-42E1-ABB5-D2C1D66230C8}" destId="{073F6E52-28E2-4943-9BE2-1E982677ACC6}" srcOrd="0" destOrd="0" parTransId="{99D1C338-48B2-4A3A-A499-FD3F537A3200}" sibTransId="{700DBB7D-7C4A-4B04-8B0D-14BA1F3755D7}"/>
    <dgm:cxn modelId="{1C059088-0F03-42A0-97A9-36ED2F48242A}" srcId="{993B48F3-84DC-4C65-B467-EEAF50404308}" destId="{DFAEF62E-D7C4-4926-8CB2-042DB31DAF4A}" srcOrd="0" destOrd="0" parTransId="{6DF22ED7-ABB5-402C-8B5A-64D1B726B636}" sibTransId="{5C5111AC-70EC-4120-9829-8E2145D54872}"/>
    <dgm:cxn modelId="{2EC613D3-E1FD-4601-9BE2-9FF2317B8F21}" srcId="{993B48F3-84DC-4C65-B467-EEAF50404308}" destId="{356EC554-85EB-4B3B-9715-7C97640135B5}" srcOrd="1" destOrd="0" parTransId="{C17B01B6-127F-4416-989E-E5D7170DEBA8}" sibTransId="{B45E5459-82A2-42A2-BE09-78EBDC294E87}"/>
    <dgm:cxn modelId="{2346DC4D-D2D2-4B39-B96A-230F2B038238}" srcId="{993B48F3-84DC-4C65-B467-EEAF50404308}" destId="{CA7F1BE1-327A-42E1-ABB5-D2C1D66230C8}" srcOrd="3" destOrd="0" parTransId="{53A44BBD-D860-40F0-A771-1A864E03A40E}" sibTransId="{45F986E3-F8C6-44E5-9A8F-818DDE862ECE}"/>
    <dgm:cxn modelId="{766E2B3A-4696-4045-AE66-2FAAE897475D}" type="presOf" srcId="{356EC554-85EB-4B3B-9715-7C97640135B5}" destId="{43B1810C-DA19-42F8-A177-14EEDCD5A932}" srcOrd="0" destOrd="0" presId="urn:microsoft.com/office/officeart/2005/8/layout/chevron2"/>
    <dgm:cxn modelId="{78842BD7-4F8D-4BB2-96C9-92C849395E7B}" type="presOf" srcId="{073F6E52-28E2-4943-9BE2-1E982677ACC6}" destId="{206B15E0-2D40-4CE9-9251-2D7876B1B74B}" srcOrd="0" destOrd="0" presId="urn:microsoft.com/office/officeart/2005/8/layout/chevron2"/>
    <dgm:cxn modelId="{D94E3B87-44C5-4ED8-AE5F-CC44A7D07DEB}" srcId="{DFAEF62E-D7C4-4926-8CB2-042DB31DAF4A}" destId="{74BC1749-AD73-4A40-83EB-E0093C2D260E}" srcOrd="0" destOrd="0" parTransId="{16497CC8-831B-406F-AC72-58C385805746}" sibTransId="{EE2232E5-D629-4D2A-8F81-D8ED86AAF550}"/>
    <dgm:cxn modelId="{6AA0D426-47BA-41D2-B385-34FF7BAC7834}" type="presParOf" srcId="{2B888654-F345-4F5F-A8E0-3E2D0DAA43F3}" destId="{97CD96F9-1432-438A-92C5-DC69CA3285AA}" srcOrd="0" destOrd="0" presId="urn:microsoft.com/office/officeart/2005/8/layout/chevron2"/>
    <dgm:cxn modelId="{3D1B6B3F-567D-48D7-9FD1-B62462FE1B04}" type="presParOf" srcId="{97CD96F9-1432-438A-92C5-DC69CA3285AA}" destId="{CB68CBB4-6007-47CA-94BB-EC11D4EE5EE7}" srcOrd="0" destOrd="0" presId="urn:microsoft.com/office/officeart/2005/8/layout/chevron2"/>
    <dgm:cxn modelId="{0D439637-9DCD-4C13-A195-8D57BF18C74C}" type="presParOf" srcId="{97CD96F9-1432-438A-92C5-DC69CA3285AA}" destId="{4B8B9FD0-4C6F-4766-8A16-178288E593C9}" srcOrd="1" destOrd="0" presId="urn:microsoft.com/office/officeart/2005/8/layout/chevron2"/>
    <dgm:cxn modelId="{53D8B49B-6EE4-4F1C-870D-1A1CCA868586}" type="presParOf" srcId="{2B888654-F345-4F5F-A8E0-3E2D0DAA43F3}" destId="{FBFEE050-5867-47EB-88CA-D5C04ADE690D}" srcOrd="1" destOrd="0" presId="urn:microsoft.com/office/officeart/2005/8/layout/chevron2"/>
    <dgm:cxn modelId="{855FA53E-D6C8-4D9E-A5E9-D72828D8D679}" type="presParOf" srcId="{2B888654-F345-4F5F-A8E0-3E2D0DAA43F3}" destId="{766E3F4E-3E40-48A8-B608-D5DCD74AE829}" srcOrd="2" destOrd="0" presId="urn:microsoft.com/office/officeart/2005/8/layout/chevron2"/>
    <dgm:cxn modelId="{5034988A-CBB2-44B2-BAFA-0BA29B576172}" type="presParOf" srcId="{766E3F4E-3E40-48A8-B608-D5DCD74AE829}" destId="{43B1810C-DA19-42F8-A177-14EEDCD5A932}" srcOrd="0" destOrd="0" presId="urn:microsoft.com/office/officeart/2005/8/layout/chevron2"/>
    <dgm:cxn modelId="{55CD3311-DF3E-41E7-BCCE-E71CD1323783}" type="presParOf" srcId="{766E3F4E-3E40-48A8-B608-D5DCD74AE829}" destId="{711EA30D-4AB8-48FF-9CBB-A45918D151D8}" srcOrd="1" destOrd="0" presId="urn:microsoft.com/office/officeart/2005/8/layout/chevron2"/>
    <dgm:cxn modelId="{468528BC-364B-4447-826C-6742F0EE9E27}" type="presParOf" srcId="{2B888654-F345-4F5F-A8E0-3E2D0DAA43F3}" destId="{2EB54F64-BCF7-43E9-9137-DF668062F863}" srcOrd="3" destOrd="0" presId="urn:microsoft.com/office/officeart/2005/8/layout/chevron2"/>
    <dgm:cxn modelId="{CC0DE7E7-207A-48B2-870F-7525B5213FAF}" type="presParOf" srcId="{2B888654-F345-4F5F-A8E0-3E2D0DAA43F3}" destId="{1FE8C781-0097-4438-8BD1-8D00D982F1FD}" srcOrd="4" destOrd="0" presId="urn:microsoft.com/office/officeart/2005/8/layout/chevron2"/>
    <dgm:cxn modelId="{2C98D7EC-2B71-4121-A9CA-CD865C3FC86D}" type="presParOf" srcId="{1FE8C781-0097-4438-8BD1-8D00D982F1FD}" destId="{DE3B21E3-4E83-441B-8401-9B208EFDC29E}" srcOrd="0" destOrd="0" presId="urn:microsoft.com/office/officeart/2005/8/layout/chevron2"/>
    <dgm:cxn modelId="{713DB7D6-4A7B-4F83-B3C5-BA6D7111166F}" type="presParOf" srcId="{1FE8C781-0097-4438-8BD1-8D00D982F1FD}" destId="{F756D2C3-CDC1-4429-8B65-144A408BEE05}" srcOrd="1" destOrd="0" presId="urn:microsoft.com/office/officeart/2005/8/layout/chevron2"/>
    <dgm:cxn modelId="{4B9A1718-D2C2-4EAF-A134-FB939C938F8F}" type="presParOf" srcId="{2B888654-F345-4F5F-A8E0-3E2D0DAA43F3}" destId="{ACF6DF19-024A-4D22-872B-30F9736C4BB6}" srcOrd="5" destOrd="0" presId="urn:microsoft.com/office/officeart/2005/8/layout/chevron2"/>
    <dgm:cxn modelId="{AFAFE34E-B7FF-4399-BF81-2442510A2F5D}" type="presParOf" srcId="{2B888654-F345-4F5F-A8E0-3E2D0DAA43F3}" destId="{0EEEEB2D-DD06-41A7-9488-F028B0A34C96}" srcOrd="6" destOrd="0" presId="urn:microsoft.com/office/officeart/2005/8/layout/chevron2"/>
    <dgm:cxn modelId="{6D37BF28-A177-43FE-9EDD-FD38A244CDC5}" type="presParOf" srcId="{0EEEEB2D-DD06-41A7-9488-F028B0A34C96}" destId="{FE7D1812-70D2-43F9-B422-21025B00482C}" srcOrd="0" destOrd="0" presId="urn:microsoft.com/office/officeart/2005/8/layout/chevron2"/>
    <dgm:cxn modelId="{06503DC8-4240-476E-BA92-2A5590A8E26B}" type="presParOf" srcId="{0EEEEB2D-DD06-41A7-9488-F028B0A34C96}" destId="{206B15E0-2D40-4CE9-9251-2D7876B1B74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0629023-72BE-409C-A5CB-4DA7C5F67D7E}" type="doc">
      <dgm:prSet loTypeId="urn:microsoft.com/office/officeart/2008/layout/VerticalAccent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4D427F29-D79A-4C08-8152-1C31859A8F42}">
      <dgm:prSet phldrT="[Texto]" phldr="1"/>
      <dgm:spPr/>
      <dgm:t>
        <a:bodyPr/>
        <a:lstStyle/>
        <a:p>
          <a:endParaRPr lang="es-ES"/>
        </a:p>
      </dgm:t>
    </dgm:pt>
    <dgm:pt modelId="{84A1F4BC-86C3-4D28-861F-6CAA4399DE1E}" type="parTrans" cxnId="{27F3F86A-8E4E-46ED-B5E6-0471829F811E}">
      <dgm:prSet/>
      <dgm:spPr/>
      <dgm:t>
        <a:bodyPr/>
        <a:lstStyle/>
        <a:p>
          <a:endParaRPr lang="es-ES"/>
        </a:p>
      </dgm:t>
    </dgm:pt>
    <dgm:pt modelId="{0E9D3D83-B6A3-4B8D-BB4A-7189B7DC59BD}" type="sibTrans" cxnId="{27F3F86A-8E4E-46ED-B5E6-0471829F811E}">
      <dgm:prSet/>
      <dgm:spPr/>
      <dgm:t>
        <a:bodyPr/>
        <a:lstStyle/>
        <a:p>
          <a:endParaRPr lang="es-ES"/>
        </a:p>
      </dgm:t>
    </dgm:pt>
    <dgm:pt modelId="{F830233E-246C-4663-BF11-6E95FC892ED5}">
      <dgm:prSet phldrT="[Texto]"/>
      <dgm:spPr/>
      <dgm:t>
        <a:bodyPr/>
        <a:lstStyle/>
        <a:p>
          <a:r>
            <a:rPr lang="es-ES" dirty="0">
              <a:latin typeface="Times New Roman" panose="02020603050405020304" pitchFamily="18" charset="0"/>
              <a:cs typeface="Times New Roman" panose="02020603050405020304" pitchFamily="18" charset="0"/>
            </a:rPr>
            <a:t>Captura de Imagen</a:t>
          </a:r>
        </a:p>
      </dgm:t>
    </dgm:pt>
    <dgm:pt modelId="{C44FE502-5B62-4E09-B186-4C9C4F5D6CDC}" type="parTrans" cxnId="{28918716-2AD0-48BB-A8A6-FAB67724BC94}">
      <dgm:prSet/>
      <dgm:spPr/>
      <dgm:t>
        <a:bodyPr/>
        <a:lstStyle/>
        <a:p>
          <a:endParaRPr lang="es-ES"/>
        </a:p>
      </dgm:t>
    </dgm:pt>
    <dgm:pt modelId="{76096BF7-5A09-4272-96FD-FE245833AA43}" type="sibTrans" cxnId="{28918716-2AD0-48BB-A8A6-FAB67724BC94}">
      <dgm:prSet/>
      <dgm:spPr/>
      <dgm:t>
        <a:bodyPr/>
        <a:lstStyle/>
        <a:p>
          <a:endParaRPr lang="es-ES"/>
        </a:p>
      </dgm:t>
    </dgm:pt>
    <dgm:pt modelId="{1D4ACC3E-4CBC-4E60-8875-4FF6FCD3F374}">
      <dgm:prSet phldrT="[Texto]" phldr="1"/>
      <dgm:spPr/>
      <dgm:t>
        <a:bodyPr/>
        <a:lstStyle/>
        <a:p>
          <a:endParaRPr lang="es-ES"/>
        </a:p>
      </dgm:t>
    </dgm:pt>
    <dgm:pt modelId="{6DC3699F-D5F0-4F8B-B5A9-E4894CF952E3}" type="parTrans" cxnId="{95A2DDF2-64C6-4261-AB1B-8A2F5C2F7241}">
      <dgm:prSet/>
      <dgm:spPr/>
      <dgm:t>
        <a:bodyPr/>
        <a:lstStyle/>
        <a:p>
          <a:endParaRPr lang="es-ES"/>
        </a:p>
      </dgm:t>
    </dgm:pt>
    <dgm:pt modelId="{B7B316D6-37DA-491A-8510-CDA098645A3A}" type="sibTrans" cxnId="{95A2DDF2-64C6-4261-AB1B-8A2F5C2F7241}">
      <dgm:prSet/>
      <dgm:spPr/>
      <dgm:t>
        <a:bodyPr/>
        <a:lstStyle/>
        <a:p>
          <a:endParaRPr lang="es-ES"/>
        </a:p>
      </dgm:t>
    </dgm:pt>
    <dgm:pt modelId="{FE056D4D-9AB2-4DC5-9A7A-47A9F630F779}">
      <dgm:prSet phldrT="[Texto]"/>
      <dgm:spPr/>
      <dgm:t>
        <a:bodyPr/>
        <a:lstStyle/>
        <a:p>
          <a:r>
            <a:rPr lang="es-ES">
              <a:latin typeface="Times New Roman" panose="02020603050405020304" pitchFamily="18" charset="0"/>
              <a:cs typeface="Times New Roman" panose="02020603050405020304" pitchFamily="18" charset="0"/>
            </a:rPr>
            <a:t>Procesamiento</a:t>
          </a:r>
          <a:r>
            <a:rPr lang="es-ES"/>
            <a:t> </a:t>
          </a:r>
        </a:p>
      </dgm:t>
    </dgm:pt>
    <dgm:pt modelId="{AFB79D4C-C541-42EC-9FBB-15B60327E89F}" type="parTrans" cxnId="{96DC16A5-3D88-4A61-A4BF-FE92D55E6B74}">
      <dgm:prSet/>
      <dgm:spPr/>
      <dgm:t>
        <a:bodyPr/>
        <a:lstStyle/>
        <a:p>
          <a:endParaRPr lang="es-ES"/>
        </a:p>
      </dgm:t>
    </dgm:pt>
    <dgm:pt modelId="{B8D579CD-014A-4B67-9C02-7CE2FF5738D8}" type="sibTrans" cxnId="{96DC16A5-3D88-4A61-A4BF-FE92D55E6B74}">
      <dgm:prSet/>
      <dgm:spPr/>
      <dgm:t>
        <a:bodyPr/>
        <a:lstStyle/>
        <a:p>
          <a:endParaRPr lang="es-ES"/>
        </a:p>
      </dgm:t>
    </dgm:pt>
    <dgm:pt modelId="{A5E6AB66-11E1-45C4-B396-6E427AA0568D}">
      <dgm:prSet phldrT="[Texto]" phldr="1"/>
      <dgm:spPr/>
      <dgm:t>
        <a:bodyPr/>
        <a:lstStyle/>
        <a:p>
          <a:endParaRPr lang="es-ES"/>
        </a:p>
      </dgm:t>
    </dgm:pt>
    <dgm:pt modelId="{1C01C896-FD9D-4246-984E-0609843FBF0A}" type="parTrans" cxnId="{5C66E84E-A775-4F88-9E11-424DD9CE325F}">
      <dgm:prSet/>
      <dgm:spPr/>
      <dgm:t>
        <a:bodyPr/>
        <a:lstStyle/>
        <a:p>
          <a:endParaRPr lang="es-ES"/>
        </a:p>
      </dgm:t>
    </dgm:pt>
    <dgm:pt modelId="{70985D17-DF8E-4BC1-BC16-836F0A1A5D1F}" type="sibTrans" cxnId="{5C66E84E-A775-4F88-9E11-424DD9CE325F}">
      <dgm:prSet/>
      <dgm:spPr/>
      <dgm:t>
        <a:bodyPr/>
        <a:lstStyle/>
        <a:p>
          <a:endParaRPr lang="es-ES"/>
        </a:p>
      </dgm:t>
    </dgm:pt>
    <dgm:pt modelId="{20A7540A-2D08-4D0E-A44D-8D845649E6E0}">
      <dgm:prSet phldrT="[Texto]"/>
      <dgm:spPr/>
      <dgm:t>
        <a:bodyPr/>
        <a:lstStyle/>
        <a:p>
          <a:r>
            <a:rPr lang="es-ES">
              <a:latin typeface="Times New Roman" panose="02020603050405020304" pitchFamily="18" charset="0"/>
              <a:cs typeface="Times New Roman" panose="02020603050405020304" pitchFamily="18" charset="0"/>
            </a:rPr>
            <a:t>Ejecucion</a:t>
          </a:r>
        </a:p>
      </dgm:t>
    </dgm:pt>
    <dgm:pt modelId="{DC44A7A1-930E-4615-8D65-6E05FB1C55CC}" type="parTrans" cxnId="{23C6AA2C-8A63-44CE-A573-3835BD51EB2D}">
      <dgm:prSet/>
      <dgm:spPr/>
      <dgm:t>
        <a:bodyPr/>
        <a:lstStyle/>
        <a:p>
          <a:endParaRPr lang="es-ES"/>
        </a:p>
      </dgm:t>
    </dgm:pt>
    <dgm:pt modelId="{C4D6A9FD-29B5-4229-95BD-7B3939B81E28}" type="sibTrans" cxnId="{23C6AA2C-8A63-44CE-A573-3835BD51EB2D}">
      <dgm:prSet/>
      <dgm:spPr/>
      <dgm:t>
        <a:bodyPr/>
        <a:lstStyle/>
        <a:p>
          <a:endParaRPr lang="es-ES"/>
        </a:p>
      </dgm:t>
    </dgm:pt>
    <dgm:pt modelId="{69132ACF-2B75-4ADD-99A3-6E33B1BE329A}" type="pres">
      <dgm:prSet presAssocID="{B0629023-72BE-409C-A5CB-4DA7C5F67D7E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s-ES"/>
        </a:p>
      </dgm:t>
    </dgm:pt>
    <dgm:pt modelId="{BEF5D602-A353-4B79-9931-C6BD382C9FB9}" type="pres">
      <dgm:prSet presAssocID="{4D427F29-D79A-4C08-8152-1C31859A8F42}" presName="parenttextcomposite" presStyleCnt="0"/>
      <dgm:spPr/>
      <dgm:t>
        <a:bodyPr/>
        <a:lstStyle/>
        <a:p>
          <a:endParaRPr lang="es-ES"/>
        </a:p>
      </dgm:t>
    </dgm:pt>
    <dgm:pt modelId="{4D32E3DD-2426-4D88-A4B1-5D88964BCBC3}" type="pres">
      <dgm:prSet presAssocID="{4D427F29-D79A-4C08-8152-1C31859A8F42}" presName="parenttext" presStyleLbl="revTx" presStyleIdx="0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B652629-9348-4193-AD16-864ED21CF62B}" type="pres">
      <dgm:prSet presAssocID="{4D427F29-D79A-4C08-8152-1C31859A8F42}" presName="composite" presStyleCnt="0"/>
      <dgm:spPr/>
      <dgm:t>
        <a:bodyPr/>
        <a:lstStyle/>
        <a:p>
          <a:endParaRPr lang="es-ES"/>
        </a:p>
      </dgm:t>
    </dgm:pt>
    <dgm:pt modelId="{D299016A-3105-491E-94B6-E395C2293B49}" type="pres">
      <dgm:prSet presAssocID="{4D427F29-D79A-4C08-8152-1C31859A8F42}" presName="chevron1" presStyleLbl="alignNode1" presStyleIdx="0" presStyleCnt="21"/>
      <dgm:spPr/>
      <dgm:t>
        <a:bodyPr/>
        <a:lstStyle/>
        <a:p>
          <a:endParaRPr lang="es-ES"/>
        </a:p>
      </dgm:t>
    </dgm:pt>
    <dgm:pt modelId="{4F6C3550-5EAA-47E8-87C3-A8D808C63F83}" type="pres">
      <dgm:prSet presAssocID="{4D427F29-D79A-4C08-8152-1C31859A8F42}" presName="chevron2" presStyleLbl="alignNode1" presStyleIdx="1" presStyleCnt="21"/>
      <dgm:spPr/>
      <dgm:t>
        <a:bodyPr/>
        <a:lstStyle/>
        <a:p>
          <a:endParaRPr lang="es-ES"/>
        </a:p>
      </dgm:t>
    </dgm:pt>
    <dgm:pt modelId="{AFA6AF27-E2F0-4E11-8E0B-678C01CF9D62}" type="pres">
      <dgm:prSet presAssocID="{4D427F29-D79A-4C08-8152-1C31859A8F42}" presName="chevron3" presStyleLbl="alignNode1" presStyleIdx="2" presStyleCnt="21"/>
      <dgm:spPr/>
      <dgm:t>
        <a:bodyPr/>
        <a:lstStyle/>
        <a:p>
          <a:endParaRPr lang="es-ES"/>
        </a:p>
      </dgm:t>
    </dgm:pt>
    <dgm:pt modelId="{C21710A5-529A-432A-A61C-847A9A3A60FF}" type="pres">
      <dgm:prSet presAssocID="{4D427F29-D79A-4C08-8152-1C31859A8F42}" presName="chevron4" presStyleLbl="alignNode1" presStyleIdx="3" presStyleCnt="21"/>
      <dgm:spPr/>
      <dgm:t>
        <a:bodyPr/>
        <a:lstStyle/>
        <a:p>
          <a:endParaRPr lang="es-ES"/>
        </a:p>
      </dgm:t>
    </dgm:pt>
    <dgm:pt modelId="{757D4B99-D714-4C63-AF85-70C2D89A79D5}" type="pres">
      <dgm:prSet presAssocID="{4D427F29-D79A-4C08-8152-1C31859A8F42}" presName="chevron5" presStyleLbl="alignNode1" presStyleIdx="4" presStyleCnt="21"/>
      <dgm:spPr/>
      <dgm:t>
        <a:bodyPr/>
        <a:lstStyle/>
        <a:p>
          <a:endParaRPr lang="es-ES"/>
        </a:p>
      </dgm:t>
    </dgm:pt>
    <dgm:pt modelId="{15B9AB00-5645-4A78-A47D-F15DD97DFF94}" type="pres">
      <dgm:prSet presAssocID="{4D427F29-D79A-4C08-8152-1C31859A8F42}" presName="chevron6" presStyleLbl="alignNode1" presStyleIdx="5" presStyleCnt="21"/>
      <dgm:spPr/>
      <dgm:t>
        <a:bodyPr/>
        <a:lstStyle/>
        <a:p>
          <a:endParaRPr lang="es-ES"/>
        </a:p>
      </dgm:t>
    </dgm:pt>
    <dgm:pt modelId="{9E70B62D-B51B-4ED6-B74E-EEA879CF2181}" type="pres">
      <dgm:prSet presAssocID="{4D427F29-D79A-4C08-8152-1C31859A8F42}" presName="chevron7" presStyleLbl="alignNode1" presStyleIdx="6" presStyleCnt="21"/>
      <dgm:spPr/>
      <dgm:t>
        <a:bodyPr/>
        <a:lstStyle/>
        <a:p>
          <a:endParaRPr lang="es-ES"/>
        </a:p>
      </dgm:t>
    </dgm:pt>
    <dgm:pt modelId="{2480A7E4-AE91-4227-9551-4D1EB9FD2040}" type="pres">
      <dgm:prSet presAssocID="{4D427F29-D79A-4C08-8152-1C31859A8F42}" presName="childtext" presStyleLbl="solidFgAcc1" presStyleIdx="0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D03AFD4-30FB-40D0-B01C-3399D7FDC89B}" type="pres">
      <dgm:prSet presAssocID="{0E9D3D83-B6A3-4B8D-BB4A-7189B7DC59BD}" presName="sibTrans" presStyleCnt="0"/>
      <dgm:spPr/>
      <dgm:t>
        <a:bodyPr/>
        <a:lstStyle/>
        <a:p>
          <a:endParaRPr lang="es-ES"/>
        </a:p>
      </dgm:t>
    </dgm:pt>
    <dgm:pt modelId="{B923386A-1CFA-41F7-AFDC-EEEF679CE97E}" type="pres">
      <dgm:prSet presAssocID="{1D4ACC3E-4CBC-4E60-8875-4FF6FCD3F374}" presName="parenttextcomposite" presStyleCnt="0"/>
      <dgm:spPr/>
      <dgm:t>
        <a:bodyPr/>
        <a:lstStyle/>
        <a:p>
          <a:endParaRPr lang="es-ES"/>
        </a:p>
      </dgm:t>
    </dgm:pt>
    <dgm:pt modelId="{F617A22A-1BA1-42B2-BE2F-ADE1D09A3EE1}" type="pres">
      <dgm:prSet presAssocID="{1D4ACC3E-4CBC-4E60-8875-4FF6FCD3F374}" presName="parenttext" presStyleLbl="revTx" presStyleIdx="1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1E3D6EE-B01C-41E0-AA86-4F7BFC61F598}" type="pres">
      <dgm:prSet presAssocID="{1D4ACC3E-4CBC-4E60-8875-4FF6FCD3F374}" presName="composite" presStyleCnt="0"/>
      <dgm:spPr/>
      <dgm:t>
        <a:bodyPr/>
        <a:lstStyle/>
        <a:p>
          <a:endParaRPr lang="es-ES"/>
        </a:p>
      </dgm:t>
    </dgm:pt>
    <dgm:pt modelId="{D8090AF2-789A-4B78-8094-9BAE5594DC91}" type="pres">
      <dgm:prSet presAssocID="{1D4ACC3E-4CBC-4E60-8875-4FF6FCD3F374}" presName="chevron1" presStyleLbl="alignNode1" presStyleIdx="7" presStyleCnt="21"/>
      <dgm:spPr/>
      <dgm:t>
        <a:bodyPr/>
        <a:lstStyle/>
        <a:p>
          <a:endParaRPr lang="es-ES"/>
        </a:p>
      </dgm:t>
    </dgm:pt>
    <dgm:pt modelId="{1E1D7B11-7737-4504-896E-16801DD7893C}" type="pres">
      <dgm:prSet presAssocID="{1D4ACC3E-4CBC-4E60-8875-4FF6FCD3F374}" presName="chevron2" presStyleLbl="alignNode1" presStyleIdx="8" presStyleCnt="21"/>
      <dgm:spPr/>
      <dgm:t>
        <a:bodyPr/>
        <a:lstStyle/>
        <a:p>
          <a:endParaRPr lang="es-ES"/>
        </a:p>
      </dgm:t>
    </dgm:pt>
    <dgm:pt modelId="{885551AF-BAA0-4BD8-8A7A-DEDF4B4778FE}" type="pres">
      <dgm:prSet presAssocID="{1D4ACC3E-4CBC-4E60-8875-4FF6FCD3F374}" presName="chevron3" presStyleLbl="alignNode1" presStyleIdx="9" presStyleCnt="21"/>
      <dgm:spPr/>
      <dgm:t>
        <a:bodyPr/>
        <a:lstStyle/>
        <a:p>
          <a:endParaRPr lang="es-ES"/>
        </a:p>
      </dgm:t>
    </dgm:pt>
    <dgm:pt modelId="{9278F835-5683-4596-A8BB-6302A834C330}" type="pres">
      <dgm:prSet presAssocID="{1D4ACC3E-4CBC-4E60-8875-4FF6FCD3F374}" presName="chevron4" presStyleLbl="alignNode1" presStyleIdx="10" presStyleCnt="21"/>
      <dgm:spPr/>
      <dgm:t>
        <a:bodyPr/>
        <a:lstStyle/>
        <a:p>
          <a:endParaRPr lang="es-ES"/>
        </a:p>
      </dgm:t>
    </dgm:pt>
    <dgm:pt modelId="{C4A738B0-D853-49BD-9C73-01F577EE59E5}" type="pres">
      <dgm:prSet presAssocID="{1D4ACC3E-4CBC-4E60-8875-4FF6FCD3F374}" presName="chevron5" presStyleLbl="alignNode1" presStyleIdx="11" presStyleCnt="21"/>
      <dgm:spPr/>
      <dgm:t>
        <a:bodyPr/>
        <a:lstStyle/>
        <a:p>
          <a:endParaRPr lang="es-ES"/>
        </a:p>
      </dgm:t>
    </dgm:pt>
    <dgm:pt modelId="{787729C2-A93A-4708-851D-01FAFD929704}" type="pres">
      <dgm:prSet presAssocID="{1D4ACC3E-4CBC-4E60-8875-4FF6FCD3F374}" presName="chevron6" presStyleLbl="alignNode1" presStyleIdx="12" presStyleCnt="21"/>
      <dgm:spPr/>
      <dgm:t>
        <a:bodyPr/>
        <a:lstStyle/>
        <a:p>
          <a:endParaRPr lang="es-ES"/>
        </a:p>
      </dgm:t>
    </dgm:pt>
    <dgm:pt modelId="{D0426F11-05AD-4C82-B437-C545CBE98D8B}" type="pres">
      <dgm:prSet presAssocID="{1D4ACC3E-4CBC-4E60-8875-4FF6FCD3F374}" presName="chevron7" presStyleLbl="alignNode1" presStyleIdx="13" presStyleCnt="21"/>
      <dgm:spPr/>
      <dgm:t>
        <a:bodyPr/>
        <a:lstStyle/>
        <a:p>
          <a:endParaRPr lang="es-ES"/>
        </a:p>
      </dgm:t>
    </dgm:pt>
    <dgm:pt modelId="{3D353F52-E2E1-481F-874F-97E5ACEB4D37}" type="pres">
      <dgm:prSet presAssocID="{1D4ACC3E-4CBC-4E60-8875-4FF6FCD3F374}" presName="childtext" presStyleLbl="solidFgAcc1" presStyleIdx="1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B66DFC7-1ECD-480D-95DE-F43EBEEB5571}" type="pres">
      <dgm:prSet presAssocID="{B7B316D6-37DA-491A-8510-CDA098645A3A}" presName="sibTrans" presStyleCnt="0"/>
      <dgm:spPr/>
      <dgm:t>
        <a:bodyPr/>
        <a:lstStyle/>
        <a:p>
          <a:endParaRPr lang="es-ES"/>
        </a:p>
      </dgm:t>
    </dgm:pt>
    <dgm:pt modelId="{0D9953D8-FC9E-4DAF-BE6F-4C87802083B0}" type="pres">
      <dgm:prSet presAssocID="{A5E6AB66-11E1-45C4-B396-6E427AA0568D}" presName="parenttextcomposite" presStyleCnt="0"/>
      <dgm:spPr/>
      <dgm:t>
        <a:bodyPr/>
        <a:lstStyle/>
        <a:p>
          <a:endParaRPr lang="es-ES"/>
        </a:p>
      </dgm:t>
    </dgm:pt>
    <dgm:pt modelId="{9888E50A-508A-4988-A246-C3F8FC159CA9}" type="pres">
      <dgm:prSet presAssocID="{A5E6AB66-11E1-45C4-B396-6E427AA0568D}" presName="parenttext" presStyleLbl="revTx" presStyleIdx="2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4238990-83A6-4461-970F-7CEBAABB365C}" type="pres">
      <dgm:prSet presAssocID="{A5E6AB66-11E1-45C4-B396-6E427AA0568D}" presName="composite" presStyleCnt="0"/>
      <dgm:spPr/>
      <dgm:t>
        <a:bodyPr/>
        <a:lstStyle/>
        <a:p>
          <a:endParaRPr lang="es-ES"/>
        </a:p>
      </dgm:t>
    </dgm:pt>
    <dgm:pt modelId="{E4907729-9A35-4725-87E1-2FE03A8F057D}" type="pres">
      <dgm:prSet presAssocID="{A5E6AB66-11E1-45C4-B396-6E427AA0568D}" presName="chevron1" presStyleLbl="alignNode1" presStyleIdx="14" presStyleCnt="21"/>
      <dgm:spPr/>
      <dgm:t>
        <a:bodyPr/>
        <a:lstStyle/>
        <a:p>
          <a:endParaRPr lang="es-ES"/>
        </a:p>
      </dgm:t>
    </dgm:pt>
    <dgm:pt modelId="{821D277B-69DE-4E51-951F-E04709C9800A}" type="pres">
      <dgm:prSet presAssocID="{A5E6AB66-11E1-45C4-B396-6E427AA0568D}" presName="chevron2" presStyleLbl="alignNode1" presStyleIdx="15" presStyleCnt="21"/>
      <dgm:spPr/>
      <dgm:t>
        <a:bodyPr/>
        <a:lstStyle/>
        <a:p>
          <a:endParaRPr lang="es-ES"/>
        </a:p>
      </dgm:t>
    </dgm:pt>
    <dgm:pt modelId="{6DE94E85-F05B-4488-B8ED-439BADCF4164}" type="pres">
      <dgm:prSet presAssocID="{A5E6AB66-11E1-45C4-B396-6E427AA0568D}" presName="chevron3" presStyleLbl="alignNode1" presStyleIdx="16" presStyleCnt="21"/>
      <dgm:spPr/>
      <dgm:t>
        <a:bodyPr/>
        <a:lstStyle/>
        <a:p>
          <a:endParaRPr lang="es-ES"/>
        </a:p>
      </dgm:t>
    </dgm:pt>
    <dgm:pt modelId="{BD694677-F1E2-428A-9E11-7D1CDE12F7AC}" type="pres">
      <dgm:prSet presAssocID="{A5E6AB66-11E1-45C4-B396-6E427AA0568D}" presName="chevron4" presStyleLbl="alignNode1" presStyleIdx="17" presStyleCnt="21"/>
      <dgm:spPr/>
      <dgm:t>
        <a:bodyPr/>
        <a:lstStyle/>
        <a:p>
          <a:endParaRPr lang="es-ES"/>
        </a:p>
      </dgm:t>
    </dgm:pt>
    <dgm:pt modelId="{83BC2E51-C2A1-4F55-97B2-A50B563EB6A1}" type="pres">
      <dgm:prSet presAssocID="{A5E6AB66-11E1-45C4-B396-6E427AA0568D}" presName="chevron5" presStyleLbl="alignNode1" presStyleIdx="18" presStyleCnt="21"/>
      <dgm:spPr/>
      <dgm:t>
        <a:bodyPr/>
        <a:lstStyle/>
        <a:p>
          <a:endParaRPr lang="es-ES"/>
        </a:p>
      </dgm:t>
    </dgm:pt>
    <dgm:pt modelId="{742AC7E9-8385-4AC1-91CF-D235CBAAFDAB}" type="pres">
      <dgm:prSet presAssocID="{A5E6AB66-11E1-45C4-B396-6E427AA0568D}" presName="chevron6" presStyleLbl="alignNode1" presStyleIdx="19" presStyleCnt="21"/>
      <dgm:spPr/>
      <dgm:t>
        <a:bodyPr/>
        <a:lstStyle/>
        <a:p>
          <a:endParaRPr lang="es-ES"/>
        </a:p>
      </dgm:t>
    </dgm:pt>
    <dgm:pt modelId="{55FD64DD-4B9D-4B56-94B7-83C807B0FA1D}" type="pres">
      <dgm:prSet presAssocID="{A5E6AB66-11E1-45C4-B396-6E427AA0568D}" presName="chevron7" presStyleLbl="alignNode1" presStyleIdx="20" presStyleCnt="21"/>
      <dgm:spPr/>
      <dgm:t>
        <a:bodyPr/>
        <a:lstStyle/>
        <a:p>
          <a:endParaRPr lang="es-ES"/>
        </a:p>
      </dgm:t>
    </dgm:pt>
    <dgm:pt modelId="{DF11E7A0-5605-4BBC-A69A-B663E38221CA}" type="pres">
      <dgm:prSet presAssocID="{A5E6AB66-11E1-45C4-B396-6E427AA0568D}" presName="childtext" presStyleLbl="solidFgAcc1" presStyleIdx="2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C66E84E-A775-4F88-9E11-424DD9CE325F}" srcId="{B0629023-72BE-409C-A5CB-4DA7C5F67D7E}" destId="{A5E6AB66-11E1-45C4-B396-6E427AA0568D}" srcOrd="2" destOrd="0" parTransId="{1C01C896-FD9D-4246-984E-0609843FBF0A}" sibTransId="{70985D17-DF8E-4BC1-BC16-836F0A1A5D1F}"/>
    <dgm:cxn modelId="{65439BD5-67A4-49DC-9CD6-373C856164EA}" type="presOf" srcId="{4D427F29-D79A-4C08-8152-1C31859A8F42}" destId="{4D32E3DD-2426-4D88-A4B1-5D88964BCBC3}" srcOrd="0" destOrd="0" presId="urn:microsoft.com/office/officeart/2008/layout/VerticalAccentList"/>
    <dgm:cxn modelId="{10AEB4C5-184A-4E22-9C90-67A965587285}" type="presOf" srcId="{A5E6AB66-11E1-45C4-B396-6E427AA0568D}" destId="{9888E50A-508A-4988-A246-C3F8FC159CA9}" srcOrd="0" destOrd="0" presId="urn:microsoft.com/office/officeart/2008/layout/VerticalAccentList"/>
    <dgm:cxn modelId="{E7465556-7453-48AC-882B-821B877D1B6C}" type="presOf" srcId="{B0629023-72BE-409C-A5CB-4DA7C5F67D7E}" destId="{69132ACF-2B75-4ADD-99A3-6E33B1BE329A}" srcOrd="0" destOrd="0" presId="urn:microsoft.com/office/officeart/2008/layout/VerticalAccentList"/>
    <dgm:cxn modelId="{1856A81F-9231-49D1-80DD-811422997217}" type="presOf" srcId="{FE056D4D-9AB2-4DC5-9A7A-47A9F630F779}" destId="{3D353F52-E2E1-481F-874F-97E5ACEB4D37}" srcOrd="0" destOrd="0" presId="urn:microsoft.com/office/officeart/2008/layout/VerticalAccentList"/>
    <dgm:cxn modelId="{6BA6A098-8B61-4F52-8938-3F16A277AE8F}" type="presOf" srcId="{20A7540A-2D08-4D0E-A44D-8D845649E6E0}" destId="{DF11E7A0-5605-4BBC-A69A-B663E38221CA}" srcOrd="0" destOrd="0" presId="urn:microsoft.com/office/officeart/2008/layout/VerticalAccentList"/>
    <dgm:cxn modelId="{96DC16A5-3D88-4A61-A4BF-FE92D55E6B74}" srcId="{1D4ACC3E-4CBC-4E60-8875-4FF6FCD3F374}" destId="{FE056D4D-9AB2-4DC5-9A7A-47A9F630F779}" srcOrd="0" destOrd="0" parTransId="{AFB79D4C-C541-42EC-9FBB-15B60327E89F}" sibTransId="{B8D579CD-014A-4B67-9C02-7CE2FF5738D8}"/>
    <dgm:cxn modelId="{23C6AA2C-8A63-44CE-A573-3835BD51EB2D}" srcId="{A5E6AB66-11E1-45C4-B396-6E427AA0568D}" destId="{20A7540A-2D08-4D0E-A44D-8D845649E6E0}" srcOrd="0" destOrd="0" parTransId="{DC44A7A1-930E-4615-8D65-6E05FB1C55CC}" sibTransId="{C4D6A9FD-29B5-4229-95BD-7B3939B81E28}"/>
    <dgm:cxn modelId="{07DFE536-B5AA-437D-A03D-8357B814B4D5}" type="presOf" srcId="{1D4ACC3E-4CBC-4E60-8875-4FF6FCD3F374}" destId="{F617A22A-1BA1-42B2-BE2F-ADE1D09A3EE1}" srcOrd="0" destOrd="0" presId="urn:microsoft.com/office/officeart/2008/layout/VerticalAccentList"/>
    <dgm:cxn modelId="{5EE7F6A1-6080-4E68-B5F6-0F48604D5F27}" type="presOf" srcId="{F830233E-246C-4663-BF11-6E95FC892ED5}" destId="{2480A7E4-AE91-4227-9551-4D1EB9FD2040}" srcOrd="0" destOrd="0" presId="urn:microsoft.com/office/officeart/2008/layout/VerticalAccentList"/>
    <dgm:cxn modelId="{27F3F86A-8E4E-46ED-B5E6-0471829F811E}" srcId="{B0629023-72BE-409C-A5CB-4DA7C5F67D7E}" destId="{4D427F29-D79A-4C08-8152-1C31859A8F42}" srcOrd="0" destOrd="0" parTransId="{84A1F4BC-86C3-4D28-861F-6CAA4399DE1E}" sibTransId="{0E9D3D83-B6A3-4B8D-BB4A-7189B7DC59BD}"/>
    <dgm:cxn modelId="{95A2DDF2-64C6-4261-AB1B-8A2F5C2F7241}" srcId="{B0629023-72BE-409C-A5CB-4DA7C5F67D7E}" destId="{1D4ACC3E-4CBC-4E60-8875-4FF6FCD3F374}" srcOrd="1" destOrd="0" parTransId="{6DC3699F-D5F0-4F8B-B5A9-E4894CF952E3}" sibTransId="{B7B316D6-37DA-491A-8510-CDA098645A3A}"/>
    <dgm:cxn modelId="{28918716-2AD0-48BB-A8A6-FAB67724BC94}" srcId="{4D427F29-D79A-4C08-8152-1C31859A8F42}" destId="{F830233E-246C-4663-BF11-6E95FC892ED5}" srcOrd="0" destOrd="0" parTransId="{C44FE502-5B62-4E09-B186-4C9C4F5D6CDC}" sibTransId="{76096BF7-5A09-4272-96FD-FE245833AA43}"/>
    <dgm:cxn modelId="{0F6727A4-73DC-48C8-980F-C96967365EEC}" type="presParOf" srcId="{69132ACF-2B75-4ADD-99A3-6E33B1BE329A}" destId="{BEF5D602-A353-4B79-9931-C6BD382C9FB9}" srcOrd="0" destOrd="0" presId="urn:microsoft.com/office/officeart/2008/layout/VerticalAccentList"/>
    <dgm:cxn modelId="{0688A664-8AB8-4CBE-82C8-F4BFBC1AFA84}" type="presParOf" srcId="{BEF5D602-A353-4B79-9931-C6BD382C9FB9}" destId="{4D32E3DD-2426-4D88-A4B1-5D88964BCBC3}" srcOrd="0" destOrd="0" presId="urn:microsoft.com/office/officeart/2008/layout/VerticalAccentList"/>
    <dgm:cxn modelId="{7C166951-5D09-4A3C-9928-09769805DAC8}" type="presParOf" srcId="{69132ACF-2B75-4ADD-99A3-6E33B1BE329A}" destId="{EB652629-9348-4193-AD16-864ED21CF62B}" srcOrd="1" destOrd="0" presId="urn:microsoft.com/office/officeart/2008/layout/VerticalAccentList"/>
    <dgm:cxn modelId="{D8D2D3AA-1B97-4B51-84BE-FAD7424B389F}" type="presParOf" srcId="{EB652629-9348-4193-AD16-864ED21CF62B}" destId="{D299016A-3105-491E-94B6-E395C2293B49}" srcOrd="0" destOrd="0" presId="urn:microsoft.com/office/officeart/2008/layout/VerticalAccentList"/>
    <dgm:cxn modelId="{42A9A6EA-BCC4-4A63-9AEA-1F4B2D78AE87}" type="presParOf" srcId="{EB652629-9348-4193-AD16-864ED21CF62B}" destId="{4F6C3550-5EAA-47E8-87C3-A8D808C63F83}" srcOrd="1" destOrd="0" presId="urn:microsoft.com/office/officeart/2008/layout/VerticalAccentList"/>
    <dgm:cxn modelId="{24225D00-1FDD-4187-8CA2-F39951708EDF}" type="presParOf" srcId="{EB652629-9348-4193-AD16-864ED21CF62B}" destId="{AFA6AF27-E2F0-4E11-8E0B-678C01CF9D62}" srcOrd="2" destOrd="0" presId="urn:microsoft.com/office/officeart/2008/layout/VerticalAccentList"/>
    <dgm:cxn modelId="{303124E6-4653-4A1B-A888-7BB9FA9A6750}" type="presParOf" srcId="{EB652629-9348-4193-AD16-864ED21CF62B}" destId="{C21710A5-529A-432A-A61C-847A9A3A60FF}" srcOrd="3" destOrd="0" presId="urn:microsoft.com/office/officeart/2008/layout/VerticalAccentList"/>
    <dgm:cxn modelId="{1D35D390-4407-45A5-AD09-5635A04CB93F}" type="presParOf" srcId="{EB652629-9348-4193-AD16-864ED21CF62B}" destId="{757D4B99-D714-4C63-AF85-70C2D89A79D5}" srcOrd="4" destOrd="0" presId="urn:microsoft.com/office/officeart/2008/layout/VerticalAccentList"/>
    <dgm:cxn modelId="{8C3D078F-C4F3-4F5B-9D27-715B2CB67DA4}" type="presParOf" srcId="{EB652629-9348-4193-AD16-864ED21CF62B}" destId="{15B9AB00-5645-4A78-A47D-F15DD97DFF94}" srcOrd="5" destOrd="0" presId="urn:microsoft.com/office/officeart/2008/layout/VerticalAccentList"/>
    <dgm:cxn modelId="{727B1B1C-8D14-4590-82E6-F6E94DB87678}" type="presParOf" srcId="{EB652629-9348-4193-AD16-864ED21CF62B}" destId="{9E70B62D-B51B-4ED6-B74E-EEA879CF2181}" srcOrd="6" destOrd="0" presId="urn:microsoft.com/office/officeart/2008/layout/VerticalAccentList"/>
    <dgm:cxn modelId="{2136CD92-F75B-4B04-97E3-120E5A3A55EA}" type="presParOf" srcId="{EB652629-9348-4193-AD16-864ED21CF62B}" destId="{2480A7E4-AE91-4227-9551-4D1EB9FD2040}" srcOrd="7" destOrd="0" presId="urn:microsoft.com/office/officeart/2008/layout/VerticalAccentList"/>
    <dgm:cxn modelId="{5BECFB8F-7EB5-4512-900D-9241B4A779FF}" type="presParOf" srcId="{69132ACF-2B75-4ADD-99A3-6E33B1BE329A}" destId="{8D03AFD4-30FB-40D0-B01C-3399D7FDC89B}" srcOrd="2" destOrd="0" presId="urn:microsoft.com/office/officeart/2008/layout/VerticalAccentList"/>
    <dgm:cxn modelId="{C39E8B39-C955-4A04-9504-21F695EB4403}" type="presParOf" srcId="{69132ACF-2B75-4ADD-99A3-6E33B1BE329A}" destId="{B923386A-1CFA-41F7-AFDC-EEEF679CE97E}" srcOrd="3" destOrd="0" presId="urn:microsoft.com/office/officeart/2008/layout/VerticalAccentList"/>
    <dgm:cxn modelId="{38DFA2DB-A59A-4244-9774-02448E676219}" type="presParOf" srcId="{B923386A-1CFA-41F7-AFDC-EEEF679CE97E}" destId="{F617A22A-1BA1-42B2-BE2F-ADE1D09A3EE1}" srcOrd="0" destOrd="0" presId="urn:microsoft.com/office/officeart/2008/layout/VerticalAccentList"/>
    <dgm:cxn modelId="{6E489092-0668-4248-9280-CCC749ED7457}" type="presParOf" srcId="{69132ACF-2B75-4ADD-99A3-6E33B1BE329A}" destId="{E1E3D6EE-B01C-41E0-AA86-4F7BFC61F598}" srcOrd="4" destOrd="0" presId="urn:microsoft.com/office/officeart/2008/layout/VerticalAccentList"/>
    <dgm:cxn modelId="{966D9160-F977-48AB-B8D1-5E00108D2F21}" type="presParOf" srcId="{E1E3D6EE-B01C-41E0-AA86-4F7BFC61F598}" destId="{D8090AF2-789A-4B78-8094-9BAE5594DC91}" srcOrd="0" destOrd="0" presId="urn:microsoft.com/office/officeart/2008/layout/VerticalAccentList"/>
    <dgm:cxn modelId="{32655500-937B-4B93-8BFE-2057A106F7D9}" type="presParOf" srcId="{E1E3D6EE-B01C-41E0-AA86-4F7BFC61F598}" destId="{1E1D7B11-7737-4504-896E-16801DD7893C}" srcOrd="1" destOrd="0" presId="urn:microsoft.com/office/officeart/2008/layout/VerticalAccentList"/>
    <dgm:cxn modelId="{06F548B0-BC86-4477-ADF5-F756F12C0AA3}" type="presParOf" srcId="{E1E3D6EE-B01C-41E0-AA86-4F7BFC61F598}" destId="{885551AF-BAA0-4BD8-8A7A-DEDF4B4778FE}" srcOrd="2" destOrd="0" presId="urn:microsoft.com/office/officeart/2008/layout/VerticalAccentList"/>
    <dgm:cxn modelId="{CB952C9F-1FB2-4C28-8DF2-64A2A1FCD994}" type="presParOf" srcId="{E1E3D6EE-B01C-41E0-AA86-4F7BFC61F598}" destId="{9278F835-5683-4596-A8BB-6302A834C330}" srcOrd="3" destOrd="0" presId="urn:microsoft.com/office/officeart/2008/layout/VerticalAccentList"/>
    <dgm:cxn modelId="{3E09958E-6CBC-4903-866E-7903963CCEDB}" type="presParOf" srcId="{E1E3D6EE-B01C-41E0-AA86-4F7BFC61F598}" destId="{C4A738B0-D853-49BD-9C73-01F577EE59E5}" srcOrd="4" destOrd="0" presId="urn:microsoft.com/office/officeart/2008/layout/VerticalAccentList"/>
    <dgm:cxn modelId="{A96DD50D-5BA2-4BB1-87F0-578538E0B10B}" type="presParOf" srcId="{E1E3D6EE-B01C-41E0-AA86-4F7BFC61F598}" destId="{787729C2-A93A-4708-851D-01FAFD929704}" srcOrd="5" destOrd="0" presId="urn:microsoft.com/office/officeart/2008/layout/VerticalAccentList"/>
    <dgm:cxn modelId="{D002B629-0DFD-44BF-B708-4E449D9791EA}" type="presParOf" srcId="{E1E3D6EE-B01C-41E0-AA86-4F7BFC61F598}" destId="{D0426F11-05AD-4C82-B437-C545CBE98D8B}" srcOrd="6" destOrd="0" presId="urn:microsoft.com/office/officeart/2008/layout/VerticalAccentList"/>
    <dgm:cxn modelId="{50EB9629-3365-4984-A5E6-5052D31AEB33}" type="presParOf" srcId="{E1E3D6EE-B01C-41E0-AA86-4F7BFC61F598}" destId="{3D353F52-E2E1-481F-874F-97E5ACEB4D37}" srcOrd="7" destOrd="0" presId="urn:microsoft.com/office/officeart/2008/layout/VerticalAccentList"/>
    <dgm:cxn modelId="{DC2D1BDD-C041-4919-98D5-9A58AB843056}" type="presParOf" srcId="{69132ACF-2B75-4ADD-99A3-6E33B1BE329A}" destId="{0B66DFC7-1ECD-480D-95DE-F43EBEEB5571}" srcOrd="5" destOrd="0" presId="urn:microsoft.com/office/officeart/2008/layout/VerticalAccentList"/>
    <dgm:cxn modelId="{047353FA-C370-44ED-BFCF-A474DEA989F2}" type="presParOf" srcId="{69132ACF-2B75-4ADD-99A3-6E33B1BE329A}" destId="{0D9953D8-FC9E-4DAF-BE6F-4C87802083B0}" srcOrd="6" destOrd="0" presId="urn:microsoft.com/office/officeart/2008/layout/VerticalAccentList"/>
    <dgm:cxn modelId="{90DBEE1F-6267-4EBA-B849-6B6A8FB5404C}" type="presParOf" srcId="{0D9953D8-FC9E-4DAF-BE6F-4C87802083B0}" destId="{9888E50A-508A-4988-A246-C3F8FC159CA9}" srcOrd="0" destOrd="0" presId="urn:microsoft.com/office/officeart/2008/layout/VerticalAccentList"/>
    <dgm:cxn modelId="{480249BA-4ECD-4AE4-B086-2F969037C4D3}" type="presParOf" srcId="{69132ACF-2B75-4ADD-99A3-6E33B1BE329A}" destId="{F4238990-83A6-4461-970F-7CEBAABB365C}" srcOrd="7" destOrd="0" presId="urn:microsoft.com/office/officeart/2008/layout/VerticalAccentList"/>
    <dgm:cxn modelId="{C9DC19CB-C21F-44DD-9DAC-7E3663FDD222}" type="presParOf" srcId="{F4238990-83A6-4461-970F-7CEBAABB365C}" destId="{E4907729-9A35-4725-87E1-2FE03A8F057D}" srcOrd="0" destOrd="0" presId="urn:microsoft.com/office/officeart/2008/layout/VerticalAccentList"/>
    <dgm:cxn modelId="{87D71F74-35A6-4244-B949-6157F2ACFC91}" type="presParOf" srcId="{F4238990-83A6-4461-970F-7CEBAABB365C}" destId="{821D277B-69DE-4E51-951F-E04709C9800A}" srcOrd="1" destOrd="0" presId="urn:microsoft.com/office/officeart/2008/layout/VerticalAccentList"/>
    <dgm:cxn modelId="{6DF9AD64-2AD2-46D9-BB91-209E39913EEE}" type="presParOf" srcId="{F4238990-83A6-4461-970F-7CEBAABB365C}" destId="{6DE94E85-F05B-4488-B8ED-439BADCF4164}" srcOrd="2" destOrd="0" presId="urn:microsoft.com/office/officeart/2008/layout/VerticalAccentList"/>
    <dgm:cxn modelId="{1A09889F-AE6E-449D-A9C6-AA2720E7BCBE}" type="presParOf" srcId="{F4238990-83A6-4461-970F-7CEBAABB365C}" destId="{BD694677-F1E2-428A-9E11-7D1CDE12F7AC}" srcOrd="3" destOrd="0" presId="urn:microsoft.com/office/officeart/2008/layout/VerticalAccentList"/>
    <dgm:cxn modelId="{667AB43F-D791-45D1-BBE9-FCF1A48EE935}" type="presParOf" srcId="{F4238990-83A6-4461-970F-7CEBAABB365C}" destId="{83BC2E51-C2A1-4F55-97B2-A50B563EB6A1}" srcOrd="4" destOrd="0" presId="urn:microsoft.com/office/officeart/2008/layout/VerticalAccentList"/>
    <dgm:cxn modelId="{4923D338-8AC7-4101-B712-E0D80E120BC4}" type="presParOf" srcId="{F4238990-83A6-4461-970F-7CEBAABB365C}" destId="{742AC7E9-8385-4AC1-91CF-D235CBAAFDAB}" srcOrd="5" destOrd="0" presId="urn:microsoft.com/office/officeart/2008/layout/VerticalAccentList"/>
    <dgm:cxn modelId="{F8E34B59-87AA-4C4E-A75E-55C98AE2FDBF}" type="presParOf" srcId="{F4238990-83A6-4461-970F-7CEBAABB365C}" destId="{55FD64DD-4B9D-4B56-94B7-83C807B0FA1D}" srcOrd="6" destOrd="0" presId="urn:microsoft.com/office/officeart/2008/layout/VerticalAccentList"/>
    <dgm:cxn modelId="{EA8D35D4-A3DC-4B27-896B-D7CE61349773}" type="presParOf" srcId="{F4238990-83A6-4461-970F-7CEBAABB365C}" destId="{DF11E7A0-5605-4BBC-A69A-B663E38221CA}" srcOrd="7" destOrd="0" presId="urn:microsoft.com/office/officeart/2008/layout/VerticalAccentList"/>
  </dgm:cxnLst>
  <dgm:bg/>
  <dgm:whole>
    <a:ln>
      <a:solidFill>
        <a:schemeClr val="accent2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846FC4F-D26A-4CC8-AAC4-7524B05266F5}" type="doc">
      <dgm:prSet loTypeId="urn:microsoft.com/office/officeart/2005/8/layout/chevron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8CCD99C0-B9FC-46FA-879C-9083BD04F94E}">
      <dgm:prSet phldrT="[Texto]" phldr="1"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5CDBF8-9397-417A-B05A-5FC3FEEA5B3D}" type="parTrans" cxnId="{38D51343-1B29-4316-8C22-8A63B622BD7A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CB0E60-5B82-49A4-8C14-7EF0F7A53AD9}" type="sibTrans" cxnId="{38D51343-1B29-4316-8C22-8A63B622BD7A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B58F71-6C19-4560-901E-C71E1976BC38}">
      <dgm:prSet phldrT="[Texto]"/>
      <dgm:spPr/>
      <dgm:t>
        <a:bodyPr/>
        <a:lstStyle/>
        <a:p>
          <a:r>
            <a:rPr lang="es-ES">
              <a:latin typeface="Times New Roman" panose="02020603050405020304" pitchFamily="18" charset="0"/>
              <a:cs typeface="Times New Roman" panose="02020603050405020304" pitchFamily="18" charset="0"/>
            </a:rPr>
            <a:t>Instalar librerias de Vision</a:t>
          </a:r>
        </a:p>
      </dgm:t>
    </dgm:pt>
    <dgm:pt modelId="{3DC50BFD-209A-430C-9547-775489B743B2}" type="parTrans" cxnId="{94D092E5-4E00-4BCC-BD1C-A7633D974060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9E69D8-AA2A-4A81-A629-0555B8164DA0}" type="sibTrans" cxnId="{94D092E5-4E00-4BCC-BD1C-A7633D974060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EDC206-351C-41A7-BFE4-23C17307F63A}">
      <dgm:prSet phldrT="[Texto]" phldr="1"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1EBD41-E62C-45C2-8279-BBEFD47CE6DE}" type="parTrans" cxnId="{9E8F7797-8459-4028-BA3D-B532DED02C89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2F5984-54D4-4FEF-94EF-2EF1E57C837D}" type="sibTrans" cxnId="{9E8F7797-8459-4028-BA3D-B532DED02C89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0AA765-AB4E-4DF4-B84D-C6D8ACF3FDA6}">
      <dgm:prSet phldrT="[Texto]"/>
      <dgm:spPr/>
      <dgm:t>
        <a:bodyPr/>
        <a:lstStyle/>
        <a:p>
          <a:r>
            <a:rPr lang="es-ES">
              <a:latin typeface="Times New Roman" panose="02020603050405020304" pitchFamily="18" charset="0"/>
              <a:cs typeface="Times New Roman" panose="02020603050405020304" pitchFamily="18" charset="0"/>
            </a:rPr>
            <a:t>Generar Credencia</a:t>
          </a:r>
        </a:p>
      </dgm:t>
    </dgm:pt>
    <dgm:pt modelId="{9F9D4AC2-E2DC-4065-B970-60AC891B3EB9}" type="parTrans" cxnId="{15224A82-C45A-4741-807F-979E928E20DD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462BAF-B7CF-4ADF-ACF2-599882862CC9}" type="sibTrans" cxnId="{15224A82-C45A-4741-807F-979E928E20DD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821759-3C0F-4571-8A21-2A17E37C5DC8}">
      <dgm:prSet phldrT="[Texto]"/>
      <dgm:spPr/>
      <dgm:t>
        <a:bodyPr/>
        <a:lstStyle/>
        <a:p>
          <a:r>
            <a:rPr lang="es-ES">
              <a:latin typeface="Times New Roman" panose="02020603050405020304" pitchFamily="18" charset="0"/>
              <a:cs typeface="Times New Roman" panose="02020603050405020304" pitchFamily="18" charset="0"/>
            </a:rPr>
            <a:t>Retornar Caracteristica de la imagen.</a:t>
          </a:r>
        </a:p>
      </dgm:t>
    </dgm:pt>
    <dgm:pt modelId="{B63C2B36-3EC1-4335-8967-CD10E0E0DF02}" type="parTrans" cxnId="{BBFD6D12-A5BB-4936-B3DA-AFAC46AB7304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6208E7-CC97-4421-8EEE-51AD326EB274}" type="sibTrans" cxnId="{BBFD6D12-A5BB-4936-B3DA-AFAC46AB7304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412737-8523-4F63-8CBC-31A308A98799}">
      <dgm:prSet phldrT="[Texto]"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80B99AC-C911-4E6E-B13B-F3D674A9C8BC}" type="parTrans" cxnId="{BE0BF567-C19E-4CA1-A0FF-5BFE76A1A5ED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C18C8B-2A0F-4871-A1D0-000FC8CD02BD}" type="sibTrans" cxnId="{BE0BF567-C19E-4CA1-A0FF-5BFE76A1A5ED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2456D5-E320-4C24-B045-226C35944A62}">
      <dgm:prSet phldrT="[Texto]"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A80E2D8-A051-4D6F-860C-A4BCA1AA74E0}" type="parTrans" cxnId="{4C8C7DBF-4224-44D1-AB12-F9EA62A4AB5D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BD26E71-6684-4E95-A300-873F36117D30}" type="sibTrans" cxnId="{4C8C7DBF-4224-44D1-AB12-F9EA62A4AB5D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6A12A6-FB33-45CF-81AF-A3D6EE9795AD}">
      <dgm:prSet phldrT="[Texto]"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1E5B14-3DCD-418B-BC46-77E8828605DD}" type="parTrans" cxnId="{531D9CC1-8204-4AA9-A77E-18C7BD1B8BFE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C9BB3B-4C07-495D-AC99-0247F978FA85}" type="sibTrans" cxnId="{531D9CC1-8204-4AA9-A77E-18C7BD1B8BFE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BBDB19-E820-432F-81B5-8247FB68A6D7}">
      <dgm:prSet/>
      <dgm:spPr/>
      <dgm:t>
        <a:bodyPr/>
        <a:lstStyle/>
        <a:p>
          <a:r>
            <a:rPr lang="es-ES">
              <a:latin typeface="Times New Roman" panose="02020603050405020304" pitchFamily="18" charset="0"/>
              <a:cs typeface="Times New Roman" panose="02020603050405020304" pitchFamily="18" charset="0"/>
            </a:rPr>
            <a:t>Enviar imagen </a:t>
          </a:r>
        </a:p>
      </dgm:t>
    </dgm:pt>
    <dgm:pt modelId="{CCD48D35-E221-41E2-88EC-A7952B15A7BB}" type="parTrans" cxnId="{431DD6A7-AA4F-4D19-B094-6F343438F9F4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D9C199-D381-4DEE-9236-1A8BF479BF3E}" type="sibTrans" cxnId="{431DD6A7-AA4F-4D19-B094-6F343438F9F4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570A8E-BD09-4BA5-AAD2-9DC009882E44}">
      <dgm:prSet/>
      <dgm:spPr/>
      <dgm:t>
        <a:bodyPr/>
        <a:lstStyle/>
        <a:p>
          <a:r>
            <a:rPr lang="es-ES">
              <a:latin typeface="Times New Roman" panose="02020603050405020304" pitchFamily="18" charset="0"/>
              <a:cs typeface="Times New Roman" panose="02020603050405020304" pitchFamily="18" charset="0"/>
            </a:rPr>
            <a:t>Analisis de Imagen </a:t>
          </a:r>
        </a:p>
      </dgm:t>
    </dgm:pt>
    <dgm:pt modelId="{A9E264FF-6487-4BCA-BC4B-62C4C29665CF}" type="parTrans" cxnId="{BFE71E61-5F74-4F90-81E0-A0E008168298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813DE7-AD97-440B-9648-1486FAD33AEE}" type="sibTrans" cxnId="{BFE71E61-5F74-4F90-81E0-A0E008168298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DF2AC3-37A0-4A65-A041-21F8E161AA32}" type="pres">
      <dgm:prSet presAssocID="{6846FC4F-D26A-4CC8-AAC4-7524B05266F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0BFEC06-2CB9-440D-9438-1B06C68A69F8}" type="pres">
      <dgm:prSet presAssocID="{8CCD99C0-B9FC-46FA-879C-9083BD04F94E}" presName="composite" presStyleCnt="0"/>
      <dgm:spPr/>
      <dgm:t>
        <a:bodyPr/>
        <a:lstStyle/>
        <a:p>
          <a:endParaRPr lang="es-ES"/>
        </a:p>
      </dgm:t>
    </dgm:pt>
    <dgm:pt modelId="{593FA9A5-4C84-4A11-BF85-EF9CBAD09CA6}" type="pres">
      <dgm:prSet presAssocID="{8CCD99C0-B9FC-46FA-879C-9083BD04F94E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3656902-BA3B-4755-BF65-760DC63BF01B}" type="pres">
      <dgm:prSet presAssocID="{8CCD99C0-B9FC-46FA-879C-9083BD04F94E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CAAAE5F-4064-4DF2-9403-EDB7CF474AF1}" type="pres">
      <dgm:prSet presAssocID="{B5CB0E60-5B82-49A4-8C14-7EF0F7A53AD9}" presName="sp" presStyleCnt="0"/>
      <dgm:spPr/>
      <dgm:t>
        <a:bodyPr/>
        <a:lstStyle/>
        <a:p>
          <a:endParaRPr lang="es-ES"/>
        </a:p>
      </dgm:t>
    </dgm:pt>
    <dgm:pt modelId="{0A87D6DC-A89E-43F9-977F-ED2C613DBC24}" type="pres">
      <dgm:prSet presAssocID="{88EDC206-351C-41A7-BFE4-23C17307F63A}" presName="composite" presStyleCnt="0"/>
      <dgm:spPr/>
      <dgm:t>
        <a:bodyPr/>
        <a:lstStyle/>
        <a:p>
          <a:endParaRPr lang="es-ES"/>
        </a:p>
      </dgm:t>
    </dgm:pt>
    <dgm:pt modelId="{7833D343-7E8E-4233-B7C4-F59877B31562}" type="pres">
      <dgm:prSet presAssocID="{88EDC206-351C-41A7-BFE4-23C17307F63A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E360A96-2AA3-40FE-9FAF-E07CEEC906CB}" type="pres">
      <dgm:prSet presAssocID="{88EDC206-351C-41A7-BFE4-23C17307F63A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5FB7896-6917-42B9-A5EE-A5735C9BBDA0}" type="pres">
      <dgm:prSet presAssocID="{B12F5984-54D4-4FEF-94EF-2EF1E57C837D}" presName="sp" presStyleCnt="0"/>
      <dgm:spPr/>
      <dgm:t>
        <a:bodyPr/>
        <a:lstStyle/>
        <a:p>
          <a:endParaRPr lang="es-ES"/>
        </a:p>
      </dgm:t>
    </dgm:pt>
    <dgm:pt modelId="{E340FA08-DC3F-43F5-B5F9-2587C3092BB9}" type="pres">
      <dgm:prSet presAssocID="{562456D5-E320-4C24-B045-226C35944A62}" presName="composite" presStyleCnt="0"/>
      <dgm:spPr/>
      <dgm:t>
        <a:bodyPr/>
        <a:lstStyle/>
        <a:p>
          <a:endParaRPr lang="es-ES"/>
        </a:p>
      </dgm:t>
    </dgm:pt>
    <dgm:pt modelId="{C9729411-DBC7-412E-A8EB-3809A58537C0}" type="pres">
      <dgm:prSet presAssocID="{562456D5-E320-4C24-B045-226C35944A62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F1C9E93-E076-4825-931B-ECCD5C5E7CC7}" type="pres">
      <dgm:prSet presAssocID="{562456D5-E320-4C24-B045-226C35944A62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7D0A07F-B038-4B2F-8964-608DCBC7E053}" type="pres">
      <dgm:prSet presAssocID="{FBD26E71-6684-4E95-A300-873F36117D30}" presName="sp" presStyleCnt="0"/>
      <dgm:spPr/>
      <dgm:t>
        <a:bodyPr/>
        <a:lstStyle/>
        <a:p>
          <a:endParaRPr lang="es-ES"/>
        </a:p>
      </dgm:t>
    </dgm:pt>
    <dgm:pt modelId="{3A0F7B4C-4F3B-4E14-8D33-87A8875C47BC}" type="pres">
      <dgm:prSet presAssocID="{BF6A12A6-FB33-45CF-81AF-A3D6EE9795AD}" presName="composite" presStyleCnt="0"/>
      <dgm:spPr/>
      <dgm:t>
        <a:bodyPr/>
        <a:lstStyle/>
        <a:p>
          <a:endParaRPr lang="es-ES"/>
        </a:p>
      </dgm:t>
    </dgm:pt>
    <dgm:pt modelId="{2B782B7E-9BCA-4745-9648-4021BE526F98}" type="pres">
      <dgm:prSet presAssocID="{BF6A12A6-FB33-45CF-81AF-A3D6EE9795AD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CA7FCF3-3A2C-4F79-932B-D452E12BE7C5}" type="pres">
      <dgm:prSet presAssocID="{BF6A12A6-FB33-45CF-81AF-A3D6EE9795AD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385857D-9CAD-4636-9CDD-44C3EF090A5F}" type="pres">
      <dgm:prSet presAssocID="{89C9BB3B-4C07-495D-AC99-0247F978FA85}" presName="sp" presStyleCnt="0"/>
      <dgm:spPr/>
      <dgm:t>
        <a:bodyPr/>
        <a:lstStyle/>
        <a:p>
          <a:endParaRPr lang="es-ES"/>
        </a:p>
      </dgm:t>
    </dgm:pt>
    <dgm:pt modelId="{77CD855B-877C-4639-BF20-62A0A7A27FF5}" type="pres">
      <dgm:prSet presAssocID="{C9412737-8523-4F63-8CBC-31A308A98799}" presName="composite" presStyleCnt="0"/>
      <dgm:spPr/>
      <dgm:t>
        <a:bodyPr/>
        <a:lstStyle/>
        <a:p>
          <a:endParaRPr lang="es-ES"/>
        </a:p>
      </dgm:t>
    </dgm:pt>
    <dgm:pt modelId="{B5ABFF5E-B7E7-4790-A218-64A3FF03ED39}" type="pres">
      <dgm:prSet presAssocID="{C9412737-8523-4F63-8CBC-31A308A98799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773FEE9-4A38-4C8F-A1B5-AF651707E2E8}" type="pres">
      <dgm:prSet presAssocID="{C9412737-8523-4F63-8CBC-31A308A98799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A53B51E-A882-4B58-B5AF-CFE65EDA3B30}" type="presOf" srcId="{8CCD99C0-B9FC-46FA-879C-9083BD04F94E}" destId="{593FA9A5-4C84-4A11-BF85-EF9CBAD09CA6}" srcOrd="0" destOrd="0" presId="urn:microsoft.com/office/officeart/2005/8/layout/chevron2"/>
    <dgm:cxn modelId="{552D5C03-C8AA-4903-91B6-E4FD02FCFE2C}" type="presOf" srcId="{A6BBDB19-E820-432F-81B5-8247FB68A6D7}" destId="{5F1C9E93-E076-4825-931B-ECCD5C5E7CC7}" srcOrd="0" destOrd="0" presId="urn:microsoft.com/office/officeart/2005/8/layout/chevron2"/>
    <dgm:cxn modelId="{2C90E13A-1F89-4E5D-AB09-9F79B686D230}" type="presOf" srcId="{C9412737-8523-4F63-8CBC-31A308A98799}" destId="{B5ABFF5E-B7E7-4790-A218-64A3FF03ED39}" srcOrd="0" destOrd="0" presId="urn:microsoft.com/office/officeart/2005/8/layout/chevron2"/>
    <dgm:cxn modelId="{66C4D56E-E447-49F7-8901-B34E67F73D0C}" type="presOf" srcId="{562456D5-E320-4C24-B045-226C35944A62}" destId="{C9729411-DBC7-412E-A8EB-3809A58537C0}" srcOrd="0" destOrd="0" presId="urn:microsoft.com/office/officeart/2005/8/layout/chevron2"/>
    <dgm:cxn modelId="{38D51343-1B29-4316-8C22-8A63B622BD7A}" srcId="{6846FC4F-D26A-4CC8-AAC4-7524B05266F5}" destId="{8CCD99C0-B9FC-46FA-879C-9083BD04F94E}" srcOrd="0" destOrd="0" parTransId="{FF5CDBF8-9397-417A-B05A-5FC3FEEA5B3D}" sibTransId="{B5CB0E60-5B82-49A4-8C14-7EF0F7A53AD9}"/>
    <dgm:cxn modelId="{38B204B3-94EB-42B5-84D9-BC593B7C0661}" type="presOf" srcId="{8C570A8E-BD09-4BA5-AAD2-9DC009882E44}" destId="{8CA7FCF3-3A2C-4F79-932B-D452E12BE7C5}" srcOrd="0" destOrd="0" presId="urn:microsoft.com/office/officeart/2005/8/layout/chevron2"/>
    <dgm:cxn modelId="{531D9CC1-8204-4AA9-A77E-18C7BD1B8BFE}" srcId="{6846FC4F-D26A-4CC8-AAC4-7524B05266F5}" destId="{BF6A12A6-FB33-45CF-81AF-A3D6EE9795AD}" srcOrd="3" destOrd="0" parTransId="{BB1E5B14-3DCD-418B-BC46-77E8828605DD}" sibTransId="{89C9BB3B-4C07-495D-AC99-0247F978FA85}"/>
    <dgm:cxn modelId="{15224A82-C45A-4741-807F-979E928E20DD}" srcId="{88EDC206-351C-41A7-BFE4-23C17307F63A}" destId="{270AA765-AB4E-4DF4-B84D-C6D8ACF3FDA6}" srcOrd="0" destOrd="0" parTransId="{9F9D4AC2-E2DC-4065-B970-60AC891B3EB9}" sibTransId="{8D462BAF-B7CF-4ADF-ACF2-599882862CC9}"/>
    <dgm:cxn modelId="{C4D029B6-F7FE-44AF-8171-9ADA9AF25141}" type="presOf" srcId="{34821759-3C0F-4571-8A21-2A17E37C5DC8}" destId="{7773FEE9-4A38-4C8F-A1B5-AF651707E2E8}" srcOrd="0" destOrd="0" presId="urn:microsoft.com/office/officeart/2005/8/layout/chevron2"/>
    <dgm:cxn modelId="{9E8F7797-8459-4028-BA3D-B532DED02C89}" srcId="{6846FC4F-D26A-4CC8-AAC4-7524B05266F5}" destId="{88EDC206-351C-41A7-BFE4-23C17307F63A}" srcOrd="1" destOrd="0" parTransId="{391EBD41-E62C-45C2-8279-BBEFD47CE6DE}" sibTransId="{B12F5984-54D4-4FEF-94EF-2EF1E57C837D}"/>
    <dgm:cxn modelId="{BFE71E61-5F74-4F90-81E0-A0E008168298}" srcId="{BF6A12A6-FB33-45CF-81AF-A3D6EE9795AD}" destId="{8C570A8E-BD09-4BA5-AAD2-9DC009882E44}" srcOrd="0" destOrd="0" parTransId="{A9E264FF-6487-4BCA-BC4B-62C4C29665CF}" sibTransId="{28813DE7-AD97-440B-9648-1486FAD33AEE}"/>
    <dgm:cxn modelId="{94D092E5-4E00-4BCC-BD1C-A7633D974060}" srcId="{8CCD99C0-B9FC-46FA-879C-9083BD04F94E}" destId="{3BB58F71-6C19-4560-901E-C71E1976BC38}" srcOrd="0" destOrd="0" parTransId="{3DC50BFD-209A-430C-9547-775489B743B2}" sibTransId="{929E69D8-AA2A-4A81-A629-0555B8164DA0}"/>
    <dgm:cxn modelId="{4C8C7DBF-4224-44D1-AB12-F9EA62A4AB5D}" srcId="{6846FC4F-D26A-4CC8-AAC4-7524B05266F5}" destId="{562456D5-E320-4C24-B045-226C35944A62}" srcOrd="2" destOrd="0" parTransId="{8A80E2D8-A051-4D6F-860C-A4BCA1AA74E0}" sibTransId="{FBD26E71-6684-4E95-A300-873F36117D30}"/>
    <dgm:cxn modelId="{9FDBA4D8-A8CA-48BF-A98F-25A897039B28}" type="presOf" srcId="{6846FC4F-D26A-4CC8-AAC4-7524B05266F5}" destId="{06DF2AC3-37A0-4A65-A041-21F8E161AA32}" srcOrd="0" destOrd="0" presId="urn:microsoft.com/office/officeart/2005/8/layout/chevron2"/>
    <dgm:cxn modelId="{BE0BF567-C19E-4CA1-A0FF-5BFE76A1A5ED}" srcId="{6846FC4F-D26A-4CC8-AAC4-7524B05266F5}" destId="{C9412737-8523-4F63-8CBC-31A308A98799}" srcOrd="4" destOrd="0" parTransId="{B80B99AC-C911-4E6E-B13B-F3D674A9C8BC}" sibTransId="{4AC18C8B-2A0F-4871-A1D0-000FC8CD02BD}"/>
    <dgm:cxn modelId="{B5CFDCC9-61E3-4D00-B9A9-35D363E2895F}" type="presOf" srcId="{270AA765-AB4E-4DF4-B84D-C6D8ACF3FDA6}" destId="{0E360A96-2AA3-40FE-9FAF-E07CEEC906CB}" srcOrd="0" destOrd="0" presId="urn:microsoft.com/office/officeart/2005/8/layout/chevron2"/>
    <dgm:cxn modelId="{BBFD6D12-A5BB-4936-B3DA-AFAC46AB7304}" srcId="{C9412737-8523-4F63-8CBC-31A308A98799}" destId="{34821759-3C0F-4571-8A21-2A17E37C5DC8}" srcOrd="0" destOrd="0" parTransId="{B63C2B36-3EC1-4335-8967-CD10E0E0DF02}" sibTransId="{BC6208E7-CC97-4421-8EEE-51AD326EB274}"/>
    <dgm:cxn modelId="{5D34ABDD-8ECE-4BB0-BFCA-C997C219D3E0}" type="presOf" srcId="{88EDC206-351C-41A7-BFE4-23C17307F63A}" destId="{7833D343-7E8E-4233-B7C4-F59877B31562}" srcOrd="0" destOrd="0" presId="urn:microsoft.com/office/officeart/2005/8/layout/chevron2"/>
    <dgm:cxn modelId="{2A4B9318-D06C-4244-8BDA-EA7B0A1441D1}" type="presOf" srcId="{BF6A12A6-FB33-45CF-81AF-A3D6EE9795AD}" destId="{2B782B7E-9BCA-4745-9648-4021BE526F98}" srcOrd="0" destOrd="0" presId="urn:microsoft.com/office/officeart/2005/8/layout/chevron2"/>
    <dgm:cxn modelId="{F141798B-BB63-456F-A60E-4DE0AC5F0199}" type="presOf" srcId="{3BB58F71-6C19-4560-901E-C71E1976BC38}" destId="{93656902-BA3B-4755-BF65-760DC63BF01B}" srcOrd="0" destOrd="0" presId="urn:microsoft.com/office/officeart/2005/8/layout/chevron2"/>
    <dgm:cxn modelId="{431DD6A7-AA4F-4D19-B094-6F343438F9F4}" srcId="{562456D5-E320-4C24-B045-226C35944A62}" destId="{A6BBDB19-E820-432F-81B5-8247FB68A6D7}" srcOrd="0" destOrd="0" parTransId="{CCD48D35-E221-41E2-88EC-A7952B15A7BB}" sibTransId="{E8D9C199-D381-4DEE-9236-1A8BF479BF3E}"/>
    <dgm:cxn modelId="{FBB57C19-48FC-47D6-9577-3642D407E412}" type="presParOf" srcId="{06DF2AC3-37A0-4A65-A041-21F8E161AA32}" destId="{30BFEC06-2CB9-440D-9438-1B06C68A69F8}" srcOrd="0" destOrd="0" presId="urn:microsoft.com/office/officeart/2005/8/layout/chevron2"/>
    <dgm:cxn modelId="{3CB63243-5028-4684-A1E5-4F3BF69824F4}" type="presParOf" srcId="{30BFEC06-2CB9-440D-9438-1B06C68A69F8}" destId="{593FA9A5-4C84-4A11-BF85-EF9CBAD09CA6}" srcOrd="0" destOrd="0" presId="urn:microsoft.com/office/officeart/2005/8/layout/chevron2"/>
    <dgm:cxn modelId="{115B14D3-7921-4C51-8926-8D4162DD87A3}" type="presParOf" srcId="{30BFEC06-2CB9-440D-9438-1B06C68A69F8}" destId="{93656902-BA3B-4755-BF65-760DC63BF01B}" srcOrd="1" destOrd="0" presId="urn:microsoft.com/office/officeart/2005/8/layout/chevron2"/>
    <dgm:cxn modelId="{3D262A5B-5701-4C12-BD59-CE03596D6274}" type="presParOf" srcId="{06DF2AC3-37A0-4A65-A041-21F8E161AA32}" destId="{ACAAAE5F-4064-4DF2-9403-EDB7CF474AF1}" srcOrd="1" destOrd="0" presId="urn:microsoft.com/office/officeart/2005/8/layout/chevron2"/>
    <dgm:cxn modelId="{4090B042-1A63-4FFD-BCE4-92AC8BC89D59}" type="presParOf" srcId="{06DF2AC3-37A0-4A65-A041-21F8E161AA32}" destId="{0A87D6DC-A89E-43F9-977F-ED2C613DBC24}" srcOrd="2" destOrd="0" presId="urn:microsoft.com/office/officeart/2005/8/layout/chevron2"/>
    <dgm:cxn modelId="{68866678-C917-44D5-910F-EFBC7080976E}" type="presParOf" srcId="{0A87D6DC-A89E-43F9-977F-ED2C613DBC24}" destId="{7833D343-7E8E-4233-B7C4-F59877B31562}" srcOrd="0" destOrd="0" presId="urn:microsoft.com/office/officeart/2005/8/layout/chevron2"/>
    <dgm:cxn modelId="{EAA23A75-C7E6-479D-82D4-72E6D08657B0}" type="presParOf" srcId="{0A87D6DC-A89E-43F9-977F-ED2C613DBC24}" destId="{0E360A96-2AA3-40FE-9FAF-E07CEEC906CB}" srcOrd="1" destOrd="0" presId="urn:microsoft.com/office/officeart/2005/8/layout/chevron2"/>
    <dgm:cxn modelId="{C41A2F75-6C0E-43BD-918C-53B3BAA5554F}" type="presParOf" srcId="{06DF2AC3-37A0-4A65-A041-21F8E161AA32}" destId="{15FB7896-6917-42B9-A5EE-A5735C9BBDA0}" srcOrd="3" destOrd="0" presId="urn:microsoft.com/office/officeart/2005/8/layout/chevron2"/>
    <dgm:cxn modelId="{1537AA6F-8356-4CE5-8356-2862050BC3FB}" type="presParOf" srcId="{06DF2AC3-37A0-4A65-A041-21F8E161AA32}" destId="{E340FA08-DC3F-43F5-B5F9-2587C3092BB9}" srcOrd="4" destOrd="0" presId="urn:microsoft.com/office/officeart/2005/8/layout/chevron2"/>
    <dgm:cxn modelId="{FE5C2763-1093-46D5-84CD-1B944ADEA345}" type="presParOf" srcId="{E340FA08-DC3F-43F5-B5F9-2587C3092BB9}" destId="{C9729411-DBC7-412E-A8EB-3809A58537C0}" srcOrd="0" destOrd="0" presId="urn:microsoft.com/office/officeart/2005/8/layout/chevron2"/>
    <dgm:cxn modelId="{FCEB9F0A-F1C9-4323-B31E-00F91A47DB7E}" type="presParOf" srcId="{E340FA08-DC3F-43F5-B5F9-2587C3092BB9}" destId="{5F1C9E93-E076-4825-931B-ECCD5C5E7CC7}" srcOrd="1" destOrd="0" presId="urn:microsoft.com/office/officeart/2005/8/layout/chevron2"/>
    <dgm:cxn modelId="{3C623317-9841-4BB0-AF99-59B21E266951}" type="presParOf" srcId="{06DF2AC3-37A0-4A65-A041-21F8E161AA32}" destId="{67D0A07F-B038-4B2F-8964-608DCBC7E053}" srcOrd="5" destOrd="0" presId="urn:microsoft.com/office/officeart/2005/8/layout/chevron2"/>
    <dgm:cxn modelId="{F7EBAF5B-235F-4DBF-953B-019F8A6451F0}" type="presParOf" srcId="{06DF2AC3-37A0-4A65-A041-21F8E161AA32}" destId="{3A0F7B4C-4F3B-4E14-8D33-87A8875C47BC}" srcOrd="6" destOrd="0" presId="urn:microsoft.com/office/officeart/2005/8/layout/chevron2"/>
    <dgm:cxn modelId="{C1200C2B-D83C-41C8-8EA5-D4DAC25B674F}" type="presParOf" srcId="{3A0F7B4C-4F3B-4E14-8D33-87A8875C47BC}" destId="{2B782B7E-9BCA-4745-9648-4021BE526F98}" srcOrd="0" destOrd="0" presId="urn:microsoft.com/office/officeart/2005/8/layout/chevron2"/>
    <dgm:cxn modelId="{05A45591-55B5-4110-959A-64BD84A64C5B}" type="presParOf" srcId="{3A0F7B4C-4F3B-4E14-8D33-87A8875C47BC}" destId="{8CA7FCF3-3A2C-4F79-932B-D452E12BE7C5}" srcOrd="1" destOrd="0" presId="urn:microsoft.com/office/officeart/2005/8/layout/chevron2"/>
    <dgm:cxn modelId="{92AF3438-1F27-4412-87AE-2F685EB88FB1}" type="presParOf" srcId="{06DF2AC3-37A0-4A65-A041-21F8E161AA32}" destId="{B385857D-9CAD-4636-9CDD-44C3EF090A5F}" srcOrd="7" destOrd="0" presId="urn:microsoft.com/office/officeart/2005/8/layout/chevron2"/>
    <dgm:cxn modelId="{77EBDCD9-3D2B-4F17-BB1F-A3024F074F52}" type="presParOf" srcId="{06DF2AC3-37A0-4A65-A041-21F8E161AA32}" destId="{77CD855B-877C-4639-BF20-62A0A7A27FF5}" srcOrd="8" destOrd="0" presId="urn:microsoft.com/office/officeart/2005/8/layout/chevron2"/>
    <dgm:cxn modelId="{F6C3FBFB-CFE0-4964-91DB-132484E02480}" type="presParOf" srcId="{77CD855B-877C-4639-BF20-62A0A7A27FF5}" destId="{B5ABFF5E-B7E7-4790-A218-64A3FF03ED39}" srcOrd="0" destOrd="0" presId="urn:microsoft.com/office/officeart/2005/8/layout/chevron2"/>
    <dgm:cxn modelId="{20A0B96F-68AE-44EB-9CAD-182C2BBA754B}" type="presParOf" srcId="{77CD855B-877C-4639-BF20-62A0A7A27FF5}" destId="{7773FEE9-4A38-4C8F-A1B5-AF651707E2E8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68CBB4-6007-47CA-94BB-EC11D4EE5EE7}">
      <dsp:nvSpPr>
        <dsp:cNvPr id="0" name=""/>
        <dsp:cNvSpPr/>
      </dsp:nvSpPr>
      <dsp:spPr>
        <a:xfrm rot="5400000">
          <a:off x="-135066" y="137564"/>
          <a:ext cx="900442" cy="630309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100" kern="1200"/>
        </a:p>
      </dsp:txBody>
      <dsp:txXfrm rot="-5400000">
        <a:off x="1" y="317653"/>
        <a:ext cx="630309" cy="270133"/>
      </dsp:txXfrm>
    </dsp:sp>
    <dsp:sp modelId="{4B8B9FD0-4C6F-4766-8A16-178288E593C9}">
      <dsp:nvSpPr>
        <dsp:cNvPr id="0" name=""/>
        <dsp:cNvSpPr/>
      </dsp:nvSpPr>
      <dsp:spPr>
        <a:xfrm rot="5400000">
          <a:off x="4086511" y="-3453703"/>
          <a:ext cx="585287" cy="749769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/>
            <a:t>Cloud Computing </a:t>
          </a:r>
          <a:endParaRPr lang="es-ES" sz="1800" kern="1200" dirty="0"/>
        </a:p>
      </dsp:txBody>
      <dsp:txXfrm rot="-5400000">
        <a:off x="630310" y="31069"/>
        <a:ext cx="7469119" cy="528145"/>
      </dsp:txXfrm>
    </dsp:sp>
    <dsp:sp modelId="{43B1810C-DA19-42F8-A177-14EEDCD5A932}">
      <dsp:nvSpPr>
        <dsp:cNvPr id="0" name=""/>
        <dsp:cNvSpPr/>
      </dsp:nvSpPr>
      <dsp:spPr>
        <a:xfrm rot="5400000">
          <a:off x="-135066" y="884731"/>
          <a:ext cx="900442" cy="630309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100" kern="1200"/>
        </a:p>
      </dsp:txBody>
      <dsp:txXfrm rot="-5400000">
        <a:off x="1" y="1064820"/>
        <a:ext cx="630309" cy="270133"/>
      </dsp:txXfrm>
    </dsp:sp>
    <dsp:sp modelId="{711EA30D-4AB8-48FF-9CBB-A45918D151D8}">
      <dsp:nvSpPr>
        <dsp:cNvPr id="0" name=""/>
        <dsp:cNvSpPr/>
      </dsp:nvSpPr>
      <dsp:spPr>
        <a:xfrm rot="5400000">
          <a:off x="4086511" y="-2706536"/>
          <a:ext cx="585287" cy="749769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/>
            <a:t>Una interfaz gráfica accesible desde cualquier dispositivo con conexión a internet.	</a:t>
          </a:r>
          <a:endParaRPr lang="es-ES" sz="1800" kern="1200" dirty="0"/>
        </a:p>
      </dsp:txBody>
      <dsp:txXfrm rot="-5400000">
        <a:off x="630310" y="778236"/>
        <a:ext cx="7469119" cy="528145"/>
      </dsp:txXfrm>
    </dsp:sp>
    <dsp:sp modelId="{DE3B21E3-4E83-441B-8401-9B208EFDC29E}">
      <dsp:nvSpPr>
        <dsp:cNvPr id="0" name=""/>
        <dsp:cNvSpPr/>
      </dsp:nvSpPr>
      <dsp:spPr>
        <a:xfrm rot="5400000">
          <a:off x="-135066" y="1631898"/>
          <a:ext cx="900442" cy="630309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100" kern="1200"/>
        </a:p>
      </dsp:txBody>
      <dsp:txXfrm rot="-5400000">
        <a:off x="1" y="1811987"/>
        <a:ext cx="630309" cy="270133"/>
      </dsp:txXfrm>
    </dsp:sp>
    <dsp:sp modelId="{F756D2C3-CDC1-4429-8B65-144A408BEE05}">
      <dsp:nvSpPr>
        <dsp:cNvPr id="0" name=""/>
        <dsp:cNvSpPr/>
      </dsp:nvSpPr>
      <dsp:spPr>
        <a:xfrm rot="5400000">
          <a:off x="4086511" y="-1959369"/>
          <a:ext cx="585287" cy="749769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/>
            <a:t>Corte térmico </a:t>
          </a:r>
          <a:endParaRPr lang="es-ES" sz="1800" kern="1200" dirty="0"/>
        </a:p>
      </dsp:txBody>
      <dsp:txXfrm rot="-5400000">
        <a:off x="630310" y="1525403"/>
        <a:ext cx="7469119" cy="528145"/>
      </dsp:txXfrm>
    </dsp:sp>
    <dsp:sp modelId="{FE7D1812-70D2-43F9-B422-21025B00482C}">
      <dsp:nvSpPr>
        <dsp:cNvPr id="0" name=""/>
        <dsp:cNvSpPr/>
      </dsp:nvSpPr>
      <dsp:spPr>
        <a:xfrm rot="5400000">
          <a:off x="-135066" y="2379064"/>
          <a:ext cx="900442" cy="630309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/>
            <a:t>artificial.</a:t>
          </a:r>
          <a:endParaRPr lang="es-ES" sz="1100" kern="1200" dirty="0"/>
        </a:p>
      </dsp:txBody>
      <dsp:txXfrm rot="-5400000">
        <a:off x="1" y="2559153"/>
        <a:ext cx="630309" cy="270133"/>
      </dsp:txXfrm>
    </dsp:sp>
    <dsp:sp modelId="{206B15E0-2D40-4CE9-9251-2D7876B1B74B}">
      <dsp:nvSpPr>
        <dsp:cNvPr id="0" name=""/>
        <dsp:cNvSpPr/>
      </dsp:nvSpPr>
      <dsp:spPr>
        <a:xfrm rot="5400000">
          <a:off x="4086511" y="-1212202"/>
          <a:ext cx="585287" cy="749769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/>
            <a:t>Control de calidad mediante visión artificial.</a:t>
          </a:r>
          <a:endParaRPr lang="es-ES" sz="1800" kern="1200" dirty="0"/>
        </a:p>
      </dsp:txBody>
      <dsp:txXfrm rot="-5400000">
        <a:off x="630310" y="2272570"/>
        <a:ext cx="7469119" cy="5281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32E3DD-2426-4D88-A4B1-5D88964BCBC3}">
      <dsp:nvSpPr>
        <dsp:cNvPr id="0" name=""/>
        <dsp:cNvSpPr/>
      </dsp:nvSpPr>
      <dsp:spPr>
        <a:xfrm>
          <a:off x="1092688" y="1766"/>
          <a:ext cx="3222494" cy="2929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b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/>
        </a:p>
      </dsp:txBody>
      <dsp:txXfrm>
        <a:off x="1092688" y="1766"/>
        <a:ext cx="3222494" cy="292954"/>
      </dsp:txXfrm>
    </dsp:sp>
    <dsp:sp modelId="{D299016A-3105-491E-94B6-E395C2293B49}">
      <dsp:nvSpPr>
        <dsp:cNvPr id="0" name=""/>
        <dsp:cNvSpPr/>
      </dsp:nvSpPr>
      <dsp:spPr>
        <a:xfrm>
          <a:off x="1092688" y="294720"/>
          <a:ext cx="754063" cy="596758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6C3550-5EAA-47E8-87C3-A8D808C63F83}">
      <dsp:nvSpPr>
        <dsp:cNvPr id="0" name=""/>
        <dsp:cNvSpPr/>
      </dsp:nvSpPr>
      <dsp:spPr>
        <a:xfrm>
          <a:off x="1545628" y="294720"/>
          <a:ext cx="754063" cy="596758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A6AF27-E2F0-4E11-8E0B-678C01CF9D62}">
      <dsp:nvSpPr>
        <dsp:cNvPr id="0" name=""/>
        <dsp:cNvSpPr/>
      </dsp:nvSpPr>
      <dsp:spPr>
        <a:xfrm>
          <a:off x="1998925" y="294720"/>
          <a:ext cx="754063" cy="596758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1710A5-529A-432A-A61C-847A9A3A60FF}">
      <dsp:nvSpPr>
        <dsp:cNvPr id="0" name=""/>
        <dsp:cNvSpPr/>
      </dsp:nvSpPr>
      <dsp:spPr>
        <a:xfrm>
          <a:off x="2451865" y="294720"/>
          <a:ext cx="754063" cy="596758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7D4B99-D714-4C63-AF85-70C2D89A79D5}">
      <dsp:nvSpPr>
        <dsp:cNvPr id="0" name=""/>
        <dsp:cNvSpPr/>
      </dsp:nvSpPr>
      <dsp:spPr>
        <a:xfrm>
          <a:off x="2905162" y="294720"/>
          <a:ext cx="754063" cy="596758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B9AB00-5645-4A78-A47D-F15DD97DFF94}">
      <dsp:nvSpPr>
        <dsp:cNvPr id="0" name=""/>
        <dsp:cNvSpPr/>
      </dsp:nvSpPr>
      <dsp:spPr>
        <a:xfrm>
          <a:off x="3358102" y="294720"/>
          <a:ext cx="754063" cy="596758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70B62D-B51B-4ED6-B74E-EEA879CF2181}">
      <dsp:nvSpPr>
        <dsp:cNvPr id="0" name=""/>
        <dsp:cNvSpPr/>
      </dsp:nvSpPr>
      <dsp:spPr>
        <a:xfrm>
          <a:off x="3811399" y="294720"/>
          <a:ext cx="754063" cy="596758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80A7E4-AE91-4227-9551-4D1EB9FD2040}">
      <dsp:nvSpPr>
        <dsp:cNvPr id="0" name=""/>
        <dsp:cNvSpPr/>
      </dsp:nvSpPr>
      <dsp:spPr>
        <a:xfrm>
          <a:off x="1092688" y="354396"/>
          <a:ext cx="3264386" cy="47740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Captura de Imagen</a:t>
          </a:r>
        </a:p>
      </dsp:txBody>
      <dsp:txXfrm>
        <a:off x="1092688" y="354396"/>
        <a:ext cx="3264386" cy="477406"/>
      </dsp:txXfrm>
    </dsp:sp>
    <dsp:sp modelId="{F617A22A-1BA1-42B2-BE2F-ADE1D09A3EE1}">
      <dsp:nvSpPr>
        <dsp:cNvPr id="0" name=""/>
        <dsp:cNvSpPr/>
      </dsp:nvSpPr>
      <dsp:spPr>
        <a:xfrm>
          <a:off x="1092688" y="926182"/>
          <a:ext cx="3222494" cy="2929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b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/>
        </a:p>
      </dsp:txBody>
      <dsp:txXfrm>
        <a:off x="1092688" y="926182"/>
        <a:ext cx="3222494" cy="292954"/>
      </dsp:txXfrm>
    </dsp:sp>
    <dsp:sp modelId="{D8090AF2-789A-4B78-8094-9BAE5594DC91}">
      <dsp:nvSpPr>
        <dsp:cNvPr id="0" name=""/>
        <dsp:cNvSpPr/>
      </dsp:nvSpPr>
      <dsp:spPr>
        <a:xfrm>
          <a:off x="1092688" y="1219136"/>
          <a:ext cx="754063" cy="596758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1D7B11-7737-4504-896E-16801DD7893C}">
      <dsp:nvSpPr>
        <dsp:cNvPr id="0" name=""/>
        <dsp:cNvSpPr/>
      </dsp:nvSpPr>
      <dsp:spPr>
        <a:xfrm>
          <a:off x="1545628" y="1219136"/>
          <a:ext cx="754063" cy="596758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5551AF-BAA0-4BD8-8A7A-DEDF4B4778FE}">
      <dsp:nvSpPr>
        <dsp:cNvPr id="0" name=""/>
        <dsp:cNvSpPr/>
      </dsp:nvSpPr>
      <dsp:spPr>
        <a:xfrm>
          <a:off x="1998925" y="1219136"/>
          <a:ext cx="754063" cy="596758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78F835-5683-4596-A8BB-6302A834C330}">
      <dsp:nvSpPr>
        <dsp:cNvPr id="0" name=""/>
        <dsp:cNvSpPr/>
      </dsp:nvSpPr>
      <dsp:spPr>
        <a:xfrm>
          <a:off x="2451865" y="1219136"/>
          <a:ext cx="754063" cy="596758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A738B0-D853-49BD-9C73-01F577EE59E5}">
      <dsp:nvSpPr>
        <dsp:cNvPr id="0" name=""/>
        <dsp:cNvSpPr/>
      </dsp:nvSpPr>
      <dsp:spPr>
        <a:xfrm>
          <a:off x="2905162" y="1219136"/>
          <a:ext cx="754063" cy="596758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7729C2-A93A-4708-851D-01FAFD929704}">
      <dsp:nvSpPr>
        <dsp:cNvPr id="0" name=""/>
        <dsp:cNvSpPr/>
      </dsp:nvSpPr>
      <dsp:spPr>
        <a:xfrm>
          <a:off x="3358102" y="1219136"/>
          <a:ext cx="754063" cy="596758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426F11-05AD-4C82-B437-C545CBE98D8B}">
      <dsp:nvSpPr>
        <dsp:cNvPr id="0" name=""/>
        <dsp:cNvSpPr/>
      </dsp:nvSpPr>
      <dsp:spPr>
        <a:xfrm>
          <a:off x="3811399" y="1219136"/>
          <a:ext cx="754063" cy="596758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353F52-E2E1-481F-874F-97E5ACEB4D37}">
      <dsp:nvSpPr>
        <dsp:cNvPr id="0" name=""/>
        <dsp:cNvSpPr/>
      </dsp:nvSpPr>
      <dsp:spPr>
        <a:xfrm>
          <a:off x="1092688" y="1278812"/>
          <a:ext cx="3264386" cy="47740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kern="1200">
              <a:latin typeface="Times New Roman" panose="02020603050405020304" pitchFamily="18" charset="0"/>
              <a:cs typeface="Times New Roman" panose="02020603050405020304" pitchFamily="18" charset="0"/>
            </a:rPr>
            <a:t>Procesamiento</a:t>
          </a:r>
          <a:r>
            <a:rPr lang="es-ES" sz="2600" kern="1200"/>
            <a:t> </a:t>
          </a:r>
        </a:p>
      </dsp:txBody>
      <dsp:txXfrm>
        <a:off x="1092688" y="1278812"/>
        <a:ext cx="3264386" cy="477406"/>
      </dsp:txXfrm>
    </dsp:sp>
    <dsp:sp modelId="{9888E50A-508A-4988-A246-C3F8FC159CA9}">
      <dsp:nvSpPr>
        <dsp:cNvPr id="0" name=""/>
        <dsp:cNvSpPr/>
      </dsp:nvSpPr>
      <dsp:spPr>
        <a:xfrm>
          <a:off x="1092688" y="1850599"/>
          <a:ext cx="3222494" cy="2929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b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/>
        </a:p>
      </dsp:txBody>
      <dsp:txXfrm>
        <a:off x="1092688" y="1850599"/>
        <a:ext cx="3222494" cy="292954"/>
      </dsp:txXfrm>
    </dsp:sp>
    <dsp:sp modelId="{E4907729-9A35-4725-87E1-2FE03A8F057D}">
      <dsp:nvSpPr>
        <dsp:cNvPr id="0" name=""/>
        <dsp:cNvSpPr/>
      </dsp:nvSpPr>
      <dsp:spPr>
        <a:xfrm>
          <a:off x="1092688" y="2143553"/>
          <a:ext cx="754063" cy="596758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1D277B-69DE-4E51-951F-E04709C9800A}">
      <dsp:nvSpPr>
        <dsp:cNvPr id="0" name=""/>
        <dsp:cNvSpPr/>
      </dsp:nvSpPr>
      <dsp:spPr>
        <a:xfrm>
          <a:off x="1545628" y="2143553"/>
          <a:ext cx="754063" cy="596758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E94E85-F05B-4488-B8ED-439BADCF4164}">
      <dsp:nvSpPr>
        <dsp:cNvPr id="0" name=""/>
        <dsp:cNvSpPr/>
      </dsp:nvSpPr>
      <dsp:spPr>
        <a:xfrm>
          <a:off x="1998925" y="2143553"/>
          <a:ext cx="754063" cy="596758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694677-F1E2-428A-9E11-7D1CDE12F7AC}">
      <dsp:nvSpPr>
        <dsp:cNvPr id="0" name=""/>
        <dsp:cNvSpPr/>
      </dsp:nvSpPr>
      <dsp:spPr>
        <a:xfrm>
          <a:off x="2451865" y="2143553"/>
          <a:ext cx="754063" cy="596758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BC2E51-C2A1-4F55-97B2-A50B563EB6A1}">
      <dsp:nvSpPr>
        <dsp:cNvPr id="0" name=""/>
        <dsp:cNvSpPr/>
      </dsp:nvSpPr>
      <dsp:spPr>
        <a:xfrm>
          <a:off x="2905162" y="2143553"/>
          <a:ext cx="754063" cy="596758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2AC7E9-8385-4AC1-91CF-D235CBAAFDAB}">
      <dsp:nvSpPr>
        <dsp:cNvPr id="0" name=""/>
        <dsp:cNvSpPr/>
      </dsp:nvSpPr>
      <dsp:spPr>
        <a:xfrm>
          <a:off x="3358102" y="2143553"/>
          <a:ext cx="754063" cy="596758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FD64DD-4B9D-4B56-94B7-83C807B0FA1D}">
      <dsp:nvSpPr>
        <dsp:cNvPr id="0" name=""/>
        <dsp:cNvSpPr/>
      </dsp:nvSpPr>
      <dsp:spPr>
        <a:xfrm>
          <a:off x="3811399" y="2143553"/>
          <a:ext cx="754063" cy="596758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11E7A0-5605-4BBC-A69A-B663E38221CA}">
      <dsp:nvSpPr>
        <dsp:cNvPr id="0" name=""/>
        <dsp:cNvSpPr/>
      </dsp:nvSpPr>
      <dsp:spPr>
        <a:xfrm>
          <a:off x="1092688" y="2203229"/>
          <a:ext cx="3264386" cy="47740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kern="1200">
              <a:latin typeface="Times New Roman" panose="02020603050405020304" pitchFamily="18" charset="0"/>
              <a:cs typeface="Times New Roman" panose="02020603050405020304" pitchFamily="18" charset="0"/>
            </a:rPr>
            <a:t>Ejecucion</a:t>
          </a:r>
        </a:p>
      </dsp:txBody>
      <dsp:txXfrm>
        <a:off x="1092688" y="2203229"/>
        <a:ext cx="3264386" cy="4774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3FA9A5-4C84-4A11-BF85-EF9CBAD09CA6}">
      <dsp:nvSpPr>
        <dsp:cNvPr id="0" name=""/>
        <dsp:cNvSpPr/>
      </dsp:nvSpPr>
      <dsp:spPr>
        <a:xfrm rot="5400000">
          <a:off x="-134233" y="135481"/>
          <a:ext cx="894888" cy="626421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314459"/>
        <a:ext cx="626421" cy="268467"/>
      </dsp:txXfrm>
    </dsp:sp>
    <dsp:sp modelId="{93656902-BA3B-4755-BF65-760DC63BF01B}">
      <dsp:nvSpPr>
        <dsp:cNvPr id="0" name=""/>
        <dsp:cNvSpPr/>
      </dsp:nvSpPr>
      <dsp:spPr>
        <a:xfrm rot="5400000">
          <a:off x="3009752" y="-2382082"/>
          <a:ext cx="581677" cy="534833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500" kern="1200">
              <a:latin typeface="Times New Roman" panose="02020603050405020304" pitchFamily="18" charset="0"/>
              <a:cs typeface="Times New Roman" panose="02020603050405020304" pitchFamily="18" charset="0"/>
            </a:rPr>
            <a:t>Instalar librerias de Vision</a:t>
          </a:r>
        </a:p>
      </dsp:txBody>
      <dsp:txXfrm rot="-5400000">
        <a:off x="626422" y="29643"/>
        <a:ext cx="5319944" cy="524887"/>
      </dsp:txXfrm>
    </dsp:sp>
    <dsp:sp modelId="{7833D343-7E8E-4233-B7C4-F59877B31562}">
      <dsp:nvSpPr>
        <dsp:cNvPr id="0" name=""/>
        <dsp:cNvSpPr/>
      </dsp:nvSpPr>
      <dsp:spPr>
        <a:xfrm rot="5400000">
          <a:off x="-134233" y="910443"/>
          <a:ext cx="894888" cy="626421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1089421"/>
        <a:ext cx="626421" cy="268467"/>
      </dsp:txXfrm>
    </dsp:sp>
    <dsp:sp modelId="{0E360A96-2AA3-40FE-9FAF-E07CEEC906CB}">
      <dsp:nvSpPr>
        <dsp:cNvPr id="0" name=""/>
        <dsp:cNvSpPr/>
      </dsp:nvSpPr>
      <dsp:spPr>
        <a:xfrm rot="5400000">
          <a:off x="3009752" y="-1607120"/>
          <a:ext cx="581677" cy="534833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500" kern="1200">
              <a:latin typeface="Times New Roman" panose="02020603050405020304" pitchFamily="18" charset="0"/>
              <a:cs typeface="Times New Roman" panose="02020603050405020304" pitchFamily="18" charset="0"/>
            </a:rPr>
            <a:t>Generar Credencia</a:t>
          </a:r>
        </a:p>
      </dsp:txBody>
      <dsp:txXfrm rot="-5400000">
        <a:off x="626422" y="804605"/>
        <a:ext cx="5319944" cy="524887"/>
      </dsp:txXfrm>
    </dsp:sp>
    <dsp:sp modelId="{C9729411-DBC7-412E-A8EB-3809A58537C0}">
      <dsp:nvSpPr>
        <dsp:cNvPr id="0" name=""/>
        <dsp:cNvSpPr/>
      </dsp:nvSpPr>
      <dsp:spPr>
        <a:xfrm rot="5400000">
          <a:off x="-134233" y="1685406"/>
          <a:ext cx="894888" cy="626421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1864384"/>
        <a:ext cx="626421" cy="268467"/>
      </dsp:txXfrm>
    </dsp:sp>
    <dsp:sp modelId="{5F1C9E93-E076-4825-931B-ECCD5C5E7CC7}">
      <dsp:nvSpPr>
        <dsp:cNvPr id="0" name=""/>
        <dsp:cNvSpPr/>
      </dsp:nvSpPr>
      <dsp:spPr>
        <a:xfrm rot="5400000">
          <a:off x="3009752" y="-832158"/>
          <a:ext cx="581677" cy="534833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500" kern="1200">
              <a:latin typeface="Times New Roman" panose="02020603050405020304" pitchFamily="18" charset="0"/>
              <a:cs typeface="Times New Roman" panose="02020603050405020304" pitchFamily="18" charset="0"/>
            </a:rPr>
            <a:t>Enviar imagen </a:t>
          </a:r>
        </a:p>
      </dsp:txBody>
      <dsp:txXfrm rot="-5400000">
        <a:off x="626422" y="1579567"/>
        <a:ext cx="5319944" cy="524887"/>
      </dsp:txXfrm>
    </dsp:sp>
    <dsp:sp modelId="{2B782B7E-9BCA-4745-9648-4021BE526F98}">
      <dsp:nvSpPr>
        <dsp:cNvPr id="0" name=""/>
        <dsp:cNvSpPr/>
      </dsp:nvSpPr>
      <dsp:spPr>
        <a:xfrm rot="5400000">
          <a:off x="-134233" y="2460368"/>
          <a:ext cx="894888" cy="626421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2639346"/>
        <a:ext cx="626421" cy="268467"/>
      </dsp:txXfrm>
    </dsp:sp>
    <dsp:sp modelId="{8CA7FCF3-3A2C-4F79-932B-D452E12BE7C5}">
      <dsp:nvSpPr>
        <dsp:cNvPr id="0" name=""/>
        <dsp:cNvSpPr/>
      </dsp:nvSpPr>
      <dsp:spPr>
        <a:xfrm rot="5400000">
          <a:off x="3009752" y="-57195"/>
          <a:ext cx="581677" cy="534833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500" kern="1200">
              <a:latin typeface="Times New Roman" panose="02020603050405020304" pitchFamily="18" charset="0"/>
              <a:cs typeface="Times New Roman" panose="02020603050405020304" pitchFamily="18" charset="0"/>
            </a:rPr>
            <a:t>Analisis de Imagen </a:t>
          </a:r>
        </a:p>
      </dsp:txBody>
      <dsp:txXfrm rot="-5400000">
        <a:off x="626422" y="2354530"/>
        <a:ext cx="5319944" cy="524887"/>
      </dsp:txXfrm>
    </dsp:sp>
    <dsp:sp modelId="{B5ABFF5E-B7E7-4790-A218-64A3FF03ED39}">
      <dsp:nvSpPr>
        <dsp:cNvPr id="0" name=""/>
        <dsp:cNvSpPr/>
      </dsp:nvSpPr>
      <dsp:spPr>
        <a:xfrm rot="5400000">
          <a:off x="-134233" y="3235330"/>
          <a:ext cx="894888" cy="626421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3414308"/>
        <a:ext cx="626421" cy="268467"/>
      </dsp:txXfrm>
    </dsp:sp>
    <dsp:sp modelId="{7773FEE9-4A38-4C8F-A1B5-AF651707E2E8}">
      <dsp:nvSpPr>
        <dsp:cNvPr id="0" name=""/>
        <dsp:cNvSpPr/>
      </dsp:nvSpPr>
      <dsp:spPr>
        <a:xfrm rot="5400000">
          <a:off x="3009752" y="717766"/>
          <a:ext cx="581677" cy="534833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500" kern="1200">
              <a:latin typeface="Times New Roman" panose="02020603050405020304" pitchFamily="18" charset="0"/>
              <a:cs typeface="Times New Roman" panose="02020603050405020304" pitchFamily="18" charset="0"/>
            </a:rPr>
            <a:t>Retornar Caracteristica de la imagen.</a:t>
          </a:r>
        </a:p>
      </dsp:txBody>
      <dsp:txXfrm rot="-5400000">
        <a:off x="626422" y="3129492"/>
        <a:ext cx="5319944" cy="5248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1199E3-7ABF-4BC9-ADF7-1A89E7202522}" type="datetimeFigureOut">
              <a:rPr lang="es-ES"/>
              <a:t>27/01/2020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77BD43-51E6-454C-A307-6FF39D87948F}" type="slidenum">
              <a:rPr lang="es-ES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4412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77BD43-51E6-454C-A307-6FF39D87948F}" type="slidenum">
              <a:rPr lang="es-ES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6865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621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0009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dirty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987161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494171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dirty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89041101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dirty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92909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4691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003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817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674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42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1/27/2020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346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1/27/2020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969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1/27/2020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783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 dirty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639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dirty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704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73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-261630" y="3523834"/>
            <a:ext cx="11567160" cy="1400988"/>
          </a:xfrm>
        </p:spPr>
        <p:txBody>
          <a:bodyPr/>
          <a:lstStyle/>
          <a:p>
            <a:pPr algn="ctr"/>
            <a:r>
              <a:rPr lang="es-ES" sz="2800" b="1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TEMA</a:t>
            </a:r>
            <a:r>
              <a:rPr lang="es-E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s-E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DISEÑO E IMPLEMENTACIÓN DE UN SISTEMA DE CONTROL CLOUD COMPUTING </a:t>
            </a:r>
            <a:r>
              <a:rPr lang="es-E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 </a:t>
            </a:r>
            <a:r>
              <a:rPr lang="es-E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 </a:t>
            </a:r>
            <a:r>
              <a:rPr lang="es-E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ROBOT KUKA </a:t>
            </a:r>
            <a:r>
              <a:rPr lang="es-E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KR3 </a:t>
            </a:r>
            <a:r>
              <a:rPr lang="es-E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R540.</a:t>
            </a:r>
            <a:endParaRPr lang="es-ES" sz="8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532" y="291544"/>
            <a:ext cx="8636843" cy="2252451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2179885" y="5065421"/>
            <a:ext cx="6684129" cy="16784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2000" dirty="0" smtClean="0"/>
              <a:t>Director </a:t>
            </a:r>
            <a:r>
              <a:rPr lang="es-EC" sz="2000" dirty="0"/>
              <a:t>: 	Ing. Luis </a:t>
            </a:r>
            <a:r>
              <a:rPr lang="es-EC" sz="2000" err="1" smtClean="0"/>
              <a:t>Orozco</a:t>
            </a:r>
            <a:r>
              <a:rPr lang="es-EC" sz="2000" smtClean="0"/>
              <a:t>. MSc</a:t>
            </a:r>
            <a:r>
              <a:rPr lang="es-EC" sz="2000" dirty="0" smtClean="0"/>
              <a:t>.</a:t>
            </a:r>
            <a:endParaRPr lang="es-EC" sz="2000" dirty="0" smtClean="0"/>
          </a:p>
          <a:p>
            <a:pPr algn="ctr"/>
            <a:r>
              <a:rPr lang="es-EC" sz="2000" dirty="0" smtClean="0"/>
              <a:t>Autor :   Sr. Ronald Romero</a:t>
            </a:r>
          </a:p>
          <a:p>
            <a:pPr algn="ctr"/>
            <a:endParaRPr lang="es-EC" sz="2000" dirty="0" smtClean="0"/>
          </a:p>
          <a:p>
            <a:pPr algn="ctr"/>
            <a:r>
              <a:rPr lang="es-EC" sz="2000" dirty="0" smtClean="0"/>
              <a:t>2019-2020</a:t>
            </a:r>
          </a:p>
          <a:p>
            <a:endParaRPr lang="es-EC" sz="2000" dirty="0"/>
          </a:p>
        </p:txBody>
      </p:sp>
      <p:sp>
        <p:nvSpPr>
          <p:cNvPr id="3" name="Rectángulo 2"/>
          <p:cNvSpPr/>
          <p:nvPr/>
        </p:nvSpPr>
        <p:spPr>
          <a:xfrm>
            <a:off x="2574028" y="2864832"/>
            <a:ext cx="58958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TRABAJO DE TITULACIÓN</a:t>
            </a:r>
          </a:p>
        </p:txBody>
      </p:sp>
    </p:spTree>
    <p:extLst>
      <p:ext uri="{BB962C8B-B14F-4D97-AF65-F5344CB8AC3E}">
        <p14:creationId xmlns:p14="http://schemas.microsoft.com/office/powerpoint/2010/main" val="212578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inta perforada 4"/>
          <p:cNvSpPr/>
          <p:nvPr/>
        </p:nvSpPr>
        <p:spPr>
          <a:xfrm>
            <a:off x="738716" y="0"/>
            <a:ext cx="10714566" cy="1341120"/>
          </a:xfrm>
          <a:prstGeom prst="flowChartPunchedTap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r>
              <a:rPr lang="es-EC" sz="2800" dirty="0" smtClean="0">
                <a:solidFill>
                  <a:schemeClr val="tx1"/>
                </a:solidFill>
              </a:rPr>
              <a:t>Implementa </a:t>
            </a:r>
            <a:r>
              <a:rPr lang="es-EC" sz="2800" dirty="0">
                <a:solidFill>
                  <a:schemeClr val="tx1"/>
                </a:solidFill>
              </a:rPr>
              <a:t>un sistema de corte térmico para planchas de espuma </a:t>
            </a:r>
            <a:r>
              <a:rPr lang="es-EC" sz="2800" dirty="0" smtClean="0">
                <a:solidFill>
                  <a:schemeClr val="tx1"/>
                </a:solidFill>
              </a:rPr>
              <a:t>Flex.</a:t>
            </a:r>
            <a:endParaRPr lang="es-ES" sz="2800" dirty="0">
              <a:solidFill>
                <a:schemeClr val="tx1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4234164" y="6214110"/>
            <a:ext cx="3467100" cy="5524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Control con Atmega 8 PCB</a:t>
            </a:r>
          </a:p>
          <a:p>
            <a:pPr algn="ctr"/>
            <a:r>
              <a:rPr lang="es-E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3D</a:t>
            </a:r>
            <a:endParaRPr lang="es-E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012" y="1449977"/>
            <a:ext cx="8181975" cy="463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724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775063"/>
          </a:xfrm>
        </p:spPr>
        <p:txBody>
          <a:bodyPr/>
          <a:lstStyle/>
          <a:p>
            <a:r>
              <a:rPr lang="es-EC" dirty="0" smtClean="0"/>
              <a:t>Objetivos :</a:t>
            </a:r>
            <a:endParaRPr lang="es-EC" dirty="0"/>
          </a:p>
        </p:txBody>
      </p:sp>
      <p:sp>
        <p:nvSpPr>
          <p:cNvPr id="5" name="Cinta perforada 4"/>
          <p:cNvSpPr/>
          <p:nvPr/>
        </p:nvSpPr>
        <p:spPr>
          <a:xfrm>
            <a:off x="677334" y="387531"/>
            <a:ext cx="10943166" cy="1641566"/>
          </a:xfrm>
          <a:prstGeom prst="flowChartPunchedTap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678180" lvl="3" algn="just">
              <a:lnSpc>
                <a:spcPct val="146000"/>
              </a:lnSpc>
              <a:spcBef>
                <a:spcPts val="35"/>
              </a:spcBef>
              <a:spcAft>
                <a:spcPts val="0"/>
              </a:spcAft>
              <a:buSzPts val="1200"/>
              <a:tabLst>
                <a:tab pos="1210945" algn="l"/>
                <a:tab pos="1211580" algn="l"/>
              </a:tabLst>
            </a:pPr>
            <a:r>
              <a:rPr lang="es-EC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Implementar un sistema de visión Cloud Computing, que permita realizar el control de calidad </a:t>
            </a:r>
            <a:r>
              <a:rPr lang="es-EC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 </a:t>
            </a:r>
            <a:r>
              <a:rPr lang="es-EC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las piezas </a:t>
            </a:r>
            <a:r>
              <a:rPr lang="es-EC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cortadas</a:t>
            </a:r>
            <a:endParaRPr lang="es-E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Symbol" panose="05050102010706020507" pitchFamily="18" charset="2"/>
              <a:cs typeface="Symbol" panose="05050102010706020507" pitchFamily="18" charset="2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2246811" y="2400971"/>
            <a:ext cx="2547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CAPTURA DE IMAGEN </a:t>
            </a:r>
            <a:endParaRPr lang="es-ES" b="1" dirty="0">
              <a:solidFill>
                <a:srgbClr val="FF0000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8354710" y="2385313"/>
            <a:ext cx="2543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IMAGEN OBTENIDA</a:t>
            </a:r>
            <a:endParaRPr lang="es-ES" b="1" dirty="0">
              <a:solidFill>
                <a:srgbClr val="FF0000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57" t="8429" r="14428" b="39285"/>
          <a:stretch/>
        </p:blipFill>
        <p:spPr>
          <a:xfrm>
            <a:off x="7550331" y="3331030"/>
            <a:ext cx="3762104" cy="2605478"/>
          </a:xfrm>
          <a:prstGeom prst="rect">
            <a:avLst/>
          </a:prstGeom>
        </p:spPr>
      </p:pic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2923998419"/>
              </p:ext>
            </p:extLst>
          </p:nvPr>
        </p:nvGraphicFramePr>
        <p:xfrm>
          <a:off x="821026" y="2920110"/>
          <a:ext cx="5658152" cy="27420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4191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292282"/>
            <a:ext cx="8596668" cy="775063"/>
          </a:xfrm>
        </p:spPr>
        <p:txBody>
          <a:bodyPr/>
          <a:lstStyle/>
          <a:p>
            <a:r>
              <a:rPr lang="es-EC" dirty="0" smtClean="0"/>
              <a:t>Objetivos :</a:t>
            </a:r>
            <a:endParaRPr lang="es-EC" dirty="0"/>
          </a:p>
        </p:txBody>
      </p:sp>
      <p:sp>
        <p:nvSpPr>
          <p:cNvPr id="5" name="Cinta perforada 4"/>
          <p:cNvSpPr/>
          <p:nvPr/>
        </p:nvSpPr>
        <p:spPr>
          <a:xfrm>
            <a:off x="677334" y="738870"/>
            <a:ext cx="10562166" cy="1641566"/>
          </a:xfrm>
          <a:prstGeom prst="flowChartPunchedTap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r>
              <a:rPr lang="es-EC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Implementar un </a:t>
            </a:r>
            <a:r>
              <a:rPr lang="es-EC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puerta de enlace para </a:t>
            </a:r>
            <a:r>
              <a:rPr lang="es-EC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conectar los dispositivos de hardware (controlador KUKA KRC4, PLC s7-1200, PC) a la nube.</a:t>
            </a:r>
            <a:endParaRPr lang="es-E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3829050" y="5747656"/>
            <a:ext cx="5029200" cy="5486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FTP</a:t>
            </a:r>
            <a:endParaRPr lang="es-E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AutoShape 2" descr="Resultado de imagen para Protocolo FT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8600" y="2508069"/>
            <a:ext cx="5730099" cy="271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4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4282683" y="590397"/>
            <a:ext cx="3870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ENVIO DE IMAGEN A LA NUBE</a:t>
            </a:r>
            <a:endParaRPr lang="es-ES" b="1" dirty="0">
              <a:solidFill>
                <a:srgbClr val="FF0000"/>
              </a:solidFill>
            </a:endParaRPr>
          </a:p>
        </p:txBody>
      </p:sp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743961989"/>
              </p:ext>
            </p:extLst>
          </p:nvPr>
        </p:nvGraphicFramePr>
        <p:xfrm>
          <a:off x="2921044" y="1933304"/>
          <a:ext cx="5974761" cy="39972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4400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775063"/>
          </a:xfrm>
        </p:spPr>
        <p:txBody>
          <a:bodyPr/>
          <a:lstStyle/>
          <a:p>
            <a:r>
              <a:rPr lang="es-EC" dirty="0" smtClean="0"/>
              <a:t>Objetivos :</a:t>
            </a:r>
            <a:endParaRPr lang="es-EC" dirty="0"/>
          </a:p>
        </p:txBody>
      </p:sp>
      <p:sp>
        <p:nvSpPr>
          <p:cNvPr id="10" name="CuadroTexto 9"/>
          <p:cNvSpPr txBox="1"/>
          <p:nvPr/>
        </p:nvSpPr>
        <p:spPr>
          <a:xfrm>
            <a:off x="4268411" y="1048258"/>
            <a:ext cx="2827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RESULTADO DEL CODIGO</a:t>
            </a:r>
            <a:endParaRPr lang="es-ES" b="1" dirty="0">
              <a:solidFill>
                <a:srgbClr val="FF0000"/>
              </a:solidFill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1759133" y="1697298"/>
            <a:ext cx="803801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err="1"/>
              <a:t>Descripcion</a:t>
            </a:r>
            <a:r>
              <a:rPr lang="es-ES" dirty="0"/>
              <a:t> de la imagen</a:t>
            </a:r>
            <a:r>
              <a:rPr lang="es-ES" dirty="0" smtClean="0"/>
              <a:t>:</a:t>
            </a:r>
          </a:p>
          <a:p>
            <a:endParaRPr lang="es-ES" dirty="0"/>
          </a:p>
          <a:p>
            <a:r>
              <a:rPr lang="es-ES" dirty="0"/>
              <a:t>El objeto es un: Black, Con una Certeza del : 0.957187414169 %</a:t>
            </a:r>
          </a:p>
          <a:p>
            <a:r>
              <a:rPr lang="es-ES" dirty="0"/>
              <a:t>El objeto es un: </a:t>
            </a:r>
            <a:r>
              <a:rPr lang="es-ES" dirty="0" err="1"/>
              <a:t>Triangle</a:t>
            </a:r>
            <a:r>
              <a:rPr lang="es-ES" dirty="0"/>
              <a:t>, Con una Certeza del : 0.894115686417 %</a:t>
            </a:r>
          </a:p>
          <a:p>
            <a:r>
              <a:rPr lang="es-ES" dirty="0"/>
              <a:t>El objeto es un: </a:t>
            </a:r>
            <a:r>
              <a:rPr lang="es-ES" dirty="0" err="1"/>
              <a:t>Triangle</a:t>
            </a:r>
            <a:r>
              <a:rPr lang="es-ES" dirty="0"/>
              <a:t>, Con una Certeza del : 0.703450918198 %</a:t>
            </a:r>
          </a:p>
          <a:p>
            <a:r>
              <a:rPr lang="es-ES" dirty="0"/>
              <a:t>El objeto es un: Black-and-</a:t>
            </a:r>
            <a:r>
              <a:rPr lang="es-ES" dirty="0" err="1"/>
              <a:t>white</a:t>
            </a:r>
            <a:r>
              <a:rPr lang="es-ES" dirty="0"/>
              <a:t>, Con una Certeza del : 0.683421313763 %</a:t>
            </a:r>
          </a:p>
          <a:p>
            <a:r>
              <a:rPr lang="es-ES" dirty="0"/>
              <a:t>El objeto es un: </a:t>
            </a:r>
            <a:r>
              <a:rPr lang="es-ES" dirty="0" err="1"/>
              <a:t>Cone</a:t>
            </a:r>
            <a:r>
              <a:rPr lang="es-ES" dirty="0"/>
              <a:t>, Con una Certeza del : 0.632545232773 %</a:t>
            </a:r>
          </a:p>
          <a:p>
            <a:r>
              <a:rPr lang="es-ES" dirty="0"/>
              <a:t>El objeto es un: </a:t>
            </a:r>
            <a:r>
              <a:rPr lang="es-ES" dirty="0" err="1"/>
              <a:t>Space</a:t>
            </a:r>
            <a:r>
              <a:rPr lang="es-ES" dirty="0"/>
              <a:t>, Con una Certeza del : 0.541973412037 </a:t>
            </a:r>
            <a:r>
              <a:rPr lang="es-ES" dirty="0" smtClean="0"/>
              <a:t>%</a:t>
            </a:r>
          </a:p>
          <a:p>
            <a:endParaRPr lang="es-ES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633" y="4282621"/>
            <a:ext cx="4431711" cy="23996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4892" y="4282621"/>
            <a:ext cx="4829175" cy="23996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5203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4083" y="349134"/>
            <a:ext cx="4825692" cy="775063"/>
          </a:xfrm>
        </p:spPr>
        <p:txBody>
          <a:bodyPr/>
          <a:lstStyle/>
          <a:p>
            <a:r>
              <a:rPr lang="es-EC" dirty="0" smtClean="0"/>
              <a:t>Control de Calidad</a:t>
            </a:r>
            <a:endParaRPr lang="es-EC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74747" y="1523896"/>
            <a:ext cx="10763259" cy="362999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8193" y="1523895"/>
            <a:ext cx="8794210" cy="362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472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4083" y="349134"/>
            <a:ext cx="4825692" cy="775063"/>
          </a:xfrm>
        </p:spPr>
        <p:txBody>
          <a:bodyPr/>
          <a:lstStyle/>
          <a:p>
            <a:r>
              <a:rPr lang="es-EC" dirty="0" smtClean="0"/>
              <a:t>Control de Calidad</a:t>
            </a:r>
            <a:endParaRPr lang="es-EC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51" y="1473331"/>
            <a:ext cx="9872591" cy="461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19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75063"/>
          </a:xfrm>
        </p:spPr>
        <p:txBody>
          <a:bodyPr/>
          <a:lstStyle/>
          <a:p>
            <a:r>
              <a:rPr lang="es-EC" dirty="0" smtClean="0"/>
              <a:t>Aplicación web Cloud</a:t>
            </a:r>
            <a:endParaRPr lang="es-EC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244" y="4012168"/>
            <a:ext cx="3238212" cy="19049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244" y="1975855"/>
            <a:ext cx="3238212" cy="19108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4948" y="1975855"/>
            <a:ext cx="3214266" cy="19108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4948" y="4012168"/>
            <a:ext cx="3214266" cy="19049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2" descr="Resultado de imagen para la nuve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747" y="4012168"/>
            <a:ext cx="3705727" cy="190497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n 17"/>
          <p:cNvPicPr/>
          <p:nvPr/>
        </p:nvPicPr>
        <p:blipFill>
          <a:blip r:embed="rId7"/>
          <a:stretch>
            <a:fillRect/>
          </a:stretch>
        </p:blipFill>
        <p:spPr>
          <a:xfrm>
            <a:off x="7792747" y="1895302"/>
            <a:ext cx="3705727" cy="1991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0157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75063"/>
          </a:xfrm>
        </p:spPr>
        <p:txBody>
          <a:bodyPr/>
          <a:lstStyle/>
          <a:p>
            <a:r>
              <a:rPr lang="es-EC" dirty="0" smtClean="0"/>
              <a:t>Implementación </a:t>
            </a:r>
            <a:r>
              <a:rPr lang="es-EC" dirty="0" smtClean="0"/>
              <a:t>Final:</a:t>
            </a:r>
            <a:endParaRPr lang="es-EC" dirty="0"/>
          </a:p>
        </p:txBody>
      </p:sp>
      <p:pic>
        <p:nvPicPr>
          <p:cNvPr id="7" name="Imagen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028" y="1674421"/>
            <a:ext cx="10165277" cy="43990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0147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261256"/>
            <a:ext cx="8596668" cy="775063"/>
          </a:xfrm>
        </p:spPr>
        <p:txBody>
          <a:bodyPr/>
          <a:lstStyle/>
          <a:p>
            <a:r>
              <a:rPr lang="es-EC" dirty="0" smtClean="0"/>
              <a:t>Objetivos :</a:t>
            </a:r>
            <a:endParaRPr lang="es-EC" dirty="0"/>
          </a:p>
        </p:txBody>
      </p:sp>
      <p:sp>
        <p:nvSpPr>
          <p:cNvPr id="5" name="Cinta perforada 4"/>
          <p:cNvSpPr/>
          <p:nvPr/>
        </p:nvSpPr>
        <p:spPr>
          <a:xfrm>
            <a:off x="677334" y="648787"/>
            <a:ext cx="11095566" cy="1641566"/>
          </a:xfrm>
          <a:prstGeom prst="flowChartPunchedTap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r>
              <a:rPr lang="es-EC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Desarrollar dos prácticas del laboratorio de Robótica Industrial para fortalecer el aprendizaje de los estudiantes</a:t>
            </a:r>
            <a:endParaRPr lang="es-E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639082" y="1203824"/>
            <a:ext cx="3514725" cy="620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91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Descripción del Proyecto</a:t>
            </a:r>
            <a:endParaRPr lang="es-EC" dirty="0"/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677334" y="15128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C" sz="20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51654" y="1497423"/>
            <a:ext cx="8596668" cy="1320801"/>
          </a:xfrm>
        </p:spPr>
        <p:txBody>
          <a:bodyPr/>
          <a:lstStyle/>
          <a:p>
            <a:pPr algn="just"/>
            <a:r>
              <a:rPr lang="es-EC" dirty="0" smtClean="0"/>
              <a:t>El presente </a:t>
            </a:r>
            <a:r>
              <a:rPr lang="es-EC" dirty="0"/>
              <a:t>proyecto se </a:t>
            </a:r>
            <a:r>
              <a:rPr lang="es-EC" dirty="0" smtClean="0"/>
              <a:t>centra </a:t>
            </a:r>
            <a:r>
              <a:rPr lang="es-EC" dirty="0"/>
              <a:t>en ampliar la funcionalidad del robot KUKA KR3 R540 y los componentes de la célula robotizada multipropósito, disponible en el laboratorio de Robótica Industrial y PLC de la Universidad de la Fuerzas Armadas ESPE; a fin de potenciar su utilización en la industria 4.0. </a:t>
            </a:r>
            <a:endParaRPr lang="es-ES" dirty="0"/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203308984"/>
              </p:ext>
            </p:extLst>
          </p:nvPr>
        </p:nvGraphicFramePr>
        <p:xfrm>
          <a:off x="1666240" y="3150012"/>
          <a:ext cx="8128000" cy="31469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4723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75063"/>
          </a:xfrm>
        </p:spPr>
        <p:txBody>
          <a:bodyPr/>
          <a:lstStyle/>
          <a:p>
            <a:r>
              <a:rPr lang="es-EC" dirty="0" smtClean="0"/>
              <a:t>Proyecto Finalizado:</a:t>
            </a:r>
            <a:endParaRPr lang="es-EC" dirty="0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677334" y="1315444"/>
            <a:ext cx="6191794" cy="7750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C" dirty="0" smtClean="0">
                <a:solidFill>
                  <a:schemeClr val="tx1"/>
                </a:solidFill>
              </a:rPr>
              <a:t>Conclusiones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993672" y="2090506"/>
            <a:ext cx="953024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20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</a:rPr>
              <a:t>•	Se desarrolló e implementó un sistema Cloud Computing de Arquitectura total multiplataforma, en el que se integran servicios de Google Cloud Platform, </a:t>
            </a:r>
            <a:r>
              <a:rPr lang="es-ES" dirty="0" err="1">
                <a:latin typeface="Times New Roman" panose="02020603050405020304" pitchFamily="18" charset="0"/>
                <a:ea typeface="Calibri" panose="020F0502020204030204" pitchFamily="34" charset="0"/>
              </a:rPr>
              <a:t>Heroku</a:t>
            </a: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</a:rPr>
              <a:t> Cloud </a:t>
            </a:r>
            <a:r>
              <a:rPr lang="es-ES" dirty="0" err="1">
                <a:latin typeface="Times New Roman" panose="02020603050405020304" pitchFamily="18" charset="0"/>
                <a:ea typeface="Calibri" panose="020F0502020204030204" pitchFamily="34" charset="0"/>
              </a:rPr>
              <a:t>Application</a:t>
            </a: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</a:rPr>
              <a:t> Platform y Amazon Web Servicies, denotando la flexibilidad y potencialidad de los proveedores Cloud Computing para trabajar en aplicaciones colaborativas. Mejorando la funcionalidad de la célula robotizada multipropósito al convertir su sistema de control local, a un sistema de control Cloud Computing. </a:t>
            </a:r>
            <a:endParaRPr lang="es-ES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10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75063"/>
          </a:xfrm>
        </p:spPr>
        <p:txBody>
          <a:bodyPr/>
          <a:lstStyle/>
          <a:p>
            <a:r>
              <a:rPr lang="es-EC" dirty="0" smtClean="0"/>
              <a:t>Proyecto Finalizado:</a:t>
            </a:r>
            <a:endParaRPr lang="es-EC" dirty="0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677334" y="1156288"/>
            <a:ext cx="6191794" cy="7750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C" dirty="0" smtClean="0">
                <a:solidFill>
                  <a:schemeClr val="tx1"/>
                </a:solidFill>
              </a:rPr>
              <a:t>Conclusiones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677334" y="1931351"/>
            <a:ext cx="9363649" cy="3988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20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EC" dirty="0"/>
              <a:t>Se implementó él envió de información por medio de protocolos FTP, en la que existe un servidor virtual en la nube y un cliente local, al que se accede remotamente mediante credenciales, de dirección, nombre y contraseña, para la recepción y almacenamiento de la imagen a ser procesada. De esta forma se aísla al servidor de accesos externos, otorgando un mayor nivel de seguridad al sistema, evitando ataque ya que es invisible al exterior y a los usuarios.</a:t>
            </a:r>
          </a:p>
          <a:p>
            <a:pPr marL="342900" lvl="0" indent="-342900" algn="just">
              <a:lnSpc>
                <a:spcPct val="20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es-ES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20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75063"/>
          </a:xfrm>
        </p:spPr>
        <p:txBody>
          <a:bodyPr/>
          <a:lstStyle/>
          <a:p>
            <a:r>
              <a:rPr lang="es-EC" dirty="0" smtClean="0"/>
              <a:t>Proyecto Finalizado:</a:t>
            </a:r>
            <a:endParaRPr lang="es-EC" dirty="0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677334" y="1156288"/>
            <a:ext cx="6191794" cy="7750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C" dirty="0" smtClean="0">
                <a:solidFill>
                  <a:schemeClr val="tx1"/>
                </a:solidFill>
              </a:rPr>
              <a:t>Conclusiones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677334" y="1931351"/>
            <a:ext cx="9813328" cy="462690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20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A </a:t>
            </a: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</a:rPr>
              <a:t>fin de efectuar cortes precisos, con bordes regulares y de gran calidad en láminas de fomix. Los parámetros de calibración obtenidos fueron: una potencia del 100% (5.5 Watts) a una velocidad de 0.007 m/s. </a:t>
            </a:r>
          </a:p>
          <a:p>
            <a:pPr marL="342900" lvl="0" indent="-342900" algn="just">
              <a:lnSpc>
                <a:spcPct val="20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Para </a:t>
            </a: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</a:rPr>
              <a:t>la obtención del sistema de control de calidad por visión artificial, se vincularon la API de Visión de Google Cloud y la librería de código abierto </a:t>
            </a:r>
            <a:r>
              <a:rPr lang="es-ES" dirty="0" err="1">
                <a:latin typeface="Times New Roman" panose="02020603050405020304" pitchFamily="18" charset="0"/>
                <a:ea typeface="Calibri" panose="020F0502020204030204" pitchFamily="34" charset="0"/>
              </a:rPr>
              <a:t>OpenCV</a:t>
            </a: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</a:rPr>
              <a:t>, mediante Python, lo que permitió identificar: las características de la pieza cortada, sus atributos y las irregularidades de corte, que existen en sus bordes, con un porcentaje de acierto del 96%. Todo este proceso se ejecuta en un servidor virtual, ubicado en la nube de Amazon Web Services</a:t>
            </a:r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s-ES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86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75063"/>
          </a:xfrm>
        </p:spPr>
        <p:txBody>
          <a:bodyPr/>
          <a:lstStyle/>
          <a:p>
            <a:r>
              <a:rPr lang="es-EC" dirty="0" smtClean="0"/>
              <a:t>Proyecto Finalizado:</a:t>
            </a:r>
            <a:endParaRPr lang="es-EC" dirty="0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677334" y="1315444"/>
            <a:ext cx="6191794" cy="7750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C" dirty="0" smtClean="0">
                <a:solidFill>
                  <a:schemeClr val="tx1"/>
                </a:solidFill>
              </a:rPr>
              <a:t>Recomendaciones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677334" y="2012580"/>
            <a:ext cx="9185123" cy="4175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20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Tener en cuentas las políticas de seguridad y privacidad de las instituciones donde se desarrolla un proyecto, ya que pueden delimitar las opciones o posibilidades de implementación de un sistema.</a:t>
            </a:r>
            <a:endParaRPr lang="es-ES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20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Inspeccionar los dispositivos de hardware, e identificar si cuentan con todos los elementos de conexión y comunicación, requeridos para el desarrollo del proyecto. </a:t>
            </a:r>
            <a:endParaRPr lang="es-ES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20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Investigar más de una posible solución a un problema, ya que algunas opciones pueden estar restringidas por las políticas de la institución o empresa, donde se desarrolla el proyecto.</a:t>
            </a:r>
            <a:endParaRPr lang="es-ES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20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75063"/>
          </a:xfrm>
        </p:spPr>
        <p:txBody>
          <a:bodyPr/>
          <a:lstStyle/>
          <a:p>
            <a:r>
              <a:rPr lang="es-EC" dirty="0" smtClean="0"/>
              <a:t>Proyecto Finalizado:</a:t>
            </a:r>
            <a:endParaRPr lang="es-EC" dirty="0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-1098913" y="1278527"/>
            <a:ext cx="6191794" cy="7750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C" dirty="0">
                <a:solidFill>
                  <a:schemeClr val="tx1"/>
                </a:solidFill>
              </a:rPr>
              <a:t>Bibliografía</a:t>
            </a:r>
          </a:p>
        </p:txBody>
      </p:sp>
      <p:sp>
        <p:nvSpPr>
          <p:cNvPr id="3" name="Rectángulo 2"/>
          <p:cNvSpPr/>
          <p:nvPr/>
        </p:nvSpPr>
        <p:spPr>
          <a:xfrm>
            <a:off x="677334" y="1774817"/>
            <a:ext cx="9537820" cy="4175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200000"/>
              </a:lnSpc>
              <a:spcAft>
                <a:spcPts val="800"/>
              </a:spcAft>
            </a:pP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AG.KUKA. (2019). </a:t>
            </a:r>
            <a:r>
              <a:rPr lang="es-EC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 controlador del robot que viene de la nube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Obtenido de https://www.kuka.com/fr-fr/presse/nouvelles/2017/05/le-petit-robot-kr-3-agilus</a:t>
            </a:r>
            <a:endParaRPr lang="es-E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200000"/>
              </a:lnSpc>
              <a:spcAft>
                <a:spcPts val="800"/>
              </a:spcAft>
            </a:pPr>
            <a:r>
              <a:rPr lang="es-EC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Alian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N., Fernández, J., Martínez, A., &amp; Ortiz, J. (2007). </a:t>
            </a:r>
            <a:r>
              <a:rPr lang="es-EC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 Laboratorio de Ingeniería de Control Basado en Internet 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Recuperado el 2019, de https://scielo.conicyt.cl/pdf/infotec/v18n6/art04.pdf</a:t>
            </a:r>
            <a:endParaRPr lang="es-E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200000"/>
              </a:lnSpc>
              <a:spcAft>
                <a:spcPts val="800"/>
              </a:spcAft>
            </a:pP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Ariza, C., &amp; Amaya, D. (2011). </a:t>
            </a:r>
            <a:r>
              <a:rPr lang="es-EC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LABORATORIO REMOTO PARA LA ENSEÑANZA DE LA PROGRAMACIÓN DE UN ROBOT INDUSTRIAL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Recuperado el 01 de 08 de 2019, de http://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web.usbmed.edu.co/usbmed/fing/v2n1/v2n1a7.pdf</a:t>
            </a:r>
            <a:endParaRPr lang="es-E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0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sultado de imagen para gracias en todos los idiomas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964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0397" y="178524"/>
            <a:ext cx="8740986" cy="1245327"/>
          </a:xfrm>
        </p:spPr>
        <p:txBody>
          <a:bodyPr>
            <a:normAutofit fontScale="90000"/>
          </a:bodyPr>
          <a:lstStyle/>
          <a:p>
            <a:r>
              <a:rPr lang="es-EC" sz="4400" dirty="0" smtClean="0"/>
              <a:t>Iniciativa</a:t>
            </a:r>
            <a:r>
              <a:rPr lang="es-EC" dirty="0" smtClean="0"/>
              <a:t/>
            </a:r>
            <a:br>
              <a:rPr lang="es-EC" dirty="0" smtClean="0"/>
            </a:br>
            <a:r>
              <a:rPr lang="es-EC" dirty="0" smtClean="0">
                <a:solidFill>
                  <a:schemeClr val="tx1"/>
                </a:solidFill>
              </a:rPr>
              <a:t>¿ Porque surge el Proyecto ?</a:t>
            </a: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9" name="KR 3 AGILUS in Hands-on Industry 4.0 Solution from robomo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10788" y="2782389"/>
            <a:ext cx="8556171" cy="3931920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1543594" y="1654071"/>
            <a:ext cx="82905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integrador de automatización industrial </a:t>
            </a:r>
            <a:r>
              <a:rPr lang="es-E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RoboMotion</a:t>
            </a: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la compañía de software </a:t>
            </a:r>
            <a:r>
              <a:rPr lang="es-E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SoTec</a:t>
            </a: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han </a:t>
            </a:r>
            <a:r>
              <a:rPr lang="es-E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desarrollado </a:t>
            </a:r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una solución robótica que permite a los usuarios controlar un robot industrial a través de sus teléfonos inteligentes</a:t>
            </a:r>
            <a:r>
              <a:rPr lang="es-E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0335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22811"/>
          </a:xfrm>
        </p:spPr>
        <p:txBody>
          <a:bodyPr>
            <a:normAutofit fontScale="90000"/>
          </a:bodyPr>
          <a:lstStyle/>
          <a:p>
            <a:r>
              <a:rPr lang="es-EC" b="1" dirty="0"/>
              <a:t>Arquitectura de Interconexión.</a:t>
            </a:r>
            <a:br>
              <a:rPr lang="es-EC" b="1" dirty="0"/>
            </a:br>
            <a:endParaRPr lang="es-EC" dirty="0"/>
          </a:p>
        </p:txBody>
      </p:sp>
      <p:pic>
        <p:nvPicPr>
          <p:cNvPr id="5" name="Imagen 4"/>
          <p:cNvPicPr/>
          <p:nvPr/>
        </p:nvPicPr>
        <p:blipFill>
          <a:blip r:embed="rId2"/>
          <a:stretch>
            <a:fillRect/>
          </a:stretch>
        </p:blipFill>
        <p:spPr>
          <a:xfrm>
            <a:off x="852304" y="1576250"/>
            <a:ext cx="10536132" cy="450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345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	Arquitectura de componentes</a:t>
            </a:r>
            <a:endParaRPr lang="es-EC" dirty="0"/>
          </a:p>
        </p:txBody>
      </p:sp>
      <p:pic>
        <p:nvPicPr>
          <p:cNvPr id="5" name="Imagen 4"/>
          <p:cNvPicPr/>
          <p:nvPr/>
        </p:nvPicPr>
        <p:blipFill>
          <a:blip r:embed="rId2"/>
          <a:stretch>
            <a:fillRect/>
          </a:stretch>
        </p:blipFill>
        <p:spPr>
          <a:xfrm>
            <a:off x="1312725" y="1683203"/>
            <a:ext cx="8841469" cy="436054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0913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261256"/>
            <a:ext cx="8596668" cy="775063"/>
          </a:xfrm>
        </p:spPr>
        <p:txBody>
          <a:bodyPr/>
          <a:lstStyle/>
          <a:p>
            <a:r>
              <a:rPr lang="es-EC" dirty="0" smtClean="0"/>
              <a:t>Objetivos :</a:t>
            </a:r>
            <a:endParaRPr lang="es-EC" dirty="0"/>
          </a:p>
        </p:txBody>
      </p:sp>
      <p:sp>
        <p:nvSpPr>
          <p:cNvPr id="5" name="Cinta perforada 4"/>
          <p:cNvSpPr/>
          <p:nvPr/>
        </p:nvSpPr>
        <p:spPr>
          <a:xfrm>
            <a:off x="677334" y="748937"/>
            <a:ext cx="10600266" cy="1641566"/>
          </a:xfrm>
          <a:prstGeom prst="flowChartPunchedTap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r>
              <a:rPr lang="es-EC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Definir las diferentes estrategias de integración de los servidores online con los dispositivos de hardware utilizados</a:t>
            </a:r>
            <a:r>
              <a:rPr lang="es-EC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endParaRPr lang="es-E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428" y="2542903"/>
            <a:ext cx="4455794" cy="19344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7467" y="2542903"/>
            <a:ext cx="5514975" cy="41584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429" y="4629705"/>
            <a:ext cx="4455794" cy="207168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4587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75063"/>
          </a:xfrm>
        </p:spPr>
        <p:txBody>
          <a:bodyPr/>
          <a:lstStyle/>
          <a:p>
            <a:r>
              <a:rPr lang="es-EC" dirty="0" smtClean="0"/>
              <a:t>Objetivos :</a:t>
            </a:r>
            <a:endParaRPr lang="es-EC" dirty="0"/>
          </a:p>
        </p:txBody>
      </p:sp>
      <p:sp>
        <p:nvSpPr>
          <p:cNvPr id="5" name="Cinta perforada 4"/>
          <p:cNvSpPr/>
          <p:nvPr/>
        </p:nvSpPr>
        <p:spPr>
          <a:xfrm>
            <a:off x="1687987" y="973584"/>
            <a:ext cx="8963055" cy="1641566"/>
          </a:xfrm>
          <a:prstGeom prst="flowChartPunchedTap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678180" lvl="3" algn="just">
              <a:lnSpc>
                <a:spcPct val="146000"/>
              </a:lnSpc>
              <a:spcBef>
                <a:spcPts val="35"/>
              </a:spcBef>
              <a:spcAft>
                <a:spcPts val="0"/>
              </a:spcAft>
              <a:buSzPts val="1200"/>
              <a:tabLst>
                <a:tab pos="1210945" algn="l"/>
                <a:tab pos="1211580" algn="l"/>
              </a:tabLst>
            </a:pPr>
            <a:r>
              <a:rPr lang="es-EC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Realizar una interfaz gráfica que permita el acceso a dispositivos con conexión a internet. (celulares, computadores, </a:t>
            </a:r>
            <a:r>
              <a:rPr lang="es-EC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tablets</a:t>
            </a:r>
            <a:r>
              <a:rPr lang="es-EC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)</a:t>
            </a:r>
            <a:endParaRPr lang="es-ES" sz="1400" b="1" dirty="0">
              <a:latin typeface="Times New Roman" panose="02020603050405020304" pitchFamily="18" charset="0"/>
              <a:ea typeface="Symbol" panose="05050102010706020507" pitchFamily="18" charset="2"/>
              <a:cs typeface="Symbol" panose="05050102010706020507" pitchFamily="18" charset="2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129" y="2740622"/>
            <a:ext cx="3238212" cy="19108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2129" y="4776936"/>
            <a:ext cx="3238212" cy="19049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833" y="2740622"/>
            <a:ext cx="3214266" cy="19108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833" y="4776935"/>
            <a:ext cx="3214266" cy="19049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1633" y="2740622"/>
            <a:ext cx="3705726" cy="19108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266" name="Picture 2" descr="Resultado de imagen para la nuve&quot;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1632" y="4776935"/>
            <a:ext cx="3705727" cy="190497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2283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75063"/>
          </a:xfrm>
        </p:spPr>
        <p:txBody>
          <a:bodyPr/>
          <a:lstStyle/>
          <a:p>
            <a:r>
              <a:rPr lang="es-EC" dirty="0" smtClean="0"/>
              <a:t>Objetivos :</a:t>
            </a:r>
            <a:endParaRPr lang="es-EC" dirty="0"/>
          </a:p>
        </p:txBody>
      </p:sp>
      <p:sp>
        <p:nvSpPr>
          <p:cNvPr id="5" name="Cinta perforada 4"/>
          <p:cNvSpPr/>
          <p:nvPr/>
        </p:nvSpPr>
        <p:spPr>
          <a:xfrm>
            <a:off x="677334" y="1030200"/>
            <a:ext cx="10714566" cy="1341120"/>
          </a:xfrm>
          <a:prstGeom prst="flowChartPunchedTap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r>
              <a:rPr lang="es-EC" sz="2800" dirty="0">
                <a:solidFill>
                  <a:schemeClr val="tx1"/>
                </a:solidFill>
              </a:rPr>
              <a:t>Implementar un sistema de corte térmico para planchas de espuma </a:t>
            </a:r>
            <a:r>
              <a:rPr lang="es-EC" sz="2800" dirty="0" smtClean="0">
                <a:solidFill>
                  <a:schemeClr val="tx1"/>
                </a:solidFill>
              </a:rPr>
              <a:t>Flex.</a:t>
            </a:r>
            <a:endParaRPr lang="es-ES" sz="2800" dirty="0">
              <a:solidFill>
                <a:schemeClr val="tx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622868" y="5772150"/>
            <a:ext cx="3467100" cy="5524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Control con </a:t>
            </a:r>
            <a:r>
              <a:rPr lang="es-E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es-E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tmega 8</a:t>
            </a:r>
            <a:endParaRPr lang="es-E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7042679" y="5772150"/>
            <a:ext cx="3467100" cy="5524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Corte Laser</a:t>
            </a:r>
            <a:endParaRPr lang="es-E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366" y="2586445"/>
            <a:ext cx="3762103" cy="307508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203452" y="1879113"/>
            <a:ext cx="2992826" cy="457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02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inta perforada 4"/>
          <p:cNvSpPr/>
          <p:nvPr/>
        </p:nvSpPr>
        <p:spPr>
          <a:xfrm>
            <a:off x="755711" y="0"/>
            <a:ext cx="10714566" cy="1341120"/>
          </a:xfrm>
          <a:prstGeom prst="flowChartPunchedTap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r>
              <a:rPr lang="es-EC" sz="2800" dirty="0" smtClean="0">
                <a:solidFill>
                  <a:schemeClr val="tx1"/>
                </a:solidFill>
              </a:rPr>
              <a:t>Implementa </a:t>
            </a:r>
            <a:r>
              <a:rPr lang="es-EC" sz="2800" dirty="0">
                <a:solidFill>
                  <a:schemeClr val="tx1"/>
                </a:solidFill>
              </a:rPr>
              <a:t>un sistema de corte térmico para planchas de espuma </a:t>
            </a:r>
            <a:r>
              <a:rPr lang="es-EC" sz="2800" dirty="0" smtClean="0">
                <a:solidFill>
                  <a:schemeClr val="tx1"/>
                </a:solidFill>
              </a:rPr>
              <a:t>Flex.</a:t>
            </a:r>
            <a:endParaRPr lang="es-ES" sz="2800" dirty="0">
              <a:solidFill>
                <a:schemeClr val="tx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4117874" y="6074096"/>
            <a:ext cx="3467100" cy="5524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Control con </a:t>
            </a:r>
            <a:r>
              <a:rPr lang="es-E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es-E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tmega 8 PCB</a:t>
            </a:r>
            <a:endParaRPr lang="es-E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858" y="1481664"/>
            <a:ext cx="6823246" cy="445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11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597</TotalTime>
  <Words>850</Words>
  <Application>Microsoft Office PowerPoint</Application>
  <PresentationFormat>Panorámica</PresentationFormat>
  <Paragraphs>83</Paragraphs>
  <Slides>25</Slides>
  <Notes>1</Notes>
  <HiddenSlides>0</HiddenSlides>
  <MMClips>1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2" baseType="lpstr">
      <vt:lpstr>Arial</vt:lpstr>
      <vt:lpstr>Calibri</vt:lpstr>
      <vt:lpstr>Symbol</vt:lpstr>
      <vt:lpstr>Times New Roman</vt:lpstr>
      <vt:lpstr>Trebuchet MS</vt:lpstr>
      <vt:lpstr>Wingdings 3</vt:lpstr>
      <vt:lpstr>Faceta</vt:lpstr>
      <vt:lpstr>TEMA:  DISEÑO E IMPLEMENTACIÓN DE UN SISTEMA DE CONTROL CLOUD COMPUTING PARA EL ROBOT KUKA KR3 R540.</vt:lpstr>
      <vt:lpstr>Descripción del Proyecto</vt:lpstr>
      <vt:lpstr>Iniciativa ¿ Porque surge el Proyecto ?</vt:lpstr>
      <vt:lpstr>Arquitectura de Interconexión. </vt:lpstr>
      <vt:lpstr> Arquitectura de componentes</vt:lpstr>
      <vt:lpstr>Objetivos :</vt:lpstr>
      <vt:lpstr>Objetivos :</vt:lpstr>
      <vt:lpstr>Objetivos :</vt:lpstr>
      <vt:lpstr>Presentación de PowerPoint</vt:lpstr>
      <vt:lpstr>Presentación de PowerPoint</vt:lpstr>
      <vt:lpstr>Objetivos :</vt:lpstr>
      <vt:lpstr>Objetivos :</vt:lpstr>
      <vt:lpstr>Presentación de PowerPoint</vt:lpstr>
      <vt:lpstr>Objetivos :</vt:lpstr>
      <vt:lpstr>Control de Calidad</vt:lpstr>
      <vt:lpstr>Control de Calidad</vt:lpstr>
      <vt:lpstr>Aplicación web Cloud</vt:lpstr>
      <vt:lpstr>Implementación Final:</vt:lpstr>
      <vt:lpstr>Objetivos :</vt:lpstr>
      <vt:lpstr>Proyecto Finalizado:</vt:lpstr>
      <vt:lpstr>Proyecto Finalizado:</vt:lpstr>
      <vt:lpstr>Proyecto Finalizado:</vt:lpstr>
      <vt:lpstr>Proyecto Finalizado:</vt:lpstr>
      <vt:lpstr>Proyecto Finalizado: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Chalalai Sarakor</dc:creator>
  <cp:lastModifiedBy>RG2 Romero Henry</cp:lastModifiedBy>
  <cp:revision>72</cp:revision>
  <dcterms:created xsi:type="dcterms:W3CDTF">2013-07-30T10:55:14Z</dcterms:created>
  <dcterms:modified xsi:type="dcterms:W3CDTF">2020-01-27T10:35:56Z</dcterms:modified>
</cp:coreProperties>
</file>