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6" r:id="rId9"/>
    <p:sldId id="263" r:id="rId10"/>
    <p:sldId id="264" r:id="rId11"/>
    <p:sldId id="265" r:id="rId12"/>
    <p:sldId id="267" r:id="rId13"/>
    <p:sldId id="277" r:id="rId14"/>
    <p:sldId id="278" r:id="rId15"/>
    <p:sldId id="279" r:id="rId16"/>
    <p:sldId id="280" r:id="rId17"/>
    <p:sldId id="281" r:id="rId18"/>
    <p:sldId id="286" r:id="rId19"/>
    <p:sldId id="287" r:id="rId20"/>
    <p:sldId id="290" r:id="rId21"/>
    <p:sldId id="288" r:id="rId22"/>
    <p:sldId id="289" r:id="rId23"/>
    <p:sldId id="291" r:id="rId24"/>
    <p:sldId id="292" r:id="rId25"/>
    <p:sldId id="293" r:id="rId26"/>
    <p:sldId id="294" r:id="rId27"/>
    <p:sldId id="295" r:id="rId28"/>
    <p:sldId id="296" r:id="rId29"/>
    <p:sldId id="297" r:id="rId30"/>
    <p:sldId id="275" r:id="rId31"/>
    <p:sldId id="283" r:id="rId32"/>
    <p:sldId id="284" r:id="rId33"/>
    <p:sldId id="298" r:id="rId34"/>
    <p:sldId id="28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EA7C04-63A2-49C1-A7E4-2AB9E8C63250}"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s-EC"/>
        </a:p>
      </dgm:t>
    </dgm:pt>
    <dgm:pt modelId="{8B0A4D81-662D-4157-A8BB-5541E8E94F9C}">
      <dgm:prSet phldrT="[Texto]" custT="1"/>
      <dgm:spPr/>
      <dgm:t>
        <a:bodyPr/>
        <a:lstStyle/>
        <a:p>
          <a:pPr marL="0" lvl="0" indent="0" algn="ctr" defTabSz="1200150">
            <a:lnSpc>
              <a:spcPct val="90000"/>
            </a:lnSpc>
            <a:spcBef>
              <a:spcPct val="0"/>
            </a:spcBef>
            <a:spcAft>
              <a:spcPct val="35000"/>
            </a:spcAft>
            <a:buNone/>
          </a:pPr>
          <a:r>
            <a:rPr lang="es-EC" sz="2700" kern="1200" dirty="0">
              <a:latin typeface="Century Gothic" panose="020B0502020202020204"/>
              <a:ea typeface="+mn-ea"/>
              <a:cs typeface="+mn-cs"/>
            </a:rPr>
            <a:t>Planteamiento del Problema </a:t>
          </a:r>
        </a:p>
      </dgm:t>
    </dgm:pt>
    <dgm:pt modelId="{7CE624C4-4457-4FA6-AE21-674E1C2FBA1A}" type="parTrans" cxnId="{D99DE4D1-5106-4444-A06A-720DBA9996D8}">
      <dgm:prSet/>
      <dgm:spPr/>
      <dgm:t>
        <a:bodyPr/>
        <a:lstStyle/>
        <a:p>
          <a:endParaRPr lang="es-EC"/>
        </a:p>
      </dgm:t>
    </dgm:pt>
    <dgm:pt modelId="{3640A020-BADA-42C0-97D3-552C964C2280}" type="sibTrans" cxnId="{D99DE4D1-5106-4444-A06A-720DBA9996D8}">
      <dgm:prSet/>
      <dgm:spPr/>
      <dgm:t>
        <a:bodyPr/>
        <a:lstStyle/>
        <a:p>
          <a:endParaRPr lang="es-EC"/>
        </a:p>
      </dgm:t>
    </dgm:pt>
    <dgm:pt modelId="{D09D04BA-830E-45F7-B024-1F12F7F6B512}">
      <dgm:prSet phldrT="[Texto]" custT="1"/>
      <dgm:spPr/>
      <dgm:t>
        <a:bodyPr/>
        <a:lstStyle/>
        <a:p>
          <a:pPr marL="0" lvl="0" indent="0" algn="ctr" defTabSz="1200150">
            <a:lnSpc>
              <a:spcPct val="90000"/>
            </a:lnSpc>
            <a:spcBef>
              <a:spcPct val="0"/>
            </a:spcBef>
            <a:spcAft>
              <a:spcPct val="35000"/>
            </a:spcAft>
            <a:buNone/>
          </a:pPr>
          <a:r>
            <a:rPr lang="es-EC" sz="2700" kern="1200">
              <a:latin typeface="Century Gothic" panose="020B0502020202020204"/>
              <a:ea typeface="+mn-ea"/>
              <a:cs typeface="+mn-cs"/>
            </a:rPr>
            <a:t>Objetivos de la Investigación</a:t>
          </a:r>
          <a:endParaRPr lang="es-EC" sz="2700" kern="1200" dirty="0">
            <a:latin typeface="Century Gothic" panose="020B0502020202020204"/>
            <a:ea typeface="+mn-ea"/>
            <a:cs typeface="+mn-cs"/>
          </a:endParaRPr>
        </a:p>
      </dgm:t>
    </dgm:pt>
    <dgm:pt modelId="{1BA275E2-E227-4A99-B855-F53B2A3F883D}" type="parTrans" cxnId="{C0899D02-1FAE-4EB5-A77A-1D2162D6F43E}">
      <dgm:prSet/>
      <dgm:spPr/>
      <dgm:t>
        <a:bodyPr/>
        <a:lstStyle/>
        <a:p>
          <a:endParaRPr lang="es-EC"/>
        </a:p>
      </dgm:t>
    </dgm:pt>
    <dgm:pt modelId="{BFCF7BEF-13A4-4264-8F52-1A134EF0D43C}" type="sibTrans" cxnId="{C0899D02-1FAE-4EB5-A77A-1D2162D6F43E}">
      <dgm:prSet/>
      <dgm:spPr/>
      <dgm:t>
        <a:bodyPr/>
        <a:lstStyle/>
        <a:p>
          <a:endParaRPr lang="es-EC"/>
        </a:p>
      </dgm:t>
    </dgm:pt>
    <dgm:pt modelId="{EB18066C-C092-4F5A-802C-BE107F6FC2B8}">
      <dgm:prSet phldrT="[Texto]" custT="1"/>
      <dgm:spPr/>
      <dgm:t>
        <a:bodyPr/>
        <a:lstStyle/>
        <a:p>
          <a:pPr marL="0" lvl="0" indent="0" algn="ctr" defTabSz="1200150">
            <a:lnSpc>
              <a:spcPct val="90000"/>
            </a:lnSpc>
            <a:spcBef>
              <a:spcPct val="0"/>
            </a:spcBef>
            <a:spcAft>
              <a:spcPct val="35000"/>
            </a:spcAft>
            <a:buNone/>
          </a:pPr>
          <a:r>
            <a:rPr lang="es-EC" sz="2700" kern="1200">
              <a:latin typeface="Century Gothic" panose="020B0502020202020204"/>
              <a:ea typeface="+mn-ea"/>
              <a:cs typeface="+mn-cs"/>
            </a:rPr>
            <a:t>Marco Teórico y Conceptual</a:t>
          </a:r>
          <a:endParaRPr lang="es-EC" sz="2700" kern="1200" dirty="0">
            <a:latin typeface="Century Gothic" panose="020B0502020202020204"/>
            <a:ea typeface="+mn-ea"/>
            <a:cs typeface="+mn-cs"/>
          </a:endParaRPr>
        </a:p>
      </dgm:t>
    </dgm:pt>
    <dgm:pt modelId="{00A3F348-D462-40A3-9A15-2B10D2CE7142}" type="parTrans" cxnId="{1D950A3C-126E-43FE-A3DC-8B4CBC353742}">
      <dgm:prSet/>
      <dgm:spPr/>
      <dgm:t>
        <a:bodyPr/>
        <a:lstStyle/>
        <a:p>
          <a:endParaRPr lang="es-EC"/>
        </a:p>
      </dgm:t>
    </dgm:pt>
    <dgm:pt modelId="{96AA4C3F-5FFB-44ED-BD3F-558CCBFFDC96}" type="sibTrans" cxnId="{1D950A3C-126E-43FE-A3DC-8B4CBC353742}">
      <dgm:prSet/>
      <dgm:spPr/>
      <dgm:t>
        <a:bodyPr/>
        <a:lstStyle/>
        <a:p>
          <a:endParaRPr lang="es-EC"/>
        </a:p>
      </dgm:t>
    </dgm:pt>
    <dgm:pt modelId="{B176DF54-6555-4457-A901-B2B0C49C102B}">
      <dgm:prSet phldrT="[Texto]" custT="1"/>
      <dgm:spPr/>
      <dgm:t>
        <a:bodyPr/>
        <a:lstStyle/>
        <a:p>
          <a:pPr marL="0" lvl="0" indent="0" algn="ctr" defTabSz="1200150">
            <a:lnSpc>
              <a:spcPct val="90000"/>
            </a:lnSpc>
            <a:spcBef>
              <a:spcPct val="0"/>
            </a:spcBef>
            <a:spcAft>
              <a:spcPct val="35000"/>
            </a:spcAft>
            <a:buNone/>
          </a:pPr>
          <a:r>
            <a:rPr lang="es-EC" sz="2700" kern="1200">
              <a:latin typeface="Century Gothic" panose="020B0502020202020204"/>
              <a:ea typeface="+mn-ea"/>
              <a:cs typeface="+mn-cs"/>
            </a:rPr>
            <a:t>Propuesta</a:t>
          </a:r>
          <a:endParaRPr lang="es-EC" sz="2700" kern="1200" dirty="0">
            <a:latin typeface="Century Gothic" panose="020B0502020202020204"/>
            <a:ea typeface="+mn-ea"/>
            <a:cs typeface="+mn-cs"/>
          </a:endParaRPr>
        </a:p>
      </dgm:t>
    </dgm:pt>
    <dgm:pt modelId="{D7F0A678-DF97-49F7-9BAC-DB77ED1D8395}" type="parTrans" cxnId="{6CF842E8-690D-4DAB-AAFE-6F655C680A04}">
      <dgm:prSet/>
      <dgm:spPr/>
      <dgm:t>
        <a:bodyPr/>
        <a:lstStyle/>
        <a:p>
          <a:endParaRPr lang="es-EC"/>
        </a:p>
      </dgm:t>
    </dgm:pt>
    <dgm:pt modelId="{27E92604-C0CF-4AB6-8D76-B0CD173AD266}" type="sibTrans" cxnId="{6CF842E8-690D-4DAB-AAFE-6F655C680A04}">
      <dgm:prSet/>
      <dgm:spPr/>
      <dgm:t>
        <a:bodyPr/>
        <a:lstStyle/>
        <a:p>
          <a:endParaRPr lang="es-EC"/>
        </a:p>
      </dgm:t>
    </dgm:pt>
    <dgm:pt modelId="{A6F43CB4-08E1-4AEA-AFAE-905A6BAD34C5}">
      <dgm:prSet phldrT="[Texto]" custT="1"/>
      <dgm:spPr/>
      <dgm:t>
        <a:bodyPr/>
        <a:lstStyle/>
        <a:p>
          <a:pPr marL="0" lvl="0" indent="0" algn="ctr" defTabSz="1200150">
            <a:lnSpc>
              <a:spcPct val="90000"/>
            </a:lnSpc>
            <a:spcBef>
              <a:spcPct val="0"/>
            </a:spcBef>
            <a:spcAft>
              <a:spcPct val="35000"/>
            </a:spcAft>
            <a:buNone/>
          </a:pPr>
          <a:r>
            <a:rPr lang="es-EC" sz="2700" kern="1200">
              <a:latin typeface="Century Gothic" panose="020B0502020202020204"/>
              <a:ea typeface="+mn-ea"/>
              <a:cs typeface="+mn-cs"/>
            </a:rPr>
            <a:t>Marco Metodológico</a:t>
          </a:r>
          <a:endParaRPr lang="es-EC" sz="2700" kern="1200" dirty="0">
            <a:latin typeface="Century Gothic" panose="020B0502020202020204"/>
            <a:ea typeface="+mn-ea"/>
            <a:cs typeface="+mn-cs"/>
          </a:endParaRPr>
        </a:p>
      </dgm:t>
    </dgm:pt>
    <dgm:pt modelId="{0A826E57-BD73-4B71-BFDF-477DFF83801F}" type="parTrans" cxnId="{5210BF60-AAB8-4D59-97F8-A5B7CEA3FA37}">
      <dgm:prSet/>
      <dgm:spPr/>
      <dgm:t>
        <a:bodyPr/>
        <a:lstStyle/>
        <a:p>
          <a:endParaRPr lang="es-EC"/>
        </a:p>
      </dgm:t>
    </dgm:pt>
    <dgm:pt modelId="{E8842E68-5A46-4D20-9F67-BB06A841791A}" type="sibTrans" cxnId="{5210BF60-AAB8-4D59-97F8-A5B7CEA3FA37}">
      <dgm:prSet/>
      <dgm:spPr/>
      <dgm:t>
        <a:bodyPr/>
        <a:lstStyle/>
        <a:p>
          <a:endParaRPr lang="es-EC"/>
        </a:p>
      </dgm:t>
    </dgm:pt>
    <dgm:pt modelId="{98BA60D3-FFAB-4216-A963-1C63636FB4AD}">
      <dgm:prSet phldrT="[Texto]" custT="1"/>
      <dgm:spPr/>
      <dgm:t>
        <a:bodyPr/>
        <a:lstStyle/>
        <a:p>
          <a:pPr marL="0" lvl="0" indent="0" algn="ctr" defTabSz="1200150">
            <a:lnSpc>
              <a:spcPct val="90000"/>
            </a:lnSpc>
            <a:spcBef>
              <a:spcPct val="0"/>
            </a:spcBef>
            <a:spcAft>
              <a:spcPct val="35000"/>
            </a:spcAft>
            <a:buNone/>
          </a:pPr>
          <a:r>
            <a:rPr lang="es-EC" sz="2700" kern="1200">
              <a:latin typeface="Century Gothic" panose="020B0502020202020204"/>
              <a:ea typeface="+mn-ea"/>
              <a:cs typeface="+mn-cs"/>
            </a:rPr>
            <a:t>Conclusiones y Recomendaciones</a:t>
          </a:r>
          <a:endParaRPr lang="es-EC" sz="2700" kern="1200" dirty="0">
            <a:latin typeface="Century Gothic" panose="020B0502020202020204"/>
            <a:ea typeface="+mn-ea"/>
            <a:cs typeface="+mn-cs"/>
          </a:endParaRPr>
        </a:p>
      </dgm:t>
    </dgm:pt>
    <dgm:pt modelId="{12FD591C-2200-40B6-BEC5-425476F852DE}" type="parTrans" cxnId="{B4356FFB-F3A9-4450-A559-189F7AA1CADD}">
      <dgm:prSet/>
      <dgm:spPr/>
      <dgm:t>
        <a:bodyPr/>
        <a:lstStyle/>
        <a:p>
          <a:endParaRPr lang="es-EC"/>
        </a:p>
      </dgm:t>
    </dgm:pt>
    <dgm:pt modelId="{FD89659E-FE92-4254-AADF-AD4CADF3F1CA}" type="sibTrans" cxnId="{B4356FFB-F3A9-4450-A559-189F7AA1CADD}">
      <dgm:prSet/>
      <dgm:spPr/>
      <dgm:t>
        <a:bodyPr/>
        <a:lstStyle/>
        <a:p>
          <a:endParaRPr lang="es-EC"/>
        </a:p>
      </dgm:t>
    </dgm:pt>
    <dgm:pt modelId="{5716AF39-04DB-4C96-9350-8BB55A433969}">
      <dgm:prSet custT="1"/>
      <dgm:spPr/>
      <dgm:t>
        <a:bodyPr/>
        <a:lstStyle/>
        <a:p>
          <a:pPr marL="0" lvl="0" indent="0" algn="ctr" defTabSz="1200150">
            <a:lnSpc>
              <a:spcPct val="90000"/>
            </a:lnSpc>
            <a:spcBef>
              <a:spcPct val="0"/>
            </a:spcBef>
            <a:spcAft>
              <a:spcPct val="35000"/>
            </a:spcAft>
            <a:buNone/>
          </a:pPr>
          <a:r>
            <a:rPr lang="es-EC" sz="2700" kern="1200">
              <a:latin typeface="Century Gothic" panose="020B0502020202020204"/>
              <a:ea typeface="+mn-ea"/>
              <a:cs typeface="+mn-cs"/>
            </a:rPr>
            <a:t>Análisis de resultados</a:t>
          </a:r>
          <a:endParaRPr lang="es-EC" sz="2700" kern="1200" dirty="0">
            <a:latin typeface="Century Gothic" panose="020B0502020202020204"/>
            <a:ea typeface="+mn-ea"/>
            <a:cs typeface="+mn-cs"/>
          </a:endParaRPr>
        </a:p>
      </dgm:t>
    </dgm:pt>
    <dgm:pt modelId="{46B84F05-46C1-4E55-8B3C-872546FB1F0F}" type="parTrans" cxnId="{A05AF1BC-A9F7-4D5D-83BF-1A3DB3DC02E9}">
      <dgm:prSet/>
      <dgm:spPr/>
      <dgm:t>
        <a:bodyPr/>
        <a:lstStyle/>
        <a:p>
          <a:endParaRPr lang="es-EC"/>
        </a:p>
      </dgm:t>
    </dgm:pt>
    <dgm:pt modelId="{FA5F129C-3D9D-4D6C-9FC6-067187082ABF}" type="sibTrans" cxnId="{A05AF1BC-A9F7-4D5D-83BF-1A3DB3DC02E9}">
      <dgm:prSet/>
      <dgm:spPr/>
      <dgm:t>
        <a:bodyPr/>
        <a:lstStyle/>
        <a:p>
          <a:endParaRPr lang="es-EC"/>
        </a:p>
      </dgm:t>
    </dgm:pt>
    <dgm:pt modelId="{7D136231-0370-4256-BB09-5BDA07E5DD97}" type="pres">
      <dgm:prSet presAssocID="{BDEA7C04-63A2-49C1-A7E4-2AB9E8C63250}" presName="Name0" presStyleCnt="0">
        <dgm:presLayoutVars>
          <dgm:dir/>
          <dgm:resizeHandles/>
        </dgm:presLayoutVars>
      </dgm:prSet>
      <dgm:spPr/>
    </dgm:pt>
    <dgm:pt modelId="{11C5EF3E-C904-4021-AA59-A525ECE8ED62}" type="pres">
      <dgm:prSet presAssocID="{8B0A4D81-662D-4157-A8BB-5541E8E94F9C}" presName="compNode" presStyleCnt="0"/>
      <dgm:spPr/>
    </dgm:pt>
    <dgm:pt modelId="{8E14D9E0-FD6E-48E0-A493-287BDE754038}" type="pres">
      <dgm:prSet presAssocID="{8B0A4D81-662D-4157-A8BB-5541E8E94F9C}" presName="dummyConnPt" presStyleCnt="0"/>
      <dgm:spPr/>
    </dgm:pt>
    <dgm:pt modelId="{707F571F-5AAC-44BA-9597-459DE029A7FC}" type="pres">
      <dgm:prSet presAssocID="{8B0A4D81-662D-4157-A8BB-5541E8E94F9C}" presName="node" presStyleLbl="node1" presStyleIdx="0" presStyleCnt="7" custScaleX="171487" custScaleY="127403" custLinFactNeighborX="7137" custLinFactNeighborY="-36391">
        <dgm:presLayoutVars>
          <dgm:bulletEnabled val="1"/>
        </dgm:presLayoutVars>
      </dgm:prSet>
      <dgm:spPr/>
    </dgm:pt>
    <dgm:pt modelId="{463A65AE-2D85-43B8-9A39-BBB35778D89B}" type="pres">
      <dgm:prSet presAssocID="{3640A020-BADA-42C0-97D3-552C964C2280}" presName="sibTrans" presStyleLbl="bgSibTrans2D1" presStyleIdx="0" presStyleCnt="6"/>
      <dgm:spPr/>
    </dgm:pt>
    <dgm:pt modelId="{D0E2EEE4-486B-41E1-86F8-E9D433CCF9D1}" type="pres">
      <dgm:prSet presAssocID="{D09D04BA-830E-45F7-B024-1F12F7F6B512}" presName="compNode" presStyleCnt="0"/>
      <dgm:spPr/>
    </dgm:pt>
    <dgm:pt modelId="{883139A6-AF66-460C-9C77-FA09C1C920EA}" type="pres">
      <dgm:prSet presAssocID="{D09D04BA-830E-45F7-B024-1F12F7F6B512}" presName="dummyConnPt" presStyleCnt="0"/>
      <dgm:spPr/>
    </dgm:pt>
    <dgm:pt modelId="{BE56D15A-A696-4C28-8DA1-C517AA8F01ED}" type="pres">
      <dgm:prSet presAssocID="{D09D04BA-830E-45F7-B024-1F12F7F6B512}" presName="node" presStyleLbl="node1" presStyleIdx="1" presStyleCnt="7" custScaleX="158660" custScaleY="172054" custLinFactNeighborX="30996" custLinFactNeighborY="0">
        <dgm:presLayoutVars>
          <dgm:bulletEnabled val="1"/>
        </dgm:presLayoutVars>
      </dgm:prSet>
      <dgm:spPr/>
    </dgm:pt>
    <dgm:pt modelId="{DDAF4D6C-9300-4863-B752-1E7E29607ED6}" type="pres">
      <dgm:prSet presAssocID="{BFCF7BEF-13A4-4264-8F52-1A134EF0D43C}" presName="sibTrans" presStyleLbl="bgSibTrans2D1" presStyleIdx="1" presStyleCnt="6"/>
      <dgm:spPr/>
    </dgm:pt>
    <dgm:pt modelId="{F9BBD26D-9B4A-4842-B864-9548A0A890AB}" type="pres">
      <dgm:prSet presAssocID="{EB18066C-C092-4F5A-802C-BE107F6FC2B8}" presName="compNode" presStyleCnt="0"/>
      <dgm:spPr/>
    </dgm:pt>
    <dgm:pt modelId="{2B67EC9D-06CB-4951-9778-06ED5EB6C003}" type="pres">
      <dgm:prSet presAssocID="{EB18066C-C092-4F5A-802C-BE107F6FC2B8}" presName="dummyConnPt" presStyleCnt="0"/>
      <dgm:spPr/>
    </dgm:pt>
    <dgm:pt modelId="{B72B3E54-F3C4-4E3A-B305-5288C4DEE283}" type="pres">
      <dgm:prSet presAssocID="{EB18066C-C092-4F5A-802C-BE107F6FC2B8}" presName="node" presStyleLbl="node1" presStyleIdx="2" presStyleCnt="7" custScaleX="166228" custScaleY="160076">
        <dgm:presLayoutVars>
          <dgm:bulletEnabled val="1"/>
        </dgm:presLayoutVars>
      </dgm:prSet>
      <dgm:spPr/>
    </dgm:pt>
    <dgm:pt modelId="{0760A3A0-FCBC-4D41-A1D1-D935AD80A147}" type="pres">
      <dgm:prSet presAssocID="{96AA4C3F-5FFB-44ED-BD3F-558CCBFFDC96}" presName="sibTrans" presStyleLbl="bgSibTrans2D1" presStyleIdx="2" presStyleCnt="6"/>
      <dgm:spPr/>
    </dgm:pt>
    <dgm:pt modelId="{CA0F358D-5D34-4E69-BB15-F8AF119A2636}" type="pres">
      <dgm:prSet presAssocID="{B176DF54-6555-4457-A901-B2B0C49C102B}" presName="compNode" presStyleCnt="0"/>
      <dgm:spPr/>
    </dgm:pt>
    <dgm:pt modelId="{7065384F-D14B-4022-A54C-9C586FA0AB16}" type="pres">
      <dgm:prSet presAssocID="{B176DF54-6555-4457-A901-B2B0C49C102B}" presName="dummyConnPt" presStyleCnt="0"/>
      <dgm:spPr/>
    </dgm:pt>
    <dgm:pt modelId="{E533370B-6B38-40A4-848F-9315CD234DFA}" type="pres">
      <dgm:prSet presAssocID="{B176DF54-6555-4457-A901-B2B0C49C102B}" presName="node" presStyleLbl="node1" presStyleIdx="3" presStyleCnt="7" custScaleX="161323">
        <dgm:presLayoutVars>
          <dgm:bulletEnabled val="1"/>
        </dgm:presLayoutVars>
      </dgm:prSet>
      <dgm:spPr/>
    </dgm:pt>
    <dgm:pt modelId="{A253FFE1-0EE7-4230-B3BD-2CDCD6E477EA}" type="pres">
      <dgm:prSet presAssocID="{27E92604-C0CF-4AB6-8D76-B0CD173AD266}" presName="sibTrans" presStyleLbl="bgSibTrans2D1" presStyleIdx="3" presStyleCnt="6"/>
      <dgm:spPr/>
    </dgm:pt>
    <dgm:pt modelId="{24FC5F94-7E9B-402B-9593-6FB5577EFEDC}" type="pres">
      <dgm:prSet presAssocID="{5716AF39-04DB-4C96-9350-8BB55A433969}" presName="compNode" presStyleCnt="0"/>
      <dgm:spPr/>
    </dgm:pt>
    <dgm:pt modelId="{B20D1DE1-2E85-4871-8B06-AE6F82580259}" type="pres">
      <dgm:prSet presAssocID="{5716AF39-04DB-4C96-9350-8BB55A433969}" presName="dummyConnPt" presStyleCnt="0"/>
      <dgm:spPr/>
    </dgm:pt>
    <dgm:pt modelId="{A0A26ACD-3FA8-45D9-82AF-448E90B57A4D}" type="pres">
      <dgm:prSet presAssocID="{5716AF39-04DB-4C96-9350-8BB55A433969}" presName="node" presStyleLbl="node1" presStyleIdx="4" presStyleCnt="7" custScaleX="162861" custLinFactNeighborX="48318" custLinFactNeighborY="0">
        <dgm:presLayoutVars>
          <dgm:bulletEnabled val="1"/>
        </dgm:presLayoutVars>
      </dgm:prSet>
      <dgm:spPr/>
    </dgm:pt>
    <dgm:pt modelId="{FE0437FC-3028-4131-B25A-58F4150165D3}" type="pres">
      <dgm:prSet presAssocID="{FA5F129C-3D9D-4D6C-9FC6-067187082ABF}" presName="sibTrans" presStyleLbl="bgSibTrans2D1" presStyleIdx="4" presStyleCnt="6"/>
      <dgm:spPr/>
    </dgm:pt>
    <dgm:pt modelId="{64191558-437F-4455-9EE8-0A32F83C565D}" type="pres">
      <dgm:prSet presAssocID="{A6F43CB4-08E1-4AEA-AFAE-905A6BAD34C5}" presName="compNode" presStyleCnt="0"/>
      <dgm:spPr/>
    </dgm:pt>
    <dgm:pt modelId="{64994B77-0B97-4175-B23A-2ECCF675E2E0}" type="pres">
      <dgm:prSet presAssocID="{A6F43CB4-08E1-4AEA-AFAE-905A6BAD34C5}" presName="dummyConnPt" presStyleCnt="0"/>
      <dgm:spPr/>
    </dgm:pt>
    <dgm:pt modelId="{2A349F6A-A9FE-4DD2-991A-70D6F10F8AF7}" type="pres">
      <dgm:prSet presAssocID="{A6F43CB4-08E1-4AEA-AFAE-905A6BAD34C5}" presName="node" presStyleLbl="node1" presStyleIdx="5" presStyleCnt="7" custScaleX="165103" custScaleY="161365">
        <dgm:presLayoutVars>
          <dgm:bulletEnabled val="1"/>
        </dgm:presLayoutVars>
      </dgm:prSet>
      <dgm:spPr/>
    </dgm:pt>
    <dgm:pt modelId="{2A52CAD1-BE63-43BB-BB60-D4D62C1B7ABC}" type="pres">
      <dgm:prSet presAssocID="{E8842E68-5A46-4D20-9F67-BB06A841791A}" presName="sibTrans" presStyleLbl="bgSibTrans2D1" presStyleIdx="5" presStyleCnt="6"/>
      <dgm:spPr/>
    </dgm:pt>
    <dgm:pt modelId="{137B4BA1-4FFC-4742-814B-8CB5F3027F15}" type="pres">
      <dgm:prSet presAssocID="{98BA60D3-FFAB-4216-A963-1C63636FB4AD}" presName="compNode" presStyleCnt="0"/>
      <dgm:spPr/>
    </dgm:pt>
    <dgm:pt modelId="{4975FD98-EE84-455E-8CB2-B3C01C2DC6CD}" type="pres">
      <dgm:prSet presAssocID="{98BA60D3-FFAB-4216-A963-1C63636FB4AD}" presName="dummyConnPt" presStyleCnt="0"/>
      <dgm:spPr/>
    </dgm:pt>
    <dgm:pt modelId="{E933F912-170D-42CB-8BF3-529AB6B6BF7F}" type="pres">
      <dgm:prSet presAssocID="{98BA60D3-FFAB-4216-A963-1C63636FB4AD}" presName="node" presStyleLbl="node1" presStyleIdx="6" presStyleCnt="7" custScaleX="223042" custScaleY="166367" custLinFactNeighborX="-10307" custLinFactNeighborY="-65591">
        <dgm:presLayoutVars>
          <dgm:bulletEnabled val="1"/>
        </dgm:presLayoutVars>
      </dgm:prSet>
      <dgm:spPr/>
    </dgm:pt>
  </dgm:ptLst>
  <dgm:cxnLst>
    <dgm:cxn modelId="{C0899D02-1FAE-4EB5-A77A-1D2162D6F43E}" srcId="{BDEA7C04-63A2-49C1-A7E4-2AB9E8C63250}" destId="{D09D04BA-830E-45F7-B024-1F12F7F6B512}" srcOrd="1" destOrd="0" parTransId="{1BA275E2-E227-4A99-B855-F53B2A3F883D}" sibTransId="{BFCF7BEF-13A4-4264-8F52-1A134EF0D43C}"/>
    <dgm:cxn modelId="{1D379721-D7C8-460A-8706-460830C7DEF2}" type="presOf" srcId="{5716AF39-04DB-4C96-9350-8BB55A433969}" destId="{A0A26ACD-3FA8-45D9-82AF-448E90B57A4D}" srcOrd="0" destOrd="0" presId="urn:microsoft.com/office/officeart/2005/8/layout/bProcess4"/>
    <dgm:cxn modelId="{6B3C0C22-0344-4AEA-9B68-AE32ED0BA836}" type="presOf" srcId="{E8842E68-5A46-4D20-9F67-BB06A841791A}" destId="{2A52CAD1-BE63-43BB-BB60-D4D62C1B7ABC}" srcOrd="0" destOrd="0" presId="urn:microsoft.com/office/officeart/2005/8/layout/bProcess4"/>
    <dgm:cxn modelId="{1D950A3C-126E-43FE-A3DC-8B4CBC353742}" srcId="{BDEA7C04-63A2-49C1-A7E4-2AB9E8C63250}" destId="{EB18066C-C092-4F5A-802C-BE107F6FC2B8}" srcOrd="2" destOrd="0" parTransId="{00A3F348-D462-40A3-9A15-2B10D2CE7142}" sibTransId="{96AA4C3F-5FFB-44ED-BD3F-558CCBFFDC96}"/>
    <dgm:cxn modelId="{5368B85C-0BE3-49F4-86BB-BAD4FC6B5F77}" type="presOf" srcId="{3640A020-BADA-42C0-97D3-552C964C2280}" destId="{463A65AE-2D85-43B8-9A39-BBB35778D89B}" srcOrd="0" destOrd="0" presId="urn:microsoft.com/office/officeart/2005/8/layout/bProcess4"/>
    <dgm:cxn modelId="{5210BF60-AAB8-4D59-97F8-A5B7CEA3FA37}" srcId="{BDEA7C04-63A2-49C1-A7E4-2AB9E8C63250}" destId="{A6F43CB4-08E1-4AEA-AFAE-905A6BAD34C5}" srcOrd="5" destOrd="0" parTransId="{0A826E57-BD73-4B71-BFDF-477DFF83801F}" sibTransId="{E8842E68-5A46-4D20-9F67-BB06A841791A}"/>
    <dgm:cxn modelId="{340CCD49-DAED-40AD-8BE1-F7AB95751454}" type="presOf" srcId="{98BA60D3-FFAB-4216-A963-1C63636FB4AD}" destId="{E933F912-170D-42CB-8BF3-529AB6B6BF7F}" srcOrd="0" destOrd="0" presId="urn:microsoft.com/office/officeart/2005/8/layout/bProcess4"/>
    <dgm:cxn modelId="{3C64084C-CB12-476C-B344-AFADC650FFDF}" type="presOf" srcId="{27E92604-C0CF-4AB6-8D76-B0CD173AD266}" destId="{A253FFE1-0EE7-4230-B3BD-2CDCD6E477EA}" srcOrd="0" destOrd="0" presId="urn:microsoft.com/office/officeart/2005/8/layout/bProcess4"/>
    <dgm:cxn modelId="{AF961674-73A2-4B75-9715-71B050C724FE}" type="presOf" srcId="{D09D04BA-830E-45F7-B024-1F12F7F6B512}" destId="{BE56D15A-A696-4C28-8DA1-C517AA8F01ED}" srcOrd="0" destOrd="0" presId="urn:microsoft.com/office/officeart/2005/8/layout/bProcess4"/>
    <dgm:cxn modelId="{49519199-69E5-4E78-8055-31C805BAFDB3}" type="presOf" srcId="{B176DF54-6555-4457-A901-B2B0C49C102B}" destId="{E533370B-6B38-40A4-848F-9315CD234DFA}" srcOrd="0" destOrd="0" presId="urn:microsoft.com/office/officeart/2005/8/layout/bProcess4"/>
    <dgm:cxn modelId="{4BB1259C-CCAC-4A7E-9965-3C7B10580D19}" type="presOf" srcId="{8B0A4D81-662D-4157-A8BB-5541E8E94F9C}" destId="{707F571F-5AAC-44BA-9597-459DE029A7FC}" srcOrd="0" destOrd="0" presId="urn:microsoft.com/office/officeart/2005/8/layout/bProcess4"/>
    <dgm:cxn modelId="{C1500EA3-A421-4483-9AF0-09ACF3F7C587}" type="presOf" srcId="{EB18066C-C092-4F5A-802C-BE107F6FC2B8}" destId="{B72B3E54-F3C4-4E3A-B305-5288C4DEE283}" srcOrd="0" destOrd="0" presId="urn:microsoft.com/office/officeart/2005/8/layout/bProcess4"/>
    <dgm:cxn modelId="{B75CE7AC-BBEF-44F9-AC11-AD6E3346C621}" type="presOf" srcId="{FA5F129C-3D9D-4D6C-9FC6-067187082ABF}" destId="{FE0437FC-3028-4131-B25A-58F4150165D3}" srcOrd="0" destOrd="0" presId="urn:microsoft.com/office/officeart/2005/8/layout/bProcess4"/>
    <dgm:cxn modelId="{A05AF1BC-A9F7-4D5D-83BF-1A3DB3DC02E9}" srcId="{BDEA7C04-63A2-49C1-A7E4-2AB9E8C63250}" destId="{5716AF39-04DB-4C96-9350-8BB55A433969}" srcOrd="4" destOrd="0" parTransId="{46B84F05-46C1-4E55-8B3C-872546FB1F0F}" sibTransId="{FA5F129C-3D9D-4D6C-9FC6-067187082ABF}"/>
    <dgm:cxn modelId="{123E64C9-E202-4A64-9661-F94D2184E013}" type="presOf" srcId="{BDEA7C04-63A2-49C1-A7E4-2AB9E8C63250}" destId="{7D136231-0370-4256-BB09-5BDA07E5DD97}" srcOrd="0" destOrd="0" presId="urn:microsoft.com/office/officeart/2005/8/layout/bProcess4"/>
    <dgm:cxn modelId="{D99DE4D1-5106-4444-A06A-720DBA9996D8}" srcId="{BDEA7C04-63A2-49C1-A7E4-2AB9E8C63250}" destId="{8B0A4D81-662D-4157-A8BB-5541E8E94F9C}" srcOrd="0" destOrd="0" parTransId="{7CE624C4-4457-4FA6-AE21-674E1C2FBA1A}" sibTransId="{3640A020-BADA-42C0-97D3-552C964C2280}"/>
    <dgm:cxn modelId="{D31CE5D1-E0FE-41F5-BA2A-FB60B3D19E1E}" type="presOf" srcId="{96AA4C3F-5FFB-44ED-BD3F-558CCBFFDC96}" destId="{0760A3A0-FCBC-4D41-A1D1-D935AD80A147}" srcOrd="0" destOrd="0" presId="urn:microsoft.com/office/officeart/2005/8/layout/bProcess4"/>
    <dgm:cxn modelId="{6CF842E8-690D-4DAB-AAFE-6F655C680A04}" srcId="{BDEA7C04-63A2-49C1-A7E4-2AB9E8C63250}" destId="{B176DF54-6555-4457-A901-B2B0C49C102B}" srcOrd="3" destOrd="0" parTransId="{D7F0A678-DF97-49F7-9BAC-DB77ED1D8395}" sibTransId="{27E92604-C0CF-4AB6-8D76-B0CD173AD266}"/>
    <dgm:cxn modelId="{43EF3DF6-9E56-423E-8B78-C325B2930C12}" type="presOf" srcId="{A6F43CB4-08E1-4AEA-AFAE-905A6BAD34C5}" destId="{2A349F6A-A9FE-4DD2-991A-70D6F10F8AF7}" srcOrd="0" destOrd="0" presId="urn:microsoft.com/office/officeart/2005/8/layout/bProcess4"/>
    <dgm:cxn modelId="{B4356FFB-F3A9-4450-A559-189F7AA1CADD}" srcId="{BDEA7C04-63A2-49C1-A7E4-2AB9E8C63250}" destId="{98BA60D3-FFAB-4216-A963-1C63636FB4AD}" srcOrd="6" destOrd="0" parTransId="{12FD591C-2200-40B6-BEC5-425476F852DE}" sibTransId="{FD89659E-FE92-4254-AADF-AD4CADF3F1CA}"/>
    <dgm:cxn modelId="{A066A9FC-B1B7-4C0B-B2C5-F36E93AF96F6}" type="presOf" srcId="{BFCF7BEF-13A4-4264-8F52-1A134EF0D43C}" destId="{DDAF4D6C-9300-4863-B752-1E7E29607ED6}" srcOrd="0" destOrd="0" presId="urn:microsoft.com/office/officeart/2005/8/layout/bProcess4"/>
    <dgm:cxn modelId="{35CA9DF5-FDB4-4E0D-998A-FD3498952954}" type="presParOf" srcId="{7D136231-0370-4256-BB09-5BDA07E5DD97}" destId="{11C5EF3E-C904-4021-AA59-A525ECE8ED62}" srcOrd="0" destOrd="0" presId="urn:microsoft.com/office/officeart/2005/8/layout/bProcess4"/>
    <dgm:cxn modelId="{5F1BD01A-CA13-4D0A-844A-ED7B30A9ABD0}" type="presParOf" srcId="{11C5EF3E-C904-4021-AA59-A525ECE8ED62}" destId="{8E14D9E0-FD6E-48E0-A493-287BDE754038}" srcOrd="0" destOrd="0" presId="urn:microsoft.com/office/officeart/2005/8/layout/bProcess4"/>
    <dgm:cxn modelId="{FAC8A4D6-2BAC-473C-B25D-B948C6BCA514}" type="presParOf" srcId="{11C5EF3E-C904-4021-AA59-A525ECE8ED62}" destId="{707F571F-5AAC-44BA-9597-459DE029A7FC}" srcOrd="1" destOrd="0" presId="urn:microsoft.com/office/officeart/2005/8/layout/bProcess4"/>
    <dgm:cxn modelId="{0F0C14B4-952F-4C8D-B3CF-640E614CC2BC}" type="presParOf" srcId="{7D136231-0370-4256-BB09-5BDA07E5DD97}" destId="{463A65AE-2D85-43B8-9A39-BBB35778D89B}" srcOrd="1" destOrd="0" presId="urn:microsoft.com/office/officeart/2005/8/layout/bProcess4"/>
    <dgm:cxn modelId="{239B3590-58CC-4315-AEA6-618A1B87F709}" type="presParOf" srcId="{7D136231-0370-4256-BB09-5BDA07E5DD97}" destId="{D0E2EEE4-486B-41E1-86F8-E9D433CCF9D1}" srcOrd="2" destOrd="0" presId="urn:microsoft.com/office/officeart/2005/8/layout/bProcess4"/>
    <dgm:cxn modelId="{19D3CAE9-D3BD-47D1-B5B3-7370FA566DCC}" type="presParOf" srcId="{D0E2EEE4-486B-41E1-86F8-E9D433CCF9D1}" destId="{883139A6-AF66-460C-9C77-FA09C1C920EA}" srcOrd="0" destOrd="0" presId="urn:microsoft.com/office/officeart/2005/8/layout/bProcess4"/>
    <dgm:cxn modelId="{0DDCFF31-3351-4484-BBF1-FA54DA51701D}" type="presParOf" srcId="{D0E2EEE4-486B-41E1-86F8-E9D433CCF9D1}" destId="{BE56D15A-A696-4C28-8DA1-C517AA8F01ED}" srcOrd="1" destOrd="0" presId="urn:microsoft.com/office/officeart/2005/8/layout/bProcess4"/>
    <dgm:cxn modelId="{55247C6C-A1C9-484B-83C0-965F9FE86E2D}" type="presParOf" srcId="{7D136231-0370-4256-BB09-5BDA07E5DD97}" destId="{DDAF4D6C-9300-4863-B752-1E7E29607ED6}" srcOrd="3" destOrd="0" presId="urn:microsoft.com/office/officeart/2005/8/layout/bProcess4"/>
    <dgm:cxn modelId="{9769EFB5-3693-427B-A997-85A56981DEAA}" type="presParOf" srcId="{7D136231-0370-4256-BB09-5BDA07E5DD97}" destId="{F9BBD26D-9B4A-4842-B864-9548A0A890AB}" srcOrd="4" destOrd="0" presId="urn:microsoft.com/office/officeart/2005/8/layout/bProcess4"/>
    <dgm:cxn modelId="{072CB335-52EC-4149-9DF0-21B41B61383B}" type="presParOf" srcId="{F9BBD26D-9B4A-4842-B864-9548A0A890AB}" destId="{2B67EC9D-06CB-4951-9778-06ED5EB6C003}" srcOrd="0" destOrd="0" presId="urn:microsoft.com/office/officeart/2005/8/layout/bProcess4"/>
    <dgm:cxn modelId="{D97206F5-B467-463F-BD0A-7592C61DCF04}" type="presParOf" srcId="{F9BBD26D-9B4A-4842-B864-9548A0A890AB}" destId="{B72B3E54-F3C4-4E3A-B305-5288C4DEE283}" srcOrd="1" destOrd="0" presId="urn:microsoft.com/office/officeart/2005/8/layout/bProcess4"/>
    <dgm:cxn modelId="{34C28220-B823-45A5-A9A6-93A30FB0D767}" type="presParOf" srcId="{7D136231-0370-4256-BB09-5BDA07E5DD97}" destId="{0760A3A0-FCBC-4D41-A1D1-D935AD80A147}" srcOrd="5" destOrd="0" presId="urn:microsoft.com/office/officeart/2005/8/layout/bProcess4"/>
    <dgm:cxn modelId="{51A4E3F8-0139-431B-B8DA-9EA9B69F4D6B}" type="presParOf" srcId="{7D136231-0370-4256-BB09-5BDA07E5DD97}" destId="{CA0F358D-5D34-4E69-BB15-F8AF119A2636}" srcOrd="6" destOrd="0" presId="urn:microsoft.com/office/officeart/2005/8/layout/bProcess4"/>
    <dgm:cxn modelId="{2C264F61-CE4F-4974-BD8F-856A3D8DF0EA}" type="presParOf" srcId="{CA0F358D-5D34-4E69-BB15-F8AF119A2636}" destId="{7065384F-D14B-4022-A54C-9C586FA0AB16}" srcOrd="0" destOrd="0" presId="urn:microsoft.com/office/officeart/2005/8/layout/bProcess4"/>
    <dgm:cxn modelId="{05E7E78A-AA62-404D-BACF-152A54006228}" type="presParOf" srcId="{CA0F358D-5D34-4E69-BB15-F8AF119A2636}" destId="{E533370B-6B38-40A4-848F-9315CD234DFA}" srcOrd="1" destOrd="0" presId="urn:microsoft.com/office/officeart/2005/8/layout/bProcess4"/>
    <dgm:cxn modelId="{F161BFBA-02E9-4AB8-B35F-3A0DEB816925}" type="presParOf" srcId="{7D136231-0370-4256-BB09-5BDA07E5DD97}" destId="{A253FFE1-0EE7-4230-B3BD-2CDCD6E477EA}" srcOrd="7" destOrd="0" presId="urn:microsoft.com/office/officeart/2005/8/layout/bProcess4"/>
    <dgm:cxn modelId="{18FA08FA-E4B5-4AD2-B542-AC995A02DD35}" type="presParOf" srcId="{7D136231-0370-4256-BB09-5BDA07E5DD97}" destId="{24FC5F94-7E9B-402B-9593-6FB5577EFEDC}" srcOrd="8" destOrd="0" presId="urn:microsoft.com/office/officeart/2005/8/layout/bProcess4"/>
    <dgm:cxn modelId="{610DAA41-C7C7-4C2C-ACD6-71DFD596F809}" type="presParOf" srcId="{24FC5F94-7E9B-402B-9593-6FB5577EFEDC}" destId="{B20D1DE1-2E85-4871-8B06-AE6F82580259}" srcOrd="0" destOrd="0" presId="urn:microsoft.com/office/officeart/2005/8/layout/bProcess4"/>
    <dgm:cxn modelId="{C5869ADD-035B-4CD1-900B-27A394A9C12F}" type="presParOf" srcId="{24FC5F94-7E9B-402B-9593-6FB5577EFEDC}" destId="{A0A26ACD-3FA8-45D9-82AF-448E90B57A4D}" srcOrd="1" destOrd="0" presId="urn:microsoft.com/office/officeart/2005/8/layout/bProcess4"/>
    <dgm:cxn modelId="{FDEE083C-9B20-4768-8076-869CC5CCA178}" type="presParOf" srcId="{7D136231-0370-4256-BB09-5BDA07E5DD97}" destId="{FE0437FC-3028-4131-B25A-58F4150165D3}" srcOrd="9" destOrd="0" presId="urn:microsoft.com/office/officeart/2005/8/layout/bProcess4"/>
    <dgm:cxn modelId="{8A828F1D-1AC9-4894-B2FB-03EA1834592F}" type="presParOf" srcId="{7D136231-0370-4256-BB09-5BDA07E5DD97}" destId="{64191558-437F-4455-9EE8-0A32F83C565D}" srcOrd="10" destOrd="0" presId="urn:microsoft.com/office/officeart/2005/8/layout/bProcess4"/>
    <dgm:cxn modelId="{092117D2-86E2-4C64-82B8-7681EEB1CC6A}" type="presParOf" srcId="{64191558-437F-4455-9EE8-0A32F83C565D}" destId="{64994B77-0B97-4175-B23A-2ECCF675E2E0}" srcOrd="0" destOrd="0" presId="urn:microsoft.com/office/officeart/2005/8/layout/bProcess4"/>
    <dgm:cxn modelId="{381DDB50-160B-4290-A862-C712EB24A2B6}" type="presParOf" srcId="{64191558-437F-4455-9EE8-0A32F83C565D}" destId="{2A349F6A-A9FE-4DD2-991A-70D6F10F8AF7}" srcOrd="1" destOrd="0" presId="urn:microsoft.com/office/officeart/2005/8/layout/bProcess4"/>
    <dgm:cxn modelId="{8FF40D43-4E51-40EC-AE05-F54FA23192FA}" type="presParOf" srcId="{7D136231-0370-4256-BB09-5BDA07E5DD97}" destId="{2A52CAD1-BE63-43BB-BB60-D4D62C1B7ABC}" srcOrd="11" destOrd="0" presId="urn:microsoft.com/office/officeart/2005/8/layout/bProcess4"/>
    <dgm:cxn modelId="{365296D1-0562-49CC-B183-36357F384BCB}" type="presParOf" srcId="{7D136231-0370-4256-BB09-5BDA07E5DD97}" destId="{137B4BA1-4FFC-4742-814B-8CB5F3027F15}" srcOrd="12" destOrd="0" presId="urn:microsoft.com/office/officeart/2005/8/layout/bProcess4"/>
    <dgm:cxn modelId="{3E43E3A3-D19E-42C8-BA58-9BB54AFC85F8}" type="presParOf" srcId="{137B4BA1-4FFC-4742-814B-8CB5F3027F15}" destId="{4975FD98-EE84-455E-8CB2-B3C01C2DC6CD}" srcOrd="0" destOrd="0" presId="urn:microsoft.com/office/officeart/2005/8/layout/bProcess4"/>
    <dgm:cxn modelId="{14DB3B64-2239-4120-827F-B578D3AC7F0B}" type="presParOf" srcId="{137B4BA1-4FFC-4742-814B-8CB5F3027F15}" destId="{E933F912-170D-42CB-8BF3-529AB6B6BF7F}"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E28E84-150C-4C84-965B-25F84BB8A019}" type="doc">
      <dgm:prSet loTypeId="urn:microsoft.com/office/officeart/2005/8/layout/bList2" loCatId="list" qsTypeId="urn:microsoft.com/office/officeart/2005/8/quickstyle/simple1" qsCatId="simple" csTypeId="urn:microsoft.com/office/officeart/2005/8/colors/colorful2" csCatId="colorful" phldr="1"/>
      <dgm:spPr/>
    </dgm:pt>
    <dgm:pt modelId="{75398E88-1361-4291-9995-37C93B811745}">
      <dgm:prSet phldrT="[Texto]" custT="1"/>
      <dgm:spPr/>
      <dgm:t>
        <a:bodyPr/>
        <a:lstStyle/>
        <a:p>
          <a:pPr algn="ctr"/>
          <a:r>
            <a:rPr lang="es-EC" sz="2000" dirty="0"/>
            <a:t>Envejecimiento en la población</a:t>
          </a:r>
        </a:p>
      </dgm:t>
    </dgm:pt>
    <dgm:pt modelId="{84C6D5BA-78E1-4798-B97A-47CC9766465F}" type="parTrans" cxnId="{B03D567A-A6B8-45F0-82F7-8698919F1EEB}">
      <dgm:prSet/>
      <dgm:spPr/>
      <dgm:t>
        <a:bodyPr/>
        <a:lstStyle/>
        <a:p>
          <a:endParaRPr lang="es-EC"/>
        </a:p>
      </dgm:t>
    </dgm:pt>
    <dgm:pt modelId="{C1D2A538-3F54-4701-A946-B83F294FCAB5}" type="sibTrans" cxnId="{B03D567A-A6B8-45F0-82F7-8698919F1EEB}">
      <dgm:prSet/>
      <dgm:spPr/>
      <dgm:t>
        <a:bodyPr/>
        <a:lstStyle/>
        <a:p>
          <a:endParaRPr lang="es-EC"/>
        </a:p>
      </dgm:t>
    </dgm:pt>
    <dgm:pt modelId="{600177AD-D811-4490-BE2C-D7DED9B09145}">
      <dgm:prSet phldrT="[Texto]"/>
      <dgm:spPr/>
      <dgm:t>
        <a:bodyPr/>
        <a:lstStyle/>
        <a:p>
          <a:r>
            <a:rPr lang="es-EC" dirty="0"/>
            <a:t>Sistemas de Pensiones </a:t>
          </a:r>
        </a:p>
      </dgm:t>
    </dgm:pt>
    <dgm:pt modelId="{9CF3628C-EC4D-42ED-8BCB-5C0529095A83}" type="parTrans" cxnId="{F7A51E36-1880-41F1-AC0C-45CD8C83B510}">
      <dgm:prSet/>
      <dgm:spPr/>
      <dgm:t>
        <a:bodyPr/>
        <a:lstStyle/>
        <a:p>
          <a:endParaRPr lang="es-EC"/>
        </a:p>
      </dgm:t>
    </dgm:pt>
    <dgm:pt modelId="{5E059E9B-B7F3-4045-A477-D1F9B86BA38C}" type="sibTrans" cxnId="{F7A51E36-1880-41F1-AC0C-45CD8C83B510}">
      <dgm:prSet/>
      <dgm:spPr/>
      <dgm:t>
        <a:bodyPr/>
        <a:lstStyle/>
        <a:p>
          <a:endParaRPr lang="es-EC"/>
        </a:p>
      </dgm:t>
    </dgm:pt>
    <dgm:pt modelId="{0E06EC22-093B-480A-9ED7-B60FCB7EB436}">
      <dgm:prSet phldrT="[Texto]"/>
      <dgm:spPr/>
      <dgm:t>
        <a:bodyPr/>
        <a:lstStyle/>
        <a:p>
          <a:r>
            <a:rPr lang="es-EC" dirty="0"/>
            <a:t>Incremento de Trabajo</a:t>
          </a:r>
        </a:p>
      </dgm:t>
    </dgm:pt>
    <dgm:pt modelId="{69821E65-E0BB-42CC-9B81-E9138588FC2B}" type="parTrans" cxnId="{EF556299-F154-421E-8FFE-31C44F9F15B5}">
      <dgm:prSet/>
      <dgm:spPr/>
      <dgm:t>
        <a:bodyPr/>
        <a:lstStyle/>
        <a:p>
          <a:endParaRPr lang="es-EC"/>
        </a:p>
      </dgm:t>
    </dgm:pt>
    <dgm:pt modelId="{D4D94801-60A9-4918-A217-3D0533BD52B6}" type="sibTrans" cxnId="{EF556299-F154-421E-8FFE-31C44F9F15B5}">
      <dgm:prSet/>
      <dgm:spPr/>
      <dgm:t>
        <a:bodyPr/>
        <a:lstStyle/>
        <a:p>
          <a:endParaRPr lang="es-EC"/>
        </a:p>
      </dgm:t>
    </dgm:pt>
    <dgm:pt modelId="{ADFB20B6-0EDE-480A-AD05-5F122B8F61E9}" type="pres">
      <dgm:prSet presAssocID="{9BE28E84-150C-4C84-965B-25F84BB8A019}" presName="diagram" presStyleCnt="0">
        <dgm:presLayoutVars>
          <dgm:dir/>
          <dgm:animLvl val="lvl"/>
          <dgm:resizeHandles val="exact"/>
        </dgm:presLayoutVars>
      </dgm:prSet>
      <dgm:spPr/>
    </dgm:pt>
    <dgm:pt modelId="{6CFB6EE6-4D3D-4B90-B5A7-104681EEC434}" type="pres">
      <dgm:prSet presAssocID="{75398E88-1361-4291-9995-37C93B811745}" presName="compNode" presStyleCnt="0"/>
      <dgm:spPr/>
    </dgm:pt>
    <dgm:pt modelId="{1675F020-7D80-41E8-9131-77E0D1F9DA5E}" type="pres">
      <dgm:prSet presAssocID="{75398E88-1361-4291-9995-37C93B811745}" presName="childRect" presStyleLbl="bgAcc1" presStyleIdx="0" presStyleCnt="3" custScaleY="164219">
        <dgm:presLayoutVars>
          <dgm:bulletEnabled val="1"/>
        </dgm:presLayoutVars>
      </dgm:prSet>
      <dgm:spPr/>
    </dgm:pt>
    <dgm:pt modelId="{78EB2899-CE5B-487D-A416-08BA95E845E1}" type="pres">
      <dgm:prSet presAssocID="{75398E88-1361-4291-9995-37C93B811745}" presName="parentText" presStyleLbl="node1" presStyleIdx="0" presStyleCnt="0">
        <dgm:presLayoutVars>
          <dgm:chMax val="0"/>
          <dgm:bulletEnabled val="1"/>
        </dgm:presLayoutVars>
      </dgm:prSet>
      <dgm:spPr/>
    </dgm:pt>
    <dgm:pt modelId="{7B5C0434-D025-4195-A036-73D2287CDF7B}" type="pres">
      <dgm:prSet presAssocID="{75398E88-1361-4291-9995-37C93B811745}" presName="parentRect" presStyleLbl="alignNode1" presStyleIdx="0" presStyleCnt="3" custScaleX="127706" custScaleY="262561"/>
      <dgm:spPr/>
    </dgm:pt>
    <dgm:pt modelId="{D6333164-30C9-4F18-B25F-BCFD51611E07}" type="pres">
      <dgm:prSet presAssocID="{75398E88-1361-4291-9995-37C93B811745}" presName="adorn" presStyleLbl="fgAccFollowNode1" presStyleIdx="0" presStyleCnt="3" custScaleX="239087" custScaleY="156258" custLinFactX="-14243" custLinFactY="-100000" custLinFactNeighborX="-100000" custLinFactNeighborY="-136532"/>
      <dgm:spPr>
        <a:blipFill rotWithShape="1">
          <a:blip xmlns:r="http://schemas.openxmlformats.org/officeDocument/2006/relationships" r:embed="rId1"/>
          <a:srcRect/>
          <a:stretch>
            <a:fillRect l="-39000" r="-39000"/>
          </a:stretch>
        </a:blipFill>
      </dgm:spPr>
    </dgm:pt>
    <dgm:pt modelId="{47C860BA-3A71-46F5-BCEF-EE09825728E4}" type="pres">
      <dgm:prSet presAssocID="{C1D2A538-3F54-4701-A946-B83F294FCAB5}" presName="sibTrans" presStyleLbl="sibTrans2D1" presStyleIdx="0" presStyleCnt="0"/>
      <dgm:spPr/>
    </dgm:pt>
    <dgm:pt modelId="{391B5829-2647-4F71-99A8-E8BD083C63BD}" type="pres">
      <dgm:prSet presAssocID="{600177AD-D811-4490-BE2C-D7DED9B09145}" presName="compNode" presStyleCnt="0"/>
      <dgm:spPr/>
    </dgm:pt>
    <dgm:pt modelId="{44D6E20D-5E3E-4F9A-A109-0BD8C3C07FA6}" type="pres">
      <dgm:prSet presAssocID="{600177AD-D811-4490-BE2C-D7DED9B09145}" presName="childRect" presStyleLbl="bgAcc1" presStyleIdx="1" presStyleCnt="3" custScaleY="158713" custLinFactNeighborX="1097" custLinFactNeighborY="-475">
        <dgm:presLayoutVars>
          <dgm:bulletEnabled val="1"/>
        </dgm:presLayoutVars>
      </dgm:prSet>
      <dgm:spPr/>
    </dgm:pt>
    <dgm:pt modelId="{C1E4CC7A-A3BC-41FF-B17B-174D026558B5}" type="pres">
      <dgm:prSet presAssocID="{600177AD-D811-4490-BE2C-D7DED9B09145}" presName="parentText" presStyleLbl="node1" presStyleIdx="0" presStyleCnt="0">
        <dgm:presLayoutVars>
          <dgm:chMax val="0"/>
          <dgm:bulletEnabled val="1"/>
        </dgm:presLayoutVars>
      </dgm:prSet>
      <dgm:spPr/>
    </dgm:pt>
    <dgm:pt modelId="{59495833-B0EC-4621-A43D-BB7C8D5FD908}" type="pres">
      <dgm:prSet presAssocID="{600177AD-D811-4490-BE2C-D7DED9B09145}" presName="parentRect" presStyleLbl="alignNode1" presStyleIdx="1" presStyleCnt="3" custScaleY="244500" custLinFactNeighborX="731" custLinFactNeighborY="-5413"/>
      <dgm:spPr/>
    </dgm:pt>
    <dgm:pt modelId="{70F544E9-F0FF-43F7-B2A1-9BE2A6FFD8D9}" type="pres">
      <dgm:prSet presAssocID="{600177AD-D811-4490-BE2C-D7DED9B09145}" presName="adorn" presStyleLbl="fgAccFollowNode1" presStyleIdx="1" presStyleCnt="3" custScaleX="197364" custScaleY="169086" custLinFactX="-29575" custLinFactY="-100000" custLinFactNeighborX="-100000" custLinFactNeighborY="-134070"/>
      <dgm:spPr>
        <a:blipFill rotWithShape="1">
          <a:blip xmlns:r="http://schemas.openxmlformats.org/officeDocument/2006/relationships" r:embed="rId2"/>
          <a:srcRect/>
          <a:stretch>
            <a:fillRect l="-18000" r="-18000"/>
          </a:stretch>
        </a:blipFill>
      </dgm:spPr>
    </dgm:pt>
    <dgm:pt modelId="{2EA03C2F-47BE-49AF-B0B3-294D3F872200}" type="pres">
      <dgm:prSet presAssocID="{5E059E9B-B7F3-4045-A477-D1F9B86BA38C}" presName="sibTrans" presStyleLbl="sibTrans2D1" presStyleIdx="0" presStyleCnt="0"/>
      <dgm:spPr/>
    </dgm:pt>
    <dgm:pt modelId="{B9C764EF-720F-454C-BA20-C4B3361AE926}" type="pres">
      <dgm:prSet presAssocID="{0E06EC22-093B-480A-9ED7-B60FCB7EB436}" presName="compNode" presStyleCnt="0"/>
      <dgm:spPr/>
    </dgm:pt>
    <dgm:pt modelId="{A873BE06-21D8-4FE2-8077-E4E46137A5CA}" type="pres">
      <dgm:prSet presAssocID="{0E06EC22-093B-480A-9ED7-B60FCB7EB436}" presName="childRect" presStyleLbl="bgAcc1" presStyleIdx="2" presStyleCnt="3" custScaleY="130971">
        <dgm:presLayoutVars>
          <dgm:bulletEnabled val="1"/>
        </dgm:presLayoutVars>
      </dgm:prSet>
      <dgm:spPr/>
    </dgm:pt>
    <dgm:pt modelId="{F7CB41BB-0B17-4070-8339-B577C36232E3}" type="pres">
      <dgm:prSet presAssocID="{0E06EC22-093B-480A-9ED7-B60FCB7EB436}" presName="parentText" presStyleLbl="node1" presStyleIdx="0" presStyleCnt="0">
        <dgm:presLayoutVars>
          <dgm:chMax val="0"/>
          <dgm:bulletEnabled val="1"/>
        </dgm:presLayoutVars>
      </dgm:prSet>
      <dgm:spPr/>
    </dgm:pt>
    <dgm:pt modelId="{AC4319A7-7CDF-42D3-BF7B-CA14F7CF34A6}" type="pres">
      <dgm:prSet presAssocID="{0E06EC22-093B-480A-9ED7-B60FCB7EB436}" presName="parentRect" presStyleLbl="alignNode1" presStyleIdx="2" presStyleCnt="3" custScaleY="189442"/>
      <dgm:spPr/>
    </dgm:pt>
    <dgm:pt modelId="{4C9A1820-11C0-4C1A-9B95-FB69C391DF97}" type="pres">
      <dgm:prSet presAssocID="{0E06EC22-093B-480A-9ED7-B60FCB7EB436}" presName="adorn" presStyleLbl="fgAccFollowNode1" presStyleIdx="2" presStyleCnt="3" custScaleX="220880" custScaleY="166653" custLinFactX="-9561" custLinFactY="-100000" custLinFactNeighborX="-100000" custLinFactNeighborY="-111928"/>
      <dgm:spPr>
        <a:blipFill rotWithShape="1">
          <a:blip xmlns:r="http://schemas.openxmlformats.org/officeDocument/2006/relationships" r:embed="rId3"/>
          <a:srcRect/>
          <a:stretch>
            <a:fillRect l="-25000" r="-25000"/>
          </a:stretch>
        </a:blipFill>
      </dgm:spPr>
    </dgm:pt>
  </dgm:ptLst>
  <dgm:cxnLst>
    <dgm:cxn modelId="{5F661B01-456F-4577-AE50-E0A0911FCEA9}" type="presOf" srcId="{5E059E9B-B7F3-4045-A477-D1F9B86BA38C}" destId="{2EA03C2F-47BE-49AF-B0B3-294D3F872200}" srcOrd="0" destOrd="0" presId="urn:microsoft.com/office/officeart/2005/8/layout/bList2"/>
    <dgm:cxn modelId="{F7A51E36-1880-41F1-AC0C-45CD8C83B510}" srcId="{9BE28E84-150C-4C84-965B-25F84BB8A019}" destId="{600177AD-D811-4490-BE2C-D7DED9B09145}" srcOrd="1" destOrd="0" parTransId="{9CF3628C-EC4D-42ED-8BCB-5C0529095A83}" sibTransId="{5E059E9B-B7F3-4045-A477-D1F9B86BA38C}"/>
    <dgm:cxn modelId="{5B59903F-A51E-482A-A90E-0661320D9479}" type="presOf" srcId="{C1D2A538-3F54-4701-A946-B83F294FCAB5}" destId="{47C860BA-3A71-46F5-BCEF-EE09825728E4}" srcOrd="0" destOrd="0" presId="urn:microsoft.com/office/officeart/2005/8/layout/bList2"/>
    <dgm:cxn modelId="{D4930573-1121-437B-BF06-955E42B966DB}" type="presOf" srcId="{600177AD-D811-4490-BE2C-D7DED9B09145}" destId="{59495833-B0EC-4621-A43D-BB7C8D5FD908}" srcOrd="1" destOrd="0" presId="urn:microsoft.com/office/officeart/2005/8/layout/bList2"/>
    <dgm:cxn modelId="{B03D567A-A6B8-45F0-82F7-8698919F1EEB}" srcId="{9BE28E84-150C-4C84-965B-25F84BB8A019}" destId="{75398E88-1361-4291-9995-37C93B811745}" srcOrd="0" destOrd="0" parTransId="{84C6D5BA-78E1-4798-B97A-47CC9766465F}" sibTransId="{C1D2A538-3F54-4701-A946-B83F294FCAB5}"/>
    <dgm:cxn modelId="{3D10BB7E-D446-4A11-AF9B-532A0CE4F6D0}" type="presOf" srcId="{75398E88-1361-4291-9995-37C93B811745}" destId="{7B5C0434-D025-4195-A036-73D2287CDF7B}" srcOrd="1" destOrd="0" presId="urn:microsoft.com/office/officeart/2005/8/layout/bList2"/>
    <dgm:cxn modelId="{EF556299-F154-421E-8FFE-31C44F9F15B5}" srcId="{9BE28E84-150C-4C84-965B-25F84BB8A019}" destId="{0E06EC22-093B-480A-9ED7-B60FCB7EB436}" srcOrd="2" destOrd="0" parTransId="{69821E65-E0BB-42CC-9B81-E9138588FC2B}" sibTransId="{D4D94801-60A9-4918-A217-3D0533BD52B6}"/>
    <dgm:cxn modelId="{17350AA1-9DB7-4B6D-9D16-6DC130E5CF61}" type="presOf" srcId="{600177AD-D811-4490-BE2C-D7DED9B09145}" destId="{C1E4CC7A-A3BC-41FF-B17B-174D026558B5}" srcOrd="0" destOrd="0" presId="urn:microsoft.com/office/officeart/2005/8/layout/bList2"/>
    <dgm:cxn modelId="{C70334AA-2FDB-4E30-8A5B-74188D0A9D29}" type="presOf" srcId="{0E06EC22-093B-480A-9ED7-B60FCB7EB436}" destId="{AC4319A7-7CDF-42D3-BF7B-CA14F7CF34A6}" srcOrd="1" destOrd="0" presId="urn:microsoft.com/office/officeart/2005/8/layout/bList2"/>
    <dgm:cxn modelId="{EE8A23B5-28BF-4DC3-A334-4FDF93D652F4}" type="presOf" srcId="{75398E88-1361-4291-9995-37C93B811745}" destId="{78EB2899-CE5B-487D-A416-08BA95E845E1}" srcOrd="0" destOrd="0" presId="urn:microsoft.com/office/officeart/2005/8/layout/bList2"/>
    <dgm:cxn modelId="{D77C97CD-518C-49D2-849D-16728D6534CB}" type="presOf" srcId="{0E06EC22-093B-480A-9ED7-B60FCB7EB436}" destId="{F7CB41BB-0B17-4070-8339-B577C36232E3}" srcOrd="0" destOrd="0" presId="urn:microsoft.com/office/officeart/2005/8/layout/bList2"/>
    <dgm:cxn modelId="{D4F038DC-3678-4863-8759-5C1937BCF4C9}" type="presOf" srcId="{9BE28E84-150C-4C84-965B-25F84BB8A019}" destId="{ADFB20B6-0EDE-480A-AD05-5F122B8F61E9}" srcOrd="0" destOrd="0" presId="urn:microsoft.com/office/officeart/2005/8/layout/bList2"/>
    <dgm:cxn modelId="{0D35082A-8B0D-4B65-8767-EDF8497F8324}" type="presParOf" srcId="{ADFB20B6-0EDE-480A-AD05-5F122B8F61E9}" destId="{6CFB6EE6-4D3D-4B90-B5A7-104681EEC434}" srcOrd="0" destOrd="0" presId="urn:microsoft.com/office/officeart/2005/8/layout/bList2"/>
    <dgm:cxn modelId="{650E5C11-0AAC-42AE-9542-CDD473EAAF4F}" type="presParOf" srcId="{6CFB6EE6-4D3D-4B90-B5A7-104681EEC434}" destId="{1675F020-7D80-41E8-9131-77E0D1F9DA5E}" srcOrd="0" destOrd="0" presId="urn:microsoft.com/office/officeart/2005/8/layout/bList2"/>
    <dgm:cxn modelId="{39DB4076-57F7-4C9D-84CD-28B6100999B4}" type="presParOf" srcId="{6CFB6EE6-4D3D-4B90-B5A7-104681EEC434}" destId="{78EB2899-CE5B-487D-A416-08BA95E845E1}" srcOrd="1" destOrd="0" presId="urn:microsoft.com/office/officeart/2005/8/layout/bList2"/>
    <dgm:cxn modelId="{06D40492-4925-4CF4-BDF7-556D69129238}" type="presParOf" srcId="{6CFB6EE6-4D3D-4B90-B5A7-104681EEC434}" destId="{7B5C0434-D025-4195-A036-73D2287CDF7B}" srcOrd="2" destOrd="0" presId="urn:microsoft.com/office/officeart/2005/8/layout/bList2"/>
    <dgm:cxn modelId="{41032B8E-EF02-40C7-9CDF-38E14F95E6F8}" type="presParOf" srcId="{6CFB6EE6-4D3D-4B90-B5A7-104681EEC434}" destId="{D6333164-30C9-4F18-B25F-BCFD51611E07}" srcOrd="3" destOrd="0" presId="urn:microsoft.com/office/officeart/2005/8/layout/bList2"/>
    <dgm:cxn modelId="{D8CFFC15-D61B-44E2-B456-767B8F82D77D}" type="presParOf" srcId="{ADFB20B6-0EDE-480A-AD05-5F122B8F61E9}" destId="{47C860BA-3A71-46F5-BCEF-EE09825728E4}" srcOrd="1" destOrd="0" presId="urn:microsoft.com/office/officeart/2005/8/layout/bList2"/>
    <dgm:cxn modelId="{C7A333B4-9BF4-49DE-9307-BD58249F08D8}" type="presParOf" srcId="{ADFB20B6-0EDE-480A-AD05-5F122B8F61E9}" destId="{391B5829-2647-4F71-99A8-E8BD083C63BD}" srcOrd="2" destOrd="0" presId="urn:microsoft.com/office/officeart/2005/8/layout/bList2"/>
    <dgm:cxn modelId="{D6BA3175-1EEB-4582-BDD8-61AE940C5DCE}" type="presParOf" srcId="{391B5829-2647-4F71-99A8-E8BD083C63BD}" destId="{44D6E20D-5E3E-4F9A-A109-0BD8C3C07FA6}" srcOrd="0" destOrd="0" presId="urn:microsoft.com/office/officeart/2005/8/layout/bList2"/>
    <dgm:cxn modelId="{51A8C4BF-5BDB-4697-84C3-A962ABB519FB}" type="presParOf" srcId="{391B5829-2647-4F71-99A8-E8BD083C63BD}" destId="{C1E4CC7A-A3BC-41FF-B17B-174D026558B5}" srcOrd="1" destOrd="0" presId="urn:microsoft.com/office/officeart/2005/8/layout/bList2"/>
    <dgm:cxn modelId="{CCDEFCBE-8759-441A-A231-9D1C18FA6752}" type="presParOf" srcId="{391B5829-2647-4F71-99A8-E8BD083C63BD}" destId="{59495833-B0EC-4621-A43D-BB7C8D5FD908}" srcOrd="2" destOrd="0" presId="urn:microsoft.com/office/officeart/2005/8/layout/bList2"/>
    <dgm:cxn modelId="{CD03EC10-1008-46ED-B2B3-4F46B59438B4}" type="presParOf" srcId="{391B5829-2647-4F71-99A8-E8BD083C63BD}" destId="{70F544E9-F0FF-43F7-B2A1-9BE2A6FFD8D9}" srcOrd="3" destOrd="0" presId="urn:microsoft.com/office/officeart/2005/8/layout/bList2"/>
    <dgm:cxn modelId="{829D1025-CB4F-4867-8235-D1AB7E8B01D7}" type="presParOf" srcId="{ADFB20B6-0EDE-480A-AD05-5F122B8F61E9}" destId="{2EA03C2F-47BE-49AF-B0B3-294D3F872200}" srcOrd="3" destOrd="0" presId="urn:microsoft.com/office/officeart/2005/8/layout/bList2"/>
    <dgm:cxn modelId="{CCDE480B-8077-4FDA-9807-15D07445D37B}" type="presParOf" srcId="{ADFB20B6-0EDE-480A-AD05-5F122B8F61E9}" destId="{B9C764EF-720F-454C-BA20-C4B3361AE926}" srcOrd="4" destOrd="0" presId="urn:microsoft.com/office/officeart/2005/8/layout/bList2"/>
    <dgm:cxn modelId="{D0D95184-9CDE-4F0E-8B36-F4DC37C9D7A5}" type="presParOf" srcId="{B9C764EF-720F-454C-BA20-C4B3361AE926}" destId="{A873BE06-21D8-4FE2-8077-E4E46137A5CA}" srcOrd="0" destOrd="0" presId="urn:microsoft.com/office/officeart/2005/8/layout/bList2"/>
    <dgm:cxn modelId="{63E1BA2B-98C0-4651-931D-760D87AC4E51}" type="presParOf" srcId="{B9C764EF-720F-454C-BA20-C4B3361AE926}" destId="{F7CB41BB-0B17-4070-8339-B577C36232E3}" srcOrd="1" destOrd="0" presId="urn:microsoft.com/office/officeart/2005/8/layout/bList2"/>
    <dgm:cxn modelId="{AF3376C3-AC72-4486-A3AC-C30D61E049A9}" type="presParOf" srcId="{B9C764EF-720F-454C-BA20-C4B3361AE926}" destId="{AC4319A7-7CDF-42D3-BF7B-CA14F7CF34A6}" srcOrd="2" destOrd="0" presId="urn:microsoft.com/office/officeart/2005/8/layout/bList2"/>
    <dgm:cxn modelId="{31F4873C-3965-4D03-948C-3B9FCFD3A251}" type="presParOf" srcId="{B9C764EF-720F-454C-BA20-C4B3361AE926}" destId="{4C9A1820-11C0-4C1A-9B95-FB69C391DF97}"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ECB873-AD75-445D-A54C-0B64AF51BBED}"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s-EC"/>
        </a:p>
      </dgm:t>
    </dgm:pt>
    <dgm:pt modelId="{7A4485B6-5081-4D6E-B6BD-19EDEADF8495}">
      <dgm:prSet phldrT="[Texto]"/>
      <dgm:spPr/>
      <dgm:t>
        <a:bodyPr/>
        <a:lstStyle/>
        <a:p>
          <a:r>
            <a:rPr lang="es-EC" dirty="0"/>
            <a:t>Incremento de la edad </a:t>
          </a:r>
        </a:p>
      </dgm:t>
    </dgm:pt>
    <dgm:pt modelId="{5469B4C4-FF27-485F-9110-68F1685C11F0}" type="parTrans" cxnId="{461F9428-EDAA-4574-B930-795063DF1EAB}">
      <dgm:prSet/>
      <dgm:spPr/>
      <dgm:t>
        <a:bodyPr/>
        <a:lstStyle/>
        <a:p>
          <a:endParaRPr lang="es-EC"/>
        </a:p>
      </dgm:t>
    </dgm:pt>
    <dgm:pt modelId="{36BF6825-8D61-47F9-B109-DDDB9FD116EE}" type="sibTrans" cxnId="{461F9428-EDAA-4574-B930-795063DF1EAB}">
      <dgm:prSet/>
      <dgm:spPr/>
      <dgm:t>
        <a:bodyPr/>
        <a:lstStyle/>
        <a:p>
          <a:endParaRPr lang="es-EC"/>
        </a:p>
      </dgm:t>
    </dgm:pt>
    <dgm:pt modelId="{E0CB370E-2C60-4FF8-A88B-80F882091856}">
      <dgm:prSet phldrT="[Texto]"/>
      <dgm:spPr/>
      <dgm:t>
        <a:bodyPr/>
        <a:lstStyle/>
        <a:p>
          <a:r>
            <a:rPr lang="es-EC" dirty="0"/>
            <a:t>Derecho a la Jubilación</a:t>
          </a:r>
        </a:p>
      </dgm:t>
    </dgm:pt>
    <dgm:pt modelId="{1DD253AD-F297-4DAA-B07D-EA346A53B10D}" type="parTrans" cxnId="{006B43E5-5542-4109-AEE5-88CA869B95BD}">
      <dgm:prSet/>
      <dgm:spPr/>
      <dgm:t>
        <a:bodyPr/>
        <a:lstStyle/>
        <a:p>
          <a:endParaRPr lang="es-EC"/>
        </a:p>
      </dgm:t>
    </dgm:pt>
    <dgm:pt modelId="{DD661E91-6F62-40BB-B97F-49FA0EF002E0}" type="sibTrans" cxnId="{006B43E5-5542-4109-AEE5-88CA869B95BD}">
      <dgm:prSet/>
      <dgm:spPr/>
      <dgm:t>
        <a:bodyPr/>
        <a:lstStyle/>
        <a:p>
          <a:endParaRPr lang="es-EC"/>
        </a:p>
      </dgm:t>
    </dgm:pt>
    <dgm:pt modelId="{B901A1A0-0F55-489A-8D6B-7570EE6CE3D1}">
      <dgm:prSet phldrT="[Texto]"/>
      <dgm:spPr/>
      <dgm:t>
        <a:bodyPr/>
        <a:lstStyle/>
        <a:p>
          <a:r>
            <a:rPr lang="es-EC" dirty="0"/>
            <a:t>Seguridad Social</a:t>
          </a:r>
        </a:p>
      </dgm:t>
    </dgm:pt>
    <dgm:pt modelId="{BB294EF7-7E94-4568-BF81-5E493541F618}" type="parTrans" cxnId="{887E8B18-54B4-434B-B339-55D4D35613B8}">
      <dgm:prSet/>
      <dgm:spPr/>
      <dgm:t>
        <a:bodyPr/>
        <a:lstStyle/>
        <a:p>
          <a:endParaRPr lang="es-EC"/>
        </a:p>
      </dgm:t>
    </dgm:pt>
    <dgm:pt modelId="{FED1A53F-F76B-4DEF-B5B2-5B9F0781AE58}" type="sibTrans" cxnId="{887E8B18-54B4-434B-B339-55D4D35613B8}">
      <dgm:prSet/>
      <dgm:spPr/>
      <dgm:t>
        <a:bodyPr/>
        <a:lstStyle/>
        <a:p>
          <a:endParaRPr lang="es-EC"/>
        </a:p>
      </dgm:t>
    </dgm:pt>
    <dgm:pt modelId="{435451EE-F648-4C42-B3CF-DE61CADAAEEF}">
      <dgm:prSet phldrT="[Texto]"/>
      <dgm:spPr/>
      <dgm:t>
        <a:bodyPr/>
        <a:lstStyle/>
        <a:p>
          <a:r>
            <a:rPr lang="es-EC" dirty="0"/>
            <a:t>Realidad Cantón Rumiñahui</a:t>
          </a:r>
        </a:p>
      </dgm:t>
    </dgm:pt>
    <dgm:pt modelId="{73A12980-492D-4E6D-85F2-C2913DFA631B}" type="parTrans" cxnId="{B23FFDC2-0FB3-4A90-A251-87928CBA261C}">
      <dgm:prSet/>
      <dgm:spPr/>
      <dgm:t>
        <a:bodyPr/>
        <a:lstStyle/>
        <a:p>
          <a:endParaRPr lang="es-EC"/>
        </a:p>
      </dgm:t>
    </dgm:pt>
    <dgm:pt modelId="{81BD6DCC-3FAD-4035-ADC4-D62AFC32FED9}" type="sibTrans" cxnId="{B23FFDC2-0FB3-4A90-A251-87928CBA261C}">
      <dgm:prSet/>
      <dgm:spPr/>
      <dgm:t>
        <a:bodyPr/>
        <a:lstStyle/>
        <a:p>
          <a:endParaRPr lang="es-EC"/>
        </a:p>
      </dgm:t>
    </dgm:pt>
    <dgm:pt modelId="{0B3E1D7F-7719-4161-A2C6-1585250EE2CF}">
      <dgm:prSet phldrT="[Texto]"/>
      <dgm:spPr/>
      <dgm:t>
        <a:bodyPr/>
        <a:lstStyle/>
        <a:p>
          <a:r>
            <a:rPr lang="es-EC" dirty="0"/>
            <a:t>Incremento del tiempo trabajo</a:t>
          </a:r>
        </a:p>
      </dgm:t>
    </dgm:pt>
    <dgm:pt modelId="{23ED2E2D-2205-4231-9236-98C823601684}" type="parTrans" cxnId="{61D3734C-2D4A-44F4-A009-CA8FA3BD909F}">
      <dgm:prSet/>
      <dgm:spPr/>
      <dgm:t>
        <a:bodyPr/>
        <a:lstStyle/>
        <a:p>
          <a:endParaRPr lang="es-EC"/>
        </a:p>
      </dgm:t>
    </dgm:pt>
    <dgm:pt modelId="{7029E31A-293A-4F9E-8CA4-3C6FDE41C93B}" type="sibTrans" cxnId="{61D3734C-2D4A-44F4-A009-CA8FA3BD909F}">
      <dgm:prSet/>
      <dgm:spPr/>
      <dgm:t>
        <a:bodyPr/>
        <a:lstStyle/>
        <a:p>
          <a:endParaRPr lang="es-EC"/>
        </a:p>
      </dgm:t>
    </dgm:pt>
    <dgm:pt modelId="{23F0046F-1818-4EF9-9A33-C1653AD4039C}">
      <dgm:prSet phldrT="[Texto]"/>
      <dgm:spPr/>
      <dgm:t>
        <a:bodyPr/>
        <a:lstStyle/>
        <a:p>
          <a:r>
            <a:rPr lang="es-EC" dirty="0"/>
            <a:t>Retardo el derecho de Jubilación</a:t>
          </a:r>
        </a:p>
      </dgm:t>
    </dgm:pt>
    <dgm:pt modelId="{09E61E39-B46C-4E67-88BB-0886215F2C31}" type="parTrans" cxnId="{0716156A-97AD-41BD-8F88-3B656CFDB575}">
      <dgm:prSet/>
      <dgm:spPr/>
      <dgm:t>
        <a:bodyPr/>
        <a:lstStyle/>
        <a:p>
          <a:endParaRPr lang="es-EC"/>
        </a:p>
      </dgm:t>
    </dgm:pt>
    <dgm:pt modelId="{F01C61D6-3273-4949-9368-8C7898D6CE8D}" type="sibTrans" cxnId="{0716156A-97AD-41BD-8F88-3B656CFDB575}">
      <dgm:prSet/>
      <dgm:spPr/>
      <dgm:t>
        <a:bodyPr/>
        <a:lstStyle/>
        <a:p>
          <a:endParaRPr lang="es-EC"/>
        </a:p>
      </dgm:t>
    </dgm:pt>
    <dgm:pt modelId="{3E8A6373-77A6-47CB-ADFA-B0B27B58A69C}">
      <dgm:prSet phldrT="[Texto]"/>
      <dgm:spPr/>
      <dgm:t>
        <a:bodyPr/>
        <a:lstStyle/>
        <a:p>
          <a:r>
            <a:rPr lang="es-EC" dirty="0"/>
            <a:t>Incremento del Tiempo de Jubilación</a:t>
          </a:r>
        </a:p>
      </dgm:t>
    </dgm:pt>
    <dgm:pt modelId="{B184D35A-392E-4ED8-B62E-DE75466BDAE9}" type="parTrans" cxnId="{AC74FC21-463A-4FAD-9DB1-626D5B795335}">
      <dgm:prSet/>
      <dgm:spPr/>
      <dgm:t>
        <a:bodyPr/>
        <a:lstStyle/>
        <a:p>
          <a:endParaRPr lang="es-EC"/>
        </a:p>
      </dgm:t>
    </dgm:pt>
    <dgm:pt modelId="{9A03AB2F-97CE-4B70-9DA5-31D27D9FBB66}" type="sibTrans" cxnId="{AC74FC21-463A-4FAD-9DB1-626D5B795335}">
      <dgm:prSet/>
      <dgm:spPr/>
      <dgm:t>
        <a:bodyPr/>
        <a:lstStyle/>
        <a:p>
          <a:endParaRPr lang="es-EC"/>
        </a:p>
      </dgm:t>
    </dgm:pt>
    <dgm:pt modelId="{D3CC02AD-2B1D-457F-9E0E-37A3967D456D}">
      <dgm:prSet phldrT="[Texto]"/>
      <dgm:spPr/>
      <dgm:t>
        <a:bodyPr/>
        <a:lstStyle/>
        <a:p>
          <a:r>
            <a:rPr lang="es-EC" dirty="0"/>
            <a:t>Vulneración de Derechos</a:t>
          </a:r>
        </a:p>
      </dgm:t>
    </dgm:pt>
    <dgm:pt modelId="{631A6522-F26E-4147-A5D7-B3AB936E6135}" type="parTrans" cxnId="{8323DE7C-3C38-4F69-9E2A-3419BA1313BA}">
      <dgm:prSet/>
      <dgm:spPr/>
      <dgm:t>
        <a:bodyPr/>
        <a:lstStyle/>
        <a:p>
          <a:endParaRPr lang="es-EC"/>
        </a:p>
      </dgm:t>
    </dgm:pt>
    <dgm:pt modelId="{D7D932F7-5039-46EC-9F14-17F5589F38C6}" type="sibTrans" cxnId="{8323DE7C-3C38-4F69-9E2A-3419BA1313BA}">
      <dgm:prSet/>
      <dgm:spPr/>
      <dgm:t>
        <a:bodyPr/>
        <a:lstStyle/>
        <a:p>
          <a:endParaRPr lang="es-EC"/>
        </a:p>
      </dgm:t>
    </dgm:pt>
    <dgm:pt modelId="{FAA03F38-80A6-4212-A736-EDEFC76794C2}">
      <dgm:prSet phldrT="[Texto]"/>
      <dgm:spPr/>
      <dgm:t>
        <a:bodyPr/>
        <a:lstStyle/>
        <a:p>
          <a:r>
            <a:rPr lang="es-EC" dirty="0"/>
            <a:t>Gastos</a:t>
          </a:r>
        </a:p>
      </dgm:t>
    </dgm:pt>
    <dgm:pt modelId="{0FB7F0D7-82B7-4ED8-BF33-F38D7DCE7E52}" type="parTrans" cxnId="{333B763E-5F79-4904-A0E0-8AE91EDCE4C5}">
      <dgm:prSet/>
      <dgm:spPr/>
      <dgm:t>
        <a:bodyPr/>
        <a:lstStyle/>
        <a:p>
          <a:endParaRPr lang="es-EC"/>
        </a:p>
      </dgm:t>
    </dgm:pt>
    <dgm:pt modelId="{FCB8190F-352D-4DF0-8E7D-5A23524806F5}" type="sibTrans" cxnId="{333B763E-5F79-4904-A0E0-8AE91EDCE4C5}">
      <dgm:prSet/>
      <dgm:spPr/>
      <dgm:t>
        <a:bodyPr/>
        <a:lstStyle/>
        <a:p>
          <a:endParaRPr lang="es-EC"/>
        </a:p>
      </dgm:t>
    </dgm:pt>
    <dgm:pt modelId="{E43937CC-B496-47C1-9AF2-96B4AFF0EDA3}">
      <dgm:prSet phldrT="[Texto]"/>
      <dgm:spPr/>
      <dgm:t>
        <a:bodyPr/>
        <a:lstStyle/>
        <a:p>
          <a:r>
            <a:rPr lang="es-EC" dirty="0"/>
            <a:t>IESS</a:t>
          </a:r>
        </a:p>
      </dgm:t>
    </dgm:pt>
    <dgm:pt modelId="{F064C011-BEB0-40CA-88BE-604E08C8C029}" type="parTrans" cxnId="{74C37395-EDB6-4253-B567-6E6C1FF80A84}">
      <dgm:prSet/>
      <dgm:spPr/>
    </dgm:pt>
    <dgm:pt modelId="{07266DE4-ED5D-4DCB-A7E4-92F6829F6405}" type="sibTrans" cxnId="{74C37395-EDB6-4253-B567-6E6C1FF80A84}">
      <dgm:prSet/>
      <dgm:spPr/>
    </dgm:pt>
    <dgm:pt modelId="{A46417C4-FA59-4EFD-8940-DDC5A6CDAEB0}" type="pres">
      <dgm:prSet presAssocID="{C1ECB873-AD75-445D-A54C-0B64AF51BBED}" presName="Name0" presStyleCnt="0">
        <dgm:presLayoutVars>
          <dgm:dir/>
          <dgm:animLvl val="lvl"/>
          <dgm:resizeHandles val="exact"/>
        </dgm:presLayoutVars>
      </dgm:prSet>
      <dgm:spPr/>
    </dgm:pt>
    <dgm:pt modelId="{6603B7DC-A820-4AA9-AAAC-AC689AB9475C}" type="pres">
      <dgm:prSet presAssocID="{C1ECB873-AD75-445D-A54C-0B64AF51BBED}" presName="tSp" presStyleCnt="0"/>
      <dgm:spPr/>
    </dgm:pt>
    <dgm:pt modelId="{8819CA38-2A73-4E1B-8E29-A4813E7FCF78}" type="pres">
      <dgm:prSet presAssocID="{C1ECB873-AD75-445D-A54C-0B64AF51BBED}" presName="bSp" presStyleCnt="0"/>
      <dgm:spPr/>
    </dgm:pt>
    <dgm:pt modelId="{52EAB989-5D07-4FA3-8CC7-1C4AC8CED595}" type="pres">
      <dgm:prSet presAssocID="{C1ECB873-AD75-445D-A54C-0B64AF51BBED}" presName="process" presStyleCnt="0"/>
      <dgm:spPr/>
    </dgm:pt>
    <dgm:pt modelId="{6F3E150E-4FBF-4C40-8786-34FF78F14DDA}" type="pres">
      <dgm:prSet presAssocID="{7A4485B6-5081-4D6E-B6BD-19EDEADF8495}" presName="composite1" presStyleCnt="0"/>
      <dgm:spPr/>
    </dgm:pt>
    <dgm:pt modelId="{7DDF8117-A4C0-497F-8472-30FB5EDE9F10}" type="pres">
      <dgm:prSet presAssocID="{7A4485B6-5081-4D6E-B6BD-19EDEADF8495}" presName="dummyNode1" presStyleLbl="node1" presStyleIdx="0" presStyleCnt="3"/>
      <dgm:spPr/>
    </dgm:pt>
    <dgm:pt modelId="{5745A608-7CBF-4F3E-A66D-9DDC8B523A40}" type="pres">
      <dgm:prSet presAssocID="{7A4485B6-5081-4D6E-B6BD-19EDEADF8495}" presName="childNode1" presStyleLbl="bgAcc1" presStyleIdx="0" presStyleCnt="3">
        <dgm:presLayoutVars>
          <dgm:bulletEnabled val="1"/>
        </dgm:presLayoutVars>
      </dgm:prSet>
      <dgm:spPr/>
    </dgm:pt>
    <dgm:pt modelId="{C667A19D-D6EA-445C-8D5B-84E134A13D15}" type="pres">
      <dgm:prSet presAssocID="{7A4485B6-5081-4D6E-B6BD-19EDEADF8495}" presName="childNode1tx" presStyleLbl="bgAcc1" presStyleIdx="0" presStyleCnt="3">
        <dgm:presLayoutVars>
          <dgm:bulletEnabled val="1"/>
        </dgm:presLayoutVars>
      </dgm:prSet>
      <dgm:spPr/>
    </dgm:pt>
    <dgm:pt modelId="{373172EE-C507-4C61-A2B0-8B9583D211CF}" type="pres">
      <dgm:prSet presAssocID="{7A4485B6-5081-4D6E-B6BD-19EDEADF8495}" presName="parentNode1" presStyleLbl="node1" presStyleIdx="0" presStyleCnt="3">
        <dgm:presLayoutVars>
          <dgm:chMax val="1"/>
          <dgm:bulletEnabled val="1"/>
        </dgm:presLayoutVars>
      </dgm:prSet>
      <dgm:spPr/>
    </dgm:pt>
    <dgm:pt modelId="{8B0AFBA3-56FA-452D-973A-B80DBB90F2B7}" type="pres">
      <dgm:prSet presAssocID="{7A4485B6-5081-4D6E-B6BD-19EDEADF8495}" presName="connSite1" presStyleCnt="0"/>
      <dgm:spPr/>
    </dgm:pt>
    <dgm:pt modelId="{0948ECE9-2A73-487E-965E-60A6F0887DD6}" type="pres">
      <dgm:prSet presAssocID="{36BF6825-8D61-47F9-B109-DDDB9FD116EE}" presName="Name9" presStyleLbl="sibTrans2D1" presStyleIdx="0" presStyleCnt="2"/>
      <dgm:spPr/>
    </dgm:pt>
    <dgm:pt modelId="{FBCD04B8-252D-4F25-9C39-924A1072B2CD}" type="pres">
      <dgm:prSet presAssocID="{435451EE-F648-4C42-B3CF-DE61CADAAEEF}" presName="composite2" presStyleCnt="0"/>
      <dgm:spPr/>
    </dgm:pt>
    <dgm:pt modelId="{5B96E4B9-0896-4353-B06E-6E38AC6BCC19}" type="pres">
      <dgm:prSet presAssocID="{435451EE-F648-4C42-B3CF-DE61CADAAEEF}" presName="dummyNode2" presStyleLbl="node1" presStyleIdx="0" presStyleCnt="3"/>
      <dgm:spPr/>
    </dgm:pt>
    <dgm:pt modelId="{FE027FD5-EC03-4E4D-B322-6D095F3E665F}" type="pres">
      <dgm:prSet presAssocID="{435451EE-F648-4C42-B3CF-DE61CADAAEEF}" presName="childNode2" presStyleLbl="bgAcc1" presStyleIdx="1" presStyleCnt="3">
        <dgm:presLayoutVars>
          <dgm:bulletEnabled val="1"/>
        </dgm:presLayoutVars>
      </dgm:prSet>
      <dgm:spPr/>
    </dgm:pt>
    <dgm:pt modelId="{863AB433-C90A-431D-81B3-325198EBFC9A}" type="pres">
      <dgm:prSet presAssocID="{435451EE-F648-4C42-B3CF-DE61CADAAEEF}" presName="childNode2tx" presStyleLbl="bgAcc1" presStyleIdx="1" presStyleCnt="3">
        <dgm:presLayoutVars>
          <dgm:bulletEnabled val="1"/>
        </dgm:presLayoutVars>
      </dgm:prSet>
      <dgm:spPr/>
    </dgm:pt>
    <dgm:pt modelId="{9419D231-B94A-44B9-A289-F41792BFD588}" type="pres">
      <dgm:prSet presAssocID="{435451EE-F648-4C42-B3CF-DE61CADAAEEF}" presName="parentNode2" presStyleLbl="node1" presStyleIdx="1" presStyleCnt="3">
        <dgm:presLayoutVars>
          <dgm:chMax val="0"/>
          <dgm:bulletEnabled val="1"/>
        </dgm:presLayoutVars>
      </dgm:prSet>
      <dgm:spPr/>
    </dgm:pt>
    <dgm:pt modelId="{E046EE1A-452A-4760-AB4A-BDACF7820B62}" type="pres">
      <dgm:prSet presAssocID="{435451EE-F648-4C42-B3CF-DE61CADAAEEF}" presName="connSite2" presStyleCnt="0"/>
      <dgm:spPr/>
    </dgm:pt>
    <dgm:pt modelId="{631E2BD6-8F5E-474F-A377-83A8B291566E}" type="pres">
      <dgm:prSet presAssocID="{81BD6DCC-3FAD-4035-ADC4-D62AFC32FED9}" presName="Name18" presStyleLbl="sibTrans2D1" presStyleIdx="1" presStyleCnt="2"/>
      <dgm:spPr/>
    </dgm:pt>
    <dgm:pt modelId="{111B7C5E-16DB-42A0-B4C8-46D502D8769D}" type="pres">
      <dgm:prSet presAssocID="{3E8A6373-77A6-47CB-ADFA-B0B27B58A69C}" presName="composite1" presStyleCnt="0"/>
      <dgm:spPr/>
    </dgm:pt>
    <dgm:pt modelId="{3C92A27D-6162-433C-8468-454F6C110EEB}" type="pres">
      <dgm:prSet presAssocID="{3E8A6373-77A6-47CB-ADFA-B0B27B58A69C}" presName="dummyNode1" presStyleLbl="node1" presStyleIdx="1" presStyleCnt="3"/>
      <dgm:spPr/>
    </dgm:pt>
    <dgm:pt modelId="{CC729A24-EE0B-46CB-8D0F-3CE59B8938D8}" type="pres">
      <dgm:prSet presAssocID="{3E8A6373-77A6-47CB-ADFA-B0B27B58A69C}" presName="childNode1" presStyleLbl="bgAcc1" presStyleIdx="2" presStyleCnt="3">
        <dgm:presLayoutVars>
          <dgm:bulletEnabled val="1"/>
        </dgm:presLayoutVars>
      </dgm:prSet>
      <dgm:spPr/>
    </dgm:pt>
    <dgm:pt modelId="{2F3B9E85-669F-4A92-AE36-385D8A699F06}" type="pres">
      <dgm:prSet presAssocID="{3E8A6373-77A6-47CB-ADFA-B0B27B58A69C}" presName="childNode1tx" presStyleLbl="bgAcc1" presStyleIdx="2" presStyleCnt="3">
        <dgm:presLayoutVars>
          <dgm:bulletEnabled val="1"/>
        </dgm:presLayoutVars>
      </dgm:prSet>
      <dgm:spPr/>
    </dgm:pt>
    <dgm:pt modelId="{DDB0E6A3-EBC4-4F82-A8F5-4B54AE5BD1FF}" type="pres">
      <dgm:prSet presAssocID="{3E8A6373-77A6-47CB-ADFA-B0B27B58A69C}" presName="parentNode1" presStyleLbl="node1" presStyleIdx="2" presStyleCnt="3">
        <dgm:presLayoutVars>
          <dgm:chMax val="1"/>
          <dgm:bulletEnabled val="1"/>
        </dgm:presLayoutVars>
      </dgm:prSet>
      <dgm:spPr/>
    </dgm:pt>
    <dgm:pt modelId="{B7DA6B41-8597-4CAB-ADFC-4869B3163368}" type="pres">
      <dgm:prSet presAssocID="{3E8A6373-77A6-47CB-ADFA-B0B27B58A69C}" presName="connSite1" presStyleCnt="0"/>
      <dgm:spPr/>
    </dgm:pt>
  </dgm:ptLst>
  <dgm:cxnLst>
    <dgm:cxn modelId="{F41F820E-15AB-4289-B150-412D9737268E}" type="presOf" srcId="{23F0046F-1818-4EF9-9A33-C1653AD4039C}" destId="{FE027FD5-EC03-4E4D-B322-6D095F3E665F}" srcOrd="0" destOrd="1" presId="urn:microsoft.com/office/officeart/2005/8/layout/hProcess4"/>
    <dgm:cxn modelId="{881B3D17-231C-4434-BCEF-20C67A35A2D9}" type="presOf" srcId="{E43937CC-B496-47C1-9AF2-96B4AFF0EDA3}" destId="{C667A19D-D6EA-445C-8D5B-84E134A13D15}" srcOrd="1" destOrd="2" presId="urn:microsoft.com/office/officeart/2005/8/layout/hProcess4"/>
    <dgm:cxn modelId="{887E8B18-54B4-434B-B339-55D4D35613B8}" srcId="{7A4485B6-5081-4D6E-B6BD-19EDEADF8495}" destId="{B901A1A0-0F55-489A-8D6B-7570EE6CE3D1}" srcOrd="1" destOrd="0" parTransId="{BB294EF7-7E94-4568-BF81-5E493541F618}" sibTransId="{FED1A53F-F76B-4DEF-B5B2-5B9F0781AE58}"/>
    <dgm:cxn modelId="{2326371B-276A-4378-9C83-3362270E9F39}" type="presOf" srcId="{B901A1A0-0F55-489A-8D6B-7570EE6CE3D1}" destId="{5745A608-7CBF-4F3E-A66D-9DDC8B523A40}" srcOrd="0" destOrd="1" presId="urn:microsoft.com/office/officeart/2005/8/layout/hProcess4"/>
    <dgm:cxn modelId="{AC74FC21-463A-4FAD-9DB1-626D5B795335}" srcId="{C1ECB873-AD75-445D-A54C-0B64AF51BBED}" destId="{3E8A6373-77A6-47CB-ADFA-B0B27B58A69C}" srcOrd="2" destOrd="0" parTransId="{B184D35A-392E-4ED8-B62E-DE75466BDAE9}" sibTransId="{9A03AB2F-97CE-4B70-9DA5-31D27D9FBB66}"/>
    <dgm:cxn modelId="{461F9428-EDAA-4574-B930-795063DF1EAB}" srcId="{C1ECB873-AD75-445D-A54C-0B64AF51BBED}" destId="{7A4485B6-5081-4D6E-B6BD-19EDEADF8495}" srcOrd="0" destOrd="0" parTransId="{5469B4C4-FF27-485F-9110-68F1685C11F0}" sibTransId="{36BF6825-8D61-47F9-B109-DDDB9FD116EE}"/>
    <dgm:cxn modelId="{647A942D-4C7A-4ED9-937E-8B1F27D7FB01}" type="presOf" srcId="{81BD6DCC-3FAD-4035-ADC4-D62AFC32FED9}" destId="{631E2BD6-8F5E-474F-A377-83A8B291566E}" srcOrd="0" destOrd="0" presId="urn:microsoft.com/office/officeart/2005/8/layout/hProcess4"/>
    <dgm:cxn modelId="{333B763E-5F79-4904-A0E0-8AE91EDCE4C5}" srcId="{3E8A6373-77A6-47CB-ADFA-B0B27B58A69C}" destId="{FAA03F38-80A6-4212-A736-EDEFC76794C2}" srcOrd="1" destOrd="0" parTransId="{0FB7F0D7-82B7-4ED8-BF33-F38D7DCE7E52}" sibTransId="{FCB8190F-352D-4DF0-8E7D-5A23524806F5}"/>
    <dgm:cxn modelId="{A2A10760-4065-4E65-AE8F-3F87E8E2ECDF}" type="presOf" srcId="{D3CC02AD-2B1D-457F-9E0E-37A3967D456D}" destId="{CC729A24-EE0B-46CB-8D0F-3CE59B8938D8}" srcOrd="0" destOrd="0" presId="urn:microsoft.com/office/officeart/2005/8/layout/hProcess4"/>
    <dgm:cxn modelId="{DDC27963-689A-436A-A97B-389F48504127}" type="presOf" srcId="{C1ECB873-AD75-445D-A54C-0B64AF51BBED}" destId="{A46417C4-FA59-4EFD-8940-DDC5A6CDAEB0}" srcOrd="0" destOrd="0" presId="urn:microsoft.com/office/officeart/2005/8/layout/hProcess4"/>
    <dgm:cxn modelId="{0716156A-97AD-41BD-8F88-3B656CFDB575}" srcId="{435451EE-F648-4C42-B3CF-DE61CADAAEEF}" destId="{23F0046F-1818-4EF9-9A33-C1653AD4039C}" srcOrd="1" destOrd="0" parTransId="{09E61E39-B46C-4E67-88BB-0886215F2C31}" sibTransId="{F01C61D6-3273-4949-9368-8C7898D6CE8D}"/>
    <dgm:cxn modelId="{61D3734C-2D4A-44F4-A009-CA8FA3BD909F}" srcId="{435451EE-F648-4C42-B3CF-DE61CADAAEEF}" destId="{0B3E1D7F-7719-4161-A2C6-1585250EE2CF}" srcOrd="0" destOrd="0" parTransId="{23ED2E2D-2205-4231-9236-98C823601684}" sibTransId="{7029E31A-293A-4F9E-8CA4-3C6FDE41C93B}"/>
    <dgm:cxn modelId="{C2C48D4F-E5E8-449A-9C85-355B30352BDD}" type="presOf" srcId="{23F0046F-1818-4EF9-9A33-C1653AD4039C}" destId="{863AB433-C90A-431D-81B3-325198EBFC9A}" srcOrd="1" destOrd="1" presId="urn:microsoft.com/office/officeart/2005/8/layout/hProcess4"/>
    <dgm:cxn modelId="{747D9152-52C0-4A48-AF99-ECFD98AC9508}" type="presOf" srcId="{7A4485B6-5081-4D6E-B6BD-19EDEADF8495}" destId="{373172EE-C507-4C61-A2B0-8B9583D211CF}" srcOrd="0" destOrd="0" presId="urn:microsoft.com/office/officeart/2005/8/layout/hProcess4"/>
    <dgm:cxn modelId="{35F4DB72-7B73-4C19-B856-34C1AAF7B738}" type="presOf" srcId="{0B3E1D7F-7719-4161-A2C6-1585250EE2CF}" destId="{863AB433-C90A-431D-81B3-325198EBFC9A}" srcOrd="1" destOrd="0" presId="urn:microsoft.com/office/officeart/2005/8/layout/hProcess4"/>
    <dgm:cxn modelId="{8323DE7C-3C38-4F69-9E2A-3419BA1313BA}" srcId="{3E8A6373-77A6-47CB-ADFA-B0B27B58A69C}" destId="{D3CC02AD-2B1D-457F-9E0E-37A3967D456D}" srcOrd="0" destOrd="0" parTransId="{631A6522-F26E-4147-A5D7-B3AB936E6135}" sibTransId="{D7D932F7-5039-46EC-9F14-17F5589F38C6}"/>
    <dgm:cxn modelId="{7F69607F-3512-40D5-882B-4C40592037F4}" type="presOf" srcId="{B901A1A0-0F55-489A-8D6B-7570EE6CE3D1}" destId="{C667A19D-D6EA-445C-8D5B-84E134A13D15}" srcOrd="1" destOrd="1" presId="urn:microsoft.com/office/officeart/2005/8/layout/hProcess4"/>
    <dgm:cxn modelId="{74C37395-EDB6-4253-B567-6E6C1FF80A84}" srcId="{7A4485B6-5081-4D6E-B6BD-19EDEADF8495}" destId="{E43937CC-B496-47C1-9AF2-96B4AFF0EDA3}" srcOrd="2" destOrd="0" parTransId="{F064C011-BEB0-40CA-88BE-604E08C8C029}" sibTransId="{07266DE4-ED5D-4DCB-A7E4-92F6829F6405}"/>
    <dgm:cxn modelId="{6B8F80B7-3B4B-429F-875D-A97016462A73}" type="presOf" srcId="{E43937CC-B496-47C1-9AF2-96B4AFF0EDA3}" destId="{5745A608-7CBF-4F3E-A66D-9DDC8B523A40}" srcOrd="0" destOrd="2" presId="urn:microsoft.com/office/officeart/2005/8/layout/hProcess4"/>
    <dgm:cxn modelId="{B23FFDC2-0FB3-4A90-A251-87928CBA261C}" srcId="{C1ECB873-AD75-445D-A54C-0B64AF51BBED}" destId="{435451EE-F648-4C42-B3CF-DE61CADAAEEF}" srcOrd="1" destOrd="0" parTransId="{73A12980-492D-4E6D-85F2-C2913DFA631B}" sibTransId="{81BD6DCC-3FAD-4035-ADC4-D62AFC32FED9}"/>
    <dgm:cxn modelId="{95A820C9-C3BB-4B4C-9EA8-285B45435579}" type="presOf" srcId="{FAA03F38-80A6-4212-A736-EDEFC76794C2}" destId="{CC729A24-EE0B-46CB-8D0F-3CE59B8938D8}" srcOrd="0" destOrd="1" presId="urn:microsoft.com/office/officeart/2005/8/layout/hProcess4"/>
    <dgm:cxn modelId="{1BBD15CB-D66F-4407-A43C-D701CF667321}" type="presOf" srcId="{36BF6825-8D61-47F9-B109-DDDB9FD116EE}" destId="{0948ECE9-2A73-487E-965E-60A6F0887DD6}" srcOrd="0" destOrd="0" presId="urn:microsoft.com/office/officeart/2005/8/layout/hProcess4"/>
    <dgm:cxn modelId="{A213CAD1-5AA2-49B3-9A46-B179B45009BD}" type="presOf" srcId="{FAA03F38-80A6-4212-A736-EDEFC76794C2}" destId="{2F3B9E85-669F-4A92-AE36-385D8A699F06}" srcOrd="1" destOrd="1" presId="urn:microsoft.com/office/officeart/2005/8/layout/hProcess4"/>
    <dgm:cxn modelId="{D883A5D7-BC1B-4167-B82F-A5BB5366D374}" type="presOf" srcId="{E0CB370E-2C60-4FF8-A88B-80F882091856}" destId="{C667A19D-D6EA-445C-8D5B-84E134A13D15}" srcOrd="1" destOrd="0" presId="urn:microsoft.com/office/officeart/2005/8/layout/hProcess4"/>
    <dgm:cxn modelId="{CA355DDF-47AD-4FC8-A8A6-5F7606750F80}" type="presOf" srcId="{3E8A6373-77A6-47CB-ADFA-B0B27B58A69C}" destId="{DDB0E6A3-EBC4-4F82-A8F5-4B54AE5BD1FF}" srcOrd="0" destOrd="0" presId="urn:microsoft.com/office/officeart/2005/8/layout/hProcess4"/>
    <dgm:cxn modelId="{006B43E5-5542-4109-AEE5-88CA869B95BD}" srcId="{7A4485B6-5081-4D6E-B6BD-19EDEADF8495}" destId="{E0CB370E-2C60-4FF8-A88B-80F882091856}" srcOrd="0" destOrd="0" parTransId="{1DD253AD-F297-4DAA-B07D-EA346A53B10D}" sibTransId="{DD661E91-6F62-40BB-B97F-49FA0EF002E0}"/>
    <dgm:cxn modelId="{3F51B5E7-70AF-43EB-A8A4-447DF287EF6F}" type="presOf" srcId="{E0CB370E-2C60-4FF8-A88B-80F882091856}" destId="{5745A608-7CBF-4F3E-A66D-9DDC8B523A40}" srcOrd="0" destOrd="0" presId="urn:microsoft.com/office/officeart/2005/8/layout/hProcess4"/>
    <dgm:cxn modelId="{826E16EC-6544-43C2-AE8B-A8DBA9E321B8}" type="presOf" srcId="{435451EE-F648-4C42-B3CF-DE61CADAAEEF}" destId="{9419D231-B94A-44B9-A289-F41792BFD588}" srcOrd="0" destOrd="0" presId="urn:microsoft.com/office/officeart/2005/8/layout/hProcess4"/>
    <dgm:cxn modelId="{2BD0DBF4-39B4-45FD-BE86-83F15789D01C}" type="presOf" srcId="{D3CC02AD-2B1D-457F-9E0E-37A3967D456D}" destId="{2F3B9E85-669F-4A92-AE36-385D8A699F06}" srcOrd="1" destOrd="0" presId="urn:microsoft.com/office/officeart/2005/8/layout/hProcess4"/>
    <dgm:cxn modelId="{4D5B71FF-B001-4433-9FE1-4461B5CFE353}" type="presOf" srcId="{0B3E1D7F-7719-4161-A2C6-1585250EE2CF}" destId="{FE027FD5-EC03-4E4D-B322-6D095F3E665F}" srcOrd="0" destOrd="0" presId="urn:microsoft.com/office/officeart/2005/8/layout/hProcess4"/>
    <dgm:cxn modelId="{DF8DE9A0-A6D1-4049-A136-AE7179EF1283}" type="presParOf" srcId="{A46417C4-FA59-4EFD-8940-DDC5A6CDAEB0}" destId="{6603B7DC-A820-4AA9-AAAC-AC689AB9475C}" srcOrd="0" destOrd="0" presId="urn:microsoft.com/office/officeart/2005/8/layout/hProcess4"/>
    <dgm:cxn modelId="{EB3A9003-149B-47A2-B8EC-D8781ADBE814}" type="presParOf" srcId="{A46417C4-FA59-4EFD-8940-DDC5A6CDAEB0}" destId="{8819CA38-2A73-4E1B-8E29-A4813E7FCF78}" srcOrd="1" destOrd="0" presId="urn:microsoft.com/office/officeart/2005/8/layout/hProcess4"/>
    <dgm:cxn modelId="{66CD59A9-B292-49BE-83B0-B8DA1BB32D2E}" type="presParOf" srcId="{A46417C4-FA59-4EFD-8940-DDC5A6CDAEB0}" destId="{52EAB989-5D07-4FA3-8CC7-1C4AC8CED595}" srcOrd="2" destOrd="0" presId="urn:microsoft.com/office/officeart/2005/8/layout/hProcess4"/>
    <dgm:cxn modelId="{20A35DE4-7266-4007-98B9-73342ACADA33}" type="presParOf" srcId="{52EAB989-5D07-4FA3-8CC7-1C4AC8CED595}" destId="{6F3E150E-4FBF-4C40-8786-34FF78F14DDA}" srcOrd="0" destOrd="0" presId="urn:microsoft.com/office/officeart/2005/8/layout/hProcess4"/>
    <dgm:cxn modelId="{323FF7B0-1AA9-44C7-9312-5B6C8B4BC9DF}" type="presParOf" srcId="{6F3E150E-4FBF-4C40-8786-34FF78F14DDA}" destId="{7DDF8117-A4C0-497F-8472-30FB5EDE9F10}" srcOrd="0" destOrd="0" presId="urn:microsoft.com/office/officeart/2005/8/layout/hProcess4"/>
    <dgm:cxn modelId="{C31ACCED-7BE8-44B9-A9A5-E2AD377FFA17}" type="presParOf" srcId="{6F3E150E-4FBF-4C40-8786-34FF78F14DDA}" destId="{5745A608-7CBF-4F3E-A66D-9DDC8B523A40}" srcOrd="1" destOrd="0" presId="urn:microsoft.com/office/officeart/2005/8/layout/hProcess4"/>
    <dgm:cxn modelId="{65930A2E-5178-40DF-B25E-28278D88F02E}" type="presParOf" srcId="{6F3E150E-4FBF-4C40-8786-34FF78F14DDA}" destId="{C667A19D-D6EA-445C-8D5B-84E134A13D15}" srcOrd="2" destOrd="0" presId="urn:microsoft.com/office/officeart/2005/8/layout/hProcess4"/>
    <dgm:cxn modelId="{11A14236-8B29-481E-8A8D-F510F1535E55}" type="presParOf" srcId="{6F3E150E-4FBF-4C40-8786-34FF78F14DDA}" destId="{373172EE-C507-4C61-A2B0-8B9583D211CF}" srcOrd="3" destOrd="0" presId="urn:microsoft.com/office/officeart/2005/8/layout/hProcess4"/>
    <dgm:cxn modelId="{AAEFCE3F-23BE-427E-A015-316E6B66DF2D}" type="presParOf" srcId="{6F3E150E-4FBF-4C40-8786-34FF78F14DDA}" destId="{8B0AFBA3-56FA-452D-973A-B80DBB90F2B7}" srcOrd="4" destOrd="0" presId="urn:microsoft.com/office/officeart/2005/8/layout/hProcess4"/>
    <dgm:cxn modelId="{E276E623-F77A-41F7-8748-86EC617C1926}" type="presParOf" srcId="{52EAB989-5D07-4FA3-8CC7-1C4AC8CED595}" destId="{0948ECE9-2A73-487E-965E-60A6F0887DD6}" srcOrd="1" destOrd="0" presId="urn:microsoft.com/office/officeart/2005/8/layout/hProcess4"/>
    <dgm:cxn modelId="{02EDDAA5-5BC2-47AE-B224-34D3FC8817BF}" type="presParOf" srcId="{52EAB989-5D07-4FA3-8CC7-1C4AC8CED595}" destId="{FBCD04B8-252D-4F25-9C39-924A1072B2CD}" srcOrd="2" destOrd="0" presId="urn:microsoft.com/office/officeart/2005/8/layout/hProcess4"/>
    <dgm:cxn modelId="{49E54F2F-2689-45A3-B556-1EA31C643100}" type="presParOf" srcId="{FBCD04B8-252D-4F25-9C39-924A1072B2CD}" destId="{5B96E4B9-0896-4353-B06E-6E38AC6BCC19}" srcOrd="0" destOrd="0" presId="urn:microsoft.com/office/officeart/2005/8/layout/hProcess4"/>
    <dgm:cxn modelId="{2C96CF6D-938B-4352-B15D-8C4FA6FAEA7B}" type="presParOf" srcId="{FBCD04B8-252D-4F25-9C39-924A1072B2CD}" destId="{FE027FD5-EC03-4E4D-B322-6D095F3E665F}" srcOrd="1" destOrd="0" presId="urn:microsoft.com/office/officeart/2005/8/layout/hProcess4"/>
    <dgm:cxn modelId="{C3178817-AA71-488B-A0DF-4738E01E7FAB}" type="presParOf" srcId="{FBCD04B8-252D-4F25-9C39-924A1072B2CD}" destId="{863AB433-C90A-431D-81B3-325198EBFC9A}" srcOrd="2" destOrd="0" presId="urn:microsoft.com/office/officeart/2005/8/layout/hProcess4"/>
    <dgm:cxn modelId="{16FCB21F-55CB-4435-A68D-BADA7B721989}" type="presParOf" srcId="{FBCD04B8-252D-4F25-9C39-924A1072B2CD}" destId="{9419D231-B94A-44B9-A289-F41792BFD588}" srcOrd="3" destOrd="0" presId="urn:microsoft.com/office/officeart/2005/8/layout/hProcess4"/>
    <dgm:cxn modelId="{24E9FF69-68EF-4F36-A072-9038BF3D554C}" type="presParOf" srcId="{FBCD04B8-252D-4F25-9C39-924A1072B2CD}" destId="{E046EE1A-452A-4760-AB4A-BDACF7820B62}" srcOrd="4" destOrd="0" presId="urn:microsoft.com/office/officeart/2005/8/layout/hProcess4"/>
    <dgm:cxn modelId="{D3773E00-3578-4DFE-995C-B6EAE9C78219}" type="presParOf" srcId="{52EAB989-5D07-4FA3-8CC7-1C4AC8CED595}" destId="{631E2BD6-8F5E-474F-A377-83A8B291566E}" srcOrd="3" destOrd="0" presId="urn:microsoft.com/office/officeart/2005/8/layout/hProcess4"/>
    <dgm:cxn modelId="{237146BC-23C3-4F85-9654-060069C4D63A}" type="presParOf" srcId="{52EAB989-5D07-4FA3-8CC7-1C4AC8CED595}" destId="{111B7C5E-16DB-42A0-B4C8-46D502D8769D}" srcOrd="4" destOrd="0" presId="urn:microsoft.com/office/officeart/2005/8/layout/hProcess4"/>
    <dgm:cxn modelId="{94793931-250E-4487-99EF-D8CC7FE31304}" type="presParOf" srcId="{111B7C5E-16DB-42A0-B4C8-46D502D8769D}" destId="{3C92A27D-6162-433C-8468-454F6C110EEB}" srcOrd="0" destOrd="0" presId="urn:microsoft.com/office/officeart/2005/8/layout/hProcess4"/>
    <dgm:cxn modelId="{35BCCCE8-EFF1-4877-88A5-7C0124A48607}" type="presParOf" srcId="{111B7C5E-16DB-42A0-B4C8-46D502D8769D}" destId="{CC729A24-EE0B-46CB-8D0F-3CE59B8938D8}" srcOrd="1" destOrd="0" presId="urn:microsoft.com/office/officeart/2005/8/layout/hProcess4"/>
    <dgm:cxn modelId="{DF335234-B509-4801-A481-3F040137F51D}" type="presParOf" srcId="{111B7C5E-16DB-42A0-B4C8-46D502D8769D}" destId="{2F3B9E85-669F-4A92-AE36-385D8A699F06}" srcOrd="2" destOrd="0" presId="urn:microsoft.com/office/officeart/2005/8/layout/hProcess4"/>
    <dgm:cxn modelId="{55888B51-C126-44C5-943A-24596D2BF65A}" type="presParOf" srcId="{111B7C5E-16DB-42A0-B4C8-46D502D8769D}" destId="{DDB0E6A3-EBC4-4F82-A8F5-4B54AE5BD1FF}" srcOrd="3" destOrd="0" presId="urn:microsoft.com/office/officeart/2005/8/layout/hProcess4"/>
    <dgm:cxn modelId="{8A3D14CE-1B11-4372-A29A-BF9643C29A98}" type="presParOf" srcId="{111B7C5E-16DB-42A0-B4C8-46D502D8769D}" destId="{B7DA6B41-8597-4CAB-ADFC-4869B316336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26B253-8A66-4271-AB0F-20BC9F2C1359}"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C"/>
        </a:p>
      </dgm:t>
    </dgm:pt>
    <dgm:pt modelId="{6CAE7ADE-77F4-43A6-BF07-1DF2928E2AC8}">
      <dgm:prSet phldrT="[Texto]" custT="1"/>
      <dgm:spPr/>
      <dgm:t>
        <a:bodyPr/>
        <a:lstStyle/>
        <a:p>
          <a:pPr marL="0" algn="just" defTabSz="457200" rtl="0" eaLnBrk="1" latinLnBrk="0" hangingPunct="1"/>
          <a:r>
            <a:rPr lang="es-EC" sz="1800" b="1" kern="1200" dirty="0">
              <a:latin typeface="+mn-lt"/>
              <a:ea typeface="+mn-ea"/>
              <a:cs typeface="+mn-cs"/>
            </a:rPr>
            <a:t>Objetivos Específicos</a:t>
          </a:r>
        </a:p>
        <a:p>
          <a:pPr marL="0" algn="just" defTabSz="457200" rtl="0" eaLnBrk="1" latinLnBrk="0" hangingPunct="1"/>
          <a:r>
            <a:rPr lang="es-EC" sz="1800" kern="1200" dirty="0"/>
            <a:t>Caracterizar el grado de vulneración asociado al tiempo de trabajo de las personas de la tercera edad con derecho a jubilación en el Cantón Rumiñahui.</a:t>
          </a:r>
          <a:endParaRPr lang="es-EC" sz="1800" b="1" kern="1200" dirty="0">
            <a:latin typeface="+mn-lt"/>
            <a:ea typeface="+mn-ea"/>
            <a:cs typeface="+mn-cs"/>
          </a:endParaRPr>
        </a:p>
      </dgm:t>
    </dgm:pt>
    <dgm:pt modelId="{305417FB-806B-4FEA-9514-6B6B20C6BB81}" type="parTrans" cxnId="{EA167353-84A8-4757-8A56-06ADC471D885}">
      <dgm:prSet/>
      <dgm:spPr/>
      <dgm:t>
        <a:bodyPr/>
        <a:lstStyle/>
        <a:p>
          <a:endParaRPr lang="es-EC"/>
        </a:p>
      </dgm:t>
    </dgm:pt>
    <dgm:pt modelId="{1ACB8A5E-9E78-426C-8277-4CB16841E455}" type="sibTrans" cxnId="{EA167353-84A8-4757-8A56-06ADC471D885}">
      <dgm:prSet/>
      <dgm:spPr/>
      <dgm:t>
        <a:bodyPr/>
        <a:lstStyle/>
        <a:p>
          <a:endParaRPr lang="es-EC"/>
        </a:p>
      </dgm:t>
    </dgm:pt>
    <dgm:pt modelId="{3B6039E1-B708-45A4-9F86-5BC431C1C476}">
      <dgm:prSet phldrT="[Texto]"/>
      <dgm:spPr/>
      <dgm:t>
        <a:bodyPr/>
        <a:lstStyle/>
        <a:p>
          <a:pPr>
            <a:buFont typeface="Symbol" panose="05050102010706020507" pitchFamily="18" charset="2"/>
            <a:buChar char=""/>
          </a:pPr>
          <a:r>
            <a:rPr lang="es-EC" dirty="0"/>
            <a:t>Examinar cómo afecta al bienestar, el impacto socioeconómico que mantienen las personas de la tercera edad en el Cantón Rumiñahui. </a:t>
          </a:r>
        </a:p>
      </dgm:t>
    </dgm:pt>
    <dgm:pt modelId="{16A67782-7DE2-4CF2-9FC7-C342BEC24A78}" type="parTrans" cxnId="{DAC01627-6A2D-4B18-BEB3-A488B4D9B44B}">
      <dgm:prSet/>
      <dgm:spPr/>
      <dgm:t>
        <a:bodyPr/>
        <a:lstStyle/>
        <a:p>
          <a:endParaRPr lang="es-EC"/>
        </a:p>
      </dgm:t>
    </dgm:pt>
    <dgm:pt modelId="{8233BF21-7BB8-4BBE-8003-1E7B30C6A4F4}" type="sibTrans" cxnId="{DAC01627-6A2D-4B18-BEB3-A488B4D9B44B}">
      <dgm:prSet/>
      <dgm:spPr/>
      <dgm:t>
        <a:bodyPr/>
        <a:lstStyle/>
        <a:p>
          <a:endParaRPr lang="es-EC"/>
        </a:p>
      </dgm:t>
    </dgm:pt>
    <dgm:pt modelId="{974329D7-722F-4232-A330-15FED1204B8B}">
      <dgm:prSet phldrT="[Texto]"/>
      <dgm:spPr/>
      <dgm:t>
        <a:bodyPr/>
        <a:lstStyle/>
        <a:p>
          <a:pPr>
            <a:buFont typeface="Symbol" panose="05050102010706020507" pitchFamily="18" charset="2"/>
            <a:buChar char=""/>
          </a:pPr>
          <a:r>
            <a:rPr lang="es-EC" dirty="0"/>
            <a:t>Analizar una propuesta de política que contribuya a disminuir el tiempo de trabajo de las personas de la tercera edad con derecho a jubilación en el Cantón Rumiñahui hacia la mejora de su bienestar.</a:t>
          </a:r>
        </a:p>
      </dgm:t>
    </dgm:pt>
    <dgm:pt modelId="{CF538E69-C464-4D06-A70A-D3F7B3B62C4A}" type="parTrans" cxnId="{D87AB1CD-05E3-4B5E-B998-CDE6C29A7EC4}">
      <dgm:prSet/>
      <dgm:spPr/>
      <dgm:t>
        <a:bodyPr/>
        <a:lstStyle/>
        <a:p>
          <a:endParaRPr lang="es-EC"/>
        </a:p>
      </dgm:t>
    </dgm:pt>
    <dgm:pt modelId="{E08E9D40-66B4-4A73-8293-35166D52FB28}" type="sibTrans" cxnId="{D87AB1CD-05E3-4B5E-B998-CDE6C29A7EC4}">
      <dgm:prSet/>
      <dgm:spPr/>
      <dgm:t>
        <a:bodyPr/>
        <a:lstStyle/>
        <a:p>
          <a:endParaRPr lang="es-EC"/>
        </a:p>
      </dgm:t>
    </dgm:pt>
    <dgm:pt modelId="{83A44245-066C-4485-8C61-AE7C83A5EEA8}">
      <dgm:prSet/>
      <dgm:spPr/>
      <dgm:t>
        <a:bodyPr/>
        <a:lstStyle/>
        <a:p>
          <a:endParaRPr lang="es-EC"/>
        </a:p>
      </dgm:t>
    </dgm:pt>
    <dgm:pt modelId="{0E582FB1-E8AF-476C-8415-A499D2B9DE43}" type="parTrans" cxnId="{9871D58F-9915-403F-9E7E-05ED75431E13}">
      <dgm:prSet/>
      <dgm:spPr/>
      <dgm:t>
        <a:bodyPr/>
        <a:lstStyle/>
        <a:p>
          <a:endParaRPr lang="es-EC"/>
        </a:p>
      </dgm:t>
    </dgm:pt>
    <dgm:pt modelId="{96FED292-2B28-4351-9A0B-D7AF4C12FEB5}" type="sibTrans" cxnId="{9871D58F-9915-403F-9E7E-05ED75431E13}">
      <dgm:prSet/>
      <dgm:spPr/>
      <dgm:t>
        <a:bodyPr/>
        <a:lstStyle/>
        <a:p>
          <a:endParaRPr lang="es-EC"/>
        </a:p>
      </dgm:t>
    </dgm:pt>
    <dgm:pt modelId="{6C13A6D1-1A2F-408B-8530-75C8E40262C4}" type="pres">
      <dgm:prSet presAssocID="{6126B253-8A66-4271-AB0F-20BC9F2C1359}" presName="Name0" presStyleCnt="0">
        <dgm:presLayoutVars>
          <dgm:chMax val="7"/>
          <dgm:chPref val="7"/>
          <dgm:dir/>
        </dgm:presLayoutVars>
      </dgm:prSet>
      <dgm:spPr/>
    </dgm:pt>
    <dgm:pt modelId="{A6A317BC-19E0-4D54-8C65-79E90967696A}" type="pres">
      <dgm:prSet presAssocID="{6126B253-8A66-4271-AB0F-20BC9F2C1359}" presName="Name1" presStyleCnt="0"/>
      <dgm:spPr/>
    </dgm:pt>
    <dgm:pt modelId="{CDB2F7A4-97A7-4C47-8CB3-59E0F6A38ABE}" type="pres">
      <dgm:prSet presAssocID="{6126B253-8A66-4271-AB0F-20BC9F2C1359}" presName="cycle" presStyleCnt="0"/>
      <dgm:spPr/>
    </dgm:pt>
    <dgm:pt modelId="{166812DF-5476-4CAF-8D65-7174A9102826}" type="pres">
      <dgm:prSet presAssocID="{6126B253-8A66-4271-AB0F-20BC9F2C1359}" presName="srcNode" presStyleLbl="node1" presStyleIdx="0" presStyleCnt="4"/>
      <dgm:spPr/>
    </dgm:pt>
    <dgm:pt modelId="{C46566B5-E8E7-4822-BD80-E57CE82278D4}" type="pres">
      <dgm:prSet presAssocID="{6126B253-8A66-4271-AB0F-20BC9F2C1359}" presName="conn" presStyleLbl="parChTrans1D2" presStyleIdx="0" presStyleCnt="1"/>
      <dgm:spPr/>
    </dgm:pt>
    <dgm:pt modelId="{48D2152A-50EF-49CA-AC23-1DD76823E8A8}" type="pres">
      <dgm:prSet presAssocID="{6126B253-8A66-4271-AB0F-20BC9F2C1359}" presName="extraNode" presStyleLbl="node1" presStyleIdx="0" presStyleCnt="4"/>
      <dgm:spPr/>
    </dgm:pt>
    <dgm:pt modelId="{FA77B845-6649-4BF2-BE00-FD2B581D5208}" type="pres">
      <dgm:prSet presAssocID="{6126B253-8A66-4271-AB0F-20BC9F2C1359}" presName="dstNode" presStyleLbl="node1" presStyleIdx="0" presStyleCnt="4"/>
      <dgm:spPr/>
    </dgm:pt>
    <dgm:pt modelId="{1D58E904-FAA7-406F-973D-7AFCFF5A33E7}" type="pres">
      <dgm:prSet presAssocID="{83A44245-066C-4485-8C61-AE7C83A5EEA8}" presName="text_1" presStyleLbl="node1" presStyleIdx="0" presStyleCnt="4" custScaleY="145083" custLinFactNeighborX="317" custLinFactNeighborY="4846">
        <dgm:presLayoutVars>
          <dgm:bulletEnabled val="1"/>
        </dgm:presLayoutVars>
      </dgm:prSet>
      <dgm:spPr/>
    </dgm:pt>
    <dgm:pt modelId="{1C6717F4-800B-419A-914D-77DD01DF8F51}" type="pres">
      <dgm:prSet presAssocID="{83A44245-066C-4485-8C61-AE7C83A5EEA8}" presName="accent_1" presStyleCnt="0"/>
      <dgm:spPr/>
    </dgm:pt>
    <dgm:pt modelId="{9C1AE87E-26E0-46D7-80BE-0F6117FFD1FA}" type="pres">
      <dgm:prSet presAssocID="{83A44245-066C-4485-8C61-AE7C83A5EEA8}" presName="accentRepeatNode" presStyleLbl="solidFgAcc1" presStyleIdx="0" presStyleCnt="4" custScaleX="123967" custScaleY="136287"/>
      <dgm:spPr/>
    </dgm:pt>
    <dgm:pt modelId="{C8BD2F52-9400-40E3-BFAF-F2D4E148F31C}" type="pres">
      <dgm:prSet presAssocID="{6CAE7ADE-77F4-43A6-BF07-1DF2928E2AC8}" presName="text_2" presStyleLbl="node1" presStyleIdx="1" presStyleCnt="4" custScaleY="129089">
        <dgm:presLayoutVars>
          <dgm:bulletEnabled val="1"/>
        </dgm:presLayoutVars>
      </dgm:prSet>
      <dgm:spPr/>
    </dgm:pt>
    <dgm:pt modelId="{503E2CD1-DCC7-4B9A-83B3-9C6A28A12786}" type="pres">
      <dgm:prSet presAssocID="{6CAE7ADE-77F4-43A6-BF07-1DF2928E2AC8}" presName="accent_2" presStyleCnt="0"/>
      <dgm:spPr/>
    </dgm:pt>
    <dgm:pt modelId="{A743835E-E939-49F1-819F-F8BEF9626A79}" type="pres">
      <dgm:prSet presAssocID="{6CAE7ADE-77F4-43A6-BF07-1DF2928E2AC8}" presName="accentRepeatNode" presStyleLbl="solidFgAcc1" presStyleIdx="1" presStyleCnt="4"/>
      <dgm:spPr/>
    </dgm:pt>
    <dgm:pt modelId="{B8F07BF0-48B4-48D6-91F2-A1EB2401BEFF}" type="pres">
      <dgm:prSet presAssocID="{3B6039E1-B708-45A4-9F86-5BC431C1C476}" presName="text_3" presStyleLbl="node1" presStyleIdx="2" presStyleCnt="4">
        <dgm:presLayoutVars>
          <dgm:bulletEnabled val="1"/>
        </dgm:presLayoutVars>
      </dgm:prSet>
      <dgm:spPr/>
    </dgm:pt>
    <dgm:pt modelId="{2BF4DFEE-8817-4B92-89D1-49670918B5A8}" type="pres">
      <dgm:prSet presAssocID="{3B6039E1-B708-45A4-9F86-5BC431C1C476}" presName="accent_3" presStyleCnt="0"/>
      <dgm:spPr/>
    </dgm:pt>
    <dgm:pt modelId="{D1AC85BB-EEF2-46EE-ABFE-C057233798C9}" type="pres">
      <dgm:prSet presAssocID="{3B6039E1-B708-45A4-9F86-5BC431C1C476}" presName="accentRepeatNode" presStyleLbl="solidFgAcc1" presStyleIdx="2" presStyleCnt="4"/>
      <dgm:spPr/>
    </dgm:pt>
    <dgm:pt modelId="{59B5CEA3-147D-4A93-ABCC-DF941751501D}" type="pres">
      <dgm:prSet presAssocID="{974329D7-722F-4232-A330-15FED1204B8B}" presName="text_4" presStyleLbl="node1" presStyleIdx="3" presStyleCnt="4">
        <dgm:presLayoutVars>
          <dgm:bulletEnabled val="1"/>
        </dgm:presLayoutVars>
      </dgm:prSet>
      <dgm:spPr/>
    </dgm:pt>
    <dgm:pt modelId="{1B4BF997-4C6A-476C-A83B-1033963714F5}" type="pres">
      <dgm:prSet presAssocID="{974329D7-722F-4232-A330-15FED1204B8B}" presName="accent_4" presStyleCnt="0"/>
      <dgm:spPr/>
    </dgm:pt>
    <dgm:pt modelId="{F33BC8AB-A730-45E4-B724-FF8D729FB796}" type="pres">
      <dgm:prSet presAssocID="{974329D7-722F-4232-A330-15FED1204B8B}" presName="accentRepeatNode" presStyleLbl="solidFgAcc1" presStyleIdx="3" presStyleCnt="4"/>
      <dgm:spPr/>
    </dgm:pt>
  </dgm:ptLst>
  <dgm:cxnLst>
    <dgm:cxn modelId="{B94EFC00-21A5-4945-BA22-9BAD01E38EB5}" type="presOf" srcId="{3B6039E1-B708-45A4-9F86-5BC431C1C476}" destId="{B8F07BF0-48B4-48D6-91F2-A1EB2401BEFF}" srcOrd="0" destOrd="0" presId="urn:microsoft.com/office/officeart/2008/layout/VerticalCurvedList"/>
    <dgm:cxn modelId="{E63D8903-3DD4-4E8A-BADD-A66D707EC94D}" type="presOf" srcId="{6CAE7ADE-77F4-43A6-BF07-1DF2928E2AC8}" destId="{C8BD2F52-9400-40E3-BFAF-F2D4E148F31C}" srcOrd="0" destOrd="0" presId="urn:microsoft.com/office/officeart/2008/layout/VerticalCurvedList"/>
    <dgm:cxn modelId="{C889221F-36BF-4DB4-8410-41446EFDE8E5}" type="presOf" srcId="{974329D7-722F-4232-A330-15FED1204B8B}" destId="{59B5CEA3-147D-4A93-ABCC-DF941751501D}" srcOrd="0" destOrd="0" presId="urn:microsoft.com/office/officeart/2008/layout/VerticalCurvedList"/>
    <dgm:cxn modelId="{1A141621-7182-40D3-98DB-F11DC0A0D1FC}" type="presOf" srcId="{96FED292-2B28-4351-9A0B-D7AF4C12FEB5}" destId="{C46566B5-E8E7-4822-BD80-E57CE82278D4}" srcOrd="0" destOrd="0" presId="urn:microsoft.com/office/officeart/2008/layout/VerticalCurvedList"/>
    <dgm:cxn modelId="{DAC01627-6A2D-4B18-BEB3-A488B4D9B44B}" srcId="{6126B253-8A66-4271-AB0F-20BC9F2C1359}" destId="{3B6039E1-B708-45A4-9F86-5BC431C1C476}" srcOrd="2" destOrd="0" parTransId="{16A67782-7DE2-4CF2-9FC7-C342BEC24A78}" sibTransId="{8233BF21-7BB8-4BBE-8003-1E7B30C6A4F4}"/>
    <dgm:cxn modelId="{EA167353-84A8-4757-8A56-06ADC471D885}" srcId="{6126B253-8A66-4271-AB0F-20BC9F2C1359}" destId="{6CAE7ADE-77F4-43A6-BF07-1DF2928E2AC8}" srcOrd="1" destOrd="0" parTransId="{305417FB-806B-4FEA-9514-6B6B20C6BB81}" sibTransId="{1ACB8A5E-9E78-426C-8277-4CB16841E455}"/>
    <dgm:cxn modelId="{9871D58F-9915-403F-9E7E-05ED75431E13}" srcId="{6126B253-8A66-4271-AB0F-20BC9F2C1359}" destId="{83A44245-066C-4485-8C61-AE7C83A5EEA8}" srcOrd="0" destOrd="0" parTransId="{0E582FB1-E8AF-476C-8415-A499D2B9DE43}" sibTransId="{96FED292-2B28-4351-9A0B-D7AF4C12FEB5}"/>
    <dgm:cxn modelId="{7A00DF94-2ED7-47D6-927F-6FD748E17FF5}" type="presOf" srcId="{6126B253-8A66-4271-AB0F-20BC9F2C1359}" destId="{6C13A6D1-1A2F-408B-8530-75C8E40262C4}" srcOrd="0" destOrd="0" presId="urn:microsoft.com/office/officeart/2008/layout/VerticalCurvedList"/>
    <dgm:cxn modelId="{446892A0-328E-4B61-A930-20B2DEE9DEF5}" type="presOf" srcId="{83A44245-066C-4485-8C61-AE7C83A5EEA8}" destId="{1D58E904-FAA7-406F-973D-7AFCFF5A33E7}" srcOrd="0" destOrd="0" presId="urn:microsoft.com/office/officeart/2008/layout/VerticalCurvedList"/>
    <dgm:cxn modelId="{D87AB1CD-05E3-4B5E-B998-CDE6C29A7EC4}" srcId="{6126B253-8A66-4271-AB0F-20BC9F2C1359}" destId="{974329D7-722F-4232-A330-15FED1204B8B}" srcOrd="3" destOrd="0" parTransId="{CF538E69-C464-4D06-A70A-D3F7B3B62C4A}" sibTransId="{E08E9D40-66B4-4A73-8293-35166D52FB28}"/>
    <dgm:cxn modelId="{7FD76E7F-807B-43DD-AC94-D632BA640B3E}" type="presParOf" srcId="{6C13A6D1-1A2F-408B-8530-75C8E40262C4}" destId="{A6A317BC-19E0-4D54-8C65-79E90967696A}" srcOrd="0" destOrd="0" presId="urn:microsoft.com/office/officeart/2008/layout/VerticalCurvedList"/>
    <dgm:cxn modelId="{B590AB7C-37AC-4FCB-B640-23A65C6F92C1}" type="presParOf" srcId="{A6A317BC-19E0-4D54-8C65-79E90967696A}" destId="{CDB2F7A4-97A7-4C47-8CB3-59E0F6A38ABE}" srcOrd="0" destOrd="0" presId="urn:microsoft.com/office/officeart/2008/layout/VerticalCurvedList"/>
    <dgm:cxn modelId="{B8371194-C6CC-461F-A2C1-C8A48453AF43}" type="presParOf" srcId="{CDB2F7A4-97A7-4C47-8CB3-59E0F6A38ABE}" destId="{166812DF-5476-4CAF-8D65-7174A9102826}" srcOrd="0" destOrd="0" presId="urn:microsoft.com/office/officeart/2008/layout/VerticalCurvedList"/>
    <dgm:cxn modelId="{336EBA67-1241-440D-9BCA-ED913DE3C20A}" type="presParOf" srcId="{CDB2F7A4-97A7-4C47-8CB3-59E0F6A38ABE}" destId="{C46566B5-E8E7-4822-BD80-E57CE82278D4}" srcOrd="1" destOrd="0" presId="urn:microsoft.com/office/officeart/2008/layout/VerticalCurvedList"/>
    <dgm:cxn modelId="{2BDD6759-E079-416F-A02D-8595E86BC5D7}" type="presParOf" srcId="{CDB2F7A4-97A7-4C47-8CB3-59E0F6A38ABE}" destId="{48D2152A-50EF-49CA-AC23-1DD76823E8A8}" srcOrd="2" destOrd="0" presId="urn:microsoft.com/office/officeart/2008/layout/VerticalCurvedList"/>
    <dgm:cxn modelId="{D66FEC94-1011-45F9-A28F-9245FBC698F6}" type="presParOf" srcId="{CDB2F7A4-97A7-4C47-8CB3-59E0F6A38ABE}" destId="{FA77B845-6649-4BF2-BE00-FD2B581D5208}" srcOrd="3" destOrd="0" presId="urn:microsoft.com/office/officeart/2008/layout/VerticalCurvedList"/>
    <dgm:cxn modelId="{4DD55F85-0011-4076-A599-3895E1E6EC74}" type="presParOf" srcId="{A6A317BC-19E0-4D54-8C65-79E90967696A}" destId="{1D58E904-FAA7-406F-973D-7AFCFF5A33E7}" srcOrd="1" destOrd="0" presId="urn:microsoft.com/office/officeart/2008/layout/VerticalCurvedList"/>
    <dgm:cxn modelId="{8627EA1D-E3FF-48FD-A4E0-F03F57561D9D}" type="presParOf" srcId="{A6A317BC-19E0-4D54-8C65-79E90967696A}" destId="{1C6717F4-800B-419A-914D-77DD01DF8F51}" srcOrd="2" destOrd="0" presId="urn:microsoft.com/office/officeart/2008/layout/VerticalCurvedList"/>
    <dgm:cxn modelId="{6D95C3D9-5BD0-4F0F-9117-30D1900626B0}" type="presParOf" srcId="{1C6717F4-800B-419A-914D-77DD01DF8F51}" destId="{9C1AE87E-26E0-46D7-80BE-0F6117FFD1FA}" srcOrd="0" destOrd="0" presId="urn:microsoft.com/office/officeart/2008/layout/VerticalCurvedList"/>
    <dgm:cxn modelId="{8E45CEA5-DDE9-4DC6-9FF3-4B4D228B00F8}" type="presParOf" srcId="{A6A317BC-19E0-4D54-8C65-79E90967696A}" destId="{C8BD2F52-9400-40E3-BFAF-F2D4E148F31C}" srcOrd="3" destOrd="0" presId="urn:microsoft.com/office/officeart/2008/layout/VerticalCurvedList"/>
    <dgm:cxn modelId="{5ED6BA3A-0B8E-42BB-AE1D-ECF9FA442A49}" type="presParOf" srcId="{A6A317BC-19E0-4D54-8C65-79E90967696A}" destId="{503E2CD1-DCC7-4B9A-83B3-9C6A28A12786}" srcOrd="4" destOrd="0" presId="urn:microsoft.com/office/officeart/2008/layout/VerticalCurvedList"/>
    <dgm:cxn modelId="{88FE8675-2A30-4B2C-8A05-975E925550C5}" type="presParOf" srcId="{503E2CD1-DCC7-4B9A-83B3-9C6A28A12786}" destId="{A743835E-E939-49F1-819F-F8BEF9626A79}" srcOrd="0" destOrd="0" presId="urn:microsoft.com/office/officeart/2008/layout/VerticalCurvedList"/>
    <dgm:cxn modelId="{4CFFC8C9-0E2D-4A6F-869D-7CCE63350821}" type="presParOf" srcId="{A6A317BC-19E0-4D54-8C65-79E90967696A}" destId="{B8F07BF0-48B4-48D6-91F2-A1EB2401BEFF}" srcOrd="5" destOrd="0" presId="urn:microsoft.com/office/officeart/2008/layout/VerticalCurvedList"/>
    <dgm:cxn modelId="{55561852-9450-41B0-A970-308CE3299919}" type="presParOf" srcId="{A6A317BC-19E0-4D54-8C65-79E90967696A}" destId="{2BF4DFEE-8817-4B92-89D1-49670918B5A8}" srcOrd="6" destOrd="0" presId="urn:microsoft.com/office/officeart/2008/layout/VerticalCurvedList"/>
    <dgm:cxn modelId="{CD3DC7A5-4FB8-4EA8-BA84-69CE72CB113D}" type="presParOf" srcId="{2BF4DFEE-8817-4B92-89D1-49670918B5A8}" destId="{D1AC85BB-EEF2-46EE-ABFE-C057233798C9}" srcOrd="0" destOrd="0" presId="urn:microsoft.com/office/officeart/2008/layout/VerticalCurvedList"/>
    <dgm:cxn modelId="{5A3E3F48-6078-44AF-9CF1-653C8E47D706}" type="presParOf" srcId="{A6A317BC-19E0-4D54-8C65-79E90967696A}" destId="{59B5CEA3-147D-4A93-ABCC-DF941751501D}" srcOrd="7" destOrd="0" presId="urn:microsoft.com/office/officeart/2008/layout/VerticalCurvedList"/>
    <dgm:cxn modelId="{5E565437-A731-4FF7-B631-B94A3A76FD88}" type="presParOf" srcId="{A6A317BC-19E0-4D54-8C65-79E90967696A}" destId="{1B4BF997-4C6A-476C-A83B-1033963714F5}" srcOrd="8" destOrd="0" presId="urn:microsoft.com/office/officeart/2008/layout/VerticalCurvedList"/>
    <dgm:cxn modelId="{1592764B-BDC3-4B42-9751-160C468ABFFB}" type="presParOf" srcId="{1B4BF997-4C6A-476C-A83B-1033963714F5}" destId="{F33BC8AB-A730-45E4-B724-FF8D729FB79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48B4E2-DDE8-44CD-BB15-EBCCB564E96B}"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s-EC"/>
        </a:p>
      </dgm:t>
    </dgm:pt>
    <dgm:pt modelId="{B4CAA1FF-E7BD-4161-A4B0-6425CB9705AB}">
      <dgm:prSet phldrT="[Texto]"/>
      <dgm:spPr/>
      <dgm:t>
        <a:bodyPr/>
        <a:lstStyle/>
        <a:p>
          <a:r>
            <a:rPr lang="es-EC" dirty="0"/>
            <a:t>Teoría del Bienestar</a:t>
          </a:r>
        </a:p>
        <a:p>
          <a:r>
            <a:rPr lang="es-EC" dirty="0"/>
            <a:t>Sen y </a:t>
          </a:r>
          <a:r>
            <a:rPr lang="es-EC" dirty="0" err="1"/>
            <a:t>Naussbaum</a:t>
          </a:r>
          <a:r>
            <a:rPr lang="es-EC" dirty="0"/>
            <a:t> (1996)</a:t>
          </a:r>
        </a:p>
      </dgm:t>
    </dgm:pt>
    <dgm:pt modelId="{D6847D9C-169F-4324-B93B-7951C73EF081}" type="parTrans" cxnId="{ED03F874-859D-41ED-91D3-0124D6B513A8}">
      <dgm:prSet/>
      <dgm:spPr/>
      <dgm:t>
        <a:bodyPr/>
        <a:lstStyle/>
        <a:p>
          <a:endParaRPr lang="es-EC"/>
        </a:p>
      </dgm:t>
    </dgm:pt>
    <dgm:pt modelId="{3BCDB988-9F0B-43C9-B6F7-0CB60B767AE6}" type="sibTrans" cxnId="{ED03F874-859D-41ED-91D3-0124D6B513A8}">
      <dgm:prSet/>
      <dgm:spPr/>
      <dgm:t>
        <a:bodyPr/>
        <a:lstStyle/>
        <a:p>
          <a:endParaRPr lang="es-EC"/>
        </a:p>
      </dgm:t>
    </dgm:pt>
    <dgm:pt modelId="{C98E9AA1-75CD-4549-9599-293375492B90}">
      <dgm:prSet phldrT="[Texto]"/>
      <dgm:spPr/>
      <dgm:t>
        <a:bodyPr/>
        <a:lstStyle/>
        <a:p>
          <a:r>
            <a:rPr lang="es-EC" dirty="0"/>
            <a:t>Satisfacción de necesidades </a:t>
          </a:r>
        </a:p>
      </dgm:t>
    </dgm:pt>
    <dgm:pt modelId="{7721242C-FACC-4E8E-8247-00A6BDB8E016}" type="parTrans" cxnId="{3C96AC32-461D-4624-B4EB-07070664FFA2}">
      <dgm:prSet/>
      <dgm:spPr/>
      <dgm:t>
        <a:bodyPr/>
        <a:lstStyle/>
        <a:p>
          <a:endParaRPr lang="es-EC"/>
        </a:p>
      </dgm:t>
    </dgm:pt>
    <dgm:pt modelId="{E85B5191-7BD8-432D-A8BA-0CC2A9E6EDF9}" type="sibTrans" cxnId="{3C96AC32-461D-4624-B4EB-07070664FFA2}">
      <dgm:prSet/>
      <dgm:spPr/>
      <dgm:t>
        <a:bodyPr/>
        <a:lstStyle/>
        <a:p>
          <a:endParaRPr lang="es-EC"/>
        </a:p>
      </dgm:t>
    </dgm:pt>
    <dgm:pt modelId="{09AE7A05-5823-4727-8EC3-3E0D05AF205D}">
      <dgm:prSet phldrT="[Texto]"/>
      <dgm:spPr/>
      <dgm:t>
        <a:bodyPr/>
        <a:lstStyle/>
        <a:p>
          <a:r>
            <a:rPr lang="es-EC" dirty="0"/>
            <a:t>Dimensiones:</a:t>
          </a:r>
        </a:p>
        <a:p>
          <a:r>
            <a:rPr lang="es-EC" dirty="0"/>
            <a:t>Salud Seguridad Educación Trabajo</a:t>
          </a:r>
        </a:p>
        <a:p>
          <a:r>
            <a:rPr lang="es-EC" dirty="0"/>
            <a:t> Hogar</a:t>
          </a:r>
        </a:p>
      </dgm:t>
    </dgm:pt>
    <dgm:pt modelId="{3662EDF1-49D6-4D20-AD0D-522C12880EF9}" type="parTrans" cxnId="{AD5F1BBD-4E47-4188-AA9D-3BC45C756068}">
      <dgm:prSet/>
      <dgm:spPr/>
      <dgm:t>
        <a:bodyPr/>
        <a:lstStyle/>
        <a:p>
          <a:endParaRPr lang="es-EC"/>
        </a:p>
      </dgm:t>
    </dgm:pt>
    <dgm:pt modelId="{0B75B284-C3E7-46E3-8633-AE50395B2516}" type="sibTrans" cxnId="{AD5F1BBD-4E47-4188-AA9D-3BC45C756068}">
      <dgm:prSet/>
      <dgm:spPr/>
      <dgm:t>
        <a:bodyPr/>
        <a:lstStyle/>
        <a:p>
          <a:endParaRPr lang="es-EC"/>
        </a:p>
      </dgm:t>
    </dgm:pt>
    <dgm:pt modelId="{98F26E4A-2FB3-4DFC-8AE2-3D5942DC672E}">
      <dgm:prSet phldrT="[Texto]"/>
      <dgm:spPr/>
      <dgm:t>
        <a:bodyPr/>
        <a:lstStyle/>
        <a:p>
          <a:r>
            <a:rPr lang="es-EC" dirty="0"/>
            <a:t>Teoría de la Actividad</a:t>
          </a:r>
        </a:p>
        <a:p>
          <a:r>
            <a:rPr lang="es-EC" dirty="0" err="1"/>
            <a:t>Havighurst</a:t>
          </a:r>
          <a:r>
            <a:rPr lang="es-EC" dirty="0"/>
            <a:t> y </a:t>
          </a:r>
          <a:r>
            <a:rPr lang="es-EC" dirty="0" err="1"/>
            <a:t>Albretch</a:t>
          </a:r>
          <a:endParaRPr lang="es-EC" dirty="0"/>
        </a:p>
        <a:p>
          <a:r>
            <a:rPr lang="es-EC" dirty="0"/>
            <a:t>1953</a:t>
          </a:r>
        </a:p>
      </dgm:t>
    </dgm:pt>
    <dgm:pt modelId="{B7F1826C-0526-4CCD-A90D-0C25641D1A5D}" type="parTrans" cxnId="{38E7E3C7-F630-4809-A613-1BE8E52D5E61}">
      <dgm:prSet/>
      <dgm:spPr/>
      <dgm:t>
        <a:bodyPr/>
        <a:lstStyle/>
        <a:p>
          <a:endParaRPr lang="es-EC"/>
        </a:p>
      </dgm:t>
    </dgm:pt>
    <dgm:pt modelId="{70FAA918-FCDE-4780-A1F2-E485B5B5D39C}" type="sibTrans" cxnId="{38E7E3C7-F630-4809-A613-1BE8E52D5E61}">
      <dgm:prSet/>
      <dgm:spPr/>
      <dgm:t>
        <a:bodyPr/>
        <a:lstStyle/>
        <a:p>
          <a:endParaRPr lang="es-EC"/>
        </a:p>
      </dgm:t>
    </dgm:pt>
    <dgm:pt modelId="{2F098B99-15F1-4020-B331-1F998103E98B}">
      <dgm:prSet phldrT="[Texto]"/>
      <dgm:spPr/>
      <dgm:t>
        <a:bodyPr/>
        <a:lstStyle/>
        <a:p>
          <a:r>
            <a:rPr lang="es-EC" dirty="0"/>
            <a:t>Relación entre bienestar y el tipo de actividad</a:t>
          </a:r>
        </a:p>
      </dgm:t>
    </dgm:pt>
    <dgm:pt modelId="{17250C22-D1A9-49F8-8899-11F959825D2A}" type="parTrans" cxnId="{D1FD21FE-6A37-4DAF-B7B6-EFBA96D94153}">
      <dgm:prSet/>
      <dgm:spPr/>
      <dgm:t>
        <a:bodyPr/>
        <a:lstStyle/>
        <a:p>
          <a:endParaRPr lang="es-EC"/>
        </a:p>
      </dgm:t>
    </dgm:pt>
    <dgm:pt modelId="{FD0F0538-4F99-4A04-987C-265C1257E34D}" type="sibTrans" cxnId="{D1FD21FE-6A37-4DAF-B7B6-EFBA96D94153}">
      <dgm:prSet/>
      <dgm:spPr/>
      <dgm:t>
        <a:bodyPr/>
        <a:lstStyle/>
        <a:p>
          <a:endParaRPr lang="es-EC"/>
        </a:p>
      </dgm:t>
    </dgm:pt>
    <dgm:pt modelId="{366B1B7C-E448-4FD0-B614-6A7D25FDD584}">
      <dgm:prSet phldrT="[Texto]"/>
      <dgm:spPr/>
      <dgm:t>
        <a:bodyPr/>
        <a:lstStyle/>
        <a:p>
          <a:r>
            <a:rPr lang="es-EC" dirty="0"/>
            <a:t>Generación de roles sociales </a:t>
          </a:r>
        </a:p>
        <a:p>
          <a:r>
            <a:rPr lang="es-EC" dirty="0"/>
            <a:t>Creación de clubes para el adulto mayor</a:t>
          </a:r>
        </a:p>
        <a:p>
          <a:r>
            <a:rPr lang="es-EC" dirty="0"/>
            <a:t>Proporcionar Calidad de Vida</a:t>
          </a:r>
        </a:p>
      </dgm:t>
    </dgm:pt>
    <dgm:pt modelId="{0E44F766-6FF5-49F7-A88B-C67C8DFFCD45}" type="parTrans" cxnId="{6B8580F7-8E16-4934-96B6-B41416DA7C00}">
      <dgm:prSet/>
      <dgm:spPr/>
      <dgm:t>
        <a:bodyPr/>
        <a:lstStyle/>
        <a:p>
          <a:endParaRPr lang="es-EC"/>
        </a:p>
      </dgm:t>
    </dgm:pt>
    <dgm:pt modelId="{18A4D55E-9970-4DBD-8526-6132BDE302BA}" type="sibTrans" cxnId="{6B8580F7-8E16-4934-96B6-B41416DA7C00}">
      <dgm:prSet/>
      <dgm:spPr/>
      <dgm:t>
        <a:bodyPr/>
        <a:lstStyle/>
        <a:p>
          <a:endParaRPr lang="es-EC"/>
        </a:p>
      </dgm:t>
    </dgm:pt>
    <dgm:pt modelId="{924DF8AF-7BAB-4D85-A5D4-CF6EC843CE74}">
      <dgm:prSet phldrT="[Texto]"/>
      <dgm:spPr/>
      <dgm:t>
        <a:bodyPr/>
        <a:lstStyle/>
        <a:p>
          <a:r>
            <a:rPr lang="es-EC" dirty="0"/>
            <a:t>Aspectos</a:t>
          </a:r>
        </a:p>
        <a:p>
          <a:r>
            <a:rPr lang="es-EC" dirty="0"/>
            <a:t>Conceptuales</a:t>
          </a:r>
        </a:p>
      </dgm:t>
    </dgm:pt>
    <dgm:pt modelId="{0A627751-CD94-4F77-A423-C9DD3BB140EE}" type="parTrans" cxnId="{1200C023-5136-48A2-9D6F-34EF881F8AFF}">
      <dgm:prSet/>
      <dgm:spPr/>
      <dgm:t>
        <a:bodyPr/>
        <a:lstStyle/>
        <a:p>
          <a:endParaRPr lang="es-EC"/>
        </a:p>
      </dgm:t>
    </dgm:pt>
    <dgm:pt modelId="{C6B2896B-6EF3-4B1B-9F28-20F1C1776F89}" type="sibTrans" cxnId="{1200C023-5136-48A2-9D6F-34EF881F8AFF}">
      <dgm:prSet/>
      <dgm:spPr/>
      <dgm:t>
        <a:bodyPr/>
        <a:lstStyle/>
        <a:p>
          <a:endParaRPr lang="es-EC"/>
        </a:p>
      </dgm:t>
    </dgm:pt>
    <dgm:pt modelId="{F8AA9C81-9B5F-4EF7-B1D5-E0F566FCF67D}">
      <dgm:prSet phldrT="[Texto]"/>
      <dgm:spPr/>
      <dgm:t>
        <a:bodyPr/>
        <a:lstStyle/>
        <a:p>
          <a:r>
            <a:rPr lang="es-EC" dirty="0"/>
            <a:t>Adulto mayor (MIES, 2013)</a:t>
          </a:r>
        </a:p>
      </dgm:t>
    </dgm:pt>
    <dgm:pt modelId="{0560224E-576A-4877-9A11-4D9E16BFB9CA}" type="parTrans" cxnId="{2B99B14B-AA67-46F6-95F8-E8BBCAC10D6C}">
      <dgm:prSet/>
      <dgm:spPr/>
      <dgm:t>
        <a:bodyPr/>
        <a:lstStyle/>
        <a:p>
          <a:endParaRPr lang="es-EC"/>
        </a:p>
      </dgm:t>
    </dgm:pt>
    <dgm:pt modelId="{ECBB393F-1148-46A6-A59B-5C679C5D33D9}" type="sibTrans" cxnId="{2B99B14B-AA67-46F6-95F8-E8BBCAC10D6C}">
      <dgm:prSet/>
      <dgm:spPr/>
      <dgm:t>
        <a:bodyPr/>
        <a:lstStyle/>
        <a:p>
          <a:endParaRPr lang="es-EC"/>
        </a:p>
      </dgm:t>
    </dgm:pt>
    <dgm:pt modelId="{B2541B60-2CE8-40F2-ACFA-DEDA23F3EF48}">
      <dgm:prSet phldrT="[Texto]"/>
      <dgm:spPr/>
      <dgm:t>
        <a:bodyPr/>
        <a:lstStyle/>
        <a:p>
          <a:r>
            <a:rPr lang="es-EC" dirty="0"/>
            <a:t>Jubilación</a:t>
          </a:r>
        </a:p>
        <a:p>
          <a:r>
            <a:rPr lang="en-US" dirty="0"/>
            <a:t>(Campos y Escobar, </a:t>
          </a:r>
          <a:r>
            <a:rPr lang="en-US" dirty="0" err="1"/>
            <a:t>Jubilación</a:t>
          </a:r>
          <a:r>
            <a:rPr lang="en-US" dirty="0"/>
            <a:t>/</a:t>
          </a:r>
          <a:r>
            <a:rPr lang="en-US" dirty="0" err="1"/>
            <a:t>Retiro</a:t>
          </a:r>
          <a:r>
            <a:rPr lang="en-US" dirty="0"/>
            <a:t> </a:t>
          </a:r>
          <a:r>
            <a:rPr lang="en-US" dirty="0" err="1"/>
            <a:t>laboral</a:t>
          </a:r>
          <a:r>
            <a:rPr lang="en-US" dirty="0"/>
            <a:t>, 2014)</a:t>
          </a:r>
          <a:endParaRPr lang="es-EC" dirty="0"/>
        </a:p>
      </dgm:t>
    </dgm:pt>
    <dgm:pt modelId="{A1AC78D2-A023-40A4-87DF-4394082025ED}" type="parTrans" cxnId="{438BBB30-9F0A-4AE6-B200-450A874D2362}">
      <dgm:prSet/>
      <dgm:spPr/>
      <dgm:t>
        <a:bodyPr/>
        <a:lstStyle/>
        <a:p>
          <a:endParaRPr lang="es-EC"/>
        </a:p>
      </dgm:t>
    </dgm:pt>
    <dgm:pt modelId="{3414154B-C301-464B-93D6-29C9A207E61A}" type="sibTrans" cxnId="{438BBB30-9F0A-4AE6-B200-450A874D2362}">
      <dgm:prSet/>
      <dgm:spPr/>
      <dgm:t>
        <a:bodyPr/>
        <a:lstStyle/>
        <a:p>
          <a:endParaRPr lang="es-EC"/>
        </a:p>
      </dgm:t>
    </dgm:pt>
    <dgm:pt modelId="{0838E903-327B-4BF7-999C-A53D346697CD}" type="pres">
      <dgm:prSet presAssocID="{E048B4E2-DDE8-44CD-BB15-EBCCB564E96B}" presName="theList" presStyleCnt="0">
        <dgm:presLayoutVars>
          <dgm:dir/>
          <dgm:animLvl val="lvl"/>
          <dgm:resizeHandles val="exact"/>
        </dgm:presLayoutVars>
      </dgm:prSet>
      <dgm:spPr/>
    </dgm:pt>
    <dgm:pt modelId="{5A188B56-F13F-4272-91AD-8B8140491E1F}" type="pres">
      <dgm:prSet presAssocID="{B4CAA1FF-E7BD-4161-A4B0-6425CB9705AB}" presName="compNode" presStyleCnt="0"/>
      <dgm:spPr/>
    </dgm:pt>
    <dgm:pt modelId="{7CDF2479-F199-4233-B0DA-C5366AA52D35}" type="pres">
      <dgm:prSet presAssocID="{B4CAA1FF-E7BD-4161-A4B0-6425CB9705AB}" presName="aNode" presStyleLbl="bgShp" presStyleIdx="0" presStyleCnt="3" custLinFactNeighborX="-2127"/>
      <dgm:spPr/>
    </dgm:pt>
    <dgm:pt modelId="{2474F8D6-9956-48DC-8595-6A2EBC2A47A3}" type="pres">
      <dgm:prSet presAssocID="{B4CAA1FF-E7BD-4161-A4B0-6425CB9705AB}" presName="textNode" presStyleLbl="bgShp" presStyleIdx="0" presStyleCnt="3"/>
      <dgm:spPr/>
    </dgm:pt>
    <dgm:pt modelId="{43D54B86-FFA6-45E9-970A-6B7BB0A9B687}" type="pres">
      <dgm:prSet presAssocID="{B4CAA1FF-E7BD-4161-A4B0-6425CB9705AB}" presName="compChildNode" presStyleCnt="0"/>
      <dgm:spPr/>
    </dgm:pt>
    <dgm:pt modelId="{F684C8EF-CF08-4A57-A6DA-BC6A019F83CA}" type="pres">
      <dgm:prSet presAssocID="{B4CAA1FF-E7BD-4161-A4B0-6425CB9705AB}" presName="theInnerList" presStyleCnt="0"/>
      <dgm:spPr/>
    </dgm:pt>
    <dgm:pt modelId="{43390D53-261F-498D-B9DD-860E7B5632AC}" type="pres">
      <dgm:prSet presAssocID="{C98E9AA1-75CD-4549-9599-293375492B90}" presName="childNode" presStyleLbl="node1" presStyleIdx="0" presStyleCnt="6">
        <dgm:presLayoutVars>
          <dgm:bulletEnabled val="1"/>
        </dgm:presLayoutVars>
      </dgm:prSet>
      <dgm:spPr/>
    </dgm:pt>
    <dgm:pt modelId="{7251BFFE-CAF5-4F4A-9F29-0B466C1D5D5D}" type="pres">
      <dgm:prSet presAssocID="{C98E9AA1-75CD-4549-9599-293375492B90}" presName="aSpace2" presStyleCnt="0"/>
      <dgm:spPr/>
    </dgm:pt>
    <dgm:pt modelId="{23281846-56D9-4C53-9F09-ED030A24174A}" type="pres">
      <dgm:prSet presAssocID="{09AE7A05-5823-4727-8EC3-3E0D05AF205D}" presName="childNode" presStyleLbl="node1" presStyleIdx="1" presStyleCnt="6">
        <dgm:presLayoutVars>
          <dgm:bulletEnabled val="1"/>
        </dgm:presLayoutVars>
      </dgm:prSet>
      <dgm:spPr/>
    </dgm:pt>
    <dgm:pt modelId="{2C4A7925-774B-4442-B213-3B92D99B3FCF}" type="pres">
      <dgm:prSet presAssocID="{B4CAA1FF-E7BD-4161-A4B0-6425CB9705AB}" presName="aSpace" presStyleCnt="0"/>
      <dgm:spPr/>
    </dgm:pt>
    <dgm:pt modelId="{89416DC3-81F6-45D9-B2CF-D126BC9038EE}" type="pres">
      <dgm:prSet presAssocID="{98F26E4A-2FB3-4DFC-8AE2-3D5942DC672E}" presName="compNode" presStyleCnt="0"/>
      <dgm:spPr/>
    </dgm:pt>
    <dgm:pt modelId="{E1528FA2-C68C-4934-95AD-7E59D78C40F2}" type="pres">
      <dgm:prSet presAssocID="{98F26E4A-2FB3-4DFC-8AE2-3D5942DC672E}" presName="aNode" presStyleLbl="bgShp" presStyleIdx="1" presStyleCnt="3"/>
      <dgm:spPr/>
    </dgm:pt>
    <dgm:pt modelId="{D2F329FB-3C39-4713-9A4B-F865D5E8742B}" type="pres">
      <dgm:prSet presAssocID="{98F26E4A-2FB3-4DFC-8AE2-3D5942DC672E}" presName="textNode" presStyleLbl="bgShp" presStyleIdx="1" presStyleCnt="3"/>
      <dgm:spPr/>
    </dgm:pt>
    <dgm:pt modelId="{EEE24ED7-56E5-418F-8EB4-87F590401575}" type="pres">
      <dgm:prSet presAssocID="{98F26E4A-2FB3-4DFC-8AE2-3D5942DC672E}" presName="compChildNode" presStyleCnt="0"/>
      <dgm:spPr/>
    </dgm:pt>
    <dgm:pt modelId="{A1C7D5CE-697E-490D-AB18-9F9D39D98298}" type="pres">
      <dgm:prSet presAssocID="{98F26E4A-2FB3-4DFC-8AE2-3D5942DC672E}" presName="theInnerList" presStyleCnt="0"/>
      <dgm:spPr/>
    </dgm:pt>
    <dgm:pt modelId="{8AAB55ED-A5C3-450F-A0BC-F318E89B92D1}" type="pres">
      <dgm:prSet presAssocID="{2F098B99-15F1-4020-B331-1F998103E98B}" presName="childNode" presStyleLbl="node1" presStyleIdx="2" presStyleCnt="6">
        <dgm:presLayoutVars>
          <dgm:bulletEnabled val="1"/>
        </dgm:presLayoutVars>
      </dgm:prSet>
      <dgm:spPr/>
    </dgm:pt>
    <dgm:pt modelId="{B0C90C23-AAF4-4725-B2E3-DB8A57455F9B}" type="pres">
      <dgm:prSet presAssocID="{2F098B99-15F1-4020-B331-1F998103E98B}" presName="aSpace2" presStyleCnt="0"/>
      <dgm:spPr/>
    </dgm:pt>
    <dgm:pt modelId="{7A8CA529-8401-439A-94D9-5BF2765C1F32}" type="pres">
      <dgm:prSet presAssocID="{366B1B7C-E448-4FD0-B614-6A7D25FDD584}" presName="childNode" presStyleLbl="node1" presStyleIdx="3" presStyleCnt="6">
        <dgm:presLayoutVars>
          <dgm:bulletEnabled val="1"/>
        </dgm:presLayoutVars>
      </dgm:prSet>
      <dgm:spPr/>
    </dgm:pt>
    <dgm:pt modelId="{F58DFD3E-38A0-4A7A-B6DA-148E1EA94351}" type="pres">
      <dgm:prSet presAssocID="{98F26E4A-2FB3-4DFC-8AE2-3D5942DC672E}" presName="aSpace" presStyleCnt="0"/>
      <dgm:spPr/>
    </dgm:pt>
    <dgm:pt modelId="{E2750E1A-AF16-4B52-B11D-D00CB2A3964E}" type="pres">
      <dgm:prSet presAssocID="{924DF8AF-7BAB-4D85-A5D4-CF6EC843CE74}" presName="compNode" presStyleCnt="0"/>
      <dgm:spPr/>
    </dgm:pt>
    <dgm:pt modelId="{E381A23F-12AF-4520-BD85-C1CE89C7997A}" type="pres">
      <dgm:prSet presAssocID="{924DF8AF-7BAB-4D85-A5D4-CF6EC843CE74}" presName="aNode" presStyleLbl="bgShp" presStyleIdx="2" presStyleCnt="3"/>
      <dgm:spPr/>
    </dgm:pt>
    <dgm:pt modelId="{7DE89058-DA4E-47CF-A297-5CB6C47693C0}" type="pres">
      <dgm:prSet presAssocID="{924DF8AF-7BAB-4D85-A5D4-CF6EC843CE74}" presName="textNode" presStyleLbl="bgShp" presStyleIdx="2" presStyleCnt="3"/>
      <dgm:spPr/>
    </dgm:pt>
    <dgm:pt modelId="{A07851E1-2F54-44FB-83FA-E83003CA38FF}" type="pres">
      <dgm:prSet presAssocID="{924DF8AF-7BAB-4D85-A5D4-CF6EC843CE74}" presName="compChildNode" presStyleCnt="0"/>
      <dgm:spPr/>
    </dgm:pt>
    <dgm:pt modelId="{124088FD-F1B0-4E0E-B486-4110EB845072}" type="pres">
      <dgm:prSet presAssocID="{924DF8AF-7BAB-4D85-A5D4-CF6EC843CE74}" presName="theInnerList" presStyleCnt="0"/>
      <dgm:spPr/>
    </dgm:pt>
    <dgm:pt modelId="{F21A1E39-8A8B-4182-A031-DD3C70F93525}" type="pres">
      <dgm:prSet presAssocID="{F8AA9C81-9B5F-4EF7-B1D5-E0F566FCF67D}" presName="childNode" presStyleLbl="node1" presStyleIdx="4" presStyleCnt="6">
        <dgm:presLayoutVars>
          <dgm:bulletEnabled val="1"/>
        </dgm:presLayoutVars>
      </dgm:prSet>
      <dgm:spPr/>
    </dgm:pt>
    <dgm:pt modelId="{DFF31D29-3091-4E5D-BE11-6A1A4284738E}" type="pres">
      <dgm:prSet presAssocID="{F8AA9C81-9B5F-4EF7-B1D5-E0F566FCF67D}" presName="aSpace2" presStyleCnt="0"/>
      <dgm:spPr/>
    </dgm:pt>
    <dgm:pt modelId="{A07C90A0-00D2-4E8F-8A63-B77399BA0B70}" type="pres">
      <dgm:prSet presAssocID="{B2541B60-2CE8-40F2-ACFA-DEDA23F3EF48}" presName="childNode" presStyleLbl="node1" presStyleIdx="5" presStyleCnt="6">
        <dgm:presLayoutVars>
          <dgm:bulletEnabled val="1"/>
        </dgm:presLayoutVars>
      </dgm:prSet>
      <dgm:spPr/>
    </dgm:pt>
  </dgm:ptLst>
  <dgm:cxnLst>
    <dgm:cxn modelId="{9D62160B-AEE4-4DB3-AFE3-A1FBD517DCDC}" type="presOf" srcId="{2F098B99-15F1-4020-B331-1F998103E98B}" destId="{8AAB55ED-A5C3-450F-A0BC-F318E89B92D1}" srcOrd="0" destOrd="0" presId="urn:microsoft.com/office/officeart/2005/8/layout/lProcess2"/>
    <dgm:cxn modelId="{1200C023-5136-48A2-9D6F-34EF881F8AFF}" srcId="{E048B4E2-DDE8-44CD-BB15-EBCCB564E96B}" destId="{924DF8AF-7BAB-4D85-A5D4-CF6EC843CE74}" srcOrd="2" destOrd="0" parTransId="{0A627751-CD94-4F77-A423-C9DD3BB140EE}" sibTransId="{C6B2896B-6EF3-4B1B-9F28-20F1C1776F89}"/>
    <dgm:cxn modelId="{5BB43F2B-AF8C-4C64-A27D-E586286C7E2D}" type="presOf" srcId="{98F26E4A-2FB3-4DFC-8AE2-3D5942DC672E}" destId="{D2F329FB-3C39-4713-9A4B-F865D5E8742B}" srcOrd="1" destOrd="0" presId="urn:microsoft.com/office/officeart/2005/8/layout/lProcess2"/>
    <dgm:cxn modelId="{438BBB30-9F0A-4AE6-B200-450A874D2362}" srcId="{924DF8AF-7BAB-4D85-A5D4-CF6EC843CE74}" destId="{B2541B60-2CE8-40F2-ACFA-DEDA23F3EF48}" srcOrd="1" destOrd="0" parTransId="{A1AC78D2-A023-40A4-87DF-4394082025ED}" sibTransId="{3414154B-C301-464B-93D6-29C9A207E61A}"/>
    <dgm:cxn modelId="{3C96AC32-461D-4624-B4EB-07070664FFA2}" srcId="{B4CAA1FF-E7BD-4161-A4B0-6425CB9705AB}" destId="{C98E9AA1-75CD-4549-9599-293375492B90}" srcOrd="0" destOrd="0" parTransId="{7721242C-FACC-4E8E-8247-00A6BDB8E016}" sibTransId="{E85B5191-7BD8-432D-A8BA-0CC2A9E6EDF9}"/>
    <dgm:cxn modelId="{B22DAE33-33C9-4F13-A850-012DC8A1779B}" type="presOf" srcId="{B4CAA1FF-E7BD-4161-A4B0-6425CB9705AB}" destId="{7CDF2479-F199-4233-B0DA-C5366AA52D35}" srcOrd="0" destOrd="0" presId="urn:microsoft.com/office/officeart/2005/8/layout/lProcess2"/>
    <dgm:cxn modelId="{2B99B14B-AA67-46F6-95F8-E8BBCAC10D6C}" srcId="{924DF8AF-7BAB-4D85-A5D4-CF6EC843CE74}" destId="{F8AA9C81-9B5F-4EF7-B1D5-E0F566FCF67D}" srcOrd="0" destOrd="0" parTransId="{0560224E-576A-4877-9A11-4D9E16BFB9CA}" sibTransId="{ECBB393F-1148-46A6-A59B-5C679C5D33D9}"/>
    <dgm:cxn modelId="{ED03F874-859D-41ED-91D3-0124D6B513A8}" srcId="{E048B4E2-DDE8-44CD-BB15-EBCCB564E96B}" destId="{B4CAA1FF-E7BD-4161-A4B0-6425CB9705AB}" srcOrd="0" destOrd="0" parTransId="{D6847D9C-169F-4324-B93B-7951C73EF081}" sibTransId="{3BCDB988-9F0B-43C9-B6F7-0CB60B767AE6}"/>
    <dgm:cxn modelId="{91DDF855-9B5B-40A2-99CF-7B5B896164FC}" type="presOf" srcId="{366B1B7C-E448-4FD0-B614-6A7D25FDD584}" destId="{7A8CA529-8401-439A-94D9-5BF2765C1F32}" srcOrd="0" destOrd="0" presId="urn:microsoft.com/office/officeart/2005/8/layout/lProcess2"/>
    <dgm:cxn modelId="{7FC68080-BCD8-4BB6-A2B5-6D6B36683FF4}" type="presOf" srcId="{98F26E4A-2FB3-4DFC-8AE2-3D5942DC672E}" destId="{E1528FA2-C68C-4934-95AD-7E59D78C40F2}" srcOrd="0" destOrd="0" presId="urn:microsoft.com/office/officeart/2005/8/layout/lProcess2"/>
    <dgm:cxn modelId="{F9C73881-E639-4445-BC2F-C2713BFE7D43}" type="presOf" srcId="{B2541B60-2CE8-40F2-ACFA-DEDA23F3EF48}" destId="{A07C90A0-00D2-4E8F-8A63-B77399BA0B70}" srcOrd="0" destOrd="0" presId="urn:microsoft.com/office/officeart/2005/8/layout/lProcess2"/>
    <dgm:cxn modelId="{BD3BF08B-4FC3-47E9-A884-6BA53BAD0021}" type="presOf" srcId="{F8AA9C81-9B5F-4EF7-B1D5-E0F566FCF67D}" destId="{F21A1E39-8A8B-4182-A031-DD3C70F93525}" srcOrd="0" destOrd="0" presId="urn:microsoft.com/office/officeart/2005/8/layout/lProcess2"/>
    <dgm:cxn modelId="{053067A4-EE34-4EF7-B157-36D51FA18FC3}" type="presOf" srcId="{09AE7A05-5823-4727-8EC3-3E0D05AF205D}" destId="{23281846-56D9-4C53-9F09-ED030A24174A}" srcOrd="0" destOrd="0" presId="urn:microsoft.com/office/officeart/2005/8/layout/lProcess2"/>
    <dgm:cxn modelId="{AD5F1BBD-4E47-4188-AA9D-3BC45C756068}" srcId="{B4CAA1FF-E7BD-4161-A4B0-6425CB9705AB}" destId="{09AE7A05-5823-4727-8EC3-3E0D05AF205D}" srcOrd="1" destOrd="0" parTransId="{3662EDF1-49D6-4D20-AD0D-522C12880EF9}" sibTransId="{0B75B284-C3E7-46E3-8633-AE50395B2516}"/>
    <dgm:cxn modelId="{C7C579C4-8B6D-4D95-AEDD-188803C67967}" type="presOf" srcId="{C98E9AA1-75CD-4549-9599-293375492B90}" destId="{43390D53-261F-498D-B9DD-860E7B5632AC}" srcOrd="0" destOrd="0" presId="urn:microsoft.com/office/officeart/2005/8/layout/lProcess2"/>
    <dgm:cxn modelId="{9018D8C4-EC31-4C05-9781-691A0611BF31}" type="presOf" srcId="{B4CAA1FF-E7BD-4161-A4B0-6425CB9705AB}" destId="{2474F8D6-9956-48DC-8595-6A2EBC2A47A3}" srcOrd="1" destOrd="0" presId="urn:microsoft.com/office/officeart/2005/8/layout/lProcess2"/>
    <dgm:cxn modelId="{38E7E3C7-F630-4809-A613-1BE8E52D5E61}" srcId="{E048B4E2-DDE8-44CD-BB15-EBCCB564E96B}" destId="{98F26E4A-2FB3-4DFC-8AE2-3D5942DC672E}" srcOrd="1" destOrd="0" parTransId="{B7F1826C-0526-4CCD-A90D-0C25641D1A5D}" sibTransId="{70FAA918-FCDE-4780-A1F2-E485B5B5D39C}"/>
    <dgm:cxn modelId="{8657FBF1-B85F-4D6C-BB68-914E94B7CF88}" type="presOf" srcId="{924DF8AF-7BAB-4D85-A5D4-CF6EC843CE74}" destId="{7DE89058-DA4E-47CF-A297-5CB6C47693C0}" srcOrd="1" destOrd="0" presId="urn:microsoft.com/office/officeart/2005/8/layout/lProcess2"/>
    <dgm:cxn modelId="{6B8580F7-8E16-4934-96B6-B41416DA7C00}" srcId="{98F26E4A-2FB3-4DFC-8AE2-3D5942DC672E}" destId="{366B1B7C-E448-4FD0-B614-6A7D25FDD584}" srcOrd="1" destOrd="0" parTransId="{0E44F766-6FF5-49F7-A88B-C67C8DFFCD45}" sibTransId="{18A4D55E-9970-4DBD-8526-6132BDE302BA}"/>
    <dgm:cxn modelId="{1DE701FB-7EF2-4AA3-A5EE-6E01CA5ACE9F}" type="presOf" srcId="{E048B4E2-DDE8-44CD-BB15-EBCCB564E96B}" destId="{0838E903-327B-4BF7-999C-A53D346697CD}" srcOrd="0" destOrd="0" presId="urn:microsoft.com/office/officeart/2005/8/layout/lProcess2"/>
    <dgm:cxn modelId="{D1FD21FE-6A37-4DAF-B7B6-EFBA96D94153}" srcId="{98F26E4A-2FB3-4DFC-8AE2-3D5942DC672E}" destId="{2F098B99-15F1-4020-B331-1F998103E98B}" srcOrd="0" destOrd="0" parTransId="{17250C22-D1A9-49F8-8899-11F959825D2A}" sibTransId="{FD0F0538-4F99-4A04-987C-265C1257E34D}"/>
    <dgm:cxn modelId="{160BBEFE-E770-4B22-8947-691BD9E964FD}" type="presOf" srcId="{924DF8AF-7BAB-4D85-A5D4-CF6EC843CE74}" destId="{E381A23F-12AF-4520-BD85-C1CE89C7997A}" srcOrd="0" destOrd="0" presId="urn:microsoft.com/office/officeart/2005/8/layout/lProcess2"/>
    <dgm:cxn modelId="{A638EC89-C4BD-449A-8161-454C3FBCFC81}" type="presParOf" srcId="{0838E903-327B-4BF7-999C-A53D346697CD}" destId="{5A188B56-F13F-4272-91AD-8B8140491E1F}" srcOrd="0" destOrd="0" presId="urn:microsoft.com/office/officeart/2005/8/layout/lProcess2"/>
    <dgm:cxn modelId="{62D5DB8F-2551-41AB-970F-2A46C0C3D62C}" type="presParOf" srcId="{5A188B56-F13F-4272-91AD-8B8140491E1F}" destId="{7CDF2479-F199-4233-B0DA-C5366AA52D35}" srcOrd="0" destOrd="0" presId="urn:microsoft.com/office/officeart/2005/8/layout/lProcess2"/>
    <dgm:cxn modelId="{A26820C6-5C54-45DB-A155-143A331BBC70}" type="presParOf" srcId="{5A188B56-F13F-4272-91AD-8B8140491E1F}" destId="{2474F8D6-9956-48DC-8595-6A2EBC2A47A3}" srcOrd="1" destOrd="0" presId="urn:microsoft.com/office/officeart/2005/8/layout/lProcess2"/>
    <dgm:cxn modelId="{E9099CBE-9A4A-483E-BE74-682AE49E890E}" type="presParOf" srcId="{5A188B56-F13F-4272-91AD-8B8140491E1F}" destId="{43D54B86-FFA6-45E9-970A-6B7BB0A9B687}" srcOrd="2" destOrd="0" presId="urn:microsoft.com/office/officeart/2005/8/layout/lProcess2"/>
    <dgm:cxn modelId="{1AD820D2-23D1-4D8F-8022-30CD44220730}" type="presParOf" srcId="{43D54B86-FFA6-45E9-970A-6B7BB0A9B687}" destId="{F684C8EF-CF08-4A57-A6DA-BC6A019F83CA}" srcOrd="0" destOrd="0" presId="urn:microsoft.com/office/officeart/2005/8/layout/lProcess2"/>
    <dgm:cxn modelId="{47D2AAC5-CC04-40DB-8CE0-9F78975AE926}" type="presParOf" srcId="{F684C8EF-CF08-4A57-A6DA-BC6A019F83CA}" destId="{43390D53-261F-498D-B9DD-860E7B5632AC}" srcOrd="0" destOrd="0" presId="urn:microsoft.com/office/officeart/2005/8/layout/lProcess2"/>
    <dgm:cxn modelId="{0151765B-AAF1-4925-8F87-D6B764FF32E0}" type="presParOf" srcId="{F684C8EF-CF08-4A57-A6DA-BC6A019F83CA}" destId="{7251BFFE-CAF5-4F4A-9F29-0B466C1D5D5D}" srcOrd="1" destOrd="0" presId="urn:microsoft.com/office/officeart/2005/8/layout/lProcess2"/>
    <dgm:cxn modelId="{66B40B51-C7AE-44D1-AEEE-4E2F62E76244}" type="presParOf" srcId="{F684C8EF-CF08-4A57-A6DA-BC6A019F83CA}" destId="{23281846-56D9-4C53-9F09-ED030A24174A}" srcOrd="2" destOrd="0" presId="urn:microsoft.com/office/officeart/2005/8/layout/lProcess2"/>
    <dgm:cxn modelId="{B8D05C00-B6FE-4545-B4A4-45C7550ED86D}" type="presParOf" srcId="{0838E903-327B-4BF7-999C-A53D346697CD}" destId="{2C4A7925-774B-4442-B213-3B92D99B3FCF}" srcOrd="1" destOrd="0" presId="urn:microsoft.com/office/officeart/2005/8/layout/lProcess2"/>
    <dgm:cxn modelId="{D68BB5D4-493D-4795-9FCD-103B1C5E2AFB}" type="presParOf" srcId="{0838E903-327B-4BF7-999C-A53D346697CD}" destId="{89416DC3-81F6-45D9-B2CF-D126BC9038EE}" srcOrd="2" destOrd="0" presId="urn:microsoft.com/office/officeart/2005/8/layout/lProcess2"/>
    <dgm:cxn modelId="{BA1A4659-95D2-4919-9B6D-764B52800194}" type="presParOf" srcId="{89416DC3-81F6-45D9-B2CF-D126BC9038EE}" destId="{E1528FA2-C68C-4934-95AD-7E59D78C40F2}" srcOrd="0" destOrd="0" presId="urn:microsoft.com/office/officeart/2005/8/layout/lProcess2"/>
    <dgm:cxn modelId="{21258F44-5AEC-433B-9F79-C554D7530D66}" type="presParOf" srcId="{89416DC3-81F6-45D9-B2CF-D126BC9038EE}" destId="{D2F329FB-3C39-4713-9A4B-F865D5E8742B}" srcOrd="1" destOrd="0" presId="urn:microsoft.com/office/officeart/2005/8/layout/lProcess2"/>
    <dgm:cxn modelId="{91E1A690-D62F-4762-9D78-A32A48EF679D}" type="presParOf" srcId="{89416DC3-81F6-45D9-B2CF-D126BC9038EE}" destId="{EEE24ED7-56E5-418F-8EB4-87F590401575}" srcOrd="2" destOrd="0" presId="urn:microsoft.com/office/officeart/2005/8/layout/lProcess2"/>
    <dgm:cxn modelId="{4E48CC7D-A330-49D4-B43A-43DE3718DA0A}" type="presParOf" srcId="{EEE24ED7-56E5-418F-8EB4-87F590401575}" destId="{A1C7D5CE-697E-490D-AB18-9F9D39D98298}" srcOrd="0" destOrd="0" presId="urn:microsoft.com/office/officeart/2005/8/layout/lProcess2"/>
    <dgm:cxn modelId="{4700FD82-7AC8-42EE-9EA7-0AD43424F4FE}" type="presParOf" srcId="{A1C7D5CE-697E-490D-AB18-9F9D39D98298}" destId="{8AAB55ED-A5C3-450F-A0BC-F318E89B92D1}" srcOrd="0" destOrd="0" presId="urn:microsoft.com/office/officeart/2005/8/layout/lProcess2"/>
    <dgm:cxn modelId="{DF3ABAEB-DC3F-4E13-958B-D47CED0FFB81}" type="presParOf" srcId="{A1C7D5CE-697E-490D-AB18-9F9D39D98298}" destId="{B0C90C23-AAF4-4725-B2E3-DB8A57455F9B}" srcOrd="1" destOrd="0" presId="urn:microsoft.com/office/officeart/2005/8/layout/lProcess2"/>
    <dgm:cxn modelId="{B05557C4-A219-4F4D-AD99-D9CC690067B9}" type="presParOf" srcId="{A1C7D5CE-697E-490D-AB18-9F9D39D98298}" destId="{7A8CA529-8401-439A-94D9-5BF2765C1F32}" srcOrd="2" destOrd="0" presId="urn:microsoft.com/office/officeart/2005/8/layout/lProcess2"/>
    <dgm:cxn modelId="{79FE8950-6931-43FF-A23E-0093C93F1B89}" type="presParOf" srcId="{0838E903-327B-4BF7-999C-A53D346697CD}" destId="{F58DFD3E-38A0-4A7A-B6DA-148E1EA94351}" srcOrd="3" destOrd="0" presId="urn:microsoft.com/office/officeart/2005/8/layout/lProcess2"/>
    <dgm:cxn modelId="{97F7CF06-A9E6-4BC3-959F-4A2D4A67C19F}" type="presParOf" srcId="{0838E903-327B-4BF7-999C-A53D346697CD}" destId="{E2750E1A-AF16-4B52-B11D-D00CB2A3964E}" srcOrd="4" destOrd="0" presId="urn:microsoft.com/office/officeart/2005/8/layout/lProcess2"/>
    <dgm:cxn modelId="{F5FF5112-9A06-4BFC-BA06-542BFEAF53F6}" type="presParOf" srcId="{E2750E1A-AF16-4B52-B11D-D00CB2A3964E}" destId="{E381A23F-12AF-4520-BD85-C1CE89C7997A}" srcOrd="0" destOrd="0" presId="urn:microsoft.com/office/officeart/2005/8/layout/lProcess2"/>
    <dgm:cxn modelId="{17EEB46B-3F55-41FD-B7D5-29713E7406C0}" type="presParOf" srcId="{E2750E1A-AF16-4B52-B11D-D00CB2A3964E}" destId="{7DE89058-DA4E-47CF-A297-5CB6C47693C0}" srcOrd="1" destOrd="0" presId="urn:microsoft.com/office/officeart/2005/8/layout/lProcess2"/>
    <dgm:cxn modelId="{E7B6F705-9BC4-47F4-A921-8FBD7C9BBD5F}" type="presParOf" srcId="{E2750E1A-AF16-4B52-B11D-D00CB2A3964E}" destId="{A07851E1-2F54-44FB-83FA-E83003CA38FF}" srcOrd="2" destOrd="0" presId="urn:microsoft.com/office/officeart/2005/8/layout/lProcess2"/>
    <dgm:cxn modelId="{51B6FC6C-D532-4DAA-A3E6-9A098ED4770D}" type="presParOf" srcId="{A07851E1-2F54-44FB-83FA-E83003CA38FF}" destId="{124088FD-F1B0-4E0E-B486-4110EB845072}" srcOrd="0" destOrd="0" presId="urn:microsoft.com/office/officeart/2005/8/layout/lProcess2"/>
    <dgm:cxn modelId="{B3D88F90-9EE6-45D1-86B3-F353DCF765F9}" type="presParOf" srcId="{124088FD-F1B0-4E0E-B486-4110EB845072}" destId="{F21A1E39-8A8B-4182-A031-DD3C70F93525}" srcOrd="0" destOrd="0" presId="urn:microsoft.com/office/officeart/2005/8/layout/lProcess2"/>
    <dgm:cxn modelId="{5B98C248-4255-4131-84F1-322F5886DE54}" type="presParOf" srcId="{124088FD-F1B0-4E0E-B486-4110EB845072}" destId="{DFF31D29-3091-4E5D-BE11-6A1A4284738E}" srcOrd="1" destOrd="0" presId="urn:microsoft.com/office/officeart/2005/8/layout/lProcess2"/>
    <dgm:cxn modelId="{1170AE87-EA9A-408E-B5B7-81BFC26D734F}" type="presParOf" srcId="{124088FD-F1B0-4E0E-B486-4110EB845072}" destId="{A07C90A0-00D2-4E8F-8A63-B77399BA0B70}"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EF751A-4A5D-4025-B6EC-3933D6B13C5B}"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s-EC"/>
        </a:p>
      </dgm:t>
    </dgm:pt>
    <dgm:pt modelId="{B8529AA1-61B3-48E1-8B5A-B0BBEB128EDD}">
      <dgm:prSet phldrT="[Texto]"/>
      <dgm:spPr/>
      <dgm:t>
        <a:bodyPr/>
        <a:lstStyle/>
        <a:p>
          <a:r>
            <a:rPr lang="es-EC" dirty="0"/>
            <a:t>Método Deductivo </a:t>
          </a:r>
        </a:p>
      </dgm:t>
    </dgm:pt>
    <dgm:pt modelId="{95EC686B-E7D7-4714-8189-64D848C9E9AB}" type="parTrans" cxnId="{0E16BB03-1479-431D-ADE3-117D31DDAB19}">
      <dgm:prSet/>
      <dgm:spPr/>
      <dgm:t>
        <a:bodyPr/>
        <a:lstStyle/>
        <a:p>
          <a:endParaRPr lang="es-EC"/>
        </a:p>
      </dgm:t>
    </dgm:pt>
    <dgm:pt modelId="{04FCFDEB-C3C6-40D8-9664-A714611256F2}" type="sibTrans" cxnId="{0E16BB03-1479-431D-ADE3-117D31DDAB19}">
      <dgm:prSet/>
      <dgm:spPr/>
      <dgm:t>
        <a:bodyPr/>
        <a:lstStyle/>
        <a:p>
          <a:endParaRPr lang="es-EC"/>
        </a:p>
      </dgm:t>
    </dgm:pt>
    <dgm:pt modelId="{B70C1999-E9FE-4388-9378-8039B66B048E}">
      <dgm:prSet phldrT="[Texto]"/>
      <dgm:spPr/>
      <dgm:t>
        <a:bodyPr/>
        <a:lstStyle/>
        <a:p>
          <a:r>
            <a:rPr lang="es-EC" dirty="0"/>
            <a:t>Enfoque cuantitativo</a:t>
          </a:r>
        </a:p>
      </dgm:t>
    </dgm:pt>
    <dgm:pt modelId="{21EE348A-E52D-45FC-BEF4-2055A66152A5}" type="parTrans" cxnId="{C07CC0B6-26D1-43C7-A245-95D2047B3B99}">
      <dgm:prSet/>
      <dgm:spPr/>
      <dgm:t>
        <a:bodyPr/>
        <a:lstStyle/>
        <a:p>
          <a:endParaRPr lang="es-EC"/>
        </a:p>
      </dgm:t>
    </dgm:pt>
    <dgm:pt modelId="{778CAFDC-B3A7-4084-A1F5-1B32CC52364B}" type="sibTrans" cxnId="{C07CC0B6-26D1-43C7-A245-95D2047B3B99}">
      <dgm:prSet/>
      <dgm:spPr/>
      <dgm:t>
        <a:bodyPr/>
        <a:lstStyle/>
        <a:p>
          <a:endParaRPr lang="es-EC"/>
        </a:p>
      </dgm:t>
    </dgm:pt>
    <dgm:pt modelId="{D365132B-71C6-4D1B-879C-E143BB9BA023}">
      <dgm:prSet phldrT="[Texto]"/>
      <dgm:spPr/>
      <dgm:t>
        <a:bodyPr/>
        <a:lstStyle/>
        <a:p>
          <a:r>
            <a:rPr lang="es-EC" dirty="0"/>
            <a:t>Investigación Aplicada</a:t>
          </a:r>
        </a:p>
      </dgm:t>
    </dgm:pt>
    <dgm:pt modelId="{D24C670C-559E-4E87-9794-76CA3C3DE7C6}" type="parTrans" cxnId="{B2CCA991-82D0-4EA0-8251-7973525DC7E9}">
      <dgm:prSet/>
      <dgm:spPr/>
      <dgm:t>
        <a:bodyPr/>
        <a:lstStyle/>
        <a:p>
          <a:endParaRPr lang="es-EC"/>
        </a:p>
      </dgm:t>
    </dgm:pt>
    <dgm:pt modelId="{5EC28BBA-8819-4A95-8CF8-70045CD2DAB7}" type="sibTrans" cxnId="{B2CCA991-82D0-4EA0-8251-7973525DC7E9}">
      <dgm:prSet/>
      <dgm:spPr/>
      <dgm:t>
        <a:bodyPr/>
        <a:lstStyle/>
        <a:p>
          <a:endParaRPr lang="es-EC"/>
        </a:p>
      </dgm:t>
    </dgm:pt>
    <dgm:pt modelId="{2B579CC4-6E0D-4688-A225-8FC3711857F3}">
      <dgm:prSet phldrT="[Texto]"/>
      <dgm:spPr/>
      <dgm:t>
        <a:bodyPr/>
        <a:lstStyle/>
        <a:p>
          <a:r>
            <a:rPr lang="es-EC" dirty="0"/>
            <a:t>Unidades de análisis tipo In situ</a:t>
          </a:r>
        </a:p>
      </dgm:t>
    </dgm:pt>
    <dgm:pt modelId="{9B8DA24D-9E46-4BE8-ADD4-15D61292BB2D}" type="parTrans" cxnId="{1D5E30DF-A955-4027-925C-EF8AA2F5D51F}">
      <dgm:prSet/>
      <dgm:spPr/>
      <dgm:t>
        <a:bodyPr/>
        <a:lstStyle/>
        <a:p>
          <a:endParaRPr lang="es-EC"/>
        </a:p>
      </dgm:t>
    </dgm:pt>
    <dgm:pt modelId="{CA894877-2DDE-4EB6-B0D8-955491474549}" type="sibTrans" cxnId="{1D5E30DF-A955-4027-925C-EF8AA2F5D51F}">
      <dgm:prSet/>
      <dgm:spPr/>
      <dgm:t>
        <a:bodyPr/>
        <a:lstStyle/>
        <a:p>
          <a:endParaRPr lang="es-EC"/>
        </a:p>
      </dgm:t>
    </dgm:pt>
    <dgm:pt modelId="{72C7D729-421E-4493-AB04-1C93C33E1EB3}">
      <dgm:prSet phldrT="[Texto]"/>
      <dgm:spPr/>
      <dgm:t>
        <a:bodyPr/>
        <a:lstStyle/>
        <a:p>
          <a:r>
            <a:rPr lang="es-EC" dirty="0"/>
            <a:t>Fuentes Información Primaria  y Secundaria</a:t>
          </a:r>
        </a:p>
      </dgm:t>
    </dgm:pt>
    <dgm:pt modelId="{D63B16C7-9379-4CA2-BC9F-2A7A8CF0FA1E}" type="parTrans" cxnId="{C4DAF5FB-5C44-44AE-BA81-63BAADD729AF}">
      <dgm:prSet/>
      <dgm:spPr/>
      <dgm:t>
        <a:bodyPr/>
        <a:lstStyle/>
        <a:p>
          <a:endParaRPr lang="es-EC"/>
        </a:p>
      </dgm:t>
    </dgm:pt>
    <dgm:pt modelId="{794D7AC9-2974-43D0-92B1-581050FF3C38}" type="sibTrans" cxnId="{C4DAF5FB-5C44-44AE-BA81-63BAADD729AF}">
      <dgm:prSet/>
      <dgm:spPr/>
      <dgm:t>
        <a:bodyPr/>
        <a:lstStyle/>
        <a:p>
          <a:endParaRPr lang="es-EC"/>
        </a:p>
      </dgm:t>
    </dgm:pt>
    <dgm:pt modelId="{459FDE7E-00C3-4F1C-9F07-7938CC2D8E17}">
      <dgm:prSet phldrT="[Texto]"/>
      <dgm:spPr/>
      <dgm:t>
        <a:bodyPr/>
        <a:lstStyle/>
        <a:p>
          <a:r>
            <a:rPr lang="es-EC" dirty="0"/>
            <a:t>No Experimental</a:t>
          </a:r>
        </a:p>
      </dgm:t>
    </dgm:pt>
    <dgm:pt modelId="{3D7C49D0-12C1-44DB-951A-ADC17C3F2C03}" type="parTrans" cxnId="{DFD8F6CC-56CB-4906-ADB3-D5981AD277DD}">
      <dgm:prSet/>
      <dgm:spPr/>
      <dgm:t>
        <a:bodyPr/>
        <a:lstStyle/>
        <a:p>
          <a:endParaRPr lang="es-EC"/>
        </a:p>
      </dgm:t>
    </dgm:pt>
    <dgm:pt modelId="{5C2E8561-51F1-49B6-8914-2C902BFC77DD}" type="sibTrans" cxnId="{DFD8F6CC-56CB-4906-ADB3-D5981AD277DD}">
      <dgm:prSet/>
      <dgm:spPr/>
      <dgm:t>
        <a:bodyPr/>
        <a:lstStyle/>
        <a:p>
          <a:endParaRPr lang="es-EC"/>
        </a:p>
      </dgm:t>
    </dgm:pt>
    <dgm:pt modelId="{400DC56F-4E10-4CAF-AFE3-9A78B813E930}">
      <dgm:prSet phldrT="[Texto]"/>
      <dgm:spPr/>
      <dgm:t>
        <a:bodyPr/>
        <a:lstStyle/>
        <a:p>
          <a:r>
            <a:rPr lang="es-EC" dirty="0"/>
            <a:t>Diseño correlacional</a:t>
          </a:r>
        </a:p>
      </dgm:t>
    </dgm:pt>
    <dgm:pt modelId="{CE3C82BE-5DE8-42A4-9F8E-197C876AD381}" type="parTrans" cxnId="{F98AF731-3188-4219-8E7D-15B0F5580E61}">
      <dgm:prSet/>
      <dgm:spPr/>
      <dgm:t>
        <a:bodyPr/>
        <a:lstStyle/>
        <a:p>
          <a:endParaRPr lang="es-EC"/>
        </a:p>
      </dgm:t>
    </dgm:pt>
    <dgm:pt modelId="{8E18095B-9C1E-4A0A-A14D-D8A575452E1C}" type="sibTrans" cxnId="{F98AF731-3188-4219-8E7D-15B0F5580E61}">
      <dgm:prSet/>
      <dgm:spPr/>
      <dgm:t>
        <a:bodyPr/>
        <a:lstStyle/>
        <a:p>
          <a:endParaRPr lang="es-EC"/>
        </a:p>
      </dgm:t>
    </dgm:pt>
    <dgm:pt modelId="{C38836A2-F5F0-4BC5-85CE-5CEBC9D9A096}">
      <dgm:prSet phldrT="[Texto]"/>
      <dgm:spPr/>
      <dgm:t>
        <a:bodyPr/>
        <a:lstStyle/>
        <a:p>
          <a:r>
            <a:rPr lang="es-EC" dirty="0"/>
            <a:t>Muestreo por estratos</a:t>
          </a:r>
        </a:p>
      </dgm:t>
    </dgm:pt>
    <dgm:pt modelId="{86939F6A-37DB-4D1B-B82D-C1564632A84A}" type="parTrans" cxnId="{CF5493EA-A6E0-4377-9E69-A3764770CD5D}">
      <dgm:prSet/>
      <dgm:spPr/>
      <dgm:t>
        <a:bodyPr/>
        <a:lstStyle/>
        <a:p>
          <a:endParaRPr lang="es-EC"/>
        </a:p>
      </dgm:t>
    </dgm:pt>
    <dgm:pt modelId="{FD9C6319-FC42-40EB-BBC0-0B35B495C528}" type="sibTrans" cxnId="{CF5493EA-A6E0-4377-9E69-A3764770CD5D}">
      <dgm:prSet/>
      <dgm:spPr/>
      <dgm:t>
        <a:bodyPr/>
        <a:lstStyle/>
        <a:p>
          <a:endParaRPr lang="es-EC"/>
        </a:p>
      </dgm:t>
    </dgm:pt>
    <dgm:pt modelId="{CFF942AA-5C71-425D-AB80-9A4BA86F1337}">
      <dgm:prSet phldrT="[Texto]"/>
      <dgm:spPr/>
      <dgm:t>
        <a:bodyPr/>
        <a:lstStyle/>
        <a:p>
          <a:r>
            <a:rPr lang="es-EC" dirty="0"/>
            <a:t> Validación por expertos</a:t>
          </a:r>
        </a:p>
      </dgm:t>
    </dgm:pt>
    <dgm:pt modelId="{69431306-5102-411C-B905-183F9D465D01}" type="parTrans" cxnId="{E27C9E54-56DF-426A-A8DC-35FA79442168}">
      <dgm:prSet/>
      <dgm:spPr/>
      <dgm:t>
        <a:bodyPr/>
        <a:lstStyle/>
        <a:p>
          <a:endParaRPr lang="es-EC"/>
        </a:p>
      </dgm:t>
    </dgm:pt>
    <dgm:pt modelId="{AB7E57AD-7EC3-4392-BB46-4EA589D9BF96}" type="sibTrans" cxnId="{E27C9E54-56DF-426A-A8DC-35FA79442168}">
      <dgm:prSet/>
      <dgm:spPr/>
      <dgm:t>
        <a:bodyPr/>
        <a:lstStyle/>
        <a:p>
          <a:endParaRPr lang="es-EC"/>
        </a:p>
      </dgm:t>
    </dgm:pt>
    <dgm:pt modelId="{7A143271-0CE8-4DE5-A198-5F7DF29A48F0}">
      <dgm:prSet/>
      <dgm:spPr/>
      <dgm:t>
        <a:bodyPr/>
        <a:lstStyle/>
        <a:p>
          <a:r>
            <a:rPr lang="es-EC" dirty="0"/>
            <a:t>Técnicas</a:t>
          </a:r>
        </a:p>
        <a:p>
          <a:r>
            <a:rPr lang="es-EC" dirty="0"/>
            <a:t>Encuesta</a:t>
          </a:r>
        </a:p>
        <a:p>
          <a:r>
            <a:rPr lang="es-EC" dirty="0"/>
            <a:t>Observación de campo</a:t>
          </a:r>
        </a:p>
      </dgm:t>
    </dgm:pt>
    <dgm:pt modelId="{B770BAAD-EE66-4C22-B223-3FDF5EA131C0}" type="parTrans" cxnId="{E2839A89-4D26-4CE3-9D7B-CD2562E41F2A}">
      <dgm:prSet/>
      <dgm:spPr/>
      <dgm:t>
        <a:bodyPr/>
        <a:lstStyle/>
        <a:p>
          <a:endParaRPr lang="es-EC"/>
        </a:p>
      </dgm:t>
    </dgm:pt>
    <dgm:pt modelId="{2DED9342-865B-4EFB-B238-8C3E25A61061}" type="sibTrans" cxnId="{E2839A89-4D26-4CE3-9D7B-CD2562E41F2A}">
      <dgm:prSet/>
      <dgm:spPr/>
      <dgm:t>
        <a:bodyPr/>
        <a:lstStyle/>
        <a:p>
          <a:endParaRPr lang="es-EC"/>
        </a:p>
      </dgm:t>
    </dgm:pt>
    <dgm:pt modelId="{9B77F9D2-8A51-4125-A22C-32F2A633F000}">
      <dgm:prSet/>
      <dgm:spPr/>
      <dgm:t>
        <a:bodyPr/>
        <a:lstStyle/>
        <a:p>
          <a:r>
            <a:rPr lang="es-EC" dirty="0"/>
            <a:t>Escala Likert</a:t>
          </a:r>
        </a:p>
      </dgm:t>
    </dgm:pt>
    <dgm:pt modelId="{8BF4ADA0-2720-4167-A865-B60BB15A3A42}" type="parTrans" cxnId="{1C88A96B-D0C8-4CE9-8087-AFB81981F7B9}">
      <dgm:prSet/>
      <dgm:spPr/>
      <dgm:t>
        <a:bodyPr/>
        <a:lstStyle/>
        <a:p>
          <a:endParaRPr lang="es-EC"/>
        </a:p>
      </dgm:t>
    </dgm:pt>
    <dgm:pt modelId="{894D80EF-339B-4A4F-AD78-6C0B720999C8}" type="sibTrans" cxnId="{1C88A96B-D0C8-4CE9-8087-AFB81981F7B9}">
      <dgm:prSet/>
      <dgm:spPr/>
      <dgm:t>
        <a:bodyPr/>
        <a:lstStyle/>
        <a:p>
          <a:endParaRPr lang="es-EC"/>
        </a:p>
      </dgm:t>
    </dgm:pt>
    <dgm:pt modelId="{DAA268A5-0C0B-4B91-9A5E-659620620EA2}">
      <dgm:prSet custT="1"/>
      <dgm:spPr/>
      <dgm:t>
        <a:bodyPr/>
        <a:lstStyle/>
        <a:p>
          <a:pPr marL="0" lvl="0" algn="ctr" defTabSz="622300">
            <a:lnSpc>
              <a:spcPct val="90000"/>
            </a:lnSpc>
            <a:spcBef>
              <a:spcPct val="0"/>
            </a:spcBef>
            <a:spcAft>
              <a:spcPct val="35000"/>
            </a:spcAft>
            <a:buNone/>
          </a:pPr>
          <a:r>
            <a:rPr lang="es-EC" sz="1400" kern="1200"/>
            <a:t>Software R, para análisis y cruce de variables</a:t>
          </a:r>
        </a:p>
        <a:p>
          <a:pPr marL="0" lvl="0" indent="0" algn="ctr" defTabSz="622300">
            <a:lnSpc>
              <a:spcPct val="90000"/>
            </a:lnSpc>
            <a:spcBef>
              <a:spcPct val="0"/>
            </a:spcBef>
            <a:spcAft>
              <a:spcPct val="35000"/>
            </a:spcAft>
            <a:buNone/>
          </a:pPr>
          <a:r>
            <a:rPr lang="es-EC" sz="1400" kern="1200">
              <a:latin typeface="Century Gothic" panose="020B0502020202020204"/>
              <a:ea typeface="+mn-ea"/>
              <a:cs typeface="+mn-cs"/>
            </a:rPr>
            <a:t>Test de Bartlett</a:t>
          </a:r>
          <a:endParaRPr lang="es-EC" sz="1400" kern="1200" dirty="0">
            <a:latin typeface="Century Gothic" panose="020B0502020202020204"/>
            <a:ea typeface="+mn-ea"/>
            <a:cs typeface="+mn-cs"/>
          </a:endParaRPr>
        </a:p>
      </dgm:t>
    </dgm:pt>
    <dgm:pt modelId="{C7E0AF95-8B4F-4CC1-82DF-A0EF2859477C}" type="parTrans" cxnId="{4127A935-AE8F-43A9-9C39-839FE97A570E}">
      <dgm:prSet/>
      <dgm:spPr/>
      <dgm:t>
        <a:bodyPr/>
        <a:lstStyle/>
        <a:p>
          <a:endParaRPr lang="es-EC"/>
        </a:p>
      </dgm:t>
    </dgm:pt>
    <dgm:pt modelId="{A0698B15-D1B3-4D44-85C2-E0D5CF448D94}" type="sibTrans" cxnId="{4127A935-AE8F-43A9-9C39-839FE97A570E}">
      <dgm:prSet/>
      <dgm:spPr/>
      <dgm:t>
        <a:bodyPr/>
        <a:lstStyle/>
        <a:p>
          <a:endParaRPr lang="es-EC"/>
        </a:p>
      </dgm:t>
    </dgm:pt>
    <dgm:pt modelId="{90F2C66B-F06A-47E6-9588-3DE249043089}" type="pres">
      <dgm:prSet presAssocID="{CFEF751A-4A5D-4025-B6EC-3933D6B13C5B}" presName="Name0" presStyleCnt="0">
        <dgm:presLayoutVars>
          <dgm:dir/>
          <dgm:resizeHandles/>
        </dgm:presLayoutVars>
      </dgm:prSet>
      <dgm:spPr/>
    </dgm:pt>
    <dgm:pt modelId="{CB64E5B8-2CE5-4CE7-970C-EBF9EC3DE0B1}" type="pres">
      <dgm:prSet presAssocID="{B8529AA1-61B3-48E1-8B5A-B0BBEB128EDD}" presName="compNode" presStyleCnt="0"/>
      <dgm:spPr/>
    </dgm:pt>
    <dgm:pt modelId="{7E61AC82-6B45-4A8E-A5A1-E74D3F93B7FF}" type="pres">
      <dgm:prSet presAssocID="{B8529AA1-61B3-48E1-8B5A-B0BBEB128EDD}" presName="dummyConnPt" presStyleCnt="0"/>
      <dgm:spPr/>
    </dgm:pt>
    <dgm:pt modelId="{A1A79ED8-9A40-4E3A-A58E-27D958D71A5E}" type="pres">
      <dgm:prSet presAssocID="{B8529AA1-61B3-48E1-8B5A-B0BBEB128EDD}" presName="node" presStyleLbl="node1" presStyleIdx="0" presStyleCnt="12">
        <dgm:presLayoutVars>
          <dgm:bulletEnabled val="1"/>
        </dgm:presLayoutVars>
      </dgm:prSet>
      <dgm:spPr/>
    </dgm:pt>
    <dgm:pt modelId="{F18DD8F7-4568-4A0F-A726-0FC77A518EBB}" type="pres">
      <dgm:prSet presAssocID="{04FCFDEB-C3C6-40D8-9664-A714611256F2}" presName="sibTrans" presStyleLbl="bgSibTrans2D1" presStyleIdx="0" presStyleCnt="11"/>
      <dgm:spPr/>
    </dgm:pt>
    <dgm:pt modelId="{32E7FBC2-995E-4365-8E0C-C8D332EF2828}" type="pres">
      <dgm:prSet presAssocID="{B70C1999-E9FE-4388-9378-8039B66B048E}" presName="compNode" presStyleCnt="0"/>
      <dgm:spPr/>
    </dgm:pt>
    <dgm:pt modelId="{F45073FB-9496-4E7E-917E-24E2946707C9}" type="pres">
      <dgm:prSet presAssocID="{B70C1999-E9FE-4388-9378-8039B66B048E}" presName="dummyConnPt" presStyleCnt="0"/>
      <dgm:spPr/>
    </dgm:pt>
    <dgm:pt modelId="{02CF0FF5-F93F-4DA1-AC3B-351B4020D86E}" type="pres">
      <dgm:prSet presAssocID="{B70C1999-E9FE-4388-9378-8039B66B048E}" presName="node" presStyleLbl="node1" presStyleIdx="1" presStyleCnt="12">
        <dgm:presLayoutVars>
          <dgm:bulletEnabled val="1"/>
        </dgm:presLayoutVars>
      </dgm:prSet>
      <dgm:spPr/>
    </dgm:pt>
    <dgm:pt modelId="{56AA6997-F349-4415-A114-8826955B5D98}" type="pres">
      <dgm:prSet presAssocID="{778CAFDC-B3A7-4084-A1F5-1B32CC52364B}" presName="sibTrans" presStyleLbl="bgSibTrans2D1" presStyleIdx="1" presStyleCnt="11"/>
      <dgm:spPr/>
    </dgm:pt>
    <dgm:pt modelId="{DD15D4BE-A448-483E-B29B-AB215F5688EC}" type="pres">
      <dgm:prSet presAssocID="{D365132B-71C6-4D1B-879C-E143BB9BA023}" presName="compNode" presStyleCnt="0"/>
      <dgm:spPr/>
    </dgm:pt>
    <dgm:pt modelId="{AEF5FA6E-7DED-4C2A-806B-49856B368C5C}" type="pres">
      <dgm:prSet presAssocID="{D365132B-71C6-4D1B-879C-E143BB9BA023}" presName="dummyConnPt" presStyleCnt="0"/>
      <dgm:spPr/>
    </dgm:pt>
    <dgm:pt modelId="{73C907B0-D100-4882-B675-9BC52E710D96}" type="pres">
      <dgm:prSet presAssocID="{D365132B-71C6-4D1B-879C-E143BB9BA023}" presName="node" presStyleLbl="node1" presStyleIdx="2" presStyleCnt="12">
        <dgm:presLayoutVars>
          <dgm:bulletEnabled val="1"/>
        </dgm:presLayoutVars>
      </dgm:prSet>
      <dgm:spPr/>
    </dgm:pt>
    <dgm:pt modelId="{886E8A92-0117-482B-BEAB-3BCBD93200D6}" type="pres">
      <dgm:prSet presAssocID="{5EC28BBA-8819-4A95-8CF8-70045CD2DAB7}" presName="sibTrans" presStyleLbl="bgSibTrans2D1" presStyleIdx="2" presStyleCnt="11"/>
      <dgm:spPr/>
    </dgm:pt>
    <dgm:pt modelId="{BBC18B0E-217C-4193-95A8-85EB8FDF8F8A}" type="pres">
      <dgm:prSet presAssocID="{2B579CC4-6E0D-4688-A225-8FC3711857F3}" presName="compNode" presStyleCnt="0"/>
      <dgm:spPr/>
    </dgm:pt>
    <dgm:pt modelId="{3CF46C15-FF81-42B4-BA8D-705B009E8B35}" type="pres">
      <dgm:prSet presAssocID="{2B579CC4-6E0D-4688-A225-8FC3711857F3}" presName="dummyConnPt" presStyleCnt="0"/>
      <dgm:spPr/>
    </dgm:pt>
    <dgm:pt modelId="{32F8A762-B603-4DD7-B8B8-67340D29EB2B}" type="pres">
      <dgm:prSet presAssocID="{2B579CC4-6E0D-4688-A225-8FC3711857F3}" presName="node" presStyleLbl="node1" presStyleIdx="3" presStyleCnt="12">
        <dgm:presLayoutVars>
          <dgm:bulletEnabled val="1"/>
        </dgm:presLayoutVars>
      </dgm:prSet>
      <dgm:spPr/>
    </dgm:pt>
    <dgm:pt modelId="{5F720806-F92E-47F5-955F-678A54D86907}" type="pres">
      <dgm:prSet presAssocID="{CA894877-2DDE-4EB6-B0D8-955491474549}" presName="sibTrans" presStyleLbl="bgSibTrans2D1" presStyleIdx="3" presStyleCnt="11"/>
      <dgm:spPr/>
    </dgm:pt>
    <dgm:pt modelId="{E5223628-A8DF-4DF8-BBD7-E6D70E0F43A1}" type="pres">
      <dgm:prSet presAssocID="{72C7D729-421E-4493-AB04-1C93C33E1EB3}" presName="compNode" presStyleCnt="0"/>
      <dgm:spPr/>
    </dgm:pt>
    <dgm:pt modelId="{36A07FD2-8128-4588-8927-72E77E5DDD54}" type="pres">
      <dgm:prSet presAssocID="{72C7D729-421E-4493-AB04-1C93C33E1EB3}" presName="dummyConnPt" presStyleCnt="0"/>
      <dgm:spPr/>
    </dgm:pt>
    <dgm:pt modelId="{0FD62843-61F6-4E06-B56B-11756F0D5FC4}" type="pres">
      <dgm:prSet presAssocID="{72C7D729-421E-4493-AB04-1C93C33E1EB3}" presName="node" presStyleLbl="node1" presStyleIdx="4" presStyleCnt="12">
        <dgm:presLayoutVars>
          <dgm:bulletEnabled val="1"/>
        </dgm:presLayoutVars>
      </dgm:prSet>
      <dgm:spPr/>
    </dgm:pt>
    <dgm:pt modelId="{1BBF7F64-E34D-4396-9120-192DEA9B23C2}" type="pres">
      <dgm:prSet presAssocID="{794D7AC9-2974-43D0-92B1-581050FF3C38}" presName="sibTrans" presStyleLbl="bgSibTrans2D1" presStyleIdx="4" presStyleCnt="11"/>
      <dgm:spPr/>
    </dgm:pt>
    <dgm:pt modelId="{A6DFDB0A-CD9A-4795-9C34-EA711E31BD61}" type="pres">
      <dgm:prSet presAssocID="{459FDE7E-00C3-4F1C-9F07-7938CC2D8E17}" presName="compNode" presStyleCnt="0"/>
      <dgm:spPr/>
    </dgm:pt>
    <dgm:pt modelId="{6D27DBE4-9B72-47FF-911B-A84C3EB52518}" type="pres">
      <dgm:prSet presAssocID="{459FDE7E-00C3-4F1C-9F07-7938CC2D8E17}" presName="dummyConnPt" presStyleCnt="0"/>
      <dgm:spPr/>
    </dgm:pt>
    <dgm:pt modelId="{5967F8B4-294D-49F9-A7B7-180502DF2F06}" type="pres">
      <dgm:prSet presAssocID="{459FDE7E-00C3-4F1C-9F07-7938CC2D8E17}" presName="node" presStyleLbl="node1" presStyleIdx="5" presStyleCnt="12">
        <dgm:presLayoutVars>
          <dgm:bulletEnabled val="1"/>
        </dgm:presLayoutVars>
      </dgm:prSet>
      <dgm:spPr/>
    </dgm:pt>
    <dgm:pt modelId="{AE04512E-27CF-4494-88EC-C3DD36A064B1}" type="pres">
      <dgm:prSet presAssocID="{5C2E8561-51F1-49B6-8914-2C902BFC77DD}" presName="sibTrans" presStyleLbl="bgSibTrans2D1" presStyleIdx="5" presStyleCnt="11"/>
      <dgm:spPr/>
    </dgm:pt>
    <dgm:pt modelId="{04078BFA-84D8-4E6C-B867-84D75F89D0ED}" type="pres">
      <dgm:prSet presAssocID="{400DC56F-4E10-4CAF-AFE3-9A78B813E930}" presName="compNode" presStyleCnt="0"/>
      <dgm:spPr/>
    </dgm:pt>
    <dgm:pt modelId="{6D8DC1A2-EC82-4CFF-A51E-5D0B85DD73CE}" type="pres">
      <dgm:prSet presAssocID="{400DC56F-4E10-4CAF-AFE3-9A78B813E930}" presName="dummyConnPt" presStyleCnt="0"/>
      <dgm:spPr/>
    </dgm:pt>
    <dgm:pt modelId="{FCAF2C01-C7F4-4467-962B-1D6758EA5904}" type="pres">
      <dgm:prSet presAssocID="{400DC56F-4E10-4CAF-AFE3-9A78B813E930}" presName="node" presStyleLbl="node1" presStyleIdx="6" presStyleCnt="12">
        <dgm:presLayoutVars>
          <dgm:bulletEnabled val="1"/>
        </dgm:presLayoutVars>
      </dgm:prSet>
      <dgm:spPr/>
    </dgm:pt>
    <dgm:pt modelId="{045E59DF-5E12-44FF-85EF-6895864EB442}" type="pres">
      <dgm:prSet presAssocID="{8E18095B-9C1E-4A0A-A14D-D8A575452E1C}" presName="sibTrans" presStyleLbl="bgSibTrans2D1" presStyleIdx="6" presStyleCnt="11"/>
      <dgm:spPr/>
    </dgm:pt>
    <dgm:pt modelId="{E281CCBF-19C0-4280-BC8E-1868F8E91FF8}" type="pres">
      <dgm:prSet presAssocID="{C38836A2-F5F0-4BC5-85CE-5CEBC9D9A096}" presName="compNode" presStyleCnt="0"/>
      <dgm:spPr/>
    </dgm:pt>
    <dgm:pt modelId="{7D949482-C1F8-4F2A-A17C-B90F8540D3C3}" type="pres">
      <dgm:prSet presAssocID="{C38836A2-F5F0-4BC5-85CE-5CEBC9D9A096}" presName="dummyConnPt" presStyleCnt="0"/>
      <dgm:spPr/>
    </dgm:pt>
    <dgm:pt modelId="{7B6CFC69-050E-4385-B0D4-235108A81FEE}" type="pres">
      <dgm:prSet presAssocID="{C38836A2-F5F0-4BC5-85CE-5CEBC9D9A096}" presName="node" presStyleLbl="node1" presStyleIdx="7" presStyleCnt="12">
        <dgm:presLayoutVars>
          <dgm:bulletEnabled val="1"/>
        </dgm:presLayoutVars>
      </dgm:prSet>
      <dgm:spPr/>
    </dgm:pt>
    <dgm:pt modelId="{66BD7107-0F9F-4F67-A989-2EF3AE2D6500}" type="pres">
      <dgm:prSet presAssocID="{FD9C6319-FC42-40EB-BBC0-0B35B495C528}" presName="sibTrans" presStyleLbl="bgSibTrans2D1" presStyleIdx="7" presStyleCnt="11"/>
      <dgm:spPr/>
    </dgm:pt>
    <dgm:pt modelId="{C6937D7A-8CA5-4518-B1E0-5D2F6645A599}" type="pres">
      <dgm:prSet presAssocID="{7A143271-0CE8-4DE5-A198-5F7DF29A48F0}" presName="compNode" presStyleCnt="0"/>
      <dgm:spPr/>
    </dgm:pt>
    <dgm:pt modelId="{CF50EB42-C800-4B03-BC76-181E0F19DE41}" type="pres">
      <dgm:prSet presAssocID="{7A143271-0CE8-4DE5-A198-5F7DF29A48F0}" presName="dummyConnPt" presStyleCnt="0"/>
      <dgm:spPr/>
    </dgm:pt>
    <dgm:pt modelId="{5169A94B-5BD6-4903-8019-E9012B256AA3}" type="pres">
      <dgm:prSet presAssocID="{7A143271-0CE8-4DE5-A198-5F7DF29A48F0}" presName="node" presStyleLbl="node1" presStyleIdx="8" presStyleCnt="12">
        <dgm:presLayoutVars>
          <dgm:bulletEnabled val="1"/>
        </dgm:presLayoutVars>
      </dgm:prSet>
      <dgm:spPr/>
    </dgm:pt>
    <dgm:pt modelId="{C3340980-2BE1-402A-9344-61179CE13A7B}" type="pres">
      <dgm:prSet presAssocID="{2DED9342-865B-4EFB-B238-8C3E25A61061}" presName="sibTrans" presStyleLbl="bgSibTrans2D1" presStyleIdx="8" presStyleCnt="11"/>
      <dgm:spPr/>
    </dgm:pt>
    <dgm:pt modelId="{97C41E2F-67D3-4334-AB21-0B7F497CD923}" type="pres">
      <dgm:prSet presAssocID="{9B77F9D2-8A51-4125-A22C-32F2A633F000}" presName="compNode" presStyleCnt="0"/>
      <dgm:spPr/>
    </dgm:pt>
    <dgm:pt modelId="{B07A184A-0C7C-4725-84D1-2DA95F677DE3}" type="pres">
      <dgm:prSet presAssocID="{9B77F9D2-8A51-4125-A22C-32F2A633F000}" presName="dummyConnPt" presStyleCnt="0"/>
      <dgm:spPr/>
    </dgm:pt>
    <dgm:pt modelId="{87C6220C-36C2-41CF-8943-BF969F1A73EF}" type="pres">
      <dgm:prSet presAssocID="{9B77F9D2-8A51-4125-A22C-32F2A633F000}" presName="node" presStyleLbl="node1" presStyleIdx="9" presStyleCnt="12">
        <dgm:presLayoutVars>
          <dgm:bulletEnabled val="1"/>
        </dgm:presLayoutVars>
      </dgm:prSet>
      <dgm:spPr/>
    </dgm:pt>
    <dgm:pt modelId="{BBFC44AD-CEBA-4F52-A603-13E640E5FCF5}" type="pres">
      <dgm:prSet presAssocID="{894D80EF-339B-4A4F-AD78-6C0B720999C8}" presName="sibTrans" presStyleLbl="bgSibTrans2D1" presStyleIdx="9" presStyleCnt="11"/>
      <dgm:spPr/>
    </dgm:pt>
    <dgm:pt modelId="{D961B5E6-2265-4D17-80F9-F02C53D49375}" type="pres">
      <dgm:prSet presAssocID="{DAA268A5-0C0B-4B91-9A5E-659620620EA2}" presName="compNode" presStyleCnt="0"/>
      <dgm:spPr/>
    </dgm:pt>
    <dgm:pt modelId="{4AF7336F-DE7B-405E-9505-7B644D2AD4E7}" type="pres">
      <dgm:prSet presAssocID="{DAA268A5-0C0B-4B91-9A5E-659620620EA2}" presName="dummyConnPt" presStyleCnt="0"/>
      <dgm:spPr/>
    </dgm:pt>
    <dgm:pt modelId="{4CEC85F1-B705-4ADB-99A2-CFED5F313FBB}" type="pres">
      <dgm:prSet presAssocID="{DAA268A5-0C0B-4B91-9A5E-659620620EA2}" presName="node" presStyleLbl="node1" presStyleIdx="10" presStyleCnt="12">
        <dgm:presLayoutVars>
          <dgm:bulletEnabled val="1"/>
        </dgm:presLayoutVars>
      </dgm:prSet>
      <dgm:spPr/>
    </dgm:pt>
    <dgm:pt modelId="{CD6D9FB2-A63C-4B3C-ABE7-D8C6DAE7302C}" type="pres">
      <dgm:prSet presAssocID="{A0698B15-D1B3-4D44-85C2-E0D5CF448D94}" presName="sibTrans" presStyleLbl="bgSibTrans2D1" presStyleIdx="10" presStyleCnt="11"/>
      <dgm:spPr/>
    </dgm:pt>
    <dgm:pt modelId="{539DE3E5-CC39-4422-A4F8-374BCFB768E5}" type="pres">
      <dgm:prSet presAssocID="{CFF942AA-5C71-425D-AB80-9A4BA86F1337}" presName="compNode" presStyleCnt="0"/>
      <dgm:spPr/>
    </dgm:pt>
    <dgm:pt modelId="{DE76E9A1-95F6-477C-BFAD-8BE6EB7CBD50}" type="pres">
      <dgm:prSet presAssocID="{CFF942AA-5C71-425D-AB80-9A4BA86F1337}" presName="dummyConnPt" presStyleCnt="0"/>
      <dgm:spPr/>
    </dgm:pt>
    <dgm:pt modelId="{54DFF74D-CB9F-4D3F-B052-93E243D5D73E}" type="pres">
      <dgm:prSet presAssocID="{CFF942AA-5C71-425D-AB80-9A4BA86F1337}" presName="node" presStyleLbl="node1" presStyleIdx="11" presStyleCnt="12">
        <dgm:presLayoutVars>
          <dgm:bulletEnabled val="1"/>
        </dgm:presLayoutVars>
      </dgm:prSet>
      <dgm:spPr/>
    </dgm:pt>
  </dgm:ptLst>
  <dgm:cxnLst>
    <dgm:cxn modelId="{1012EF00-E8FD-4FBE-880E-6C9AC19E2802}" type="presOf" srcId="{C38836A2-F5F0-4BC5-85CE-5CEBC9D9A096}" destId="{7B6CFC69-050E-4385-B0D4-235108A81FEE}" srcOrd="0" destOrd="0" presId="urn:microsoft.com/office/officeart/2005/8/layout/bProcess4"/>
    <dgm:cxn modelId="{08FB3801-2F67-4067-A71F-AD6FD8069CAB}" type="presOf" srcId="{B70C1999-E9FE-4388-9378-8039B66B048E}" destId="{02CF0FF5-F93F-4DA1-AC3B-351B4020D86E}" srcOrd="0" destOrd="0" presId="urn:microsoft.com/office/officeart/2005/8/layout/bProcess4"/>
    <dgm:cxn modelId="{0E16BB03-1479-431D-ADE3-117D31DDAB19}" srcId="{CFEF751A-4A5D-4025-B6EC-3933D6B13C5B}" destId="{B8529AA1-61B3-48E1-8B5A-B0BBEB128EDD}" srcOrd="0" destOrd="0" parTransId="{95EC686B-E7D7-4714-8189-64D848C9E9AB}" sibTransId="{04FCFDEB-C3C6-40D8-9664-A714611256F2}"/>
    <dgm:cxn modelId="{1034F804-E998-4D67-872B-1B01569A2C0A}" type="presOf" srcId="{A0698B15-D1B3-4D44-85C2-E0D5CF448D94}" destId="{CD6D9FB2-A63C-4B3C-ABE7-D8C6DAE7302C}" srcOrd="0" destOrd="0" presId="urn:microsoft.com/office/officeart/2005/8/layout/bProcess4"/>
    <dgm:cxn modelId="{55B18A1F-9F7A-4BC8-B68A-54677763DDB6}" type="presOf" srcId="{5EC28BBA-8819-4A95-8CF8-70045CD2DAB7}" destId="{886E8A92-0117-482B-BEAB-3BCBD93200D6}" srcOrd="0" destOrd="0" presId="urn:microsoft.com/office/officeart/2005/8/layout/bProcess4"/>
    <dgm:cxn modelId="{0E38B424-0A31-4434-9837-48B4B62D4752}" type="presOf" srcId="{CFF942AA-5C71-425D-AB80-9A4BA86F1337}" destId="{54DFF74D-CB9F-4D3F-B052-93E243D5D73E}" srcOrd="0" destOrd="0" presId="urn:microsoft.com/office/officeart/2005/8/layout/bProcess4"/>
    <dgm:cxn modelId="{B3CF482E-F432-4482-9911-97410959034E}" type="presOf" srcId="{8E18095B-9C1E-4A0A-A14D-D8A575452E1C}" destId="{045E59DF-5E12-44FF-85EF-6895864EB442}" srcOrd="0" destOrd="0" presId="urn:microsoft.com/office/officeart/2005/8/layout/bProcess4"/>
    <dgm:cxn modelId="{838C3E30-A02E-4AB6-971E-4F0FA446D885}" type="presOf" srcId="{CFEF751A-4A5D-4025-B6EC-3933D6B13C5B}" destId="{90F2C66B-F06A-47E6-9588-3DE249043089}" srcOrd="0" destOrd="0" presId="urn:microsoft.com/office/officeart/2005/8/layout/bProcess4"/>
    <dgm:cxn modelId="{F98AF731-3188-4219-8E7D-15B0F5580E61}" srcId="{CFEF751A-4A5D-4025-B6EC-3933D6B13C5B}" destId="{400DC56F-4E10-4CAF-AFE3-9A78B813E930}" srcOrd="6" destOrd="0" parTransId="{CE3C82BE-5DE8-42A4-9F8E-197C876AD381}" sibTransId="{8E18095B-9C1E-4A0A-A14D-D8A575452E1C}"/>
    <dgm:cxn modelId="{4127A935-AE8F-43A9-9C39-839FE97A570E}" srcId="{CFEF751A-4A5D-4025-B6EC-3933D6B13C5B}" destId="{DAA268A5-0C0B-4B91-9A5E-659620620EA2}" srcOrd="10" destOrd="0" parTransId="{C7E0AF95-8B4F-4CC1-82DF-A0EF2859477C}" sibTransId="{A0698B15-D1B3-4D44-85C2-E0D5CF448D94}"/>
    <dgm:cxn modelId="{D8B8AE49-8C7B-4829-8DD1-9DADA7E01103}" type="presOf" srcId="{CA894877-2DDE-4EB6-B0D8-955491474549}" destId="{5F720806-F92E-47F5-955F-678A54D86907}" srcOrd="0" destOrd="0" presId="urn:microsoft.com/office/officeart/2005/8/layout/bProcess4"/>
    <dgm:cxn modelId="{1C88A96B-D0C8-4CE9-8087-AFB81981F7B9}" srcId="{CFEF751A-4A5D-4025-B6EC-3933D6B13C5B}" destId="{9B77F9D2-8A51-4125-A22C-32F2A633F000}" srcOrd="9" destOrd="0" parTransId="{8BF4ADA0-2720-4167-A865-B60BB15A3A42}" sibTransId="{894D80EF-339B-4A4F-AD78-6C0B720999C8}"/>
    <dgm:cxn modelId="{3CF9244D-C273-49D7-A30B-9851F554DDA9}" type="presOf" srcId="{7A143271-0CE8-4DE5-A198-5F7DF29A48F0}" destId="{5169A94B-5BD6-4903-8019-E9012B256AA3}" srcOrd="0" destOrd="0" presId="urn:microsoft.com/office/officeart/2005/8/layout/bProcess4"/>
    <dgm:cxn modelId="{D6E28A74-4C19-415D-AF5A-32EA42BCB4B4}" type="presOf" srcId="{2B579CC4-6E0D-4688-A225-8FC3711857F3}" destId="{32F8A762-B603-4DD7-B8B8-67340D29EB2B}" srcOrd="0" destOrd="0" presId="urn:microsoft.com/office/officeart/2005/8/layout/bProcess4"/>
    <dgm:cxn modelId="{E27C9E54-56DF-426A-A8DC-35FA79442168}" srcId="{CFEF751A-4A5D-4025-B6EC-3933D6B13C5B}" destId="{CFF942AA-5C71-425D-AB80-9A4BA86F1337}" srcOrd="11" destOrd="0" parTransId="{69431306-5102-411C-B905-183F9D465D01}" sibTransId="{AB7E57AD-7EC3-4392-BB46-4EA589D9BF96}"/>
    <dgm:cxn modelId="{242B7A55-5164-4072-BB82-CC09CBAC3BE7}" type="presOf" srcId="{459FDE7E-00C3-4F1C-9F07-7938CC2D8E17}" destId="{5967F8B4-294D-49F9-A7B7-180502DF2F06}" srcOrd="0" destOrd="0" presId="urn:microsoft.com/office/officeart/2005/8/layout/bProcess4"/>
    <dgm:cxn modelId="{F27FED59-CC81-470B-A2AE-E5612F084F31}" type="presOf" srcId="{794D7AC9-2974-43D0-92B1-581050FF3C38}" destId="{1BBF7F64-E34D-4396-9120-192DEA9B23C2}" srcOrd="0" destOrd="0" presId="urn:microsoft.com/office/officeart/2005/8/layout/bProcess4"/>
    <dgm:cxn modelId="{48514E86-693E-4BF9-9096-D5A4A9D3B203}" type="presOf" srcId="{B8529AA1-61B3-48E1-8B5A-B0BBEB128EDD}" destId="{A1A79ED8-9A40-4E3A-A58E-27D958D71A5E}" srcOrd="0" destOrd="0" presId="urn:microsoft.com/office/officeart/2005/8/layout/bProcess4"/>
    <dgm:cxn modelId="{E2839A89-4D26-4CE3-9D7B-CD2562E41F2A}" srcId="{CFEF751A-4A5D-4025-B6EC-3933D6B13C5B}" destId="{7A143271-0CE8-4DE5-A198-5F7DF29A48F0}" srcOrd="8" destOrd="0" parTransId="{B770BAAD-EE66-4C22-B223-3FDF5EA131C0}" sibTransId="{2DED9342-865B-4EFB-B238-8C3E25A61061}"/>
    <dgm:cxn modelId="{B2CCA991-82D0-4EA0-8251-7973525DC7E9}" srcId="{CFEF751A-4A5D-4025-B6EC-3933D6B13C5B}" destId="{D365132B-71C6-4D1B-879C-E143BB9BA023}" srcOrd="2" destOrd="0" parTransId="{D24C670C-559E-4E87-9794-76CA3C3DE7C6}" sibTransId="{5EC28BBA-8819-4A95-8CF8-70045CD2DAB7}"/>
    <dgm:cxn modelId="{C07CC0B6-26D1-43C7-A245-95D2047B3B99}" srcId="{CFEF751A-4A5D-4025-B6EC-3933D6B13C5B}" destId="{B70C1999-E9FE-4388-9378-8039B66B048E}" srcOrd="1" destOrd="0" parTransId="{21EE348A-E52D-45FC-BEF4-2055A66152A5}" sibTransId="{778CAFDC-B3A7-4084-A1F5-1B32CC52364B}"/>
    <dgm:cxn modelId="{DD76E6BC-4687-4A3A-B734-B3B7CC7F7D59}" type="presOf" srcId="{D365132B-71C6-4D1B-879C-E143BB9BA023}" destId="{73C907B0-D100-4882-B675-9BC52E710D96}" srcOrd="0" destOrd="0" presId="urn:microsoft.com/office/officeart/2005/8/layout/bProcess4"/>
    <dgm:cxn modelId="{ABE03BC5-4DF0-4A7D-A5D6-FB0DA79D009A}" type="presOf" srcId="{72C7D729-421E-4493-AB04-1C93C33E1EB3}" destId="{0FD62843-61F6-4E06-B56B-11756F0D5FC4}" srcOrd="0" destOrd="0" presId="urn:microsoft.com/office/officeart/2005/8/layout/bProcess4"/>
    <dgm:cxn modelId="{6B4538CC-A718-4C46-82F6-B5F5D010DD01}" type="presOf" srcId="{2DED9342-865B-4EFB-B238-8C3E25A61061}" destId="{C3340980-2BE1-402A-9344-61179CE13A7B}" srcOrd="0" destOrd="0" presId="urn:microsoft.com/office/officeart/2005/8/layout/bProcess4"/>
    <dgm:cxn modelId="{DFD8F6CC-56CB-4906-ADB3-D5981AD277DD}" srcId="{CFEF751A-4A5D-4025-B6EC-3933D6B13C5B}" destId="{459FDE7E-00C3-4F1C-9F07-7938CC2D8E17}" srcOrd="5" destOrd="0" parTransId="{3D7C49D0-12C1-44DB-951A-ADC17C3F2C03}" sibTransId="{5C2E8561-51F1-49B6-8914-2C902BFC77DD}"/>
    <dgm:cxn modelId="{165A4ADB-DFEE-4E64-B36A-F38A39CB26CA}" type="presOf" srcId="{894D80EF-339B-4A4F-AD78-6C0B720999C8}" destId="{BBFC44AD-CEBA-4F52-A603-13E640E5FCF5}" srcOrd="0" destOrd="0" presId="urn:microsoft.com/office/officeart/2005/8/layout/bProcess4"/>
    <dgm:cxn modelId="{4EDF16DD-254F-4008-A030-863EC25B5235}" type="presOf" srcId="{FD9C6319-FC42-40EB-BBC0-0B35B495C528}" destId="{66BD7107-0F9F-4F67-A989-2EF3AE2D6500}" srcOrd="0" destOrd="0" presId="urn:microsoft.com/office/officeart/2005/8/layout/bProcess4"/>
    <dgm:cxn modelId="{1D5E30DF-A955-4027-925C-EF8AA2F5D51F}" srcId="{CFEF751A-4A5D-4025-B6EC-3933D6B13C5B}" destId="{2B579CC4-6E0D-4688-A225-8FC3711857F3}" srcOrd="3" destOrd="0" parTransId="{9B8DA24D-9E46-4BE8-ADD4-15D61292BB2D}" sibTransId="{CA894877-2DDE-4EB6-B0D8-955491474549}"/>
    <dgm:cxn modelId="{C403DFE3-683F-4B8B-A344-72C0CCA66C6C}" type="presOf" srcId="{DAA268A5-0C0B-4B91-9A5E-659620620EA2}" destId="{4CEC85F1-B705-4ADB-99A2-CFED5F313FBB}" srcOrd="0" destOrd="0" presId="urn:microsoft.com/office/officeart/2005/8/layout/bProcess4"/>
    <dgm:cxn modelId="{65ED79E6-1CED-401E-8DB2-7CEC49F667EB}" type="presOf" srcId="{5C2E8561-51F1-49B6-8914-2C902BFC77DD}" destId="{AE04512E-27CF-4494-88EC-C3DD36A064B1}" srcOrd="0" destOrd="0" presId="urn:microsoft.com/office/officeart/2005/8/layout/bProcess4"/>
    <dgm:cxn modelId="{C0C483E9-9BAB-44E3-8B97-773978062252}" type="presOf" srcId="{9B77F9D2-8A51-4125-A22C-32F2A633F000}" destId="{87C6220C-36C2-41CF-8943-BF969F1A73EF}" srcOrd="0" destOrd="0" presId="urn:microsoft.com/office/officeart/2005/8/layout/bProcess4"/>
    <dgm:cxn modelId="{CF5493EA-A6E0-4377-9E69-A3764770CD5D}" srcId="{CFEF751A-4A5D-4025-B6EC-3933D6B13C5B}" destId="{C38836A2-F5F0-4BC5-85CE-5CEBC9D9A096}" srcOrd="7" destOrd="0" parTransId="{86939F6A-37DB-4D1B-B82D-C1564632A84A}" sibTransId="{FD9C6319-FC42-40EB-BBC0-0B35B495C528}"/>
    <dgm:cxn modelId="{6146D3EE-89CD-48F2-8A10-8403C3DBC2B0}" type="presOf" srcId="{04FCFDEB-C3C6-40D8-9664-A714611256F2}" destId="{F18DD8F7-4568-4A0F-A726-0FC77A518EBB}" srcOrd="0" destOrd="0" presId="urn:microsoft.com/office/officeart/2005/8/layout/bProcess4"/>
    <dgm:cxn modelId="{F5F7BFEF-46EE-4CB7-BA01-1CE2C1653ACB}" type="presOf" srcId="{400DC56F-4E10-4CAF-AFE3-9A78B813E930}" destId="{FCAF2C01-C7F4-4467-962B-1D6758EA5904}" srcOrd="0" destOrd="0" presId="urn:microsoft.com/office/officeart/2005/8/layout/bProcess4"/>
    <dgm:cxn modelId="{2C82BCF2-27B8-43C3-A8CF-2411917AAA6A}" type="presOf" srcId="{778CAFDC-B3A7-4084-A1F5-1B32CC52364B}" destId="{56AA6997-F349-4415-A114-8826955B5D98}" srcOrd="0" destOrd="0" presId="urn:microsoft.com/office/officeart/2005/8/layout/bProcess4"/>
    <dgm:cxn modelId="{C4DAF5FB-5C44-44AE-BA81-63BAADD729AF}" srcId="{CFEF751A-4A5D-4025-B6EC-3933D6B13C5B}" destId="{72C7D729-421E-4493-AB04-1C93C33E1EB3}" srcOrd="4" destOrd="0" parTransId="{D63B16C7-9379-4CA2-BC9F-2A7A8CF0FA1E}" sibTransId="{794D7AC9-2974-43D0-92B1-581050FF3C38}"/>
    <dgm:cxn modelId="{F64C2B31-00B5-4563-AB24-1B3D25EAD5F6}" type="presParOf" srcId="{90F2C66B-F06A-47E6-9588-3DE249043089}" destId="{CB64E5B8-2CE5-4CE7-970C-EBF9EC3DE0B1}" srcOrd="0" destOrd="0" presId="urn:microsoft.com/office/officeart/2005/8/layout/bProcess4"/>
    <dgm:cxn modelId="{B4284068-BEA1-48FD-A006-8A8243A66835}" type="presParOf" srcId="{CB64E5B8-2CE5-4CE7-970C-EBF9EC3DE0B1}" destId="{7E61AC82-6B45-4A8E-A5A1-E74D3F93B7FF}" srcOrd="0" destOrd="0" presId="urn:microsoft.com/office/officeart/2005/8/layout/bProcess4"/>
    <dgm:cxn modelId="{4E1D6AD8-A3EE-45F4-B7EF-A2A8A9BDB9B7}" type="presParOf" srcId="{CB64E5B8-2CE5-4CE7-970C-EBF9EC3DE0B1}" destId="{A1A79ED8-9A40-4E3A-A58E-27D958D71A5E}" srcOrd="1" destOrd="0" presId="urn:microsoft.com/office/officeart/2005/8/layout/bProcess4"/>
    <dgm:cxn modelId="{0A626A3D-1A20-42D7-8DD3-6BCA46E1CE4D}" type="presParOf" srcId="{90F2C66B-F06A-47E6-9588-3DE249043089}" destId="{F18DD8F7-4568-4A0F-A726-0FC77A518EBB}" srcOrd="1" destOrd="0" presId="urn:microsoft.com/office/officeart/2005/8/layout/bProcess4"/>
    <dgm:cxn modelId="{3A6D4115-BD2C-4EB5-BF48-9D061D221428}" type="presParOf" srcId="{90F2C66B-F06A-47E6-9588-3DE249043089}" destId="{32E7FBC2-995E-4365-8E0C-C8D332EF2828}" srcOrd="2" destOrd="0" presId="urn:microsoft.com/office/officeart/2005/8/layout/bProcess4"/>
    <dgm:cxn modelId="{E13763E7-4B49-4DB5-9D68-ED5A2E0E9A07}" type="presParOf" srcId="{32E7FBC2-995E-4365-8E0C-C8D332EF2828}" destId="{F45073FB-9496-4E7E-917E-24E2946707C9}" srcOrd="0" destOrd="0" presId="urn:microsoft.com/office/officeart/2005/8/layout/bProcess4"/>
    <dgm:cxn modelId="{AB6326B0-3EE8-4A14-97AA-FBBBC59B7D71}" type="presParOf" srcId="{32E7FBC2-995E-4365-8E0C-C8D332EF2828}" destId="{02CF0FF5-F93F-4DA1-AC3B-351B4020D86E}" srcOrd="1" destOrd="0" presId="urn:microsoft.com/office/officeart/2005/8/layout/bProcess4"/>
    <dgm:cxn modelId="{4DBBEFED-8372-4F9F-BDFD-E9C3D89BDED5}" type="presParOf" srcId="{90F2C66B-F06A-47E6-9588-3DE249043089}" destId="{56AA6997-F349-4415-A114-8826955B5D98}" srcOrd="3" destOrd="0" presId="urn:microsoft.com/office/officeart/2005/8/layout/bProcess4"/>
    <dgm:cxn modelId="{4020CD73-A4A7-46E5-8AE0-4C429EC84AE4}" type="presParOf" srcId="{90F2C66B-F06A-47E6-9588-3DE249043089}" destId="{DD15D4BE-A448-483E-B29B-AB215F5688EC}" srcOrd="4" destOrd="0" presId="urn:microsoft.com/office/officeart/2005/8/layout/bProcess4"/>
    <dgm:cxn modelId="{52B6EA28-6013-4517-8CBE-80E44749F0A6}" type="presParOf" srcId="{DD15D4BE-A448-483E-B29B-AB215F5688EC}" destId="{AEF5FA6E-7DED-4C2A-806B-49856B368C5C}" srcOrd="0" destOrd="0" presId="urn:microsoft.com/office/officeart/2005/8/layout/bProcess4"/>
    <dgm:cxn modelId="{BC83D9B8-D6B5-4DEF-B6B0-14A693411BF2}" type="presParOf" srcId="{DD15D4BE-A448-483E-B29B-AB215F5688EC}" destId="{73C907B0-D100-4882-B675-9BC52E710D96}" srcOrd="1" destOrd="0" presId="urn:microsoft.com/office/officeart/2005/8/layout/bProcess4"/>
    <dgm:cxn modelId="{E3539E4F-6749-42D0-AB62-83D00D8DB5E3}" type="presParOf" srcId="{90F2C66B-F06A-47E6-9588-3DE249043089}" destId="{886E8A92-0117-482B-BEAB-3BCBD93200D6}" srcOrd="5" destOrd="0" presId="urn:microsoft.com/office/officeart/2005/8/layout/bProcess4"/>
    <dgm:cxn modelId="{008EC0C8-89E6-4F9B-86C5-2BA37676E7FB}" type="presParOf" srcId="{90F2C66B-F06A-47E6-9588-3DE249043089}" destId="{BBC18B0E-217C-4193-95A8-85EB8FDF8F8A}" srcOrd="6" destOrd="0" presId="urn:microsoft.com/office/officeart/2005/8/layout/bProcess4"/>
    <dgm:cxn modelId="{D305B796-C02B-4A59-9219-10266D00221F}" type="presParOf" srcId="{BBC18B0E-217C-4193-95A8-85EB8FDF8F8A}" destId="{3CF46C15-FF81-42B4-BA8D-705B009E8B35}" srcOrd="0" destOrd="0" presId="urn:microsoft.com/office/officeart/2005/8/layout/bProcess4"/>
    <dgm:cxn modelId="{26F02752-B7CB-4467-9EE8-D1142E00E375}" type="presParOf" srcId="{BBC18B0E-217C-4193-95A8-85EB8FDF8F8A}" destId="{32F8A762-B603-4DD7-B8B8-67340D29EB2B}" srcOrd="1" destOrd="0" presId="urn:microsoft.com/office/officeart/2005/8/layout/bProcess4"/>
    <dgm:cxn modelId="{1D29F105-1A9E-4FA1-9635-6F7796C3307F}" type="presParOf" srcId="{90F2C66B-F06A-47E6-9588-3DE249043089}" destId="{5F720806-F92E-47F5-955F-678A54D86907}" srcOrd="7" destOrd="0" presId="urn:microsoft.com/office/officeart/2005/8/layout/bProcess4"/>
    <dgm:cxn modelId="{B812BE97-FE70-4E3F-BD34-A38113B23490}" type="presParOf" srcId="{90F2C66B-F06A-47E6-9588-3DE249043089}" destId="{E5223628-A8DF-4DF8-BBD7-E6D70E0F43A1}" srcOrd="8" destOrd="0" presId="urn:microsoft.com/office/officeart/2005/8/layout/bProcess4"/>
    <dgm:cxn modelId="{35D6C195-F833-4505-8B0D-0854B1C01FFF}" type="presParOf" srcId="{E5223628-A8DF-4DF8-BBD7-E6D70E0F43A1}" destId="{36A07FD2-8128-4588-8927-72E77E5DDD54}" srcOrd="0" destOrd="0" presId="urn:microsoft.com/office/officeart/2005/8/layout/bProcess4"/>
    <dgm:cxn modelId="{A6D91973-4EE2-498F-AFE4-B59E9FC7467E}" type="presParOf" srcId="{E5223628-A8DF-4DF8-BBD7-E6D70E0F43A1}" destId="{0FD62843-61F6-4E06-B56B-11756F0D5FC4}" srcOrd="1" destOrd="0" presId="urn:microsoft.com/office/officeart/2005/8/layout/bProcess4"/>
    <dgm:cxn modelId="{2A8EB195-80BA-4225-BE1B-AB8306B97CF0}" type="presParOf" srcId="{90F2C66B-F06A-47E6-9588-3DE249043089}" destId="{1BBF7F64-E34D-4396-9120-192DEA9B23C2}" srcOrd="9" destOrd="0" presId="urn:microsoft.com/office/officeart/2005/8/layout/bProcess4"/>
    <dgm:cxn modelId="{03460C75-D76D-45E2-81E4-62168DE59F66}" type="presParOf" srcId="{90F2C66B-F06A-47E6-9588-3DE249043089}" destId="{A6DFDB0A-CD9A-4795-9C34-EA711E31BD61}" srcOrd="10" destOrd="0" presId="urn:microsoft.com/office/officeart/2005/8/layout/bProcess4"/>
    <dgm:cxn modelId="{EC6A1AC2-626A-4420-A2DB-2566E0715676}" type="presParOf" srcId="{A6DFDB0A-CD9A-4795-9C34-EA711E31BD61}" destId="{6D27DBE4-9B72-47FF-911B-A84C3EB52518}" srcOrd="0" destOrd="0" presId="urn:microsoft.com/office/officeart/2005/8/layout/bProcess4"/>
    <dgm:cxn modelId="{5B4AFC03-EE1B-4E09-8E2C-DED9D0174635}" type="presParOf" srcId="{A6DFDB0A-CD9A-4795-9C34-EA711E31BD61}" destId="{5967F8B4-294D-49F9-A7B7-180502DF2F06}" srcOrd="1" destOrd="0" presId="urn:microsoft.com/office/officeart/2005/8/layout/bProcess4"/>
    <dgm:cxn modelId="{5D9F5DA8-D3A4-46E8-BDC3-E3022AC62AA5}" type="presParOf" srcId="{90F2C66B-F06A-47E6-9588-3DE249043089}" destId="{AE04512E-27CF-4494-88EC-C3DD36A064B1}" srcOrd="11" destOrd="0" presId="urn:microsoft.com/office/officeart/2005/8/layout/bProcess4"/>
    <dgm:cxn modelId="{6285E449-4E3F-4D09-9FE6-6A8DCB7F176C}" type="presParOf" srcId="{90F2C66B-F06A-47E6-9588-3DE249043089}" destId="{04078BFA-84D8-4E6C-B867-84D75F89D0ED}" srcOrd="12" destOrd="0" presId="urn:microsoft.com/office/officeart/2005/8/layout/bProcess4"/>
    <dgm:cxn modelId="{85325017-5E46-4B27-8FEC-BE8F0D7FCAB2}" type="presParOf" srcId="{04078BFA-84D8-4E6C-B867-84D75F89D0ED}" destId="{6D8DC1A2-EC82-4CFF-A51E-5D0B85DD73CE}" srcOrd="0" destOrd="0" presId="urn:microsoft.com/office/officeart/2005/8/layout/bProcess4"/>
    <dgm:cxn modelId="{5BCEC485-1B17-40F3-B35D-EC149F208032}" type="presParOf" srcId="{04078BFA-84D8-4E6C-B867-84D75F89D0ED}" destId="{FCAF2C01-C7F4-4467-962B-1D6758EA5904}" srcOrd="1" destOrd="0" presId="urn:microsoft.com/office/officeart/2005/8/layout/bProcess4"/>
    <dgm:cxn modelId="{60B15C97-DB6C-4E84-8FAE-B6C11300EE56}" type="presParOf" srcId="{90F2C66B-F06A-47E6-9588-3DE249043089}" destId="{045E59DF-5E12-44FF-85EF-6895864EB442}" srcOrd="13" destOrd="0" presId="urn:microsoft.com/office/officeart/2005/8/layout/bProcess4"/>
    <dgm:cxn modelId="{550FD98E-50FA-4B3F-9F57-5D131CF66306}" type="presParOf" srcId="{90F2C66B-F06A-47E6-9588-3DE249043089}" destId="{E281CCBF-19C0-4280-BC8E-1868F8E91FF8}" srcOrd="14" destOrd="0" presId="urn:microsoft.com/office/officeart/2005/8/layout/bProcess4"/>
    <dgm:cxn modelId="{DA91E8D7-6751-4829-A82A-D571143EADD0}" type="presParOf" srcId="{E281CCBF-19C0-4280-BC8E-1868F8E91FF8}" destId="{7D949482-C1F8-4F2A-A17C-B90F8540D3C3}" srcOrd="0" destOrd="0" presId="urn:microsoft.com/office/officeart/2005/8/layout/bProcess4"/>
    <dgm:cxn modelId="{FE33DDBA-5A63-4C62-B2E2-EBD02919E180}" type="presParOf" srcId="{E281CCBF-19C0-4280-BC8E-1868F8E91FF8}" destId="{7B6CFC69-050E-4385-B0D4-235108A81FEE}" srcOrd="1" destOrd="0" presId="urn:microsoft.com/office/officeart/2005/8/layout/bProcess4"/>
    <dgm:cxn modelId="{D823DD9D-DD7C-42B4-A2C8-0E74DA14431D}" type="presParOf" srcId="{90F2C66B-F06A-47E6-9588-3DE249043089}" destId="{66BD7107-0F9F-4F67-A989-2EF3AE2D6500}" srcOrd="15" destOrd="0" presId="urn:microsoft.com/office/officeart/2005/8/layout/bProcess4"/>
    <dgm:cxn modelId="{4E40080D-2F98-4892-A157-79821BEDE2D1}" type="presParOf" srcId="{90F2C66B-F06A-47E6-9588-3DE249043089}" destId="{C6937D7A-8CA5-4518-B1E0-5D2F6645A599}" srcOrd="16" destOrd="0" presId="urn:microsoft.com/office/officeart/2005/8/layout/bProcess4"/>
    <dgm:cxn modelId="{B7732933-7035-4814-94F1-A5B1F73FE299}" type="presParOf" srcId="{C6937D7A-8CA5-4518-B1E0-5D2F6645A599}" destId="{CF50EB42-C800-4B03-BC76-181E0F19DE41}" srcOrd="0" destOrd="0" presId="urn:microsoft.com/office/officeart/2005/8/layout/bProcess4"/>
    <dgm:cxn modelId="{AB13A30B-DF27-4B1D-B9FD-493365A01AEA}" type="presParOf" srcId="{C6937D7A-8CA5-4518-B1E0-5D2F6645A599}" destId="{5169A94B-5BD6-4903-8019-E9012B256AA3}" srcOrd="1" destOrd="0" presId="urn:microsoft.com/office/officeart/2005/8/layout/bProcess4"/>
    <dgm:cxn modelId="{D5E038BE-8326-4865-A6E7-404B725AE9FD}" type="presParOf" srcId="{90F2C66B-F06A-47E6-9588-3DE249043089}" destId="{C3340980-2BE1-402A-9344-61179CE13A7B}" srcOrd="17" destOrd="0" presId="urn:microsoft.com/office/officeart/2005/8/layout/bProcess4"/>
    <dgm:cxn modelId="{6FA19423-BC65-46F2-97D0-8645DF2DA4AC}" type="presParOf" srcId="{90F2C66B-F06A-47E6-9588-3DE249043089}" destId="{97C41E2F-67D3-4334-AB21-0B7F497CD923}" srcOrd="18" destOrd="0" presId="urn:microsoft.com/office/officeart/2005/8/layout/bProcess4"/>
    <dgm:cxn modelId="{6E160FA6-ECE3-4729-9EA5-42F48A9EB8B2}" type="presParOf" srcId="{97C41E2F-67D3-4334-AB21-0B7F497CD923}" destId="{B07A184A-0C7C-4725-84D1-2DA95F677DE3}" srcOrd="0" destOrd="0" presId="urn:microsoft.com/office/officeart/2005/8/layout/bProcess4"/>
    <dgm:cxn modelId="{45150DAF-8E0B-4857-8770-65F13B103420}" type="presParOf" srcId="{97C41E2F-67D3-4334-AB21-0B7F497CD923}" destId="{87C6220C-36C2-41CF-8943-BF969F1A73EF}" srcOrd="1" destOrd="0" presId="urn:microsoft.com/office/officeart/2005/8/layout/bProcess4"/>
    <dgm:cxn modelId="{23704F43-EF58-438A-A3A3-730C198516C9}" type="presParOf" srcId="{90F2C66B-F06A-47E6-9588-3DE249043089}" destId="{BBFC44AD-CEBA-4F52-A603-13E640E5FCF5}" srcOrd="19" destOrd="0" presId="urn:microsoft.com/office/officeart/2005/8/layout/bProcess4"/>
    <dgm:cxn modelId="{9C1A5435-060D-4F86-94A0-CA3BD8B51A7D}" type="presParOf" srcId="{90F2C66B-F06A-47E6-9588-3DE249043089}" destId="{D961B5E6-2265-4D17-80F9-F02C53D49375}" srcOrd="20" destOrd="0" presId="urn:microsoft.com/office/officeart/2005/8/layout/bProcess4"/>
    <dgm:cxn modelId="{D5B3EF66-F987-4410-AC64-6E902BE81614}" type="presParOf" srcId="{D961B5E6-2265-4D17-80F9-F02C53D49375}" destId="{4AF7336F-DE7B-405E-9505-7B644D2AD4E7}" srcOrd="0" destOrd="0" presId="urn:microsoft.com/office/officeart/2005/8/layout/bProcess4"/>
    <dgm:cxn modelId="{8157208B-22D5-4401-A509-7806AAD41F31}" type="presParOf" srcId="{D961B5E6-2265-4D17-80F9-F02C53D49375}" destId="{4CEC85F1-B705-4ADB-99A2-CFED5F313FBB}" srcOrd="1" destOrd="0" presId="urn:microsoft.com/office/officeart/2005/8/layout/bProcess4"/>
    <dgm:cxn modelId="{8D06A382-BD09-4CE4-BF2C-6CF785E9DACF}" type="presParOf" srcId="{90F2C66B-F06A-47E6-9588-3DE249043089}" destId="{CD6D9FB2-A63C-4B3C-ABE7-D8C6DAE7302C}" srcOrd="21" destOrd="0" presId="urn:microsoft.com/office/officeart/2005/8/layout/bProcess4"/>
    <dgm:cxn modelId="{1EFC6DBD-EEEF-40AD-9B13-DB9FDE26C32B}" type="presParOf" srcId="{90F2C66B-F06A-47E6-9588-3DE249043089}" destId="{539DE3E5-CC39-4422-A4F8-374BCFB768E5}" srcOrd="22" destOrd="0" presId="urn:microsoft.com/office/officeart/2005/8/layout/bProcess4"/>
    <dgm:cxn modelId="{2878E252-9F34-4AD9-8F20-18CF04C02B1D}" type="presParOf" srcId="{539DE3E5-CC39-4422-A4F8-374BCFB768E5}" destId="{DE76E9A1-95F6-477C-BFAD-8BE6EB7CBD50}" srcOrd="0" destOrd="0" presId="urn:microsoft.com/office/officeart/2005/8/layout/bProcess4"/>
    <dgm:cxn modelId="{EC403980-F095-4E73-9410-9480763988B3}" type="presParOf" srcId="{539DE3E5-CC39-4422-A4F8-374BCFB768E5}" destId="{54DFF74D-CB9F-4D3F-B052-93E243D5D73E}"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765726-E633-4AC4-B703-A892E3D43B78}"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C"/>
        </a:p>
      </dgm:t>
    </dgm:pt>
    <dgm:pt modelId="{3463771B-8116-4BBC-B446-7E7D2E5158D6}">
      <dgm:prSet phldrT="[Texto]"/>
      <dgm:spPr/>
      <dgm:t>
        <a:bodyPr/>
        <a:lstStyle/>
        <a:p>
          <a:r>
            <a:rPr lang="es-EC" dirty="0"/>
            <a:t>Ausencia de actividades recreativas que aporten al bienestar Personal</a:t>
          </a:r>
        </a:p>
      </dgm:t>
    </dgm:pt>
    <dgm:pt modelId="{B06E4D78-A266-4BB2-B51F-89668FDC68C7}" type="parTrans" cxnId="{BCB9143D-DB05-40B9-BD6B-F58D0E35FF1B}">
      <dgm:prSet/>
      <dgm:spPr/>
      <dgm:t>
        <a:bodyPr/>
        <a:lstStyle/>
        <a:p>
          <a:endParaRPr lang="es-EC"/>
        </a:p>
      </dgm:t>
    </dgm:pt>
    <dgm:pt modelId="{876663CC-F03A-48E4-AB9F-08EB3D4C4F94}" type="sibTrans" cxnId="{BCB9143D-DB05-40B9-BD6B-F58D0E35FF1B}">
      <dgm:prSet/>
      <dgm:spPr/>
      <dgm:t>
        <a:bodyPr/>
        <a:lstStyle/>
        <a:p>
          <a:endParaRPr lang="es-EC"/>
        </a:p>
      </dgm:t>
    </dgm:pt>
    <dgm:pt modelId="{DF7624A4-AD7B-465F-8025-16E1ADF2FC4D}">
      <dgm:prSet phldrT="[Texto]" custT="1"/>
      <dgm:spPr/>
      <dgm:t>
        <a:bodyPr/>
        <a:lstStyle/>
        <a:p>
          <a:r>
            <a:rPr lang="es-EC" sz="1200" dirty="0"/>
            <a:t>Programas de inclusión en actividades recreativas</a:t>
          </a:r>
        </a:p>
      </dgm:t>
    </dgm:pt>
    <dgm:pt modelId="{C4554EBA-8644-428E-8FD3-F3511571649C}" type="parTrans" cxnId="{C292A431-9E62-48AA-9C21-4E556B4AD9AC}">
      <dgm:prSet/>
      <dgm:spPr/>
      <dgm:t>
        <a:bodyPr/>
        <a:lstStyle/>
        <a:p>
          <a:endParaRPr lang="es-EC"/>
        </a:p>
      </dgm:t>
    </dgm:pt>
    <dgm:pt modelId="{4E859D5C-E29E-4767-8784-562F57E1628C}" type="sibTrans" cxnId="{C292A431-9E62-48AA-9C21-4E556B4AD9AC}">
      <dgm:prSet/>
      <dgm:spPr/>
      <dgm:t>
        <a:bodyPr/>
        <a:lstStyle/>
        <a:p>
          <a:endParaRPr lang="es-EC"/>
        </a:p>
      </dgm:t>
    </dgm:pt>
    <dgm:pt modelId="{C20E0AE6-3633-4D25-BFF3-0D75B6E66D07}">
      <dgm:prSet phldrT="[Texto]" custT="1"/>
      <dgm:spPr/>
      <dgm:t>
        <a:bodyPr/>
        <a:lstStyle/>
        <a:p>
          <a:r>
            <a:rPr lang="es-EC" sz="1200" dirty="0"/>
            <a:t>Actividades de inclusión fomente mayor visibilidad del Adulto mayor</a:t>
          </a:r>
        </a:p>
      </dgm:t>
    </dgm:pt>
    <dgm:pt modelId="{1C5D746F-7BFC-469C-B786-B31EC5B47EDB}" type="parTrans" cxnId="{0DD86723-E33C-415F-A82E-D0725747161F}">
      <dgm:prSet/>
      <dgm:spPr/>
      <dgm:t>
        <a:bodyPr/>
        <a:lstStyle/>
        <a:p>
          <a:endParaRPr lang="es-EC"/>
        </a:p>
      </dgm:t>
    </dgm:pt>
    <dgm:pt modelId="{E35635FF-7A6A-4C40-ABF1-A16EF7D3FFAB}" type="sibTrans" cxnId="{0DD86723-E33C-415F-A82E-D0725747161F}">
      <dgm:prSet/>
      <dgm:spPr/>
      <dgm:t>
        <a:bodyPr/>
        <a:lstStyle/>
        <a:p>
          <a:endParaRPr lang="es-EC"/>
        </a:p>
      </dgm:t>
    </dgm:pt>
    <dgm:pt modelId="{6A612E04-3ECF-46EB-8546-F1142E308A48}">
      <dgm:prSet phldrT="[Texto]"/>
      <dgm:spPr/>
      <dgm:t>
        <a:bodyPr/>
        <a:lstStyle/>
        <a:p>
          <a:r>
            <a:rPr lang="es-EC" dirty="0"/>
            <a:t>Promedio en salud es de 60%,.</a:t>
          </a:r>
        </a:p>
        <a:p>
          <a:r>
            <a:rPr lang="es-EC" dirty="0"/>
            <a:t>La estabilidad laboral solo 55%</a:t>
          </a:r>
        </a:p>
      </dgm:t>
    </dgm:pt>
    <dgm:pt modelId="{1F9E78FD-A5C1-4DFF-A5B9-AC3F89DF9A06}" type="parTrans" cxnId="{D41655E5-5C0E-4B83-97E5-525AC866F834}">
      <dgm:prSet/>
      <dgm:spPr/>
      <dgm:t>
        <a:bodyPr/>
        <a:lstStyle/>
        <a:p>
          <a:endParaRPr lang="es-EC"/>
        </a:p>
      </dgm:t>
    </dgm:pt>
    <dgm:pt modelId="{349F0290-DE03-4800-8D37-8614ED39F31E}" type="sibTrans" cxnId="{D41655E5-5C0E-4B83-97E5-525AC866F834}">
      <dgm:prSet/>
      <dgm:spPr/>
      <dgm:t>
        <a:bodyPr/>
        <a:lstStyle/>
        <a:p>
          <a:endParaRPr lang="es-EC"/>
        </a:p>
      </dgm:t>
    </dgm:pt>
    <dgm:pt modelId="{CA116CC6-FBB6-4FB0-94CC-9F7D203D448F}">
      <dgm:prSet phldrT="[Texto]" custT="1"/>
      <dgm:spPr/>
      <dgm:t>
        <a:bodyPr/>
        <a:lstStyle/>
        <a:p>
          <a:pPr algn="just"/>
          <a:r>
            <a:rPr lang="es-EC" sz="800" dirty="0"/>
            <a:t> </a:t>
          </a:r>
          <a:r>
            <a:rPr lang="es-EC" sz="1100" dirty="0"/>
            <a:t>Actividades inclusivas que fomenten mayor visibilidad en la sociedad tras jubilación</a:t>
          </a:r>
        </a:p>
      </dgm:t>
    </dgm:pt>
    <dgm:pt modelId="{8C8CBDB2-8DDA-4E28-8AEA-5C4E787796A7}" type="parTrans" cxnId="{080CF072-5E0E-49B6-AD8D-E1BF7F43D8A3}">
      <dgm:prSet/>
      <dgm:spPr/>
      <dgm:t>
        <a:bodyPr/>
        <a:lstStyle/>
        <a:p>
          <a:endParaRPr lang="es-EC"/>
        </a:p>
      </dgm:t>
    </dgm:pt>
    <dgm:pt modelId="{DB6D1B7A-5577-46A1-BC8B-A5CAECB26ACA}" type="sibTrans" cxnId="{080CF072-5E0E-49B6-AD8D-E1BF7F43D8A3}">
      <dgm:prSet/>
      <dgm:spPr/>
      <dgm:t>
        <a:bodyPr/>
        <a:lstStyle/>
        <a:p>
          <a:endParaRPr lang="es-EC"/>
        </a:p>
      </dgm:t>
    </dgm:pt>
    <dgm:pt modelId="{66A4A57C-91A5-4BF0-BF1A-049D0882C64A}">
      <dgm:prSet phldrT="[Texto]"/>
      <dgm:spPr/>
      <dgm:t>
        <a:bodyPr/>
        <a:lstStyle/>
        <a:p>
          <a:pPr algn="l"/>
          <a:endParaRPr lang="es-EC" sz="800" dirty="0"/>
        </a:p>
      </dgm:t>
    </dgm:pt>
    <dgm:pt modelId="{B0713BE8-61D2-44B5-A05C-6015440B859A}" type="parTrans" cxnId="{BE727626-33C4-4226-AF26-60045DFDE58F}">
      <dgm:prSet/>
      <dgm:spPr/>
      <dgm:t>
        <a:bodyPr/>
        <a:lstStyle/>
        <a:p>
          <a:endParaRPr lang="es-EC"/>
        </a:p>
      </dgm:t>
    </dgm:pt>
    <dgm:pt modelId="{ECA9608B-77C5-49AD-A94D-08A4CEFC9A68}" type="sibTrans" cxnId="{BE727626-33C4-4226-AF26-60045DFDE58F}">
      <dgm:prSet/>
      <dgm:spPr/>
      <dgm:t>
        <a:bodyPr/>
        <a:lstStyle/>
        <a:p>
          <a:endParaRPr lang="es-EC"/>
        </a:p>
      </dgm:t>
    </dgm:pt>
    <dgm:pt modelId="{E37EC888-55B7-4A35-AAEF-CDAE3A672DC8}">
      <dgm:prSet phldrT="[Texto]"/>
      <dgm:spPr/>
      <dgm:t>
        <a:bodyPr/>
        <a:lstStyle/>
        <a:p>
          <a:r>
            <a:rPr lang="es-EC" dirty="0"/>
            <a:t>Tendencia negativa marcada del adulto mayor</a:t>
          </a:r>
        </a:p>
      </dgm:t>
    </dgm:pt>
    <dgm:pt modelId="{29FAB76F-4C99-47B1-90BC-E5B83B126ED2}" type="parTrans" cxnId="{233FEAB2-B25E-433C-97B8-5B076A683917}">
      <dgm:prSet/>
      <dgm:spPr/>
      <dgm:t>
        <a:bodyPr/>
        <a:lstStyle/>
        <a:p>
          <a:endParaRPr lang="es-EC"/>
        </a:p>
      </dgm:t>
    </dgm:pt>
    <dgm:pt modelId="{16DA1D4A-6B3A-435C-BE14-2244AC8FA55E}" type="sibTrans" cxnId="{233FEAB2-B25E-433C-97B8-5B076A683917}">
      <dgm:prSet/>
      <dgm:spPr/>
      <dgm:t>
        <a:bodyPr/>
        <a:lstStyle/>
        <a:p>
          <a:endParaRPr lang="es-EC"/>
        </a:p>
      </dgm:t>
    </dgm:pt>
    <dgm:pt modelId="{E0F56D12-3BEE-4BE4-BEDE-C717A3A1F58E}">
      <dgm:prSet phldrT="[Texto]"/>
      <dgm:spPr/>
      <dgm:t>
        <a:bodyPr/>
        <a:lstStyle/>
        <a:p>
          <a:pPr algn="just"/>
          <a:r>
            <a:rPr lang="es-EC" dirty="0"/>
            <a:t>Mejora del sistema de atención a la salud </a:t>
          </a:r>
        </a:p>
      </dgm:t>
    </dgm:pt>
    <dgm:pt modelId="{94A7DBA4-D540-4783-B738-D0C15AD13FFE}" type="parTrans" cxnId="{3A956D2B-0885-4947-9AC2-B5D05A2E00FF}">
      <dgm:prSet/>
      <dgm:spPr/>
      <dgm:t>
        <a:bodyPr/>
        <a:lstStyle/>
        <a:p>
          <a:endParaRPr lang="es-EC"/>
        </a:p>
      </dgm:t>
    </dgm:pt>
    <dgm:pt modelId="{FE32CFCB-7A93-440A-BE43-AB0891CE6185}" type="sibTrans" cxnId="{3A956D2B-0885-4947-9AC2-B5D05A2E00FF}">
      <dgm:prSet/>
      <dgm:spPr/>
      <dgm:t>
        <a:bodyPr/>
        <a:lstStyle/>
        <a:p>
          <a:endParaRPr lang="es-EC"/>
        </a:p>
      </dgm:t>
    </dgm:pt>
    <dgm:pt modelId="{FC6D6A48-C367-454D-A142-77A702BE0DCA}">
      <dgm:prSet phldrT="[Texto]"/>
      <dgm:spPr/>
      <dgm:t>
        <a:bodyPr/>
        <a:lstStyle/>
        <a:p>
          <a:pPr algn="just"/>
          <a:r>
            <a:rPr lang="es-EC" dirty="0"/>
            <a:t>Revisión de políticas en salud publica para el adulto mayor</a:t>
          </a:r>
        </a:p>
      </dgm:t>
    </dgm:pt>
    <dgm:pt modelId="{3C11C1E0-C6C9-4202-8965-109E0CA2741C}" type="parTrans" cxnId="{6D050E49-C7CB-4F63-A6CB-C253F1EFC197}">
      <dgm:prSet/>
      <dgm:spPr/>
      <dgm:t>
        <a:bodyPr/>
        <a:lstStyle/>
        <a:p>
          <a:endParaRPr lang="es-EC"/>
        </a:p>
      </dgm:t>
    </dgm:pt>
    <dgm:pt modelId="{D25190C5-36DC-42B7-BC6B-779F3EC67003}" type="sibTrans" cxnId="{6D050E49-C7CB-4F63-A6CB-C253F1EFC197}">
      <dgm:prSet/>
      <dgm:spPr/>
      <dgm:t>
        <a:bodyPr/>
        <a:lstStyle/>
        <a:p>
          <a:endParaRPr lang="es-EC"/>
        </a:p>
      </dgm:t>
    </dgm:pt>
    <dgm:pt modelId="{91663A61-0733-435C-8736-D0C32ACBF38D}">
      <dgm:prSet phldrT="[Texto]" custT="1"/>
      <dgm:spPr/>
      <dgm:t>
        <a:bodyPr/>
        <a:lstStyle/>
        <a:p>
          <a:r>
            <a:rPr lang="es-EC" sz="1200" dirty="0"/>
            <a:t>Mejoras de los espacios de recreación</a:t>
          </a:r>
        </a:p>
      </dgm:t>
    </dgm:pt>
    <dgm:pt modelId="{397EC00E-D88B-4165-BB6A-FB557E113137}" type="parTrans" cxnId="{8E3368B0-9857-4660-A81B-4A0DB0C1F9F2}">
      <dgm:prSet/>
      <dgm:spPr/>
      <dgm:t>
        <a:bodyPr/>
        <a:lstStyle/>
        <a:p>
          <a:endParaRPr lang="es-EC"/>
        </a:p>
      </dgm:t>
    </dgm:pt>
    <dgm:pt modelId="{AF87ABEC-CAE5-4D10-94CD-28F36EB5D616}" type="sibTrans" cxnId="{8E3368B0-9857-4660-A81B-4A0DB0C1F9F2}">
      <dgm:prSet/>
      <dgm:spPr/>
      <dgm:t>
        <a:bodyPr/>
        <a:lstStyle/>
        <a:p>
          <a:endParaRPr lang="es-EC"/>
        </a:p>
      </dgm:t>
    </dgm:pt>
    <dgm:pt modelId="{7801B335-31F3-46E2-A1AD-AF39E851AFAC}">
      <dgm:prSet phldrT="[Texto]" custT="1"/>
      <dgm:spPr/>
      <dgm:t>
        <a:bodyPr/>
        <a:lstStyle/>
        <a:p>
          <a:pPr algn="just"/>
          <a:r>
            <a:rPr lang="es-EC" sz="1100" dirty="0"/>
            <a:t>Estrategias de marketing social  “no discriminación”</a:t>
          </a:r>
        </a:p>
      </dgm:t>
    </dgm:pt>
    <dgm:pt modelId="{6CB7502A-EA1C-410A-B817-64639D462D98}" type="parTrans" cxnId="{C215D941-6373-41F1-8962-4D6A1DA60EC2}">
      <dgm:prSet/>
      <dgm:spPr/>
      <dgm:t>
        <a:bodyPr/>
        <a:lstStyle/>
        <a:p>
          <a:endParaRPr lang="es-EC"/>
        </a:p>
      </dgm:t>
    </dgm:pt>
    <dgm:pt modelId="{3AA8FD08-854A-4A39-9879-1B8723107D44}" type="sibTrans" cxnId="{C215D941-6373-41F1-8962-4D6A1DA60EC2}">
      <dgm:prSet/>
      <dgm:spPr/>
      <dgm:t>
        <a:bodyPr/>
        <a:lstStyle/>
        <a:p>
          <a:endParaRPr lang="es-EC"/>
        </a:p>
      </dgm:t>
    </dgm:pt>
    <dgm:pt modelId="{E6E6CE5E-03E3-4AB3-8A9D-A94FFBBEAE02}">
      <dgm:prSet phldrT="[Texto]" custT="1"/>
      <dgm:spPr/>
      <dgm:t>
        <a:bodyPr/>
        <a:lstStyle/>
        <a:p>
          <a:pPr algn="just"/>
          <a:r>
            <a:rPr lang="es-EC" sz="1100" dirty="0"/>
            <a:t>Campaña de socialización sobre leyes de amparo al adulto mayor</a:t>
          </a:r>
        </a:p>
      </dgm:t>
    </dgm:pt>
    <dgm:pt modelId="{C06EBFA8-45A2-4442-8AC9-889641F26ECD}" type="parTrans" cxnId="{C481D84B-9A54-4EA9-9B70-0DE9E1DF1B17}">
      <dgm:prSet/>
      <dgm:spPr/>
      <dgm:t>
        <a:bodyPr/>
        <a:lstStyle/>
        <a:p>
          <a:endParaRPr lang="es-EC"/>
        </a:p>
      </dgm:t>
    </dgm:pt>
    <dgm:pt modelId="{7F9DD0E4-7024-4E57-A476-639732C5CB9E}" type="sibTrans" cxnId="{C481D84B-9A54-4EA9-9B70-0DE9E1DF1B17}">
      <dgm:prSet/>
      <dgm:spPr/>
      <dgm:t>
        <a:bodyPr/>
        <a:lstStyle/>
        <a:p>
          <a:endParaRPr lang="es-EC"/>
        </a:p>
      </dgm:t>
    </dgm:pt>
    <dgm:pt modelId="{59B4B443-B6AE-48E4-B749-F212960C3A6C}">
      <dgm:prSet phldrT="[Texto]" custT="1"/>
      <dgm:spPr/>
      <dgm:t>
        <a:bodyPr/>
        <a:lstStyle/>
        <a:p>
          <a:pPr algn="just"/>
          <a:r>
            <a:rPr lang="es-EC" sz="1100" dirty="0"/>
            <a:t>Talleres rol de los adultos mayores en la sociedad y marco jurídico</a:t>
          </a:r>
        </a:p>
      </dgm:t>
    </dgm:pt>
    <dgm:pt modelId="{7A829B8D-ECE6-4FA2-A190-01CEE05A00EC}" type="parTrans" cxnId="{45D18F82-38A3-4428-9DDC-754C8AFA55BB}">
      <dgm:prSet/>
      <dgm:spPr/>
      <dgm:t>
        <a:bodyPr/>
        <a:lstStyle/>
        <a:p>
          <a:endParaRPr lang="es-EC"/>
        </a:p>
      </dgm:t>
    </dgm:pt>
    <dgm:pt modelId="{B3A3CAAE-491B-4519-AEBE-01F7BF97765E}" type="sibTrans" cxnId="{45D18F82-38A3-4428-9DDC-754C8AFA55BB}">
      <dgm:prSet/>
      <dgm:spPr/>
      <dgm:t>
        <a:bodyPr/>
        <a:lstStyle/>
        <a:p>
          <a:endParaRPr lang="es-EC"/>
        </a:p>
      </dgm:t>
    </dgm:pt>
    <dgm:pt modelId="{8D71F4CE-E7E2-4717-A540-2CE8201812BD}">
      <dgm:prSet phldrT="[Texto]" custT="1"/>
      <dgm:spPr/>
      <dgm:t>
        <a:bodyPr/>
        <a:lstStyle/>
        <a:p>
          <a:pPr algn="just"/>
          <a:r>
            <a:rPr lang="es-EC" sz="1100" dirty="0"/>
            <a:t>Mesas de trabajo con los entes gubernamentales</a:t>
          </a:r>
        </a:p>
      </dgm:t>
    </dgm:pt>
    <dgm:pt modelId="{43DF76E5-09E4-4F10-B5BF-FC22B9EC2040}" type="parTrans" cxnId="{AC74A14A-774E-4074-8BF7-E6E7A665913E}">
      <dgm:prSet/>
      <dgm:spPr/>
      <dgm:t>
        <a:bodyPr/>
        <a:lstStyle/>
        <a:p>
          <a:endParaRPr lang="es-EC"/>
        </a:p>
      </dgm:t>
    </dgm:pt>
    <dgm:pt modelId="{4E34D428-66FF-4A49-AC04-ABFA8C40B831}" type="sibTrans" cxnId="{AC74A14A-774E-4074-8BF7-E6E7A665913E}">
      <dgm:prSet/>
      <dgm:spPr/>
      <dgm:t>
        <a:bodyPr/>
        <a:lstStyle/>
        <a:p>
          <a:endParaRPr lang="es-EC"/>
        </a:p>
      </dgm:t>
    </dgm:pt>
    <dgm:pt modelId="{0A5C43A0-7C44-4F44-86AD-94F6CDF2A09E}">
      <dgm:prSet phldrT="[Texto]"/>
      <dgm:spPr/>
      <dgm:t>
        <a:bodyPr/>
        <a:lstStyle/>
        <a:p>
          <a:pPr algn="just"/>
          <a:r>
            <a:rPr lang="es-EC" dirty="0"/>
            <a:t>Estrategias de mercadotecnia mejora de servicio de salud</a:t>
          </a:r>
        </a:p>
      </dgm:t>
    </dgm:pt>
    <dgm:pt modelId="{49BFB9D9-CE06-4DF6-A420-DD99BACECC3C}" type="parTrans" cxnId="{4C4E5E08-5B64-4BAE-80F0-1D0F561399E9}">
      <dgm:prSet/>
      <dgm:spPr/>
      <dgm:t>
        <a:bodyPr/>
        <a:lstStyle/>
        <a:p>
          <a:endParaRPr lang="es-EC"/>
        </a:p>
      </dgm:t>
    </dgm:pt>
    <dgm:pt modelId="{CF0E4D39-74FE-4C15-A22E-95F3A6F71301}" type="sibTrans" cxnId="{4C4E5E08-5B64-4BAE-80F0-1D0F561399E9}">
      <dgm:prSet/>
      <dgm:spPr/>
      <dgm:t>
        <a:bodyPr/>
        <a:lstStyle/>
        <a:p>
          <a:endParaRPr lang="es-EC"/>
        </a:p>
      </dgm:t>
    </dgm:pt>
    <dgm:pt modelId="{7F254ADF-C76D-4FC7-AAC3-C00F25294B3C}">
      <dgm:prSet phldrT="[Texto]"/>
      <dgm:spPr/>
      <dgm:t>
        <a:bodyPr/>
        <a:lstStyle/>
        <a:p>
          <a:pPr algn="just"/>
          <a:r>
            <a:rPr lang="es-EC" dirty="0"/>
            <a:t>Gestión operacional </a:t>
          </a:r>
        </a:p>
      </dgm:t>
    </dgm:pt>
    <dgm:pt modelId="{735A7A40-8AC1-4A69-AC0D-E584234B0C7F}" type="parTrans" cxnId="{B3943604-845F-4F46-9540-43132A081EB0}">
      <dgm:prSet/>
      <dgm:spPr/>
      <dgm:t>
        <a:bodyPr/>
        <a:lstStyle/>
        <a:p>
          <a:endParaRPr lang="es-EC"/>
        </a:p>
      </dgm:t>
    </dgm:pt>
    <dgm:pt modelId="{961363F9-7E85-4585-B497-C10405657502}" type="sibTrans" cxnId="{B3943604-845F-4F46-9540-43132A081EB0}">
      <dgm:prSet/>
      <dgm:spPr/>
      <dgm:t>
        <a:bodyPr/>
        <a:lstStyle/>
        <a:p>
          <a:endParaRPr lang="es-EC"/>
        </a:p>
      </dgm:t>
    </dgm:pt>
    <dgm:pt modelId="{FE0F9153-7884-4439-A078-A48CF860456C}">
      <dgm:prSet phldrT="[Texto]"/>
      <dgm:spPr/>
      <dgm:t>
        <a:bodyPr/>
        <a:lstStyle/>
        <a:p>
          <a:pPr algn="just"/>
          <a:endParaRPr lang="es-EC" dirty="0"/>
        </a:p>
      </dgm:t>
    </dgm:pt>
    <dgm:pt modelId="{89ECA374-8EC2-401D-B132-E9B615C7C5DB}" type="parTrans" cxnId="{D766D1B8-38A2-4E59-8ED9-9981BE77CB35}">
      <dgm:prSet/>
      <dgm:spPr/>
      <dgm:t>
        <a:bodyPr/>
        <a:lstStyle/>
        <a:p>
          <a:endParaRPr lang="es-EC"/>
        </a:p>
      </dgm:t>
    </dgm:pt>
    <dgm:pt modelId="{AF125E3E-DC4B-46DE-997F-9996236A39FC}" type="sibTrans" cxnId="{D766D1B8-38A2-4E59-8ED9-9981BE77CB35}">
      <dgm:prSet/>
      <dgm:spPr/>
      <dgm:t>
        <a:bodyPr/>
        <a:lstStyle/>
        <a:p>
          <a:endParaRPr lang="es-EC"/>
        </a:p>
      </dgm:t>
    </dgm:pt>
    <dgm:pt modelId="{B26DC374-C5A9-458B-B6FF-E0F06C1E3997}">
      <dgm:prSet phldrT="[Texto]"/>
      <dgm:spPr/>
      <dgm:t>
        <a:bodyPr/>
        <a:lstStyle/>
        <a:p>
          <a:pPr algn="just"/>
          <a:r>
            <a:rPr lang="es-EC" dirty="0"/>
            <a:t>Inclusión de programas de ayuda psicológica y emocional</a:t>
          </a:r>
        </a:p>
      </dgm:t>
    </dgm:pt>
    <dgm:pt modelId="{0B47E3E8-3712-4645-82C9-826D012368B7}" type="parTrans" cxnId="{EB31D354-EB29-4E00-A017-C3D9D4DBFE14}">
      <dgm:prSet/>
      <dgm:spPr/>
      <dgm:t>
        <a:bodyPr/>
        <a:lstStyle/>
        <a:p>
          <a:endParaRPr lang="es-EC"/>
        </a:p>
      </dgm:t>
    </dgm:pt>
    <dgm:pt modelId="{2EABCDA4-8CE2-4663-808A-EB154B1856A3}" type="sibTrans" cxnId="{EB31D354-EB29-4E00-A017-C3D9D4DBFE14}">
      <dgm:prSet/>
      <dgm:spPr/>
      <dgm:t>
        <a:bodyPr/>
        <a:lstStyle/>
        <a:p>
          <a:endParaRPr lang="es-EC"/>
        </a:p>
      </dgm:t>
    </dgm:pt>
    <dgm:pt modelId="{D58D3F6B-AAD5-493F-BB20-6995FD26A6EC}">
      <dgm:prSet phldrT="[Texto]"/>
      <dgm:spPr/>
      <dgm:t>
        <a:bodyPr/>
        <a:lstStyle/>
        <a:p>
          <a:pPr algn="just"/>
          <a:r>
            <a:rPr lang="es-EC" dirty="0"/>
            <a:t>Mejora de los espacios de recreación</a:t>
          </a:r>
        </a:p>
      </dgm:t>
    </dgm:pt>
    <dgm:pt modelId="{82602A11-762E-4247-BF5C-2C54757BAA54}" type="parTrans" cxnId="{F2A7A290-CCF6-475A-A529-B1EC89049C93}">
      <dgm:prSet/>
      <dgm:spPr/>
      <dgm:t>
        <a:bodyPr/>
        <a:lstStyle/>
        <a:p>
          <a:endParaRPr lang="es-EC"/>
        </a:p>
      </dgm:t>
    </dgm:pt>
    <dgm:pt modelId="{EB1248C7-DC58-43B8-BEEC-8D3BBFFF15B9}" type="sibTrans" cxnId="{F2A7A290-CCF6-475A-A529-B1EC89049C93}">
      <dgm:prSet/>
      <dgm:spPr/>
      <dgm:t>
        <a:bodyPr/>
        <a:lstStyle/>
        <a:p>
          <a:endParaRPr lang="es-EC"/>
        </a:p>
      </dgm:t>
    </dgm:pt>
    <dgm:pt modelId="{E66F44D9-9321-4013-A57F-ED2D8C2AE1F1}" type="pres">
      <dgm:prSet presAssocID="{31765726-E633-4AC4-B703-A892E3D43B78}" presName="composite" presStyleCnt="0">
        <dgm:presLayoutVars>
          <dgm:chMax val="5"/>
          <dgm:dir/>
          <dgm:animLvl val="ctr"/>
          <dgm:resizeHandles val="exact"/>
        </dgm:presLayoutVars>
      </dgm:prSet>
      <dgm:spPr/>
    </dgm:pt>
    <dgm:pt modelId="{A909A357-9EE5-477C-820E-DE00A8963A17}" type="pres">
      <dgm:prSet presAssocID="{31765726-E633-4AC4-B703-A892E3D43B78}" presName="cycle" presStyleCnt="0"/>
      <dgm:spPr/>
    </dgm:pt>
    <dgm:pt modelId="{B7037F19-C993-4F9B-A0E5-38E47B13019E}" type="pres">
      <dgm:prSet presAssocID="{31765726-E633-4AC4-B703-A892E3D43B78}" presName="centerShape" presStyleCnt="0"/>
      <dgm:spPr/>
    </dgm:pt>
    <dgm:pt modelId="{5BD4A343-0FB0-4C33-945E-532B8453C0E0}" type="pres">
      <dgm:prSet presAssocID="{31765726-E633-4AC4-B703-A892E3D43B78}" presName="connSite" presStyleLbl="node1" presStyleIdx="0" presStyleCnt="4"/>
      <dgm:spPr/>
    </dgm:pt>
    <dgm:pt modelId="{968F3623-18B3-45CB-A17C-74120FD264F1}" type="pres">
      <dgm:prSet presAssocID="{31765726-E633-4AC4-B703-A892E3D43B78}" presName="visible" presStyleLbl="node1" presStyleIdx="0" presStyleCnt="4"/>
      <dgm:spPr/>
    </dgm:pt>
    <dgm:pt modelId="{2B1836E9-DB5D-442F-8F1F-AA126823F3B1}" type="pres">
      <dgm:prSet presAssocID="{B06E4D78-A266-4BB2-B51F-89668FDC68C7}" presName="Name25" presStyleLbl="parChTrans1D1" presStyleIdx="0" presStyleCnt="3"/>
      <dgm:spPr/>
    </dgm:pt>
    <dgm:pt modelId="{F75EB82E-1FCF-472D-92D9-B59CEE3325ED}" type="pres">
      <dgm:prSet presAssocID="{3463771B-8116-4BBC-B446-7E7D2E5158D6}" presName="node" presStyleCnt="0"/>
      <dgm:spPr/>
    </dgm:pt>
    <dgm:pt modelId="{3D7FA111-50BA-4879-9E97-C9D6DF5A2B73}" type="pres">
      <dgm:prSet presAssocID="{3463771B-8116-4BBC-B446-7E7D2E5158D6}" presName="parentNode" presStyleLbl="node1" presStyleIdx="1" presStyleCnt="4" custScaleY="129982" custLinFactNeighborX="40646" custLinFactNeighborY="9765">
        <dgm:presLayoutVars>
          <dgm:chMax val="1"/>
          <dgm:bulletEnabled val="1"/>
        </dgm:presLayoutVars>
      </dgm:prSet>
      <dgm:spPr/>
    </dgm:pt>
    <dgm:pt modelId="{F096C78A-21F5-45A0-B97A-745AE64B6874}" type="pres">
      <dgm:prSet presAssocID="{3463771B-8116-4BBC-B446-7E7D2E5158D6}" presName="childNode" presStyleLbl="revTx" presStyleIdx="0" presStyleCnt="3">
        <dgm:presLayoutVars>
          <dgm:bulletEnabled val="1"/>
        </dgm:presLayoutVars>
      </dgm:prSet>
      <dgm:spPr/>
    </dgm:pt>
    <dgm:pt modelId="{050910B3-E4C0-443F-97F6-2B80F2F51EA2}" type="pres">
      <dgm:prSet presAssocID="{1F9E78FD-A5C1-4DFF-A5B9-AC3F89DF9A06}" presName="Name25" presStyleLbl="parChTrans1D1" presStyleIdx="1" presStyleCnt="3"/>
      <dgm:spPr/>
    </dgm:pt>
    <dgm:pt modelId="{50EEE44F-9C25-41CA-8800-42905C87D6FF}" type="pres">
      <dgm:prSet presAssocID="{6A612E04-3ECF-46EB-8546-F1142E308A48}" presName="node" presStyleCnt="0"/>
      <dgm:spPr/>
    </dgm:pt>
    <dgm:pt modelId="{B1437F98-48DC-4F7A-9BAA-75571F77ED78}" type="pres">
      <dgm:prSet presAssocID="{6A612E04-3ECF-46EB-8546-F1142E308A48}" presName="parentNode" presStyleLbl="node1" presStyleIdx="2" presStyleCnt="4">
        <dgm:presLayoutVars>
          <dgm:chMax val="1"/>
          <dgm:bulletEnabled val="1"/>
        </dgm:presLayoutVars>
      </dgm:prSet>
      <dgm:spPr/>
    </dgm:pt>
    <dgm:pt modelId="{14FB9D9E-3DA4-4359-92FD-62714F18E4B8}" type="pres">
      <dgm:prSet presAssocID="{6A612E04-3ECF-46EB-8546-F1142E308A48}" presName="childNode" presStyleLbl="revTx" presStyleIdx="1" presStyleCnt="3">
        <dgm:presLayoutVars>
          <dgm:bulletEnabled val="1"/>
        </dgm:presLayoutVars>
      </dgm:prSet>
      <dgm:spPr/>
    </dgm:pt>
    <dgm:pt modelId="{2CD7DE99-29C7-4DC4-97B5-F7379F2160F3}" type="pres">
      <dgm:prSet presAssocID="{29FAB76F-4C99-47B1-90BC-E5B83B126ED2}" presName="Name25" presStyleLbl="parChTrans1D1" presStyleIdx="2" presStyleCnt="3"/>
      <dgm:spPr/>
    </dgm:pt>
    <dgm:pt modelId="{4D65692E-64A9-4A65-8737-04826994087E}" type="pres">
      <dgm:prSet presAssocID="{E37EC888-55B7-4A35-AAEF-CDAE3A672DC8}" presName="node" presStyleCnt="0"/>
      <dgm:spPr/>
    </dgm:pt>
    <dgm:pt modelId="{379FC5AB-4DA2-4468-9831-33AAFE8CB31D}" type="pres">
      <dgm:prSet presAssocID="{E37EC888-55B7-4A35-AAEF-CDAE3A672DC8}" presName="parentNode" presStyleLbl="node1" presStyleIdx="3" presStyleCnt="4" custScaleY="117529">
        <dgm:presLayoutVars>
          <dgm:chMax val="1"/>
          <dgm:bulletEnabled val="1"/>
        </dgm:presLayoutVars>
      </dgm:prSet>
      <dgm:spPr/>
    </dgm:pt>
    <dgm:pt modelId="{2AAA7B44-6EC0-42B8-B24A-5AB0E9E06896}" type="pres">
      <dgm:prSet presAssocID="{E37EC888-55B7-4A35-AAEF-CDAE3A672DC8}" presName="childNode" presStyleLbl="revTx" presStyleIdx="2" presStyleCnt="3">
        <dgm:presLayoutVars>
          <dgm:bulletEnabled val="1"/>
        </dgm:presLayoutVars>
      </dgm:prSet>
      <dgm:spPr/>
    </dgm:pt>
  </dgm:ptLst>
  <dgm:cxnLst>
    <dgm:cxn modelId="{B3943604-845F-4F46-9540-43132A081EB0}" srcId="{E37EC888-55B7-4A35-AAEF-CDAE3A672DC8}" destId="{7F254ADF-C76D-4FC7-AAC3-C00F25294B3C}" srcOrd="3" destOrd="0" parTransId="{735A7A40-8AC1-4A69-AC0D-E584234B0C7F}" sibTransId="{961363F9-7E85-4585-B497-C10405657502}"/>
    <dgm:cxn modelId="{4C4E5E08-5B64-4BAE-80F0-1D0F561399E9}" srcId="{E37EC888-55B7-4A35-AAEF-CDAE3A672DC8}" destId="{0A5C43A0-7C44-4F44-86AD-94F6CDF2A09E}" srcOrd="2" destOrd="0" parTransId="{49BFB9D9-CE06-4DF6-A420-DD99BACECC3C}" sibTransId="{CF0E4D39-74FE-4C15-A22E-95F3A6F71301}"/>
    <dgm:cxn modelId="{0DD86723-E33C-415F-A82E-D0725747161F}" srcId="{3463771B-8116-4BBC-B446-7E7D2E5158D6}" destId="{C20E0AE6-3633-4D25-BFF3-0D75B6E66D07}" srcOrd="1" destOrd="0" parTransId="{1C5D746F-7BFC-469C-B786-B31EC5B47EDB}" sibTransId="{E35635FF-7A6A-4C40-ABF1-A16EF7D3FFAB}"/>
    <dgm:cxn modelId="{BE727626-33C4-4226-AF26-60045DFDE58F}" srcId="{6A612E04-3ECF-46EB-8546-F1142E308A48}" destId="{66A4A57C-91A5-4BF0-BF1A-049D0882C64A}" srcOrd="5" destOrd="0" parTransId="{B0713BE8-61D2-44B5-A05C-6015440B859A}" sibTransId="{ECA9608B-77C5-49AD-A94D-08A4CEFC9A68}"/>
    <dgm:cxn modelId="{3A956D2B-0885-4947-9AC2-B5D05A2E00FF}" srcId="{E37EC888-55B7-4A35-AAEF-CDAE3A672DC8}" destId="{E0F56D12-3BEE-4BE4-BEDE-C717A3A1F58E}" srcOrd="0" destOrd="0" parTransId="{94A7DBA4-D540-4783-B738-D0C15AD13FFE}" sibTransId="{FE32CFCB-7A93-440A-BE43-AB0891CE6185}"/>
    <dgm:cxn modelId="{C292A431-9E62-48AA-9C21-4E556B4AD9AC}" srcId="{3463771B-8116-4BBC-B446-7E7D2E5158D6}" destId="{DF7624A4-AD7B-465F-8025-16E1ADF2FC4D}" srcOrd="0" destOrd="0" parTransId="{C4554EBA-8644-428E-8FD3-F3511571649C}" sibTransId="{4E859D5C-E29E-4767-8784-562F57E1628C}"/>
    <dgm:cxn modelId="{C8021C32-A79B-4CCF-94C1-58B4A41B27E9}" type="presOf" srcId="{DF7624A4-AD7B-465F-8025-16E1ADF2FC4D}" destId="{F096C78A-21F5-45A0-B97A-745AE64B6874}" srcOrd="0" destOrd="0" presId="urn:microsoft.com/office/officeart/2005/8/layout/radial2"/>
    <dgm:cxn modelId="{EB9FBB39-0054-49F8-90C2-8BC26305C75B}" type="presOf" srcId="{66A4A57C-91A5-4BF0-BF1A-049D0882C64A}" destId="{14FB9D9E-3DA4-4359-92FD-62714F18E4B8}" srcOrd="0" destOrd="5" presId="urn:microsoft.com/office/officeart/2005/8/layout/radial2"/>
    <dgm:cxn modelId="{BCB9143D-DB05-40B9-BD6B-F58D0E35FF1B}" srcId="{31765726-E633-4AC4-B703-A892E3D43B78}" destId="{3463771B-8116-4BBC-B446-7E7D2E5158D6}" srcOrd="0" destOrd="0" parTransId="{B06E4D78-A266-4BB2-B51F-89668FDC68C7}" sibTransId="{876663CC-F03A-48E4-AB9F-08EB3D4C4F94}"/>
    <dgm:cxn modelId="{D866B05F-3350-49F9-8BBE-659C24EE24CB}" type="presOf" srcId="{3463771B-8116-4BBC-B446-7E7D2E5158D6}" destId="{3D7FA111-50BA-4879-9E97-C9D6DF5A2B73}" srcOrd="0" destOrd="0" presId="urn:microsoft.com/office/officeart/2005/8/layout/radial2"/>
    <dgm:cxn modelId="{C215D941-6373-41F1-8962-4D6A1DA60EC2}" srcId="{6A612E04-3ECF-46EB-8546-F1142E308A48}" destId="{7801B335-31F3-46E2-A1AD-AF39E851AFAC}" srcOrd="1" destOrd="0" parTransId="{6CB7502A-EA1C-410A-B817-64639D462D98}" sibTransId="{3AA8FD08-854A-4A39-9879-1B8723107D44}"/>
    <dgm:cxn modelId="{BE4F7662-DDFE-4766-94F1-361A80240E01}" type="presOf" srcId="{B26DC374-C5A9-458B-B6FF-E0F06C1E3997}" destId="{2AAA7B44-6EC0-42B8-B24A-5AB0E9E06896}" srcOrd="0" destOrd="4" presId="urn:microsoft.com/office/officeart/2005/8/layout/radial2"/>
    <dgm:cxn modelId="{85CBE963-CFBA-4525-BA7E-550077001F74}" type="presOf" srcId="{7801B335-31F3-46E2-A1AD-AF39E851AFAC}" destId="{14FB9D9E-3DA4-4359-92FD-62714F18E4B8}" srcOrd="0" destOrd="1" presId="urn:microsoft.com/office/officeart/2005/8/layout/radial2"/>
    <dgm:cxn modelId="{41ED6D44-89B7-48E0-BCC3-A7D84D9DC1A6}" type="presOf" srcId="{D58D3F6B-AAD5-493F-BB20-6995FD26A6EC}" destId="{2AAA7B44-6EC0-42B8-B24A-5AB0E9E06896}" srcOrd="0" destOrd="5" presId="urn:microsoft.com/office/officeart/2005/8/layout/radial2"/>
    <dgm:cxn modelId="{6D050E49-C7CB-4F63-A6CB-C253F1EFC197}" srcId="{E37EC888-55B7-4A35-AAEF-CDAE3A672DC8}" destId="{FC6D6A48-C367-454D-A142-77A702BE0DCA}" srcOrd="1" destOrd="0" parTransId="{3C11C1E0-C6C9-4202-8965-109E0CA2741C}" sibTransId="{D25190C5-36DC-42B7-BC6B-779F3EC67003}"/>
    <dgm:cxn modelId="{AC74A14A-774E-4074-8BF7-E6E7A665913E}" srcId="{6A612E04-3ECF-46EB-8546-F1142E308A48}" destId="{8D71F4CE-E7E2-4717-A540-2CE8201812BD}" srcOrd="4" destOrd="0" parTransId="{43DF76E5-09E4-4F10-B5BF-FC22B9EC2040}" sibTransId="{4E34D428-66FF-4A49-AC04-ABFA8C40B831}"/>
    <dgm:cxn modelId="{C481D84B-9A54-4EA9-9B70-0DE9E1DF1B17}" srcId="{6A612E04-3ECF-46EB-8546-F1142E308A48}" destId="{E6E6CE5E-03E3-4AB3-8A9D-A94FFBBEAE02}" srcOrd="2" destOrd="0" parTransId="{C06EBFA8-45A2-4442-8AC9-889641F26ECD}" sibTransId="{7F9DD0E4-7024-4E57-A476-639732C5CB9E}"/>
    <dgm:cxn modelId="{1703E570-881E-4E6D-9336-E11ACC0E4AF0}" type="presOf" srcId="{E0F56D12-3BEE-4BE4-BEDE-C717A3A1F58E}" destId="{2AAA7B44-6EC0-42B8-B24A-5AB0E9E06896}" srcOrd="0" destOrd="0" presId="urn:microsoft.com/office/officeart/2005/8/layout/radial2"/>
    <dgm:cxn modelId="{080CF072-5E0E-49B6-AD8D-E1BF7F43D8A3}" srcId="{6A612E04-3ECF-46EB-8546-F1142E308A48}" destId="{CA116CC6-FBB6-4FB0-94CC-9F7D203D448F}" srcOrd="0" destOrd="0" parTransId="{8C8CBDB2-8DDA-4E28-8AEA-5C4E787796A7}" sibTransId="{DB6D1B7A-5577-46A1-BC8B-A5CAECB26ACA}"/>
    <dgm:cxn modelId="{EB31D354-EB29-4E00-A017-C3D9D4DBFE14}" srcId="{E37EC888-55B7-4A35-AAEF-CDAE3A672DC8}" destId="{B26DC374-C5A9-458B-B6FF-E0F06C1E3997}" srcOrd="4" destOrd="0" parTransId="{0B47E3E8-3712-4645-82C9-826D012368B7}" sibTransId="{2EABCDA4-8CE2-4663-808A-EB154B1856A3}"/>
    <dgm:cxn modelId="{4CB8FB7A-3FC4-48CA-9990-10F60E400B08}" type="presOf" srcId="{CA116CC6-FBB6-4FB0-94CC-9F7D203D448F}" destId="{14FB9D9E-3DA4-4359-92FD-62714F18E4B8}" srcOrd="0" destOrd="0" presId="urn:microsoft.com/office/officeart/2005/8/layout/radial2"/>
    <dgm:cxn modelId="{5EE21E80-A0D1-47E9-8C8A-B2FB0FAE3CBE}" type="presOf" srcId="{1F9E78FD-A5C1-4DFF-A5B9-AC3F89DF9A06}" destId="{050910B3-E4C0-443F-97F6-2B80F2F51EA2}" srcOrd="0" destOrd="0" presId="urn:microsoft.com/office/officeart/2005/8/layout/radial2"/>
    <dgm:cxn modelId="{45D18F82-38A3-4428-9DDC-754C8AFA55BB}" srcId="{6A612E04-3ECF-46EB-8546-F1142E308A48}" destId="{59B4B443-B6AE-48E4-B749-F212960C3A6C}" srcOrd="3" destOrd="0" parTransId="{7A829B8D-ECE6-4FA2-A190-01CEE05A00EC}" sibTransId="{B3A3CAAE-491B-4519-AEBE-01F7BF97765E}"/>
    <dgm:cxn modelId="{15753488-C4A5-4C67-8F4E-541622242613}" type="presOf" srcId="{8D71F4CE-E7E2-4717-A540-2CE8201812BD}" destId="{14FB9D9E-3DA4-4359-92FD-62714F18E4B8}" srcOrd="0" destOrd="4" presId="urn:microsoft.com/office/officeart/2005/8/layout/radial2"/>
    <dgm:cxn modelId="{59C74289-D535-4A15-99E0-D9EFED8CF83B}" type="presOf" srcId="{FC6D6A48-C367-454D-A142-77A702BE0DCA}" destId="{2AAA7B44-6EC0-42B8-B24A-5AB0E9E06896}" srcOrd="0" destOrd="1" presId="urn:microsoft.com/office/officeart/2005/8/layout/radial2"/>
    <dgm:cxn modelId="{FCE0F88C-19EE-4411-9546-07468970243F}" type="presOf" srcId="{C20E0AE6-3633-4D25-BFF3-0D75B6E66D07}" destId="{F096C78A-21F5-45A0-B97A-745AE64B6874}" srcOrd="0" destOrd="1" presId="urn:microsoft.com/office/officeart/2005/8/layout/radial2"/>
    <dgm:cxn modelId="{F2A7A290-CCF6-475A-A529-B1EC89049C93}" srcId="{E37EC888-55B7-4A35-AAEF-CDAE3A672DC8}" destId="{D58D3F6B-AAD5-493F-BB20-6995FD26A6EC}" srcOrd="5" destOrd="0" parTransId="{82602A11-762E-4247-BF5C-2C54757BAA54}" sibTransId="{EB1248C7-DC58-43B8-BEEC-8D3BBFFF15B9}"/>
    <dgm:cxn modelId="{0AE66094-DA0F-4D44-85AF-6935872D2AD5}" type="presOf" srcId="{6A612E04-3ECF-46EB-8546-F1142E308A48}" destId="{B1437F98-48DC-4F7A-9BAA-75571F77ED78}" srcOrd="0" destOrd="0" presId="urn:microsoft.com/office/officeart/2005/8/layout/radial2"/>
    <dgm:cxn modelId="{FB921BA9-DFF2-4DA7-A224-53791E9C8683}" type="presOf" srcId="{E6E6CE5E-03E3-4AB3-8A9D-A94FFBBEAE02}" destId="{14FB9D9E-3DA4-4359-92FD-62714F18E4B8}" srcOrd="0" destOrd="2" presId="urn:microsoft.com/office/officeart/2005/8/layout/radial2"/>
    <dgm:cxn modelId="{8E3368B0-9857-4660-A81B-4A0DB0C1F9F2}" srcId="{3463771B-8116-4BBC-B446-7E7D2E5158D6}" destId="{91663A61-0733-435C-8736-D0C32ACBF38D}" srcOrd="2" destOrd="0" parTransId="{397EC00E-D88B-4165-BB6A-FB557E113137}" sibTransId="{AF87ABEC-CAE5-4D10-94CD-28F36EB5D616}"/>
    <dgm:cxn modelId="{961233B1-EB8D-4AEC-9231-F00ADD5851A0}" type="presOf" srcId="{E37EC888-55B7-4A35-AAEF-CDAE3A672DC8}" destId="{379FC5AB-4DA2-4468-9831-33AAFE8CB31D}" srcOrd="0" destOrd="0" presId="urn:microsoft.com/office/officeart/2005/8/layout/radial2"/>
    <dgm:cxn modelId="{233FEAB2-B25E-433C-97B8-5B076A683917}" srcId="{31765726-E633-4AC4-B703-A892E3D43B78}" destId="{E37EC888-55B7-4A35-AAEF-CDAE3A672DC8}" srcOrd="2" destOrd="0" parTransId="{29FAB76F-4C99-47B1-90BC-E5B83B126ED2}" sibTransId="{16DA1D4A-6B3A-435C-BE14-2244AC8FA55E}"/>
    <dgm:cxn modelId="{D766D1B8-38A2-4E59-8ED9-9981BE77CB35}" srcId="{E37EC888-55B7-4A35-AAEF-CDAE3A672DC8}" destId="{FE0F9153-7884-4439-A078-A48CF860456C}" srcOrd="6" destOrd="0" parTransId="{89ECA374-8EC2-401D-B132-E9B615C7C5DB}" sibTransId="{AF125E3E-DC4B-46DE-997F-9996236A39FC}"/>
    <dgm:cxn modelId="{2A999ED9-B242-4DEC-8819-CF651BDE9C2B}" type="presOf" srcId="{7F254ADF-C76D-4FC7-AAC3-C00F25294B3C}" destId="{2AAA7B44-6EC0-42B8-B24A-5AB0E9E06896}" srcOrd="0" destOrd="3" presId="urn:microsoft.com/office/officeart/2005/8/layout/radial2"/>
    <dgm:cxn modelId="{162277DB-B586-4624-8B8F-3C7DCB278812}" type="presOf" srcId="{31765726-E633-4AC4-B703-A892E3D43B78}" destId="{E66F44D9-9321-4013-A57F-ED2D8C2AE1F1}" srcOrd="0" destOrd="0" presId="urn:microsoft.com/office/officeart/2005/8/layout/radial2"/>
    <dgm:cxn modelId="{2AB8BDDC-9B10-4DB7-A219-95CA6D9A898C}" type="presOf" srcId="{B06E4D78-A266-4BB2-B51F-89668FDC68C7}" destId="{2B1836E9-DB5D-442F-8F1F-AA126823F3B1}" srcOrd="0" destOrd="0" presId="urn:microsoft.com/office/officeart/2005/8/layout/radial2"/>
    <dgm:cxn modelId="{ED0AF0DF-3B32-41D8-BB29-3C843957379B}" type="presOf" srcId="{0A5C43A0-7C44-4F44-86AD-94F6CDF2A09E}" destId="{2AAA7B44-6EC0-42B8-B24A-5AB0E9E06896}" srcOrd="0" destOrd="2" presId="urn:microsoft.com/office/officeart/2005/8/layout/radial2"/>
    <dgm:cxn modelId="{D41655E5-5C0E-4B83-97E5-525AC866F834}" srcId="{31765726-E633-4AC4-B703-A892E3D43B78}" destId="{6A612E04-3ECF-46EB-8546-F1142E308A48}" srcOrd="1" destOrd="0" parTransId="{1F9E78FD-A5C1-4DFF-A5B9-AC3F89DF9A06}" sibTransId="{349F0290-DE03-4800-8D37-8614ED39F31E}"/>
    <dgm:cxn modelId="{C875C5EC-94E2-42A5-83F2-1E7956129791}" type="presOf" srcId="{91663A61-0733-435C-8736-D0C32ACBF38D}" destId="{F096C78A-21F5-45A0-B97A-745AE64B6874}" srcOrd="0" destOrd="2" presId="urn:microsoft.com/office/officeart/2005/8/layout/radial2"/>
    <dgm:cxn modelId="{04511FEE-0BC7-49A7-8998-2764DAE1411B}" type="presOf" srcId="{59B4B443-B6AE-48E4-B749-F212960C3A6C}" destId="{14FB9D9E-3DA4-4359-92FD-62714F18E4B8}" srcOrd="0" destOrd="3" presId="urn:microsoft.com/office/officeart/2005/8/layout/radial2"/>
    <dgm:cxn modelId="{B15A6CF8-100E-4698-861F-0DC89F28B9C8}" type="presOf" srcId="{29FAB76F-4C99-47B1-90BC-E5B83B126ED2}" destId="{2CD7DE99-29C7-4DC4-97B5-F7379F2160F3}" srcOrd="0" destOrd="0" presId="urn:microsoft.com/office/officeart/2005/8/layout/radial2"/>
    <dgm:cxn modelId="{AB5D96F8-25E5-4A51-908C-F8A907DA6C18}" type="presOf" srcId="{FE0F9153-7884-4439-A078-A48CF860456C}" destId="{2AAA7B44-6EC0-42B8-B24A-5AB0E9E06896}" srcOrd="0" destOrd="6" presId="urn:microsoft.com/office/officeart/2005/8/layout/radial2"/>
    <dgm:cxn modelId="{242D7790-4E9B-4A19-80C3-2DE6A19E1BE0}" type="presParOf" srcId="{E66F44D9-9321-4013-A57F-ED2D8C2AE1F1}" destId="{A909A357-9EE5-477C-820E-DE00A8963A17}" srcOrd="0" destOrd="0" presId="urn:microsoft.com/office/officeart/2005/8/layout/radial2"/>
    <dgm:cxn modelId="{C7E71269-B2F0-456D-8AC0-95DB1A0E50B9}" type="presParOf" srcId="{A909A357-9EE5-477C-820E-DE00A8963A17}" destId="{B7037F19-C993-4F9B-A0E5-38E47B13019E}" srcOrd="0" destOrd="0" presId="urn:microsoft.com/office/officeart/2005/8/layout/radial2"/>
    <dgm:cxn modelId="{51E334A0-D64E-478F-83C6-B58227AD3A73}" type="presParOf" srcId="{B7037F19-C993-4F9B-A0E5-38E47B13019E}" destId="{5BD4A343-0FB0-4C33-945E-532B8453C0E0}" srcOrd="0" destOrd="0" presId="urn:microsoft.com/office/officeart/2005/8/layout/radial2"/>
    <dgm:cxn modelId="{341BD105-156D-4709-A02B-ED590ADCDCFB}" type="presParOf" srcId="{B7037F19-C993-4F9B-A0E5-38E47B13019E}" destId="{968F3623-18B3-45CB-A17C-74120FD264F1}" srcOrd="1" destOrd="0" presId="urn:microsoft.com/office/officeart/2005/8/layout/radial2"/>
    <dgm:cxn modelId="{2465C522-6379-4E58-AA72-1F039B836B75}" type="presParOf" srcId="{A909A357-9EE5-477C-820E-DE00A8963A17}" destId="{2B1836E9-DB5D-442F-8F1F-AA126823F3B1}" srcOrd="1" destOrd="0" presId="urn:microsoft.com/office/officeart/2005/8/layout/radial2"/>
    <dgm:cxn modelId="{2533E271-5CCD-4413-84D4-8C02760673D5}" type="presParOf" srcId="{A909A357-9EE5-477C-820E-DE00A8963A17}" destId="{F75EB82E-1FCF-472D-92D9-B59CEE3325ED}" srcOrd="2" destOrd="0" presId="urn:microsoft.com/office/officeart/2005/8/layout/radial2"/>
    <dgm:cxn modelId="{47570363-07F5-45D1-A0CC-4E5265E48A81}" type="presParOf" srcId="{F75EB82E-1FCF-472D-92D9-B59CEE3325ED}" destId="{3D7FA111-50BA-4879-9E97-C9D6DF5A2B73}" srcOrd="0" destOrd="0" presId="urn:microsoft.com/office/officeart/2005/8/layout/radial2"/>
    <dgm:cxn modelId="{7F439DB0-3281-4230-B829-1F101C366ADF}" type="presParOf" srcId="{F75EB82E-1FCF-472D-92D9-B59CEE3325ED}" destId="{F096C78A-21F5-45A0-B97A-745AE64B6874}" srcOrd="1" destOrd="0" presId="urn:microsoft.com/office/officeart/2005/8/layout/radial2"/>
    <dgm:cxn modelId="{1E0770DE-F446-49EB-9229-9C90A2ADD753}" type="presParOf" srcId="{A909A357-9EE5-477C-820E-DE00A8963A17}" destId="{050910B3-E4C0-443F-97F6-2B80F2F51EA2}" srcOrd="3" destOrd="0" presId="urn:microsoft.com/office/officeart/2005/8/layout/radial2"/>
    <dgm:cxn modelId="{ACD579EC-C458-42DD-977A-441C3EB077D5}" type="presParOf" srcId="{A909A357-9EE5-477C-820E-DE00A8963A17}" destId="{50EEE44F-9C25-41CA-8800-42905C87D6FF}" srcOrd="4" destOrd="0" presId="urn:microsoft.com/office/officeart/2005/8/layout/radial2"/>
    <dgm:cxn modelId="{A8EBF67A-565D-4710-9C2F-0905C836DEDB}" type="presParOf" srcId="{50EEE44F-9C25-41CA-8800-42905C87D6FF}" destId="{B1437F98-48DC-4F7A-9BAA-75571F77ED78}" srcOrd="0" destOrd="0" presId="urn:microsoft.com/office/officeart/2005/8/layout/radial2"/>
    <dgm:cxn modelId="{5CB0D41F-CEEB-49DF-B2ED-2DDA406E4E03}" type="presParOf" srcId="{50EEE44F-9C25-41CA-8800-42905C87D6FF}" destId="{14FB9D9E-3DA4-4359-92FD-62714F18E4B8}" srcOrd="1" destOrd="0" presId="urn:microsoft.com/office/officeart/2005/8/layout/radial2"/>
    <dgm:cxn modelId="{73047422-4940-4BC5-9439-AE8F4A72460C}" type="presParOf" srcId="{A909A357-9EE5-477C-820E-DE00A8963A17}" destId="{2CD7DE99-29C7-4DC4-97B5-F7379F2160F3}" srcOrd="5" destOrd="0" presId="urn:microsoft.com/office/officeart/2005/8/layout/radial2"/>
    <dgm:cxn modelId="{260F9CC2-5E04-40DE-8006-8B717699BBFC}" type="presParOf" srcId="{A909A357-9EE5-477C-820E-DE00A8963A17}" destId="{4D65692E-64A9-4A65-8737-04826994087E}" srcOrd="6" destOrd="0" presId="urn:microsoft.com/office/officeart/2005/8/layout/radial2"/>
    <dgm:cxn modelId="{87EDCD12-AFDB-4EF8-8EFD-47E84F17C4D8}" type="presParOf" srcId="{4D65692E-64A9-4A65-8737-04826994087E}" destId="{379FC5AB-4DA2-4468-9831-33AAFE8CB31D}" srcOrd="0" destOrd="0" presId="urn:microsoft.com/office/officeart/2005/8/layout/radial2"/>
    <dgm:cxn modelId="{17717D92-EB11-4E68-88E4-090E4F7B1E78}" type="presParOf" srcId="{4D65692E-64A9-4A65-8737-04826994087E}" destId="{2AAA7B44-6EC0-42B8-B24A-5AB0E9E06896}"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A65AE-2D85-43B8-9A39-BBB35778D89B}">
      <dsp:nvSpPr>
        <dsp:cNvPr id="0" name=""/>
        <dsp:cNvSpPr/>
      </dsp:nvSpPr>
      <dsp:spPr>
        <a:xfrm rot="4703445">
          <a:off x="281226" y="1258828"/>
          <a:ext cx="1946047" cy="149582"/>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7F571F-5AAC-44BA-9597-459DE029A7FC}">
      <dsp:nvSpPr>
        <dsp:cNvPr id="0" name=""/>
        <dsp:cNvSpPr/>
      </dsp:nvSpPr>
      <dsp:spPr>
        <a:xfrm>
          <a:off x="124167" y="0"/>
          <a:ext cx="2850161" cy="1270483"/>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C" sz="2700" kern="1200" dirty="0">
              <a:latin typeface="Century Gothic" panose="020B0502020202020204"/>
              <a:ea typeface="+mn-ea"/>
              <a:cs typeface="+mn-cs"/>
            </a:rPr>
            <a:t>Planteamiento del Problema </a:t>
          </a:r>
        </a:p>
      </dsp:txBody>
      <dsp:txXfrm>
        <a:off x="161378" y="37211"/>
        <a:ext cx="2775739" cy="1196061"/>
      </dsp:txXfrm>
    </dsp:sp>
    <dsp:sp modelId="{DDAF4D6C-9300-4863-B752-1E7E29607ED6}">
      <dsp:nvSpPr>
        <dsp:cNvPr id="0" name=""/>
        <dsp:cNvSpPr/>
      </dsp:nvSpPr>
      <dsp:spPr>
        <a:xfrm rot="6312149">
          <a:off x="210208" y="3169729"/>
          <a:ext cx="1964535" cy="149582"/>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56D15A-A696-4C28-8DA1-C517AA8F01ED}">
      <dsp:nvSpPr>
        <dsp:cNvPr id="0" name=""/>
        <dsp:cNvSpPr/>
      </dsp:nvSpPr>
      <dsp:spPr>
        <a:xfrm>
          <a:off x="627304" y="1688547"/>
          <a:ext cx="2636973" cy="1715751"/>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C" sz="2700" kern="1200">
              <a:latin typeface="Century Gothic" panose="020B0502020202020204"/>
              <a:ea typeface="+mn-ea"/>
              <a:cs typeface="+mn-cs"/>
            </a:rPr>
            <a:t>Objetivos de la Investigación</a:t>
          </a:r>
          <a:endParaRPr lang="es-EC" sz="2700" kern="1200" dirty="0">
            <a:latin typeface="Century Gothic" panose="020B0502020202020204"/>
            <a:ea typeface="+mn-ea"/>
            <a:cs typeface="+mn-cs"/>
          </a:endParaRPr>
        </a:p>
      </dsp:txBody>
      <dsp:txXfrm>
        <a:off x="677557" y="1738800"/>
        <a:ext cx="2536467" cy="1615245"/>
      </dsp:txXfrm>
    </dsp:sp>
    <dsp:sp modelId="{0760A3A0-FCBC-4D41-A1D1-D935AD80A147}">
      <dsp:nvSpPr>
        <dsp:cNvPr id="0" name=""/>
        <dsp:cNvSpPr/>
      </dsp:nvSpPr>
      <dsp:spPr>
        <a:xfrm rot="307839">
          <a:off x="932962" y="4271995"/>
          <a:ext cx="3349585" cy="149582"/>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2B3E54-F3C4-4E3A-B305-5288C4DEE283}">
      <dsp:nvSpPr>
        <dsp:cNvPr id="0" name=""/>
        <dsp:cNvSpPr/>
      </dsp:nvSpPr>
      <dsp:spPr>
        <a:xfrm>
          <a:off x="49251" y="3653602"/>
          <a:ext cx="2762755" cy="1596304"/>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C" sz="2700" kern="1200">
              <a:latin typeface="Century Gothic" panose="020B0502020202020204"/>
              <a:ea typeface="+mn-ea"/>
              <a:cs typeface="+mn-cs"/>
            </a:rPr>
            <a:t>Marco Teórico y Conceptual</a:t>
          </a:r>
          <a:endParaRPr lang="es-EC" sz="2700" kern="1200" dirty="0">
            <a:latin typeface="Century Gothic" panose="020B0502020202020204"/>
            <a:ea typeface="+mn-ea"/>
            <a:cs typeface="+mn-cs"/>
          </a:endParaRPr>
        </a:p>
      </dsp:txBody>
      <dsp:txXfrm>
        <a:off x="96005" y="3700356"/>
        <a:ext cx="2669247" cy="1502796"/>
      </dsp:txXfrm>
    </dsp:sp>
    <dsp:sp modelId="{A253FFE1-0EE7-4230-B3BD-2CDCD6E477EA}">
      <dsp:nvSpPr>
        <dsp:cNvPr id="0" name=""/>
        <dsp:cNvSpPr/>
      </dsp:nvSpPr>
      <dsp:spPr>
        <a:xfrm rot="18149255">
          <a:off x="3943089" y="3798507"/>
          <a:ext cx="1477781" cy="149582"/>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33370B-6B38-40A4-848F-9315CD234DFA}">
      <dsp:nvSpPr>
        <dsp:cNvPr id="0" name=""/>
        <dsp:cNvSpPr/>
      </dsp:nvSpPr>
      <dsp:spPr>
        <a:xfrm>
          <a:off x="3435591" y="4252690"/>
          <a:ext cx="2681232" cy="997216"/>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C" sz="2700" kern="1200">
              <a:latin typeface="Century Gothic" panose="020B0502020202020204"/>
              <a:ea typeface="+mn-ea"/>
              <a:cs typeface="+mn-cs"/>
            </a:rPr>
            <a:t>Propuesta</a:t>
          </a:r>
          <a:endParaRPr lang="es-EC" sz="2700" kern="1200" dirty="0">
            <a:latin typeface="Century Gothic" panose="020B0502020202020204"/>
            <a:ea typeface="+mn-ea"/>
            <a:cs typeface="+mn-cs"/>
          </a:endParaRPr>
        </a:p>
      </dsp:txBody>
      <dsp:txXfrm>
        <a:off x="3464798" y="4281897"/>
        <a:ext cx="2622818" cy="938802"/>
      </dsp:txXfrm>
    </dsp:sp>
    <dsp:sp modelId="{FE0437FC-3028-4131-B25A-58F4150165D3}">
      <dsp:nvSpPr>
        <dsp:cNvPr id="0" name=""/>
        <dsp:cNvSpPr/>
      </dsp:nvSpPr>
      <dsp:spPr>
        <a:xfrm rot="14552114">
          <a:off x="3811390" y="2399882"/>
          <a:ext cx="1741225" cy="149582"/>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A26ACD-3FA8-45D9-82AF-448E90B57A4D}">
      <dsp:nvSpPr>
        <dsp:cNvPr id="0" name=""/>
        <dsp:cNvSpPr/>
      </dsp:nvSpPr>
      <dsp:spPr>
        <a:xfrm>
          <a:off x="4225868" y="3006169"/>
          <a:ext cx="2706794" cy="997216"/>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C" sz="2700" kern="1200">
              <a:latin typeface="Century Gothic" panose="020B0502020202020204"/>
              <a:ea typeface="+mn-ea"/>
              <a:cs typeface="+mn-cs"/>
            </a:rPr>
            <a:t>Análisis de resultados</a:t>
          </a:r>
          <a:endParaRPr lang="es-EC" sz="2700" kern="1200" dirty="0">
            <a:latin typeface="Century Gothic" panose="020B0502020202020204"/>
            <a:ea typeface="+mn-ea"/>
            <a:cs typeface="+mn-cs"/>
          </a:endParaRPr>
        </a:p>
      </dsp:txBody>
      <dsp:txXfrm>
        <a:off x="4255075" y="3035376"/>
        <a:ext cx="2648380" cy="938802"/>
      </dsp:txXfrm>
    </dsp:sp>
    <dsp:sp modelId="{2A52CAD1-BE63-43BB-BB60-D4D62C1B7ABC}">
      <dsp:nvSpPr>
        <dsp:cNvPr id="0" name=""/>
        <dsp:cNvSpPr/>
      </dsp:nvSpPr>
      <dsp:spPr>
        <a:xfrm rot="21003847">
          <a:off x="4257874" y="1308183"/>
          <a:ext cx="3646235" cy="149582"/>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349F6A-A9FE-4DD2-991A-70D6F10F8AF7}">
      <dsp:nvSpPr>
        <dsp:cNvPr id="0" name=""/>
        <dsp:cNvSpPr/>
      </dsp:nvSpPr>
      <dsp:spPr>
        <a:xfrm>
          <a:off x="3404179" y="1147707"/>
          <a:ext cx="2744057" cy="1609158"/>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C" sz="2700" kern="1200">
              <a:latin typeface="Century Gothic" panose="020B0502020202020204"/>
              <a:ea typeface="+mn-ea"/>
              <a:cs typeface="+mn-cs"/>
            </a:rPr>
            <a:t>Marco Metodológico</a:t>
          </a:r>
          <a:endParaRPr lang="es-EC" sz="2700" kern="1200" dirty="0">
            <a:latin typeface="Century Gothic" panose="020B0502020202020204"/>
            <a:ea typeface="+mn-ea"/>
            <a:cs typeface="+mn-cs"/>
          </a:endParaRPr>
        </a:p>
      </dsp:txBody>
      <dsp:txXfrm>
        <a:off x="3451310" y="1194838"/>
        <a:ext cx="2649795" cy="1514896"/>
      </dsp:txXfrm>
    </dsp:sp>
    <dsp:sp modelId="{E933F912-170D-42CB-8BF3-529AB6B6BF7F}">
      <dsp:nvSpPr>
        <dsp:cNvPr id="0" name=""/>
        <dsp:cNvSpPr/>
      </dsp:nvSpPr>
      <dsp:spPr>
        <a:xfrm>
          <a:off x="6525400" y="493622"/>
          <a:ext cx="3707019" cy="1659039"/>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C" sz="2700" kern="1200">
              <a:latin typeface="Century Gothic" panose="020B0502020202020204"/>
              <a:ea typeface="+mn-ea"/>
              <a:cs typeface="+mn-cs"/>
            </a:rPr>
            <a:t>Conclusiones y Recomendaciones</a:t>
          </a:r>
          <a:endParaRPr lang="es-EC" sz="2700" kern="1200" dirty="0">
            <a:latin typeface="Century Gothic" panose="020B0502020202020204"/>
            <a:ea typeface="+mn-ea"/>
            <a:cs typeface="+mn-cs"/>
          </a:endParaRPr>
        </a:p>
      </dsp:txBody>
      <dsp:txXfrm>
        <a:off x="6573992" y="542214"/>
        <a:ext cx="3609835" cy="15618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5F020-7D80-41E8-9131-77E0D1F9DA5E}">
      <dsp:nvSpPr>
        <dsp:cNvPr id="0" name=""/>
        <dsp:cNvSpPr/>
      </dsp:nvSpPr>
      <dsp:spPr>
        <a:xfrm>
          <a:off x="333497" y="720282"/>
          <a:ext cx="2377790" cy="2914838"/>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5C0434-D025-4195-A036-73D2287CDF7B}">
      <dsp:nvSpPr>
        <dsp:cNvPr id="0" name=""/>
        <dsp:cNvSpPr/>
      </dsp:nvSpPr>
      <dsp:spPr>
        <a:xfrm>
          <a:off x="4102" y="2444823"/>
          <a:ext cx="3036581" cy="2003963"/>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ctr" defTabSz="889000">
            <a:lnSpc>
              <a:spcPct val="90000"/>
            </a:lnSpc>
            <a:spcBef>
              <a:spcPct val="0"/>
            </a:spcBef>
            <a:spcAft>
              <a:spcPct val="35000"/>
            </a:spcAft>
            <a:buNone/>
          </a:pPr>
          <a:r>
            <a:rPr lang="es-EC" sz="2000" kern="1200" dirty="0"/>
            <a:t>Envejecimiento en la población</a:t>
          </a:r>
        </a:p>
      </dsp:txBody>
      <dsp:txXfrm>
        <a:off x="4102" y="2444823"/>
        <a:ext cx="2138437" cy="2003963"/>
      </dsp:txXfrm>
    </dsp:sp>
    <dsp:sp modelId="{D6333164-30C9-4F18-B25F-BCFD51611E07}">
      <dsp:nvSpPr>
        <dsp:cNvPr id="0" name=""/>
        <dsp:cNvSpPr/>
      </dsp:nvSpPr>
      <dsp:spPr>
        <a:xfrm>
          <a:off x="545741" y="983840"/>
          <a:ext cx="1989745" cy="1300420"/>
        </a:xfrm>
        <a:prstGeom prst="ellipse">
          <a:avLst/>
        </a:prstGeom>
        <a:blipFill rotWithShape="1">
          <a:blip xmlns:r="http://schemas.openxmlformats.org/officeDocument/2006/relationships" r:embed="rId1"/>
          <a:srcRect/>
          <a:stretch>
            <a:fillRect l="-39000" r="-39000"/>
          </a:stretch>
        </a:blip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D6E20D-5E3E-4F9A-A109-0BD8C3C07FA6}">
      <dsp:nvSpPr>
        <dsp:cNvPr id="0" name=""/>
        <dsp:cNvSpPr/>
      </dsp:nvSpPr>
      <dsp:spPr>
        <a:xfrm>
          <a:off x="3718511" y="770745"/>
          <a:ext cx="2377790" cy="2817108"/>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2">
              <a:hueOff val="226582"/>
              <a:satOff val="-23996"/>
              <a:lumOff val="-588"/>
              <a:alphaOff val="0"/>
            </a:schemeClr>
          </a:solidFill>
          <a:prstDash val="solid"/>
        </a:ln>
        <a:effectLst/>
      </dsp:spPr>
      <dsp:style>
        <a:lnRef idx="2">
          <a:scrgbClr r="0" g="0" b="0"/>
        </a:lnRef>
        <a:fillRef idx="1">
          <a:scrgbClr r="0" g="0" b="0"/>
        </a:fillRef>
        <a:effectRef idx="0">
          <a:scrgbClr r="0" g="0" b="0"/>
        </a:effectRef>
        <a:fontRef idx="minor"/>
      </dsp:style>
    </dsp:sp>
    <dsp:sp modelId="{59495833-B0EC-4621-A43D-BB7C8D5FD908}">
      <dsp:nvSpPr>
        <dsp:cNvPr id="0" name=""/>
        <dsp:cNvSpPr/>
      </dsp:nvSpPr>
      <dsp:spPr>
        <a:xfrm>
          <a:off x="3709808" y="2482463"/>
          <a:ext cx="2377790" cy="1866115"/>
        </a:xfrm>
        <a:prstGeom prst="rect">
          <a:avLst/>
        </a:prstGeom>
        <a:solidFill>
          <a:schemeClr val="accent2">
            <a:hueOff val="226582"/>
            <a:satOff val="-23996"/>
            <a:lumOff val="-588"/>
            <a:alphaOff val="0"/>
          </a:schemeClr>
        </a:solidFill>
        <a:ln w="15875" cap="rnd" cmpd="sng" algn="ctr">
          <a:solidFill>
            <a:schemeClr val="accent2">
              <a:hueOff val="226582"/>
              <a:satOff val="-23996"/>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es-EC" sz="2100" kern="1200" dirty="0"/>
            <a:t>Sistemas de Pensiones </a:t>
          </a:r>
        </a:p>
      </dsp:txBody>
      <dsp:txXfrm>
        <a:off x="3709808" y="2482463"/>
        <a:ext cx="1674500" cy="1866115"/>
      </dsp:txXfrm>
    </dsp:sp>
    <dsp:sp modelId="{70F544E9-F0FF-43F7-B2A1-9BE2A6FFD8D9}">
      <dsp:nvSpPr>
        <dsp:cNvPr id="0" name=""/>
        <dsp:cNvSpPr/>
      </dsp:nvSpPr>
      <dsp:spPr>
        <a:xfrm>
          <a:off x="3950688" y="960980"/>
          <a:ext cx="1642515" cy="1407178"/>
        </a:xfrm>
        <a:prstGeom prst="ellipse">
          <a:avLst/>
        </a:prstGeom>
        <a:blipFill rotWithShape="1">
          <a:blip xmlns:r="http://schemas.openxmlformats.org/officeDocument/2006/relationships" r:embed="rId2"/>
          <a:srcRect/>
          <a:stretch>
            <a:fillRect l="-18000" r="-18000"/>
          </a:stretch>
        </a:blipFill>
        <a:ln w="15875" cap="rnd" cmpd="sng" algn="ctr">
          <a:solidFill>
            <a:schemeClr val="accent2">
              <a:tint val="40000"/>
              <a:alpha val="90000"/>
              <a:hueOff val="464328"/>
              <a:satOff val="-20928"/>
              <a:lumOff val="-1477"/>
              <a:alphaOff val="0"/>
            </a:schemeClr>
          </a:solidFill>
          <a:prstDash val="solid"/>
        </a:ln>
        <a:effectLst/>
      </dsp:spPr>
      <dsp:style>
        <a:lnRef idx="2">
          <a:scrgbClr r="0" g="0" b="0"/>
        </a:lnRef>
        <a:fillRef idx="1">
          <a:scrgbClr r="0" g="0" b="0"/>
        </a:fillRef>
        <a:effectRef idx="0">
          <a:scrgbClr r="0" g="0" b="0"/>
        </a:effectRef>
        <a:fontRef idx="minor"/>
      </dsp:style>
    </dsp:sp>
    <dsp:sp modelId="{A873BE06-21D8-4FE2-8077-E4E46137A5CA}">
      <dsp:nvSpPr>
        <dsp:cNvPr id="0" name=""/>
        <dsp:cNvSpPr/>
      </dsp:nvSpPr>
      <dsp:spPr>
        <a:xfrm>
          <a:off x="6877741" y="944211"/>
          <a:ext cx="2377790" cy="2324696"/>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2">
              <a:hueOff val="453165"/>
              <a:satOff val="-47993"/>
              <a:lumOff val="-1176"/>
              <a:alphaOff val="0"/>
            </a:schemeClr>
          </a:solidFill>
          <a:prstDash val="solid"/>
        </a:ln>
        <a:effectLst/>
      </dsp:spPr>
      <dsp:style>
        <a:lnRef idx="2">
          <a:scrgbClr r="0" g="0" b="0"/>
        </a:lnRef>
        <a:fillRef idx="1">
          <a:scrgbClr r="0" g="0" b="0"/>
        </a:fillRef>
        <a:effectRef idx="0">
          <a:scrgbClr r="0" g="0" b="0"/>
        </a:effectRef>
        <a:fontRef idx="minor"/>
      </dsp:style>
    </dsp:sp>
    <dsp:sp modelId="{AC4319A7-7CDF-42D3-BF7B-CA14F7CF34A6}">
      <dsp:nvSpPr>
        <dsp:cNvPr id="0" name=""/>
        <dsp:cNvSpPr/>
      </dsp:nvSpPr>
      <dsp:spPr>
        <a:xfrm>
          <a:off x="6877741" y="2652717"/>
          <a:ext cx="2377790" cy="1445891"/>
        </a:xfrm>
        <a:prstGeom prst="rect">
          <a:avLst/>
        </a:prstGeom>
        <a:solidFill>
          <a:schemeClr val="accent2">
            <a:hueOff val="453165"/>
            <a:satOff val="-47993"/>
            <a:lumOff val="-1176"/>
            <a:alphaOff val="0"/>
          </a:schemeClr>
        </a:solidFill>
        <a:ln w="15875" cap="rnd" cmpd="sng" algn="ctr">
          <a:solidFill>
            <a:schemeClr val="accent2">
              <a:hueOff val="453165"/>
              <a:satOff val="-47993"/>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es-EC" sz="2100" kern="1200" dirty="0"/>
            <a:t>Incremento de Trabajo</a:t>
          </a:r>
        </a:p>
      </dsp:txBody>
      <dsp:txXfrm>
        <a:off x="6877741" y="2652717"/>
        <a:ext cx="1674500" cy="1445891"/>
      </dsp:txXfrm>
    </dsp:sp>
    <dsp:sp modelId="{4C9A1820-11C0-4C1A-9B95-FB69C391DF97}">
      <dsp:nvSpPr>
        <dsp:cNvPr id="0" name=""/>
        <dsp:cNvSpPr/>
      </dsp:nvSpPr>
      <dsp:spPr>
        <a:xfrm>
          <a:off x="7204711" y="1074205"/>
          <a:ext cx="1838222" cy="1386930"/>
        </a:xfrm>
        <a:prstGeom prst="ellipse">
          <a:avLst/>
        </a:prstGeom>
        <a:blipFill rotWithShape="1">
          <a:blip xmlns:r="http://schemas.openxmlformats.org/officeDocument/2006/relationships" r:embed="rId3"/>
          <a:srcRect/>
          <a:stretch>
            <a:fillRect l="-25000" r="-25000"/>
          </a:stretch>
        </a:blipFill>
        <a:ln w="15875" cap="rnd" cmpd="sng" algn="ctr">
          <a:solidFill>
            <a:schemeClr val="accent2">
              <a:tint val="40000"/>
              <a:alpha val="90000"/>
              <a:hueOff val="928656"/>
              <a:satOff val="-41856"/>
              <a:lumOff val="-295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5A608-7CBF-4F3E-A66D-9DDC8B523A40}">
      <dsp:nvSpPr>
        <dsp:cNvPr id="0" name=""/>
        <dsp:cNvSpPr/>
      </dsp:nvSpPr>
      <dsp:spPr>
        <a:xfrm>
          <a:off x="897" y="1522018"/>
          <a:ext cx="2753832" cy="2271335"/>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s-EC" sz="2200" kern="1200" dirty="0"/>
            <a:t>Derecho a la Jubilación</a:t>
          </a:r>
        </a:p>
        <a:p>
          <a:pPr marL="228600" lvl="1" indent="-228600" algn="l" defTabSz="977900">
            <a:lnSpc>
              <a:spcPct val="90000"/>
            </a:lnSpc>
            <a:spcBef>
              <a:spcPct val="0"/>
            </a:spcBef>
            <a:spcAft>
              <a:spcPct val="15000"/>
            </a:spcAft>
            <a:buChar char="•"/>
          </a:pPr>
          <a:r>
            <a:rPr lang="es-EC" sz="2200" kern="1200" dirty="0"/>
            <a:t>Seguridad Social</a:t>
          </a:r>
        </a:p>
        <a:p>
          <a:pPr marL="228600" lvl="1" indent="-228600" algn="l" defTabSz="977900">
            <a:lnSpc>
              <a:spcPct val="90000"/>
            </a:lnSpc>
            <a:spcBef>
              <a:spcPct val="0"/>
            </a:spcBef>
            <a:spcAft>
              <a:spcPct val="15000"/>
            </a:spcAft>
            <a:buChar char="•"/>
          </a:pPr>
          <a:r>
            <a:rPr lang="es-EC" sz="2200" kern="1200" dirty="0"/>
            <a:t>IESS</a:t>
          </a:r>
        </a:p>
      </dsp:txBody>
      <dsp:txXfrm>
        <a:off x="53167" y="1574288"/>
        <a:ext cx="2649292" cy="1680080"/>
      </dsp:txXfrm>
    </dsp:sp>
    <dsp:sp modelId="{0948ECE9-2A73-487E-965E-60A6F0887DD6}">
      <dsp:nvSpPr>
        <dsp:cNvPr id="0" name=""/>
        <dsp:cNvSpPr/>
      </dsp:nvSpPr>
      <dsp:spPr>
        <a:xfrm>
          <a:off x="1553801" y="2082094"/>
          <a:ext cx="3008728" cy="3008728"/>
        </a:xfrm>
        <a:prstGeom prst="leftCircularArrow">
          <a:avLst>
            <a:gd name="adj1" fmla="val 3061"/>
            <a:gd name="adj2" fmla="val 375889"/>
            <a:gd name="adj3" fmla="val 2151400"/>
            <a:gd name="adj4" fmla="val 9024489"/>
            <a:gd name="adj5" fmla="val 357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3172EE-C507-4C61-A2B0-8B9583D211CF}">
      <dsp:nvSpPr>
        <dsp:cNvPr id="0" name=""/>
        <dsp:cNvSpPr/>
      </dsp:nvSpPr>
      <dsp:spPr>
        <a:xfrm>
          <a:off x="612860" y="3306639"/>
          <a:ext cx="2447850" cy="973429"/>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C" sz="2000" kern="1200" dirty="0"/>
            <a:t>Incremento de la edad </a:t>
          </a:r>
        </a:p>
      </dsp:txBody>
      <dsp:txXfrm>
        <a:off x="641371" y="3335150"/>
        <a:ext cx="2390828" cy="916407"/>
      </dsp:txXfrm>
    </dsp:sp>
    <dsp:sp modelId="{FE027FD5-EC03-4E4D-B322-6D095F3E665F}">
      <dsp:nvSpPr>
        <dsp:cNvPr id="0" name=""/>
        <dsp:cNvSpPr/>
      </dsp:nvSpPr>
      <dsp:spPr>
        <a:xfrm>
          <a:off x="3499293" y="1522018"/>
          <a:ext cx="2753832" cy="2271335"/>
        </a:xfrm>
        <a:prstGeom prst="roundRect">
          <a:avLst>
            <a:gd name="adj" fmla="val 1000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s-EC" sz="2200" kern="1200" dirty="0"/>
            <a:t>Incremento del tiempo trabajo</a:t>
          </a:r>
        </a:p>
        <a:p>
          <a:pPr marL="228600" lvl="1" indent="-228600" algn="l" defTabSz="977900">
            <a:lnSpc>
              <a:spcPct val="90000"/>
            </a:lnSpc>
            <a:spcBef>
              <a:spcPct val="0"/>
            </a:spcBef>
            <a:spcAft>
              <a:spcPct val="15000"/>
            </a:spcAft>
            <a:buChar char="•"/>
          </a:pPr>
          <a:r>
            <a:rPr lang="es-EC" sz="2200" kern="1200" dirty="0"/>
            <a:t>Retardo el derecho de Jubilación</a:t>
          </a:r>
        </a:p>
      </dsp:txBody>
      <dsp:txXfrm>
        <a:off x="3551563" y="2061003"/>
        <a:ext cx="2649292" cy="1680080"/>
      </dsp:txXfrm>
    </dsp:sp>
    <dsp:sp modelId="{631E2BD6-8F5E-474F-A377-83A8B291566E}">
      <dsp:nvSpPr>
        <dsp:cNvPr id="0" name=""/>
        <dsp:cNvSpPr/>
      </dsp:nvSpPr>
      <dsp:spPr>
        <a:xfrm>
          <a:off x="5029248" y="135492"/>
          <a:ext cx="3360606" cy="3360606"/>
        </a:xfrm>
        <a:prstGeom prst="circularArrow">
          <a:avLst>
            <a:gd name="adj1" fmla="val 2741"/>
            <a:gd name="adj2" fmla="val 334012"/>
            <a:gd name="adj3" fmla="val 19490478"/>
            <a:gd name="adj4" fmla="val 12575511"/>
            <a:gd name="adj5" fmla="val 319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19D231-B94A-44B9-A289-F41792BFD588}">
      <dsp:nvSpPr>
        <dsp:cNvPr id="0" name=""/>
        <dsp:cNvSpPr/>
      </dsp:nvSpPr>
      <dsp:spPr>
        <a:xfrm>
          <a:off x="4111255" y="1035303"/>
          <a:ext cx="2447850" cy="973429"/>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C" sz="2000" kern="1200" dirty="0"/>
            <a:t>Realidad Cantón Rumiñahui</a:t>
          </a:r>
        </a:p>
      </dsp:txBody>
      <dsp:txXfrm>
        <a:off x="4139766" y="1063814"/>
        <a:ext cx="2390828" cy="916407"/>
      </dsp:txXfrm>
    </dsp:sp>
    <dsp:sp modelId="{CC729A24-EE0B-46CB-8D0F-3CE59B8938D8}">
      <dsp:nvSpPr>
        <dsp:cNvPr id="0" name=""/>
        <dsp:cNvSpPr/>
      </dsp:nvSpPr>
      <dsp:spPr>
        <a:xfrm>
          <a:off x="6997688" y="1522018"/>
          <a:ext cx="2753832" cy="2271335"/>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s-EC" sz="2200" kern="1200" dirty="0"/>
            <a:t>Vulneración de Derechos</a:t>
          </a:r>
        </a:p>
        <a:p>
          <a:pPr marL="228600" lvl="1" indent="-228600" algn="l" defTabSz="977900">
            <a:lnSpc>
              <a:spcPct val="90000"/>
            </a:lnSpc>
            <a:spcBef>
              <a:spcPct val="0"/>
            </a:spcBef>
            <a:spcAft>
              <a:spcPct val="15000"/>
            </a:spcAft>
            <a:buChar char="•"/>
          </a:pPr>
          <a:r>
            <a:rPr lang="es-EC" sz="2200" kern="1200" dirty="0"/>
            <a:t>Gastos</a:t>
          </a:r>
        </a:p>
      </dsp:txBody>
      <dsp:txXfrm>
        <a:off x="7049958" y="1574288"/>
        <a:ext cx="2649292" cy="1680080"/>
      </dsp:txXfrm>
    </dsp:sp>
    <dsp:sp modelId="{DDB0E6A3-EBC4-4F82-A8F5-4B54AE5BD1FF}">
      <dsp:nvSpPr>
        <dsp:cNvPr id="0" name=""/>
        <dsp:cNvSpPr/>
      </dsp:nvSpPr>
      <dsp:spPr>
        <a:xfrm>
          <a:off x="7609651" y="3306639"/>
          <a:ext cx="2447850" cy="973429"/>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C" sz="2000" kern="1200" dirty="0"/>
            <a:t>Incremento del Tiempo de Jubilación</a:t>
          </a:r>
        </a:p>
      </dsp:txBody>
      <dsp:txXfrm>
        <a:off x="7638162" y="3335150"/>
        <a:ext cx="2390828" cy="9164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566B5-E8E7-4822-BD80-E57CE82278D4}">
      <dsp:nvSpPr>
        <dsp:cNvPr id="0" name=""/>
        <dsp:cNvSpPr/>
      </dsp:nvSpPr>
      <dsp:spPr>
        <a:xfrm>
          <a:off x="-5757806" y="-889286"/>
          <a:ext cx="6917445" cy="6917445"/>
        </a:xfrm>
        <a:prstGeom prst="blockArc">
          <a:avLst>
            <a:gd name="adj1" fmla="val 18900000"/>
            <a:gd name="adj2" fmla="val 2700000"/>
            <a:gd name="adj3" fmla="val 312"/>
          </a:avLst>
        </a:pr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58E904-FAA7-406F-973D-7AFCFF5A33E7}">
      <dsp:nvSpPr>
        <dsp:cNvPr id="0" name=""/>
        <dsp:cNvSpPr/>
      </dsp:nvSpPr>
      <dsp:spPr>
        <a:xfrm>
          <a:off x="651609" y="255182"/>
          <a:ext cx="9192958" cy="1146974"/>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510" tIns="40640" rIns="40640" bIns="40640" numCol="1" spcCol="1270" anchor="ctr" anchorCtr="0">
          <a:noAutofit/>
        </a:bodyPr>
        <a:lstStyle/>
        <a:p>
          <a:pPr marL="0" lvl="0" indent="0" algn="l" defTabSz="711200">
            <a:lnSpc>
              <a:spcPct val="90000"/>
            </a:lnSpc>
            <a:spcBef>
              <a:spcPct val="0"/>
            </a:spcBef>
            <a:spcAft>
              <a:spcPct val="35000"/>
            </a:spcAft>
            <a:buNone/>
          </a:pPr>
          <a:endParaRPr lang="es-EC" sz="1600" kern="1200"/>
        </a:p>
      </dsp:txBody>
      <dsp:txXfrm>
        <a:off x="651609" y="255182"/>
        <a:ext cx="9192958" cy="1146974"/>
      </dsp:txXfrm>
    </dsp:sp>
    <dsp:sp modelId="{9C1AE87E-26E0-46D7-80BE-0F6117FFD1FA}">
      <dsp:nvSpPr>
        <dsp:cNvPr id="0" name=""/>
        <dsp:cNvSpPr/>
      </dsp:nvSpPr>
      <dsp:spPr>
        <a:xfrm>
          <a:off x="19542" y="116961"/>
          <a:ext cx="1225048" cy="1346795"/>
        </a:xfrm>
        <a:prstGeom prst="ellipse">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BD2F52-9400-40E3-BFAF-F2D4E148F31C}">
      <dsp:nvSpPr>
        <dsp:cNvPr id="0" name=""/>
        <dsp:cNvSpPr/>
      </dsp:nvSpPr>
      <dsp:spPr>
        <a:xfrm>
          <a:off x="1085315" y="1466144"/>
          <a:ext cx="8739710" cy="1020531"/>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510" tIns="45720" rIns="45720" bIns="45720" numCol="1" spcCol="1270" anchor="ctr" anchorCtr="0">
          <a:noAutofit/>
        </a:bodyPr>
        <a:lstStyle/>
        <a:p>
          <a:pPr marL="0" lvl="0" indent="0" algn="just" defTabSz="457200" rtl="0" eaLnBrk="1" latinLnBrk="0" hangingPunct="1">
            <a:lnSpc>
              <a:spcPct val="90000"/>
            </a:lnSpc>
            <a:spcBef>
              <a:spcPct val="0"/>
            </a:spcBef>
            <a:spcAft>
              <a:spcPct val="35000"/>
            </a:spcAft>
            <a:buNone/>
          </a:pPr>
          <a:r>
            <a:rPr lang="es-EC" sz="1800" b="1" kern="1200" dirty="0">
              <a:latin typeface="+mn-lt"/>
              <a:ea typeface="+mn-ea"/>
              <a:cs typeface="+mn-cs"/>
            </a:rPr>
            <a:t>Objetivos Específicos</a:t>
          </a:r>
        </a:p>
        <a:p>
          <a:pPr marL="0" lvl="0" indent="0" algn="just" defTabSz="457200" rtl="0" eaLnBrk="1" latinLnBrk="0" hangingPunct="1">
            <a:lnSpc>
              <a:spcPct val="90000"/>
            </a:lnSpc>
            <a:spcBef>
              <a:spcPct val="0"/>
            </a:spcBef>
            <a:spcAft>
              <a:spcPct val="35000"/>
            </a:spcAft>
            <a:buNone/>
          </a:pPr>
          <a:r>
            <a:rPr lang="es-EC" sz="1800" kern="1200" dirty="0"/>
            <a:t>Caracterizar el grado de vulneración asociado al tiempo de trabajo de las personas de la tercera edad con derecho a jubilación en el Cantón Rumiñahui.</a:t>
          </a:r>
          <a:endParaRPr lang="es-EC" sz="1800" b="1" kern="1200" dirty="0">
            <a:latin typeface="+mn-lt"/>
            <a:ea typeface="+mn-ea"/>
            <a:cs typeface="+mn-cs"/>
          </a:endParaRPr>
        </a:p>
      </dsp:txBody>
      <dsp:txXfrm>
        <a:off x="1085315" y="1466144"/>
        <a:ext cx="8739710" cy="1020531"/>
      </dsp:txXfrm>
    </dsp:sp>
    <dsp:sp modelId="{A743835E-E939-49F1-819F-F8BEF9626A79}">
      <dsp:nvSpPr>
        <dsp:cNvPr id="0" name=""/>
        <dsp:cNvSpPr/>
      </dsp:nvSpPr>
      <dsp:spPr>
        <a:xfrm>
          <a:off x="591212" y="1482307"/>
          <a:ext cx="988205" cy="988205"/>
        </a:xfrm>
        <a:prstGeom prst="ellipse">
          <a:avLst/>
        </a:prstGeom>
        <a:solidFill>
          <a:schemeClr val="lt1">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F07BF0-48B4-48D6-91F2-A1EB2401BEFF}">
      <dsp:nvSpPr>
        <dsp:cNvPr id="0" name=""/>
        <dsp:cNvSpPr/>
      </dsp:nvSpPr>
      <dsp:spPr>
        <a:xfrm>
          <a:off x="1085315" y="2767180"/>
          <a:ext cx="8739710" cy="790564"/>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510" tIns="40640" rIns="40640" bIns="4064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s-EC" sz="1600" kern="1200" dirty="0"/>
            <a:t>Examinar cómo afecta al bienestar, el impacto socioeconómico que mantienen las personas de la tercera edad en el Cantón Rumiñahui. </a:t>
          </a:r>
        </a:p>
      </dsp:txBody>
      <dsp:txXfrm>
        <a:off x="1085315" y="2767180"/>
        <a:ext cx="8739710" cy="790564"/>
      </dsp:txXfrm>
    </dsp:sp>
    <dsp:sp modelId="{D1AC85BB-EEF2-46EE-ABFE-C057233798C9}">
      <dsp:nvSpPr>
        <dsp:cNvPr id="0" name=""/>
        <dsp:cNvSpPr/>
      </dsp:nvSpPr>
      <dsp:spPr>
        <a:xfrm>
          <a:off x="591212" y="2668359"/>
          <a:ext cx="988205" cy="988205"/>
        </a:xfrm>
        <a:prstGeom prst="ellipse">
          <a:avLst/>
        </a:prstGeom>
        <a:solidFill>
          <a:schemeClr val="lt1">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B5CEA3-147D-4A93-ABCC-DF941751501D}">
      <dsp:nvSpPr>
        <dsp:cNvPr id="0" name=""/>
        <dsp:cNvSpPr/>
      </dsp:nvSpPr>
      <dsp:spPr>
        <a:xfrm>
          <a:off x="632066" y="3953232"/>
          <a:ext cx="9192958" cy="790564"/>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510" tIns="40640" rIns="40640" bIns="4064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s-EC" sz="1600" kern="1200" dirty="0"/>
            <a:t>Analizar una propuesta de política que contribuya a disminuir el tiempo de trabajo de las personas de la tercera edad con derecho a jubilación en el Cantón Rumiñahui hacia la mejora de su bienestar.</a:t>
          </a:r>
        </a:p>
      </dsp:txBody>
      <dsp:txXfrm>
        <a:off x="632066" y="3953232"/>
        <a:ext cx="9192958" cy="790564"/>
      </dsp:txXfrm>
    </dsp:sp>
    <dsp:sp modelId="{F33BC8AB-A730-45E4-B724-FF8D729FB796}">
      <dsp:nvSpPr>
        <dsp:cNvPr id="0" name=""/>
        <dsp:cNvSpPr/>
      </dsp:nvSpPr>
      <dsp:spPr>
        <a:xfrm>
          <a:off x="137964" y="3854411"/>
          <a:ext cx="988205" cy="988205"/>
        </a:xfrm>
        <a:prstGeom prst="ellipse">
          <a:avLst/>
        </a:prstGeom>
        <a:solidFill>
          <a:schemeClr val="lt1">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F2479-F199-4233-B0DA-C5366AA52D35}">
      <dsp:nvSpPr>
        <dsp:cNvPr id="0" name=""/>
        <dsp:cNvSpPr/>
      </dsp:nvSpPr>
      <dsp:spPr>
        <a:xfrm>
          <a:off x="0" y="0"/>
          <a:ext cx="3254275" cy="54186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C" sz="2200" kern="1200" dirty="0"/>
            <a:t>Teoría del Bienestar</a:t>
          </a:r>
        </a:p>
        <a:p>
          <a:pPr marL="0" lvl="0" indent="0" algn="ctr" defTabSz="977900">
            <a:lnSpc>
              <a:spcPct val="90000"/>
            </a:lnSpc>
            <a:spcBef>
              <a:spcPct val="0"/>
            </a:spcBef>
            <a:spcAft>
              <a:spcPct val="35000"/>
            </a:spcAft>
            <a:buNone/>
          </a:pPr>
          <a:r>
            <a:rPr lang="es-EC" sz="2200" kern="1200" dirty="0"/>
            <a:t>Sen y </a:t>
          </a:r>
          <a:r>
            <a:rPr lang="es-EC" sz="2200" kern="1200" dirty="0" err="1"/>
            <a:t>Naussbaum</a:t>
          </a:r>
          <a:r>
            <a:rPr lang="es-EC" sz="2200" kern="1200" dirty="0"/>
            <a:t> (1996)</a:t>
          </a:r>
        </a:p>
      </dsp:txBody>
      <dsp:txXfrm>
        <a:off x="0" y="0"/>
        <a:ext cx="3254275" cy="1625600"/>
      </dsp:txXfrm>
    </dsp:sp>
    <dsp:sp modelId="{43390D53-261F-498D-B9DD-860E7B5632AC}">
      <dsp:nvSpPr>
        <dsp:cNvPr id="0" name=""/>
        <dsp:cNvSpPr/>
      </dsp:nvSpPr>
      <dsp:spPr>
        <a:xfrm>
          <a:off x="326679" y="1627187"/>
          <a:ext cx="2603420" cy="1633802"/>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s-EC" sz="1500" kern="1200" dirty="0"/>
            <a:t>Satisfacción de necesidades </a:t>
          </a:r>
        </a:p>
      </dsp:txBody>
      <dsp:txXfrm>
        <a:off x="374531" y="1675039"/>
        <a:ext cx="2507716" cy="1538098"/>
      </dsp:txXfrm>
    </dsp:sp>
    <dsp:sp modelId="{23281846-56D9-4C53-9F09-ED030A24174A}">
      <dsp:nvSpPr>
        <dsp:cNvPr id="0" name=""/>
        <dsp:cNvSpPr/>
      </dsp:nvSpPr>
      <dsp:spPr>
        <a:xfrm>
          <a:off x="326679" y="3512343"/>
          <a:ext cx="2603420" cy="1633802"/>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s-EC" sz="1500" kern="1200" dirty="0"/>
            <a:t>Dimensiones:</a:t>
          </a:r>
        </a:p>
        <a:p>
          <a:pPr marL="0" lvl="0" indent="0" algn="ctr" defTabSz="666750">
            <a:lnSpc>
              <a:spcPct val="90000"/>
            </a:lnSpc>
            <a:spcBef>
              <a:spcPct val="0"/>
            </a:spcBef>
            <a:spcAft>
              <a:spcPct val="35000"/>
            </a:spcAft>
            <a:buNone/>
          </a:pPr>
          <a:r>
            <a:rPr lang="es-EC" sz="1500" kern="1200" dirty="0"/>
            <a:t>Salud Seguridad Educación Trabajo</a:t>
          </a:r>
        </a:p>
        <a:p>
          <a:pPr marL="0" lvl="0" indent="0" algn="ctr" defTabSz="666750">
            <a:lnSpc>
              <a:spcPct val="90000"/>
            </a:lnSpc>
            <a:spcBef>
              <a:spcPct val="0"/>
            </a:spcBef>
            <a:spcAft>
              <a:spcPct val="35000"/>
            </a:spcAft>
            <a:buNone/>
          </a:pPr>
          <a:r>
            <a:rPr lang="es-EC" sz="1500" kern="1200" dirty="0"/>
            <a:t> Hogar</a:t>
          </a:r>
        </a:p>
      </dsp:txBody>
      <dsp:txXfrm>
        <a:off x="374531" y="3560195"/>
        <a:ext cx="2507716" cy="1538098"/>
      </dsp:txXfrm>
    </dsp:sp>
    <dsp:sp modelId="{E1528FA2-C68C-4934-95AD-7E59D78C40F2}">
      <dsp:nvSpPr>
        <dsp:cNvPr id="0" name=""/>
        <dsp:cNvSpPr/>
      </dsp:nvSpPr>
      <dsp:spPr>
        <a:xfrm>
          <a:off x="3499598" y="0"/>
          <a:ext cx="3254275" cy="54186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C" sz="2200" kern="1200" dirty="0"/>
            <a:t>Teoría de la Actividad</a:t>
          </a:r>
        </a:p>
        <a:p>
          <a:pPr marL="0" lvl="0" indent="0" algn="ctr" defTabSz="977900">
            <a:lnSpc>
              <a:spcPct val="90000"/>
            </a:lnSpc>
            <a:spcBef>
              <a:spcPct val="0"/>
            </a:spcBef>
            <a:spcAft>
              <a:spcPct val="35000"/>
            </a:spcAft>
            <a:buNone/>
          </a:pPr>
          <a:r>
            <a:rPr lang="es-EC" sz="2200" kern="1200" dirty="0" err="1"/>
            <a:t>Havighurst</a:t>
          </a:r>
          <a:r>
            <a:rPr lang="es-EC" sz="2200" kern="1200" dirty="0"/>
            <a:t> y </a:t>
          </a:r>
          <a:r>
            <a:rPr lang="es-EC" sz="2200" kern="1200" dirty="0" err="1"/>
            <a:t>Albretch</a:t>
          </a:r>
          <a:endParaRPr lang="es-EC" sz="2200" kern="1200" dirty="0"/>
        </a:p>
        <a:p>
          <a:pPr marL="0" lvl="0" indent="0" algn="ctr" defTabSz="977900">
            <a:lnSpc>
              <a:spcPct val="90000"/>
            </a:lnSpc>
            <a:spcBef>
              <a:spcPct val="0"/>
            </a:spcBef>
            <a:spcAft>
              <a:spcPct val="35000"/>
            </a:spcAft>
            <a:buNone/>
          </a:pPr>
          <a:r>
            <a:rPr lang="es-EC" sz="2200" kern="1200" dirty="0"/>
            <a:t>1953</a:t>
          </a:r>
        </a:p>
      </dsp:txBody>
      <dsp:txXfrm>
        <a:off x="3499598" y="0"/>
        <a:ext cx="3254275" cy="1625600"/>
      </dsp:txXfrm>
    </dsp:sp>
    <dsp:sp modelId="{8AAB55ED-A5C3-450F-A0BC-F318E89B92D1}">
      <dsp:nvSpPr>
        <dsp:cNvPr id="0" name=""/>
        <dsp:cNvSpPr/>
      </dsp:nvSpPr>
      <dsp:spPr>
        <a:xfrm>
          <a:off x="3825025" y="1627187"/>
          <a:ext cx="2603420" cy="1633802"/>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s-EC" sz="1500" kern="1200" dirty="0"/>
            <a:t>Relación entre bienestar y el tipo de actividad</a:t>
          </a:r>
        </a:p>
      </dsp:txBody>
      <dsp:txXfrm>
        <a:off x="3872877" y="1675039"/>
        <a:ext cx="2507716" cy="1538098"/>
      </dsp:txXfrm>
    </dsp:sp>
    <dsp:sp modelId="{7A8CA529-8401-439A-94D9-5BF2765C1F32}">
      <dsp:nvSpPr>
        <dsp:cNvPr id="0" name=""/>
        <dsp:cNvSpPr/>
      </dsp:nvSpPr>
      <dsp:spPr>
        <a:xfrm>
          <a:off x="3825025" y="3512343"/>
          <a:ext cx="2603420" cy="1633802"/>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s-EC" sz="1500" kern="1200" dirty="0"/>
            <a:t>Generación de roles sociales </a:t>
          </a:r>
        </a:p>
        <a:p>
          <a:pPr marL="0" lvl="0" indent="0" algn="ctr" defTabSz="666750">
            <a:lnSpc>
              <a:spcPct val="90000"/>
            </a:lnSpc>
            <a:spcBef>
              <a:spcPct val="0"/>
            </a:spcBef>
            <a:spcAft>
              <a:spcPct val="35000"/>
            </a:spcAft>
            <a:buNone/>
          </a:pPr>
          <a:r>
            <a:rPr lang="es-EC" sz="1500" kern="1200" dirty="0"/>
            <a:t>Creación de clubes para el adulto mayor</a:t>
          </a:r>
        </a:p>
        <a:p>
          <a:pPr marL="0" lvl="0" indent="0" algn="ctr" defTabSz="666750">
            <a:lnSpc>
              <a:spcPct val="90000"/>
            </a:lnSpc>
            <a:spcBef>
              <a:spcPct val="0"/>
            </a:spcBef>
            <a:spcAft>
              <a:spcPct val="35000"/>
            </a:spcAft>
            <a:buNone/>
          </a:pPr>
          <a:r>
            <a:rPr lang="es-EC" sz="1500" kern="1200" dirty="0"/>
            <a:t>Proporcionar Calidad de Vida</a:t>
          </a:r>
        </a:p>
      </dsp:txBody>
      <dsp:txXfrm>
        <a:off x="3872877" y="3560195"/>
        <a:ext cx="2507716" cy="1538098"/>
      </dsp:txXfrm>
    </dsp:sp>
    <dsp:sp modelId="{E381A23F-12AF-4520-BD85-C1CE89C7997A}">
      <dsp:nvSpPr>
        <dsp:cNvPr id="0" name=""/>
        <dsp:cNvSpPr/>
      </dsp:nvSpPr>
      <dsp:spPr>
        <a:xfrm>
          <a:off x="6997944" y="0"/>
          <a:ext cx="3254275" cy="54186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C" sz="2200" kern="1200" dirty="0"/>
            <a:t>Aspectos</a:t>
          </a:r>
        </a:p>
        <a:p>
          <a:pPr marL="0" lvl="0" indent="0" algn="ctr" defTabSz="977900">
            <a:lnSpc>
              <a:spcPct val="90000"/>
            </a:lnSpc>
            <a:spcBef>
              <a:spcPct val="0"/>
            </a:spcBef>
            <a:spcAft>
              <a:spcPct val="35000"/>
            </a:spcAft>
            <a:buNone/>
          </a:pPr>
          <a:r>
            <a:rPr lang="es-EC" sz="2200" kern="1200" dirty="0"/>
            <a:t>Conceptuales</a:t>
          </a:r>
        </a:p>
      </dsp:txBody>
      <dsp:txXfrm>
        <a:off x="6997944" y="0"/>
        <a:ext cx="3254275" cy="1625600"/>
      </dsp:txXfrm>
    </dsp:sp>
    <dsp:sp modelId="{F21A1E39-8A8B-4182-A031-DD3C70F93525}">
      <dsp:nvSpPr>
        <dsp:cNvPr id="0" name=""/>
        <dsp:cNvSpPr/>
      </dsp:nvSpPr>
      <dsp:spPr>
        <a:xfrm>
          <a:off x="7323372" y="1627187"/>
          <a:ext cx="2603420" cy="1633802"/>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s-EC" sz="1500" kern="1200" dirty="0"/>
            <a:t>Adulto mayor (MIES, 2013)</a:t>
          </a:r>
        </a:p>
      </dsp:txBody>
      <dsp:txXfrm>
        <a:off x="7371224" y="1675039"/>
        <a:ext cx="2507716" cy="1538098"/>
      </dsp:txXfrm>
    </dsp:sp>
    <dsp:sp modelId="{A07C90A0-00D2-4E8F-8A63-B77399BA0B70}">
      <dsp:nvSpPr>
        <dsp:cNvPr id="0" name=""/>
        <dsp:cNvSpPr/>
      </dsp:nvSpPr>
      <dsp:spPr>
        <a:xfrm>
          <a:off x="7323372" y="3512343"/>
          <a:ext cx="2603420" cy="1633802"/>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s-EC" sz="1500" kern="1200" dirty="0"/>
            <a:t>Jubilación</a:t>
          </a:r>
        </a:p>
        <a:p>
          <a:pPr marL="0" lvl="0" indent="0" algn="ctr" defTabSz="666750">
            <a:lnSpc>
              <a:spcPct val="90000"/>
            </a:lnSpc>
            <a:spcBef>
              <a:spcPct val="0"/>
            </a:spcBef>
            <a:spcAft>
              <a:spcPct val="35000"/>
            </a:spcAft>
            <a:buNone/>
          </a:pPr>
          <a:r>
            <a:rPr lang="en-US" sz="1500" kern="1200" dirty="0"/>
            <a:t>(Campos y Escobar, </a:t>
          </a:r>
          <a:r>
            <a:rPr lang="en-US" sz="1500" kern="1200" dirty="0" err="1"/>
            <a:t>Jubilación</a:t>
          </a:r>
          <a:r>
            <a:rPr lang="en-US" sz="1500" kern="1200" dirty="0"/>
            <a:t>/</a:t>
          </a:r>
          <a:r>
            <a:rPr lang="en-US" sz="1500" kern="1200" dirty="0" err="1"/>
            <a:t>Retiro</a:t>
          </a:r>
          <a:r>
            <a:rPr lang="en-US" sz="1500" kern="1200" dirty="0"/>
            <a:t> </a:t>
          </a:r>
          <a:r>
            <a:rPr lang="en-US" sz="1500" kern="1200" dirty="0" err="1"/>
            <a:t>laboral</a:t>
          </a:r>
          <a:r>
            <a:rPr lang="en-US" sz="1500" kern="1200" dirty="0"/>
            <a:t>, 2014)</a:t>
          </a:r>
          <a:endParaRPr lang="es-EC" sz="1500" kern="1200" dirty="0"/>
        </a:p>
      </dsp:txBody>
      <dsp:txXfrm>
        <a:off x="7371224" y="3560195"/>
        <a:ext cx="2507716" cy="15380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DD8F7-4568-4A0F-A726-0FC77A518EBB}">
      <dsp:nvSpPr>
        <dsp:cNvPr id="0" name=""/>
        <dsp:cNvSpPr/>
      </dsp:nvSpPr>
      <dsp:spPr>
        <a:xfrm rot="5400000">
          <a:off x="260852" y="907563"/>
          <a:ext cx="1417353" cy="171092"/>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A79ED8-9A40-4E3A-A58E-27D958D71A5E}">
      <dsp:nvSpPr>
        <dsp:cNvPr id="0" name=""/>
        <dsp:cNvSpPr/>
      </dsp:nvSpPr>
      <dsp:spPr>
        <a:xfrm>
          <a:off x="585112" y="363"/>
          <a:ext cx="1901031" cy="1140618"/>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Método Deductivo </a:t>
          </a:r>
        </a:p>
      </dsp:txBody>
      <dsp:txXfrm>
        <a:off x="618520" y="33771"/>
        <a:ext cx="1834215" cy="1073802"/>
      </dsp:txXfrm>
    </dsp:sp>
    <dsp:sp modelId="{56AA6997-F349-4415-A114-8826955B5D98}">
      <dsp:nvSpPr>
        <dsp:cNvPr id="0" name=""/>
        <dsp:cNvSpPr/>
      </dsp:nvSpPr>
      <dsp:spPr>
        <a:xfrm rot="5400000">
          <a:off x="260852" y="2333337"/>
          <a:ext cx="1417353" cy="171092"/>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CF0FF5-F93F-4DA1-AC3B-351B4020D86E}">
      <dsp:nvSpPr>
        <dsp:cNvPr id="0" name=""/>
        <dsp:cNvSpPr/>
      </dsp:nvSpPr>
      <dsp:spPr>
        <a:xfrm>
          <a:off x="585112" y="1426137"/>
          <a:ext cx="1901031" cy="1140618"/>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Enfoque cuantitativo</a:t>
          </a:r>
        </a:p>
      </dsp:txBody>
      <dsp:txXfrm>
        <a:off x="618520" y="1459545"/>
        <a:ext cx="1834215" cy="1073802"/>
      </dsp:txXfrm>
    </dsp:sp>
    <dsp:sp modelId="{886E8A92-0117-482B-BEAB-3BCBD93200D6}">
      <dsp:nvSpPr>
        <dsp:cNvPr id="0" name=""/>
        <dsp:cNvSpPr/>
      </dsp:nvSpPr>
      <dsp:spPr>
        <a:xfrm rot="5400000">
          <a:off x="260852" y="3759110"/>
          <a:ext cx="1417353" cy="171092"/>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C907B0-D100-4882-B675-9BC52E710D96}">
      <dsp:nvSpPr>
        <dsp:cNvPr id="0" name=""/>
        <dsp:cNvSpPr/>
      </dsp:nvSpPr>
      <dsp:spPr>
        <a:xfrm>
          <a:off x="585112" y="2851910"/>
          <a:ext cx="1901031" cy="1140618"/>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Investigación Aplicada</a:t>
          </a:r>
        </a:p>
      </dsp:txBody>
      <dsp:txXfrm>
        <a:off x="618520" y="2885318"/>
        <a:ext cx="1834215" cy="1073802"/>
      </dsp:txXfrm>
    </dsp:sp>
    <dsp:sp modelId="{5F720806-F92E-47F5-955F-678A54D86907}">
      <dsp:nvSpPr>
        <dsp:cNvPr id="0" name=""/>
        <dsp:cNvSpPr/>
      </dsp:nvSpPr>
      <dsp:spPr>
        <a:xfrm>
          <a:off x="973738" y="4471997"/>
          <a:ext cx="2519951" cy="171092"/>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F8A762-B603-4DD7-B8B8-67340D29EB2B}">
      <dsp:nvSpPr>
        <dsp:cNvPr id="0" name=""/>
        <dsp:cNvSpPr/>
      </dsp:nvSpPr>
      <dsp:spPr>
        <a:xfrm>
          <a:off x="585112" y="4277684"/>
          <a:ext cx="1901031" cy="1140618"/>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Unidades de análisis tipo In situ</a:t>
          </a:r>
        </a:p>
      </dsp:txBody>
      <dsp:txXfrm>
        <a:off x="618520" y="4311092"/>
        <a:ext cx="1834215" cy="1073802"/>
      </dsp:txXfrm>
    </dsp:sp>
    <dsp:sp modelId="{1BBF7F64-E34D-4396-9120-192DEA9B23C2}">
      <dsp:nvSpPr>
        <dsp:cNvPr id="0" name=""/>
        <dsp:cNvSpPr/>
      </dsp:nvSpPr>
      <dsp:spPr>
        <a:xfrm rot="16200000">
          <a:off x="2789223" y="3759110"/>
          <a:ext cx="1417353" cy="171092"/>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D62843-61F6-4E06-B56B-11756F0D5FC4}">
      <dsp:nvSpPr>
        <dsp:cNvPr id="0" name=""/>
        <dsp:cNvSpPr/>
      </dsp:nvSpPr>
      <dsp:spPr>
        <a:xfrm>
          <a:off x="3113484" y="4277684"/>
          <a:ext cx="1901031" cy="1140618"/>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Fuentes Información Primaria  y Secundaria</a:t>
          </a:r>
        </a:p>
      </dsp:txBody>
      <dsp:txXfrm>
        <a:off x="3146892" y="4311092"/>
        <a:ext cx="1834215" cy="1073802"/>
      </dsp:txXfrm>
    </dsp:sp>
    <dsp:sp modelId="{AE04512E-27CF-4494-88EC-C3DD36A064B1}">
      <dsp:nvSpPr>
        <dsp:cNvPr id="0" name=""/>
        <dsp:cNvSpPr/>
      </dsp:nvSpPr>
      <dsp:spPr>
        <a:xfrm rot="16200000">
          <a:off x="2789223" y="2333337"/>
          <a:ext cx="1417353" cy="171092"/>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67F8B4-294D-49F9-A7B7-180502DF2F06}">
      <dsp:nvSpPr>
        <dsp:cNvPr id="0" name=""/>
        <dsp:cNvSpPr/>
      </dsp:nvSpPr>
      <dsp:spPr>
        <a:xfrm>
          <a:off x="3113484" y="2851910"/>
          <a:ext cx="1901031" cy="1140618"/>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No Experimental</a:t>
          </a:r>
        </a:p>
      </dsp:txBody>
      <dsp:txXfrm>
        <a:off x="3146892" y="2885318"/>
        <a:ext cx="1834215" cy="1073802"/>
      </dsp:txXfrm>
    </dsp:sp>
    <dsp:sp modelId="{045E59DF-5E12-44FF-85EF-6895864EB442}">
      <dsp:nvSpPr>
        <dsp:cNvPr id="0" name=""/>
        <dsp:cNvSpPr/>
      </dsp:nvSpPr>
      <dsp:spPr>
        <a:xfrm rot="16200000">
          <a:off x="2789223" y="907563"/>
          <a:ext cx="1417353" cy="171092"/>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AF2C01-C7F4-4467-962B-1D6758EA5904}">
      <dsp:nvSpPr>
        <dsp:cNvPr id="0" name=""/>
        <dsp:cNvSpPr/>
      </dsp:nvSpPr>
      <dsp:spPr>
        <a:xfrm>
          <a:off x="3113484" y="1426137"/>
          <a:ext cx="1901031" cy="1140618"/>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Diseño correlacional</a:t>
          </a:r>
        </a:p>
      </dsp:txBody>
      <dsp:txXfrm>
        <a:off x="3146892" y="1459545"/>
        <a:ext cx="1834215" cy="1073802"/>
      </dsp:txXfrm>
    </dsp:sp>
    <dsp:sp modelId="{66BD7107-0F9F-4F67-A989-2EF3AE2D6500}">
      <dsp:nvSpPr>
        <dsp:cNvPr id="0" name=""/>
        <dsp:cNvSpPr/>
      </dsp:nvSpPr>
      <dsp:spPr>
        <a:xfrm>
          <a:off x="3502110" y="194677"/>
          <a:ext cx="2519951" cy="171092"/>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6CFC69-050E-4385-B0D4-235108A81FEE}">
      <dsp:nvSpPr>
        <dsp:cNvPr id="0" name=""/>
        <dsp:cNvSpPr/>
      </dsp:nvSpPr>
      <dsp:spPr>
        <a:xfrm>
          <a:off x="3113484" y="363"/>
          <a:ext cx="1901031" cy="1140618"/>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Muestreo por estratos</a:t>
          </a:r>
        </a:p>
      </dsp:txBody>
      <dsp:txXfrm>
        <a:off x="3146892" y="33771"/>
        <a:ext cx="1834215" cy="1073802"/>
      </dsp:txXfrm>
    </dsp:sp>
    <dsp:sp modelId="{C3340980-2BE1-402A-9344-61179CE13A7B}">
      <dsp:nvSpPr>
        <dsp:cNvPr id="0" name=""/>
        <dsp:cNvSpPr/>
      </dsp:nvSpPr>
      <dsp:spPr>
        <a:xfrm rot="5400000">
          <a:off x="5317595" y="907563"/>
          <a:ext cx="1417353" cy="171092"/>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69A94B-5BD6-4903-8019-E9012B256AA3}">
      <dsp:nvSpPr>
        <dsp:cNvPr id="0" name=""/>
        <dsp:cNvSpPr/>
      </dsp:nvSpPr>
      <dsp:spPr>
        <a:xfrm>
          <a:off x="5641855" y="363"/>
          <a:ext cx="1901031" cy="1140618"/>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Técnicas</a:t>
          </a:r>
        </a:p>
        <a:p>
          <a:pPr marL="0" lvl="0" indent="0" algn="ctr" defTabSz="622300">
            <a:lnSpc>
              <a:spcPct val="90000"/>
            </a:lnSpc>
            <a:spcBef>
              <a:spcPct val="0"/>
            </a:spcBef>
            <a:spcAft>
              <a:spcPct val="35000"/>
            </a:spcAft>
            <a:buNone/>
          </a:pPr>
          <a:r>
            <a:rPr lang="es-EC" sz="1400" kern="1200" dirty="0"/>
            <a:t>Encuesta</a:t>
          </a:r>
        </a:p>
        <a:p>
          <a:pPr marL="0" lvl="0" indent="0" algn="ctr" defTabSz="622300">
            <a:lnSpc>
              <a:spcPct val="90000"/>
            </a:lnSpc>
            <a:spcBef>
              <a:spcPct val="0"/>
            </a:spcBef>
            <a:spcAft>
              <a:spcPct val="35000"/>
            </a:spcAft>
            <a:buNone/>
          </a:pPr>
          <a:r>
            <a:rPr lang="es-EC" sz="1400" kern="1200" dirty="0"/>
            <a:t>Observación de campo</a:t>
          </a:r>
        </a:p>
      </dsp:txBody>
      <dsp:txXfrm>
        <a:off x="5675263" y="33771"/>
        <a:ext cx="1834215" cy="1073802"/>
      </dsp:txXfrm>
    </dsp:sp>
    <dsp:sp modelId="{BBFC44AD-CEBA-4F52-A603-13E640E5FCF5}">
      <dsp:nvSpPr>
        <dsp:cNvPr id="0" name=""/>
        <dsp:cNvSpPr/>
      </dsp:nvSpPr>
      <dsp:spPr>
        <a:xfrm rot="5400000">
          <a:off x="5317595" y="2333337"/>
          <a:ext cx="1417353" cy="171092"/>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C6220C-36C2-41CF-8943-BF969F1A73EF}">
      <dsp:nvSpPr>
        <dsp:cNvPr id="0" name=""/>
        <dsp:cNvSpPr/>
      </dsp:nvSpPr>
      <dsp:spPr>
        <a:xfrm>
          <a:off x="5641855" y="1426137"/>
          <a:ext cx="1901031" cy="1140618"/>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Escala Likert</a:t>
          </a:r>
        </a:p>
      </dsp:txBody>
      <dsp:txXfrm>
        <a:off x="5675263" y="1459545"/>
        <a:ext cx="1834215" cy="1073802"/>
      </dsp:txXfrm>
    </dsp:sp>
    <dsp:sp modelId="{CD6D9FB2-A63C-4B3C-ABE7-D8C6DAE7302C}">
      <dsp:nvSpPr>
        <dsp:cNvPr id="0" name=""/>
        <dsp:cNvSpPr/>
      </dsp:nvSpPr>
      <dsp:spPr>
        <a:xfrm rot="5400000">
          <a:off x="5317595" y="3759110"/>
          <a:ext cx="1417353" cy="171092"/>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EC85F1-B705-4ADB-99A2-CFED5F313FBB}">
      <dsp:nvSpPr>
        <dsp:cNvPr id="0" name=""/>
        <dsp:cNvSpPr/>
      </dsp:nvSpPr>
      <dsp:spPr>
        <a:xfrm>
          <a:off x="5641855" y="2851910"/>
          <a:ext cx="1901031" cy="1140618"/>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algn="ctr" defTabSz="622300">
            <a:lnSpc>
              <a:spcPct val="90000"/>
            </a:lnSpc>
            <a:spcBef>
              <a:spcPct val="0"/>
            </a:spcBef>
            <a:spcAft>
              <a:spcPct val="35000"/>
            </a:spcAft>
            <a:buNone/>
          </a:pPr>
          <a:r>
            <a:rPr lang="es-EC" sz="1400" kern="1200"/>
            <a:t>Software R, para análisis y cruce de variables</a:t>
          </a:r>
        </a:p>
        <a:p>
          <a:pPr marL="0" lvl="0" indent="0" algn="ctr" defTabSz="622300">
            <a:lnSpc>
              <a:spcPct val="90000"/>
            </a:lnSpc>
            <a:spcBef>
              <a:spcPct val="0"/>
            </a:spcBef>
            <a:spcAft>
              <a:spcPct val="35000"/>
            </a:spcAft>
            <a:buNone/>
          </a:pPr>
          <a:r>
            <a:rPr lang="es-EC" sz="1400" kern="1200">
              <a:latin typeface="Century Gothic" panose="020B0502020202020204"/>
              <a:ea typeface="+mn-ea"/>
              <a:cs typeface="+mn-cs"/>
            </a:rPr>
            <a:t>Test de Bartlett</a:t>
          </a:r>
          <a:endParaRPr lang="es-EC" sz="1400" kern="1200" dirty="0">
            <a:latin typeface="Century Gothic" panose="020B0502020202020204"/>
            <a:ea typeface="+mn-ea"/>
            <a:cs typeface="+mn-cs"/>
          </a:endParaRPr>
        </a:p>
      </dsp:txBody>
      <dsp:txXfrm>
        <a:off x="5675263" y="2885318"/>
        <a:ext cx="1834215" cy="1073802"/>
      </dsp:txXfrm>
    </dsp:sp>
    <dsp:sp modelId="{54DFF74D-CB9F-4D3F-B052-93E243D5D73E}">
      <dsp:nvSpPr>
        <dsp:cNvPr id="0" name=""/>
        <dsp:cNvSpPr/>
      </dsp:nvSpPr>
      <dsp:spPr>
        <a:xfrm>
          <a:off x="5641855" y="4277684"/>
          <a:ext cx="1901031" cy="1140618"/>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 Validación por expertos</a:t>
          </a:r>
        </a:p>
      </dsp:txBody>
      <dsp:txXfrm>
        <a:off x="5675263" y="4311092"/>
        <a:ext cx="1834215" cy="10738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7DE99-29C7-4DC4-97B5-F7379F2160F3}">
      <dsp:nvSpPr>
        <dsp:cNvPr id="0" name=""/>
        <dsp:cNvSpPr/>
      </dsp:nvSpPr>
      <dsp:spPr>
        <a:xfrm rot="2535337">
          <a:off x="4060650" y="4176910"/>
          <a:ext cx="836765" cy="47812"/>
        </a:xfrm>
        <a:custGeom>
          <a:avLst/>
          <a:gdLst/>
          <a:ahLst/>
          <a:cxnLst/>
          <a:rect l="0" t="0" r="0" b="0"/>
          <a:pathLst>
            <a:path>
              <a:moveTo>
                <a:pt x="0" y="23906"/>
              </a:moveTo>
              <a:lnTo>
                <a:pt x="836765" y="2390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0910B3-E4C0-443F-97F6-2B80F2F51EA2}">
      <dsp:nvSpPr>
        <dsp:cNvPr id="0" name=""/>
        <dsp:cNvSpPr/>
      </dsp:nvSpPr>
      <dsp:spPr>
        <a:xfrm>
          <a:off x="4169366" y="2954729"/>
          <a:ext cx="1008763" cy="47812"/>
        </a:xfrm>
        <a:custGeom>
          <a:avLst/>
          <a:gdLst/>
          <a:ahLst/>
          <a:cxnLst/>
          <a:rect l="0" t="0" r="0" b="0"/>
          <a:pathLst>
            <a:path>
              <a:moveTo>
                <a:pt x="0" y="23906"/>
              </a:moveTo>
              <a:lnTo>
                <a:pt x="1008763" y="2390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1836E9-DB5D-442F-8F1F-AA126823F3B1}">
      <dsp:nvSpPr>
        <dsp:cNvPr id="0" name=""/>
        <dsp:cNvSpPr/>
      </dsp:nvSpPr>
      <dsp:spPr>
        <a:xfrm rot="19620305">
          <a:off x="4053323" y="1890527"/>
          <a:ext cx="1439010" cy="47812"/>
        </a:xfrm>
        <a:custGeom>
          <a:avLst/>
          <a:gdLst/>
          <a:ahLst/>
          <a:cxnLst/>
          <a:rect l="0" t="0" r="0" b="0"/>
          <a:pathLst>
            <a:path>
              <a:moveTo>
                <a:pt x="0" y="23906"/>
              </a:moveTo>
              <a:lnTo>
                <a:pt x="1439010" y="2390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8F3623-18B3-45CB-A17C-74120FD264F1}">
      <dsp:nvSpPr>
        <dsp:cNvPr id="0" name=""/>
        <dsp:cNvSpPr/>
      </dsp:nvSpPr>
      <dsp:spPr>
        <a:xfrm>
          <a:off x="1654376" y="1499230"/>
          <a:ext cx="2958811" cy="295881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7FA111-50BA-4879-9E97-C9D6DF5A2B73}">
      <dsp:nvSpPr>
        <dsp:cNvPr id="0" name=""/>
        <dsp:cNvSpPr/>
      </dsp:nvSpPr>
      <dsp:spPr>
        <a:xfrm>
          <a:off x="5289001" y="-34919"/>
          <a:ext cx="1656365" cy="215297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C" sz="1200" kern="1200" dirty="0"/>
            <a:t>Ausencia de actividades recreativas que aporten al bienestar Personal</a:t>
          </a:r>
        </a:p>
      </dsp:txBody>
      <dsp:txXfrm>
        <a:off x="5531570" y="280377"/>
        <a:ext cx="1171227" cy="1522384"/>
      </dsp:txXfrm>
    </dsp:sp>
    <dsp:sp modelId="{F096C78A-21F5-45A0-B97A-745AE64B6874}">
      <dsp:nvSpPr>
        <dsp:cNvPr id="0" name=""/>
        <dsp:cNvSpPr/>
      </dsp:nvSpPr>
      <dsp:spPr>
        <a:xfrm>
          <a:off x="7111002" y="-34919"/>
          <a:ext cx="2484547" cy="2152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a:t>Programas de inclusión en actividades recreativas</a:t>
          </a:r>
        </a:p>
        <a:p>
          <a:pPr marL="114300" lvl="1" indent="-114300" algn="l" defTabSz="533400">
            <a:lnSpc>
              <a:spcPct val="90000"/>
            </a:lnSpc>
            <a:spcBef>
              <a:spcPct val="0"/>
            </a:spcBef>
            <a:spcAft>
              <a:spcPct val="15000"/>
            </a:spcAft>
            <a:buChar char="•"/>
          </a:pPr>
          <a:r>
            <a:rPr lang="es-EC" sz="1200" kern="1200" dirty="0"/>
            <a:t>Actividades de inclusión fomente mayor visibilidad del Adulto mayor</a:t>
          </a:r>
        </a:p>
        <a:p>
          <a:pPr marL="114300" lvl="1" indent="-114300" algn="l" defTabSz="533400">
            <a:lnSpc>
              <a:spcPct val="90000"/>
            </a:lnSpc>
            <a:spcBef>
              <a:spcPct val="0"/>
            </a:spcBef>
            <a:spcAft>
              <a:spcPct val="15000"/>
            </a:spcAft>
            <a:buChar char="•"/>
          </a:pPr>
          <a:r>
            <a:rPr lang="es-EC" sz="1200" kern="1200" dirty="0"/>
            <a:t>Mejoras de los espacios de recreación</a:t>
          </a:r>
        </a:p>
      </dsp:txBody>
      <dsp:txXfrm>
        <a:off x="7111002" y="-34919"/>
        <a:ext cx="2484547" cy="2152976"/>
      </dsp:txXfrm>
    </dsp:sp>
    <dsp:sp modelId="{B1437F98-48DC-4F7A-9BAA-75571F77ED78}">
      <dsp:nvSpPr>
        <dsp:cNvPr id="0" name=""/>
        <dsp:cNvSpPr/>
      </dsp:nvSpPr>
      <dsp:spPr>
        <a:xfrm>
          <a:off x="5178129" y="2150453"/>
          <a:ext cx="1656365" cy="165636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C" sz="1200" kern="1200" dirty="0"/>
            <a:t>Promedio en salud es de 60%,.</a:t>
          </a:r>
        </a:p>
        <a:p>
          <a:pPr marL="0" lvl="0" indent="0" algn="ctr" defTabSz="533400">
            <a:lnSpc>
              <a:spcPct val="90000"/>
            </a:lnSpc>
            <a:spcBef>
              <a:spcPct val="0"/>
            </a:spcBef>
            <a:spcAft>
              <a:spcPct val="35000"/>
            </a:spcAft>
            <a:buNone/>
          </a:pPr>
          <a:r>
            <a:rPr lang="es-EC" sz="1200" kern="1200" dirty="0"/>
            <a:t>La estabilidad laboral solo 55%</a:t>
          </a:r>
        </a:p>
      </dsp:txBody>
      <dsp:txXfrm>
        <a:off x="5420698" y="2393022"/>
        <a:ext cx="1171227" cy="1171227"/>
      </dsp:txXfrm>
    </dsp:sp>
    <dsp:sp modelId="{14FB9D9E-3DA4-4359-92FD-62714F18E4B8}">
      <dsp:nvSpPr>
        <dsp:cNvPr id="0" name=""/>
        <dsp:cNvSpPr/>
      </dsp:nvSpPr>
      <dsp:spPr>
        <a:xfrm>
          <a:off x="7000131" y="2150453"/>
          <a:ext cx="2484547" cy="1656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just" defTabSz="355600">
            <a:lnSpc>
              <a:spcPct val="90000"/>
            </a:lnSpc>
            <a:spcBef>
              <a:spcPct val="0"/>
            </a:spcBef>
            <a:spcAft>
              <a:spcPct val="15000"/>
            </a:spcAft>
            <a:buChar char="•"/>
          </a:pPr>
          <a:r>
            <a:rPr lang="es-EC" sz="800" kern="1200" dirty="0"/>
            <a:t> </a:t>
          </a:r>
          <a:r>
            <a:rPr lang="es-EC" sz="1100" kern="1200" dirty="0"/>
            <a:t>Actividades inclusivas que fomenten mayor visibilidad en la sociedad tras jubilación</a:t>
          </a:r>
        </a:p>
        <a:p>
          <a:pPr marL="57150" lvl="1" indent="-57150" algn="just" defTabSz="488950">
            <a:lnSpc>
              <a:spcPct val="90000"/>
            </a:lnSpc>
            <a:spcBef>
              <a:spcPct val="0"/>
            </a:spcBef>
            <a:spcAft>
              <a:spcPct val="15000"/>
            </a:spcAft>
            <a:buChar char="•"/>
          </a:pPr>
          <a:r>
            <a:rPr lang="es-EC" sz="1100" kern="1200" dirty="0"/>
            <a:t>Estrategias de marketing social  “no discriminación”</a:t>
          </a:r>
        </a:p>
        <a:p>
          <a:pPr marL="57150" lvl="1" indent="-57150" algn="just" defTabSz="488950">
            <a:lnSpc>
              <a:spcPct val="90000"/>
            </a:lnSpc>
            <a:spcBef>
              <a:spcPct val="0"/>
            </a:spcBef>
            <a:spcAft>
              <a:spcPct val="15000"/>
            </a:spcAft>
            <a:buChar char="•"/>
          </a:pPr>
          <a:r>
            <a:rPr lang="es-EC" sz="1100" kern="1200" dirty="0"/>
            <a:t>Campaña de socialización sobre leyes de amparo al adulto mayor</a:t>
          </a:r>
        </a:p>
        <a:p>
          <a:pPr marL="57150" lvl="1" indent="-57150" algn="just" defTabSz="488950">
            <a:lnSpc>
              <a:spcPct val="90000"/>
            </a:lnSpc>
            <a:spcBef>
              <a:spcPct val="0"/>
            </a:spcBef>
            <a:spcAft>
              <a:spcPct val="15000"/>
            </a:spcAft>
            <a:buChar char="•"/>
          </a:pPr>
          <a:r>
            <a:rPr lang="es-EC" sz="1100" kern="1200" dirty="0"/>
            <a:t>Talleres rol de los adultos mayores en la sociedad y marco jurídico</a:t>
          </a:r>
        </a:p>
        <a:p>
          <a:pPr marL="57150" lvl="1" indent="-57150" algn="just" defTabSz="488950">
            <a:lnSpc>
              <a:spcPct val="90000"/>
            </a:lnSpc>
            <a:spcBef>
              <a:spcPct val="0"/>
            </a:spcBef>
            <a:spcAft>
              <a:spcPct val="15000"/>
            </a:spcAft>
            <a:buChar char="•"/>
          </a:pPr>
          <a:r>
            <a:rPr lang="es-EC" sz="1100" kern="1200" dirty="0"/>
            <a:t>Mesas de trabajo con los entes gubernamentales</a:t>
          </a:r>
        </a:p>
        <a:p>
          <a:pPr marL="57150" lvl="1" indent="-57150" algn="l" defTabSz="355600">
            <a:lnSpc>
              <a:spcPct val="90000"/>
            </a:lnSpc>
            <a:spcBef>
              <a:spcPct val="0"/>
            </a:spcBef>
            <a:spcAft>
              <a:spcPct val="15000"/>
            </a:spcAft>
            <a:buChar char="•"/>
          </a:pPr>
          <a:endParaRPr lang="es-EC" sz="800" kern="1200" dirty="0"/>
        </a:p>
      </dsp:txBody>
      <dsp:txXfrm>
        <a:off x="7000131" y="2150453"/>
        <a:ext cx="2484547" cy="1656365"/>
      </dsp:txXfrm>
    </dsp:sp>
    <dsp:sp modelId="{379FC5AB-4DA2-4468-9831-33AAFE8CB31D}">
      <dsp:nvSpPr>
        <dsp:cNvPr id="0" name=""/>
        <dsp:cNvSpPr/>
      </dsp:nvSpPr>
      <dsp:spPr>
        <a:xfrm>
          <a:off x="4615754" y="4104092"/>
          <a:ext cx="1656365" cy="194670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C" sz="1200" kern="1200" dirty="0"/>
            <a:t>Tendencia negativa marcada del adulto mayor</a:t>
          </a:r>
        </a:p>
      </dsp:txBody>
      <dsp:txXfrm>
        <a:off x="4858323" y="4389181"/>
        <a:ext cx="1171227" cy="1376531"/>
      </dsp:txXfrm>
    </dsp:sp>
    <dsp:sp modelId="{2AAA7B44-6EC0-42B8-B24A-5AB0E9E06896}">
      <dsp:nvSpPr>
        <dsp:cNvPr id="0" name=""/>
        <dsp:cNvSpPr/>
      </dsp:nvSpPr>
      <dsp:spPr>
        <a:xfrm>
          <a:off x="6437756" y="4104092"/>
          <a:ext cx="2484547" cy="1946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just" defTabSz="444500">
            <a:lnSpc>
              <a:spcPct val="90000"/>
            </a:lnSpc>
            <a:spcBef>
              <a:spcPct val="0"/>
            </a:spcBef>
            <a:spcAft>
              <a:spcPct val="15000"/>
            </a:spcAft>
            <a:buChar char="•"/>
          </a:pPr>
          <a:r>
            <a:rPr lang="es-EC" sz="1000" kern="1200" dirty="0"/>
            <a:t>Mejora del sistema de atención a la salud </a:t>
          </a:r>
        </a:p>
        <a:p>
          <a:pPr marL="57150" lvl="1" indent="-57150" algn="just" defTabSz="444500">
            <a:lnSpc>
              <a:spcPct val="90000"/>
            </a:lnSpc>
            <a:spcBef>
              <a:spcPct val="0"/>
            </a:spcBef>
            <a:spcAft>
              <a:spcPct val="15000"/>
            </a:spcAft>
            <a:buChar char="•"/>
          </a:pPr>
          <a:r>
            <a:rPr lang="es-EC" sz="1000" kern="1200" dirty="0"/>
            <a:t>Revisión de políticas en salud publica para el adulto mayor</a:t>
          </a:r>
        </a:p>
        <a:p>
          <a:pPr marL="57150" lvl="1" indent="-57150" algn="just" defTabSz="444500">
            <a:lnSpc>
              <a:spcPct val="90000"/>
            </a:lnSpc>
            <a:spcBef>
              <a:spcPct val="0"/>
            </a:spcBef>
            <a:spcAft>
              <a:spcPct val="15000"/>
            </a:spcAft>
            <a:buChar char="•"/>
          </a:pPr>
          <a:r>
            <a:rPr lang="es-EC" sz="1000" kern="1200" dirty="0"/>
            <a:t>Estrategias de mercadotecnia mejora de servicio de salud</a:t>
          </a:r>
        </a:p>
        <a:p>
          <a:pPr marL="57150" lvl="1" indent="-57150" algn="just" defTabSz="444500">
            <a:lnSpc>
              <a:spcPct val="90000"/>
            </a:lnSpc>
            <a:spcBef>
              <a:spcPct val="0"/>
            </a:spcBef>
            <a:spcAft>
              <a:spcPct val="15000"/>
            </a:spcAft>
            <a:buChar char="•"/>
          </a:pPr>
          <a:r>
            <a:rPr lang="es-EC" sz="1000" kern="1200" dirty="0"/>
            <a:t>Gestión operacional </a:t>
          </a:r>
        </a:p>
        <a:p>
          <a:pPr marL="57150" lvl="1" indent="-57150" algn="just" defTabSz="444500">
            <a:lnSpc>
              <a:spcPct val="90000"/>
            </a:lnSpc>
            <a:spcBef>
              <a:spcPct val="0"/>
            </a:spcBef>
            <a:spcAft>
              <a:spcPct val="15000"/>
            </a:spcAft>
            <a:buChar char="•"/>
          </a:pPr>
          <a:r>
            <a:rPr lang="es-EC" sz="1000" kern="1200" dirty="0"/>
            <a:t>Inclusión de programas de ayuda psicológica y emocional</a:t>
          </a:r>
        </a:p>
        <a:p>
          <a:pPr marL="57150" lvl="1" indent="-57150" algn="just" defTabSz="444500">
            <a:lnSpc>
              <a:spcPct val="90000"/>
            </a:lnSpc>
            <a:spcBef>
              <a:spcPct val="0"/>
            </a:spcBef>
            <a:spcAft>
              <a:spcPct val="15000"/>
            </a:spcAft>
            <a:buChar char="•"/>
          </a:pPr>
          <a:r>
            <a:rPr lang="es-EC" sz="1000" kern="1200" dirty="0"/>
            <a:t>Mejora de los espacios de recreación</a:t>
          </a:r>
        </a:p>
        <a:p>
          <a:pPr marL="57150" lvl="1" indent="-57150" algn="just" defTabSz="444500">
            <a:lnSpc>
              <a:spcPct val="90000"/>
            </a:lnSpc>
            <a:spcBef>
              <a:spcPct val="0"/>
            </a:spcBef>
            <a:spcAft>
              <a:spcPct val="15000"/>
            </a:spcAft>
            <a:buChar char="•"/>
          </a:pPr>
          <a:endParaRPr lang="es-EC" sz="1000" kern="1200" dirty="0"/>
        </a:p>
      </dsp:txBody>
      <dsp:txXfrm>
        <a:off x="6437756" y="4104092"/>
        <a:ext cx="2484547" cy="194670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19D2AF5-4257-444D-AECA-CA5C8AFFAFC4}" type="datetimeFigureOut">
              <a:rPr lang="es-EC" smtClean="0"/>
              <a:t>7/2/2020</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5FFA595-D02A-4A4E-9B25-937E776D0352}" type="slidenum">
              <a:rPr lang="es-EC" smtClean="0"/>
              <a:t>‹Nº›</a:t>
            </a:fld>
            <a:endParaRPr lang="es-EC"/>
          </a:p>
        </p:txBody>
      </p:sp>
    </p:spTree>
    <p:extLst>
      <p:ext uri="{BB962C8B-B14F-4D97-AF65-F5344CB8AC3E}">
        <p14:creationId xmlns:p14="http://schemas.microsoft.com/office/powerpoint/2010/main" val="2348223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19D2AF5-4257-444D-AECA-CA5C8AFFAFC4}" type="datetimeFigureOut">
              <a:rPr lang="es-EC" smtClean="0"/>
              <a:t>7/2/2020</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5FFA595-D02A-4A4E-9B25-937E776D0352}" type="slidenum">
              <a:rPr lang="es-EC" smtClean="0"/>
              <a:t>‹Nº›</a:t>
            </a:fld>
            <a:endParaRPr lang="es-EC"/>
          </a:p>
        </p:txBody>
      </p:sp>
    </p:spTree>
    <p:extLst>
      <p:ext uri="{BB962C8B-B14F-4D97-AF65-F5344CB8AC3E}">
        <p14:creationId xmlns:p14="http://schemas.microsoft.com/office/powerpoint/2010/main" val="3546322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19D2AF5-4257-444D-AECA-CA5C8AFFAFC4}" type="datetimeFigureOut">
              <a:rPr lang="es-EC" smtClean="0"/>
              <a:t>7/2/2020</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5FFA595-D02A-4A4E-9B25-937E776D0352}"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89627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219D2AF5-4257-444D-AECA-CA5C8AFFAFC4}" type="datetimeFigureOut">
              <a:rPr lang="es-EC" smtClean="0"/>
              <a:t>7/2/2020</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FFA595-D02A-4A4E-9B25-937E776D0352}" type="slidenum">
              <a:rPr lang="es-EC" smtClean="0"/>
              <a:t>‹Nº›</a:t>
            </a:fld>
            <a:endParaRPr lang="es-EC"/>
          </a:p>
        </p:txBody>
      </p:sp>
    </p:spTree>
    <p:extLst>
      <p:ext uri="{BB962C8B-B14F-4D97-AF65-F5344CB8AC3E}">
        <p14:creationId xmlns:p14="http://schemas.microsoft.com/office/powerpoint/2010/main" val="4251677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219D2AF5-4257-444D-AECA-CA5C8AFFAFC4}" type="datetimeFigureOut">
              <a:rPr lang="es-EC" smtClean="0"/>
              <a:t>7/2/2020</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FFA595-D02A-4A4E-9B25-937E776D0352}"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46636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219D2AF5-4257-444D-AECA-CA5C8AFFAFC4}" type="datetimeFigureOut">
              <a:rPr lang="es-EC" smtClean="0"/>
              <a:t>7/2/2020</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FFA595-D02A-4A4E-9B25-937E776D0352}" type="slidenum">
              <a:rPr lang="es-EC" smtClean="0"/>
              <a:t>‹Nº›</a:t>
            </a:fld>
            <a:endParaRPr lang="es-EC"/>
          </a:p>
        </p:txBody>
      </p:sp>
    </p:spTree>
    <p:extLst>
      <p:ext uri="{BB962C8B-B14F-4D97-AF65-F5344CB8AC3E}">
        <p14:creationId xmlns:p14="http://schemas.microsoft.com/office/powerpoint/2010/main" val="2015594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9D2AF5-4257-444D-AECA-CA5C8AFFAFC4}" type="datetimeFigureOut">
              <a:rPr lang="es-EC" smtClean="0"/>
              <a:t>7/2/2020</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FFA595-D02A-4A4E-9B25-937E776D0352}" type="slidenum">
              <a:rPr lang="es-EC" smtClean="0"/>
              <a:t>‹Nº›</a:t>
            </a:fld>
            <a:endParaRPr lang="es-EC"/>
          </a:p>
        </p:txBody>
      </p:sp>
    </p:spTree>
    <p:extLst>
      <p:ext uri="{BB962C8B-B14F-4D97-AF65-F5344CB8AC3E}">
        <p14:creationId xmlns:p14="http://schemas.microsoft.com/office/powerpoint/2010/main" val="977458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9D2AF5-4257-444D-AECA-CA5C8AFFAFC4}" type="datetimeFigureOut">
              <a:rPr lang="es-EC" smtClean="0"/>
              <a:t>7/2/2020</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FFA595-D02A-4A4E-9B25-937E776D0352}" type="slidenum">
              <a:rPr lang="es-EC" smtClean="0"/>
              <a:t>‹Nº›</a:t>
            </a:fld>
            <a:endParaRPr lang="es-EC"/>
          </a:p>
        </p:txBody>
      </p:sp>
    </p:spTree>
    <p:extLst>
      <p:ext uri="{BB962C8B-B14F-4D97-AF65-F5344CB8AC3E}">
        <p14:creationId xmlns:p14="http://schemas.microsoft.com/office/powerpoint/2010/main" val="67684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19D2AF5-4257-444D-AECA-CA5C8AFFAFC4}" type="datetimeFigureOut">
              <a:rPr lang="es-EC" smtClean="0"/>
              <a:t>7/2/2020</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FFA595-D02A-4A4E-9B25-937E776D0352}" type="slidenum">
              <a:rPr lang="es-EC" smtClean="0"/>
              <a:t>‹Nº›</a:t>
            </a:fld>
            <a:endParaRPr lang="es-EC"/>
          </a:p>
        </p:txBody>
      </p:sp>
    </p:spTree>
    <p:extLst>
      <p:ext uri="{BB962C8B-B14F-4D97-AF65-F5344CB8AC3E}">
        <p14:creationId xmlns:p14="http://schemas.microsoft.com/office/powerpoint/2010/main" val="2491711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19D2AF5-4257-444D-AECA-CA5C8AFFAFC4}" type="datetimeFigureOut">
              <a:rPr lang="es-EC" smtClean="0"/>
              <a:t>7/2/2020</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5FFA595-D02A-4A4E-9B25-937E776D0352}" type="slidenum">
              <a:rPr lang="es-EC" smtClean="0"/>
              <a:t>‹Nº›</a:t>
            </a:fld>
            <a:endParaRPr lang="es-EC"/>
          </a:p>
        </p:txBody>
      </p:sp>
    </p:spTree>
    <p:extLst>
      <p:ext uri="{BB962C8B-B14F-4D97-AF65-F5344CB8AC3E}">
        <p14:creationId xmlns:p14="http://schemas.microsoft.com/office/powerpoint/2010/main" val="1503561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19D2AF5-4257-444D-AECA-CA5C8AFFAFC4}" type="datetimeFigureOut">
              <a:rPr lang="es-EC" smtClean="0"/>
              <a:t>7/2/2020</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5FFA595-D02A-4A4E-9B25-937E776D0352}" type="slidenum">
              <a:rPr lang="es-EC" smtClean="0"/>
              <a:t>‹Nº›</a:t>
            </a:fld>
            <a:endParaRPr lang="es-EC"/>
          </a:p>
        </p:txBody>
      </p:sp>
    </p:spTree>
    <p:extLst>
      <p:ext uri="{BB962C8B-B14F-4D97-AF65-F5344CB8AC3E}">
        <p14:creationId xmlns:p14="http://schemas.microsoft.com/office/powerpoint/2010/main" val="3911287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19D2AF5-4257-444D-AECA-CA5C8AFFAFC4}" type="datetimeFigureOut">
              <a:rPr lang="es-EC" smtClean="0"/>
              <a:t>7/2/2020</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5FFA595-D02A-4A4E-9B25-937E776D0352}" type="slidenum">
              <a:rPr lang="es-EC" smtClean="0"/>
              <a:t>‹Nº›</a:t>
            </a:fld>
            <a:endParaRPr lang="es-EC"/>
          </a:p>
        </p:txBody>
      </p:sp>
    </p:spTree>
    <p:extLst>
      <p:ext uri="{BB962C8B-B14F-4D97-AF65-F5344CB8AC3E}">
        <p14:creationId xmlns:p14="http://schemas.microsoft.com/office/powerpoint/2010/main" val="256995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19D2AF5-4257-444D-AECA-CA5C8AFFAFC4}" type="datetimeFigureOut">
              <a:rPr lang="es-EC" smtClean="0"/>
              <a:t>7/2/2020</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5FFA595-D02A-4A4E-9B25-937E776D0352}" type="slidenum">
              <a:rPr lang="es-EC" smtClean="0"/>
              <a:t>‹Nº›</a:t>
            </a:fld>
            <a:endParaRPr lang="es-EC"/>
          </a:p>
        </p:txBody>
      </p:sp>
    </p:spTree>
    <p:extLst>
      <p:ext uri="{BB962C8B-B14F-4D97-AF65-F5344CB8AC3E}">
        <p14:creationId xmlns:p14="http://schemas.microsoft.com/office/powerpoint/2010/main" val="2455527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D2AF5-4257-444D-AECA-CA5C8AFFAFC4}" type="datetimeFigureOut">
              <a:rPr lang="es-EC" smtClean="0"/>
              <a:t>7/2/2020</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5FFA595-D02A-4A4E-9B25-937E776D0352}" type="slidenum">
              <a:rPr lang="es-EC" smtClean="0"/>
              <a:t>‹Nº›</a:t>
            </a:fld>
            <a:endParaRPr lang="es-EC"/>
          </a:p>
        </p:txBody>
      </p:sp>
    </p:spTree>
    <p:extLst>
      <p:ext uri="{BB962C8B-B14F-4D97-AF65-F5344CB8AC3E}">
        <p14:creationId xmlns:p14="http://schemas.microsoft.com/office/powerpoint/2010/main" val="1045505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19D2AF5-4257-444D-AECA-CA5C8AFFAFC4}" type="datetimeFigureOut">
              <a:rPr lang="es-EC" smtClean="0"/>
              <a:t>7/2/2020</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5FFA595-D02A-4A4E-9B25-937E776D0352}" type="slidenum">
              <a:rPr lang="es-EC" smtClean="0"/>
              <a:t>‹Nº›</a:t>
            </a:fld>
            <a:endParaRPr lang="es-EC"/>
          </a:p>
        </p:txBody>
      </p:sp>
    </p:spTree>
    <p:extLst>
      <p:ext uri="{BB962C8B-B14F-4D97-AF65-F5344CB8AC3E}">
        <p14:creationId xmlns:p14="http://schemas.microsoft.com/office/powerpoint/2010/main" val="117856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19D2AF5-4257-444D-AECA-CA5C8AFFAFC4}" type="datetimeFigureOut">
              <a:rPr lang="es-EC" smtClean="0"/>
              <a:t>7/2/2020</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FFA595-D02A-4A4E-9B25-937E776D0352}" type="slidenum">
              <a:rPr lang="es-EC" smtClean="0"/>
              <a:t>‹Nº›</a:t>
            </a:fld>
            <a:endParaRPr lang="es-EC"/>
          </a:p>
        </p:txBody>
      </p:sp>
    </p:spTree>
    <p:extLst>
      <p:ext uri="{BB962C8B-B14F-4D97-AF65-F5344CB8AC3E}">
        <p14:creationId xmlns:p14="http://schemas.microsoft.com/office/powerpoint/2010/main" val="60887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19D2AF5-4257-444D-AECA-CA5C8AFFAFC4}" type="datetimeFigureOut">
              <a:rPr lang="es-EC" smtClean="0"/>
              <a:t>7/2/2020</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5FFA595-D02A-4A4E-9B25-937E776D0352}" type="slidenum">
              <a:rPr lang="es-EC" smtClean="0"/>
              <a:t>‹Nº›</a:t>
            </a:fld>
            <a:endParaRPr lang="es-EC"/>
          </a:p>
        </p:txBody>
      </p:sp>
    </p:spTree>
    <p:extLst>
      <p:ext uri="{BB962C8B-B14F-4D97-AF65-F5344CB8AC3E}">
        <p14:creationId xmlns:p14="http://schemas.microsoft.com/office/powerpoint/2010/main" val="3676144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948898C-6E8A-4C7C-84D8-90F1F09FD0C0}"/>
              </a:ext>
            </a:extLst>
          </p:cNvPr>
          <p:cNvPicPr>
            <a:picLocks noChangeAspect="1"/>
          </p:cNvPicPr>
          <p:nvPr/>
        </p:nvPicPr>
        <p:blipFill>
          <a:blip r:embed="rId2"/>
          <a:stretch>
            <a:fillRect/>
          </a:stretch>
        </p:blipFill>
        <p:spPr>
          <a:xfrm>
            <a:off x="4395068" y="554699"/>
            <a:ext cx="3401863" cy="847417"/>
          </a:xfrm>
          <a:prstGeom prst="rect">
            <a:avLst/>
          </a:prstGeom>
        </p:spPr>
      </p:pic>
      <p:sp>
        <p:nvSpPr>
          <p:cNvPr id="6" name="CuadroTexto 5">
            <a:extLst>
              <a:ext uri="{FF2B5EF4-FFF2-40B4-BE49-F238E27FC236}">
                <a16:creationId xmlns:a16="http://schemas.microsoft.com/office/drawing/2014/main" id="{427262F6-80BB-49E3-9ADD-A367D78295BD}"/>
              </a:ext>
            </a:extLst>
          </p:cNvPr>
          <p:cNvSpPr txBox="1"/>
          <p:nvPr/>
        </p:nvSpPr>
        <p:spPr>
          <a:xfrm>
            <a:off x="1755648" y="1609344"/>
            <a:ext cx="9674352" cy="5016758"/>
          </a:xfrm>
          <a:prstGeom prst="rect">
            <a:avLst/>
          </a:prstGeom>
          <a:noFill/>
        </p:spPr>
        <p:txBody>
          <a:bodyPr wrap="square" rtlCol="0">
            <a:spAutoFit/>
          </a:bodyPr>
          <a:lstStyle/>
          <a:p>
            <a:pPr algn="ctr"/>
            <a:r>
              <a:rPr lang="es-EC" sz="2000" b="1" dirty="0"/>
              <a:t>DEPARTAMENTO DE CIENCIAS ECONÓMICAS, ADMINISTRATIVAS Y DE COMERCIO</a:t>
            </a:r>
            <a:endParaRPr lang="es-EC" sz="2000" dirty="0"/>
          </a:p>
          <a:p>
            <a:pPr algn="ctr"/>
            <a:r>
              <a:rPr lang="es-EC" sz="2000" b="1" dirty="0"/>
              <a:t> </a:t>
            </a:r>
            <a:endParaRPr lang="es-EC" sz="2000" dirty="0"/>
          </a:p>
          <a:p>
            <a:pPr algn="ctr"/>
            <a:r>
              <a:rPr lang="es-EC" sz="2000" b="1" dirty="0"/>
              <a:t>CARRERA DE INGENIERÍA COMERCIAL</a:t>
            </a:r>
            <a:endParaRPr lang="es-EC" sz="2000" dirty="0"/>
          </a:p>
          <a:p>
            <a:r>
              <a:rPr lang="es-EC" sz="2000" b="1" dirty="0"/>
              <a:t> </a:t>
            </a:r>
            <a:endParaRPr lang="es-EC" sz="2000" dirty="0"/>
          </a:p>
          <a:p>
            <a:pPr algn="ctr"/>
            <a:r>
              <a:rPr lang="es-EC" sz="2000" b="1" cap="all" dirty="0"/>
              <a:t>Tema:</a:t>
            </a:r>
          </a:p>
          <a:p>
            <a:pPr algn="ctr"/>
            <a:endParaRPr lang="es-EC" sz="2000" b="1" cap="all" dirty="0"/>
          </a:p>
          <a:p>
            <a:pPr algn="ctr"/>
            <a:r>
              <a:rPr lang="es-EC" sz="2000" b="1" cap="all" dirty="0"/>
              <a:t>“incremento en el tiempo de trabajo en la población de la tercera edad con derecho a jubilación en el cantón Rumiñahui”</a:t>
            </a:r>
            <a:endParaRPr lang="es-EC" sz="2000" dirty="0"/>
          </a:p>
          <a:p>
            <a:pPr algn="ctr"/>
            <a:r>
              <a:rPr lang="es-EC" sz="2000" b="1" cap="all" dirty="0"/>
              <a:t> </a:t>
            </a:r>
            <a:endParaRPr lang="es-EC" sz="2000" dirty="0"/>
          </a:p>
          <a:p>
            <a:pPr algn="ctr"/>
            <a:r>
              <a:rPr lang="es-EC" sz="2000" b="1" dirty="0"/>
              <a:t>Autor: </a:t>
            </a:r>
            <a:r>
              <a:rPr lang="es-EC" sz="2000" b="1" dirty="0" err="1"/>
              <a:t>Uvidia</a:t>
            </a:r>
            <a:r>
              <a:rPr lang="es-EC" sz="2000" b="1" dirty="0"/>
              <a:t> Yunda, Francisco Javier</a:t>
            </a:r>
          </a:p>
          <a:p>
            <a:pPr algn="ctr"/>
            <a:endParaRPr lang="es-EC" sz="2000" dirty="0"/>
          </a:p>
          <a:p>
            <a:pPr algn="ctr"/>
            <a:r>
              <a:rPr lang="es-EC" sz="2000" b="1" dirty="0"/>
              <a:t>DIRECTOR: ING: ALFREDO GEOVANNY SALAZAR BAÑO</a:t>
            </a:r>
          </a:p>
          <a:p>
            <a:pPr algn="ctr"/>
            <a:endParaRPr lang="es-EC" sz="2000" dirty="0"/>
          </a:p>
          <a:p>
            <a:pPr algn="ctr"/>
            <a:r>
              <a:rPr lang="es-EC" sz="2000" b="1" dirty="0"/>
              <a:t>SANGOLQUÍ</a:t>
            </a:r>
            <a:endParaRPr lang="es-EC" sz="2000" dirty="0"/>
          </a:p>
          <a:p>
            <a:pPr algn="ctr"/>
            <a:r>
              <a:rPr lang="es-EC" sz="2000" b="1" dirty="0"/>
              <a:t>2020</a:t>
            </a:r>
            <a:endParaRPr lang="es-EC" sz="2000" dirty="0"/>
          </a:p>
        </p:txBody>
      </p:sp>
    </p:spTree>
    <p:extLst>
      <p:ext uri="{BB962C8B-B14F-4D97-AF65-F5344CB8AC3E}">
        <p14:creationId xmlns:p14="http://schemas.microsoft.com/office/powerpoint/2010/main" val="3669302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5858219"/>
            <a:ext cx="3401863" cy="847417"/>
          </a:xfrm>
          <a:prstGeom prst="rect">
            <a:avLst/>
          </a:prstGeom>
        </p:spPr>
      </p:pic>
      <p:sp>
        <p:nvSpPr>
          <p:cNvPr id="3" name="CuadroTexto 2">
            <a:extLst>
              <a:ext uri="{FF2B5EF4-FFF2-40B4-BE49-F238E27FC236}">
                <a16:creationId xmlns:a16="http://schemas.microsoft.com/office/drawing/2014/main" id="{5AC605C1-8AAA-40A4-8FE0-E8411060FBAA}"/>
              </a:ext>
            </a:extLst>
          </p:cNvPr>
          <p:cNvSpPr txBox="1"/>
          <p:nvPr/>
        </p:nvSpPr>
        <p:spPr>
          <a:xfrm>
            <a:off x="3736466" y="23082"/>
            <a:ext cx="5175504" cy="461665"/>
          </a:xfrm>
          <a:prstGeom prst="rect">
            <a:avLst/>
          </a:prstGeom>
          <a:noFill/>
        </p:spPr>
        <p:txBody>
          <a:bodyPr wrap="square" rtlCol="0">
            <a:spAutoFit/>
          </a:bodyPr>
          <a:lstStyle/>
          <a:p>
            <a:pPr algn="ctr"/>
            <a:r>
              <a:rPr lang="es-EC" sz="2400" b="1" dirty="0"/>
              <a:t>Marco Metodológico</a:t>
            </a:r>
          </a:p>
        </p:txBody>
      </p:sp>
      <p:graphicFrame>
        <p:nvGraphicFramePr>
          <p:cNvPr id="6" name="Tabla 5">
            <a:extLst>
              <a:ext uri="{FF2B5EF4-FFF2-40B4-BE49-F238E27FC236}">
                <a16:creationId xmlns:a16="http://schemas.microsoft.com/office/drawing/2014/main" id="{B62FD260-DBA1-43AF-8B57-6AE65A7F7587}"/>
              </a:ext>
            </a:extLst>
          </p:cNvPr>
          <p:cNvGraphicFramePr>
            <a:graphicFrameLocks noGrp="1"/>
          </p:cNvGraphicFramePr>
          <p:nvPr>
            <p:extLst>
              <p:ext uri="{D42A27DB-BD31-4B8C-83A1-F6EECF244321}">
                <p14:modId xmlns:p14="http://schemas.microsoft.com/office/powerpoint/2010/main" val="276647506"/>
              </p:ext>
            </p:extLst>
          </p:nvPr>
        </p:nvGraphicFramePr>
        <p:xfrm>
          <a:off x="6952106" y="992248"/>
          <a:ext cx="5038726" cy="4810403"/>
        </p:xfrm>
        <a:graphic>
          <a:graphicData uri="http://schemas.openxmlformats.org/drawingml/2006/table">
            <a:tbl>
              <a:tblPr firstRow="1" firstCol="1" bandRow="1">
                <a:tableStyleId>{5C22544A-7EE6-4342-B048-85BDC9FD1C3A}</a:tableStyleId>
              </a:tblPr>
              <a:tblGrid>
                <a:gridCol w="627143">
                  <a:extLst>
                    <a:ext uri="{9D8B030D-6E8A-4147-A177-3AD203B41FA5}">
                      <a16:colId xmlns:a16="http://schemas.microsoft.com/office/drawing/2014/main" val="3619805615"/>
                    </a:ext>
                  </a:extLst>
                </a:gridCol>
                <a:gridCol w="1712583">
                  <a:extLst>
                    <a:ext uri="{9D8B030D-6E8A-4147-A177-3AD203B41FA5}">
                      <a16:colId xmlns:a16="http://schemas.microsoft.com/office/drawing/2014/main" val="1974606069"/>
                    </a:ext>
                  </a:extLst>
                </a:gridCol>
                <a:gridCol w="1709409">
                  <a:extLst>
                    <a:ext uri="{9D8B030D-6E8A-4147-A177-3AD203B41FA5}">
                      <a16:colId xmlns:a16="http://schemas.microsoft.com/office/drawing/2014/main" val="3370779125"/>
                    </a:ext>
                  </a:extLst>
                </a:gridCol>
                <a:gridCol w="989591">
                  <a:extLst>
                    <a:ext uri="{9D8B030D-6E8A-4147-A177-3AD203B41FA5}">
                      <a16:colId xmlns:a16="http://schemas.microsoft.com/office/drawing/2014/main" val="2632928678"/>
                    </a:ext>
                  </a:extLst>
                </a:gridCol>
              </a:tblGrid>
              <a:tr h="971805">
                <a:tc>
                  <a:txBody>
                    <a:bodyPr/>
                    <a:lstStyle/>
                    <a:p>
                      <a:pPr>
                        <a:lnSpc>
                          <a:spcPct val="107000"/>
                        </a:lnSpc>
                        <a:spcAft>
                          <a:spcPts val="800"/>
                        </a:spcAft>
                      </a:pPr>
                      <a:r>
                        <a:rPr lang="es-EC" sz="1200">
                          <a:effectLst/>
                        </a:rPr>
                        <a:t>Comp. Rotado</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tc>
                  <a:txBody>
                    <a:bodyPr/>
                    <a:lstStyle/>
                    <a:p>
                      <a:pPr>
                        <a:lnSpc>
                          <a:spcPct val="107000"/>
                        </a:lnSpc>
                        <a:spcAft>
                          <a:spcPts val="800"/>
                        </a:spcAft>
                      </a:pPr>
                      <a:r>
                        <a:rPr lang="es-EC" sz="1200" dirty="0">
                          <a:effectLst/>
                        </a:rPr>
                        <a:t>Constructo</a:t>
                      </a:r>
                      <a:endParaRPr lang="es-EC" sz="1100" dirty="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tc>
                  <a:txBody>
                    <a:bodyPr/>
                    <a:lstStyle/>
                    <a:p>
                      <a:pPr>
                        <a:lnSpc>
                          <a:spcPct val="107000"/>
                        </a:lnSpc>
                        <a:spcAft>
                          <a:spcPts val="800"/>
                        </a:spcAft>
                      </a:pPr>
                      <a:r>
                        <a:rPr lang="es-EC" sz="1200" dirty="0">
                          <a:effectLst/>
                        </a:rPr>
                        <a:t>Ítems que forman el constructo</a:t>
                      </a:r>
                      <a:endParaRPr lang="es-EC" sz="1100" dirty="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tc>
                  <a:txBody>
                    <a:bodyPr/>
                    <a:lstStyle/>
                    <a:p>
                      <a:pPr algn="ctr">
                        <a:lnSpc>
                          <a:spcPct val="107000"/>
                        </a:lnSpc>
                        <a:spcAft>
                          <a:spcPts val="800"/>
                        </a:spcAft>
                      </a:pPr>
                      <a:r>
                        <a:rPr lang="es-EC" sz="1200">
                          <a:effectLst/>
                        </a:rPr>
                        <a:t>Total ítems</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extLst>
                  <a:ext uri="{0D108BD9-81ED-4DB2-BD59-A6C34878D82A}">
                    <a16:rowId xmlns:a16="http://schemas.microsoft.com/office/drawing/2014/main" val="3753259107"/>
                  </a:ext>
                </a:extLst>
              </a:tr>
              <a:tr h="724622">
                <a:tc>
                  <a:txBody>
                    <a:bodyPr/>
                    <a:lstStyle/>
                    <a:p>
                      <a:pPr>
                        <a:lnSpc>
                          <a:spcPct val="107000"/>
                        </a:lnSpc>
                        <a:spcAft>
                          <a:spcPts val="800"/>
                        </a:spcAft>
                      </a:pPr>
                      <a:r>
                        <a:rPr lang="es-EC" sz="1200">
                          <a:effectLst/>
                        </a:rPr>
                        <a:t>RC1</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tc>
                  <a:txBody>
                    <a:bodyPr/>
                    <a:lstStyle/>
                    <a:p>
                      <a:pPr>
                        <a:lnSpc>
                          <a:spcPct val="107000"/>
                        </a:lnSpc>
                        <a:spcAft>
                          <a:spcPts val="800"/>
                        </a:spcAft>
                      </a:pPr>
                      <a:r>
                        <a:rPr lang="es-EC" sz="1200" dirty="0">
                          <a:effectLst/>
                        </a:rPr>
                        <a:t>Infraestructura del </a:t>
                      </a:r>
                      <a:r>
                        <a:rPr lang="es-EC" sz="1200" dirty="0" err="1">
                          <a:effectLst/>
                        </a:rPr>
                        <a:t>Canton</a:t>
                      </a:r>
                      <a:endParaRPr lang="es-EC" sz="1100" dirty="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tc>
                  <a:txBody>
                    <a:bodyPr/>
                    <a:lstStyle/>
                    <a:p>
                      <a:pPr>
                        <a:lnSpc>
                          <a:spcPct val="107000"/>
                        </a:lnSpc>
                        <a:spcAft>
                          <a:spcPts val="800"/>
                        </a:spcAft>
                      </a:pPr>
                      <a:r>
                        <a:rPr lang="es-EC" sz="1200">
                          <a:effectLst/>
                        </a:rPr>
                        <a:t>p21A p21B p21C p21D p21E p21F p33C</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tc>
                  <a:txBody>
                    <a:bodyPr/>
                    <a:lstStyle/>
                    <a:p>
                      <a:pPr algn="ctr">
                        <a:lnSpc>
                          <a:spcPct val="107000"/>
                        </a:lnSpc>
                        <a:spcAft>
                          <a:spcPts val="800"/>
                        </a:spcAft>
                      </a:pPr>
                      <a:r>
                        <a:rPr lang="es-EC" sz="1200">
                          <a:effectLst/>
                        </a:rPr>
                        <a:t>7</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extLst>
                  <a:ext uri="{0D108BD9-81ED-4DB2-BD59-A6C34878D82A}">
                    <a16:rowId xmlns:a16="http://schemas.microsoft.com/office/drawing/2014/main" val="3202041020"/>
                  </a:ext>
                </a:extLst>
              </a:tr>
              <a:tr h="724622">
                <a:tc>
                  <a:txBody>
                    <a:bodyPr/>
                    <a:lstStyle/>
                    <a:p>
                      <a:pPr>
                        <a:lnSpc>
                          <a:spcPct val="107000"/>
                        </a:lnSpc>
                        <a:spcAft>
                          <a:spcPts val="800"/>
                        </a:spcAft>
                      </a:pPr>
                      <a:r>
                        <a:rPr lang="es-EC" sz="1200">
                          <a:effectLst/>
                        </a:rPr>
                        <a:t>RC2</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tc>
                  <a:txBody>
                    <a:bodyPr/>
                    <a:lstStyle/>
                    <a:p>
                      <a:pPr>
                        <a:lnSpc>
                          <a:spcPct val="107000"/>
                        </a:lnSpc>
                        <a:spcAft>
                          <a:spcPts val="800"/>
                        </a:spcAft>
                      </a:pPr>
                      <a:r>
                        <a:rPr lang="es-EC" sz="1200">
                          <a:effectLst/>
                        </a:rPr>
                        <a:t>Ingreso Económicos y capacidad de ser activo </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tc>
                  <a:txBody>
                    <a:bodyPr/>
                    <a:lstStyle/>
                    <a:p>
                      <a:pPr>
                        <a:lnSpc>
                          <a:spcPct val="107000"/>
                        </a:lnSpc>
                        <a:spcAft>
                          <a:spcPts val="800"/>
                        </a:spcAft>
                      </a:pPr>
                      <a:r>
                        <a:rPr lang="es-EC" sz="1200">
                          <a:effectLst/>
                        </a:rPr>
                        <a:t>p9 p10 p11 p20 p22</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tc>
                  <a:txBody>
                    <a:bodyPr/>
                    <a:lstStyle/>
                    <a:p>
                      <a:pPr algn="ctr">
                        <a:lnSpc>
                          <a:spcPct val="107000"/>
                        </a:lnSpc>
                        <a:spcAft>
                          <a:spcPts val="800"/>
                        </a:spcAft>
                      </a:pPr>
                      <a:r>
                        <a:rPr lang="es-EC" sz="1200">
                          <a:effectLst/>
                        </a:rPr>
                        <a:t>5</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extLst>
                  <a:ext uri="{0D108BD9-81ED-4DB2-BD59-A6C34878D82A}">
                    <a16:rowId xmlns:a16="http://schemas.microsoft.com/office/drawing/2014/main" val="1955873050"/>
                  </a:ext>
                </a:extLst>
              </a:tr>
              <a:tr h="724622">
                <a:tc>
                  <a:txBody>
                    <a:bodyPr/>
                    <a:lstStyle/>
                    <a:p>
                      <a:pPr>
                        <a:lnSpc>
                          <a:spcPct val="107000"/>
                        </a:lnSpc>
                        <a:spcAft>
                          <a:spcPts val="800"/>
                        </a:spcAft>
                      </a:pPr>
                      <a:r>
                        <a:rPr lang="es-EC" sz="1200">
                          <a:effectLst/>
                        </a:rPr>
                        <a:t>RC3</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tc>
                  <a:txBody>
                    <a:bodyPr/>
                    <a:lstStyle/>
                    <a:p>
                      <a:pPr>
                        <a:lnSpc>
                          <a:spcPct val="107000"/>
                        </a:lnSpc>
                        <a:spcAft>
                          <a:spcPts val="800"/>
                        </a:spcAft>
                      </a:pPr>
                      <a:r>
                        <a:rPr lang="es-EC" sz="1200">
                          <a:effectLst/>
                        </a:rPr>
                        <a:t>Relacion con la Sociedad y el Transporte</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tc>
                  <a:txBody>
                    <a:bodyPr/>
                    <a:lstStyle/>
                    <a:p>
                      <a:pPr>
                        <a:lnSpc>
                          <a:spcPct val="107000"/>
                        </a:lnSpc>
                        <a:spcAft>
                          <a:spcPts val="800"/>
                        </a:spcAft>
                      </a:pPr>
                      <a:r>
                        <a:rPr lang="es-EC" sz="1200">
                          <a:effectLst/>
                        </a:rPr>
                        <a:t>p19 p34 p33B</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tc>
                  <a:txBody>
                    <a:bodyPr/>
                    <a:lstStyle/>
                    <a:p>
                      <a:pPr algn="ctr">
                        <a:lnSpc>
                          <a:spcPct val="107000"/>
                        </a:lnSpc>
                        <a:spcAft>
                          <a:spcPts val="800"/>
                        </a:spcAft>
                      </a:pPr>
                      <a:r>
                        <a:rPr lang="es-EC" sz="1200">
                          <a:effectLst/>
                        </a:rPr>
                        <a:t>3</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extLst>
                  <a:ext uri="{0D108BD9-81ED-4DB2-BD59-A6C34878D82A}">
                    <a16:rowId xmlns:a16="http://schemas.microsoft.com/office/drawing/2014/main" val="3212193036"/>
                  </a:ext>
                </a:extLst>
              </a:tr>
              <a:tr h="477357">
                <a:tc>
                  <a:txBody>
                    <a:bodyPr/>
                    <a:lstStyle/>
                    <a:p>
                      <a:pPr>
                        <a:lnSpc>
                          <a:spcPct val="107000"/>
                        </a:lnSpc>
                        <a:spcAft>
                          <a:spcPts val="800"/>
                        </a:spcAft>
                      </a:pPr>
                      <a:r>
                        <a:rPr lang="es-EC" sz="1200">
                          <a:effectLst/>
                        </a:rPr>
                        <a:t>RC4</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tc>
                  <a:txBody>
                    <a:bodyPr/>
                    <a:lstStyle/>
                    <a:p>
                      <a:pPr>
                        <a:lnSpc>
                          <a:spcPct val="107000"/>
                        </a:lnSpc>
                        <a:spcAft>
                          <a:spcPts val="800"/>
                        </a:spcAft>
                      </a:pPr>
                      <a:r>
                        <a:rPr lang="es-EC" sz="1200">
                          <a:effectLst/>
                        </a:rPr>
                        <a:t>Edad laboral estado físico y de salud</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tc>
                  <a:txBody>
                    <a:bodyPr/>
                    <a:lstStyle/>
                    <a:p>
                      <a:pPr>
                        <a:lnSpc>
                          <a:spcPct val="107000"/>
                        </a:lnSpc>
                        <a:spcAft>
                          <a:spcPts val="800"/>
                        </a:spcAft>
                      </a:pPr>
                      <a:r>
                        <a:rPr lang="es-EC" sz="1200">
                          <a:effectLst/>
                        </a:rPr>
                        <a:t>p23 p33E p6 p33F</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tc>
                  <a:txBody>
                    <a:bodyPr/>
                    <a:lstStyle/>
                    <a:p>
                      <a:pPr algn="ctr">
                        <a:lnSpc>
                          <a:spcPct val="107000"/>
                        </a:lnSpc>
                        <a:spcAft>
                          <a:spcPts val="800"/>
                        </a:spcAft>
                      </a:pPr>
                      <a:r>
                        <a:rPr lang="es-EC" sz="1200">
                          <a:effectLst/>
                        </a:rPr>
                        <a:t>4</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extLst>
                  <a:ext uri="{0D108BD9-81ED-4DB2-BD59-A6C34878D82A}">
                    <a16:rowId xmlns:a16="http://schemas.microsoft.com/office/drawing/2014/main" val="320169299"/>
                  </a:ext>
                </a:extLst>
              </a:tr>
              <a:tr h="477357">
                <a:tc>
                  <a:txBody>
                    <a:bodyPr/>
                    <a:lstStyle/>
                    <a:p>
                      <a:pPr>
                        <a:lnSpc>
                          <a:spcPct val="107000"/>
                        </a:lnSpc>
                        <a:spcAft>
                          <a:spcPts val="800"/>
                        </a:spcAft>
                      </a:pPr>
                      <a:r>
                        <a:rPr lang="es-EC" sz="1200">
                          <a:effectLst/>
                        </a:rPr>
                        <a:t>RC5</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tc>
                  <a:txBody>
                    <a:bodyPr/>
                    <a:lstStyle/>
                    <a:p>
                      <a:pPr>
                        <a:lnSpc>
                          <a:spcPct val="107000"/>
                        </a:lnSpc>
                        <a:spcAft>
                          <a:spcPts val="800"/>
                        </a:spcAft>
                      </a:pPr>
                      <a:r>
                        <a:rPr lang="es-EC" sz="1200">
                          <a:effectLst/>
                        </a:rPr>
                        <a:t>Atención Medica y servicios Salud</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tc>
                  <a:txBody>
                    <a:bodyPr/>
                    <a:lstStyle/>
                    <a:p>
                      <a:pPr>
                        <a:lnSpc>
                          <a:spcPct val="107000"/>
                        </a:lnSpc>
                        <a:spcAft>
                          <a:spcPts val="800"/>
                        </a:spcAft>
                      </a:pPr>
                      <a:r>
                        <a:rPr lang="es-EC" sz="1200">
                          <a:effectLst/>
                        </a:rPr>
                        <a:t>p26 p27 p21G</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tc>
                  <a:txBody>
                    <a:bodyPr/>
                    <a:lstStyle/>
                    <a:p>
                      <a:pPr algn="ctr">
                        <a:lnSpc>
                          <a:spcPct val="107000"/>
                        </a:lnSpc>
                        <a:spcAft>
                          <a:spcPts val="800"/>
                        </a:spcAft>
                      </a:pPr>
                      <a:r>
                        <a:rPr lang="es-EC" sz="1200">
                          <a:effectLst/>
                        </a:rPr>
                        <a:t>3</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extLst>
                  <a:ext uri="{0D108BD9-81ED-4DB2-BD59-A6C34878D82A}">
                    <a16:rowId xmlns:a16="http://schemas.microsoft.com/office/drawing/2014/main" val="770917381"/>
                  </a:ext>
                </a:extLst>
              </a:tr>
              <a:tr h="477357">
                <a:tc>
                  <a:txBody>
                    <a:bodyPr/>
                    <a:lstStyle/>
                    <a:p>
                      <a:pPr>
                        <a:lnSpc>
                          <a:spcPct val="107000"/>
                        </a:lnSpc>
                        <a:spcAft>
                          <a:spcPts val="800"/>
                        </a:spcAft>
                      </a:pPr>
                      <a:r>
                        <a:rPr lang="es-EC" sz="1200">
                          <a:effectLst/>
                        </a:rPr>
                        <a:t>RC6</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tc>
                  <a:txBody>
                    <a:bodyPr/>
                    <a:lstStyle/>
                    <a:p>
                      <a:pPr>
                        <a:lnSpc>
                          <a:spcPct val="107000"/>
                        </a:lnSpc>
                        <a:spcAft>
                          <a:spcPts val="800"/>
                        </a:spcAft>
                      </a:pPr>
                      <a:r>
                        <a:rPr lang="es-EC" sz="1200">
                          <a:effectLst/>
                        </a:rPr>
                        <a:t>Relation Familiar y Amigos</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tc>
                  <a:txBody>
                    <a:bodyPr/>
                    <a:lstStyle/>
                    <a:p>
                      <a:pPr>
                        <a:lnSpc>
                          <a:spcPct val="107000"/>
                        </a:lnSpc>
                        <a:spcAft>
                          <a:spcPts val="800"/>
                        </a:spcAft>
                      </a:pPr>
                      <a:r>
                        <a:rPr lang="es-EC" sz="1200">
                          <a:effectLst/>
                        </a:rPr>
                        <a:t>p18 p19</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tc>
                  <a:txBody>
                    <a:bodyPr/>
                    <a:lstStyle/>
                    <a:p>
                      <a:pPr algn="ctr">
                        <a:lnSpc>
                          <a:spcPct val="107000"/>
                        </a:lnSpc>
                        <a:spcAft>
                          <a:spcPts val="800"/>
                        </a:spcAft>
                      </a:pPr>
                      <a:r>
                        <a:rPr lang="es-EC" sz="1200">
                          <a:effectLst/>
                        </a:rPr>
                        <a:t>2</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extLst>
                  <a:ext uri="{0D108BD9-81ED-4DB2-BD59-A6C34878D82A}">
                    <a16:rowId xmlns:a16="http://schemas.microsoft.com/office/drawing/2014/main" val="164683291"/>
                  </a:ext>
                </a:extLst>
              </a:tr>
              <a:tr h="232661">
                <a:tc gridSpan="3">
                  <a:txBody>
                    <a:bodyPr/>
                    <a:lstStyle/>
                    <a:p>
                      <a:pPr algn="r">
                        <a:lnSpc>
                          <a:spcPct val="107000"/>
                        </a:lnSpc>
                        <a:spcAft>
                          <a:spcPts val="800"/>
                        </a:spcAft>
                      </a:pPr>
                      <a:r>
                        <a:rPr lang="es-EC" sz="1200">
                          <a:effectLst/>
                        </a:rPr>
                        <a:t>Total</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tc hMerge="1">
                  <a:txBody>
                    <a:bodyPr/>
                    <a:lstStyle/>
                    <a:p>
                      <a:endParaRPr lang="es-EC"/>
                    </a:p>
                  </a:txBody>
                  <a:tcPr/>
                </a:tc>
                <a:tc hMerge="1">
                  <a:txBody>
                    <a:bodyPr/>
                    <a:lstStyle/>
                    <a:p>
                      <a:endParaRPr lang="es-EC"/>
                    </a:p>
                  </a:txBody>
                  <a:tcPr/>
                </a:tc>
                <a:tc>
                  <a:txBody>
                    <a:bodyPr/>
                    <a:lstStyle/>
                    <a:p>
                      <a:pPr algn="ctr">
                        <a:lnSpc>
                          <a:spcPct val="107000"/>
                        </a:lnSpc>
                        <a:spcAft>
                          <a:spcPts val="800"/>
                        </a:spcAft>
                      </a:pPr>
                      <a:r>
                        <a:rPr lang="es-EC" sz="1200" dirty="0">
                          <a:effectLst/>
                        </a:rPr>
                        <a:t>24</a:t>
                      </a:r>
                      <a:endParaRPr lang="es-EC" sz="1100" dirty="0">
                        <a:effectLst/>
                        <a:latin typeface="Times New Roman" panose="02020603050405020304" pitchFamily="18" charset="0"/>
                        <a:ea typeface="Times New Roman" panose="02020603050405020304" pitchFamily="18" charset="0"/>
                        <a:cs typeface="SimSun" panose="02010600030101010101" pitchFamily="2" charset="-122"/>
                      </a:endParaRPr>
                    </a:p>
                  </a:txBody>
                  <a:tcPr marL="68580" marR="68580" marT="0" marB="0"/>
                </a:tc>
                <a:extLst>
                  <a:ext uri="{0D108BD9-81ED-4DB2-BD59-A6C34878D82A}">
                    <a16:rowId xmlns:a16="http://schemas.microsoft.com/office/drawing/2014/main" val="2243700132"/>
                  </a:ext>
                </a:extLst>
              </a:tr>
            </a:tbl>
          </a:graphicData>
        </a:graphic>
      </p:graphicFrame>
      <p:sp>
        <p:nvSpPr>
          <p:cNvPr id="7" name="CuadroTexto 6">
            <a:extLst>
              <a:ext uri="{FF2B5EF4-FFF2-40B4-BE49-F238E27FC236}">
                <a16:creationId xmlns:a16="http://schemas.microsoft.com/office/drawing/2014/main" id="{CBE777B4-3E9C-4AE8-8293-2226E80B0904}"/>
              </a:ext>
            </a:extLst>
          </p:cNvPr>
          <p:cNvSpPr txBox="1"/>
          <p:nvPr/>
        </p:nvSpPr>
        <p:spPr>
          <a:xfrm>
            <a:off x="8051038" y="438911"/>
            <a:ext cx="4140962" cy="646331"/>
          </a:xfrm>
          <a:prstGeom prst="rect">
            <a:avLst/>
          </a:prstGeom>
          <a:noFill/>
        </p:spPr>
        <p:txBody>
          <a:bodyPr wrap="square" rtlCol="0">
            <a:spAutoFit/>
          </a:bodyPr>
          <a:lstStyle/>
          <a:p>
            <a:r>
              <a:rPr lang="es-EC" i="1" dirty="0"/>
              <a:t>Elaboración de constructos a partir del ACP</a:t>
            </a:r>
            <a:endParaRPr lang="es-EC" dirty="0"/>
          </a:p>
        </p:txBody>
      </p:sp>
      <p:pic>
        <p:nvPicPr>
          <p:cNvPr id="8" name="Imagen 7">
            <a:extLst>
              <a:ext uri="{FF2B5EF4-FFF2-40B4-BE49-F238E27FC236}">
                <a16:creationId xmlns:a16="http://schemas.microsoft.com/office/drawing/2014/main" id="{0505B0A5-8CEF-4B30-8DAA-A211D5F8C53D}"/>
              </a:ext>
            </a:extLst>
          </p:cNvPr>
          <p:cNvPicPr>
            <a:picLocks noChangeAspect="1"/>
          </p:cNvPicPr>
          <p:nvPr/>
        </p:nvPicPr>
        <p:blipFill>
          <a:blip r:embed="rId3"/>
          <a:stretch>
            <a:fillRect/>
          </a:stretch>
        </p:blipFill>
        <p:spPr>
          <a:xfrm>
            <a:off x="1678626" y="1043608"/>
            <a:ext cx="4817046" cy="4759043"/>
          </a:xfrm>
          <a:prstGeom prst="rect">
            <a:avLst/>
          </a:prstGeom>
        </p:spPr>
      </p:pic>
      <p:sp>
        <p:nvSpPr>
          <p:cNvPr id="9" name="CuadroTexto 8">
            <a:extLst>
              <a:ext uri="{FF2B5EF4-FFF2-40B4-BE49-F238E27FC236}">
                <a16:creationId xmlns:a16="http://schemas.microsoft.com/office/drawing/2014/main" id="{CE88D343-F80B-434F-BEA4-186A8A76AB86}"/>
              </a:ext>
            </a:extLst>
          </p:cNvPr>
          <p:cNvSpPr txBox="1"/>
          <p:nvPr/>
        </p:nvSpPr>
        <p:spPr>
          <a:xfrm>
            <a:off x="1746122" y="392083"/>
            <a:ext cx="3950208" cy="1200329"/>
          </a:xfrm>
          <a:prstGeom prst="rect">
            <a:avLst/>
          </a:prstGeom>
          <a:noFill/>
        </p:spPr>
        <p:txBody>
          <a:bodyPr wrap="square" rtlCol="0">
            <a:spAutoFit/>
          </a:bodyPr>
          <a:lstStyle/>
          <a:p>
            <a:r>
              <a:rPr lang="es-EC" i="1" dirty="0"/>
              <a:t>Análisis de Componentes Principales.</a:t>
            </a:r>
          </a:p>
          <a:p>
            <a:endParaRPr lang="es-EC" b="1" dirty="0"/>
          </a:p>
          <a:p>
            <a:endParaRPr lang="es-EC" dirty="0"/>
          </a:p>
        </p:txBody>
      </p:sp>
      <p:sp>
        <p:nvSpPr>
          <p:cNvPr id="10" name="CuadroTexto 9">
            <a:extLst>
              <a:ext uri="{FF2B5EF4-FFF2-40B4-BE49-F238E27FC236}">
                <a16:creationId xmlns:a16="http://schemas.microsoft.com/office/drawing/2014/main" id="{758ED69B-79C2-4171-96ED-51ED1B435C95}"/>
              </a:ext>
            </a:extLst>
          </p:cNvPr>
          <p:cNvSpPr txBox="1"/>
          <p:nvPr/>
        </p:nvSpPr>
        <p:spPr>
          <a:xfrm>
            <a:off x="1627928" y="5865752"/>
            <a:ext cx="3950208" cy="1200329"/>
          </a:xfrm>
          <a:prstGeom prst="rect">
            <a:avLst/>
          </a:prstGeom>
          <a:noFill/>
        </p:spPr>
        <p:txBody>
          <a:bodyPr wrap="square" rtlCol="0">
            <a:spAutoFit/>
          </a:bodyPr>
          <a:lstStyle/>
          <a:p>
            <a:r>
              <a:rPr lang="es-EC" dirty="0"/>
              <a:t>Diagrama de sedimentación.</a:t>
            </a:r>
          </a:p>
          <a:p>
            <a:endParaRPr lang="es-EC" i="1" dirty="0"/>
          </a:p>
          <a:p>
            <a:endParaRPr lang="es-EC" b="1" dirty="0"/>
          </a:p>
          <a:p>
            <a:endParaRPr lang="es-EC" dirty="0"/>
          </a:p>
        </p:txBody>
      </p:sp>
    </p:spTree>
    <p:extLst>
      <p:ext uri="{BB962C8B-B14F-4D97-AF65-F5344CB8AC3E}">
        <p14:creationId xmlns:p14="http://schemas.microsoft.com/office/powerpoint/2010/main" val="1508888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5858219"/>
            <a:ext cx="3401863" cy="847417"/>
          </a:xfrm>
          <a:prstGeom prst="rect">
            <a:avLst/>
          </a:prstGeom>
        </p:spPr>
      </p:pic>
      <p:graphicFrame>
        <p:nvGraphicFramePr>
          <p:cNvPr id="3" name="Tabla 2">
            <a:extLst>
              <a:ext uri="{FF2B5EF4-FFF2-40B4-BE49-F238E27FC236}">
                <a16:creationId xmlns:a16="http://schemas.microsoft.com/office/drawing/2014/main" id="{DA93B7EF-3B93-4924-AB1B-F2DA8F651A9C}"/>
              </a:ext>
            </a:extLst>
          </p:cNvPr>
          <p:cNvGraphicFramePr>
            <a:graphicFrameLocks noGrp="1"/>
          </p:cNvGraphicFramePr>
          <p:nvPr>
            <p:extLst>
              <p:ext uri="{D42A27DB-BD31-4B8C-83A1-F6EECF244321}">
                <p14:modId xmlns:p14="http://schemas.microsoft.com/office/powerpoint/2010/main" val="19430939"/>
              </p:ext>
            </p:extLst>
          </p:nvPr>
        </p:nvGraphicFramePr>
        <p:xfrm>
          <a:off x="2314893" y="1262696"/>
          <a:ext cx="8915399" cy="4443158"/>
        </p:xfrm>
        <a:graphic>
          <a:graphicData uri="http://schemas.openxmlformats.org/drawingml/2006/table">
            <a:tbl>
              <a:tblPr firstRow="1" firstCol="1" bandRow="1">
                <a:tableStyleId>{5C22544A-7EE6-4342-B048-85BDC9FD1C3A}</a:tableStyleId>
              </a:tblPr>
              <a:tblGrid>
                <a:gridCol w="753160">
                  <a:extLst>
                    <a:ext uri="{9D8B030D-6E8A-4147-A177-3AD203B41FA5}">
                      <a16:colId xmlns:a16="http://schemas.microsoft.com/office/drawing/2014/main" val="706137204"/>
                    </a:ext>
                  </a:extLst>
                </a:gridCol>
                <a:gridCol w="536106">
                  <a:extLst>
                    <a:ext uri="{9D8B030D-6E8A-4147-A177-3AD203B41FA5}">
                      <a16:colId xmlns:a16="http://schemas.microsoft.com/office/drawing/2014/main" val="2654888411"/>
                    </a:ext>
                  </a:extLst>
                </a:gridCol>
                <a:gridCol w="762489">
                  <a:extLst>
                    <a:ext uri="{9D8B030D-6E8A-4147-A177-3AD203B41FA5}">
                      <a16:colId xmlns:a16="http://schemas.microsoft.com/office/drawing/2014/main" val="3283003584"/>
                    </a:ext>
                  </a:extLst>
                </a:gridCol>
                <a:gridCol w="505631">
                  <a:extLst>
                    <a:ext uri="{9D8B030D-6E8A-4147-A177-3AD203B41FA5}">
                      <a16:colId xmlns:a16="http://schemas.microsoft.com/office/drawing/2014/main" val="1472761602"/>
                    </a:ext>
                  </a:extLst>
                </a:gridCol>
                <a:gridCol w="353879">
                  <a:extLst>
                    <a:ext uri="{9D8B030D-6E8A-4147-A177-3AD203B41FA5}">
                      <a16:colId xmlns:a16="http://schemas.microsoft.com/office/drawing/2014/main" val="1837545637"/>
                    </a:ext>
                  </a:extLst>
                </a:gridCol>
                <a:gridCol w="531752">
                  <a:extLst>
                    <a:ext uri="{9D8B030D-6E8A-4147-A177-3AD203B41FA5}">
                      <a16:colId xmlns:a16="http://schemas.microsoft.com/office/drawing/2014/main" val="428983431"/>
                    </a:ext>
                  </a:extLst>
                </a:gridCol>
                <a:gridCol w="437840">
                  <a:extLst>
                    <a:ext uri="{9D8B030D-6E8A-4147-A177-3AD203B41FA5}">
                      <a16:colId xmlns:a16="http://schemas.microsoft.com/office/drawing/2014/main" val="1195240488"/>
                    </a:ext>
                  </a:extLst>
                </a:gridCol>
                <a:gridCol w="411719">
                  <a:extLst>
                    <a:ext uri="{9D8B030D-6E8A-4147-A177-3AD203B41FA5}">
                      <a16:colId xmlns:a16="http://schemas.microsoft.com/office/drawing/2014/main" val="4223219811"/>
                    </a:ext>
                  </a:extLst>
                </a:gridCol>
                <a:gridCol w="1278071">
                  <a:extLst>
                    <a:ext uri="{9D8B030D-6E8A-4147-A177-3AD203B41FA5}">
                      <a16:colId xmlns:a16="http://schemas.microsoft.com/office/drawing/2014/main" val="4111198237"/>
                    </a:ext>
                  </a:extLst>
                </a:gridCol>
                <a:gridCol w="922326">
                  <a:extLst>
                    <a:ext uri="{9D8B030D-6E8A-4147-A177-3AD203B41FA5}">
                      <a16:colId xmlns:a16="http://schemas.microsoft.com/office/drawing/2014/main" val="15320865"/>
                    </a:ext>
                  </a:extLst>
                </a:gridCol>
                <a:gridCol w="713978">
                  <a:extLst>
                    <a:ext uri="{9D8B030D-6E8A-4147-A177-3AD203B41FA5}">
                      <a16:colId xmlns:a16="http://schemas.microsoft.com/office/drawing/2014/main" val="3931353950"/>
                    </a:ext>
                  </a:extLst>
                </a:gridCol>
                <a:gridCol w="521179">
                  <a:extLst>
                    <a:ext uri="{9D8B030D-6E8A-4147-A177-3AD203B41FA5}">
                      <a16:colId xmlns:a16="http://schemas.microsoft.com/office/drawing/2014/main" val="1236026232"/>
                    </a:ext>
                  </a:extLst>
                </a:gridCol>
                <a:gridCol w="559739">
                  <a:extLst>
                    <a:ext uri="{9D8B030D-6E8A-4147-A177-3AD203B41FA5}">
                      <a16:colId xmlns:a16="http://schemas.microsoft.com/office/drawing/2014/main" val="1677018857"/>
                    </a:ext>
                  </a:extLst>
                </a:gridCol>
                <a:gridCol w="627530">
                  <a:extLst>
                    <a:ext uri="{9D8B030D-6E8A-4147-A177-3AD203B41FA5}">
                      <a16:colId xmlns:a16="http://schemas.microsoft.com/office/drawing/2014/main" val="3369948813"/>
                    </a:ext>
                  </a:extLst>
                </a:gridCol>
              </a:tblGrid>
              <a:tr h="539066">
                <a:tc>
                  <a:txBody>
                    <a:bodyPr/>
                    <a:lstStyle/>
                    <a:p>
                      <a:pPr>
                        <a:lnSpc>
                          <a:spcPct val="107000"/>
                        </a:lnSpc>
                        <a:spcAft>
                          <a:spcPts val="0"/>
                        </a:spcAft>
                      </a:pPr>
                      <a:r>
                        <a:rPr lang="es-EC" sz="1100">
                          <a:effectLst/>
                        </a:rPr>
                        <a:t>Constructo</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b"/>
                </a:tc>
                <a:tc>
                  <a:txBody>
                    <a:bodyPr/>
                    <a:lstStyle/>
                    <a:p>
                      <a:pPr>
                        <a:lnSpc>
                          <a:spcPct val="107000"/>
                        </a:lnSpc>
                        <a:spcAft>
                          <a:spcPts val="0"/>
                        </a:spcAft>
                      </a:pPr>
                      <a:r>
                        <a:rPr lang="es-EC" sz="1100">
                          <a:effectLst/>
                        </a:rPr>
                        <a:t>Modelo</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b"/>
                </a:tc>
                <a:tc>
                  <a:txBody>
                    <a:bodyPr/>
                    <a:lstStyle/>
                    <a:p>
                      <a:pPr>
                        <a:lnSpc>
                          <a:spcPct val="107000"/>
                        </a:lnSpc>
                        <a:spcAft>
                          <a:spcPts val="0"/>
                        </a:spcAft>
                      </a:pPr>
                      <a:r>
                        <a:rPr lang="es-EC" sz="1100">
                          <a:effectLst/>
                        </a:rPr>
                        <a:t>Pesos factoriales</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b"/>
                </a:tc>
                <a:tc>
                  <a:txBody>
                    <a:bodyPr/>
                    <a:lstStyle/>
                    <a:p>
                      <a:pPr algn="ctr">
                        <a:lnSpc>
                          <a:spcPct val="107000"/>
                        </a:lnSpc>
                        <a:spcAft>
                          <a:spcPts val="0"/>
                        </a:spcAft>
                      </a:pPr>
                      <a:r>
                        <a:rPr lang="es-EC" sz="1100">
                          <a:effectLst/>
                        </a:rPr>
                        <a:t>χ^2</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b"/>
                </a:tc>
                <a:tc>
                  <a:txBody>
                    <a:bodyPr/>
                    <a:lstStyle/>
                    <a:p>
                      <a:pPr algn="ctr">
                        <a:lnSpc>
                          <a:spcPct val="107000"/>
                        </a:lnSpc>
                        <a:spcAft>
                          <a:spcPts val="0"/>
                        </a:spcAft>
                      </a:pPr>
                      <a:r>
                        <a:rPr lang="es-EC" sz="1100">
                          <a:effectLst/>
                        </a:rPr>
                        <a:t>df</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b"/>
                </a:tc>
                <a:tc>
                  <a:txBody>
                    <a:bodyPr/>
                    <a:lstStyle/>
                    <a:p>
                      <a:pPr algn="ctr">
                        <a:lnSpc>
                          <a:spcPct val="107000"/>
                        </a:lnSpc>
                        <a:spcAft>
                          <a:spcPts val="0"/>
                        </a:spcAft>
                      </a:pPr>
                      <a:r>
                        <a:rPr lang="es-EC" sz="1100">
                          <a:effectLst/>
                        </a:rPr>
                        <a:t>P</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b"/>
                </a:tc>
                <a:tc>
                  <a:txBody>
                    <a:bodyPr/>
                    <a:lstStyle/>
                    <a:p>
                      <a:pPr algn="ctr">
                        <a:lnSpc>
                          <a:spcPct val="107000"/>
                        </a:lnSpc>
                        <a:spcAft>
                          <a:spcPts val="0"/>
                        </a:spcAft>
                      </a:pPr>
                      <a:r>
                        <a:rPr lang="es-EC" sz="1100">
                          <a:effectLst/>
                        </a:rPr>
                        <a:t>CFI</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b"/>
                </a:tc>
                <a:tc>
                  <a:txBody>
                    <a:bodyPr/>
                    <a:lstStyle/>
                    <a:p>
                      <a:pPr algn="ctr">
                        <a:lnSpc>
                          <a:spcPct val="107000"/>
                        </a:lnSpc>
                        <a:spcAft>
                          <a:spcPts val="0"/>
                        </a:spcAft>
                      </a:pPr>
                      <a:r>
                        <a:rPr lang="es-EC" sz="1100">
                          <a:effectLst/>
                        </a:rPr>
                        <a:t>TLI</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b"/>
                </a:tc>
                <a:tc>
                  <a:txBody>
                    <a:bodyPr/>
                    <a:lstStyle/>
                    <a:p>
                      <a:pPr algn="ctr">
                        <a:lnSpc>
                          <a:spcPct val="107000"/>
                        </a:lnSpc>
                        <a:spcAft>
                          <a:spcPts val="0"/>
                        </a:spcAft>
                      </a:pPr>
                      <a:r>
                        <a:rPr lang="es-EC" sz="1100">
                          <a:effectLst/>
                        </a:rPr>
                        <a:t>RMSEA [IC]</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b"/>
                </a:tc>
                <a:tc>
                  <a:txBody>
                    <a:bodyPr/>
                    <a:lstStyle/>
                    <a:p>
                      <a:pPr algn="ctr">
                        <a:lnSpc>
                          <a:spcPct val="107000"/>
                        </a:lnSpc>
                        <a:spcAft>
                          <a:spcPts val="0"/>
                        </a:spcAft>
                      </a:pPr>
                      <a:r>
                        <a:rPr lang="es-EC" sz="1100">
                          <a:effectLst/>
                        </a:rPr>
                        <a:t>Alfa de Cronbach (*)</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b"/>
                </a:tc>
                <a:tc>
                  <a:txBody>
                    <a:bodyPr/>
                    <a:lstStyle/>
                    <a:p>
                      <a:pPr algn="ctr">
                        <a:lnSpc>
                          <a:spcPct val="107000"/>
                        </a:lnSpc>
                        <a:spcAft>
                          <a:spcPts val="0"/>
                        </a:spcAft>
                      </a:pPr>
                      <a:r>
                        <a:rPr lang="es-EC" sz="1100">
                          <a:effectLst/>
                        </a:rPr>
                        <a:t>Omega McDonald</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b"/>
                </a:tc>
                <a:tc>
                  <a:txBody>
                    <a:bodyPr/>
                    <a:lstStyle/>
                    <a:p>
                      <a:pPr algn="ctr">
                        <a:lnSpc>
                          <a:spcPct val="107000"/>
                        </a:lnSpc>
                        <a:spcAft>
                          <a:spcPts val="0"/>
                        </a:spcAft>
                      </a:pPr>
                      <a:r>
                        <a:rPr lang="es-EC" sz="1100">
                          <a:effectLst/>
                        </a:rPr>
                        <a:t>modelo</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b"/>
                </a:tc>
                <a:tc>
                  <a:txBody>
                    <a:bodyPr/>
                    <a:lstStyle/>
                    <a:p>
                      <a:pPr algn="ctr">
                        <a:lnSpc>
                          <a:spcPct val="107000"/>
                        </a:lnSpc>
                        <a:spcAft>
                          <a:spcPts val="0"/>
                        </a:spcAft>
                      </a:pPr>
                      <a:r>
                        <a:rPr lang="es-EC" sz="1100">
                          <a:effectLst/>
                        </a:rPr>
                        <a:t>Alfa Ordinal</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b"/>
                </a:tc>
                <a:tc>
                  <a:txBody>
                    <a:bodyPr/>
                    <a:lstStyle/>
                    <a:p>
                      <a:pPr algn="ctr">
                        <a:lnSpc>
                          <a:spcPct val="107000"/>
                        </a:lnSpc>
                        <a:spcAft>
                          <a:spcPts val="0"/>
                        </a:spcAft>
                      </a:pPr>
                      <a:r>
                        <a:rPr lang="es-EC" sz="1100">
                          <a:effectLst/>
                        </a:rPr>
                        <a:t>Omega total</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b"/>
                </a:tc>
                <a:extLst>
                  <a:ext uri="{0D108BD9-81ED-4DB2-BD59-A6C34878D82A}">
                    <a16:rowId xmlns:a16="http://schemas.microsoft.com/office/drawing/2014/main" val="128601462"/>
                  </a:ext>
                </a:extLst>
              </a:tr>
              <a:tr h="723161">
                <a:tc>
                  <a:txBody>
                    <a:bodyPr/>
                    <a:lstStyle/>
                    <a:p>
                      <a:pPr algn="ctr">
                        <a:lnSpc>
                          <a:spcPct val="107000"/>
                        </a:lnSpc>
                        <a:spcAft>
                          <a:spcPts val="0"/>
                        </a:spcAft>
                      </a:pPr>
                      <a:r>
                        <a:rPr lang="es-EC" sz="1200">
                          <a:effectLst/>
                        </a:rPr>
                        <a:t>RC1</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CM</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100">
                          <a:effectLst/>
                        </a:rPr>
                        <a:t>0.70 0.87 0.69 0.90 0.92 0.71 0.47</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100.96</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14</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0.0001</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0.997</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0.995</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100">
                          <a:effectLst/>
                        </a:rPr>
                        <a:t>0.080 [0.055, 0.106]</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0.901</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0.861</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psych</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0.89</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0.92</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extLst>
                  <a:ext uri="{0D108BD9-81ED-4DB2-BD59-A6C34878D82A}">
                    <a16:rowId xmlns:a16="http://schemas.microsoft.com/office/drawing/2014/main" val="1765289951"/>
                  </a:ext>
                </a:extLst>
              </a:tr>
              <a:tr h="907126">
                <a:tc>
                  <a:txBody>
                    <a:bodyPr/>
                    <a:lstStyle/>
                    <a:p>
                      <a:pPr algn="ctr">
                        <a:lnSpc>
                          <a:spcPct val="107000"/>
                        </a:lnSpc>
                        <a:spcAft>
                          <a:spcPts val="0"/>
                        </a:spcAft>
                      </a:pPr>
                      <a:r>
                        <a:rPr lang="es-EC" sz="1200">
                          <a:effectLst/>
                        </a:rPr>
                        <a:t>RC2</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CM</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100">
                          <a:effectLst/>
                        </a:rPr>
                        <a:t>0.469 0.870 0.805 0.231 0.549</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53.70</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5</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0.0001</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0.977</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0.954</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100">
                          <a:effectLst/>
                        </a:rPr>
                        <a:t>0.125 [0.087, 0.167]</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0.694</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0.672</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psych</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0.67</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0.77</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extLst>
                  <a:ext uri="{0D108BD9-81ED-4DB2-BD59-A6C34878D82A}">
                    <a16:rowId xmlns:a16="http://schemas.microsoft.com/office/drawing/2014/main" val="1264807421"/>
                  </a:ext>
                </a:extLst>
              </a:tr>
              <a:tr h="539196">
                <a:tc>
                  <a:txBody>
                    <a:bodyPr/>
                    <a:lstStyle/>
                    <a:p>
                      <a:pPr algn="ctr">
                        <a:lnSpc>
                          <a:spcPct val="107000"/>
                        </a:lnSpc>
                        <a:spcAft>
                          <a:spcPts val="0"/>
                        </a:spcAft>
                      </a:pPr>
                      <a:r>
                        <a:rPr lang="es-EC" sz="1200">
                          <a:effectLst/>
                        </a:rPr>
                        <a:t>RC3</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CM</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100">
                          <a:effectLst/>
                        </a:rPr>
                        <a:t>0.061 0.104 2.547</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0.00</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dirty="0">
                          <a:effectLst/>
                        </a:rPr>
                        <a:t>0</a:t>
                      </a:r>
                      <a:endParaRPr lang="es-EC" sz="1100" dirty="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0.0000</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1.000</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1.000</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100">
                          <a:effectLst/>
                        </a:rPr>
                        <a:t>0.000 [0.000, 0.000]</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0.663</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0.665</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psych</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0.6</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0.66</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extLst>
                  <a:ext uri="{0D108BD9-81ED-4DB2-BD59-A6C34878D82A}">
                    <a16:rowId xmlns:a16="http://schemas.microsoft.com/office/drawing/2014/main" val="4068612492"/>
                  </a:ext>
                </a:extLst>
              </a:tr>
              <a:tr h="723161">
                <a:tc>
                  <a:txBody>
                    <a:bodyPr/>
                    <a:lstStyle/>
                    <a:p>
                      <a:pPr algn="ctr">
                        <a:lnSpc>
                          <a:spcPct val="107000"/>
                        </a:lnSpc>
                        <a:spcAft>
                          <a:spcPts val="0"/>
                        </a:spcAft>
                      </a:pPr>
                      <a:r>
                        <a:rPr lang="es-EC" sz="1200">
                          <a:effectLst/>
                        </a:rPr>
                        <a:t>RC4</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CM</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100">
                          <a:effectLst/>
                        </a:rPr>
                        <a:t>0.364 0.472 0.675 0.427</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0.79</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2</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0.7280</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1.000</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1.049</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100">
                          <a:effectLst/>
                        </a:rPr>
                        <a:t>0.000 [0.000, 0.074]</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0.548</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0.451</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psych</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0.62</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0.72</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extLst>
                  <a:ext uri="{0D108BD9-81ED-4DB2-BD59-A6C34878D82A}">
                    <a16:rowId xmlns:a16="http://schemas.microsoft.com/office/drawing/2014/main" val="3651217884"/>
                  </a:ext>
                </a:extLst>
              </a:tr>
              <a:tr h="539196">
                <a:tc>
                  <a:txBody>
                    <a:bodyPr/>
                    <a:lstStyle/>
                    <a:p>
                      <a:pPr algn="ctr">
                        <a:lnSpc>
                          <a:spcPct val="107000"/>
                        </a:lnSpc>
                        <a:spcAft>
                          <a:spcPts val="0"/>
                        </a:spcAft>
                      </a:pPr>
                      <a:r>
                        <a:rPr lang="es-EC" sz="1200">
                          <a:effectLst/>
                        </a:rPr>
                        <a:t>RC5</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CM</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100">
                          <a:effectLst/>
                        </a:rPr>
                        <a:t>0.875 0.957 0.458</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0.00</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0.0000</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1.000</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1.000</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100">
                          <a:effectLst/>
                        </a:rPr>
                        <a:t>0.000 [0.000, 0.000]</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0.791</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0.774</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psych</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0.76</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0.8</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extLst>
                  <a:ext uri="{0D108BD9-81ED-4DB2-BD59-A6C34878D82A}">
                    <a16:rowId xmlns:a16="http://schemas.microsoft.com/office/drawing/2014/main" val="848533338"/>
                  </a:ext>
                </a:extLst>
              </a:tr>
              <a:tr h="472252">
                <a:tc>
                  <a:txBody>
                    <a:bodyPr/>
                    <a:lstStyle/>
                    <a:p>
                      <a:pPr algn="ctr">
                        <a:lnSpc>
                          <a:spcPct val="107000"/>
                        </a:lnSpc>
                        <a:spcAft>
                          <a:spcPts val="0"/>
                        </a:spcAft>
                      </a:pPr>
                      <a:r>
                        <a:rPr lang="es-EC" sz="1200">
                          <a:effectLst/>
                        </a:rPr>
                        <a:t>RC6</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CM</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nSpc>
                          <a:spcPct val="107000"/>
                        </a:lnSpc>
                      </a:pPr>
                      <a:endParaRPr lang="es-EC" sz="1100">
                        <a:effectLst/>
                        <a:latin typeface="Times New Roman" panose="02020603050405020304" pitchFamily="18" charset="0"/>
                        <a:cs typeface="SimSun" panose="02010600030101010101" pitchFamily="2" charset="-122"/>
                      </a:endParaRPr>
                    </a:p>
                  </a:txBody>
                  <a:tcPr marL="43535" marR="43535" marT="0" marB="0" anchor="ctr"/>
                </a:tc>
                <a:tc>
                  <a:txBody>
                    <a:bodyPr/>
                    <a:lstStyle/>
                    <a:p>
                      <a:pPr>
                        <a:lnSpc>
                          <a:spcPct val="107000"/>
                        </a:lnSpc>
                      </a:pPr>
                      <a:endParaRPr lang="es-EC" sz="1100">
                        <a:effectLst/>
                        <a:latin typeface="Times New Roman" panose="02020603050405020304" pitchFamily="18" charset="0"/>
                        <a:cs typeface="SimSun" panose="02010600030101010101" pitchFamily="2" charset="-122"/>
                      </a:endParaRPr>
                    </a:p>
                  </a:txBody>
                  <a:tcPr marL="43535" marR="43535" marT="0" marB="0" anchor="ctr"/>
                </a:tc>
                <a:tc>
                  <a:txBody>
                    <a:bodyPr/>
                    <a:lstStyle/>
                    <a:p>
                      <a:pPr>
                        <a:lnSpc>
                          <a:spcPct val="107000"/>
                        </a:lnSpc>
                      </a:pPr>
                      <a:endParaRPr lang="es-EC" sz="1100">
                        <a:effectLst/>
                        <a:latin typeface="Times New Roman" panose="02020603050405020304" pitchFamily="18" charset="0"/>
                        <a:cs typeface="SimSun" panose="02010600030101010101" pitchFamily="2" charset="-122"/>
                      </a:endParaRPr>
                    </a:p>
                  </a:txBody>
                  <a:tcPr marL="43535" marR="43535" marT="0" marB="0" anchor="ctr"/>
                </a:tc>
                <a:tc>
                  <a:txBody>
                    <a:bodyPr/>
                    <a:lstStyle/>
                    <a:p>
                      <a:pPr>
                        <a:lnSpc>
                          <a:spcPct val="107000"/>
                        </a:lnSpc>
                      </a:pPr>
                      <a:endParaRPr lang="es-EC" sz="1100">
                        <a:effectLst/>
                        <a:latin typeface="Times New Roman" panose="02020603050405020304" pitchFamily="18" charset="0"/>
                        <a:cs typeface="SimSun" panose="02010600030101010101" pitchFamily="2" charset="-122"/>
                      </a:endParaRPr>
                    </a:p>
                  </a:txBody>
                  <a:tcPr marL="43535" marR="43535" marT="0" marB="0" anchor="ctr"/>
                </a:tc>
                <a:tc>
                  <a:txBody>
                    <a:bodyPr/>
                    <a:lstStyle/>
                    <a:p>
                      <a:pPr>
                        <a:lnSpc>
                          <a:spcPct val="107000"/>
                        </a:lnSpc>
                      </a:pPr>
                      <a:endParaRPr lang="es-EC" sz="1100">
                        <a:effectLst/>
                        <a:latin typeface="Times New Roman" panose="02020603050405020304" pitchFamily="18" charset="0"/>
                        <a:cs typeface="SimSun" panose="02010600030101010101" pitchFamily="2" charset="-122"/>
                      </a:endParaRPr>
                    </a:p>
                  </a:txBody>
                  <a:tcPr marL="43535" marR="43535" marT="0" marB="0" anchor="ctr"/>
                </a:tc>
                <a:tc>
                  <a:txBody>
                    <a:bodyPr/>
                    <a:lstStyle/>
                    <a:p>
                      <a:pPr>
                        <a:lnSpc>
                          <a:spcPct val="107000"/>
                        </a:lnSpc>
                      </a:pPr>
                      <a:endParaRPr lang="es-EC" sz="1100">
                        <a:effectLst/>
                        <a:latin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900">
                          <a:effectLst/>
                        </a:rPr>
                        <a:t>No puede invertir matriz</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0.770</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0.726</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psych</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1200">
                          <a:effectLst/>
                        </a:rPr>
                        <a:t>0.76</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tc>
                  <a:txBody>
                    <a:bodyPr/>
                    <a:lstStyle/>
                    <a:p>
                      <a:pPr algn="ctr">
                        <a:lnSpc>
                          <a:spcPct val="107000"/>
                        </a:lnSpc>
                        <a:spcAft>
                          <a:spcPts val="0"/>
                        </a:spcAft>
                      </a:pPr>
                      <a:r>
                        <a:rPr lang="es-EC" sz="900" dirty="0">
                          <a:effectLst/>
                        </a:rPr>
                        <a:t>Muy pocos factore</a:t>
                      </a:r>
                      <a:r>
                        <a:rPr lang="es-EC" sz="1100" dirty="0">
                          <a:effectLst/>
                        </a:rPr>
                        <a:t>s</a:t>
                      </a:r>
                      <a:endParaRPr lang="es-EC" sz="1100" dirty="0">
                        <a:effectLst/>
                        <a:latin typeface="Times New Roman" panose="02020603050405020304" pitchFamily="18" charset="0"/>
                        <a:ea typeface="Times New Roman" panose="02020603050405020304" pitchFamily="18" charset="0"/>
                        <a:cs typeface="SimSun" panose="02010600030101010101" pitchFamily="2" charset="-122"/>
                      </a:endParaRPr>
                    </a:p>
                  </a:txBody>
                  <a:tcPr marL="43535" marR="43535" marT="0" marB="0" anchor="ctr"/>
                </a:tc>
                <a:extLst>
                  <a:ext uri="{0D108BD9-81ED-4DB2-BD59-A6C34878D82A}">
                    <a16:rowId xmlns:a16="http://schemas.microsoft.com/office/drawing/2014/main" val="3250653850"/>
                  </a:ext>
                </a:extLst>
              </a:tr>
            </a:tbl>
          </a:graphicData>
        </a:graphic>
      </p:graphicFrame>
      <p:sp>
        <p:nvSpPr>
          <p:cNvPr id="4" name="Rectángulo 3">
            <a:extLst>
              <a:ext uri="{FF2B5EF4-FFF2-40B4-BE49-F238E27FC236}">
                <a16:creationId xmlns:a16="http://schemas.microsoft.com/office/drawing/2014/main" id="{8B101D6E-3409-4B7C-A8F6-9E6A93E15AFE}"/>
              </a:ext>
            </a:extLst>
          </p:cNvPr>
          <p:cNvSpPr/>
          <p:nvPr/>
        </p:nvSpPr>
        <p:spPr>
          <a:xfrm>
            <a:off x="2314893" y="807100"/>
            <a:ext cx="5564344" cy="385362"/>
          </a:xfrm>
          <a:prstGeom prst="rect">
            <a:avLst/>
          </a:prstGeom>
        </p:spPr>
        <p:txBody>
          <a:bodyPr wrap="none">
            <a:spAutoFit/>
          </a:bodyPr>
          <a:lstStyle/>
          <a:p>
            <a:pPr algn="just">
              <a:lnSpc>
                <a:spcPct val="115000"/>
              </a:lnSpc>
              <a:spcAft>
                <a:spcPts val="80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Resultados del análisis de fiabilidad – consistencia interna</a:t>
            </a:r>
            <a:endParaRPr lang="es-EC" sz="1600" dirty="0">
              <a:effectLst/>
              <a:latin typeface="Times New Roman" panose="02020603050405020304" pitchFamily="18" charset="0"/>
              <a:ea typeface="Times New Roman" panose="02020603050405020304" pitchFamily="18" charset="0"/>
              <a:cs typeface="SimSun" panose="02010600030101010101" pitchFamily="2" charset="-122"/>
            </a:endParaRPr>
          </a:p>
        </p:txBody>
      </p:sp>
      <p:sp>
        <p:nvSpPr>
          <p:cNvPr id="5" name="CuadroTexto 4">
            <a:extLst>
              <a:ext uri="{FF2B5EF4-FFF2-40B4-BE49-F238E27FC236}">
                <a16:creationId xmlns:a16="http://schemas.microsoft.com/office/drawing/2014/main" id="{4FB55EC7-CB7D-43AE-8705-E6B11FAF60C8}"/>
              </a:ext>
            </a:extLst>
          </p:cNvPr>
          <p:cNvSpPr txBox="1"/>
          <p:nvPr/>
        </p:nvSpPr>
        <p:spPr>
          <a:xfrm>
            <a:off x="3809618" y="152364"/>
            <a:ext cx="5175504" cy="461665"/>
          </a:xfrm>
          <a:prstGeom prst="rect">
            <a:avLst/>
          </a:prstGeom>
          <a:noFill/>
        </p:spPr>
        <p:txBody>
          <a:bodyPr wrap="square" rtlCol="0">
            <a:spAutoFit/>
          </a:bodyPr>
          <a:lstStyle/>
          <a:p>
            <a:pPr algn="ctr"/>
            <a:r>
              <a:rPr lang="es-EC" sz="2400" b="1" dirty="0"/>
              <a:t>Marco Metodológico</a:t>
            </a:r>
          </a:p>
        </p:txBody>
      </p:sp>
    </p:spTree>
    <p:extLst>
      <p:ext uri="{BB962C8B-B14F-4D97-AF65-F5344CB8AC3E}">
        <p14:creationId xmlns:p14="http://schemas.microsoft.com/office/powerpoint/2010/main" val="439118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5858219"/>
            <a:ext cx="3401863" cy="847417"/>
          </a:xfrm>
          <a:prstGeom prst="rect">
            <a:avLst/>
          </a:prstGeom>
        </p:spPr>
      </p:pic>
      <p:sp>
        <p:nvSpPr>
          <p:cNvPr id="3" name="CuadroTexto 2">
            <a:extLst>
              <a:ext uri="{FF2B5EF4-FFF2-40B4-BE49-F238E27FC236}">
                <a16:creationId xmlns:a16="http://schemas.microsoft.com/office/drawing/2014/main" id="{C4B5588C-822B-4AFE-9451-B3451C497EEA}"/>
              </a:ext>
            </a:extLst>
          </p:cNvPr>
          <p:cNvSpPr txBox="1"/>
          <p:nvPr/>
        </p:nvSpPr>
        <p:spPr>
          <a:xfrm>
            <a:off x="3809618" y="152364"/>
            <a:ext cx="5175504" cy="461665"/>
          </a:xfrm>
          <a:prstGeom prst="rect">
            <a:avLst/>
          </a:prstGeom>
          <a:noFill/>
        </p:spPr>
        <p:txBody>
          <a:bodyPr wrap="square" rtlCol="0">
            <a:spAutoFit/>
          </a:bodyPr>
          <a:lstStyle/>
          <a:p>
            <a:pPr algn="ctr"/>
            <a:r>
              <a:rPr lang="es-EC" sz="2400" b="1" dirty="0"/>
              <a:t>Análisis de datos</a:t>
            </a:r>
          </a:p>
        </p:txBody>
      </p:sp>
      <p:pic>
        <p:nvPicPr>
          <p:cNvPr id="8" name="Imagen 7">
            <a:extLst>
              <a:ext uri="{FF2B5EF4-FFF2-40B4-BE49-F238E27FC236}">
                <a16:creationId xmlns:a16="http://schemas.microsoft.com/office/drawing/2014/main" id="{32E7F097-6323-4B7E-AA10-DC9C60B512B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93088" y="719665"/>
            <a:ext cx="4661408" cy="2360334"/>
          </a:xfrm>
          <a:prstGeom prst="rect">
            <a:avLst/>
          </a:prstGeom>
          <a:noFill/>
          <a:ln>
            <a:noFill/>
          </a:ln>
        </p:spPr>
      </p:pic>
      <p:sp>
        <p:nvSpPr>
          <p:cNvPr id="9" name="Rectángulo 8">
            <a:extLst>
              <a:ext uri="{FF2B5EF4-FFF2-40B4-BE49-F238E27FC236}">
                <a16:creationId xmlns:a16="http://schemas.microsoft.com/office/drawing/2014/main" id="{465455CA-A709-4CE5-AE14-06E7D2217BB7}"/>
              </a:ext>
            </a:extLst>
          </p:cNvPr>
          <p:cNvSpPr/>
          <p:nvPr/>
        </p:nvSpPr>
        <p:spPr>
          <a:xfrm>
            <a:off x="1434811" y="297515"/>
            <a:ext cx="2678938" cy="369332"/>
          </a:xfrm>
          <a:prstGeom prst="rect">
            <a:avLst/>
          </a:prstGeom>
        </p:spPr>
        <p:txBody>
          <a:bodyPr wrap="none">
            <a:spAutoFit/>
          </a:bodyPr>
          <a:lstStyle/>
          <a:p>
            <a:pPr>
              <a:spcAft>
                <a:spcPts val="0"/>
              </a:spcAft>
            </a:pPr>
            <a:r>
              <a:rPr lang="es-EC" b="1" dirty="0">
                <a:latin typeface="Times New Roman" panose="02020603050405020304" pitchFamily="18" charset="0"/>
                <a:ea typeface="Times New Roman" panose="02020603050405020304" pitchFamily="18" charset="0"/>
                <a:cs typeface="SimSun" panose="02010600030101010101" pitchFamily="2" charset="-122"/>
              </a:rPr>
              <a:t>.</a:t>
            </a:r>
            <a:r>
              <a:rPr lang="es-EC" dirty="0">
                <a:latin typeface="Times New Roman" panose="02020603050405020304" pitchFamily="18" charset="0"/>
                <a:ea typeface="Times New Roman" panose="02020603050405020304" pitchFamily="18" charset="0"/>
                <a:cs typeface="SimSun" panose="02010600030101010101" pitchFamily="2" charset="-122"/>
              </a:rPr>
              <a:t>  Frecuencia por parroquia</a:t>
            </a:r>
            <a:endParaRPr lang="es-EC" sz="1600" dirty="0">
              <a:effectLst/>
              <a:latin typeface="Times New Roman" panose="02020603050405020304" pitchFamily="18" charset="0"/>
              <a:ea typeface="Times New Roman" panose="02020603050405020304" pitchFamily="18" charset="0"/>
              <a:cs typeface="SimSun" panose="02010600030101010101" pitchFamily="2" charset="-122"/>
            </a:endParaRPr>
          </a:p>
        </p:txBody>
      </p:sp>
      <p:pic>
        <p:nvPicPr>
          <p:cNvPr id="11" name="Imagen 10">
            <a:extLst>
              <a:ext uri="{FF2B5EF4-FFF2-40B4-BE49-F238E27FC236}">
                <a16:creationId xmlns:a16="http://schemas.microsoft.com/office/drawing/2014/main" id="{5358B49D-E3DA-4FE2-8F33-5797B35DDB8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flipH="1">
            <a:off x="1593088" y="3373473"/>
            <a:ext cx="4862576" cy="2465970"/>
          </a:xfrm>
          <a:prstGeom prst="rect">
            <a:avLst/>
          </a:prstGeom>
          <a:noFill/>
          <a:ln>
            <a:noFill/>
          </a:ln>
        </p:spPr>
      </p:pic>
      <p:pic>
        <p:nvPicPr>
          <p:cNvPr id="13" name="Imagen 12">
            <a:extLst>
              <a:ext uri="{FF2B5EF4-FFF2-40B4-BE49-F238E27FC236}">
                <a16:creationId xmlns:a16="http://schemas.microsoft.com/office/drawing/2014/main" id="{36D1166C-1A4D-4D1E-A889-0E010762D35B}"/>
              </a:ext>
            </a:extLst>
          </p:cNvPr>
          <p:cNvPicPr>
            <a:picLocks noChangeAspect="1"/>
          </p:cNvPicPr>
          <p:nvPr/>
        </p:nvPicPr>
        <p:blipFill>
          <a:blip r:embed="rId5"/>
          <a:stretch>
            <a:fillRect/>
          </a:stretch>
        </p:blipFill>
        <p:spPr>
          <a:xfrm>
            <a:off x="6783572" y="3038766"/>
            <a:ext cx="5013464" cy="2465970"/>
          </a:xfrm>
          <a:prstGeom prst="rect">
            <a:avLst/>
          </a:prstGeom>
        </p:spPr>
      </p:pic>
      <p:pic>
        <p:nvPicPr>
          <p:cNvPr id="14" name="Imagen 13">
            <a:extLst>
              <a:ext uri="{FF2B5EF4-FFF2-40B4-BE49-F238E27FC236}">
                <a16:creationId xmlns:a16="http://schemas.microsoft.com/office/drawing/2014/main" id="{1A3B5B20-6D55-4593-B364-0BAEE85D6F5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783572" y="719665"/>
            <a:ext cx="4939036" cy="1981100"/>
          </a:xfrm>
          <a:prstGeom prst="rect">
            <a:avLst/>
          </a:prstGeom>
          <a:noFill/>
          <a:ln>
            <a:noFill/>
          </a:ln>
        </p:spPr>
      </p:pic>
      <p:sp>
        <p:nvSpPr>
          <p:cNvPr id="16" name="Rectángulo 15">
            <a:extLst>
              <a:ext uri="{FF2B5EF4-FFF2-40B4-BE49-F238E27FC236}">
                <a16:creationId xmlns:a16="http://schemas.microsoft.com/office/drawing/2014/main" id="{A550B2EE-1D3C-4B5F-8305-2FFB91E3D696}"/>
              </a:ext>
            </a:extLst>
          </p:cNvPr>
          <p:cNvSpPr/>
          <p:nvPr/>
        </p:nvSpPr>
        <p:spPr>
          <a:xfrm>
            <a:off x="7811185" y="5673553"/>
            <a:ext cx="2743059"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Por sexo cantón Rumiñahui</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sp>
        <p:nvSpPr>
          <p:cNvPr id="17" name="Rectángulo 16">
            <a:extLst>
              <a:ext uri="{FF2B5EF4-FFF2-40B4-BE49-F238E27FC236}">
                <a16:creationId xmlns:a16="http://schemas.microsoft.com/office/drawing/2014/main" id="{7755490D-A22C-4B7F-B39A-E61D1DE13FF1}"/>
              </a:ext>
            </a:extLst>
          </p:cNvPr>
          <p:cNvSpPr/>
          <p:nvPr/>
        </p:nvSpPr>
        <p:spPr>
          <a:xfrm>
            <a:off x="8078252" y="267930"/>
            <a:ext cx="1281120"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Estado civil</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sp>
        <p:nvSpPr>
          <p:cNvPr id="18" name="Rectángulo 17">
            <a:extLst>
              <a:ext uri="{FF2B5EF4-FFF2-40B4-BE49-F238E27FC236}">
                <a16:creationId xmlns:a16="http://schemas.microsoft.com/office/drawing/2014/main" id="{26C0712E-23DE-4FF5-AEB8-8C3165EDA825}"/>
              </a:ext>
            </a:extLst>
          </p:cNvPr>
          <p:cNvSpPr/>
          <p:nvPr/>
        </p:nvSpPr>
        <p:spPr>
          <a:xfrm>
            <a:off x="1593088" y="5912595"/>
            <a:ext cx="659155"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Edad</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spTree>
    <p:extLst>
      <p:ext uri="{BB962C8B-B14F-4D97-AF65-F5344CB8AC3E}">
        <p14:creationId xmlns:p14="http://schemas.microsoft.com/office/powerpoint/2010/main" val="223295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5858219"/>
            <a:ext cx="3401863" cy="847417"/>
          </a:xfrm>
          <a:prstGeom prst="rect">
            <a:avLst/>
          </a:prstGeom>
        </p:spPr>
      </p:pic>
      <p:sp>
        <p:nvSpPr>
          <p:cNvPr id="3" name="CuadroTexto 2">
            <a:extLst>
              <a:ext uri="{FF2B5EF4-FFF2-40B4-BE49-F238E27FC236}">
                <a16:creationId xmlns:a16="http://schemas.microsoft.com/office/drawing/2014/main" id="{C4B5588C-822B-4AFE-9451-B3451C497EEA}"/>
              </a:ext>
            </a:extLst>
          </p:cNvPr>
          <p:cNvSpPr txBox="1"/>
          <p:nvPr/>
        </p:nvSpPr>
        <p:spPr>
          <a:xfrm>
            <a:off x="3869986" y="194778"/>
            <a:ext cx="5175504" cy="461665"/>
          </a:xfrm>
          <a:prstGeom prst="rect">
            <a:avLst/>
          </a:prstGeom>
          <a:noFill/>
        </p:spPr>
        <p:txBody>
          <a:bodyPr wrap="square" rtlCol="0">
            <a:spAutoFit/>
          </a:bodyPr>
          <a:lstStyle/>
          <a:p>
            <a:pPr algn="ctr"/>
            <a:r>
              <a:rPr lang="es-EC" sz="2400" b="1" dirty="0"/>
              <a:t>Análisis de datos</a:t>
            </a:r>
          </a:p>
        </p:txBody>
      </p:sp>
      <p:pic>
        <p:nvPicPr>
          <p:cNvPr id="9" name="Imagen 8">
            <a:extLst>
              <a:ext uri="{FF2B5EF4-FFF2-40B4-BE49-F238E27FC236}">
                <a16:creationId xmlns:a16="http://schemas.microsoft.com/office/drawing/2014/main" id="{92873164-E764-42C7-98FC-2F60EC320EF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88557" y="547365"/>
            <a:ext cx="4607442" cy="2738096"/>
          </a:xfrm>
          <a:prstGeom prst="rect">
            <a:avLst/>
          </a:prstGeom>
          <a:noFill/>
          <a:ln>
            <a:noFill/>
          </a:ln>
        </p:spPr>
      </p:pic>
      <p:pic>
        <p:nvPicPr>
          <p:cNvPr id="10" name="Imagen 9">
            <a:extLst>
              <a:ext uri="{FF2B5EF4-FFF2-40B4-BE49-F238E27FC236}">
                <a16:creationId xmlns:a16="http://schemas.microsoft.com/office/drawing/2014/main" id="{98F7F839-A4C3-4D33-AD72-EA42FBF56B1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81336" y="3429000"/>
            <a:ext cx="4714663" cy="2546498"/>
          </a:xfrm>
          <a:prstGeom prst="rect">
            <a:avLst/>
          </a:prstGeom>
          <a:noFill/>
          <a:ln>
            <a:noFill/>
          </a:ln>
        </p:spPr>
      </p:pic>
      <p:sp>
        <p:nvSpPr>
          <p:cNvPr id="11" name="Rectángulo 10">
            <a:extLst>
              <a:ext uri="{FF2B5EF4-FFF2-40B4-BE49-F238E27FC236}">
                <a16:creationId xmlns:a16="http://schemas.microsoft.com/office/drawing/2014/main" id="{20996E44-2156-4225-93A0-271C5113A639}"/>
              </a:ext>
            </a:extLst>
          </p:cNvPr>
          <p:cNvSpPr/>
          <p:nvPr/>
        </p:nvSpPr>
        <p:spPr>
          <a:xfrm>
            <a:off x="1488557" y="230875"/>
            <a:ext cx="1980029"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Nivel de formación</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sp>
        <p:nvSpPr>
          <p:cNvPr id="12" name="Rectángulo 11">
            <a:extLst>
              <a:ext uri="{FF2B5EF4-FFF2-40B4-BE49-F238E27FC236}">
                <a16:creationId xmlns:a16="http://schemas.microsoft.com/office/drawing/2014/main" id="{3CD938E0-FEAC-4C41-875B-34E77195BA3C}"/>
              </a:ext>
            </a:extLst>
          </p:cNvPr>
          <p:cNvSpPr/>
          <p:nvPr/>
        </p:nvSpPr>
        <p:spPr>
          <a:xfrm>
            <a:off x="1381337" y="5975498"/>
            <a:ext cx="1017202"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Vivienda</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pic>
        <p:nvPicPr>
          <p:cNvPr id="13" name="Imagen 12">
            <a:extLst>
              <a:ext uri="{FF2B5EF4-FFF2-40B4-BE49-F238E27FC236}">
                <a16:creationId xmlns:a16="http://schemas.microsoft.com/office/drawing/2014/main" id="{4AD2421D-DF40-4ADC-B50F-9892D5ED914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57738" y="600207"/>
            <a:ext cx="4848446" cy="2490144"/>
          </a:xfrm>
          <a:prstGeom prst="rect">
            <a:avLst/>
          </a:prstGeom>
          <a:noFill/>
          <a:ln>
            <a:noFill/>
          </a:ln>
        </p:spPr>
      </p:pic>
      <p:pic>
        <p:nvPicPr>
          <p:cNvPr id="14" name="Imagen 13">
            <a:extLst>
              <a:ext uri="{FF2B5EF4-FFF2-40B4-BE49-F238E27FC236}">
                <a16:creationId xmlns:a16="http://schemas.microsoft.com/office/drawing/2014/main" id="{45E45F22-807A-4571-9CC0-D2CAD3BBC9C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368902" y="3429000"/>
            <a:ext cx="4848447" cy="2043578"/>
          </a:xfrm>
          <a:prstGeom prst="rect">
            <a:avLst/>
          </a:prstGeom>
          <a:noFill/>
          <a:ln>
            <a:noFill/>
          </a:ln>
        </p:spPr>
      </p:pic>
      <p:sp>
        <p:nvSpPr>
          <p:cNvPr id="15" name="Rectángulo 14">
            <a:extLst>
              <a:ext uri="{FF2B5EF4-FFF2-40B4-BE49-F238E27FC236}">
                <a16:creationId xmlns:a16="http://schemas.microsoft.com/office/drawing/2014/main" id="{2E0C85C4-DC77-4192-AD5E-424DF2BABF1C}"/>
              </a:ext>
            </a:extLst>
          </p:cNvPr>
          <p:cNvSpPr/>
          <p:nvPr/>
        </p:nvSpPr>
        <p:spPr>
          <a:xfrm>
            <a:off x="8881961" y="261558"/>
            <a:ext cx="2456122" cy="369332"/>
          </a:xfrm>
          <a:prstGeom prst="rect">
            <a:avLst/>
          </a:prstGeom>
        </p:spPr>
        <p:txBody>
          <a:bodyPr wrap="none">
            <a:spAutoFit/>
          </a:bodyPr>
          <a:lstStyle/>
          <a:p>
            <a:r>
              <a:rPr lang="es-EC"/>
              <a:t>Miembros de familia</a:t>
            </a:r>
            <a:endParaRPr lang="es-EC" i="1"/>
          </a:p>
        </p:txBody>
      </p:sp>
      <p:sp>
        <p:nvSpPr>
          <p:cNvPr id="16" name="Rectángulo 15">
            <a:extLst>
              <a:ext uri="{FF2B5EF4-FFF2-40B4-BE49-F238E27FC236}">
                <a16:creationId xmlns:a16="http://schemas.microsoft.com/office/drawing/2014/main" id="{FC187021-155D-42F8-B10A-B97775DD2AE0}"/>
              </a:ext>
            </a:extLst>
          </p:cNvPr>
          <p:cNvSpPr/>
          <p:nvPr/>
        </p:nvSpPr>
        <p:spPr>
          <a:xfrm>
            <a:off x="6586508" y="5488887"/>
            <a:ext cx="1511952"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Estado laboral</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spTree>
    <p:extLst>
      <p:ext uri="{BB962C8B-B14F-4D97-AF65-F5344CB8AC3E}">
        <p14:creationId xmlns:p14="http://schemas.microsoft.com/office/powerpoint/2010/main" val="1209119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6336304"/>
            <a:ext cx="3401863" cy="369332"/>
          </a:xfrm>
          <a:prstGeom prst="rect">
            <a:avLst/>
          </a:prstGeom>
        </p:spPr>
      </p:pic>
      <p:sp>
        <p:nvSpPr>
          <p:cNvPr id="3" name="CuadroTexto 2">
            <a:extLst>
              <a:ext uri="{FF2B5EF4-FFF2-40B4-BE49-F238E27FC236}">
                <a16:creationId xmlns:a16="http://schemas.microsoft.com/office/drawing/2014/main" id="{C4B5588C-822B-4AFE-9451-B3451C497EEA}"/>
              </a:ext>
            </a:extLst>
          </p:cNvPr>
          <p:cNvSpPr txBox="1"/>
          <p:nvPr/>
        </p:nvSpPr>
        <p:spPr>
          <a:xfrm>
            <a:off x="3809618" y="152364"/>
            <a:ext cx="5175504" cy="461665"/>
          </a:xfrm>
          <a:prstGeom prst="rect">
            <a:avLst/>
          </a:prstGeom>
          <a:noFill/>
        </p:spPr>
        <p:txBody>
          <a:bodyPr wrap="square" rtlCol="0">
            <a:spAutoFit/>
          </a:bodyPr>
          <a:lstStyle/>
          <a:p>
            <a:pPr algn="ctr"/>
            <a:r>
              <a:rPr lang="es-EC" sz="2400" b="1" dirty="0"/>
              <a:t>Análisis de datos</a:t>
            </a:r>
          </a:p>
        </p:txBody>
      </p:sp>
      <p:pic>
        <p:nvPicPr>
          <p:cNvPr id="9" name="Imagen 8">
            <a:extLst>
              <a:ext uri="{FF2B5EF4-FFF2-40B4-BE49-F238E27FC236}">
                <a16:creationId xmlns:a16="http://schemas.microsoft.com/office/drawing/2014/main" id="{6D78BF08-9553-4279-BA52-9C18254C187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37414" y="592467"/>
            <a:ext cx="4072270" cy="2836533"/>
          </a:xfrm>
          <a:prstGeom prst="rect">
            <a:avLst/>
          </a:prstGeom>
          <a:noFill/>
          <a:ln>
            <a:noFill/>
          </a:ln>
        </p:spPr>
      </p:pic>
      <p:pic>
        <p:nvPicPr>
          <p:cNvPr id="10" name="Imagen 9">
            <a:extLst>
              <a:ext uri="{FF2B5EF4-FFF2-40B4-BE49-F238E27FC236}">
                <a16:creationId xmlns:a16="http://schemas.microsoft.com/office/drawing/2014/main" id="{79C1907E-6ECB-4DBA-B7FE-0C971572E98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697982" y="3869102"/>
            <a:ext cx="4011701" cy="2570720"/>
          </a:xfrm>
          <a:prstGeom prst="rect">
            <a:avLst/>
          </a:prstGeom>
          <a:noFill/>
          <a:ln>
            <a:noFill/>
          </a:ln>
        </p:spPr>
      </p:pic>
      <p:sp>
        <p:nvSpPr>
          <p:cNvPr id="11" name="Rectángulo 10">
            <a:extLst>
              <a:ext uri="{FF2B5EF4-FFF2-40B4-BE49-F238E27FC236}">
                <a16:creationId xmlns:a16="http://schemas.microsoft.com/office/drawing/2014/main" id="{D1FE3D40-2510-4437-B0BB-4AA8D397A3C5}"/>
              </a:ext>
            </a:extLst>
          </p:cNvPr>
          <p:cNvSpPr/>
          <p:nvPr/>
        </p:nvSpPr>
        <p:spPr>
          <a:xfrm>
            <a:off x="1523671" y="244697"/>
            <a:ext cx="1794081"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Ambiente laboral</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sp>
        <p:nvSpPr>
          <p:cNvPr id="12" name="Rectángulo 11">
            <a:extLst>
              <a:ext uri="{FF2B5EF4-FFF2-40B4-BE49-F238E27FC236}">
                <a16:creationId xmlns:a16="http://schemas.microsoft.com/office/drawing/2014/main" id="{880F6E7F-6269-4003-B7AD-CDB6DA08E773}"/>
              </a:ext>
            </a:extLst>
          </p:cNvPr>
          <p:cNvSpPr/>
          <p:nvPr/>
        </p:nvSpPr>
        <p:spPr>
          <a:xfrm>
            <a:off x="1637414" y="3464385"/>
            <a:ext cx="2133918"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Dificultad de empleo</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pic>
        <p:nvPicPr>
          <p:cNvPr id="13" name="Imagen 12">
            <a:extLst>
              <a:ext uri="{FF2B5EF4-FFF2-40B4-BE49-F238E27FC236}">
                <a16:creationId xmlns:a16="http://schemas.microsoft.com/office/drawing/2014/main" id="{6FD5E7AD-D50C-4C24-96DA-249F34587AF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82318" y="592467"/>
            <a:ext cx="4863913" cy="2727932"/>
          </a:xfrm>
          <a:prstGeom prst="rect">
            <a:avLst/>
          </a:prstGeom>
          <a:noFill/>
          <a:ln>
            <a:noFill/>
          </a:ln>
        </p:spPr>
      </p:pic>
      <p:sp>
        <p:nvSpPr>
          <p:cNvPr id="14" name="Rectángulo 13">
            <a:extLst>
              <a:ext uri="{FF2B5EF4-FFF2-40B4-BE49-F238E27FC236}">
                <a16:creationId xmlns:a16="http://schemas.microsoft.com/office/drawing/2014/main" id="{3F0C31E8-147C-4659-BC18-2B5EAC1E359A}"/>
              </a:ext>
            </a:extLst>
          </p:cNvPr>
          <p:cNvSpPr/>
          <p:nvPr/>
        </p:nvSpPr>
        <p:spPr>
          <a:xfrm>
            <a:off x="9315969" y="186229"/>
            <a:ext cx="2159566" cy="369332"/>
          </a:xfrm>
          <a:prstGeom prst="rect">
            <a:avLst/>
          </a:prstGeom>
        </p:spPr>
        <p:txBody>
          <a:bodyPr wrap="none">
            <a:spAutoFit/>
          </a:bodyPr>
          <a:lstStyle/>
          <a:p>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Causas de desempleo</a:t>
            </a:r>
            <a:endParaRPr lang="es-EC" dirty="0"/>
          </a:p>
        </p:txBody>
      </p:sp>
      <p:pic>
        <p:nvPicPr>
          <p:cNvPr id="15" name="Imagen 14">
            <a:extLst>
              <a:ext uri="{FF2B5EF4-FFF2-40B4-BE49-F238E27FC236}">
                <a16:creationId xmlns:a16="http://schemas.microsoft.com/office/drawing/2014/main" id="{6D02E4BE-5F14-4153-83ED-91D64965819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482318" y="3429000"/>
            <a:ext cx="4863913" cy="2429219"/>
          </a:xfrm>
          <a:prstGeom prst="rect">
            <a:avLst/>
          </a:prstGeom>
          <a:noFill/>
          <a:ln>
            <a:noFill/>
          </a:ln>
        </p:spPr>
      </p:pic>
      <p:sp>
        <p:nvSpPr>
          <p:cNvPr id="16" name="Rectángulo 15">
            <a:extLst>
              <a:ext uri="{FF2B5EF4-FFF2-40B4-BE49-F238E27FC236}">
                <a16:creationId xmlns:a16="http://schemas.microsoft.com/office/drawing/2014/main" id="{45E87328-AF3B-4E7D-BCEF-865026AD4468}"/>
              </a:ext>
            </a:extLst>
          </p:cNvPr>
          <p:cNvSpPr/>
          <p:nvPr/>
        </p:nvSpPr>
        <p:spPr>
          <a:xfrm>
            <a:off x="7944368" y="5969860"/>
            <a:ext cx="1922321"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Estabilidad laboral</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spTree>
    <p:extLst>
      <p:ext uri="{BB962C8B-B14F-4D97-AF65-F5344CB8AC3E}">
        <p14:creationId xmlns:p14="http://schemas.microsoft.com/office/powerpoint/2010/main" val="116406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6242371"/>
            <a:ext cx="3401863" cy="463265"/>
          </a:xfrm>
          <a:prstGeom prst="rect">
            <a:avLst/>
          </a:prstGeom>
        </p:spPr>
      </p:pic>
      <p:sp>
        <p:nvSpPr>
          <p:cNvPr id="3" name="CuadroTexto 2">
            <a:extLst>
              <a:ext uri="{FF2B5EF4-FFF2-40B4-BE49-F238E27FC236}">
                <a16:creationId xmlns:a16="http://schemas.microsoft.com/office/drawing/2014/main" id="{C4B5588C-822B-4AFE-9451-B3451C497EEA}"/>
              </a:ext>
            </a:extLst>
          </p:cNvPr>
          <p:cNvSpPr txBox="1"/>
          <p:nvPr/>
        </p:nvSpPr>
        <p:spPr>
          <a:xfrm>
            <a:off x="3809618" y="152364"/>
            <a:ext cx="5175504" cy="461665"/>
          </a:xfrm>
          <a:prstGeom prst="rect">
            <a:avLst/>
          </a:prstGeom>
          <a:noFill/>
        </p:spPr>
        <p:txBody>
          <a:bodyPr wrap="square" rtlCol="0">
            <a:spAutoFit/>
          </a:bodyPr>
          <a:lstStyle/>
          <a:p>
            <a:pPr algn="ctr"/>
            <a:r>
              <a:rPr lang="es-EC" sz="2400" b="1" dirty="0"/>
              <a:t>Análisis de datos</a:t>
            </a:r>
          </a:p>
        </p:txBody>
      </p:sp>
      <p:pic>
        <p:nvPicPr>
          <p:cNvPr id="9" name="Imagen 8">
            <a:extLst>
              <a:ext uri="{FF2B5EF4-FFF2-40B4-BE49-F238E27FC236}">
                <a16:creationId xmlns:a16="http://schemas.microsoft.com/office/drawing/2014/main" id="{8BE1FF4A-2BB4-4FA0-94DC-636298E6C29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30845" y="780237"/>
            <a:ext cx="4587453" cy="2505826"/>
          </a:xfrm>
          <a:prstGeom prst="rect">
            <a:avLst/>
          </a:prstGeom>
          <a:noFill/>
          <a:ln>
            <a:noFill/>
          </a:ln>
        </p:spPr>
      </p:pic>
      <p:sp>
        <p:nvSpPr>
          <p:cNvPr id="11" name="Rectángulo 10">
            <a:extLst>
              <a:ext uri="{FF2B5EF4-FFF2-40B4-BE49-F238E27FC236}">
                <a16:creationId xmlns:a16="http://schemas.microsoft.com/office/drawing/2014/main" id="{3B5DB6AA-B59B-4F10-9F95-5D06281736CE}"/>
              </a:ext>
            </a:extLst>
          </p:cNvPr>
          <p:cNvSpPr/>
          <p:nvPr/>
        </p:nvSpPr>
        <p:spPr>
          <a:xfrm>
            <a:off x="930845" y="387634"/>
            <a:ext cx="1261884"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Histograma</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sp>
        <p:nvSpPr>
          <p:cNvPr id="12" name="Rectángulo 11">
            <a:extLst>
              <a:ext uri="{FF2B5EF4-FFF2-40B4-BE49-F238E27FC236}">
                <a16:creationId xmlns:a16="http://schemas.microsoft.com/office/drawing/2014/main" id="{9D8FFA9F-238D-4E85-9823-C5FA0D31A29B}"/>
              </a:ext>
            </a:extLst>
          </p:cNvPr>
          <p:cNvSpPr/>
          <p:nvPr/>
        </p:nvSpPr>
        <p:spPr>
          <a:xfrm>
            <a:off x="930845" y="6077763"/>
            <a:ext cx="3538148" cy="369332"/>
          </a:xfrm>
          <a:prstGeom prst="rect">
            <a:avLst/>
          </a:prstGeom>
        </p:spPr>
        <p:txBody>
          <a:bodyPr wrap="none">
            <a:spAutoFit/>
          </a:bodyPr>
          <a:lstStyle/>
          <a:p>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Combinación ingresos adulto mayor</a:t>
            </a:r>
            <a:endParaRPr lang="es-EC" dirty="0"/>
          </a:p>
        </p:txBody>
      </p:sp>
      <p:pic>
        <p:nvPicPr>
          <p:cNvPr id="13" name="Imagen 12">
            <a:extLst>
              <a:ext uri="{FF2B5EF4-FFF2-40B4-BE49-F238E27FC236}">
                <a16:creationId xmlns:a16="http://schemas.microsoft.com/office/drawing/2014/main" id="{3CC56D5A-721F-4EA5-ACB5-5F1CE65B450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452882" y="780238"/>
            <a:ext cx="3054947" cy="2430796"/>
          </a:xfrm>
          <a:prstGeom prst="rect">
            <a:avLst/>
          </a:prstGeom>
          <a:noFill/>
          <a:ln>
            <a:noFill/>
          </a:ln>
        </p:spPr>
      </p:pic>
      <p:pic>
        <p:nvPicPr>
          <p:cNvPr id="14" name="Imagen 13">
            <a:extLst>
              <a:ext uri="{FF2B5EF4-FFF2-40B4-BE49-F238E27FC236}">
                <a16:creationId xmlns:a16="http://schemas.microsoft.com/office/drawing/2014/main" id="{0D490296-C363-47C7-BC56-E7F6B3293347}"/>
              </a:ext>
            </a:extLst>
          </p:cNvPr>
          <p:cNvPicPr/>
          <p:nvPr/>
        </p:nvPicPr>
        <p:blipFill>
          <a:blip r:embed="rId5" cstate="print"/>
          <a:srcRect/>
          <a:stretch/>
        </p:blipFill>
        <p:spPr>
          <a:xfrm>
            <a:off x="8452881" y="3377244"/>
            <a:ext cx="3054947" cy="2480976"/>
          </a:xfrm>
          <a:prstGeom prst="rect">
            <a:avLst/>
          </a:prstGeom>
          <a:ln>
            <a:noFill/>
          </a:ln>
        </p:spPr>
      </p:pic>
      <p:sp>
        <p:nvSpPr>
          <p:cNvPr id="15" name="Rectángulo 14">
            <a:extLst>
              <a:ext uri="{FF2B5EF4-FFF2-40B4-BE49-F238E27FC236}">
                <a16:creationId xmlns:a16="http://schemas.microsoft.com/office/drawing/2014/main" id="{2BE9931A-CCCE-4FBD-92EA-745B65927E8F}"/>
              </a:ext>
            </a:extLst>
          </p:cNvPr>
          <p:cNvSpPr/>
          <p:nvPr/>
        </p:nvSpPr>
        <p:spPr>
          <a:xfrm>
            <a:off x="8452881" y="436772"/>
            <a:ext cx="3352200"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Infraestructura Cantón Rumiñahui</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sp>
        <p:nvSpPr>
          <p:cNvPr id="16" name="Rectángulo 15">
            <a:extLst>
              <a:ext uri="{FF2B5EF4-FFF2-40B4-BE49-F238E27FC236}">
                <a16:creationId xmlns:a16="http://schemas.microsoft.com/office/drawing/2014/main" id="{6ECC9C26-F11C-4B6A-A51C-CD8439B731BF}"/>
              </a:ext>
            </a:extLst>
          </p:cNvPr>
          <p:cNvSpPr/>
          <p:nvPr/>
        </p:nvSpPr>
        <p:spPr>
          <a:xfrm>
            <a:off x="8330834" y="5865630"/>
            <a:ext cx="2217274"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Capacidad económica</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pic>
        <p:nvPicPr>
          <p:cNvPr id="17" name="Imagen 16"/>
          <p:cNvPicPr/>
          <p:nvPr/>
        </p:nvPicPr>
        <p:blipFill rotWithShape="1">
          <a:blip r:embed="rId6"/>
          <a:srcRect l="5544" t="22329" r="50894" b="37638"/>
          <a:stretch/>
        </p:blipFill>
        <p:spPr bwMode="auto">
          <a:xfrm>
            <a:off x="930845" y="3556001"/>
            <a:ext cx="3604210" cy="25217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8465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6336304"/>
            <a:ext cx="3401863" cy="369332"/>
          </a:xfrm>
          <a:prstGeom prst="rect">
            <a:avLst/>
          </a:prstGeom>
        </p:spPr>
      </p:pic>
      <p:sp>
        <p:nvSpPr>
          <p:cNvPr id="3" name="CuadroTexto 2">
            <a:extLst>
              <a:ext uri="{FF2B5EF4-FFF2-40B4-BE49-F238E27FC236}">
                <a16:creationId xmlns:a16="http://schemas.microsoft.com/office/drawing/2014/main" id="{C4B5588C-822B-4AFE-9451-B3451C497EEA}"/>
              </a:ext>
            </a:extLst>
          </p:cNvPr>
          <p:cNvSpPr txBox="1"/>
          <p:nvPr/>
        </p:nvSpPr>
        <p:spPr>
          <a:xfrm>
            <a:off x="3809618" y="152364"/>
            <a:ext cx="5175504" cy="461665"/>
          </a:xfrm>
          <a:prstGeom prst="rect">
            <a:avLst/>
          </a:prstGeom>
          <a:noFill/>
        </p:spPr>
        <p:txBody>
          <a:bodyPr wrap="square" rtlCol="0">
            <a:spAutoFit/>
          </a:bodyPr>
          <a:lstStyle/>
          <a:p>
            <a:pPr algn="ctr"/>
            <a:r>
              <a:rPr lang="es-EC" sz="2400" b="1" dirty="0"/>
              <a:t>Análisis de datos</a:t>
            </a:r>
          </a:p>
        </p:txBody>
      </p:sp>
      <p:pic>
        <p:nvPicPr>
          <p:cNvPr id="9" name="Imagen 8">
            <a:extLst>
              <a:ext uri="{FF2B5EF4-FFF2-40B4-BE49-F238E27FC236}">
                <a16:creationId xmlns:a16="http://schemas.microsoft.com/office/drawing/2014/main" id="{FE817DDA-B5C5-4824-BCF7-5B14B92C6F9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23617" y="765544"/>
            <a:ext cx="4273679" cy="2552639"/>
          </a:xfrm>
          <a:prstGeom prst="rect">
            <a:avLst/>
          </a:prstGeom>
          <a:noFill/>
          <a:ln>
            <a:noFill/>
          </a:ln>
        </p:spPr>
      </p:pic>
      <p:pic>
        <p:nvPicPr>
          <p:cNvPr id="10" name="Imagen 9">
            <a:extLst>
              <a:ext uri="{FF2B5EF4-FFF2-40B4-BE49-F238E27FC236}">
                <a16:creationId xmlns:a16="http://schemas.microsoft.com/office/drawing/2014/main" id="{1801673F-4E3B-457B-B9A2-3337678D8B0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68316" y="3816816"/>
            <a:ext cx="4273679" cy="2839606"/>
          </a:xfrm>
          <a:prstGeom prst="rect">
            <a:avLst/>
          </a:prstGeom>
          <a:noFill/>
          <a:ln>
            <a:noFill/>
          </a:ln>
        </p:spPr>
      </p:pic>
      <p:sp>
        <p:nvSpPr>
          <p:cNvPr id="11" name="Rectángulo 10">
            <a:extLst>
              <a:ext uri="{FF2B5EF4-FFF2-40B4-BE49-F238E27FC236}">
                <a16:creationId xmlns:a16="http://schemas.microsoft.com/office/drawing/2014/main" id="{14F1234D-D0B8-4149-B049-570B84221600}"/>
              </a:ext>
            </a:extLst>
          </p:cNvPr>
          <p:cNvSpPr/>
          <p:nvPr/>
        </p:nvSpPr>
        <p:spPr>
          <a:xfrm>
            <a:off x="1468317" y="429363"/>
            <a:ext cx="1176797"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Transporte</a:t>
            </a:r>
            <a:endParaRPr lang="es-EC" sz="12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sp>
        <p:nvSpPr>
          <p:cNvPr id="12" name="Rectángulo 11">
            <a:extLst>
              <a:ext uri="{FF2B5EF4-FFF2-40B4-BE49-F238E27FC236}">
                <a16:creationId xmlns:a16="http://schemas.microsoft.com/office/drawing/2014/main" id="{64A86E55-9605-4EC6-A514-E7E29DAE2DA8}"/>
              </a:ext>
            </a:extLst>
          </p:cNvPr>
          <p:cNvSpPr/>
          <p:nvPr/>
        </p:nvSpPr>
        <p:spPr>
          <a:xfrm>
            <a:off x="1468317" y="6520970"/>
            <a:ext cx="1383712"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Estado físico</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pic>
        <p:nvPicPr>
          <p:cNvPr id="15" name="Imagen 14">
            <a:extLst>
              <a:ext uri="{FF2B5EF4-FFF2-40B4-BE49-F238E27FC236}">
                <a16:creationId xmlns:a16="http://schemas.microsoft.com/office/drawing/2014/main" id="{7CC744B4-3E78-495E-83F8-7D34A20689E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164627" y="614029"/>
            <a:ext cx="5175504" cy="2814971"/>
          </a:xfrm>
          <a:prstGeom prst="rect">
            <a:avLst/>
          </a:prstGeom>
          <a:noFill/>
          <a:ln>
            <a:noFill/>
          </a:ln>
        </p:spPr>
      </p:pic>
      <p:sp>
        <p:nvSpPr>
          <p:cNvPr id="16" name="Rectángulo 15">
            <a:extLst>
              <a:ext uri="{FF2B5EF4-FFF2-40B4-BE49-F238E27FC236}">
                <a16:creationId xmlns:a16="http://schemas.microsoft.com/office/drawing/2014/main" id="{211002A7-3D43-41F2-86AB-CFA0AC62A58A}"/>
              </a:ext>
            </a:extLst>
          </p:cNvPr>
          <p:cNvSpPr/>
          <p:nvPr/>
        </p:nvSpPr>
        <p:spPr>
          <a:xfrm>
            <a:off x="9402477" y="244697"/>
            <a:ext cx="1774845"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Servicio de salud</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pic>
        <p:nvPicPr>
          <p:cNvPr id="17" name="Imagen 16">
            <a:extLst>
              <a:ext uri="{FF2B5EF4-FFF2-40B4-BE49-F238E27FC236}">
                <a16:creationId xmlns:a16="http://schemas.microsoft.com/office/drawing/2014/main" id="{8C9F150B-1ADE-4C4D-9A0F-AC7548C2A7C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209414" y="3540493"/>
            <a:ext cx="5175504" cy="2293379"/>
          </a:xfrm>
          <a:prstGeom prst="rect">
            <a:avLst/>
          </a:prstGeom>
          <a:noFill/>
          <a:ln>
            <a:noFill/>
          </a:ln>
        </p:spPr>
      </p:pic>
      <p:sp>
        <p:nvSpPr>
          <p:cNvPr id="18" name="Rectángulo 17">
            <a:extLst>
              <a:ext uri="{FF2B5EF4-FFF2-40B4-BE49-F238E27FC236}">
                <a16:creationId xmlns:a16="http://schemas.microsoft.com/office/drawing/2014/main" id="{986B64B4-6725-491C-A4F4-30112A6C3844}"/>
              </a:ext>
            </a:extLst>
          </p:cNvPr>
          <p:cNvSpPr/>
          <p:nvPr/>
        </p:nvSpPr>
        <p:spPr>
          <a:xfrm>
            <a:off x="7588380" y="5933542"/>
            <a:ext cx="3223959"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Relación familia y redes sociales</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spTree>
    <p:extLst>
      <p:ext uri="{BB962C8B-B14F-4D97-AF65-F5344CB8AC3E}">
        <p14:creationId xmlns:p14="http://schemas.microsoft.com/office/powerpoint/2010/main" val="2831199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6336304"/>
            <a:ext cx="3401863" cy="369332"/>
          </a:xfrm>
          <a:prstGeom prst="rect">
            <a:avLst/>
          </a:prstGeom>
        </p:spPr>
      </p:pic>
      <p:sp>
        <p:nvSpPr>
          <p:cNvPr id="3" name="CuadroTexto 2">
            <a:extLst>
              <a:ext uri="{FF2B5EF4-FFF2-40B4-BE49-F238E27FC236}">
                <a16:creationId xmlns:a16="http://schemas.microsoft.com/office/drawing/2014/main" id="{C4B5588C-822B-4AFE-9451-B3451C497EEA}"/>
              </a:ext>
            </a:extLst>
          </p:cNvPr>
          <p:cNvSpPr txBox="1"/>
          <p:nvPr/>
        </p:nvSpPr>
        <p:spPr>
          <a:xfrm>
            <a:off x="3809618" y="152364"/>
            <a:ext cx="5175504" cy="461665"/>
          </a:xfrm>
          <a:prstGeom prst="rect">
            <a:avLst/>
          </a:prstGeom>
          <a:noFill/>
        </p:spPr>
        <p:txBody>
          <a:bodyPr wrap="square" rtlCol="0">
            <a:spAutoFit/>
          </a:bodyPr>
          <a:lstStyle/>
          <a:p>
            <a:pPr algn="ctr"/>
            <a:r>
              <a:rPr lang="es-EC" sz="2400" b="1" dirty="0"/>
              <a:t>Análisis de datos</a:t>
            </a:r>
          </a:p>
        </p:txBody>
      </p:sp>
      <p:pic>
        <p:nvPicPr>
          <p:cNvPr id="9" name="Imagen 8">
            <a:extLst>
              <a:ext uri="{FF2B5EF4-FFF2-40B4-BE49-F238E27FC236}">
                <a16:creationId xmlns:a16="http://schemas.microsoft.com/office/drawing/2014/main" id="{A119EB42-8A0E-44A2-BA9B-AF5AACAD551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8980" y="614029"/>
            <a:ext cx="4699000" cy="2920365"/>
          </a:xfrm>
          <a:prstGeom prst="rect">
            <a:avLst/>
          </a:prstGeom>
          <a:noFill/>
          <a:ln>
            <a:noFill/>
          </a:ln>
        </p:spPr>
      </p:pic>
      <p:sp>
        <p:nvSpPr>
          <p:cNvPr id="10" name="Rectángulo 9">
            <a:extLst>
              <a:ext uri="{FF2B5EF4-FFF2-40B4-BE49-F238E27FC236}">
                <a16:creationId xmlns:a16="http://schemas.microsoft.com/office/drawing/2014/main" id="{582454E2-810F-4738-A28A-006499F9B313}"/>
              </a:ext>
            </a:extLst>
          </p:cNvPr>
          <p:cNvSpPr/>
          <p:nvPr/>
        </p:nvSpPr>
        <p:spPr>
          <a:xfrm>
            <a:off x="676170" y="244697"/>
            <a:ext cx="1062086"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Vive solo</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pic>
        <p:nvPicPr>
          <p:cNvPr id="11" name="Imagen 10">
            <a:extLst>
              <a:ext uri="{FF2B5EF4-FFF2-40B4-BE49-F238E27FC236}">
                <a16:creationId xmlns:a16="http://schemas.microsoft.com/office/drawing/2014/main" id="{E8F60DB6-A523-4D6A-9FED-B2530D0BF70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8980" y="3712465"/>
            <a:ext cx="4810125" cy="2706624"/>
          </a:xfrm>
          <a:prstGeom prst="rect">
            <a:avLst/>
          </a:prstGeom>
          <a:noFill/>
          <a:ln>
            <a:noFill/>
          </a:ln>
        </p:spPr>
      </p:pic>
      <p:sp>
        <p:nvSpPr>
          <p:cNvPr id="12" name="Rectángulo 11">
            <a:extLst>
              <a:ext uri="{FF2B5EF4-FFF2-40B4-BE49-F238E27FC236}">
                <a16:creationId xmlns:a16="http://schemas.microsoft.com/office/drawing/2014/main" id="{85EE391E-53F9-4A58-8275-892859948E49}"/>
              </a:ext>
            </a:extLst>
          </p:cNvPr>
          <p:cNvSpPr/>
          <p:nvPr/>
        </p:nvSpPr>
        <p:spPr>
          <a:xfrm>
            <a:off x="201168" y="6385405"/>
            <a:ext cx="3550972" cy="369332"/>
          </a:xfrm>
          <a:prstGeom prst="rect">
            <a:avLst/>
          </a:prstGeom>
        </p:spPr>
        <p:txBody>
          <a:bodyPr wrap="none">
            <a:spAutoFit/>
          </a:bodyPr>
          <a:lstStyle/>
          <a:p>
            <a:pPr marL="457200">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Aportación económica al hogar</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pic>
        <p:nvPicPr>
          <p:cNvPr id="13" name="Imagen 12">
            <a:extLst>
              <a:ext uri="{FF2B5EF4-FFF2-40B4-BE49-F238E27FC236}">
                <a16:creationId xmlns:a16="http://schemas.microsoft.com/office/drawing/2014/main" id="{7ABE551A-8A7C-4A3F-80EA-2396B830752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397370" y="684175"/>
            <a:ext cx="5593462" cy="2388209"/>
          </a:xfrm>
          <a:prstGeom prst="rect">
            <a:avLst/>
          </a:prstGeom>
          <a:noFill/>
          <a:ln>
            <a:noFill/>
          </a:ln>
        </p:spPr>
      </p:pic>
      <p:sp>
        <p:nvSpPr>
          <p:cNvPr id="14" name="Rectángulo 13">
            <a:extLst>
              <a:ext uri="{FF2B5EF4-FFF2-40B4-BE49-F238E27FC236}">
                <a16:creationId xmlns:a16="http://schemas.microsoft.com/office/drawing/2014/main" id="{D2F289FD-5D1C-4487-B044-FA9281582F63}"/>
              </a:ext>
            </a:extLst>
          </p:cNvPr>
          <p:cNvSpPr/>
          <p:nvPr/>
        </p:nvSpPr>
        <p:spPr>
          <a:xfrm>
            <a:off x="9306297" y="383196"/>
            <a:ext cx="1967205"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Usted es asegurado</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spTree>
    <p:extLst>
      <p:ext uri="{BB962C8B-B14F-4D97-AF65-F5344CB8AC3E}">
        <p14:creationId xmlns:p14="http://schemas.microsoft.com/office/powerpoint/2010/main" val="1866592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4B5588C-822B-4AFE-9451-B3451C497EEA}"/>
              </a:ext>
            </a:extLst>
          </p:cNvPr>
          <p:cNvSpPr txBox="1"/>
          <p:nvPr/>
        </p:nvSpPr>
        <p:spPr>
          <a:xfrm>
            <a:off x="3809618" y="152364"/>
            <a:ext cx="5175504" cy="461665"/>
          </a:xfrm>
          <a:prstGeom prst="rect">
            <a:avLst/>
          </a:prstGeom>
          <a:noFill/>
        </p:spPr>
        <p:txBody>
          <a:bodyPr wrap="square" rtlCol="0">
            <a:spAutoFit/>
          </a:bodyPr>
          <a:lstStyle/>
          <a:p>
            <a:pPr algn="ctr"/>
            <a:r>
              <a:rPr lang="es-EC" sz="2400" b="1" dirty="0"/>
              <a:t>Análisis de datos</a:t>
            </a:r>
          </a:p>
        </p:txBody>
      </p:sp>
      <p:pic>
        <p:nvPicPr>
          <p:cNvPr id="9" name="Imagen 8">
            <a:extLst>
              <a:ext uri="{FF2B5EF4-FFF2-40B4-BE49-F238E27FC236}">
                <a16:creationId xmlns:a16="http://schemas.microsoft.com/office/drawing/2014/main" id="{D616FA73-9B7C-49E2-9A63-B3BBB7757BE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36713" y="614029"/>
            <a:ext cx="5522098" cy="2814971"/>
          </a:xfrm>
          <a:prstGeom prst="rect">
            <a:avLst/>
          </a:prstGeom>
          <a:noFill/>
          <a:ln>
            <a:noFill/>
          </a:ln>
        </p:spPr>
      </p:pic>
      <p:sp>
        <p:nvSpPr>
          <p:cNvPr id="10" name="Rectángulo 9">
            <a:extLst>
              <a:ext uri="{FF2B5EF4-FFF2-40B4-BE49-F238E27FC236}">
                <a16:creationId xmlns:a16="http://schemas.microsoft.com/office/drawing/2014/main" id="{79CDF0C3-5239-4664-BEEC-D03A6AFF12EE}"/>
              </a:ext>
            </a:extLst>
          </p:cNvPr>
          <p:cNvSpPr/>
          <p:nvPr/>
        </p:nvSpPr>
        <p:spPr>
          <a:xfrm>
            <a:off x="1038158" y="298221"/>
            <a:ext cx="1435008"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Seguro social</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pic>
        <p:nvPicPr>
          <p:cNvPr id="11" name="Imagen 10">
            <a:extLst>
              <a:ext uri="{FF2B5EF4-FFF2-40B4-BE49-F238E27FC236}">
                <a16:creationId xmlns:a16="http://schemas.microsoft.com/office/drawing/2014/main" id="{51FB507D-646A-4A0D-8316-CD67C434142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99204" y="3715982"/>
            <a:ext cx="5698848" cy="2814971"/>
          </a:xfrm>
          <a:prstGeom prst="rect">
            <a:avLst/>
          </a:prstGeom>
          <a:noFill/>
          <a:ln>
            <a:noFill/>
          </a:ln>
        </p:spPr>
      </p:pic>
      <p:sp>
        <p:nvSpPr>
          <p:cNvPr id="12" name="Rectángulo 11">
            <a:extLst>
              <a:ext uri="{FF2B5EF4-FFF2-40B4-BE49-F238E27FC236}">
                <a16:creationId xmlns:a16="http://schemas.microsoft.com/office/drawing/2014/main" id="{AACD6202-87F6-456F-B03D-E738BC75E968}"/>
              </a:ext>
            </a:extLst>
          </p:cNvPr>
          <p:cNvSpPr/>
          <p:nvPr/>
        </p:nvSpPr>
        <p:spPr>
          <a:xfrm>
            <a:off x="1006085" y="6537973"/>
            <a:ext cx="2922595" cy="369332"/>
          </a:xfrm>
          <a:prstGeom prst="rect">
            <a:avLst/>
          </a:prstGeom>
        </p:spPr>
        <p:txBody>
          <a:bodyPr wrap="none">
            <a:spAutoFit/>
          </a:bodyPr>
          <a:lstStyle/>
          <a:p>
            <a:pPr>
              <a:spcAft>
                <a:spcPts val="1000"/>
              </a:spcAft>
            </a:pPr>
            <a:r>
              <a:rPr lang="es-EC" b="1" i="1"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a:t>
            </a:r>
            <a:r>
              <a:rPr lang="es-EC" i="1"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 </a:t>
            </a: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Calificación seguro de salud</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pic>
        <p:nvPicPr>
          <p:cNvPr id="13" name="Imagen 12">
            <a:extLst>
              <a:ext uri="{FF2B5EF4-FFF2-40B4-BE49-F238E27FC236}">
                <a16:creationId xmlns:a16="http://schemas.microsoft.com/office/drawing/2014/main" id="{D6725AAB-FBAC-472F-8238-F7D09424A13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77884" y="921799"/>
            <a:ext cx="5234284" cy="2946113"/>
          </a:xfrm>
          <a:prstGeom prst="rect">
            <a:avLst/>
          </a:prstGeom>
          <a:noFill/>
          <a:ln>
            <a:noFill/>
          </a:ln>
        </p:spPr>
      </p:pic>
      <p:sp>
        <p:nvSpPr>
          <p:cNvPr id="14" name="Rectángulo 13">
            <a:extLst>
              <a:ext uri="{FF2B5EF4-FFF2-40B4-BE49-F238E27FC236}">
                <a16:creationId xmlns:a16="http://schemas.microsoft.com/office/drawing/2014/main" id="{5C0EBD4F-4406-4FDE-9AB8-112A6AF71C49}"/>
              </a:ext>
            </a:extLst>
          </p:cNvPr>
          <p:cNvSpPr/>
          <p:nvPr/>
        </p:nvSpPr>
        <p:spPr>
          <a:xfrm>
            <a:off x="6826429" y="614029"/>
            <a:ext cx="5365571"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Asistencia a cursos para la tercera edad en el ultimo año</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pic>
        <p:nvPicPr>
          <p:cNvPr id="15" name="Imagen 14">
            <a:extLst>
              <a:ext uri="{FF2B5EF4-FFF2-40B4-BE49-F238E27FC236}">
                <a16:creationId xmlns:a16="http://schemas.microsoft.com/office/drawing/2014/main" id="{02FF3CD9-C11A-425A-AAA8-3DEBCCD923B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87716" y="3635378"/>
            <a:ext cx="5343525" cy="2814971"/>
          </a:xfrm>
          <a:prstGeom prst="rect">
            <a:avLst/>
          </a:prstGeom>
          <a:noFill/>
          <a:ln>
            <a:noFill/>
          </a:ln>
        </p:spPr>
      </p:pic>
      <p:sp>
        <p:nvSpPr>
          <p:cNvPr id="16" name="Rectángulo 15">
            <a:extLst>
              <a:ext uri="{FF2B5EF4-FFF2-40B4-BE49-F238E27FC236}">
                <a16:creationId xmlns:a16="http://schemas.microsoft.com/office/drawing/2014/main" id="{B7966663-3DFA-4F23-A1EF-C52BF23C0EB3}"/>
              </a:ext>
            </a:extLst>
          </p:cNvPr>
          <p:cNvSpPr/>
          <p:nvPr/>
        </p:nvSpPr>
        <p:spPr>
          <a:xfrm>
            <a:off x="7022451" y="6519929"/>
            <a:ext cx="4070345"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Frecuencia a programas de la tercera edad</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spTree>
    <p:extLst>
      <p:ext uri="{BB962C8B-B14F-4D97-AF65-F5344CB8AC3E}">
        <p14:creationId xmlns:p14="http://schemas.microsoft.com/office/powerpoint/2010/main" val="1355583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4B5588C-822B-4AFE-9451-B3451C497EEA}"/>
              </a:ext>
            </a:extLst>
          </p:cNvPr>
          <p:cNvSpPr txBox="1"/>
          <p:nvPr/>
        </p:nvSpPr>
        <p:spPr>
          <a:xfrm>
            <a:off x="3809618" y="152364"/>
            <a:ext cx="5175504" cy="461665"/>
          </a:xfrm>
          <a:prstGeom prst="rect">
            <a:avLst/>
          </a:prstGeom>
          <a:noFill/>
        </p:spPr>
        <p:txBody>
          <a:bodyPr wrap="square" rtlCol="0">
            <a:spAutoFit/>
          </a:bodyPr>
          <a:lstStyle/>
          <a:p>
            <a:pPr algn="ctr"/>
            <a:r>
              <a:rPr lang="es-EC" sz="2400" b="1" dirty="0"/>
              <a:t>Análisis de datos</a:t>
            </a:r>
          </a:p>
        </p:txBody>
      </p:sp>
      <p:pic>
        <p:nvPicPr>
          <p:cNvPr id="9" name="Imagen 8">
            <a:extLst>
              <a:ext uri="{FF2B5EF4-FFF2-40B4-BE49-F238E27FC236}">
                <a16:creationId xmlns:a16="http://schemas.microsoft.com/office/drawing/2014/main" id="{485CE24D-27C7-4DF3-8788-5F8AAA9426E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63100" y="748475"/>
            <a:ext cx="5067300" cy="2680525"/>
          </a:xfrm>
          <a:prstGeom prst="rect">
            <a:avLst/>
          </a:prstGeom>
          <a:noFill/>
          <a:ln>
            <a:noFill/>
          </a:ln>
        </p:spPr>
      </p:pic>
      <p:sp>
        <p:nvSpPr>
          <p:cNvPr id="10" name="Rectángulo 9">
            <a:extLst>
              <a:ext uri="{FF2B5EF4-FFF2-40B4-BE49-F238E27FC236}">
                <a16:creationId xmlns:a16="http://schemas.microsoft.com/office/drawing/2014/main" id="{6EBED5C4-F622-4103-B703-64100BC275F3}"/>
              </a:ext>
            </a:extLst>
          </p:cNvPr>
          <p:cNvSpPr/>
          <p:nvPr/>
        </p:nvSpPr>
        <p:spPr>
          <a:xfrm>
            <a:off x="1263100" y="383196"/>
            <a:ext cx="2755883"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Acceso a transporte público</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pic>
        <p:nvPicPr>
          <p:cNvPr id="11" name="Imagen 10">
            <a:extLst>
              <a:ext uri="{FF2B5EF4-FFF2-40B4-BE49-F238E27FC236}">
                <a16:creationId xmlns:a16="http://schemas.microsoft.com/office/drawing/2014/main" id="{E65DC84E-AEBD-4700-967B-31AC5C44FE9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75968" y="3794279"/>
            <a:ext cx="5067300" cy="2515081"/>
          </a:xfrm>
          <a:prstGeom prst="rect">
            <a:avLst/>
          </a:prstGeom>
          <a:noFill/>
          <a:ln>
            <a:noFill/>
          </a:ln>
        </p:spPr>
      </p:pic>
      <p:sp>
        <p:nvSpPr>
          <p:cNvPr id="12" name="Rectángulo 11">
            <a:extLst>
              <a:ext uri="{FF2B5EF4-FFF2-40B4-BE49-F238E27FC236}">
                <a16:creationId xmlns:a16="http://schemas.microsoft.com/office/drawing/2014/main" id="{4CB08739-7DD0-47DB-AF1F-6A1AE71236B6}"/>
              </a:ext>
            </a:extLst>
          </p:cNvPr>
          <p:cNvSpPr/>
          <p:nvPr/>
        </p:nvSpPr>
        <p:spPr>
          <a:xfrm>
            <a:off x="1233228" y="6336304"/>
            <a:ext cx="2563522"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Uso de transporte público</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pic>
        <p:nvPicPr>
          <p:cNvPr id="13" name="Imagen 12">
            <a:extLst>
              <a:ext uri="{FF2B5EF4-FFF2-40B4-BE49-F238E27FC236}">
                <a16:creationId xmlns:a16="http://schemas.microsoft.com/office/drawing/2014/main" id="{30D6E0F9-123B-4E72-B2A2-827F93393D6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397370" y="799730"/>
            <a:ext cx="5652770" cy="3124835"/>
          </a:xfrm>
          <a:prstGeom prst="rect">
            <a:avLst/>
          </a:prstGeom>
          <a:noFill/>
          <a:ln>
            <a:noFill/>
          </a:ln>
        </p:spPr>
      </p:pic>
      <p:sp>
        <p:nvSpPr>
          <p:cNvPr id="14" name="Rectángulo 13">
            <a:extLst>
              <a:ext uri="{FF2B5EF4-FFF2-40B4-BE49-F238E27FC236}">
                <a16:creationId xmlns:a16="http://schemas.microsoft.com/office/drawing/2014/main" id="{04E1D215-E4B8-4A9A-9846-059CCC9C51BF}"/>
              </a:ext>
            </a:extLst>
          </p:cNvPr>
          <p:cNvSpPr/>
          <p:nvPr/>
        </p:nvSpPr>
        <p:spPr>
          <a:xfrm>
            <a:off x="9547849" y="337548"/>
            <a:ext cx="2313454"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Gasto en el último mes</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pic>
        <p:nvPicPr>
          <p:cNvPr id="15" name="Imagen 14">
            <a:extLst>
              <a:ext uri="{FF2B5EF4-FFF2-40B4-BE49-F238E27FC236}">
                <a16:creationId xmlns:a16="http://schemas.microsoft.com/office/drawing/2014/main" id="{A7C2223C-D242-4D7E-94DC-0492F362858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765796" y="3978427"/>
            <a:ext cx="5284343" cy="2542025"/>
          </a:xfrm>
          <a:prstGeom prst="rect">
            <a:avLst/>
          </a:prstGeom>
          <a:noFill/>
          <a:ln>
            <a:noFill/>
          </a:ln>
        </p:spPr>
      </p:pic>
      <p:sp>
        <p:nvSpPr>
          <p:cNvPr id="16" name="Rectángulo 15">
            <a:extLst>
              <a:ext uri="{FF2B5EF4-FFF2-40B4-BE49-F238E27FC236}">
                <a16:creationId xmlns:a16="http://schemas.microsoft.com/office/drawing/2014/main" id="{FFC16AD3-CA98-401C-8C58-1D6295CA58C6}"/>
              </a:ext>
            </a:extLst>
          </p:cNvPr>
          <p:cNvSpPr/>
          <p:nvPr/>
        </p:nvSpPr>
        <p:spPr>
          <a:xfrm>
            <a:off x="6825209" y="6435477"/>
            <a:ext cx="2582758"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Disponibilidad de ahorros</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spTree>
    <p:extLst>
      <p:ext uri="{BB962C8B-B14F-4D97-AF65-F5344CB8AC3E}">
        <p14:creationId xmlns:p14="http://schemas.microsoft.com/office/powerpoint/2010/main" val="200587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5858219"/>
            <a:ext cx="3401863" cy="847417"/>
          </a:xfrm>
          <a:prstGeom prst="rect">
            <a:avLst/>
          </a:prstGeom>
        </p:spPr>
      </p:pic>
      <p:sp>
        <p:nvSpPr>
          <p:cNvPr id="3" name="CuadroTexto 2">
            <a:extLst>
              <a:ext uri="{FF2B5EF4-FFF2-40B4-BE49-F238E27FC236}">
                <a16:creationId xmlns:a16="http://schemas.microsoft.com/office/drawing/2014/main" id="{677CB339-7500-4D56-A0A8-0C6887391CEB}"/>
              </a:ext>
            </a:extLst>
          </p:cNvPr>
          <p:cNvSpPr txBox="1"/>
          <p:nvPr/>
        </p:nvSpPr>
        <p:spPr>
          <a:xfrm>
            <a:off x="3785616" y="208079"/>
            <a:ext cx="5175504" cy="461665"/>
          </a:xfrm>
          <a:prstGeom prst="rect">
            <a:avLst/>
          </a:prstGeom>
          <a:noFill/>
        </p:spPr>
        <p:txBody>
          <a:bodyPr wrap="square" rtlCol="0">
            <a:spAutoFit/>
          </a:bodyPr>
          <a:lstStyle/>
          <a:p>
            <a:pPr algn="ctr"/>
            <a:r>
              <a:rPr lang="es-EC" sz="2400" b="1" dirty="0"/>
              <a:t>CONTENIDO </a:t>
            </a:r>
          </a:p>
        </p:txBody>
      </p:sp>
      <p:graphicFrame>
        <p:nvGraphicFramePr>
          <p:cNvPr id="4" name="Diagrama 3">
            <a:extLst>
              <a:ext uri="{FF2B5EF4-FFF2-40B4-BE49-F238E27FC236}">
                <a16:creationId xmlns:a16="http://schemas.microsoft.com/office/drawing/2014/main" id="{7F8B0565-DF24-4A31-9471-B5DF0B3BA139}"/>
              </a:ext>
            </a:extLst>
          </p:cNvPr>
          <p:cNvGraphicFramePr/>
          <p:nvPr>
            <p:extLst>
              <p:ext uri="{D42A27DB-BD31-4B8C-83A1-F6EECF244321}">
                <p14:modId xmlns:p14="http://schemas.microsoft.com/office/powerpoint/2010/main" val="3630678942"/>
              </p:ext>
            </p:extLst>
          </p:nvPr>
        </p:nvGraphicFramePr>
        <p:xfrm>
          <a:off x="1581558" y="719666"/>
          <a:ext cx="1040927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1078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5858219"/>
            <a:ext cx="3401863" cy="847417"/>
          </a:xfrm>
          <a:prstGeom prst="rect">
            <a:avLst/>
          </a:prstGeom>
        </p:spPr>
      </p:pic>
      <p:sp>
        <p:nvSpPr>
          <p:cNvPr id="3" name="CuadroTexto 2">
            <a:extLst>
              <a:ext uri="{FF2B5EF4-FFF2-40B4-BE49-F238E27FC236}">
                <a16:creationId xmlns:a16="http://schemas.microsoft.com/office/drawing/2014/main" id="{C4B5588C-822B-4AFE-9451-B3451C497EEA}"/>
              </a:ext>
            </a:extLst>
          </p:cNvPr>
          <p:cNvSpPr txBox="1"/>
          <p:nvPr/>
        </p:nvSpPr>
        <p:spPr>
          <a:xfrm>
            <a:off x="3809618" y="152364"/>
            <a:ext cx="5175504" cy="461665"/>
          </a:xfrm>
          <a:prstGeom prst="rect">
            <a:avLst/>
          </a:prstGeom>
          <a:noFill/>
        </p:spPr>
        <p:txBody>
          <a:bodyPr wrap="square" rtlCol="0">
            <a:spAutoFit/>
          </a:bodyPr>
          <a:lstStyle/>
          <a:p>
            <a:pPr algn="ctr"/>
            <a:r>
              <a:rPr lang="es-EC" sz="2400" b="1" dirty="0"/>
              <a:t>Análisis de datos</a:t>
            </a:r>
          </a:p>
        </p:txBody>
      </p:sp>
      <p:pic>
        <p:nvPicPr>
          <p:cNvPr id="4" name="Imagen 3">
            <a:extLst>
              <a:ext uri="{FF2B5EF4-FFF2-40B4-BE49-F238E27FC236}">
                <a16:creationId xmlns:a16="http://schemas.microsoft.com/office/drawing/2014/main" id="{EA363F2F-11BD-4598-BBA5-B768D7BC83B1}"/>
              </a:ext>
            </a:extLst>
          </p:cNvPr>
          <p:cNvPicPr/>
          <p:nvPr/>
        </p:nvPicPr>
        <p:blipFill>
          <a:blip r:embed="rId3"/>
          <a:stretch>
            <a:fillRect/>
          </a:stretch>
        </p:blipFill>
        <p:spPr>
          <a:xfrm>
            <a:off x="907668" y="734060"/>
            <a:ext cx="4560444" cy="2694940"/>
          </a:xfrm>
          <a:prstGeom prst="rect">
            <a:avLst/>
          </a:prstGeom>
        </p:spPr>
      </p:pic>
      <p:sp>
        <p:nvSpPr>
          <p:cNvPr id="5" name="Rectángulo 4">
            <a:extLst>
              <a:ext uri="{FF2B5EF4-FFF2-40B4-BE49-F238E27FC236}">
                <a16:creationId xmlns:a16="http://schemas.microsoft.com/office/drawing/2014/main" id="{ED0C3EE3-D09B-4C12-B45F-FE4E7226D850}"/>
              </a:ext>
            </a:extLst>
          </p:cNvPr>
          <p:cNvSpPr/>
          <p:nvPr/>
        </p:nvSpPr>
        <p:spPr>
          <a:xfrm>
            <a:off x="907668" y="334797"/>
            <a:ext cx="1704313"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Dinero ahorrado</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pic>
        <p:nvPicPr>
          <p:cNvPr id="6" name="Imagen 5">
            <a:extLst>
              <a:ext uri="{FF2B5EF4-FFF2-40B4-BE49-F238E27FC236}">
                <a16:creationId xmlns:a16="http://schemas.microsoft.com/office/drawing/2014/main" id="{2E01CA24-8A71-41CF-BD4D-97327B710DBB}"/>
              </a:ext>
            </a:extLst>
          </p:cNvPr>
          <p:cNvPicPr/>
          <p:nvPr/>
        </p:nvPicPr>
        <p:blipFill>
          <a:blip r:embed="rId4"/>
          <a:stretch>
            <a:fillRect/>
          </a:stretch>
        </p:blipFill>
        <p:spPr>
          <a:xfrm>
            <a:off x="907668" y="3549031"/>
            <a:ext cx="4560444" cy="2974172"/>
          </a:xfrm>
          <a:prstGeom prst="rect">
            <a:avLst/>
          </a:prstGeom>
        </p:spPr>
      </p:pic>
      <p:sp>
        <p:nvSpPr>
          <p:cNvPr id="7" name="Rectángulo 6">
            <a:extLst>
              <a:ext uri="{FF2B5EF4-FFF2-40B4-BE49-F238E27FC236}">
                <a16:creationId xmlns:a16="http://schemas.microsoft.com/office/drawing/2014/main" id="{7968501F-9B4B-4BE0-A3D2-E118E17FA528}"/>
              </a:ext>
            </a:extLst>
          </p:cNvPr>
          <p:cNvSpPr/>
          <p:nvPr/>
        </p:nvSpPr>
        <p:spPr>
          <a:xfrm>
            <a:off x="907668" y="6488668"/>
            <a:ext cx="1544012"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Gasto en salud</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grpSp>
        <p:nvGrpSpPr>
          <p:cNvPr id="8" name="Grupo 7">
            <a:extLst>
              <a:ext uri="{FF2B5EF4-FFF2-40B4-BE49-F238E27FC236}">
                <a16:creationId xmlns:a16="http://schemas.microsoft.com/office/drawing/2014/main" id="{32B096E1-6DC0-4EC7-957A-1AC747B9BDDE}"/>
              </a:ext>
            </a:extLst>
          </p:cNvPr>
          <p:cNvGrpSpPr>
            <a:grpSpLocks/>
          </p:cNvGrpSpPr>
          <p:nvPr/>
        </p:nvGrpSpPr>
        <p:grpSpPr>
          <a:xfrm>
            <a:off x="5907024" y="785005"/>
            <a:ext cx="6083808" cy="4757238"/>
            <a:chOff x="0" y="0"/>
            <a:chExt cx="4460240" cy="3919855"/>
          </a:xfrm>
        </p:grpSpPr>
        <p:pic>
          <p:nvPicPr>
            <p:cNvPr id="9" name="Image">
              <a:extLst>
                <a:ext uri="{FF2B5EF4-FFF2-40B4-BE49-F238E27FC236}">
                  <a16:creationId xmlns:a16="http://schemas.microsoft.com/office/drawing/2014/main" id="{C087D442-AEA0-42BB-B805-734199685E9D}"/>
                </a:ext>
              </a:extLst>
            </p:cNvPr>
            <p:cNvPicPr/>
            <p:nvPr/>
          </p:nvPicPr>
          <p:blipFill>
            <a:blip r:embed="rId5" cstate="print"/>
            <a:srcRect l="26602" t="29562" r="35247" b="9425"/>
            <a:stretch/>
          </p:blipFill>
          <p:spPr>
            <a:xfrm>
              <a:off x="0" y="0"/>
              <a:ext cx="4460240" cy="3919855"/>
            </a:xfrm>
            <a:prstGeom prst="rect">
              <a:avLst/>
            </a:prstGeom>
            <a:ln>
              <a:noFill/>
            </a:ln>
          </p:spPr>
        </p:pic>
        <p:sp>
          <p:nvSpPr>
            <p:cNvPr id="10" name="Rectángulo 9">
              <a:extLst>
                <a:ext uri="{FF2B5EF4-FFF2-40B4-BE49-F238E27FC236}">
                  <a16:creationId xmlns:a16="http://schemas.microsoft.com/office/drawing/2014/main" id="{CD6A7547-AF67-45D1-BBC5-9EB9066D6E8C}"/>
                </a:ext>
              </a:extLst>
            </p:cNvPr>
            <p:cNvSpPr/>
            <p:nvPr/>
          </p:nvSpPr>
          <p:spPr>
            <a:xfrm>
              <a:off x="2909454" y="2220685"/>
              <a:ext cx="588645" cy="230505"/>
            </a:xfrm>
            <a:prstGeom prst="rect">
              <a:avLst/>
            </a:prstGeom>
            <a:ln>
              <a:noFill/>
            </a:ln>
          </p:spPr>
          <p:txBody>
            <a:bodyPr vert="horz" wrap="square" lIns="91440" tIns="45720" rIns="91440" bIns="45720" anchor="t">
              <a:prstTxWarp prst="textNoShape">
                <a:avLst/>
              </a:prstTxWarp>
              <a:noAutofit/>
            </a:bodyPr>
            <a:lstStyle/>
            <a:p>
              <a:pPr>
                <a:lnSpc>
                  <a:spcPct val="107000"/>
                </a:lnSpc>
                <a:spcAft>
                  <a:spcPts val="800"/>
                </a:spcAft>
              </a:pPr>
              <a:r>
                <a:rPr lang="en-US" sz="1100">
                  <a:effectLst/>
                  <a:latin typeface="Times New Roman" panose="02020603050405020304" pitchFamily="18" charset="0"/>
                  <a:ea typeface="Times New Roman" panose="02020603050405020304" pitchFamily="18" charset="0"/>
                  <a:cs typeface="SimSun" panose="02010600030101010101" pitchFamily="2" charset="-122"/>
                </a:rPr>
                <a:t>11,2%</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p:txBody>
        </p:sp>
        <p:sp>
          <p:nvSpPr>
            <p:cNvPr id="11" name="Rectángulo 10">
              <a:extLst>
                <a:ext uri="{FF2B5EF4-FFF2-40B4-BE49-F238E27FC236}">
                  <a16:creationId xmlns:a16="http://schemas.microsoft.com/office/drawing/2014/main" id="{171ABE38-E6AC-48BE-947C-244FCCFAD0D9}"/>
                </a:ext>
              </a:extLst>
            </p:cNvPr>
            <p:cNvSpPr/>
            <p:nvPr/>
          </p:nvSpPr>
          <p:spPr>
            <a:xfrm rot="12715302" flipH="1" flipV="1">
              <a:off x="3657600" y="1848097"/>
              <a:ext cx="746125" cy="434340"/>
            </a:xfrm>
            <a:prstGeom prst="rect">
              <a:avLst/>
            </a:prstGeom>
            <a:ln>
              <a:noFill/>
            </a:ln>
          </p:spPr>
          <p:txBody>
            <a:bodyPr vert="horz" wrap="square" lIns="91440" tIns="45720" rIns="91440" bIns="45720" anchor="t">
              <a:prstTxWarp prst="textNoShape">
                <a:avLst/>
              </a:prstTxWarp>
              <a:noAutofit/>
            </a:bodyPr>
            <a:lstStyle/>
            <a:p>
              <a:pPr>
                <a:lnSpc>
                  <a:spcPct val="107000"/>
                </a:lnSpc>
                <a:spcAft>
                  <a:spcPts val="800"/>
                </a:spcAft>
              </a:pPr>
              <a:r>
                <a:rPr lang="en-US" sz="1100">
                  <a:effectLst/>
                  <a:latin typeface="Times New Roman" panose="02020603050405020304" pitchFamily="18" charset="0"/>
                  <a:ea typeface="Times New Roman" panose="02020603050405020304" pitchFamily="18" charset="0"/>
                  <a:cs typeface="SimSun" panose="02010600030101010101" pitchFamily="2" charset="-122"/>
                </a:rPr>
                <a:t>16,5%</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p:txBody>
        </p:sp>
        <p:sp>
          <p:nvSpPr>
            <p:cNvPr id="12" name="Rectángulo 11">
              <a:extLst>
                <a:ext uri="{FF2B5EF4-FFF2-40B4-BE49-F238E27FC236}">
                  <a16:creationId xmlns:a16="http://schemas.microsoft.com/office/drawing/2014/main" id="{4E7C102F-5A7E-4CF6-888F-EEA628D8074F}"/>
                </a:ext>
              </a:extLst>
            </p:cNvPr>
            <p:cNvSpPr/>
            <p:nvPr/>
          </p:nvSpPr>
          <p:spPr>
            <a:xfrm>
              <a:off x="2220686" y="629392"/>
              <a:ext cx="588645" cy="230505"/>
            </a:xfrm>
            <a:prstGeom prst="rect">
              <a:avLst/>
            </a:prstGeom>
            <a:ln>
              <a:noFill/>
            </a:ln>
          </p:spPr>
          <p:txBody>
            <a:bodyPr vert="horz" wrap="square" lIns="91440" tIns="45720" rIns="91440" bIns="45720" anchor="t">
              <a:prstTxWarp prst="textNoShape">
                <a:avLst/>
              </a:prstTxWarp>
              <a:noAutofit/>
            </a:bodyPr>
            <a:lstStyle/>
            <a:p>
              <a:pPr>
                <a:lnSpc>
                  <a:spcPct val="107000"/>
                </a:lnSpc>
                <a:spcAft>
                  <a:spcPts val="800"/>
                </a:spcAft>
              </a:pPr>
              <a:r>
                <a:rPr lang="en-US" sz="1100">
                  <a:effectLst/>
                  <a:latin typeface="Times New Roman" panose="02020603050405020304" pitchFamily="18" charset="0"/>
                  <a:ea typeface="Times New Roman" panose="02020603050405020304" pitchFamily="18" charset="0"/>
                  <a:cs typeface="SimSun" panose="02010600030101010101" pitchFamily="2" charset="-122"/>
                </a:rPr>
                <a:t>3,8%</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p:txBody>
        </p:sp>
        <p:sp>
          <p:nvSpPr>
            <p:cNvPr id="13" name="Rectángulo 12">
              <a:extLst>
                <a:ext uri="{FF2B5EF4-FFF2-40B4-BE49-F238E27FC236}">
                  <a16:creationId xmlns:a16="http://schemas.microsoft.com/office/drawing/2014/main" id="{86BDB97C-643F-4AE3-9EC4-40919258A5D9}"/>
                </a:ext>
              </a:extLst>
            </p:cNvPr>
            <p:cNvSpPr/>
            <p:nvPr/>
          </p:nvSpPr>
          <p:spPr>
            <a:xfrm>
              <a:off x="1187532" y="522514"/>
              <a:ext cx="588645" cy="230505"/>
            </a:xfrm>
            <a:prstGeom prst="rect">
              <a:avLst/>
            </a:prstGeom>
            <a:ln>
              <a:noFill/>
            </a:ln>
          </p:spPr>
          <p:txBody>
            <a:bodyPr vert="horz" wrap="square" lIns="91440" tIns="45720" rIns="91440" bIns="45720" anchor="t">
              <a:prstTxWarp prst="textNoShape">
                <a:avLst/>
              </a:prstTxWarp>
              <a:noAutofit/>
            </a:bodyPr>
            <a:lstStyle/>
            <a:p>
              <a:pPr>
                <a:lnSpc>
                  <a:spcPct val="107000"/>
                </a:lnSpc>
                <a:spcAft>
                  <a:spcPts val="800"/>
                </a:spcAft>
              </a:pPr>
              <a:r>
                <a:rPr lang="en-US" sz="1100">
                  <a:effectLst/>
                  <a:latin typeface="Times New Roman" panose="02020603050405020304" pitchFamily="18" charset="0"/>
                  <a:ea typeface="Times New Roman" panose="02020603050405020304" pitchFamily="18" charset="0"/>
                  <a:cs typeface="SimSun" panose="02010600030101010101" pitchFamily="2" charset="-122"/>
                </a:rPr>
                <a:t>4,2%</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p:txBody>
        </p:sp>
        <p:sp>
          <p:nvSpPr>
            <p:cNvPr id="14" name="Rectángulo 13">
              <a:extLst>
                <a:ext uri="{FF2B5EF4-FFF2-40B4-BE49-F238E27FC236}">
                  <a16:creationId xmlns:a16="http://schemas.microsoft.com/office/drawing/2014/main" id="{72766639-C18D-4A73-8461-FFEC8063BE39}"/>
                </a:ext>
              </a:extLst>
            </p:cNvPr>
            <p:cNvSpPr/>
            <p:nvPr/>
          </p:nvSpPr>
          <p:spPr>
            <a:xfrm>
              <a:off x="1056904" y="1852550"/>
              <a:ext cx="588645" cy="230505"/>
            </a:xfrm>
            <a:prstGeom prst="rect">
              <a:avLst/>
            </a:prstGeom>
            <a:ln>
              <a:noFill/>
            </a:ln>
          </p:spPr>
          <p:txBody>
            <a:bodyPr vert="horz" wrap="square" lIns="91440" tIns="45720" rIns="91440" bIns="45720" anchor="t">
              <a:prstTxWarp prst="textNoShape">
                <a:avLst/>
              </a:prstTxWarp>
              <a:noAutofit/>
            </a:bodyPr>
            <a:lstStyle/>
            <a:p>
              <a:pPr>
                <a:lnSpc>
                  <a:spcPct val="107000"/>
                </a:lnSpc>
                <a:spcAft>
                  <a:spcPts val="800"/>
                </a:spcAft>
              </a:pPr>
              <a:r>
                <a:rPr lang="en-US" sz="1100">
                  <a:effectLst/>
                  <a:latin typeface="Times New Roman" panose="02020603050405020304" pitchFamily="18" charset="0"/>
                  <a:ea typeface="Times New Roman" panose="02020603050405020304" pitchFamily="18" charset="0"/>
                  <a:cs typeface="SimSun" panose="02010600030101010101" pitchFamily="2" charset="-122"/>
                </a:rPr>
                <a:t>10,7%</a:t>
              </a:r>
              <a:endParaRPr lang="es-EC" sz="1100">
                <a:effectLst/>
                <a:latin typeface="Times New Roman" panose="02020603050405020304" pitchFamily="18" charset="0"/>
                <a:ea typeface="Times New Roman" panose="02020603050405020304" pitchFamily="18" charset="0"/>
                <a:cs typeface="SimSun" panose="02010600030101010101" pitchFamily="2" charset="-122"/>
              </a:endParaRPr>
            </a:p>
          </p:txBody>
        </p:sp>
        <p:sp>
          <p:nvSpPr>
            <p:cNvPr id="15" name="Rectángulo 14">
              <a:extLst>
                <a:ext uri="{FF2B5EF4-FFF2-40B4-BE49-F238E27FC236}">
                  <a16:creationId xmlns:a16="http://schemas.microsoft.com/office/drawing/2014/main" id="{BAC600A3-A134-4248-BDA2-6A45E6CC5D1B}"/>
                </a:ext>
              </a:extLst>
            </p:cNvPr>
            <p:cNvSpPr/>
            <p:nvPr/>
          </p:nvSpPr>
          <p:spPr>
            <a:xfrm>
              <a:off x="475013" y="1413163"/>
              <a:ext cx="588645" cy="230505"/>
            </a:xfrm>
            <a:prstGeom prst="rect">
              <a:avLst/>
            </a:prstGeom>
            <a:ln>
              <a:noFill/>
            </a:ln>
          </p:spPr>
          <p:txBody>
            <a:bodyPr vert="horz" wrap="square" lIns="91440" tIns="45720" rIns="91440" bIns="45720" anchor="t">
              <a:prstTxWarp prst="textNoShape">
                <a:avLst/>
              </a:prstTxWarp>
              <a:noAutofit/>
            </a:bodyPr>
            <a:lstStyle/>
            <a:p>
              <a:pPr>
                <a:lnSpc>
                  <a:spcPct val="107000"/>
                </a:lnSpc>
                <a:spcAft>
                  <a:spcPts val="800"/>
                </a:spcAft>
              </a:pPr>
              <a:r>
                <a:rPr lang="en-US" sz="1100" dirty="0">
                  <a:effectLst/>
                  <a:latin typeface="Times New Roman" panose="02020603050405020304" pitchFamily="18" charset="0"/>
                  <a:ea typeface="Times New Roman" panose="02020603050405020304" pitchFamily="18" charset="0"/>
                  <a:cs typeface="SimSun" panose="02010600030101010101" pitchFamily="2" charset="-122"/>
                </a:rPr>
                <a:t>15,7%</a:t>
              </a:r>
              <a:endParaRPr lang="es-EC" sz="1100" dirty="0">
                <a:effectLst/>
                <a:latin typeface="Times New Roman" panose="02020603050405020304" pitchFamily="18" charset="0"/>
                <a:ea typeface="Times New Roman" panose="02020603050405020304" pitchFamily="18" charset="0"/>
                <a:cs typeface="SimSun" panose="02010600030101010101" pitchFamily="2" charset="-122"/>
              </a:endParaRPr>
            </a:p>
          </p:txBody>
        </p:sp>
      </p:grpSp>
      <p:sp>
        <p:nvSpPr>
          <p:cNvPr id="16" name="Rectángulo 15">
            <a:extLst>
              <a:ext uri="{FF2B5EF4-FFF2-40B4-BE49-F238E27FC236}">
                <a16:creationId xmlns:a16="http://schemas.microsoft.com/office/drawing/2014/main" id="{66828835-1D62-4022-9495-0C974E1680E5}"/>
              </a:ext>
            </a:extLst>
          </p:cNvPr>
          <p:cNvSpPr/>
          <p:nvPr/>
        </p:nvSpPr>
        <p:spPr>
          <a:xfrm>
            <a:off x="5970280" y="5542243"/>
            <a:ext cx="1717137" cy="369332"/>
          </a:xfrm>
          <a:prstGeom prst="rect">
            <a:avLst/>
          </a:prstGeom>
        </p:spPr>
        <p:txBody>
          <a:bodyPr wrap="none">
            <a:spAutoFit/>
          </a:bodyPr>
          <a:lstStyle/>
          <a:p>
            <a:pPr>
              <a:spcAft>
                <a:spcPts val="100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Muebles enseres</a:t>
            </a:r>
            <a:endParaRPr lang="es-EC" sz="1100" i="1" dirty="0">
              <a:solidFill>
                <a:srgbClr val="44546A"/>
              </a:solidFill>
              <a:effectLst/>
              <a:latin typeface="Times New Roman" panose="02020603050405020304" pitchFamily="18" charset="0"/>
              <a:ea typeface="Times New Roman" panose="02020603050405020304" pitchFamily="18" charset="0"/>
              <a:cs typeface="SimSun" panose="02010600030101010101" pitchFamily="2" charset="-122"/>
            </a:endParaRPr>
          </a:p>
        </p:txBody>
      </p:sp>
    </p:spTree>
    <p:extLst>
      <p:ext uri="{BB962C8B-B14F-4D97-AF65-F5344CB8AC3E}">
        <p14:creationId xmlns:p14="http://schemas.microsoft.com/office/powerpoint/2010/main" val="849088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6243971"/>
            <a:ext cx="3401863" cy="461665"/>
          </a:xfrm>
          <a:prstGeom prst="rect">
            <a:avLst/>
          </a:prstGeom>
        </p:spPr>
      </p:pic>
      <p:sp>
        <p:nvSpPr>
          <p:cNvPr id="3" name="CuadroTexto 2">
            <a:extLst>
              <a:ext uri="{FF2B5EF4-FFF2-40B4-BE49-F238E27FC236}">
                <a16:creationId xmlns:a16="http://schemas.microsoft.com/office/drawing/2014/main" id="{C4B5588C-822B-4AFE-9451-B3451C497EEA}"/>
              </a:ext>
            </a:extLst>
          </p:cNvPr>
          <p:cNvSpPr txBox="1"/>
          <p:nvPr/>
        </p:nvSpPr>
        <p:spPr>
          <a:xfrm>
            <a:off x="3809618" y="152364"/>
            <a:ext cx="5175504" cy="461665"/>
          </a:xfrm>
          <a:prstGeom prst="rect">
            <a:avLst/>
          </a:prstGeom>
          <a:noFill/>
        </p:spPr>
        <p:txBody>
          <a:bodyPr wrap="square" rtlCol="0">
            <a:spAutoFit/>
          </a:bodyPr>
          <a:lstStyle/>
          <a:p>
            <a:pPr algn="ctr"/>
            <a:r>
              <a:rPr lang="es-EC" sz="2400" b="1" dirty="0"/>
              <a:t>Análisis de datos</a:t>
            </a:r>
          </a:p>
        </p:txBody>
      </p:sp>
      <p:pic>
        <p:nvPicPr>
          <p:cNvPr id="9" name="Imagen 8">
            <a:extLst>
              <a:ext uri="{FF2B5EF4-FFF2-40B4-BE49-F238E27FC236}">
                <a16:creationId xmlns:a16="http://schemas.microsoft.com/office/drawing/2014/main" id="{BB03B519-74BE-42DE-8089-EE684895F289}"/>
              </a:ext>
            </a:extLst>
          </p:cNvPr>
          <p:cNvPicPr/>
          <p:nvPr/>
        </p:nvPicPr>
        <p:blipFill rotWithShape="1">
          <a:blip r:embed="rId3">
            <a:extLst>
              <a:ext uri="{28A0092B-C50C-407E-A947-70E740481C1C}">
                <a14:useLocalDpi xmlns:a14="http://schemas.microsoft.com/office/drawing/2010/main" val="0"/>
              </a:ext>
            </a:extLst>
          </a:blip>
          <a:srcRect l="3026"/>
          <a:stretch/>
        </p:blipFill>
        <p:spPr bwMode="auto">
          <a:xfrm>
            <a:off x="556386" y="1834062"/>
            <a:ext cx="5789549" cy="4548450"/>
          </a:xfrm>
          <a:prstGeom prst="rect">
            <a:avLst/>
          </a:prstGeom>
          <a:ln>
            <a:solidFill>
              <a:schemeClr val="bg1">
                <a:lumMod val="85000"/>
              </a:schemeClr>
            </a:solidFill>
          </a:ln>
          <a:extLst>
            <a:ext uri="{53640926-AAD7-44D8-BBD7-CCE9431645EC}">
              <a14:shadowObscured xmlns:a14="http://schemas.microsoft.com/office/drawing/2010/main"/>
            </a:ext>
          </a:extLst>
        </p:spPr>
      </p:pic>
      <p:sp>
        <p:nvSpPr>
          <p:cNvPr id="10" name="Rectángulo 9">
            <a:extLst>
              <a:ext uri="{FF2B5EF4-FFF2-40B4-BE49-F238E27FC236}">
                <a16:creationId xmlns:a16="http://schemas.microsoft.com/office/drawing/2014/main" id="{A10DE106-0519-4D2F-AF2D-FE484506F30F}"/>
              </a:ext>
            </a:extLst>
          </p:cNvPr>
          <p:cNvSpPr/>
          <p:nvPr/>
        </p:nvSpPr>
        <p:spPr>
          <a:xfrm>
            <a:off x="556387" y="762380"/>
            <a:ext cx="6096000" cy="923330"/>
          </a:xfrm>
          <a:prstGeom prst="rect">
            <a:avLst/>
          </a:prstGeom>
        </p:spPr>
        <p:txBody>
          <a:bodyPr>
            <a:spAutoFit/>
          </a:bodyPr>
          <a:lstStyle/>
          <a:p>
            <a:r>
              <a:rPr lang="es-EC" dirty="0">
                <a:latin typeface="Times New Roman" panose="02020603050405020304" pitchFamily="18" charset="0"/>
                <a:ea typeface="Times New Roman" panose="02020603050405020304" pitchFamily="18" charset="0"/>
                <a:cs typeface="SimSun" panose="02010600030101010101" pitchFamily="2" charset="-122"/>
              </a:rPr>
              <a:t>Vida familiar, relaciones sociales, aceptación social de la vejez y servicios de salud, de acuerdo con personas aseguradas y no aseguradas. </a:t>
            </a:r>
            <a:endParaRPr lang="es-EC" dirty="0"/>
          </a:p>
        </p:txBody>
      </p:sp>
      <p:pic>
        <p:nvPicPr>
          <p:cNvPr id="11" name="Imagen 10">
            <a:extLst>
              <a:ext uri="{FF2B5EF4-FFF2-40B4-BE49-F238E27FC236}">
                <a16:creationId xmlns:a16="http://schemas.microsoft.com/office/drawing/2014/main" id="{2A72E931-5A64-467D-B129-22B529ED2A1E}"/>
              </a:ext>
            </a:extLst>
          </p:cNvPr>
          <p:cNvPicPr/>
          <p:nvPr/>
        </p:nvPicPr>
        <p:blipFill rotWithShape="1">
          <a:blip r:embed="rId4"/>
          <a:srcRect l="2954"/>
          <a:stretch/>
        </p:blipFill>
        <p:spPr bwMode="auto">
          <a:xfrm>
            <a:off x="6652387" y="614029"/>
            <a:ext cx="5190490" cy="4617320"/>
          </a:xfrm>
          <a:prstGeom prst="rect">
            <a:avLst/>
          </a:prstGeom>
          <a:ln>
            <a:solidFill>
              <a:schemeClr val="bg1">
                <a:lumMod val="85000"/>
              </a:schemeClr>
            </a:solidFill>
          </a:ln>
          <a:extLst>
            <a:ext uri="{53640926-AAD7-44D8-BBD7-CCE9431645EC}">
              <a14:shadowObscured xmlns:a14="http://schemas.microsoft.com/office/drawing/2010/main"/>
            </a:ext>
          </a:extLst>
        </p:spPr>
      </p:pic>
      <p:sp>
        <p:nvSpPr>
          <p:cNvPr id="12" name="Rectángulo 11">
            <a:extLst>
              <a:ext uri="{FF2B5EF4-FFF2-40B4-BE49-F238E27FC236}">
                <a16:creationId xmlns:a16="http://schemas.microsoft.com/office/drawing/2014/main" id="{51A7BB54-5F48-4056-8D48-7BF00DCDFBEC}"/>
              </a:ext>
            </a:extLst>
          </p:cNvPr>
          <p:cNvSpPr/>
          <p:nvPr/>
        </p:nvSpPr>
        <p:spPr>
          <a:xfrm>
            <a:off x="6397370" y="5231349"/>
            <a:ext cx="6096000" cy="923330"/>
          </a:xfrm>
          <a:prstGeom prst="rect">
            <a:avLst/>
          </a:prstGeom>
        </p:spPr>
        <p:txBody>
          <a:bodyPr>
            <a:spAutoFit/>
          </a:bodyPr>
          <a:lstStyle/>
          <a:p>
            <a:r>
              <a:rPr lang="es-EC" dirty="0">
                <a:latin typeface="Times New Roman" panose="02020603050405020304" pitchFamily="18" charset="0"/>
                <a:ea typeface="Times New Roman" panose="02020603050405020304" pitchFamily="18" charset="0"/>
                <a:cs typeface="SimSun" panose="02010600030101010101" pitchFamily="2" charset="-122"/>
              </a:rPr>
              <a:t>Desarrollo de actividades diarias, estado de salud, acceso a la atención médica y calificación de la atención médica; de acuerdo con personas aseguradas y no aseguradas. </a:t>
            </a:r>
            <a:endParaRPr lang="es-EC" dirty="0"/>
          </a:p>
        </p:txBody>
      </p:sp>
    </p:spTree>
    <p:extLst>
      <p:ext uri="{BB962C8B-B14F-4D97-AF65-F5344CB8AC3E}">
        <p14:creationId xmlns:p14="http://schemas.microsoft.com/office/powerpoint/2010/main" val="3892177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6243972"/>
            <a:ext cx="3401863" cy="461664"/>
          </a:xfrm>
          <a:prstGeom prst="rect">
            <a:avLst/>
          </a:prstGeom>
        </p:spPr>
      </p:pic>
      <p:sp>
        <p:nvSpPr>
          <p:cNvPr id="3" name="CuadroTexto 2">
            <a:extLst>
              <a:ext uri="{FF2B5EF4-FFF2-40B4-BE49-F238E27FC236}">
                <a16:creationId xmlns:a16="http://schemas.microsoft.com/office/drawing/2014/main" id="{C4B5588C-822B-4AFE-9451-B3451C497EEA}"/>
              </a:ext>
            </a:extLst>
          </p:cNvPr>
          <p:cNvSpPr txBox="1"/>
          <p:nvPr/>
        </p:nvSpPr>
        <p:spPr>
          <a:xfrm>
            <a:off x="3809618" y="152364"/>
            <a:ext cx="5175504" cy="461665"/>
          </a:xfrm>
          <a:prstGeom prst="rect">
            <a:avLst/>
          </a:prstGeom>
          <a:noFill/>
        </p:spPr>
        <p:txBody>
          <a:bodyPr wrap="square" rtlCol="0">
            <a:spAutoFit/>
          </a:bodyPr>
          <a:lstStyle/>
          <a:p>
            <a:pPr algn="ctr"/>
            <a:r>
              <a:rPr lang="es-EC" sz="2400" b="1" dirty="0"/>
              <a:t>Análisis de datos</a:t>
            </a:r>
          </a:p>
        </p:txBody>
      </p:sp>
      <p:pic>
        <p:nvPicPr>
          <p:cNvPr id="9" name="Imagen 8">
            <a:extLst>
              <a:ext uri="{FF2B5EF4-FFF2-40B4-BE49-F238E27FC236}">
                <a16:creationId xmlns:a16="http://schemas.microsoft.com/office/drawing/2014/main" id="{DD9C3058-AC09-4474-9D06-4D0D46D8B514}"/>
              </a:ext>
            </a:extLst>
          </p:cNvPr>
          <p:cNvPicPr/>
          <p:nvPr/>
        </p:nvPicPr>
        <p:blipFill rotWithShape="1">
          <a:blip r:embed="rId3"/>
          <a:srcRect l="3279"/>
          <a:stretch/>
        </p:blipFill>
        <p:spPr bwMode="auto">
          <a:xfrm>
            <a:off x="446659" y="954151"/>
            <a:ext cx="5347972" cy="4828155"/>
          </a:xfrm>
          <a:prstGeom prst="rect">
            <a:avLst/>
          </a:prstGeom>
          <a:ln>
            <a:solidFill>
              <a:schemeClr val="bg1">
                <a:lumMod val="85000"/>
              </a:schemeClr>
            </a:solidFill>
          </a:ln>
          <a:extLst>
            <a:ext uri="{53640926-AAD7-44D8-BBD7-CCE9431645EC}">
              <a14:shadowObscured xmlns:a14="http://schemas.microsoft.com/office/drawing/2010/main"/>
            </a:ext>
          </a:extLst>
        </p:spPr>
      </p:pic>
      <p:sp>
        <p:nvSpPr>
          <p:cNvPr id="6" name="Rectángulo 5">
            <a:extLst>
              <a:ext uri="{FF2B5EF4-FFF2-40B4-BE49-F238E27FC236}">
                <a16:creationId xmlns:a16="http://schemas.microsoft.com/office/drawing/2014/main" id="{9839F1DB-8729-4942-AE97-23A68130AF43}"/>
              </a:ext>
            </a:extLst>
          </p:cNvPr>
          <p:cNvSpPr/>
          <p:nvPr/>
        </p:nvSpPr>
        <p:spPr>
          <a:xfrm>
            <a:off x="301370" y="5782306"/>
            <a:ext cx="6096000" cy="923330"/>
          </a:xfrm>
          <a:prstGeom prst="rect">
            <a:avLst/>
          </a:prstGeom>
        </p:spPr>
        <p:txBody>
          <a:bodyPr>
            <a:spAutoFit/>
          </a:bodyPr>
          <a:lstStyle/>
          <a:p>
            <a:pPr>
              <a:spcAft>
                <a:spcPts val="0"/>
              </a:spcAft>
            </a:pPr>
            <a:r>
              <a:rPr lang="es-EC" dirty="0">
                <a:latin typeface="Times New Roman" panose="02020603050405020304" pitchFamily="18" charset="0"/>
                <a:ea typeface="Times New Roman" panose="02020603050405020304" pitchFamily="18" charset="0"/>
                <a:cs typeface="SimSun" panose="02010600030101010101" pitchFamily="2" charset="-122"/>
              </a:rPr>
              <a:t>Nivel de ingresos, situación económica, nivel de estabilidad laboral y autonomía de los ingresos, de acuerdo con personas de la tercera edad que tienen o no tienen trabajo. </a:t>
            </a:r>
            <a:endParaRPr lang="es-EC" sz="1600" dirty="0">
              <a:effectLst/>
              <a:latin typeface="Times New Roman" panose="02020603050405020304" pitchFamily="18" charset="0"/>
              <a:ea typeface="Times New Roman" panose="02020603050405020304" pitchFamily="18" charset="0"/>
              <a:cs typeface="SimSun" panose="02010600030101010101" pitchFamily="2" charset="-122"/>
            </a:endParaRPr>
          </a:p>
        </p:txBody>
      </p:sp>
      <p:pic>
        <p:nvPicPr>
          <p:cNvPr id="10" name="Imagen 9">
            <a:extLst>
              <a:ext uri="{FF2B5EF4-FFF2-40B4-BE49-F238E27FC236}">
                <a16:creationId xmlns:a16="http://schemas.microsoft.com/office/drawing/2014/main" id="{2FA83138-91E8-4BA7-BD9E-EFDC534D888D}"/>
              </a:ext>
            </a:extLst>
          </p:cNvPr>
          <p:cNvPicPr/>
          <p:nvPr/>
        </p:nvPicPr>
        <p:blipFill rotWithShape="1">
          <a:blip r:embed="rId4"/>
          <a:srcRect l="2954"/>
          <a:stretch/>
        </p:blipFill>
        <p:spPr bwMode="auto">
          <a:xfrm>
            <a:off x="6397370" y="614028"/>
            <a:ext cx="5593462" cy="4561475"/>
          </a:xfrm>
          <a:prstGeom prst="rect">
            <a:avLst/>
          </a:prstGeom>
          <a:ln>
            <a:solidFill>
              <a:schemeClr val="bg1">
                <a:lumMod val="85000"/>
              </a:schemeClr>
            </a:solidFill>
          </a:ln>
          <a:extLst>
            <a:ext uri="{53640926-AAD7-44D8-BBD7-CCE9431645EC}">
              <a14:shadowObscured xmlns:a14="http://schemas.microsoft.com/office/drawing/2010/main"/>
            </a:ext>
          </a:extLst>
        </p:spPr>
      </p:pic>
      <p:sp>
        <p:nvSpPr>
          <p:cNvPr id="11" name="Rectángulo 10">
            <a:extLst>
              <a:ext uri="{FF2B5EF4-FFF2-40B4-BE49-F238E27FC236}">
                <a16:creationId xmlns:a16="http://schemas.microsoft.com/office/drawing/2014/main" id="{76125011-D36F-4245-A78F-1B36256EDBFF}"/>
              </a:ext>
            </a:extLst>
          </p:cNvPr>
          <p:cNvSpPr/>
          <p:nvPr/>
        </p:nvSpPr>
        <p:spPr>
          <a:xfrm>
            <a:off x="6146101" y="5175503"/>
            <a:ext cx="6096000" cy="923330"/>
          </a:xfrm>
          <a:prstGeom prst="rect">
            <a:avLst/>
          </a:prstGeom>
        </p:spPr>
        <p:txBody>
          <a:bodyPr>
            <a:spAutoFit/>
          </a:bodyPr>
          <a:lstStyle/>
          <a:p>
            <a:pPr>
              <a:spcAft>
                <a:spcPts val="0"/>
              </a:spcAft>
            </a:pPr>
            <a:r>
              <a:rPr lang="es-EC" dirty="0">
                <a:latin typeface="Times New Roman" panose="02020603050405020304" pitchFamily="18" charset="0"/>
                <a:ea typeface="Times New Roman" panose="02020603050405020304" pitchFamily="18" charset="0"/>
                <a:cs typeface="SimSun" panose="02010600030101010101" pitchFamily="2" charset="-122"/>
              </a:rPr>
              <a:t>Vida familiar, relaciones sociales, aceptación social de la vejez, desarrollo de actividades diarias y estado de salud, de acuerdo con personas de la tercera edad que tienen o no tienen trabajo.  </a:t>
            </a:r>
            <a:endParaRPr lang="es-EC" sz="1600" dirty="0">
              <a:effectLst/>
              <a:latin typeface="Times New Roman" panose="02020603050405020304" pitchFamily="18" charset="0"/>
              <a:ea typeface="Times New Roman" panose="02020603050405020304" pitchFamily="18" charset="0"/>
              <a:cs typeface="SimSun" panose="02010600030101010101" pitchFamily="2" charset="-122"/>
            </a:endParaRPr>
          </a:p>
        </p:txBody>
      </p:sp>
    </p:spTree>
    <p:extLst>
      <p:ext uri="{BB962C8B-B14F-4D97-AF65-F5344CB8AC3E}">
        <p14:creationId xmlns:p14="http://schemas.microsoft.com/office/powerpoint/2010/main" val="1750774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6243972"/>
            <a:ext cx="3401863" cy="461664"/>
          </a:xfrm>
          <a:prstGeom prst="rect">
            <a:avLst/>
          </a:prstGeom>
        </p:spPr>
      </p:pic>
      <p:sp>
        <p:nvSpPr>
          <p:cNvPr id="3" name="CuadroTexto 2">
            <a:extLst>
              <a:ext uri="{FF2B5EF4-FFF2-40B4-BE49-F238E27FC236}">
                <a16:creationId xmlns:a16="http://schemas.microsoft.com/office/drawing/2014/main" id="{C4B5588C-822B-4AFE-9451-B3451C497EEA}"/>
              </a:ext>
            </a:extLst>
          </p:cNvPr>
          <p:cNvSpPr txBox="1"/>
          <p:nvPr/>
        </p:nvSpPr>
        <p:spPr>
          <a:xfrm>
            <a:off x="3809618" y="152364"/>
            <a:ext cx="5175504" cy="461665"/>
          </a:xfrm>
          <a:prstGeom prst="rect">
            <a:avLst/>
          </a:prstGeom>
          <a:noFill/>
        </p:spPr>
        <p:txBody>
          <a:bodyPr wrap="square" rtlCol="0">
            <a:spAutoFit/>
          </a:bodyPr>
          <a:lstStyle/>
          <a:p>
            <a:pPr algn="ctr"/>
            <a:r>
              <a:rPr lang="es-EC" sz="2400" b="1" dirty="0"/>
              <a:t>Análisis de datos</a:t>
            </a:r>
          </a:p>
        </p:txBody>
      </p:sp>
      <p:pic>
        <p:nvPicPr>
          <p:cNvPr id="8" name="Imagen 7">
            <a:extLst>
              <a:ext uri="{FF2B5EF4-FFF2-40B4-BE49-F238E27FC236}">
                <a16:creationId xmlns:a16="http://schemas.microsoft.com/office/drawing/2014/main" id="{479F56E2-6CDD-40E8-90F8-6CF99D7726B2}"/>
              </a:ext>
            </a:extLst>
          </p:cNvPr>
          <p:cNvPicPr/>
          <p:nvPr/>
        </p:nvPicPr>
        <p:blipFill rotWithShape="1">
          <a:blip r:embed="rId3"/>
          <a:srcRect l="3446"/>
          <a:stretch/>
        </p:blipFill>
        <p:spPr bwMode="auto">
          <a:xfrm>
            <a:off x="909955" y="614028"/>
            <a:ext cx="5399405" cy="4799219"/>
          </a:xfrm>
          <a:prstGeom prst="rect">
            <a:avLst/>
          </a:prstGeom>
          <a:ln>
            <a:solidFill>
              <a:schemeClr val="bg1">
                <a:lumMod val="85000"/>
              </a:schemeClr>
            </a:solidFill>
          </a:ln>
          <a:extLst>
            <a:ext uri="{53640926-AAD7-44D8-BBD7-CCE9431645EC}">
              <a14:shadowObscured xmlns:a14="http://schemas.microsoft.com/office/drawing/2010/main"/>
            </a:ext>
          </a:extLst>
        </p:spPr>
      </p:pic>
      <p:sp>
        <p:nvSpPr>
          <p:cNvPr id="4" name="Rectángulo 3">
            <a:extLst>
              <a:ext uri="{FF2B5EF4-FFF2-40B4-BE49-F238E27FC236}">
                <a16:creationId xmlns:a16="http://schemas.microsoft.com/office/drawing/2014/main" id="{9A64B8D2-04DE-47AC-BFF4-F35BD449B106}"/>
              </a:ext>
            </a:extLst>
          </p:cNvPr>
          <p:cNvSpPr/>
          <p:nvPr/>
        </p:nvSpPr>
        <p:spPr>
          <a:xfrm>
            <a:off x="761618" y="5413247"/>
            <a:ext cx="5547742" cy="1200329"/>
          </a:xfrm>
          <a:prstGeom prst="rect">
            <a:avLst/>
          </a:prstGeom>
        </p:spPr>
        <p:txBody>
          <a:bodyPr wrap="square">
            <a:spAutoFit/>
          </a:bodyPr>
          <a:lstStyle/>
          <a:p>
            <a:pPr algn="just">
              <a:spcAft>
                <a:spcPts val="0"/>
              </a:spcAft>
            </a:pPr>
            <a:r>
              <a:rPr lang="es-EC" dirty="0">
                <a:latin typeface="Times New Roman" panose="02020603050405020304" pitchFamily="18" charset="0"/>
                <a:ea typeface="Times New Roman" panose="02020603050405020304" pitchFamily="18" charset="0"/>
                <a:cs typeface="SimSun" panose="02010600030101010101" pitchFamily="2" charset="-122"/>
              </a:rPr>
              <a:t>Acceso a la atención médica en el último año, calificación de la atención médica y calificación del transporte público, de acuerdo con personas de la tercera edad que tienen o no tienen trabajo.  </a:t>
            </a:r>
            <a:endParaRPr lang="es-EC" sz="1600" dirty="0">
              <a:effectLst/>
              <a:latin typeface="Times New Roman" panose="02020603050405020304" pitchFamily="18" charset="0"/>
              <a:ea typeface="Times New Roman" panose="02020603050405020304" pitchFamily="18" charset="0"/>
              <a:cs typeface="SimSun" panose="02010600030101010101" pitchFamily="2" charset="-122"/>
            </a:endParaRPr>
          </a:p>
        </p:txBody>
      </p:sp>
      <p:pic>
        <p:nvPicPr>
          <p:cNvPr id="12" name="Imagen 11">
            <a:extLst>
              <a:ext uri="{FF2B5EF4-FFF2-40B4-BE49-F238E27FC236}">
                <a16:creationId xmlns:a16="http://schemas.microsoft.com/office/drawing/2014/main" id="{831D9E95-ADFF-42A1-8033-79DDA5334818}"/>
              </a:ext>
            </a:extLst>
          </p:cNvPr>
          <p:cNvPicPr/>
          <p:nvPr/>
        </p:nvPicPr>
        <p:blipFill rotWithShape="1">
          <a:blip r:embed="rId4"/>
          <a:srcRect l="2707"/>
          <a:stretch/>
        </p:blipFill>
        <p:spPr bwMode="auto">
          <a:xfrm>
            <a:off x="6457697" y="614028"/>
            <a:ext cx="5739383" cy="4799218"/>
          </a:xfrm>
          <a:prstGeom prst="rect">
            <a:avLst/>
          </a:prstGeom>
          <a:ln>
            <a:solidFill>
              <a:schemeClr val="bg1">
                <a:lumMod val="85000"/>
              </a:schemeClr>
            </a:solid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39E9DDB2-F15E-45CA-8CEC-D98F94DF308F}"/>
              </a:ext>
            </a:extLst>
          </p:cNvPr>
          <p:cNvSpPr/>
          <p:nvPr/>
        </p:nvSpPr>
        <p:spPr>
          <a:xfrm>
            <a:off x="6397370" y="5413246"/>
            <a:ext cx="6096000" cy="923330"/>
          </a:xfrm>
          <a:prstGeom prst="rect">
            <a:avLst/>
          </a:prstGeom>
        </p:spPr>
        <p:txBody>
          <a:bodyPr>
            <a:spAutoFit/>
          </a:bodyPr>
          <a:lstStyle/>
          <a:p>
            <a:pPr>
              <a:spcAft>
                <a:spcPts val="0"/>
              </a:spcAft>
            </a:pPr>
            <a:r>
              <a:rPr lang="es-EC" dirty="0">
                <a:latin typeface="Times New Roman" panose="02020603050405020304" pitchFamily="18" charset="0"/>
                <a:ea typeface="Times New Roman" panose="02020603050405020304" pitchFamily="18" charset="0"/>
                <a:cs typeface="SimSun" panose="02010600030101010101" pitchFamily="2" charset="-122"/>
              </a:rPr>
              <a:t>Vida familiar, relaciones sociales y aceptación social de la vejez, de acuerdo con personas de la tercera edad que viven o no viven solos.  .</a:t>
            </a:r>
            <a:endParaRPr lang="es-EC" sz="1600" dirty="0">
              <a:effectLst/>
              <a:latin typeface="Times New Roman" panose="02020603050405020304" pitchFamily="18" charset="0"/>
              <a:ea typeface="Times New Roman" panose="02020603050405020304" pitchFamily="18" charset="0"/>
              <a:cs typeface="SimSun" panose="02010600030101010101" pitchFamily="2" charset="-122"/>
            </a:endParaRPr>
          </a:p>
        </p:txBody>
      </p:sp>
    </p:spTree>
    <p:extLst>
      <p:ext uri="{BB962C8B-B14F-4D97-AF65-F5344CB8AC3E}">
        <p14:creationId xmlns:p14="http://schemas.microsoft.com/office/powerpoint/2010/main" val="2245853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6243972"/>
            <a:ext cx="3401863" cy="461664"/>
          </a:xfrm>
          <a:prstGeom prst="rect">
            <a:avLst/>
          </a:prstGeom>
        </p:spPr>
      </p:pic>
      <p:sp>
        <p:nvSpPr>
          <p:cNvPr id="3" name="CuadroTexto 2">
            <a:extLst>
              <a:ext uri="{FF2B5EF4-FFF2-40B4-BE49-F238E27FC236}">
                <a16:creationId xmlns:a16="http://schemas.microsoft.com/office/drawing/2014/main" id="{C4B5588C-822B-4AFE-9451-B3451C497EEA}"/>
              </a:ext>
            </a:extLst>
          </p:cNvPr>
          <p:cNvSpPr txBox="1"/>
          <p:nvPr/>
        </p:nvSpPr>
        <p:spPr>
          <a:xfrm>
            <a:off x="3809618" y="152364"/>
            <a:ext cx="5175504" cy="461665"/>
          </a:xfrm>
          <a:prstGeom prst="rect">
            <a:avLst/>
          </a:prstGeom>
          <a:noFill/>
        </p:spPr>
        <p:txBody>
          <a:bodyPr wrap="square" rtlCol="0">
            <a:spAutoFit/>
          </a:bodyPr>
          <a:lstStyle/>
          <a:p>
            <a:pPr algn="ctr"/>
            <a:r>
              <a:rPr lang="es-EC" sz="2400" b="1" dirty="0"/>
              <a:t>Análisis de datos</a:t>
            </a:r>
          </a:p>
        </p:txBody>
      </p:sp>
      <p:pic>
        <p:nvPicPr>
          <p:cNvPr id="4" name="Imagen 3">
            <a:extLst>
              <a:ext uri="{FF2B5EF4-FFF2-40B4-BE49-F238E27FC236}">
                <a16:creationId xmlns:a16="http://schemas.microsoft.com/office/drawing/2014/main" id="{9D932BBA-F6E7-4583-A7D6-2786514EAF59}"/>
              </a:ext>
            </a:extLst>
          </p:cNvPr>
          <p:cNvPicPr/>
          <p:nvPr/>
        </p:nvPicPr>
        <p:blipFill rotWithShape="1">
          <a:blip r:embed="rId3"/>
          <a:srcRect l="2954"/>
          <a:stretch/>
        </p:blipFill>
        <p:spPr bwMode="auto">
          <a:xfrm>
            <a:off x="703960" y="614028"/>
            <a:ext cx="5538473" cy="5036963"/>
          </a:xfrm>
          <a:prstGeom prst="rect">
            <a:avLst/>
          </a:prstGeom>
          <a:ln>
            <a:solidFill>
              <a:schemeClr val="bg1">
                <a:lumMod val="85000"/>
              </a:schemeClr>
            </a:solid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EAC553FD-2BC0-4094-B9A0-8B9951E5363D}"/>
              </a:ext>
            </a:extLst>
          </p:cNvPr>
          <p:cNvSpPr/>
          <p:nvPr/>
        </p:nvSpPr>
        <p:spPr>
          <a:xfrm>
            <a:off x="761617" y="5650992"/>
            <a:ext cx="5480815" cy="923330"/>
          </a:xfrm>
          <a:prstGeom prst="rect">
            <a:avLst/>
          </a:prstGeom>
        </p:spPr>
        <p:txBody>
          <a:bodyPr wrap="square">
            <a:spAutoFit/>
          </a:bodyPr>
          <a:lstStyle/>
          <a:p>
            <a:pPr>
              <a:spcAft>
                <a:spcPts val="0"/>
              </a:spcAft>
            </a:pPr>
            <a:r>
              <a:rPr lang="es-EC" dirty="0">
                <a:latin typeface="Times New Roman" panose="02020603050405020304" pitchFamily="18" charset="0"/>
                <a:ea typeface="Times New Roman" panose="02020603050405020304" pitchFamily="18" charset="0"/>
                <a:cs typeface="SimSun" panose="02010600030101010101" pitchFamily="2" charset="-122"/>
              </a:rPr>
              <a:t>Servicios de salud, desarrollo de actividades diarias y estado de salud, de acuerdo con personas de la tercera edad que viven o no viven solos.  </a:t>
            </a:r>
            <a:endParaRPr lang="es-EC" sz="1600" dirty="0">
              <a:effectLst/>
              <a:latin typeface="Times New Roman" panose="02020603050405020304" pitchFamily="18" charset="0"/>
              <a:ea typeface="Times New Roman" panose="02020603050405020304" pitchFamily="18" charset="0"/>
              <a:cs typeface="SimSun" panose="02010600030101010101" pitchFamily="2" charset="-122"/>
            </a:endParaRPr>
          </a:p>
        </p:txBody>
      </p:sp>
      <p:pic>
        <p:nvPicPr>
          <p:cNvPr id="6" name="Imagen 5">
            <a:extLst>
              <a:ext uri="{FF2B5EF4-FFF2-40B4-BE49-F238E27FC236}">
                <a16:creationId xmlns:a16="http://schemas.microsoft.com/office/drawing/2014/main" id="{DCA2EB44-2AE0-4F6B-B684-7785C922050A}"/>
              </a:ext>
            </a:extLst>
          </p:cNvPr>
          <p:cNvPicPr/>
          <p:nvPr/>
        </p:nvPicPr>
        <p:blipFill rotWithShape="1">
          <a:blip r:embed="rId4"/>
          <a:srcRect l="3200"/>
          <a:stretch/>
        </p:blipFill>
        <p:spPr bwMode="auto">
          <a:xfrm>
            <a:off x="6404863" y="614029"/>
            <a:ext cx="5538473" cy="5036962"/>
          </a:xfrm>
          <a:prstGeom prst="rect">
            <a:avLst/>
          </a:prstGeom>
          <a:ln>
            <a:solidFill>
              <a:schemeClr val="bg1">
                <a:lumMod val="85000"/>
              </a:schemeClr>
            </a:solidFill>
          </a:ln>
          <a:extLst>
            <a:ext uri="{53640926-AAD7-44D8-BBD7-CCE9431645EC}">
              <a14:shadowObscured xmlns:a14="http://schemas.microsoft.com/office/drawing/2010/main"/>
            </a:ext>
          </a:extLst>
        </p:spPr>
      </p:pic>
      <p:sp>
        <p:nvSpPr>
          <p:cNvPr id="7" name="Rectángulo 6">
            <a:extLst>
              <a:ext uri="{FF2B5EF4-FFF2-40B4-BE49-F238E27FC236}">
                <a16:creationId xmlns:a16="http://schemas.microsoft.com/office/drawing/2014/main" id="{2FC1FF9F-3EEB-46D6-BB9C-E5A8B966A39E}"/>
              </a:ext>
            </a:extLst>
          </p:cNvPr>
          <p:cNvSpPr/>
          <p:nvPr/>
        </p:nvSpPr>
        <p:spPr>
          <a:xfrm>
            <a:off x="6242432" y="5556153"/>
            <a:ext cx="6096000" cy="923330"/>
          </a:xfrm>
          <a:prstGeom prst="rect">
            <a:avLst/>
          </a:prstGeom>
        </p:spPr>
        <p:txBody>
          <a:bodyPr>
            <a:spAutoFit/>
          </a:bodyPr>
          <a:lstStyle/>
          <a:p>
            <a:pPr>
              <a:spcAft>
                <a:spcPts val="0"/>
              </a:spcAft>
            </a:pPr>
            <a:r>
              <a:rPr lang="es-EC" dirty="0">
                <a:latin typeface="Times New Roman" panose="02020603050405020304" pitchFamily="18" charset="0"/>
                <a:ea typeface="Times New Roman" panose="02020603050405020304" pitchFamily="18" charset="0"/>
                <a:cs typeface="SimSun" panose="02010600030101010101" pitchFamily="2" charset="-122"/>
              </a:rPr>
              <a:t>Acceso a la atención médica en el último año, calificación de la atención médica y calificación del transporte público, de acuerdo al género. </a:t>
            </a:r>
            <a:endParaRPr lang="es-EC" sz="1600" dirty="0">
              <a:effectLst/>
              <a:latin typeface="Times New Roman" panose="02020603050405020304" pitchFamily="18" charset="0"/>
              <a:ea typeface="Times New Roman" panose="02020603050405020304" pitchFamily="18" charset="0"/>
              <a:cs typeface="SimSun" panose="02010600030101010101" pitchFamily="2" charset="-122"/>
            </a:endParaRPr>
          </a:p>
        </p:txBody>
      </p:sp>
    </p:spTree>
    <p:extLst>
      <p:ext uri="{BB962C8B-B14F-4D97-AF65-F5344CB8AC3E}">
        <p14:creationId xmlns:p14="http://schemas.microsoft.com/office/powerpoint/2010/main" val="4136606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6243972"/>
            <a:ext cx="3401863" cy="461664"/>
          </a:xfrm>
          <a:prstGeom prst="rect">
            <a:avLst/>
          </a:prstGeom>
        </p:spPr>
      </p:pic>
      <p:sp>
        <p:nvSpPr>
          <p:cNvPr id="3" name="CuadroTexto 2">
            <a:extLst>
              <a:ext uri="{FF2B5EF4-FFF2-40B4-BE49-F238E27FC236}">
                <a16:creationId xmlns:a16="http://schemas.microsoft.com/office/drawing/2014/main" id="{C4B5588C-822B-4AFE-9451-B3451C497EEA}"/>
              </a:ext>
            </a:extLst>
          </p:cNvPr>
          <p:cNvSpPr txBox="1"/>
          <p:nvPr/>
        </p:nvSpPr>
        <p:spPr>
          <a:xfrm>
            <a:off x="3809618" y="152364"/>
            <a:ext cx="5175504" cy="461665"/>
          </a:xfrm>
          <a:prstGeom prst="rect">
            <a:avLst/>
          </a:prstGeom>
          <a:noFill/>
        </p:spPr>
        <p:txBody>
          <a:bodyPr wrap="square" rtlCol="0">
            <a:spAutoFit/>
          </a:bodyPr>
          <a:lstStyle/>
          <a:p>
            <a:pPr algn="ctr"/>
            <a:r>
              <a:rPr lang="es-EC" sz="2400" b="1" dirty="0"/>
              <a:t>Análisis de datos</a:t>
            </a:r>
          </a:p>
        </p:txBody>
      </p:sp>
      <p:pic>
        <p:nvPicPr>
          <p:cNvPr id="4" name="Imagen 3">
            <a:extLst>
              <a:ext uri="{FF2B5EF4-FFF2-40B4-BE49-F238E27FC236}">
                <a16:creationId xmlns:a16="http://schemas.microsoft.com/office/drawing/2014/main" id="{CBE74955-E67A-4078-91F4-4BAA4621BB8C}"/>
              </a:ext>
            </a:extLst>
          </p:cNvPr>
          <p:cNvPicPr/>
          <p:nvPr/>
        </p:nvPicPr>
        <p:blipFill rotWithShape="1">
          <a:blip r:embed="rId3"/>
          <a:srcRect l="2954"/>
          <a:stretch/>
        </p:blipFill>
        <p:spPr bwMode="auto">
          <a:xfrm>
            <a:off x="483234" y="614028"/>
            <a:ext cx="5807837" cy="5629943"/>
          </a:xfrm>
          <a:prstGeom prst="rect">
            <a:avLst/>
          </a:prstGeom>
          <a:ln>
            <a:solidFill>
              <a:schemeClr val="bg1">
                <a:lumMod val="85000"/>
              </a:schemeClr>
            </a:solid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3BDD8FBB-998A-4C7F-A550-8C264C2E25D3}"/>
              </a:ext>
            </a:extLst>
          </p:cNvPr>
          <p:cNvSpPr/>
          <p:nvPr/>
        </p:nvSpPr>
        <p:spPr>
          <a:xfrm>
            <a:off x="483235" y="6243971"/>
            <a:ext cx="6096000" cy="646331"/>
          </a:xfrm>
          <a:prstGeom prst="rect">
            <a:avLst/>
          </a:prstGeom>
        </p:spPr>
        <p:txBody>
          <a:bodyPr>
            <a:spAutoFit/>
          </a:bodyPr>
          <a:lstStyle/>
          <a:p>
            <a:pPr>
              <a:spcAft>
                <a:spcPts val="0"/>
              </a:spcAft>
            </a:pPr>
            <a:r>
              <a:rPr lang="es-EC" dirty="0">
                <a:latin typeface="Times New Roman" panose="02020603050405020304" pitchFamily="18" charset="0"/>
                <a:ea typeface="Times New Roman" panose="02020603050405020304" pitchFamily="18" charset="0"/>
                <a:cs typeface="SimSun" panose="02010600030101010101" pitchFamily="2" charset="-122"/>
              </a:rPr>
              <a:t>Nivel de ingresos, situación económica, nivel de estabilidad y autonomía de los ingresos, de acuerdo al género. </a:t>
            </a:r>
            <a:endParaRPr lang="es-EC" sz="1600" dirty="0">
              <a:effectLst/>
              <a:latin typeface="Times New Roman" panose="02020603050405020304" pitchFamily="18" charset="0"/>
              <a:ea typeface="Times New Roman" panose="02020603050405020304" pitchFamily="18" charset="0"/>
              <a:cs typeface="SimSun" panose="02010600030101010101" pitchFamily="2" charset="-122"/>
            </a:endParaRPr>
          </a:p>
        </p:txBody>
      </p:sp>
      <p:pic>
        <p:nvPicPr>
          <p:cNvPr id="6" name="Imagen 5">
            <a:extLst>
              <a:ext uri="{FF2B5EF4-FFF2-40B4-BE49-F238E27FC236}">
                <a16:creationId xmlns:a16="http://schemas.microsoft.com/office/drawing/2014/main" id="{9734AA1A-68EA-4078-8C9E-BA4A407F9006}"/>
              </a:ext>
            </a:extLst>
          </p:cNvPr>
          <p:cNvPicPr/>
          <p:nvPr/>
        </p:nvPicPr>
        <p:blipFill rotWithShape="1">
          <a:blip r:embed="rId4"/>
          <a:srcRect l="2707"/>
          <a:stretch/>
        </p:blipFill>
        <p:spPr bwMode="auto">
          <a:xfrm>
            <a:off x="6517641" y="614029"/>
            <a:ext cx="5191125" cy="5164980"/>
          </a:xfrm>
          <a:prstGeom prst="rect">
            <a:avLst/>
          </a:prstGeom>
          <a:ln>
            <a:solidFill>
              <a:schemeClr val="bg1">
                <a:lumMod val="85000"/>
              </a:schemeClr>
            </a:solidFill>
          </a:ln>
          <a:extLst>
            <a:ext uri="{53640926-AAD7-44D8-BBD7-CCE9431645EC}">
              <a14:shadowObscured xmlns:a14="http://schemas.microsoft.com/office/drawing/2010/main"/>
            </a:ext>
          </a:extLst>
        </p:spPr>
      </p:pic>
      <p:sp>
        <p:nvSpPr>
          <p:cNvPr id="7" name="Rectángulo 6">
            <a:extLst>
              <a:ext uri="{FF2B5EF4-FFF2-40B4-BE49-F238E27FC236}">
                <a16:creationId xmlns:a16="http://schemas.microsoft.com/office/drawing/2014/main" id="{A95D4934-0266-40D7-946A-F6F3A6E514D9}"/>
              </a:ext>
            </a:extLst>
          </p:cNvPr>
          <p:cNvSpPr/>
          <p:nvPr/>
        </p:nvSpPr>
        <p:spPr>
          <a:xfrm>
            <a:off x="6298818" y="5688325"/>
            <a:ext cx="6096000" cy="646331"/>
          </a:xfrm>
          <a:prstGeom prst="rect">
            <a:avLst/>
          </a:prstGeom>
        </p:spPr>
        <p:txBody>
          <a:bodyPr>
            <a:spAutoFit/>
          </a:bodyPr>
          <a:lstStyle/>
          <a:p>
            <a:pPr>
              <a:spcAft>
                <a:spcPts val="0"/>
              </a:spcAft>
            </a:pPr>
            <a:r>
              <a:rPr lang="es-EC" dirty="0">
                <a:latin typeface="Times New Roman" panose="02020603050405020304" pitchFamily="18" charset="0"/>
                <a:ea typeface="Times New Roman" panose="02020603050405020304" pitchFamily="18" charset="0"/>
                <a:cs typeface="SimSun" panose="02010600030101010101" pitchFamily="2" charset="-122"/>
              </a:rPr>
              <a:t>Vida familiar, relaciones sociales y aceptación social de la vejez, de acuerdo al género. </a:t>
            </a:r>
            <a:endParaRPr lang="es-EC" sz="1600" dirty="0">
              <a:effectLst/>
              <a:latin typeface="Times New Roman" panose="02020603050405020304" pitchFamily="18" charset="0"/>
              <a:ea typeface="Times New Roman" panose="02020603050405020304" pitchFamily="18" charset="0"/>
              <a:cs typeface="SimSun" panose="02010600030101010101" pitchFamily="2" charset="-122"/>
            </a:endParaRPr>
          </a:p>
        </p:txBody>
      </p:sp>
    </p:spTree>
    <p:extLst>
      <p:ext uri="{BB962C8B-B14F-4D97-AF65-F5344CB8AC3E}">
        <p14:creationId xmlns:p14="http://schemas.microsoft.com/office/powerpoint/2010/main" val="99359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719588" y="6243972"/>
            <a:ext cx="3401863" cy="580942"/>
          </a:xfrm>
          <a:prstGeom prst="rect">
            <a:avLst/>
          </a:prstGeom>
        </p:spPr>
      </p:pic>
      <p:sp>
        <p:nvSpPr>
          <p:cNvPr id="3" name="CuadroTexto 2">
            <a:extLst>
              <a:ext uri="{FF2B5EF4-FFF2-40B4-BE49-F238E27FC236}">
                <a16:creationId xmlns:a16="http://schemas.microsoft.com/office/drawing/2014/main" id="{C4B5588C-822B-4AFE-9451-B3451C497EEA}"/>
              </a:ext>
            </a:extLst>
          </p:cNvPr>
          <p:cNvSpPr txBox="1"/>
          <p:nvPr/>
        </p:nvSpPr>
        <p:spPr>
          <a:xfrm>
            <a:off x="3809618" y="152364"/>
            <a:ext cx="5175504" cy="461665"/>
          </a:xfrm>
          <a:prstGeom prst="rect">
            <a:avLst/>
          </a:prstGeom>
          <a:noFill/>
        </p:spPr>
        <p:txBody>
          <a:bodyPr wrap="square" rtlCol="0">
            <a:spAutoFit/>
          </a:bodyPr>
          <a:lstStyle/>
          <a:p>
            <a:pPr algn="ctr"/>
            <a:r>
              <a:rPr lang="es-EC" sz="2400" b="1" dirty="0"/>
              <a:t>Análisis de datos</a:t>
            </a:r>
          </a:p>
        </p:txBody>
      </p:sp>
      <p:pic>
        <p:nvPicPr>
          <p:cNvPr id="4" name="Imagen 3">
            <a:extLst>
              <a:ext uri="{FF2B5EF4-FFF2-40B4-BE49-F238E27FC236}">
                <a16:creationId xmlns:a16="http://schemas.microsoft.com/office/drawing/2014/main" id="{331EC9BE-7458-4148-B29A-73D5AEFF522B}"/>
              </a:ext>
            </a:extLst>
          </p:cNvPr>
          <p:cNvPicPr/>
          <p:nvPr/>
        </p:nvPicPr>
        <p:blipFill rotWithShape="1">
          <a:blip r:embed="rId3"/>
          <a:srcRect l="2707"/>
          <a:stretch/>
        </p:blipFill>
        <p:spPr bwMode="auto">
          <a:xfrm>
            <a:off x="775525" y="614028"/>
            <a:ext cx="5552123" cy="5629943"/>
          </a:xfrm>
          <a:prstGeom prst="rect">
            <a:avLst/>
          </a:prstGeom>
          <a:ln>
            <a:solidFill>
              <a:schemeClr val="bg1">
                <a:lumMod val="85000"/>
              </a:schemeClr>
            </a:solid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33D9F281-A2B1-4B1F-BC99-D859AD60AB96}"/>
              </a:ext>
            </a:extLst>
          </p:cNvPr>
          <p:cNvSpPr/>
          <p:nvPr/>
        </p:nvSpPr>
        <p:spPr>
          <a:xfrm>
            <a:off x="843619" y="6243971"/>
            <a:ext cx="6096000" cy="646331"/>
          </a:xfrm>
          <a:prstGeom prst="rect">
            <a:avLst/>
          </a:prstGeom>
        </p:spPr>
        <p:txBody>
          <a:bodyPr>
            <a:spAutoFit/>
          </a:bodyPr>
          <a:lstStyle/>
          <a:p>
            <a:pPr>
              <a:spcAft>
                <a:spcPts val="0"/>
              </a:spcAft>
            </a:pPr>
            <a:r>
              <a:rPr lang="es-EC" dirty="0">
                <a:latin typeface="Times New Roman" panose="02020603050405020304" pitchFamily="18" charset="0"/>
                <a:ea typeface="Times New Roman" panose="02020603050405020304" pitchFamily="18" charset="0"/>
                <a:cs typeface="SimSun" panose="02010600030101010101" pitchFamily="2" charset="-122"/>
              </a:rPr>
              <a:t>Calificación de aspectos infraestructurales, de acuerdo al género. </a:t>
            </a:r>
            <a:endParaRPr lang="es-EC" sz="1600" dirty="0">
              <a:effectLst/>
              <a:latin typeface="Times New Roman" panose="02020603050405020304" pitchFamily="18" charset="0"/>
              <a:ea typeface="Times New Roman" panose="02020603050405020304" pitchFamily="18" charset="0"/>
              <a:cs typeface="SimSun" panose="02010600030101010101" pitchFamily="2" charset="-122"/>
            </a:endParaRPr>
          </a:p>
        </p:txBody>
      </p:sp>
      <p:pic>
        <p:nvPicPr>
          <p:cNvPr id="6" name="Imagen 5">
            <a:extLst>
              <a:ext uri="{FF2B5EF4-FFF2-40B4-BE49-F238E27FC236}">
                <a16:creationId xmlns:a16="http://schemas.microsoft.com/office/drawing/2014/main" id="{046C99E3-0A0B-482E-BCB4-3DEB240149EF}"/>
              </a:ext>
            </a:extLst>
          </p:cNvPr>
          <p:cNvPicPr/>
          <p:nvPr/>
        </p:nvPicPr>
        <p:blipFill rotWithShape="1">
          <a:blip r:embed="rId4"/>
          <a:srcRect l="2707"/>
          <a:stretch/>
        </p:blipFill>
        <p:spPr bwMode="auto">
          <a:xfrm>
            <a:off x="6569328" y="614028"/>
            <a:ext cx="5552123" cy="4652916"/>
          </a:xfrm>
          <a:prstGeom prst="rect">
            <a:avLst/>
          </a:prstGeom>
          <a:ln>
            <a:solidFill>
              <a:schemeClr val="bg1">
                <a:lumMod val="85000"/>
              </a:schemeClr>
            </a:solidFill>
          </a:ln>
          <a:extLst>
            <a:ext uri="{53640926-AAD7-44D8-BBD7-CCE9431645EC}">
              <a14:shadowObscured xmlns:a14="http://schemas.microsoft.com/office/drawing/2010/main"/>
            </a:ext>
          </a:extLst>
        </p:spPr>
      </p:pic>
      <p:sp>
        <p:nvSpPr>
          <p:cNvPr id="7" name="Rectángulo 6">
            <a:extLst>
              <a:ext uri="{FF2B5EF4-FFF2-40B4-BE49-F238E27FC236}">
                <a16:creationId xmlns:a16="http://schemas.microsoft.com/office/drawing/2014/main" id="{F7627628-C412-4FA9-A839-A13095A75A05}"/>
              </a:ext>
            </a:extLst>
          </p:cNvPr>
          <p:cNvSpPr/>
          <p:nvPr/>
        </p:nvSpPr>
        <p:spPr>
          <a:xfrm>
            <a:off x="6395742" y="5320641"/>
            <a:ext cx="5725709" cy="923330"/>
          </a:xfrm>
          <a:prstGeom prst="rect">
            <a:avLst/>
          </a:prstGeom>
        </p:spPr>
        <p:txBody>
          <a:bodyPr wrap="square">
            <a:spAutoFit/>
          </a:bodyPr>
          <a:lstStyle/>
          <a:p>
            <a:pPr algn="just">
              <a:spcAft>
                <a:spcPts val="0"/>
              </a:spcAft>
            </a:pPr>
            <a:r>
              <a:rPr lang="es-EC" dirty="0">
                <a:latin typeface="Times New Roman" panose="02020603050405020304" pitchFamily="18" charset="0"/>
                <a:ea typeface="Times New Roman" panose="02020603050405020304" pitchFamily="18" charset="0"/>
                <a:cs typeface="SimSun" panose="02010600030101010101" pitchFamily="2" charset="-122"/>
              </a:rPr>
              <a:t>Servicios de salud, desarrollo de actividades diarias, estado de salud acceso a la atención médica en el último año y calificación de la atención médica de acuerdo con el género. </a:t>
            </a:r>
            <a:endParaRPr lang="es-EC" sz="1600" dirty="0">
              <a:effectLst/>
              <a:latin typeface="Times New Roman" panose="02020603050405020304" pitchFamily="18" charset="0"/>
              <a:ea typeface="Times New Roman" panose="02020603050405020304" pitchFamily="18" charset="0"/>
              <a:cs typeface="SimSun" panose="02010600030101010101" pitchFamily="2" charset="-122"/>
            </a:endParaRPr>
          </a:p>
        </p:txBody>
      </p:sp>
    </p:spTree>
    <p:extLst>
      <p:ext uri="{BB962C8B-B14F-4D97-AF65-F5344CB8AC3E}">
        <p14:creationId xmlns:p14="http://schemas.microsoft.com/office/powerpoint/2010/main" val="4102148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6243972"/>
            <a:ext cx="3401863" cy="461664"/>
          </a:xfrm>
          <a:prstGeom prst="rect">
            <a:avLst/>
          </a:prstGeom>
        </p:spPr>
      </p:pic>
      <p:sp>
        <p:nvSpPr>
          <p:cNvPr id="3" name="CuadroTexto 2">
            <a:extLst>
              <a:ext uri="{FF2B5EF4-FFF2-40B4-BE49-F238E27FC236}">
                <a16:creationId xmlns:a16="http://schemas.microsoft.com/office/drawing/2014/main" id="{C4B5588C-822B-4AFE-9451-B3451C497EEA}"/>
              </a:ext>
            </a:extLst>
          </p:cNvPr>
          <p:cNvSpPr txBox="1"/>
          <p:nvPr/>
        </p:nvSpPr>
        <p:spPr>
          <a:xfrm>
            <a:off x="3904487" y="152364"/>
            <a:ext cx="5175504" cy="461665"/>
          </a:xfrm>
          <a:prstGeom prst="rect">
            <a:avLst/>
          </a:prstGeom>
          <a:noFill/>
        </p:spPr>
        <p:txBody>
          <a:bodyPr wrap="square" rtlCol="0">
            <a:spAutoFit/>
          </a:bodyPr>
          <a:lstStyle/>
          <a:p>
            <a:pPr algn="ctr"/>
            <a:r>
              <a:rPr lang="es-EC" sz="2400" b="1" dirty="0"/>
              <a:t>Análisis de datos</a:t>
            </a:r>
          </a:p>
        </p:txBody>
      </p:sp>
      <p:pic>
        <p:nvPicPr>
          <p:cNvPr id="4" name="Imagen 3">
            <a:extLst>
              <a:ext uri="{FF2B5EF4-FFF2-40B4-BE49-F238E27FC236}">
                <a16:creationId xmlns:a16="http://schemas.microsoft.com/office/drawing/2014/main" id="{F58E2826-8016-40B1-82E7-79D396E04AB5}"/>
              </a:ext>
            </a:extLst>
          </p:cNvPr>
          <p:cNvPicPr/>
          <p:nvPr/>
        </p:nvPicPr>
        <p:blipFill rotWithShape="1">
          <a:blip r:embed="rId3"/>
          <a:srcRect l="2954"/>
          <a:stretch/>
        </p:blipFill>
        <p:spPr bwMode="auto">
          <a:xfrm>
            <a:off x="611250" y="614028"/>
            <a:ext cx="5880989" cy="5629944"/>
          </a:xfrm>
          <a:prstGeom prst="rect">
            <a:avLst/>
          </a:prstGeom>
          <a:ln>
            <a:solidFill>
              <a:schemeClr val="bg1">
                <a:lumMod val="85000"/>
              </a:schemeClr>
            </a:solid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6D42675F-E971-4631-9F28-4A17214EFA11}"/>
              </a:ext>
            </a:extLst>
          </p:cNvPr>
          <p:cNvSpPr/>
          <p:nvPr/>
        </p:nvSpPr>
        <p:spPr>
          <a:xfrm>
            <a:off x="555032" y="6243972"/>
            <a:ext cx="6096000" cy="646331"/>
          </a:xfrm>
          <a:prstGeom prst="rect">
            <a:avLst/>
          </a:prstGeom>
        </p:spPr>
        <p:txBody>
          <a:bodyPr>
            <a:spAutoFit/>
          </a:bodyPr>
          <a:lstStyle/>
          <a:p>
            <a:pPr algn="just">
              <a:spcAft>
                <a:spcPts val="0"/>
              </a:spcAft>
            </a:pPr>
            <a:r>
              <a:rPr lang="es-EC" dirty="0">
                <a:latin typeface="Times New Roman" panose="02020603050405020304" pitchFamily="18" charset="0"/>
                <a:ea typeface="Times New Roman" panose="02020603050405020304" pitchFamily="18" charset="0"/>
                <a:cs typeface="SimSun" panose="02010600030101010101" pitchFamily="2" charset="-122"/>
              </a:rPr>
              <a:t>Frecuencia de uso de bicicleta, caminata y transporte público, de acuerdo con el género. </a:t>
            </a:r>
            <a:endParaRPr lang="es-EC" sz="1600" dirty="0">
              <a:effectLst/>
              <a:latin typeface="Times New Roman" panose="02020603050405020304" pitchFamily="18" charset="0"/>
              <a:ea typeface="Times New Roman" panose="02020603050405020304" pitchFamily="18" charset="0"/>
              <a:cs typeface="SimSun" panose="02010600030101010101" pitchFamily="2" charset="-122"/>
            </a:endParaRPr>
          </a:p>
        </p:txBody>
      </p:sp>
      <p:pic>
        <p:nvPicPr>
          <p:cNvPr id="6" name="Imagen 5">
            <a:extLst>
              <a:ext uri="{FF2B5EF4-FFF2-40B4-BE49-F238E27FC236}">
                <a16:creationId xmlns:a16="http://schemas.microsoft.com/office/drawing/2014/main" id="{5092158B-F343-4C2F-AEFF-4C89217A0EA1}"/>
              </a:ext>
            </a:extLst>
          </p:cNvPr>
          <p:cNvPicPr/>
          <p:nvPr/>
        </p:nvPicPr>
        <p:blipFill rotWithShape="1">
          <a:blip r:embed="rId4"/>
          <a:srcRect l="3446"/>
          <a:stretch/>
        </p:blipFill>
        <p:spPr bwMode="auto">
          <a:xfrm>
            <a:off x="6651032" y="560140"/>
            <a:ext cx="5339800" cy="5128404"/>
          </a:xfrm>
          <a:prstGeom prst="rect">
            <a:avLst/>
          </a:prstGeom>
          <a:ln>
            <a:solidFill>
              <a:schemeClr val="bg1">
                <a:lumMod val="85000"/>
              </a:schemeClr>
            </a:solidFill>
          </a:ln>
          <a:extLst>
            <a:ext uri="{53640926-AAD7-44D8-BBD7-CCE9431645EC}">
              <a14:shadowObscured xmlns:a14="http://schemas.microsoft.com/office/drawing/2010/main"/>
            </a:ext>
          </a:extLst>
        </p:spPr>
      </p:pic>
      <p:sp>
        <p:nvSpPr>
          <p:cNvPr id="7" name="Rectángulo 6">
            <a:extLst>
              <a:ext uri="{FF2B5EF4-FFF2-40B4-BE49-F238E27FC236}">
                <a16:creationId xmlns:a16="http://schemas.microsoft.com/office/drawing/2014/main" id="{4F8CA369-67B4-447E-B8B7-82AF8F6AA9F4}"/>
              </a:ext>
            </a:extLst>
          </p:cNvPr>
          <p:cNvSpPr/>
          <p:nvPr/>
        </p:nvSpPr>
        <p:spPr>
          <a:xfrm>
            <a:off x="6571635" y="5551474"/>
            <a:ext cx="5498593" cy="923330"/>
          </a:xfrm>
          <a:prstGeom prst="rect">
            <a:avLst/>
          </a:prstGeom>
        </p:spPr>
        <p:txBody>
          <a:bodyPr wrap="square">
            <a:spAutoFit/>
          </a:bodyPr>
          <a:lstStyle/>
          <a:p>
            <a:pPr algn="just">
              <a:spcAft>
                <a:spcPts val="0"/>
              </a:spcAft>
            </a:pPr>
            <a:r>
              <a:rPr lang="es-EC" dirty="0">
                <a:latin typeface="Times New Roman" panose="02020603050405020304" pitchFamily="18" charset="0"/>
                <a:ea typeface="Times New Roman" panose="02020603050405020304" pitchFamily="18" charset="0"/>
                <a:cs typeface="SimSun" panose="02010600030101010101" pitchFamily="2" charset="-122"/>
              </a:rPr>
              <a:t>Situación económica, nivel de estabilidad laboral y autonomía de ingresos, de acuerdo con el nivel de ingresos. </a:t>
            </a:r>
            <a:endParaRPr lang="es-EC" sz="1600" dirty="0">
              <a:effectLst/>
              <a:latin typeface="Times New Roman" panose="02020603050405020304" pitchFamily="18" charset="0"/>
              <a:ea typeface="Times New Roman" panose="02020603050405020304" pitchFamily="18" charset="0"/>
              <a:cs typeface="SimSun" panose="02010600030101010101" pitchFamily="2" charset="-122"/>
            </a:endParaRPr>
          </a:p>
        </p:txBody>
      </p:sp>
    </p:spTree>
    <p:extLst>
      <p:ext uri="{BB962C8B-B14F-4D97-AF65-F5344CB8AC3E}">
        <p14:creationId xmlns:p14="http://schemas.microsoft.com/office/powerpoint/2010/main" val="634821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4B5588C-822B-4AFE-9451-B3451C497EEA}"/>
              </a:ext>
            </a:extLst>
          </p:cNvPr>
          <p:cNvSpPr txBox="1"/>
          <p:nvPr/>
        </p:nvSpPr>
        <p:spPr>
          <a:xfrm>
            <a:off x="3809618" y="152364"/>
            <a:ext cx="5175504" cy="461665"/>
          </a:xfrm>
          <a:prstGeom prst="rect">
            <a:avLst/>
          </a:prstGeom>
          <a:noFill/>
        </p:spPr>
        <p:txBody>
          <a:bodyPr wrap="square" rtlCol="0">
            <a:spAutoFit/>
          </a:bodyPr>
          <a:lstStyle/>
          <a:p>
            <a:pPr algn="ctr"/>
            <a:r>
              <a:rPr lang="es-EC" sz="2400" b="1" dirty="0"/>
              <a:t>Análisis de datos</a:t>
            </a:r>
          </a:p>
        </p:txBody>
      </p:sp>
      <p:pic>
        <p:nvPicPr>
          <p:cNvPr id="5" name="Imagen 4">
            <a:extLst>
              <a:ext uri="{FF2B5EF4-FFF2-40B4-BE49-F238E27FC236}">
                <a16:creationId xmlns:a16="http://schemas.microsoft.com/office/drawing/2014/main" id="{37EDE0CA-31E6-46BD-BF7B-76211CD5D252}"/>
              </a:ext>
            </a:extLst>
          </p:cNvPr>
          <p:cNvPicPr/>
          <p:nvPr/>
        </p:nvPicPr>
        <p:blipFill rotWithShape="1">
          <a:blip r:embed="rId2"/>
          <a:srcRect l="2954"/>
          <a:stretch/>
        </p:blipFill>
        <p:spPr bwMode="auto">
          <a:xfrm>
            <a:off x="446659" y="614029"/>
            <a:ext cx="5649340" cy="5494163"/>
          </a:xfrm>
          <a:prstGeom prst="rect">
            <a:avLst/>
          </a:prstGeom>
          <a:ln>
            <a:solidFill>
              <a:schemeClr val="bg1">
                <a:lumMod val="85000"/>
              </a:schemeClr>
            </a:solidFill>
          </a:ln>
          <a:extLst>
            <a:ext uri="{53640926-AAD7-44D8-BBD7-CCE9431645EC}">
              <a14:shadowObscured xmlns:a14="http://schemas.microsoft.com/office/drawing/2010/main"/>
            </a:ext>
          </a:extLst>
        </p:spPr>
      </p:pic>
      <p:sp>
        <p:nvSpPr>
          <p:cNvPr id="6" name="Rectángulo 5">
            <a:extLst>
              <a:ext uri="{FF2B5EF4-FFF2-40B4-BE49-F238E27FC236}">
                <a16:creationId xmlns:a16="http://schemas.microsoft.com/office/drawing/2014/main" id="{BA91BAD6-72AD-4BBF-A62F-9407A5A41C0F}"/>
              </a:ext>
            </a:extLst>
          </p:cNvPr>
          <p:cNvSpPr/>
          <p:nvPr/>
        </p:nvSpPr>
        <p:spPr>
          <a:xfrm>
            <a:off x="446659" y="6151638"/>
            <a:ext cx="5649341" cy="923330"/>
          </a:xfrm>
          <a:prstGeom prst="rect">
            <a:avLst/>
          </a:prstGeom>
        </p:spPr>
        <p:txBody>
          <a:bodyPr wrap="square">
            <a:spAutoFit/>
          </a:bodyPr>
          <a:lstStyle/>
          <a:p>
            <a:pPr algn="just">
              <a:spcAft>
                <a:spcPts val="0"/>
              </a:spcAft>
            </a:pPr>
            <a:r>
              <a:rPr lang="es-EC" dirty="0">
                <a:solidFill>
                  <a:srgbClr val="000000"/>
                </a:solidFill>
                <a:latin typeface="Times New Roman" panose="02020603050405020304" pitchFamily="18" charset="0"/>
                <a:ea typeface="Times New Roman" panose="02020603050405020304" pitchFamily="18" charset="0"/>
                <a:cs typeface="SimSun" panose="02010600030101010101" pitchFamily="2" charset="-122"/>
              </a:rPr>
              <a:t>Vida familiar, relaciones sociales, aceptación social de la vejez y servicios de salud, de acuerdo con el nivel de ingresos. </a:t>
            </a:r>
            <a:endParaRPr lang="es-EC" sz="1600" dirty="0">
              <a:effectLst/>
              <a:latin typeface="Times New Roman" panose="02020603050405020304" pitchFamily="18" charset="0"/>
              <a:ea typeface="Times New Roman" panose="02020603050405020304" pitchFamily="18" charset="0"/>
              <a:cs typeface="SimSun" panose="02010600030101010101" pitchFamily="2" charset="-122"/>
            </a:endParaRPr>
          </a:p>
        </p:txBody>
      </p:sp>
      <p:pic>
        <p:nvPicPr>
          <p:cNvPr id="7" name="Imagen 6">
            <a:extLst>
              <a:ext uri="{FF2B5EF4-FFF2-40B4-BE49-F238E27FC236}">
                <a16:creationId xmlns:a16="http://schemas.microsoft.com/office/drawing/2014/main" id="{3158893C-340A-4C5B-9D93-B15A1B4133A5}"/>
              </a:ext>
            </a:extLst>
          </p:cNvPr>
          <p:cNvPicPr/>
          <p:nvPr/>
        </p:nvPicPr>
        <p:blipFill rotWithShape="1">
          <a:blip r:embed="rId3"/>
          <a:srcRect l="3200"/>
          <a:stretch/>
        </p:blipFill>
        <p:spPr bwMode="auto">
          <a:xfrm>
            <a:off x="6389876" y="614028"/>
            <a:ext cx="5600955" cy="5320642"/>
          </a:xfrm>
          <a:prstGeom prst="rect">
            <a:avLst/>
          </a:prstGeom>
          <a:ln>
            <a:solidFill>
              <a:schemeClr val="bg1">
                <a:lumMod val="85000"/>
              </a:schemeClr>
            </a:solidFill>
          </a:ln>
          <a:extLst>
            <a:ext uri="{53640926-AAD7-44D8-BBD7-CCE9431645EC}">
              <a14:shadowObscured xmlns:a14="http://schemas.microsoft.com/office/drawing/2010/main"/>
            </a:ext>
          </a:extLst>
        </p:spPr>
      </p:pic>
      <p:sp>
        <p:nvSpPr>
          <p:cNvPr id="8" name="Rectángulo 7">
            <a:extLst>
              <a:ext uri="{FF2B5EF4-FFF2-40B4-BE49-F238E27FC236}">
                <a16:creationId xmlns:a16="http://schemas.microsoft.com/office/drawing/2014/main" id="{76FD9348-4F03-43DA-A7A8-3A30B4A8D065}"/>
              </a:ext>
            </a:extLst>
          </p:cNvPr>
          <p:cNvSpPr/>
          <p:nvPr/>
        </p:nvSpPr>
        <p:spPr>
          <a:xfrm>
            <a:off x="6389876" y="5934670"/>
            <a:ext cx="6096000" cy="923330"/>
          </a:xfrm>
          <a:prstGeom prst="rect">
            <a:avLst/>
          </a:prstGeom>
        </p:spPr>
        <p:txBody>
          <a:bodyPr>
            <a:spAutoFit/>
          </a:bodyPr>
          <a:lstStyle/>
          <a:p>
            <a:pPr algn="just">
              <a:spcAft>
                <a:spcPts val="0"/>
              </a:spcAft>
            </a:pPr>
            <a:r>
              <a:rPr lang="es-EC" dirty="0">
                <a:latin typeface="Times New Roman" panose="02020603050405020304" pitchFamily="18" charset="0"/>
                <a:ea typeface="Times New Roman" panose="02020603050405020304" pitchFamily="18" charset="0"/>
                <a:cs typeface="SimSun" panose="02010600030101010101" pitchFamily="2" charset="-122"/>
              </a:rPr>
              <a:t>Desarrollo de actividades diarias, estado de salud, atención médica en el último año y calificación de la atención médica, de acuerdo con el nivel de ingresos.  </a:t>
            </a:r>
            <a:endParaRPr lang="es-EC" sz="1600" dirty="0">
              <a:effectLst/>
              <a:latin typeface="Times New Roman" panose="02020603050405020304" pitchFamily="18" charset="0"/>
              <a:ea typeface="Times New Roman" panose="02020603050405020304" pitchFamily="18" charset="0"/>
              <a:cs typeface="SimSun" panose="02010600030101010101" pitchFamily="2" charset="-122"/>
            </a:endParaRPr>
          </a:p>
        </p:txBody>
      </p:sp>
    </p:spTree>
    <p:extLst>
      <p:ext uri="{BB962C8B-B14F-4D97-AF65-F5344CB8AC3E}">
        <p14:creationId xmlns:p14="http://schemas.microsoft.com/office/powerpoint/2010/main" val="4068545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6243972"/>
            <a:ext cx="3401863" cy="461664"/>
          </a:xfrm>
          <a:prstGeom prst="rect">
            <a:avLst/>
          </a:prstGeom>
        </p:spPr>
      </p:pic>
      <p:sp>
        <p:nvSpPr>
          <p:cNvPr id="3" name="CuadroTexto 2">
            <a:extLst>
              <a:ext uri="{FF2B5EF4-FFF2-40B4-BE49-F238E27FC236}">
                <a16:creationId xmlns:a16="http://schemas.microsoft.com/office/drawing/2014/main" id="{C4B5588C-822B-4AFE-9451-B3451C497EEA}"/>
              </a:ext>
            </a:extLst>
          </p:cNvPr>
          <p:cNvSpPr txBox="1"/>
          <p:nvPr/>
        </p:nvSpPr>
        <p:spPr>
          <a:xfrm>
            <a:off x="3809618" y="152364"/>
            <a:ext cx="5175504" cy="461665"/>
          </a:xfrm>
          <a:prstGeom prst="rect">
            <a:avLst/>
          </a:prstGeom>
          <a:noFill/>
        </p:spPr>
        <p:txBody>
          <a:bodyPr wrap="square" rtlCol="0">
            <a:spAutoFit/>
          </a:bodyPr>
          <a:lstStyle/>
          <a:p>
            <a:pPr algn="ctr"/>
            <a:r>
              <a:rPr lang="es-EC" sz="2400" b="1" dirty="0"/>
              <a:t>Análisis de datos</a:t>
            </a:r>
          </a:p>
        </p:txBody>
      </p:sp>
      <p:pic>
        <p:nvPicPr>
          <p:cNvPr id="4" name="Imagen 3">
            <a:extLst>
              <a:ext uri="{FF2B5EF4-FFF2-40B4-BE49-F238E27FC236}">
                <a16:creationId xmlns:a16="http://schemas.microsoft.com/office/drawing/2014/main" id="{D6351B85-7ECC-4CCB-A5D6-0A0AA7500BA1}"/>
              </a:ext>
            </a:extLst>
          </p:cNvPr>
          <p:cNvPicPr/>
          <p:nvPr/>
        </p:nvPicPr>
        <p:blipFill rotWithShape="1">
          <a:blip r:embed="rId3"/>
          <a:srcRect l="2707"/>
          <a:stretch/>
        </p:blipFill>
        <p:spPr bwMode="auto">
          <a:xfrm>
            <a:off x="182880" y="614028"/>
            <a:ext cx="11807952" cy="5366147"/>
          </a:xfrm>
          <a:prstGeom prst="rect">
            <a:avLst/>
          </a:prstGeom>
          <a:ln>
            <a:solidFill>
              <a:schemeClr val="bg1">
                <a:lumMod val="85000"/>
              </a:schemeClr>
            </a:solid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4F8C15A3-4C61-47F3-B0EC-6E26CC2E1DDF}"/>
              </a:ext>
            </a:extLst>
          </p:cNvPr>
          <p:cNvSpPr/>
          <p:nvPr/>
        </p:nvSpPr>
        <p:spPr>
          <a:xfrm>
            <a:off x="201168" y="5980175"/>
            <a:ext cx="6096000" cy="646331"/>
          </a:xfrm>
          <a:prstGeom prst="rect">
            <a:avLst/>
          </a:prstGeom>
        </p:spPr>
        <p:txBody>
          <a:bodyPr>
            <a:spAutoFit/>
          </a:bodyPr>
          <a:lstStyle/>
          <a:p>
            <a:pPr algn="just">
              <a:spcAft>
                <a:spcPts val="0"/>
              </a:spcAft>
            </a:pPr>
            <a:r>
              <a:rPr lang="es-EC" dirty="0">
                <a:latin typeface="Times New Roman" panose="02020603050405020304" pitchFamily="18" charset="0"/>
                <a:ea typeface="Times New Roman" panose="02020603050405020304" pitchFamily="18" charset="0"/>
                <a:cs typeface="SimSun" panose="02010600030101010101" pitchFamily="2" charset="-122"/>
              </a:rPr>
              <a:t>Frecuencia de uso de taxi, bicicleta, caminata y transporte público, de acuerdo con el nivel de ingresos.  </a:t>
            </a:r>
            <a:endParaRPr lang="es-EC" sz="1600" dirty="0">
              <a:effectLst/>
              <a:latin typeface="Times New Roman" panose="02020603050405020304" pitchFamily="18" charset="0"/>
              <a:ea typeface="Times New Roman" panose="02020603050405020304" pitchFamily="18" charset="0"/>
              <a:cs typeface="SimSun" panose="02010600030101010101" pitchFamily="2" charset="-122"/>
            </a:endParaRPr>
          </a:p>
        </p:txBody>
      </p:sp>
    </p:spTree>
    <p:extLst>
      <p:ext uri="{BB962C8B-B14F-4D97-AF65-F5344CB8AC3E}">
        <p14:creationId xmlns:p14="http://schemas.microsoft.com/office/powerpoint/2010/main" val="410702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5858219"/>
            <a:ext cx="3401863" cy="847417"/>
          </a:xfrm>
          <a:prstGeom prst="rect">
            <a:avLst/>
          </a:prstGeom>
        </p:spPr>
      </p:pic>
      <p:graphicFrame>
        <p:nvGraphicFramePr>
          <p:cNvPr id="3" name="Diagrama 2">
            <a:extLst>
              <a:ext uri="{FF2B5EF4-FFF2-40B4-BE49-F238E27FC236}">
                <a16:creationId xmlns:a16="http://schemas.microsoft.com/office/drawing/2014/main" id="{E7289639-527A-4EF9-832C-0AF01FB37C92}"/>
              </a:ext>
            </a:extLst>
          </p:cNvPr>
          <p:cNvGraphicFramePr/>
          <p:nvPr>
            <p:extLst>
              <p:ext uri="{D42A27DB-BD31-4B8C-83A1-F6EECF244321}">
                <p14:modId xmlns:p14="http://schemas.microsoft.com/office/powerpoint/2010/main" val="324721652"/>
              </p:ext>
            </p:extLst>
          </p:nvPr>
        </p:nvGraphicFramePr>
        <p:xfrm>
          <a:off x="1794256" y="969264"/>
          <a:ext cx="9958832" cy="5169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809D028F-3CBF-4225-87A2-1CBDC66EBC55}"/>
              </a:ext>
            </a:extLst>
          </p:cNvPr>
          <p:cNvSpPr txBox="1"/>
          <p:nvPr/>
        </p:nvSpPr>
        <p:spPr>
          <a:xfrm>
            <a:off x="3785616" y="208079"/>
            <a:ext cx="5175504" cy="461665"/>
          </a:xfrm>
          <a:prstGeom prst="rect">
            <a:avLst/>
          </a:prstGeom>
          <a:noFill/>
        </p:spPr>
        <p:txBody>
          <a:bodyPr wrap="square" rtlCol="0">
            <a:spAutoFit/>
          </a:bodyPr>
          <a:lstStyle/>
          <a:p>
            <a:pPr algn="ctr"/>
            <a:r>
              <a:rPr lang="es-EC" sz="2400" b="1" dirty="0"/>
              <a:t>INTRODUCCIÓN</a:t>
            </a:r>
          </a:p>
        </p:txBody>
      </p:sp>
    </p:spTree>
    <p:extLst>
      <p:ext uri="{BB962C8B-B14F-4D97-AF65-F5344CB8AC3E}">
        <p14:creationId xmlns:p14="http://schemas.microsoft.com/office/powerpoint/2010/main" val="1883306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6421985"/>
            <a:ext cx="3401863" cy="283651"/>
          </a:xfrm>
          <a:prstGeom prst="rect">
            <a:avLst/>
          </a:prstGeom>
        </p:spPr>
      </p:pic>
      <p:sp>
        <p:nvSpPr>
          <p:cNvPr id="3" name="CuadroTexto 2">
            <a:extLst>
              <a:ext uri="{FF2B5EF4-FFF2-40B4-BE49-F238E27FC236}">
                <a16:creationId xmlns:a16="http://schemas.microsoft.com/office/drawing/2014/main" id="{2268781C-31FA-40B9-B863-D69B8452D7F4}"/>
              </a:ext>
            </a:extLst>
          </p:cNvPr>
          <p:cNvSpPr txBox="1"/>
          <p:nvPr/>
        </p:nvSpPr>
        <p:spPr>
          <a:xfrm>
            <a:off x="3809618" y="152364"/>
            <a:ext cx="5175504" cy="461665"/>
          </a:xfrm>
          <a:prstGeom prst="rect">
            <a:avLst/>
          </a:prstGeom>
          <a:noFill/>
        </p:spPr>
        <p:txBody>
          <a:bodyPr wrap="square" rtlCol="0">
            <a:spAutoFit/>
          </a:bodyPr>
          <a:lstStyle/>
          <a:p>
            <a:pPr algn="ctr"/>
            <a:r>
              <a:rPr lang="es-EC" sz="2400" b="1" dirty="0"/>
              <a:t>Propuesta</a:t>
            </a:r>
          </a:p>
        </p:txBody>
      </p:sp>
      <p:graphicFrame>
        <p:nvGraphicFramePr>
          <p:cNvPr id="7" name="Diagrama 6">
            <a:extLst>
              <a:ext uri="{FF2B5EF4-FFF2-40B4-BE49-F238E27FC236}">
                <a16:creationId xmlns:a16="http://schemas.microsoft.com/office/drawing/2014/main" id="{A0D1C7B4-04C1-48EA-87AF-97213DE1590B}"/>
              </a:ext>
            </a:extLst>
          </p:cNvPr>
          <p:cNvGraphicFramePr/>
          <p:nvPr>
            <p:extLst>
              <p:ext uri="{D42A27DB-BD31-4B8C-83A1-F6EECF244321}">
                <p14:modId xmlns:p14="http://schemas.microsoft.com/office/powerpoint/2010/main" val="1256974424"/>
              </p:ext>
            </p:extLst>
          </p:nvPr>
        </p:nvGraphicFramePr>
        <p:xfrm>
          <a:off x="1052945" y="567847"/>
          <a:ext cx="11139055" cy="5854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814D9C2-562B-4F2B-AF03-832FF2B60927}"/>
              </a:ext>
            </a:extLst>
          </p:cNvPr>
          <p:cNvSpPr txBox="1"/>
          <p:nvPr/>
        </p:nvSpPr>
        <p:spPr>
          <a:xfrm>
            <a:off x="3221664" y="3136275"/>
            <a:ext cx="1849825" cy="707886"/>
          </a:xfrm>
          <a:prstGeom prst="rect">
            <a:avLst/>
          </a:prstGeom>
          <a:solidFill>
            <a:schemeClr val="accent1"/>
          </a:solidFill>
          <a:ln>
            <a:solidFill>
              <a:schemeClr val="accent1"/>
            </a:solidFill>
          </a:ln>
        </p:spPr>
        <p:txBody>
          <a:bodyPr wrap="square" rtlCol="0">
            <a:spAutoFit/>
          </a:bodyPr>
          <a:lstStyle/>
          <a:p>
            <a:pPr algn="ctr"/>
            <a:r>
              <a:rPr lang="es-EC" sz="2000" dirty="0">
                <a:solidFill>
                  <a:schemeClr val="bg1"/>
                </a:solidFill>
              </a:rPr>
              <a:t>Hallazgos principales</a:t>
            </a:r>
          </a:p>
        </p:txBody>
      </p:sp>
    </p:spTree>
    <p:extLst>
      <p:ext uri="{BB962C8B-B14F-4D97-AF65-F5344CB8AC3E}">
        <p14:creationId xmlns:p14="http://schemas.microsoft.com/office/powerpoint/2010/main" val="1480574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6421985"/>
            <a:ext cx="3401863" cy="283651"/>
          </a:xfrm>
          <a:prstGeom prst="rect">
            <a:avLst/>
          </a:prstGeom>
        </p:spPr>
      </p:pic>
      <p:sp>
        <p:nvSpPr>
          <p:cNvPr id="3" name="CuadroTexto 2">
            <a:extLst>
              <a:ext uri="{FF2B5EF4-FFF2-40B4-BE49-F238E27FC236}">
                <a16:creationId xmlns:a16="http://schemas.microsoft.com/office/drawing/2014/main" id="{2268781C-31FA-40B9-B863-D69B8452D7F4}"/>
              </a:ext>
            </a:extLst>
          </p:cNvPr>
          <p:cNvSpPr txBox="1"/>
          <p:nvPr/>
        </p:nvSpPr>
        <p:spPr>
          <a:xfrm>
            <a:off x="3809618" y="152364"/>
            <a:ext cx="5175504" cy="461665"/>
          </a:xfrm>
          <a:prstGeom prst="rect">
            <a:avLst/>
          </a:prstGeom>
          <a:noFill/>
        </p:spPr>
        <p:txBody>
          <a:bodyPr wrap="square" rtlCol="0">
            <a:spAutoFit/>
          </a:bodyPr>
          <a:lstStyle/>
          <a:p>
            <a:pPr algn="ctr"/>
            <a:r>
              <a:rPr lang="es-EC" sz="2400" b="1" dirty="0"/>
              <a:t>Conclusiones </a:t>
            </a:r>
          </a:p>
        </p:txBody>
      </p:sp>
      <p:sp>
        <p:nvSpPr>
          <p:cNvPr id="4" name="CuadroTexto 3">
            <a:extLst>
              <a:ext uri="{FF2B5EF4-FFF2-40B4-BE49-F238E27FC236}">
                <a16:creationId xmlns:a16="http://schemas.microsoft.com/office/drawing/2014/main" id="{35A16EBF-D86D-41E5-87FD-488AC85F50E2}"/>
              </a:ext>
            </a:extLst>
          </p:cNvPr>
          <p:cNvSpPr txBox="1"/>
          <p:nvPr/>
        </p:nvSpPr>
        <p:spPr>
          <a:xfrm>
            <a:off x="757383" y="1070492"/>
            <a:ext cx="11455123" cy="5078313"/>
          </a:xfrm>
          <a:prstGeom prst="rect">
            <a:avLst/>
          </a:prstGeom>
          <a:noFill/>
        </p:spPr>
        <p:txBody>
          <a:bodyPr wrap="square" rtlCol="0">
            <a:spAutoFit/>
          </a:bodyPr>
          <a:lstStyle/>
          <a:p>
            <a:pPr marL="285750" lvl="0" indent="-285750" algn="just">
              <a:buFont typeface="Arial" panose="020B0604020202020204" pitchFamily="34" charset="0"/>
              <a:buChar char="•"/>
            </a:pPr>
            <a:r>
              <a:rPr lang="es-EC" dirty="0"/>
              <a:t>Los resultados reflejan que en un 65%, las personas adultas mayores que laboran sienten que son valorados por sus compañeros de trabajo, siendo este un factor positivo para su bienestar.</a:t>
            </a:r>
            <a:endParaRPr lang="en-US" dirty="0"/>
          </a:p>
          <a:p>
            <a:pPr marL="285750" lvl="0" indent="-285750" algn="just">
              <a:buFont typeface="Arial" panose="020B0604020202020204" pitchFamily="34" charset="0"/>
              <a:buChar char="•"/>
            </a:pPr>
            <a:r>
              <a:rPr lang="es-EC" dirty="0"/>
              <a:t>En lo que respecta al nivel de ingresos mensuales, en promedio general es de $700. De este grupo el 45% mantienen de dos a tres fuentes de ingreso donde, en términos generales, la capacidad económica de este grupo de personas adultas mayores refleja un nivel de ingresos que supera ampliamente el salario mínimo vital.</a:t>
            </a:r>
            <a:endParaRPr lang="en-US" dirty="0"/>
          </a:p>
          <a:p>
            <a:pPr marL="285750" lvl="0" indent="-285750" algn="just">
              <a:buFont typeface="Arial" panose="020B0604020202020204" pitchFamily="34" charset="0"/>
              <a:buChar char="•"/>
            </a:pPr>
            <a:r>
              <a:rPr lang="es-EC" dirty="0"/>
              <a:t>El grado de mayor vulnerabilidad de quienes laboran está asociado al sistema de atención en salud de parte del IESS, en tanto en un 55% manifiestan inconformidad con el servicio, lo que refleja que a mayor tiempo de trabajo no determina una mejor atención en este </a:t>
            </a:r>
            <a:r>
              <a:rPr lang="es-EC" dirty="0" err="1"/>
              <a:t>campo.Sin</a:t>
            </a:r>
            <a:r>
              <a:rPr lang="es-EC" dirty="0"/>
              <a:t> embargo, se ha llegado a concluir que quienes laboran tienen un mejor estado de salud que aquellas que no lo hacen.</a:t>
            </a:r>
            <a:endParaRPr lang="en-US" dirty="0"/>
          </a:p>
          <a:p>
            <a:pPr marL="285750" lvl="0" indent="-285750" algn="just">
              <a:buFont typeface="Arial" panose="020B0604020202020204" pitchFamily="34" charset="0"/>
              <a:buChar char="•"/>
            </a:pPr>
            <a:r>
              <a:rPr lang="es-EC" dirty="0"/>
              <a:t>Así mismo, otro aspecto que afecta su bienestar se relaciona a que la sociedad, en general, no les ha otorgado el lugar que merecen percibiendo en este aspecto un trato discriminatorio por su edad.</a:t>
            </a:r>
            <a:endParaRPr lang="en-US" dirty="0"/>
          </a:p>
          <a:p>
            <a:pPr marL="285750" lvl="0" indent="-285750" algn="just">
              <a:buFont typeface="Arial" panose="020B0604020202020204" pitchFamily="34" charset="0"/>
              <a:buChar char="•"/>
            </a:pPr>
            <a:r>
              <a:rPr lang="es-EC" dirty="0"/>
              <a:t>Finalmente, otro aspecto que vulnera a este grupo se asocia al reducido número de espacios recreativos, como accesibilidad y semaforización; factores que no les permite desarrollar sus actividades con un nivel de calidad de vida aceptable donde, incluso, influye negativamente en la falta de actividades recreativas que este grupo manifiesta que no realiza. </a:t>
            </a:r>
            <a:endParaRPr lang="en-US" dirty="0"/>
          </a:p>
        </p:txBody>
      </p:sp>
    </p:spTree>
    <p:extLst>
      <p:ext uri="{BB962C8B-B14F-4D97-AF65-F5344CB8AC3E}">
        <p14:creationId xmlns:p14="http://schemas.microsoft.com/office/powerpoint/2010/main" val="3980047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6421985"/>
            <a:ext cx="3401863" cy="283651"/>
          </a:xfrm>
          <a:prstGeom prst="rect">
            <a:avLst/>
          </a:prstGeom>
        </p:spPr>
      </p:pic>
      <p:sp>
        <p:nvSpPr>
          <p:cNvPr id="3" name="CuadroTexto 2">
            <a:extLst>
              <a:ext uri="{FF2B5EF4-FFF2-40B4-BE49-F238E27FC236}">
                <a16:creationId xmlns:a16="http://schemas.microsoft.com/office/drawing/2014/main" id="{2268781C-31FA-40B9-B863-D69B8452D7F4}"/>
              </a:ext>
            </a:extLst>
          </p:cNvPr>
          <p:cNvSpPr txBox="1"/>
          <p:nvPr/>
        </p:nvSpPr>
        <p:spPr>
          <a:xfrm>
            <a:off x="3809618" y="152364"/>
            <a:ext cx="5175504" cy="461665"/>
          </a:xfrm>
          <a:prstGeom prst="rect">
            <a:avLst/>
          </a:prstGeom>
          <a:noFill/>
        </p:spPr>
        <p:txBody>
          <a:bodyPr wrap="square" rtlCol="0">
            <a:spAutoFit/>
          </a:bodyPr>
          <a:lstStyle/>
          <a:p>
            <a:pPr algn="ctr"/>
            <a:r>
              <a:rPr lang="es-EC" sz="2400" b="1" dirty="0"/>
              <a:t>Conclusiones </a:t>
            </a:r>
          </a:p>
        </p:txBody>
      </p:sp>
      <p:sp>
        <p:nvSpPr>
          <p:cNvPr id="4" name="CuadroTexto 3">
            <a:extLst>
              <a:ext uri="{FF2B5EF4-FFF2-40B4-BE49-F238E27FC236}">
                <a16:creationId xmlns:a16="http://schemas.microsoft.com/office/drawing/2014/main" id="{35A16EBF-D86D-41E5-87FD-488AC85F50E2}"/>
              </a:ext>
            </a:extLst>
          </p:cNvPr>
          <p:cNvSpPr txBox="1"/>
          <p:nvPr/>
        </p:nvSpPr>
        <p:spPr>
          <a:xfrm>
            <a:off x="729673" y="1048201"/>
            <a:ext cx="11462327" cy="5078313"/>
          </a:xfrm>
          <a:prstGeom prst="rect">
            <a:avLst/>
          </a:prstGeom>
          <a:noFill/>
        </p:spPr>
        <p:txBody>
          <a:bodyPr wrap="square" rtlCol="0">
            <a:spAutoFit/>
          </a:bodyPr>
          <a:lstStyle/>
          <a:p>
            <a:pPr marL="285750" lvl="0" indent="-285750" algn="just">
              <a:buFont typeface="Arial" panose="020B0604020202020204" pitchFamily="34" charset="0"/>
              <a:buChar char="•"/>
            </a:pPr>
            <a:r>
              <a:rPr lang="es-EC" dirty="0"/>
              <a:t>Respecto a si las personas de la tercera edad viven con otras personas o no, se concluye en este aspecto que su bienestar se mantiene en un alto nivel de porcentaje del 96%; lo que conlleva a deducir que respecto a este parámetro su estabilidad emocional es adecuada, sobre todo porque gran parte de ellos conviven con sus familiares, siendo un factor esencial de ayuda en esta etapa de la vida.</a:t>
            </a:r>
            <a:endParaRPr lang="en-US" dirty="0"/>
          </a:p>
          <a:p>
            <a:pPr marL="285750" lvl="0" indent="-285750" algn="just">
              <a:buFont typeface="Arial" panose="020B0604020202020204" pitchFamily="34" charset="0"/>
              <a:buChar char="•"/>
            </a:pPr>
            <a:r>
              <a:rPr lang="es-EC" dirty="0"/>
              <a:t>No es un factor negativo, así mismo, que dentro del grupo se haya determinado que en un 80% posean vivienda propia, siendo este un punto a su favor para mantener un bienestar emocional, en tanto su mayor preocupación no es un espacio en donde habitar en sus últimos años de vida.</a:t>
            </a:r>
            <a:endParaRPr lang="en-US" dirty="0"/>
          </a:p>
          <a:p>
            <a:pPr marL="285750" lvl="0" indent="-285750" algn="just">
              <a:buFont typeface="Arial" panose="020B0604020202020204" pitchFamily="34" charset="0"/>
              <a:buChar char="•"/>
            </a:pPr>
            <a:r>
              <a:rPr lang="es-EC" dirty="0"/>
              <a:t>Con respecto al estado físico, las personas adultas mayores mencionaron que tienen un nivel bueno para desenvolverse en sus actividades de la vida cotidiana, lo que infiere que tras el proceso de jubilación tienen las energías necesarias para realizar actividades recreativas: sin embargo, es una limitante la infraestructura, así como la iluminación de calles, y acceso especial en el transporte público, veredas, estado de calles; siendo un punto a favor el servicio de transporte como taxi o bus.</a:t>
            </a:r>
            <a:endParaRPr lang="en-US" dirty="0"/>
          </a:p>
          <a:p>
            <a:pPr marL="285750" lvl="0" indent="-285750" algn="just">
              <a:buFont typeface="Arial" panose="020B0604020202020204" pitchFamily="34" charset="0"/>
              <a:buChar char="•"/>
            </a:pPr>
            <a:r>
              <a:rPr lang="es-EC" dirty="0"/>
              <a:t>Es positivo que los adultos mayores mantengan una relación de un 90% (muy buena) tanto con sus familiares y redes sociales (amigos, vecinos y otros). Factor que infiere positivamente en su bienestar personal, en tanto las relaciones que mantienen con los demás de su entorno personal los incentiva a seguir un proceso de jubilación adecuado, en el campo emocional.</a:t>
            </a:r>
            <a:endParaRPr lang="en-US" dirty="0"/>
          </a:p>
        </p:txBody>
      </p:sp>
    </p:spTree>
    <p:extLst>
      <p:ext uri="{BB962C8B-B14F-4D97-AF65-F5344CB8AC3E}">
        <p14:creationId xmlns:p14="http://schemas.microsoft.com/office/powerpoint/2010/main" val="3909511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01091" y="729672"/>
            <a:ext cx="9712758" cy="5477164"/>
          </a:xfrm>
        </p:spPr>
        <p:txBody>
          <a:bodyPr>
            <a:normAutofit fontScale="70000" lnSpcReduction="20000"/>
          </a:bodyPr>
          <a:lstStyle/>
          <a:p>
            <a:pPr lvl="0" algn="just"/>
            <a:r>
              <a:rPr lang="es-EC" sz="2600" dirty="0"/>
              <a:t>En un porcentaje del 74% se determinó que las personas de la tercera edad, en general, no realizan actividades recreativas; situación que influye negativamente con su bienestar, sobre todo, para aquellas personas que no laboran y que anteriormente se dedujo que su salud se ha visto más afectada que quienes sí trabajan.</a:t>
            </a:r>
            <a:endParaRPr lang="en-US" sz="2600" dirty="0"/>
          </a:p>
          <a:p>
            <a:pPr lvl="0" algn="just"/>
            <a:r>
              <a:rPr lang="es-EC" sz="2600" dirty="0"/>
              <a:t>Otro aspecto negativo que se evidencia es la falta de valoración de parte de la sociedad, donde gran parte de ellos mencionaron implícitamente sentirse discriminados. Un hecho que influye en su bienestar personal, aunque el apoyo de su entorno más cercano sea positivo.</a:t>
            </a:r>
            <a:endParaRPr lang="en-US" sz="2600" dirty="0"/>
          </a:p>
          <a:p>
            <a:pPr lvl="0" algn="just"/>
            <a:r>
              <a:rPr lang="es-EC" sz="2600" dirty="0"/>
              <a:t>En lo que respecta a la situación económica por género, se determina que no existen diferencias marcadas respecto al ingreso mensual que en ambos casos es adecuado y que, en términos generales, este aspecto no es un factor negativo para alcanzar calidad de vida; en tanto la gran mayoría mantiene un nivel de ingresos que supera ampliamente su salario mínimo vital donde, incluso, en un 45% mantienen de 2 a 3 ingresos mensuales y del que su aporte económico al hogar es bastante significativo; siendo los frutos de su trabajo una ayuda para sí mismo como para su entorno familiar, con manejo independiente de sus ingresos.  </a:t>
            </a:r>
            <a:endParaRPr lang="en-US" sz="2600" dirty="0"/>
          </a:p>
          <a:p>
            <a:pPr algn="just"/>
            <a:r>
              <a:rPr lang="en-US" sz="2600" dirty="0" err="1"/>
              <a:t>En</a:t>
            </a:r>
            <a:r>
              <a:rPr lang="en-US" sz="2600" dirty="0"/>
              <a:t> </a:t>
            </a:r>
            <a:r>
              <a:rPr lang="en-US" sz="2600" dirty="0" err="1"/>
              <a:t>relación</a:t>
            </a:r>
            <a:r>
              <a:rPr lang="en-US" sz="2600" dirty="0"/>
              <a:t> a </a:t>
            </a:r>
            <a:r>
              <a:rPr lang="en-US" sz="2600" dirty="0" err="1"/>
              <a:t>su</a:t>
            </a:r>
            <a:r>
              <a:rPr lang="en-US" sz="2600" dirty="0"/>
              <a:t> </a:t>
            </a:r>
            <a:r>
              <a:rPr lang="en-US" sz="2600" dirty="0" err="1"/>
              <a:t>estabilidad</a:t>
            </a:r>
            <a:r>
              <a:rPr lang="en-US" sz="2600" dirty="0"/>
              <a:t> </a:t>
            </a:r>
            <a:r>
              <a:rPr lang="en-US" sz="2600" dirty="0" err="1"/>
              <a:t>laboral</a:t>
            </a:r>
            <a:r>
              <a:rPr lang="en-US" sz="2600" dirty="0"/>
              <a:t> a </a:t>
            </a:r>
            <a:r>
              <a:rPr lang="en-US" sz="2600" dirty="0" err="1"/>
              <a:t>partir</a:t>
            </a:r>
            <a:r>
              <a:rPr lang="en-US" sz="2600" dirty="0"/>
              <a:t> de </a:t>
            </a:r>
            <a:r>
              <a:rPr lang="en-US" sz="2600" dirty="0" err="1"/>
              <a:t>los</a:t>
            </a:r>
            <a:r>
              <a:rPr lang="en-US" sz="2600" dirty="0"/>
              <a:t> 65 </a:t>
            </a:r>
            <a:r>
              <a:rPr lang="en-US" sz="2600" dirty="0" err="1"/>
              <a:t>años</a:t>
            </a:r>
            <a:r>
              <a:rPr lang="en-US" sz="2600" dirty="0"/>
              <a:t>, se </a:t>
            </a:r>
            <a:r>
              <a:rPr lang="en-US" sz="2600" dirty="0" err="1"/>
              <a:t>concluye</a:t>
            </a:r>
            <a:r>
              <a:rPr lang="en-US" sz="2600" dirty="0"/>
              <a:t> que no </a:t>
            </a:r>
            <a:r>
              <a:rPr lang="en-US" sz="2600" dirty="0" err="1"/>
              <a:t>es</a:t>
            </a:r>
            <a:r>
              <a:rPr lang="en-US" sz="2600" dirty="0"/>
              <a:t> un </a:t>
            </a:r>
            <a:r>
              <a:rPr lang="en-US" sz="2600" dirty="0" err="1"/>
              <a:t>aspecto</a:t>
            </a:r>
            <a:r>
              <a:rPr lang="en-US" sz="2600" dirty="0"/>
              <a:t> </a:t>
            </a:r>
            <a:r>
              <a:rPr lang="en-US" sz="2600" dirty="0" err="1"/>
              <a:t>negativo</a:t>
            </a:r>
            <a:r>
              <a:rPr lang="en-US" sz="2600" dirty="0"/>
              <a:t> que </a:t>
            </a:r>
            <a:r>
              <a:rPr lang="en-US" sz="2600" dirty="0" err="1"/>
              <a:t>afecte</a:t>
            </a:r>
            <a:r>
              <a:rPr lang="en-US" sz="2600" dirty="0"/>
              <a:t> </a:t>
            </a:r>
            <a:r>
              <a:rPr lang="en-US" sz="2600" dirty="0" err="1"/>
              <a:t>su</a:t>
            </a:r>
            <a:r>
              <a:rPr lang="en-US" sz="2600" dirty="0"/>
              <a:t> </a:t>
            </a:r>
            <a:r>
              <a:rPr lang="en-US" sz="2600" dirty="0" err="1"/>
              <a:t>bienestar</a:t>
            </a:r>
            <a:r>
              <a:rPr lang="en-US" sz="2600" dirty="0"/>
              <a:t> personal, </a:t>
            </a:r>
            <a:r>
              <a:rPr lang="en-US" sz="2600" dirty="0" err="1"/>
              <a:t>en</a:t>
            </a:r>
            <a:r>
              <a:rPr lang="en-US" sz="2600" dirty="0"/>
              <a:t> </a:t>
            </a:r>
            <a:r>
              <a:rPr lang="en-US" sz="2600" dirty="0" err="1"/>
              <a:t>tanto</a:t>
            </a:r>
            <a:r>
              <a:rPr lang="en-US" sz="2600" dirty="0"/>
              <a:t> </a:t>
            </a:r>
            <a:r>
              <a:rPr lang="en-US" sz="2600" dirty="0" err="1"/>
              <a:t>por</a:t>
            </a:r>
            <a:r>
              <a:rPr lang="en-US" sz="2600" dirty="0"/>
              <a:t> un </a:t>
            </a:r>
            <a:r>
              <a:rPr lang="en-US" sz="2600" dirty="0" err="1"/>
              <a:t>lado</a:t>
            </a:r>
            <a:r>
              <a:rPr lang="en-US" sz="2600" dirty="0"/>
              <a:t> </a:t>
            </a:r>
            <a:r>
              <a:rPr lang="en-US" sz="2600" dirty="0" err="1"/>
              <a:t>mantienen</a:t>
            </a:r>
            <a:r>
              <a:rPr lang="en-US" sz="2600" dirty="0"/>
              <a:t> </a:t>
            </a:r>
            <a:r>
              <a:rPr lang="en-US" sz="2600" dirty="0" err="1"/>
              <a:t>buenas</a:t>
            </a:r>
            <a:r>
              <a:rPr lang="en-US" sz="2600" dirty="0"/>
              <a:t> </a:t>
            </a:r>
            <a:r>
              <a:rPr lang="en-US" sz="2600" dirty="0" err="1"/>
              <a:t>relaciones</a:t>
            </a:r>
            <a:r>
              <a:rPr lang="en-US" sz="2600" dirty="0"/>
              <a:t> con </a:t>
            </a:r>
            <a:r>
              <a:rPr lang="en-US" sz="2600" dirty="0" err="1"/>
              <a:t>sus</a:t>
            </a:r>
            <a:r>
              <a:rPr lang="en-US" sz="2600" dirty="0"/>
              <a:t> </a:t>
            </a:r>
            <a:r>
              <a:rPr lang="en-US" sz="2600" dirty="0" err="1"/>
              <a:t>compañeros</a:t>
            </a:r>
            <a:r>
              <a:rPr lang="en-US" sz="2600" dirty="0"/>
              <a:t> de </a:t>
            </a:r>
            <a:r>
              <a:rPr lang="en-US" sz="2600" dirty="0" err="1"/>
              <a:t>trabajo</a:t>
            </a:r>
            <a:r>
              <a:rPr lang="en-US" sz="2600" dirty="0"/>
              <a:t> y, </a:t>
            </a:r>
            <a:r>
              <a:rPr lang="en-US" sz="2600" dirty="0" err="1"/>
              <a:t>por</a:t>
            </a:r>
            <a:r>
              <a:rPr lang="en-US" sz="2600" dirty="0"/>
              <a:t> el </a:t>
            </a:r>
            <a:r>
              <a:rPr lang="en-US" sz="2600" dirty="0" err="1"/>
              <a:t>otro</a:t>
            </a:r>
            <a:r>
              <a:rPr lang="en-US" sz="2600" dirty="0"/>
              <a:t>, </a:t>
            </a:r>
            <a:r>
              <a:rPr lang="en-US" sz="2600" dirty="0" err="1"/>
              <a:t>sus</a:t>
            </a:r>
            <a:r>
              <a:rPr lang="en-US" sz="2600" dirty="0"/>
              <a:t> </a:t>
            </a:r>
            <a:r>
              <a:rPr lang="en-US" sz="2600" dirty="0" err="1"/>
              <a:t>ingresos</a:t>
            </a:r>
            <a:r>
              <a:rPr lang="en-US" sz="2600" dirty="0"/>
              <a:t> </a:t>
            </a:r>
            <a:r>
              <a:rPr lang="en-US" sz="2600" dirty="0" err="1"/>
              <a:t>económicos</a:t>
            </a:r>
            <a:r>
              <a:rPr lang="en-US" sz="2600" dirty="0"/>
              <a:t> les </a:t>
            </a:r>
            <a:r>
              <a:rPr lang="en-US" sz="2600" dirty="0" err="1"/>
              <a:t>permiten</a:t>
            </a:r>
            <a:r>
              <a:rPr lang="en-US" sz="2600" dirty="0"/>
              <a:t> </a:t>
            </a:r>
            <a:r>
              <a:rPr lang="en-US" sz="2600" dirty="0" err="1"/>
              <a:t>mantener</a:t>
            </a:r>
            <a:r>
              <a:rPr lang="en-US" sz="2600" dirty="0"/>
              <a:t> </a:t>
            </a:r>
            <a:r>
              <a:rPr lang="en-US" sz="2600" dirty="0" err="1"/>
              <a:t>calidad</a:t>
            </a:r>
            <a:r>
              <a:rPr lang="en-US" sz="2600" dirty="0"/>
              <a:t> de </a:t>
            </a:r>
            <a:r>
              <a:rPr lang="en-US" sz="2600" dirty="0" err="1"/>
              <a:t>vida</a:t>
            </a:r>
            <a:r>
              <a:rPr lang="en-US" sz="2600" dirty="0"/>
              <a:t> </a:t>
            </a:r>
            <a:r>
              <a:rPr lang="en-US" sz="2600" dirty="0" err="1"/>
              <a:t>adecuada</a:t>
            </a:r>
            <a:r>
              <a:rPr lang="en-US" sz="2600" dirty="0"/>
              <a:t>.</a:t>
            </a:r>
            <a:endParaRPr lang="es-EC" sz="2600" dirty="0"/>
          </a:p>
          <a:p>
            <a:pPr algn="just"/>
            <a:endParaRPr lang="en-US" dirty="0"/>
          </a:p>
        </p:txBody>
      </p:sp>
      <p:sp>
        <p:nvSpPr>
          <p:cNvPr id="4" name="CuadroTexto 3">
            <a:extLst>
              <a:ext uri="{FF2B5EF4-FFF2-40B4-BE49-F238E27FC236}">
                <a16:creationId xmlns:a16="http://schemas.microsoft.com/office/drawing/2014/main" id="{2268781C-31FA-40B9-B863-D69B8452D7F4}"/>
              </a:ext>
            </a:extLst>
          </p:cNvPr>
          <p:cNvSpPr txBox="1"/>
          <p:nvPr/>
        </p:nvSpPr>
        <p:spPr>
          <a:xfrm>
            <a:off x="3809618" y="152364"/>
            <a:ext cx="5175504" cy="461665"/>
          </a:xfrm>
          <a:prstGeom prst="rect">
            <a:avLst/>
          </a:prstGeom>
          <a:noFill/>
        </p:spPr>
        <p:txBody>
          <a:bodyPr wrap="square" rtlCol="0">
            <a:spAutoFit/>
          </a:bodyPr>
          <a:lstStyle/>
          <a:p>
            <a:pPr algn="ctr"/>
            <a:r>
              <a:rPr lang="es-EC" sz="2400" b="1" dirty="0"/>
              <a:t>Conclusiones </a:t>
            </a:r>
          </a:p>
        </p:txBody>
      </p:sp>
    </p:spTree>
    <p:extLst>
      <p:ext uri="{BB962C8B-B14F-4D97-AF65-F5344CB8AC3E}">
        <p14:creationId xmlns:p14="http://schemas.microsoft.com/office/powerpoint/2010/main" val="2840068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6421985"/>
            <a:ext cx="3401863" cy="283651"/>
          </a:xfrm>
          <a:prstGeom prst="rect">
            <a:avLst/>
          </a:prstGeom>
        </p:spPr>
      </p:pic>
      <p:sp>
        <p:nvSpPr>
          <p:cNvPr id="3" name="CuadroTexto 2">
            <a:extLst>
              <a:ext uri="{FF2B5EF4-FFF2-40B4-BE49-F238E27FC236}">
                <a16:creationId xmlns:a16="http://schemas.microsoft.com/office/drawing/2014/main" id="{2268781C-31FA-40B9-B863-D69B8452D7F4}"/>
              </a:ext>
            </a:extLst>
          </p:cNvPr>
          <p:cNvSpPr txBox="1"/>
          <p:nvPr/>
        </p:nvSpPr>
        <p:spPr>
          <a:xfrm>
            <a:off x="3809618" y="152364"/>
            <a:ext cx="5175504" cy="461665"/>
          </a:xfrm>
          <a:prstGeom prst="rect">
            <a:avLst/>
          </a:prstGeom>
          <a:noFill/>
        </p:spPr>
        <p:txBody>
          <a:bodyPr wrap="square" rtlCol="0">
            <a:spAutoFit/>
          </a:bodyPr>
          <a:lstStyle/>
          <a:p>
            <a:pPr algn="ctr"/>
            <a:r>
              <a:rPr lang="es-EC" sz="2400" b="1" dirty="0"/>
              <a:t>Recomendaciones</a:t>
            </a:r>
          </a:p>
        </p:txBody>
      </p:sp>
      <p:sp>
        <p:nvSpPr>
          <p:cNvPr id="4" name="CuadroTexto 3">
            <a:extLst>
              <a:ext uri="{FF2B5EF4-FFF2-40B4-BE49-F238E27FC236}">
                <a16:creationId xmlns:a16="http://schemas.microsoft.com/office/drawing/2014/main" id="{35A16EBF-D86D-41E5-87FD-488AC85F50E2}"/>
              </a:ext>
            </a:extLst>
          </p:cNvPr>
          <p:cNvSpPr txBox="1"/>
          <p:nvPr/>
        </p:nvSpPr>
        <p:spPr>
          <a:xfrm>
            <a:off x="2121408" y="1005840"/>
            <a:ext cx="9509760" cy="5078313"/>
          </a:xfrm>
          <a:prstGeom prst="rect">
            <a:avLst/>
          </a:prstGeom>
          <a:noFill/>
        </p:spPr>
        <p:txBody>
          <a:bodyPr wrap="square" rtlCol="0">
            <a:spAutoFit/>
          </a:bodyPr>
          <a:lstStyle/>
          <a:p>
            <a:pPr marL="285750" lvl="0" indent="-285750" algn="just">
              <a:buFont typeface="Arial" panose="020B0604020202020204" pitchFamily="34" charset="0"/>
              <a:buChar char="•"/>
            </a:pPr>
            <a:r>
              <a:rPr lang="es-EC" dirty="0"/>
              <a:t>Impulsar el sistema de atención de salud pública a partir de un diagnóstico más exhaustivo sobre las falencias evidenciadas en la falta de calidad en el servicio para, posterior a ello, ejecutar alianzas estratégicas interinstitucionales de gobierno y mejorar el sistema bajo las necesidades más acuciantes de las personas de la tercera edad.</a:t>
            </a:r>
            <a:endParaRPr lang="en-US" dirty="0"/>
          </a:p>
          <a:p>
            <a:pPr marL="285750" lvl="0" indent="-285750" algn="just">
              <a:buFont typeface="Arial" panose="020B0604020202020204" pitchFamily="34" charset="0"/>
              <a:buChar char="•"/>
            </a:pPr>
            <a:r>
              <a:rPr lang="es-EC" dirty="0"/>
              <a:t>Ejecutar permanentemente campañas dirigidas a fomentar una mayor participación de este grupo etario en actividades recreativas fortaleciendo los distintos programas con los que cuentan distintas instituciones, públicas y privadas.</a:t>
            </a:r>
            <a:endParaRPr lang="en-US" dirty="0"/>
          </a:p>
          <a:p>
            <a:pPr marL="285750" lvl="0" indent="-285750" algn="just">
              <a:buFont typeface="Arial" panose="020B0604020202020204" pitchFamily="34" charset="0"/>
              <a:buChar char="•"/>
            </a:pPr>
            <a:r>
              <a:rPr lang="es-EC" dirty="0"/>
              <a:t>Generar alianzas con universidades en apoyo del bienestar del adulto mayor, donde los estudiantes de carreras afines a la calidad de vida de este grupo vulnerable aporten con propuestas innovadoras y creativas.</a:t>
            </a:r>
            <a:endParaRPr lang="en-US" dirty="0"/>
          </a:p>
          <a:p>
            <a:pPr marL="285750" lvl="0" indent="-285750" algn="just">
              <a:buFont typeface="Arial" panose="020B0604020202020204" pitchFamily="34" charset="0"/>
              <a:buChar char="•"/>
            </a:pPr>
            <a:r>
              <a:rPr lang="es-EC" dirty="0"/>
              <a:t>Se recomienda tomar en cuenta la presente propuesta impulsando programas intensivos de apoyo emocional, de salud y psicológico para un proceso de jubilación enfocado en el bienestar individual, así como apoyo para quienes ya están jubilados y actualmente no cuentan con los incentivos necesarios para formar parte de actividades recreativas.</a:t>
            </a:r>
            <a:endParaRPr lang="en-US" dirty="0"/>
          </a:p>
          <a:p>
            <a:pPr algn="just"/>
            <a:endParaRPr lang="es-EC" dirty="0"/>
          </a:p>
        </p:txBody>
      </p:sp>
    </p:spTree>
    <p:extLst>
      <p:ext uri="{BB962C8B-B14F-4D97-AF65-F5344CB8AC3E}">
        <p14:creationId xmlns:p14="http://schemas.microsoft.com/office/powerpoint/2010/main" val="803420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5858219"/>
            <a:ext cx="3401863" cy="847417"/>
          </a:xfrm>
          <a:prstGeom prst="rect">
            <a:avLst/>
          </a:prstGeom>
        </p:spPr>
      </p:pic>
      <p:sp>
        <p:nvSpPr>
          <p:cNvPr id="3" name="CuadroTexto 2">
            <a:extLst>
              <a:ext uri="{FF2B5EF4-FFF2-40B4-BE49-F238E27FC236}">
                <a16:creationId xmlns:a16="http://schemas.microsoft.com/office/drawing/2014/main" id="{D4D3B5D9-CF87-4148-B5EA-41E7737E5851}"/>
              </a:ext>
            </a:extLst>
          </p:cNvPr>
          <p:cNvSpPr txBox="1"/>
          <p:nvPr/>
        </p:nvSpPr>
        <p:spPr>
          <a:xfrm>
            <a:off x="3785616" y="208079"/>
            <a:ext cx="5175504" cy="461665"/>
          </a:xfrm>
          <a:prstGeom prst="rect">
            <a:avLst/>
          </a:prstGeom>
          <a:noFill/>
        </p:spPr>
        <p:txBody>
          <a:bodyPr wrap="square" rtlCol="0">
            <a:spAutoFit/>
          </a:bodyPr>
          <a:lstStyle/>
          <a:p>
            <a:pPr algn="ctr"/>
            <a:r>
              <a:rPr lang="es-EC" sz="2400" b="1" dirty="0"/>
              <a:t>Planteamiento del Problema</a:t>
            </a:r>
          </a:p>
        </p:txBody>
      </p:sp>
      <p:graphicFrame>
        <p:nvGraphicFramePr>
          <p:cNvPr id="4" name="Diagrama 3">
            <a:extLst>
              <a:ext uri="{FF2B5EF4-FFF2-40B4-BE49-F238E27FC236}">
                <a16:creationId xmlns:a16="http://schemas.microsoft.com/office/drawing/2014/main" id="{43778A38-26C6-4733-BEB8-D3F80BAC31B4}"/>
              </a:ext>
            </a:extLst>
          </p:cNvPr>
          <p:cNvGraphicFramePr/>
          <p:nvPr>
            <p:extLst>
              <p:ext uri="{D42A27DB-BD31-4B8C-83A1-F6EECF244321}">
                <p14:modId xmlns:p14="http://schemas.microsoft.com/office/powerpoint/2010/main" val="752353917"/>
              </p:ext>
            </p:extLst>
          </p:nvPr>
        </p:nvGraphicFramePr>
        <p:xfrm>
          <a:off x="1682496" y="822960"/>
          <a:ext cx="10058400" cy="5315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7434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5858219"/>
            <a:ext cx="3401863" cy="847417"/>
          </a:xfrm>
          <a:prstGeom prst="rect">
            <a:avLst/>
          </a:prstGeom>
        </p:spPr>
      </p:pic>
      <p:graphicFrame>
        <p:nvGraphicFramePr>
          <p:cNvPr id="3" name="Diagrama 2">
            <a:extLst>
              <a:ext uri="{FF2B5EF4-FFF2-40B4-BE49-F238E27FC236}">
                <a16:creationId xmlns:a16="http://schemas.microsoft.com/office/drawing/2014/main" id="{76F6E494-29EB-4133-9429-52320B6C5EFB}"/>
              </a:ext>
            </a:extLst>
          </p:cNvPr>
          <p:cNvGraphicFramePr/>
          <p:nvPr>
            <p:extLst>
              <p:ext uri="{D42A27DB-BD31-4B8C-83A1-F6EECF244321}">
                <p14:modId xmlns:p14="http://schemas.microsoft.com/office/powerpoint/2010/main" val="2854193295"/>
              </p:ext>
            </p:extLst>
          </p:nvPr>
        </p:nvGraphicFramePr>
        <p:xfrm>
          <a:off x="1787451" y="1052623"/>
          <a:ext cx="9844568" cy="5138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17D2269A-DD6E-4635-A826-69666CACA81D}"/>
              </a:ext>
            </a:extLst>
          </p:cNvPr>
          <p:cNvSpPr txBox="1"/>
          <p:nvPr/>
        </p:nvSpPr>
        <p:spPr>
          <a:xfrm>
            <a:off x="3785616" y="208079"/>
            <a:ext cx="5175504" cy="461665"/>
          </a:xfrm>
          <a:prstGeom prst="rect">
            <a:avLst/>
          </a:prstGeom>
          <a:noFill/>
        </p:spPr>
        <p:txBody>
          <a:bodyPr wrap="square" rtlCol="0">
            <a:spAutoFit/>
          </a:bodyPr>
          <a:lstStyle/>
          <a:p>
            <a:pPr algn="ctr"/>
            <a:r>
              <a:rPr lang="es-EC" sz="2400" b="1" dirty="0"/>
              <a:t>Objetivos de la Investigación</a:t>
            </a:r>
          </a:p>
        </p:txBody>
      </p:sp>
      <p:sp>
        <p:nvSpPr>
          <p:cNvPr id="5" name="CuadroTexto 4">
            <a:extLst>
              <a:ext uri="{FF2B5EF4-FFF2-40B4-BE49-F238E27FC236}">
                <a16:creationId xmlns:a16="http://schemas.microsoft.com/office/drawing/2014/main" id="{37A6BE77-E434-4634-ABD3-8283C3DF2425}"/>
              </a:ext>
            </a:extLst>
          </p:cNvPr>
          <p:cNvSpPr txBox="1"/>
          <p:nvPr/>
        </p:nvSpPr>
        <p:spPr>
          <a:xfrm>
            <a:off x="3135199" y="1318438"/>
            <a:ext cx="8071517" cy="1200329"/>
          </a:xfrm>
          <a:prstGeom prst="rect">
            <a:avLst/>
          </a:prstGeom>
          <a:noFill/>
        </p:spPr>
        <p:txBody>
          <a:bodyPr wrap="square" rtlCol="0">
            <a:spAutoFit/>
          </a:bodyPr>
          <a:lstStyle/>
          <a:p>
            <a:pPr algn="just"/>
            <a:r>
              <a:rPr lang="es-EC" b="1" dirty="0"/>
              <a:t> </a:t>
            </a:r>
            <a:r>
              <a:rPr lang="es-EC" b="1" dirty="0">
                <a:solidFill>
                  <a:schemeClr val="bg1"/>
                </a:solidFill>
              </a:rPr>
              <a:t>Objetivo general</a:t>
            </a:r>
          </a:p>
          <a:p>
            <a:pPr algn="just"/>
            <a:r>
              <a:rPr lang="es-EC" dirty="0">
                <a:solidFill>
                  <a:schemeClr val="bg1"/>
                </a:solidFill>
              </a:rPr>
              <a:t>Determinar el efecto del incremento del tiempo de trabajo en el bienestar de las personas de la tercera edad con derecho a jubilación en el Cantón Rumiñahui.</a:t>
            </a:r>
          </a:p>
        </p:txBody>
      </p:sp>
    </p:spTree>
    <p:extLst>
      <p:ext uri="{BB962C8B-B14F-4D97-AF65-F5344CB8AC3E}">
        <p14:creationId xmlns:p14="http://schemas.microsoft.com/office/powerpoint/2010/main" val="1408716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6327648"/>
            <a:ext cx="3401863" cy="377988"/>
          </a:xfrm>
          <a:prstGeom prst="rect">
            <a:avLst/>
          </a:prstGeom>
        </p:spPr>
      </p:pic>
      <p:sp>
        <p:nvSpPr>
          <p:cNvPr id="4" name="CuadroTexto 3">
            <a:extLst>
              <a:ext uri="{FF2B5EF4-FFF2-40B4-BE49-F238E27FC236}">
                <a16:creationId xmlns:a16="http://schemas.microsoft.com/office/drawing/2014/main" id="{7DD736D5-F08E-49BB-BCF4-E1CB7CBB2B4A}"/>
              </a:ext>
            </a:extLst>
          </p:cNvPr>
          <p:cNvSpPr txBox="1"/>
          <p:nvPr/>
        </p:nvSpPr>
        <p:spPr>
          <a:xfrm>
            <a:off x="3785616" y="208079"/>
            <a:ext cx="5175504" cy="461665"/>
          </a:xfrm>
          <a:prstGeom prst="rect">
            <a:avLst/>
          </a:prstGeom>
          <a:noFill/>
        </p:spPr>
        <p:txBody>
          <a:bodyPr wrap="square" rtlCol="0">
            <a:spAutoFit/>
          </a:bodyPr>
          <a:lstStyle/>
          <a:p>
            <a:pPr algn="ctr"/>
            <a:r>
              <a:rPr lang="es-EC" sz="2400" b="1" dirty="0"/>
              <a:t>Marco Teórico y Conceptual </a:t>
            </a:r>
          </a:p>
        </p:txBody>
      </p:sp>
      <p:graphicFrame>
        <p:nvGraphicFramePr>
          <p:cNvPr id="7" name="Diagrama 6">
            <a:extLst>
              <a:ext uri="{FF2B5EF4-FFF2-40B4-BE49-F238E27FC236}">
                <a16:creationId xmlns:a16="http://schemas.microsoft.com/office/drawing/2014/main" id="{D5B76F17-650B-4D80-BF95-9A0B428B8FF0}"/>
              </a:ext>
            </a:extLst>
          </p:cNvPr>
          <p:cNvGraphicFramePr/>
          <p:nvPr>
            <p:extLst>
              <p:ext uri="{D42A27DB-BD31-4B8C-83A1-F6EECF244321}">
                <p14:modId xmlns:p14="http://schemas.microsoft.com/office/powerpoint/2010/main" val="3497206290"/>
              </p:ext>
            </p:extLst>
          </p:nvPr>
        </p:nvGraphicFramePr>
        <p:xfrm>
          <a:off x="1737360" y="719666"/>
          <a:ext cx="1025347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1380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5858219"/>
            <a:ext cx="3401863" cy="847417"/>
          </a:xfrm>
          <a:prstGeom prst="rect">
            <a:avLst/>
          </a:prstGeom>
        </p:spPr>
      </p:pic>
      <p:sp>
        <p:nvSpPr>
          <p:cNvPr id="3" name="CuadroTexto 2">
            <a:extLst>
              <a:ext uri="{FF2B5EF4-FFF2-40B4-BE49-F238E27FC236}">
                <a16:creationId xmlns:a16="http://schemas.microsoft.com/office/drawing/2014/main" id="{50222122-5F92-487C-A0A0-89A11A5A980D}"/>
              </a:ext>
            </a:extLst>
          </p:cNvPr>
          <p:cNvSpPr txBox="1"/>
          <p:nvPr/>
        </p:nvSpPr>
        <p:spPr>
          <a:xfrm>
            <a:off x="3785616" y="208079"/>
            <a:ext cx="5175504" cy="461665"/>
          </a:xfrm>
          <a:prstGeom prst="rect">
            <a:avLst/>
          </a:prstGeom>
          <a:noFill/>
        </p:spPr>
        <p:txBody>
          <a:bodyPr wrap="square" rtlCol="0">
            <a:spAutoFit/>
          </a:bodyPr>
          <a:lstStyle/>
          <a:p>
            <a:pPr algn="ctr"/>
            <a:r>
              <a:rPr lang="es-EC" sz="2400" b="1" dirty="0"/>
              <a:t>Marco Metodológico</a:t>
            </a:r>
          </a:p>
        </p:txBody>
      </p:sp>
      <p:graphicFrame>
        <p:nvGraphicFramePr>
          <p:cNvPr id="4" name="Diagrama 3">
            <a:extLst>
              <a:ext uri="{FF2B5EF4-FFF2-40B4-BE49-F238E27FC236}">
                <a16:creationId xmlns:a16="http://schemas.microsoft.com/office/drawing/2014/main" id="{CB3A1913-67A3-47BA-96C8-93DA15F7BC1C}"/>
              </a:ext>
            </a:extLst>
          </p:cNvPr>
          <p:cNvGraphicFramePr/>
          <p:nvPr>
            <p:extLst>
              <p:ext uri="{D42A27DB-BD31-4B8C-83A1-F6EECF244321}">
                <p14:modId xmlns:p14="http://schemas.microsoft.com/office/powerpoint/2010/main" val="370283034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4029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5858219"/>
            <a:ext cx="3401863" cy="847417"/>
          </a:xfrm>
          <a:prstGeom prst="rect">
            <a:avLst/>
          </a:prstGeom>
        </p:spPr>
      </p:pic>
      <p:sp>
        <p:nvSpPr>
          <p:cNvPr id="3" name="CuadroTexto 2">
            <a:extLst>
              <a:ext uri="{FF2B5EF4-FFF2-40B4-BE49-F238E27FC236}">
                <a16:creationId xmlns:a16="http://schemas.microsoft.com/office/drawing/2014/main" id="{50222122-5F92-487C-A0A0-89A11A5A980D}"/>
              </a:ext>
            </a:extLst>
          </p:cNvPr>
          <p:cNvSpPr txBox="1"/>
          <p:nvPr/>
        </p:nvSpPr>
        <p:spPr>
          <a:xfrm>
            <a:off x="3785616" y="208079"/>
            <a:ext cx="5175504" cy="461665"/>
          </a:xfrm>
          <a:prstGeom prst="rect">
            <a:avLst/>
          </a:prstGeom>
          <a:noFill/>
        </p:spPr>
        <p:txBody>
          <a:bodyPr wrap="square" rtlCol="0">
            <a:spAutoFit/>
          </a:bodyPr>
          <a:lstStyle/>
          <a:p>
            <a:pPr algn="ctr"/>
            <a:r>
              <a:rPr lang="es-EC" sz="2400" b="1" dirty="0"/>
              <a:t>Marco Metodológico</a:t>
            </a:r>
          </a:p>
        </p:txBody>
      </p:sp>
      <p:pic>
        <p:nvPicPr>
          <p:cNvPr id="5" name="_x0000_t75">
            <a:extLst>
              <a:ext uri="{FF2B5EF4-FFF2-40B4-BE49-F238E27FC236}">
                <a16:creationId xmlns:a16="http://schemas.microsoft.com/office/drawing/2014/main" id="{BD9797EA-FC44-4FD4-BF8D-A2E5D6AB42AD}"/>
              </a:ext>
            </a:extLst>
          </p:cNvPr>
          <p:cNvPicPr/>
          <p:nvPr/>
        </p:nvPicPr>
        <p:blipFill>
          <a:blip r:embed="rId3" cstate="print"/>
          <a:srcRect/>
          <a:stretch/>
        </p:blipFill>
        <p:spPr>
          <a:xfrm>
            <a:off x="1883664" y="669744"/>
            <a:ext cx="10107168" cy="5054463"/>
          </a:xfrm>
          <a:prstGeom prst="rect">
            <a:avLst/>
          </a:prstGeom>
          <a:ln>
            <a:noFill/>
          </a:ln>
        </p:spPr>
      </p:pic>
      <p:sp>
        <p:nvSpPr>
          <p:cNvPr id="6" name="Rectángulo 5">
            <a:extLst>
              <a:ext uri="{FF2B5EF4-FFF2-40B4-BE49-F238E27FC236}">
                <a16:creationId xmlns:a16="http://schemas.microsoft.com/office/drawing/2014/main" id="{08080EA4-2D5C-48B9-96FB-1E614E68F05E}"/>
              </a:ext>
            </a:extLst>
          </p:cNvPr>
          <p:cNvSpPr/>
          <p:nvPr/>
        </p:nvSpPr>
        <p:spPr>
          <a:xfrm>
            <a:off x="1883664" y="5660282"/>
            <a:ext cx="6455664" cy="1022459"/>
          </a:xfrm>
          <a:prstGeom prst="rect">
            <a:avLst/>
          </a:prstGeom>
        </p:spPr>
        <p:txBody>
          <a:bodyPr wrap="square">
            <a:spAutoFit/>
          </a:bodyPr>
          <a:lstStyle/>
          <a:p>
            <a:pPr algn="just">
              <a:lnSpc>
                <a:spcPct val="115000"/>
              </a:lnSpc>
              <a:spcAft>
                <a:spcPts val="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Diagrama de decisión de las tres fases analíticas implicadas en la estimación de la consistencia interna basada en el análisis factorial combinatorio. </a:t>
            </a:r>
            <a:r>
              <a:rPr lang="es-EC" sz="1200" b="1" dirty="0">
                <a:latin typeface="Times New Roman" panose="02020603050405020304" pitchFamily="18" charset="0"/>
                <a:ea typeface="Times New Roman" panose="02020603050405020304" pitchFamily="18" charset="0"/>
                <a:cs typeface="Times New Roman" panose="02020603050405020304" pitchFamily="18" charset="0"/>
              </a:rPr>
              <a:t>Fuente: </a:t>
            </a:r>
            <a:r>
              <a:rPr lang="es-EC" sz="1200" dirty="0" err="1">
                <a:latin typeface="Times New Roman" panose="02020603050405020304" pitchFamily="18" charset="0"/>
                <a:ea typeface="Times New Roman" panose="02020603050405020304" pitchFamily="18" charset="0"/>
                <a:cs typeface="Times New Roman" panose="02020603050405020304" pitchFamily="18" charset="0"/>
              </a:rPr>
              <a:t>Viladrich</a:t>
            </a:r>
            <a:r>
              <a:rPr lang="es-EC" sz="1200" dirty="0">
                <a:latin typeface="Times New Roman" panose="02020603050405020304" pitchFamily="18" charset="0"/>
                <a:ea typeface="Times New Roman" panose="02020603050405020304" pitchFamily="18" charset="0"/>
                <a:cs typeface="Times New Roman" panose="02020603050405020304" pitchFamily="18" charset="0"/>
              </a:rPr>
              <a:t>, Angulo-Brunet y Doval</a:t>
            </a:r>
            <a:r>
              <a:rPr lang="es-EC" sz="1200" b="1" dirty="0">
                <a:latin typeface="Times New Roman" panose="02020603050405020304" pitchFamily="18" charset="0"/>
                <a:ea typeface="Times New Roman" panose="02020603050405020304" pitchFamily="18" charset="0"/>
                <a:cs typeface="Times New Roman" panose="02020603050405020304" pitchFamily="18" charset="0"/>
              </a:rPr>
              <a:t>, </a:t>
            </a:r>
            <a:r>
              <a:rPr lang="es-EC" sz="1200" dirty="0">
                <a:latin typeface="Times New Roman" panose="02020603050405020304" pitchFamily="18" charset="0"/>
                <a:ea typeface="Times New Roman" panose="02020603050405020304" pitchFamily="18" charset="0"/>
                <a:cs typeface="Times New Roman" panose="02020603050405020304" pitchFamily="18" charset="0"/>
              </a:rPr>
              <a:t>(2017)</a:t>
            </a:r>
            <a:r>
              <a:rPr lang="es-EC" sz="12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s-EC" sz="1600" dirty="0">
              <a:effectLst/>
              <a:latin typeface="Times New Roman" panose="02020603050405020304" pitchFamily="18" charset="0"/>
              <a:ea typeface="Times New Roman" panose="02020603050405020304" pitchFamily="18" charset="0"/>
              <a:cs typeface="SimSun" panose="02010600030101010101" pitchFamily="2" charset="-122"/>
            </a:endParaRPr>
          </a:p>
        </p:txBody>
      </p:sp>
    </p:spTree>
    <p:extLst>
      <p:ext uri="{BB962C8B-B14F-4D97-AF65-F5344CB8AC3E}">
        <p14:creationId xmlns:p14="http://schemas.microsoft.com/office/powerpoint/2010/main" val="2214656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ABA7B3B-A95B-46C0-96F3-1C31C1A3F0BC}"/>
              </a:ext>
            </a:extLst>
          </p:cNvPr>
          <p:cNvPicPr>
            <a:picLocks noChangeAspect="1"/>
          </p:cNvPicPr>
          <p:nvPr/>
        </p:nvPicPr>
        <p:blipFill>
          <a:blip r:embed="rId2"/>
          <a:stretch>
            <a:fillRect/>
          </a:stretch>
        </p:blipFill>
        <p:spPr>
          <a:xfrm>
            <a:off x="8588969" y="5858219"/>
            <a:ext cx="3401863" cy="847417"/>
          </a:xfrm>
          <a:prstGeom prst="rect">
            <a:avLst/>
          </a:prstGeom>
        </p:spPr>
      </p:pic>
      <p:sp>
        <p:nvSpPr>
          <p:cNvPr id="3" name="CuadroTexto 2">
            <a:extLst>
              <a:ext uri="{FF2B5EF4-FFF2-40B4-BE49-F238E27FC236}">
                <a16:creationId xmlns:a16="http://schemas.microsoft.com/office/drawing/2014/main" id="{2C6B42EE-16E7-4FE3-A925-AD6AA60B559F}"/>
              </a:ext>
            </a:extLst>
          </p:cNvPr>
          <p:cNvSpPr txBox="1"/>
          <p:nvPr/>
        </p:nvSpPr>
        <p:spPr>
          <a:xfrm>
            <a:off x="3785616" y="208079"/>
            <a:ext cx="5175504" cy="461665"/>
          </a:xfrm>
          <a:prstGeom prst="rect">
            <a:avLst/>
          </a:prstGeom>
          <a:noFill/>
        </p:spPr>
        <p:txBody>
          <a:bodyPr wrap="square" rtlCol="0">
            <a:spAutoFit/>
          </a:bodyPr>
          <a:lstStyle/>
          <a:p>
            <a:pPr algn="ctr"/>
            <a:r>
              <a:rPr lang="es-EC" sz="2400" b="1" dirty="0"/>
              <a:t>Marco Metodológico</a:t>
            </a:r>
          </a:p>
        </p:txBody>
      </p:sp>
      <p:pic>
        <p:nvPicPr>
          <p:cNvPr id="6" name="Imagen 5">
            <a:extLst>
              <a:ext uri="{FF2B5EF4-FFF2-40B4-BE49-F238E27FC236}">
                <a16:creationId xmlns:a16="http://schemas.microsoft.com/office/drawing/2014/main" id="{A24BC426-0DBF-4432-BB00-111DD9E2796A}"/>
              </a:ext>
            </a:extLst>
          </p:cNvPr>
          <p:cNvPicPr>
            <a:picLocks noChangeAspect="1"/>
          </p:cNvPicPr>
          <p:nvPr/>
        </p:nvPicPr>
        <p:blipFill>
          <a:blip r:embed="rId3"/>
          <a:stretch>
            <a:fillRect/>
          </a:stretch>
        </p:blipFill>
        <p:spPr>
          <a:xfrm>
            <a:off x="1515620" y="1609344"/>
            <a:ext cx="10475212" cy="4248875"/>
          </a:xfrm>
          <a:prstGeom prst="rect">
            <a:avLst/>
          </a:prstGeom>
        </p:spPr>
      </p:pic>
      <p:sp>
        <p:nvSpPr>
          <p:cNvPr id="7" name="CuadroTexto 6">
            <a:extLst>
              <a:ext uri="{FF2B5EF4-FFF2-40B4-BE49-F238E27FC236}">
                <a16:creationId xmlns:a16="http://schemas.microsoft.com/office/drawing/2014/main" id="{72F10D57-3C24-46B0-9F86-D42E66624357}"/>
              </a:ext>
            </a:extLst>
          </p:cNvPr>
          <p:cNvSpPr txBox="1"/>
          <p:nvPr/>
        </p:nvSpPr>
        <p:spPr>
          <a:xfrm>
            <a:off x="1515620" y="827566"/>
            <a:ext cx="3950208" cy="923330"/>
          </a:xfrm>
          <a:prstGeom prst="rect">
            <a:avLst/>
          </a:prstGeom>
          <a:noFill/>
        </p:spPr>
        <p:txBody>
          <a:bodyPr wrap="square" rtlCol="0">
            <a:spAutoFit/>
          </a:bodyPr>
          <a:lstStyle/>
          <a:p>
            <a:r>
              <a:rPr lang="es-EC" i="1" dirty="0"/>
              <a:t>Resultados del índice KMO por variable</a:t>
            </a:r>
            <a:endParaRPr lang="es-EC" dirty="0"/>
          </a:p>
          <a:p>
            <a:endParaRPr lang="es-EC" dirty="0"/>
          </a:p>
        </p:txBody>
      </p:sp>
    </p:spTree>
    <p:extLst>
      <p:ext uri="{BB962C8B-B14F-4D97-AF65-F5344CB8AC3E}">
        <p14:creationId xmlns:p14="http://schemas.microsoft.com/office/powerpoint/2010/main" val="4100256247"/>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490</TotalTime>
  <Words>2439</Words>
  <Application>Microsoft Office PowerPoint</Application>
  <PresentationFormat>Panorámica</PresentationFormat>
  <Paragraphs>328</Paragraphs>
  <Slides>34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34</vt:i4>
      </vt:variant>
    </vt:vector>
  </HeadingPairs>
  <TitlesOfParts>
    <vt:vector size="40" baseType="lpstr">
      <vt:lpstr>Arial</vt:lpstr>
      <vt:lpstr>Century Gothic</vt:lpstr>
      <vt:lpstr>Symbol</vt:lpstr>
      <vt:lpstr>Times New Roman</vt:lpstr>
      <vt:lpstr>Wingdings 3</vt: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Dr. Clemente</dc:creator>
  <cp:lastModifiedBy>Angel Ramiro Changoluisa Gavilanes</cp:lastModifiedBy>
  <cp:revision>49</cp:revision>
  <dcterms:created xsi:type="dcterms:W3CDTF">2020-01-30T16:49:45Z</dcterms:created>
  <dcterms:modified xsi:type="dcterms:W3CDTF">2020-02-07T18:19:42Z</dcterms:modified>
</cp:coreProperties>
</file>