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2" r:id="rId3"/>
    <p:sldId id="317" r:id="rId4"/>
    <p:sldId id="328" r:id="rId5"/>
    <p:sldId id="345" r:id="rId6"/>
    <p:sldId id="344" r:id="rId7"/>
    <p:sldId id="332" r:id="rId8"/>
    <p:sldId id="346" r:id="rId9"/>
    <p:sldId id="329" r:id="rId10"/>
    <p:sldId id="343" r:id="rId11"/>
    <p:sldId id="347" r:id="rId12"/>
    <p:sldId id="331" r:id="rId13"/>
    <p:sldId id="336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71" r:id="rId28"/>
    <p:sldId id="372" r:id="rId29"/>
    <p:sldId id="361" r:id="rId30"/>
    <p:sldId id="362" r:id="rId31"/>
    <p:sldId id="363" r:id="rId32"/>
    <p:sldId id="364" r:id="rId33"/>
    <p:sldId id="365" r:id="rId34"/>
    <p:sldId id="366" r:id="rId35"/>
    <p:sldId id="373" r:id="rId36"/>
    <p:sldId id="368" r:id="rId37"/>
    <p:sldId id="367" r:id="rId38"/>
    <p:sldId id="375" r:id="rId39"/>
    <p:sldId id="369" r:id="rId40"/>
    <p:sldId id="374" r:id="rId41"/>
    <p:sldId id="370" r:id="rId42"/>
    <p:sldId id="327" r:id="rId4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24E"/>
    <a:srgbClr val="FFFF66"/>
    <a:srgbClr val="FFFF99"/>
    <a:srgbClr val="A3158F"/>
    <a:srgbClr val="D61459"/>
    <a:srgbClr val="F5B5EC"/>
    <a:srgbClr val="9D92F2"/>
    <a:srgbClr val="BBA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970" autoAdjust="0"/>
  </p:normalViewPr>
  <p:slideViewPr>
    <p:cSldViewPr>
      <p:cViewPr varScale="1">
        <p:scale>
          <a:sx n="86" d="100"/>
          <a:sy n="86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gram%20Files\Dropbox\BrborichOscullo\08-Resultados\GraficosEncues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gram%20Files\Dropbox\BrborichOscullo\08-Resultados\GraficosEncuest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gram%20Files\Dropbox\BrborichOscullo\08-Resultados\GraficosEncues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son\Documents\Dropbox\BrborichOscullo\08-Resultados\GraficosEncuest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DescriptivosGenerales!$A$3</c:f>
              <c:strCache>
                <c:ptCount val="1"/>
                <c:pt idx="0">
                  <c:v>Efectividad del Mantenimiento en el Paradigma Procedimental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DescriptivosGenerales!$B$1:$F$2</c:f>
              <c:strCache>
                <c:ptCount val="1"/>
                <c:pt idx="0">
                  <c:v>Media</c:v>
                </c:pt>
              </c:strCache>
              <c:extLst/>
            </c:strRef>
          </c:cat>
          <c:val>
            <c:numRef>
              <c:f>DescriptivosGenerales!$B$3:$F$3</c:f>
              <c:numCache>
                <c:formatCode>####.0000</c:formatCode>
                <c:ptCount val="1"/>
                <c:pt idx="0">
                  <c:v>82.283950617283892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535-4EF9-9AEB-DF0CDCA931A7}"/>
            </c:ext>
          </c:extLst>
        </c:ser>
        <c:ser>
          <c:idx val="1"/>
          <c:order val="1"/>
          <c:tx>
            <c:strRef>
              <c:f>DescriptivosGenerales!$A$4</c:f>
              <c:strCache>
                <c:ptCount val="1"/>
                <c:pt idx="0">
                  <c:v>Efectividad del Mantenimiento en el Paradigma Orientado a Objetos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DescriptivosGenerales!$B$1:$F$2</c:f>
              <c:strCache>
                <c:ptCount val="1"/>
                <c:pt idx="0">
                  <c:v>Media</c:v>
                </c:pt>
              </c:strCache>
              <c:extLst/>
            </c:strRef>
          </c:cat>
          <c:val>
            <c:numRef>
              <c:f>DescriptivosGenerales!$B$4:$F$4</c:f>
              <c:numCache>
                <c:formatCode>####.0000</c:formatCode>
                <c:ptCount val="1"/>
                <c:pt idx="0">
                  <c:v>73.950617283950606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535-4EF9-9AEB-DF0CDCA93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33730464"/>
        <c:axId val="153373088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DescriptivosGenerales!$A$5</c15:sqref>
                        </c15:formulaRef>
                      </c:ext>
                    </c:extLst>
                    <c:strCache>
                      <c:ptCount val="1"/>
                      <c:pt idx="0">
                        <c:v>Eficiencia del Mantenimiento en el Paradigma Procedimental (Tareas/Hora)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DescriptivosGenerales!$B$1:$F$2</c15:sqref>
                        </c15:formulaRef>
                      </c:ext>
                    </c:extLst>
                    <c:strCache>
                      <c:ptCount val="1"/>
                      <c:pt idx="0">
                        <c:v>Media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DescriptivosGenerales!$B$5:$F$5</c15:sqref>
                        </c15:formulaRef>
                      </c:ext>
                    </c:extLst>
                    <c:numCache>
                      <c:formatCode>###0.0000</c:formatCode>
                      <c:ptCount val="1"/>
                      <c:pt idx="0">
                        <c:v>3.9191322760618901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535-4EF9-9AEB-DF0CDCA931A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DescriptivosGenerales!$A$6</c15:sqref>
                        </c15:formulaRef>
                      </c:ext>
                    </c:extLst>
                    <c:strCache>
                      <c:ptCount val="1"/>
                      <c:pt idx="0">
                        <c:v>Eficiencia del Mantenimiento en el Paradigma Orientado a Objetos (Tareas/Hora)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DescriptivosGenerales!$B$1:$F$2</c15:sqref>
                        </c15:formulaRef>
                      </c:ext>
                    </c:extLst>
                    <c:strCache>
                      <c:ptCount val="1"/>
                      <c:pt idx="0">
                        <c:v>Media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DescriptivosGenerales!$B$6:$F$6</c15:sqref>
                        </c15:formulaRef>
                      </c:ext>
                    </c:extLst>
                    <c:numCache>
                      <c:formatCode>###0.0000</c:formatCode>
                      <c:ptCount val="1"/>
                      <c:pt idx="0">
                        <c:v>2.8247423294828273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535-4EF9-9AEB-DF0CDCA931A7}"/>
                  </c:ext>
                </c:extLst>
              </c15:ser>
            </c15:filteredBarSeries>
          </c:ext>
        </c:extLst>
      </c:barChart>
      <c:catAx>
        <c:axId val="153373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33730880"/>
        <c:crosses val="autoZero"/>
        <c:auto val="1"/>
        <c:lblAlgn val="ctr"/>
        <c:lblOffset val="100"/>
        <c:noMultiLvlLbl val="0"/>
      </c:catAx>
      <c:valAx>
        <c:axId val="15337308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337304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PorCurso!$A$3:$B$3</c:f>
              <c:strCache>
                <c:ptCount val="2"/>
                <c:pt idx="0">
                  <c:v>Programación orientada a objetos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PorCurso!$C$2:$F$2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PorCurso!$C$3:$F$3</c:f>
              <c:numCache>
                <c:formatCode>####.0000</c:formatCode>
                <c:ptCount val="2"/>
                <c:pt idx="0">
                  <c:v>0.65</c:v>
                </c:pt>
                <c:pt idx="1">
                  <c:v>0.74062500000000009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79E-4C75-936B-A9987F1B92FC}"/>
            </c:ext>
          </c:extLst>
        </c:ser>
        <c:ser>
          <c:idx val="7"/>
          <c:order val="7"/>
          <c:tx>
            <c:strRef>
              <c:f>PorCurso!$A$10:$B$10</c:f>
              <c:strCache>
                <c:ptCount val="2"/>
                <c:pt idx="0">
                  <c:v>Programación avanzada</c:v>
                </c:pt>
                <c:pt idx="1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PorCurso!$C$2:$F$2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PorCurso!$C$10:$F$10</c:f>
              <c:numCache>
                <c:formatCode>####.0000</c:formatCode>
                <c:ptCount val="2"/>
                <c:pt idx="0">
                  <c:v>0.82250000000000012</c:v>
                </c:pt>
                <c:pt idx="1">
                  <c:v>0.87875000000000014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79E-4C75-936B-A9987F1B92FC}"/>
            </c:ext>
          </c:extLst>
        </c:ser>
        <c:ser>
          <c:idx val="14"/>
          <c:order val="14"/>
          <c:tx>
            <c:strRef>
              <c:f>PorCurso!$A$17:$B$17</c:f>
              <c:strCache>
                <c:ptCount val="2"/>
                <c:pt idx="0">
                  <c:v>Inglés técnico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PorCurso!$C$2:$F$2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PorCurso!$C$17:$F$17</c:f>
              <c:numCache>
                <c:formatCode>####.0000</c:formatCode>
                <c:ptCount val="2"/>
                <c:pt idx="0">
                  <c:v>0.68888888888888877</c:v>
                </c:pt>
                <c:pt idx="1">
                  <c:v>0.86666666666666659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79E-4C75-936B-A9987F1B9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69908079"/>
        <c:axId val="86991431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PorCurso!$A$4:$B$4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PorCurso!$C$4:$F$4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32</c:v>
                      </c:pt>
                      <c:pt idx="1">
                        <c:v>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79E-4C75-936B-A9987F1B92F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PorCurso!$A$5:$B$5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PorCurso!$C$5:$F$5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0.25400025400038101</c:v>
                      </c:pt>
                      <c:pt idx="1">
                        <c:v>0.30011758448336384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79E-4C75-936B-A9987F1B92F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PorCurso!$A$6:$B$6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20.8</c:v>
                      </c:pt>
                      <c:pt idx="1">
                        <c:v>23.700000000000003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79E-4C75-936B-A9987F1B92F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PorCurso!$A$7:$B$7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0.2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79E-4C75-936B-A9987F1B92F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PorCurso!$A$8:$B$8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79E-4C75-936B-A9987F1B92F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PorCurso!$A$9:$B$9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PorCurso!$C$9:$F$9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6.4516129032258077E-2</c:v>
                      </c:pt>
                      <c:pt idx="1">
                        <c:v>9.007056451612902E-2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79E-4C75-936B-A9987F1B92F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PorCurso!$A$11:$B$11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40</c:v>
                      </c:pt>
                      <c:pt idx="1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79E-4C75-936B-A9987F1B92F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PorCurso!$A$12:$B$12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PorCurso!$C$12:$F$12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0.30507460205745218</c:v>
                      </c:pt>
                      <c:pt idx="1">
                        <c:v>0.25290301678199861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79E-4C75-936B-A9987F1B92F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PorCurso!$A$13:$B$13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32.900000000000006</c:v>
                      </c:pt>
                      <c:pt idx="1">
                        <c:v>35.150000000000006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79E-4C75-936B-A9987F1B92FC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PorCurso!$A$14:$B$14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PorCurso!$C$14:$F$14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79E-4C75-936B-A9987F1B92FC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PorCurso!$A$15:$B$15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79E-4C75-936B-A9987F1B92FC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PorCurso!$A$16:$B$16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PorCurso!$C$16:$F$16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9.3070512820512818E-2</c:v>
                      </c:pt>
                      <c:pt idx="1">
                        <c:v>6.3959935897435885E-2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79E-4C75-936B-A9987F1B92FC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PorCurso!$A$18:$B$18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9</c:v>
                      </c:pt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79E-4C75-936B-A9987F1B92F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PorCurso!$A$19:$B$19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PorCurso!$C$19:$F$19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0.30184617127124719</c:v>
                      </c:pt>
                      <c:pt idx="1">
                        <c:v>0.21794494717703364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79E-4C75-936B-A9987F1B92F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PorCurso!$A$20:$B$20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6.2</c:v>
                      </c:pt>
                      <c:pt idx="1">
                        <c:v>7.8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79E-4C75-936B-A9987F1B92FC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PorCurso!$A$21:$B$21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PorCurso!$C$21:$F$21</c15:sqref>
                        </c15:formulaRef>
                      </c:ext>
                    </c:extLst>
                    <c:numCache>
                      <c:formatCode>####.00</c:formatCode>
                      <c:ptCount val="2"/>
                      <c:pt idx="0">
                        <c:v>0.2</c:v>
                      </c:pt>
                      <c:pt idx="1">
                        <c:v>0.4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79E-4C75-936B-A9987F1B92FC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PorCurso!$A$22:$B$22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79E-4C75-936B-A9987F1B92FC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PorCurso!$A$23:$B$23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PorCurso!$C$23:$F$23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9.1111111111111087E-2</c:v>
                      </c:pt>
                      <c:pt idx="1">
                        <c:v>4.7499999999999987E-2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79E-4C75-936B-A9987F1B92FC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PorCurso!$A$24:$B$24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Media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PorCurso!$C$24:$F$24</c15:sqref>
                        </c15:formulaRef>
                      </c:ext>
                    </c:extLst>
                    <c:numCache>
                      <c:formatCode>####.0000</c:formatCode>
                      <c:ptCount val="2"/>
                      <c:pt idx="0">
                        <c:v>0.73950617283950626</c:v>
                      </c:pt>
                      <c:pt idx="1">
                        <c:v>0.8228395061728393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79E-4C75-936B-A9987F1B92FC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PorCurso!$A$25:$B$25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PorCurso!$C$25:$F$25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81</c:v>
                      </c:pt>
                      <c:pt idx="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79E-4C75-936B-A9987F1B92FC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PorCurso!$A$26:$B$26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PorCurso!$C$26:$F$26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0.29397236789606568</c:v>
                      </c:pt>
                      <c:pt idx="1">
                        <c:v>0.27443685324633982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79E-4C75-936B-A9987F1B92FC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PorCurso!$A$27:$B$27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PorCurso!$C$27:$F$27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59.900000000000006</c:v>
                      </c:pt>
                      <c:pt idx="1">
                        <c:v>66.649999999999977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79E-4C75-936B-A9987F1B92FC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PorCurso!$A$28:$B$28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PorCurso!$C$28:$F$28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79E-4C75-936B-A9987F1B92FC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PorCurso!$A$29:$B$29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PorCurso!$C$29:$F$29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79E-4C75-936B-A9987F1B92FC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PorCurso!$A$30:$B$30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PorCurso!$C$30:$F$30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8.6419753086419776E-2</c:v>
                      </c:pt>
                      <c:pt idx="1">
                        <c:v>7.5315586419753069E-2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79E-4C75-936B-A9987F1B92FC}"/>
                  </c:ext>
                </c:extLst>
              </c15:ser>
            </c15:filteredBarSeries>
          </c:ext>
        </c:extLst>
      </c:barChart>
      <c:catAx>
        <c:axId val="869908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69914319"/>
        <c:crosses val="autoZero"/>
        <c:auto val="1"/>
        <c:lblAlgn val="ctr"/>
        <c:lblOffset val="100"/>
        <c:noMultiLvlLbl val="0"/>
      </c:catAx>
      <c:valAx>
        <c:axId val="86991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6990807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52247315239442"/>
          <c:y val="7.7389305582323015E-2"/>
          <c:w val="0.74480509068199274"/>
          <c:h val="0.731910666403670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Consolidated!$BB$2</c:f>
              <c:strCache>
                <c:ptCount val="1"/>
                <c:pt idx="0">
                  <c:v>Media general antes del entrenamiento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(Consolidated!$A$3,Consolidated!$B$4,Consolidated!$B$5,Consolidated!$B$6,Consolidated!$B$7,Consolidated!$B$8,Consolidated!$B$9,Consolidated!$B$10,Consolidated!$B$11,Consolidated!$B$12,Consolidated!$B$13)</c:f>
              <c:strCache>
                <c:ptCount val="11"/>
                <c:pt idx="0">
                  <c:v>Total</c:v>
                </c:pt>
                <c:pt idx="1">
                  <c:v>Programación orientada a objetos</c:v>
                </c:pt>
                <c:pt idx="2">
                  <c:v>Programación avanzada</c:v>
                </c:pt>
                <c:pt idx="3">
                  <c:v>Inglés técnico</c:v>
                </c:pt>
                <c:pt idx="4">
                  <c:v>De 1ro a 4to Semestre</c:v>
                </c:pt>
                <c:pt idx="5">
                  <c:v>De 5to a 8vo Semestre</c:v>
                </c:pt>
                <c:pt idx="6">
                  <c:v>Entre 18 y 21</c:v>
                </c:pt>
                <c:pt idx="7">
                  <c:v>Entre 22 y 24</c:v>
                </c:pt>
                <c:pt idx="8">
                  <c:v>25 años y más</c:v>
                </c:pt>
                <c:pt idx="9">
                  <c:v>Hombre</c:v>
                </c:pt>
                <c:pt idx="10">
                  <c:v>Mujer</c:v>
                </c:pt>
              </c:strCache>
            </c:strRef>
          </c:cat>
          <c:val>
            <c:numRef>
              <c:f>Consolidated!$BB$3:$BB$13</c:f>
              <c:numCache>
                <c:formatCode>###0.00</c:formatCode>
                <c:ptCount val="11"/>
                <c:pt idx="0">
                  <c:v>2.4799139167862267</c:v>
                </c:pt>
                <c:pt idx="1">
                  <c:v>1.6705882352941175</c:v>
                </c:pt>
                <c:pt idx="2">
                  <c:v>2.8205128205128203</c:v>
                </c:pt>
                <c:pt idx="3">
                  <c:v>3.3257918552036205</c:v>
                </c:pt>
                <c:pt idx="4">
                  <c:v>1.6963946869070212</c:v>
                </c:pt>
                <c:pt idx="5">
                  <c:v>2.9561707035755478</c:v>
                </c:pt>
                <c:pt idx="6">
                  <c:v>2.0160427807486632</c:v>
                </c:pt>
                <c:pt idx="7">
                  <c:v>2.8746130030959756</c:v>
                </c:pt>
                <c:pt idx="8">
                  <c:v>2.5080213903743318</c:v>
                </c:pt>
                <c:pt idx="9">
                  <c:v>2.4308202154101068</c:v>
                </c:pt>
                <c:pt idx="10">
                  <c:v>2.796791443850267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9-4467-BBCA-E2EF4C2A0A8E}"/>
            </c:ext>
          </c:extLst>
        </c:ser>
        <c:ser>
          <c:idx val="1"/>
          <c:order val="1"/>
          <c:tx>
            <c:strRef>
              <c:f>Consolidated!$BC$2</c:f>
              <c:strCache>
                <c:ptCount val="1"/>
                <c:pt idx="0">
                  <c:v>Media general despues del entrenamiento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(Consolidated!$A$3,Consolidated!$B$4,Consolidated!$B$5,Consolidated!$B$6,Consolidated!$B$7,Consolidated!$B$8,Consolidated!$B$9,Consolidated!$B$10,Consolidated!$B$11,Consolidated!$B$12,Consolidated!$B$13)</c:f>
              <c:strCache>
                <c:ptCount val="11"/>
                <c:pt idx="0">
                  <c:v>Total</c:v>
                </c:pt>
                <c:pt idx="1">
                  <c:v>Programación orientada a objetos</c:v>
                </c:pt>
                <c:pt idx="2">
                  <c:v>Programación avanzada</c:v>
                </c:pt>
                <c:pt idx="3">
                  <c:v>Inglés técnico</c:v>
                </c:pt>
                <c:pt idx="4">
                  <c:v>De 1ro a 4to Semestre</c:v>
                </c:pt>
                <c:pt idx="5">
                  <c:v>De 5to a 8vo Semestre</c:v>
                </c:pt>
                <c:pt idx="6">
                  <c:v>Entre 18 y 21</c:v>
                </c:pt>
                <c:pt idx="7">
                  <c:v>Entre 22 y 24</c:v>
                </c:pt>
                <c:pt idx="8">
                  <c:v>25 años y más</c:v>
                </c:pt>
                <c:pt idx="9">
                  <c:v>Hombre</c:v>
                </c:pt>
                <c:pt idx="10">
                  <c:v>Mujer</c:v>
                </c:pt>
              </c:strCache>
            </c:strRef>
          </c:cat>
          <c:val>
            <c:numRef>
              <c:f>Consolidated!$BC$3:$BC$13</c:f>
              <c:numCache>
                <c:formatCode>###0.00</c:formatCode>
                <c:ptCount val="11"/>
                <c:pt idx="0">
                  <c:v>3.6840958605664489</c:v>
                </c:pt>
                <c:pt idx="1">
                  <c:v>3.3431372549019609</c:v>
                </c:pt>
                <c:pt idx="2">
                  <c:v>3.8715170278637778</c:v>
                </c:pt>
                <c:pt idx="3">
                  <c:v>3.9230769230769238</c:v>
                </c:pt>
                <c:pt idx="4">
                  <c:v>3.3567362428842502</c:v>
                </c:pt>
                <c:pt idx="5">
                  <c:v>3.887058823529411</c:v>
                </c:pt>
                <c:pt idx="6">
                  <c:v>3.5104364326375719</c:v>
                </c:pt>
                <c:pt idx="7">
                  <c:v>3.8235294117647065</c:v>
                </c:pt>
                <c:pt idx="8">
                  <c:v>3.6176470588235294</c:v>
                </c:pt>
                <c:pt idx="9">
                  <c:v>3.6572890025575449</c:v>
                </c:pt>
                <c:pt idx="10">
                  <c:v>3.8382352941176472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9-4467-BBCA-E2EF4C2A0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2072014928"/>
        <c:axId val="2072024912"/>
      </c:barChart>
      <c:catAx>
        <c:axId val="207201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2024912"/>
        <c:crosses val="autoZero"/>
        <c:auto val="1"/>
        <c:lblAlgn val="ctr"/>
        <c:lblOffset val="100"/>
        <c:noMultiLvlLbl val="0"/>
      </c:catAx>
      <c:valAx>
        <c:axId val="2072024912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2014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79864012175319"/>
          <c:y val="4.462419780373459E-2"/>
          <c:w val="0.58426773675343557"/>
          <c:h val="0.7832067805894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Consolidated!$BD$2</c:f>
              <c:strCache>
                <c:ptCount val="1"/>
                <c:pt idx="0">
                  <c:v>Diferencia de medias: antes y despues del entrenamiento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(Consolidated!$A$3,Consolidated!$B$4,Consolidated!$B$5,Consolidated!$B$6,Consolidated!$B$7,Consolidated!$B$8,Consolidated!$B$9,Consolidated!$B$10,Consolidated!$B$11,Consolidated!$B$12,Consolidated!$B$13)</c:f>
              <c:strCache>
                <c:ptCount val="11"/>
                <c:pt idx="0">
                  <c:v>Total</c:v>
                </c:pt>
                <c:pt idx="1">
                  <c:v>Programación orientada a objetos</c:v>
                </c:pt>
                <c:pt idx="2">
                  <c:v>Programación avanzada</c:v>
                </c:pt>
                <c:pt idx="3">
                  <c:v>Inglés técnico</c:v>
                </c:pt>
                <c:pt idx="4">
                  <c:v>De 1ro a 4to Semestre</c:v>
                </c:pt>
                <c:pt idx="5">
                  <c:v>De 5to a 8vo Semestre</c:v>
                </c:pt>
                <c:pt idx="6">
                  <c:v>Entre 18 y 21</c:v>
                </c:pt>
                <c:pt idx="7">
                  <c:v>Entre 22 y 24</c:v>
                </c:pt>
                <c:pt idx="8">
                  <c:v>25 años y más</c:v>
                </c:pt>
                <c:pt idx="9">
                  <c:v>Hombre</c:v>
                </c:pt>
                <c:pt idx="10">
                  <c:v>Mujer</c:v>
                </c:pt>
              </c:strCache>
            </c:strRef>
          </c:cat>
          <c:val>
            <c:numRef>
              <c:f>Consolidated!$BD$3:$BD$13</c:f>
              <c:numCache>
                <c:formatCode>0.00</c:formatCode>
                <c:ptCount val="11"/>
                <c:pt idx="0">
                  <c:v>1.2041819437802221</c:v>
                </c:pt>
                <c:pt idx="1">
                  <c:v>1.6725490196078434</c:v>
                </c:pt>
                <c:pt idx="2">
                  <c:v>1.0510042073509576</c:v>
                </c:pt>
                <c:pt idx="3">
                  <c:v>0.59728506787330327</c:v>
                </c:pt>
                <c:pt idx="4">
                  <c:v>1.660341555977229</c:v>
                </c:pt>
                <c:pt idx="5">
                  <c:v>0.93088811995386322</c:v>
                </c:pt>
                <c:pt idx="6">
                  <c:v>1.4943936518889087</c:v>
                </c:pt>
                <c:pt idx="7">
                  <c:v>0.94891640866873095</c:v>
                </c:pt>
                <c:pt idx="8">
                  <c:v>1.1096256684491976</c:v>
                </c:pt>
                <c:pt idx="9">
                  <c:v>1.226468787147438</c:v>
                </c:pt>
                <c:pt idx="10">
                  <c:v>1.0414438502673802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5-4045-8F2F-9A08D88820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2072014928"/>
        <c:axId val="2072024912"/>
      </c:barChart>
      <c:catAx>
        <c:axId val="207201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2024912"/>
        <c:crosses val="autoZero"/>
        <c:auto val="1"/>
        <c:lblAlgn val="ctr"/>
        <c:lblOffset val="100"/>
        <c:noMultiLvlLbl val="0"/>
      </c:catAx>
      <c:valAx>
        <c:axId val="2072024912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2014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6293389371344"/>
          <c:y val="0.90131033924399129"/>
          <c:w val="0.6671878476728208"/>
          <c:h val="5.4400908328755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DescriptivosGenerales!$A$5</c:f>
              <c:strCache>
                <c:ptCount val="1"/>
                <c:pt idx="0">
                  <c:v>Eficiencia del Mantenimiento en el Paradigma Procedimental (Tareas/Hora)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DescriptivosGenerales!$B$1:$F$2</c:f>
              <c:strCache>
                <c:ptCount val="1"/>
                <c:pt idx="0">
                  <c:v>Media</c:v>
                </c:pt>
              </c:strCache>
              <c:extLst/>
            </c:strRef>
          </c:cat>
          <c:val>
            <c:numRef>
              <c:f>DescriptivosGenerales!$B$5:$F$5</c:f>
              <c:numCache>
                <c:formatCode>###0.0000</c:formatCode>
                <c:ptCount val="1"/>
                <c:pt idx="0">
                  <c:v>3.919132276061891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334-4CB3-968B-6CF0B14588E0}"/>
            </c:ext>
          </c:extLst>
        </c:ser>
        <c:ser>
          <c:idx val="3"/>
          <c:order val="3"/>
          <c:tx>
            <c:strRef>
              <c:f>DescriptivosGenerales!$A$6</c:f>
              <c:strCache>
                <c:ptCount val="1"/>
                <c:pt idx="0">
                  <c:v>Eficiencia del Mantenimiento en el Paradigma Orientado a Objetos (Tareas/Hora)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DescriptivosGenerales!$B$1:$F$2</c:f>
              <c:strCache>
                <c:ptCount val="1"/>
                <c:pt idx="0">
                  <c:v>Media</c:v>
                </c:pt>
              </c:strCache>
              <c:extLst/>
            </c:strRef>
          </c:cat>
          <c:val>
            <c:numRef>
              <c:f>DescriptivosGenerales!$B$6:$F$6</c:f>
              <c:numCache>
                <c:formatCode>###0.0000</c:formatCode>
                <c:ptCount val="1"/>
                <c:pt idx="0">
                  <c:v>2.8247423294828273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334-4CB3-968B-6CF0B14588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33730464"/>
        <c:axId val="15337308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DescriptivosGenerales!$A$3</c15:sqref>
                        </c15:formulaRef>
                      </c:ext>
                    </c:extLst>
                    <c:strCache>
                      <c:ptCount val="1"/>
                      <c:pt idx="0">
                        <c:v>Efectividad del Mantenimiento en el Paradigma Procedimental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DescriptivosGenerales!$B$1:$F$2</c15:sqref>
                        </c15:formulaRef>
                      </c:ext>
                    </c:extLst>
                    <c:strCache>
                      <c:ptCount val="1"/>
                      <c:pt idx="0">
                        <c:v>Media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DescriptivosGenerales!$B$3:$F$3</c15:sqref>
                        </c15:formulaRef>
                      </c:ext>
                    </c:extLst>
                    <c:numCache>
                      <c:formatCode>####.0000</c:formatCode>
                      <c:ptCount val="1"/>
                      <c:pt idx="0">
                        <c:v>0.8228395061728393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334-4CB3-968B-6CF0B14588E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DescriptivosGenerales!$A$4</c15:sqref>
                        </c15:formulaRef>
                      </c:ext>
                    </c:extLst>
                    <c:strCache>
                      <c:ptCount val="1"/>
                      <c:pt idx="0">
                        <c:v>Efectividad del Mantenimiento en el Paradigma Orientado a Objetos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DescriptivosGenerales!$B$1:$F$2</c15:sqref>
                        </c15:formulaRef>
                      </c:ext>
                    </c:extLst>
                    <c:strCache>
                      <c:ptCount val="1"/>
                      <c:pt idx="0">
                        <c:v>Media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DescriptivosGenerales!$B$4:$F$4</c15:sqref>
                        </c15:formulaRef>
                      </c:ext>
                    </c:extLst>
                    <c:numCache>
                      <c:formatCode>####.0000</c:formatCode>
                      <c:ptCount val="1"/>
                      <c:pt idx="0">
                        <c:v>0.73950617283950626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334-4CB3-968B-6CF0B14588E0}"/>
                  </c:ext>
                </c:extLst>
              </c15:ser>
            </c15:filteredBarSeries>
          </c:ext>
        </c:extLst>
      </c:barChart>
      <c:catAx>
        <c:axId val="153373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33730880"/>
        <c:crosses val="autoZero"/>
        <c:auto val="1"/>
        <c:lblAlgn val="ctr"/>
        <c:lblOffset val="100"/>
        <c:noMultiLvlLbl val="0"/>
      </c:catAx>
      <c:valAx>
        <c:axId val="15337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337304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PorOrden!$A$3:$B$3</c:f>
              <c:strCache>
                <c:ptCount val="2"/>
                <c:pt idx="0">
                  <c:v>Procedimental-Objetos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PorOrden!$C$2:$F$2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PorOrden!$C$3:$F$3</c:f>
              <c:numCache>
                <c:formatCode>###0.0000</c:formatCode>
                <c:ptCount val="2"/>
                <c:pt idx="0">
                  <c:v>3.2817864722545145</c:v>
                </c:pt>
                <c:pt idx="1">
                  <c:v>3.456902929269924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742-485D-9FDA-333455C40BCF}"/>
            </c:ext>
          </c:extLst>
        </c:ser>
        <c:ser>
          <c:idx val="7"/>
          <c:order val="7"/>
          <c:tx>
            <c:strRef>
              <c:f>PorOrden!$A$10:$B$10</c:f>
              <c:strCache>
                <c:ptCount val="2"/>
                <c:pt idx="0">
                  <c:v>Objetos-Procedimental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PorOrden!$C$2:$F$2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PorOrden!$C$10:$F$10</c:f>
              <c:numCache>
                <c:formatCode>###0.0000</c:formatCode>
                <c:ptCount val="2"/>
                <c:pt idx="0">
                  <c:v>2.4769913512869772</c:v>
                </c:pt>
                <c:pt idx="1">
                  <c:v>4.4688104181928798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742-485D-9FDA-333455C40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980674783"/>
        <c:axId val="198069100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PorOrden!$A$4:$B$4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PorOrden!$C$4:$F$4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35</c:v>
                      </c:pt>
                      <c:pt idx="1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742-485D-9FDA-333455C40BC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PorOrden!$A$5:$B$5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PorOrden!$C$5:$F$5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1.9791044975901353</c:v>
                      </c:pt>
                      <c:pt idx="1">
                        <c:v>1.8303846876967877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742-485D-9FDA-333455C40BC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PorOrden!$A$6:$B$6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114.86252652890801</c:v>
                      </c:pt>
                      <c:pt idx="1">
                        <c:v>152.10372888787666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742-485D-9FDA-333455C40BC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PorOrden!$A$7:$B$7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0.35502958579881655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742-485D-9FDA-333455C40BC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PorOrden!$A$8:$B$8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7.6923076923076916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742-485D-9FDA-333455C40BC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PorOrden!$A$9:$B$9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PorOrden!$C$9:$F$9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3.9168546123815018</c:v>
                      </c:pt>
                      <c:pt idx="1">
                        <c:v>3.3503081049548671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742-485D-9FDA-333455C40BC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PorOrden!$A$11:$B$11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46</c:v>
                      </c:pt>
                      <c:pt idx="1">
                        <c:v>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742-485D-9FDA-333455C40BC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PorOrden!$A$12:$B$12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PorOrden!$C$12:$F$12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2.2440053332538246</c:v>
                      </c:pt>
                      <c:pt idx="1">
                        <c:v>3.0850712651495611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742-485D-9FDA-333455C40BC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PorOrden!$A$13:$B$13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113.94160215920095</c:v>
                      </c:pt>
                      <c:pt idx="1">
                        <c:v>165.34598547313655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742-485D-9FDA-333455C40BC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PorOrden!$A$14:$B$14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PorOrden!$C$14:$F$14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742-485D-9FDA-333455C40BC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PorOrden!$A$15:$B$15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9.67741935483871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742-485D-9FDA-333455C40BC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PorOrden!$A$16:$B$16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PorOrden!$C$16:$F$16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5.0355599356716088</c:v>
                      </c:pt>
                      <c:pt idx="1">
                        <c:v>9.5176647110515145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742-485D-9FDA-333455C40BC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PorOrden!$A$17:$B$17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Mean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PorOrden!$C$17:$F$17</c15:sqref>
                        </c15:formulaRef>
                      </c:ext>
                    </c:extLst>
                    <c:numCache>
                      <c:formatCode>###0.0000</c:formatCode>
                      <c:ptCount val="2"/>
                      <c:pt idx="0">
                        <c:v>2.8247423294828273</c:v>
                      </c:pt>
                      <c:pt idx="1">
                        <c:v>3.919132276061891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742-485D-9FDA-333455C40BC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PorOrden!$A$18:$B$18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81</c:v>
                      </c:pt>
                      <c:pt idx="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742-485D-9FDA-333455C40BC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PorOrden!$A$19:$B$19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PorOrden!$C$19:$F$19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2.1582608603112714</c:v>
                      </c:pt>
                      <c:pt idx="1">
                        <c:v>2.5181328523484892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742-485D-9FDA-333455C40BC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PorOrden!$A$20:$B$20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228.80412868810902</c:v>
                      </c:pt>
                      <c:pt idx="1">
                        <c:v>317.44971436101315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742-485D-9FDA-333455C40BC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PorOrden!$A$21:$B$21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PorOrden!$C$21:$F$21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742-485D-9FDA-333455C40BC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PorOrden!$A$22:$B$22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742-485D-9FDA-333455C40BC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PorOrden!$A$23:$B$23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PorOrden!$C$23:$F$23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4.65808994115155</c:v>
                      </c:pt>
                      <c:pt idx="1">
                        <c:v>6.3409930620767385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742-485D-9FDA-333455C40BCF}"/>
                  </c:ext>
                </c:extLst>
              </c15:ser>
            </c15:filteredBarSeries>
          </c:ext>
        </c:extLst>
      </c:barChart>
      <c:catAx>
        <c:axId val="1980674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80691007"/>
        <c:crosses val="autoZero"/>
        <c:auto val="1"/>
        <c:lblAlgn val="ctr"/>
        <c:lblOffset val="100"/>
        <c:noMultiLvlLbl val="0"/>
      </c:catAx>
      <c:valAx>
        <c:axId val="198069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806747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PorOrden!$A$3:$B$3</c:f>
              <c:strCache>
                <c:ptCount val="2"/>
                <c:pt idx="0">
                  <c:v>Procedimental-Objetos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PorOrden!$C$2:$F$2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PorOrden!$C$3:$F$3</c:f>
              <c:numCache>
                <c:formatCode>####.0000</c:formatCode>
                <c:ptCount val="2"/>
                <c:pt idx="0">
                  <c:v>80.857142857142904</c:v>
                </c:pt>
                <c:pt idx="1">
                  <c:v>83.409090909090907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C8-4C9B-AF06-0B91D4B87D4F}"/>
            </c:ext>
          </c:extLst>
        </c:ser>
        <c:ser>
          <c:idx val="7"/>
          <c:order val="7"/>
          <c:tx>
            <c:strRef>
              <c:f>PorOrden!$A$10:$B$10</c:f>
              <c:strCache>
                <c:ptCount val="2"/>
                <c:pt idx="0">
                  <c:v>Objetos-Procedimental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PorOrden!$C$2:$F$2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PorOrden!$C$10:$F$10</c:f>
              <c:numCache>
                <c:formatCode>####.0000</c:formatCode>
                <c:ptCount val="2"/>
                <c:pt idx="0">
                  <c:v>68.695652173913004</c:v>
                </c:pt>
                <c:pt idx="1">
                  <c:v>80.945945945945994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BC8-4C9B-AF06-0B91D4B87D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980674783"/>
        <c:axId val="198069100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PorOrden!$A$4:$B$4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PorOrden!$C$4:$F$4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35</c:v>
                      </c:pt>
                      <c:pt idx="1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BC8-4C9B-AF06-0B91D4B87D4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PorOrden!$A$5:$B$5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PorOrden!$C$5:$F$5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0.24298563086471325</c:v>
                      </c:pt>
                      <c:pt idx="1">
                        <c:v>0.27168139840816263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BC8-4C9B-AF06-0B91D4B87D4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PorOrden!$A$6:$B$6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28.300000000000008</c:v>
                      </c:pt>
                      <c:pt idx="1">
                        <c:v>36.700000000000003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BC8-4C9B-AF06-0B91D4B87D4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PorOrden!$A$7:$B$7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0.2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BC8-4C9B-AF06-0B91D4B87D4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PorOrden!$A$8:$B$8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BC8-4C9B-AF06-0B91D4B87D4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PorOrden!$A$9:$B$9</c15:sqref>
                        </c15:formulaRef>
                      </c:ext>
                    </c:extLst>
                    <c:strCache>
                      <c:ptCount val="2"/>
                      <c:pt idx="0">
                        <c:v>Procedimental-Objetos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PorOrden!$C$9:$F$9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5.9042016806722691E-2</c:v>
                      </c:pt>
                      <c:pt idx="1">
                        <c:v>7.3810782241014783E-2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BC8-4C9B-AF06-0B91D4B87D4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PorOrden!$A$11:$B$11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46</c:v>
                      </c:pt>
                      <c:pt idx="1">
                        <c:v>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BC8-4C9B-AF06-0B91D4B87D4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PorOrden!$A$12:$B$12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PorOrden!$C$12:$F$12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0.32014489473235147</c:v>
                      </c:pt>
                      <c:pt idx="1">
                        <c:v>0.28083156226885603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BC8-4C9B-AF06-0B91D4B87D4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PorOrden!$A$13:$B$13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31.6</c:v>
                      </c:pt>
                      <c:pt idx="1">
                        <c:v>29.950000000000003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BC8-4C9B-AF06-0B91D4B87D4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PorOrden!$A$14:$B$14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PorOrden!$C$14:$F$14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BC8-4C9B-AF06-0B91D4B87D4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PorOrden!$A$15:$B$15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BC8-4C9B-AF06-0B91D4B87D4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PorOrden!$A$16:$B$16</c15:sqref>
                        </c15:formulaRef>
                      </c:ext>
                    </c:extLst>
                    <c:strCache>
                      <c:ptCount val="2"/>
                      <c:pt idx="0">
                        <c:v>Objetos-Procedimental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PorOrden!$C$16:$F$16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0.10249275362318841</c:v>
                      </c:pt>
                      <c:pt idx="1">
                        <c:v>7.8866366366366361E-2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BC8-4C9B-AF06-0B91D4B87D4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PorOrden!$A$17:$B$17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Mean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PorOrden!$C$17:$F$17</c15:sqref>
                        </c15:formulaRef>
                      </c:ext>
                    </c:extLst>
                    <c:numCache>
                      <c:formatCode>####.0000</c:formatCode>
                      <c:ptCount val="2"/>
                      <c:pt idx="0">
                        <c:v>73.950617283950606</c:v>
                      </c:pt>
                      <c:pt idx="1">
                        <c:v>82.283950617283892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BC8-4C9B-AF06-0B91D4B87D4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PorOrden!$A$18:$B$18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81</c:v>
                      </c:pt>
                      <c:pt idx="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BC8-4C9B-AF06-0B91D4B87D4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PorOrden!$A$19:$B$19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PorOrden!$C$19:$F$19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0.29397236789606568</c:v>
                      </c:pt>
                      <c:pt idx="1">
                        <c:v>0.27443685324633982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BC8-4C9B-AF06-0B91D4B87D4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PorOrden!$A$20:$B$20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59.900000000000006</c:v>
                      </c:pt>
                      <c:pt idx="1">
                        <c:v>66.649999999999977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BC8-4C9B-AF06-0B91D4B87D4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PorOrden!$A$21:$B$21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PorOrden!$C$21:$F$21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BC8-4C9B-AF06-0B91D4B87D4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PorOrden!$A$22:$B$22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BC8-4C9B-AF06-0B91D4B87D4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PorOrden!$A$23:$B$23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PorOrden!$C$23:$F$23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8.6419753086419776E-2</c:v>
                      </c:pt>
                      <c:pt idx="1">
                        <c:v>7.5315586419753069E-2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BC8-4C9B-AF06-0B91D4B87D4F}"/>
                  </c:ext>
                </c:extLst>
              </c15:ser>
            </c15:filteredBarSeries>
          </c:ext>
        </c:extLst>
      </c:barChart>
      <c:catAx>
        <c:axId val="1980674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80691007"/>
        <c:crosses val="autoZero"/>
        <c:auto val="1"/>
        <c:lblAlgn val="ctr"/>
        <c:lblOffset val="100"/>
        <c:noMultiLvlLbl val="0"/>
      </c:catAx>
      <c:valAx>
        <c:axId val="198069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806747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PorSexo!$A$3:$B$3</c:f>
              <c:strCache>
                <c:ptCount val="2"/>
                <c:pt idx="0">
                  <c:v>Hombre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PorSexo!$C$2:$F$2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PorSexo!$C$3:$F$3</c:f>
              <c:numCache>
                <c:formatCode>####.0000</c:formatCode>
                <c:ptCount val="2"/>
                <c:pt idx="0">
                  <c:v>0.72608695652173927</c:v>
                </c:pt>
                <c:pt idx="1">
                  <c:v>0.81408450704225344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22-4A35-96FB-1C12ED86A327}"/>
            </c:ext>
          </c:extLst>
        </c:ser>
        <c:ser>
          <c:idx val="7"/>
          <c:order val="7"/>
          <c:tx>
            <c:strRef>
              <c:f>PorSexo!$A$10:$B$10</c:f>
              <c:strCache>
                <c:ptCount val="2"/>
                <c:pt idx="0">
                  <c:v>Mujer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PorSexo!$C$2:$F$2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PorSexo!$C$10:$F$10</c:f>
              <c:numCache>
                <c:formatCode>####.0000</c:formatCode>
                <c:ptCount val="2"/>
                <c:pt idx="0">
                  <c:v>0.81666666666666665</c:v>
                </c:pt>
                <c:pt idx="1">
                  <c:v>0.88500000000000001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022-4A35-96FB-1C12ED86A3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72614336"/>
        <c:axId val="14726118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PorSexo!$A$4:$B$4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PorSexo!$C$4:$F$4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69</c:v>
                      </c:pt>
                      <c:pt idx="1">
                        <c:v>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022-4A35-96FB-1C12ED86A32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PorSexo!$A$5:$B$5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PorSexo!$C$5:$F$5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0.29086694649385625</c:v>
                      </c:pt>
                      <c:pt idx="1">
                        <c:v>0.28437690013073819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022-4A35-96FB-1C12ED86A32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PorSexo!$A$6:$B$6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50.100000000000009</c:v>
                      </c:pt>
                      <c:pt idx="1">
                        <c:v>57.8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022-4A35-96FB-1C12ED86A32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PorSexo!$A$7:$B$7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022-4A35-96FB-1C12ED86A32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PorSexo!$A$8:$B$8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022-4A35-96FB-1C12ED86A32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PorSexo!$A$9:$B$9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PorSexo!$C$9:$F$9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8.4603580562659833E-2</c:v>
                      </c:pt>
                      <c:pt idx="1">
                        <c:v>8.0870221327967826E-2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022-4A35-96FB-1C12ED86A32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PorSexo!$A$11:$B$11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12</c:v>
                      </c:pt>
                      <c:pt idx="1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022-4A35-96FB-1C12ED86A32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PorSexo!$A$12:$B$12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PorSexo!$C$12:$F$12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0.31285585799020593</c:v>
                      </c:pt>
                      <c:pt idx="1">
                        <c:v>0.18863545089227882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022-4A35-96FB-1C12ED86A32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PorSexo!$A$13:$B$13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9.8000000000000007</c:v>
                      </c:pt>
                      <c:pt idx="1">
                        <c:v>8.85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022-4A35-96FB-1C12ED86A32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PorSexo!$A$14:$B$14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PorSexo!$C$14:$F$14</c15:sqref>
                        </c15:formulaRef>
                      </c:ext>
                    </c:extLst>
                    <c:numCache>
                      <c:formatCode>####.00</c:formatCode>
                      <c:ptCount val="2"/>
                      <c:pt idx="0">
                        <c:v>0.2</c:v>
                      </c:pt>
                      <c:pt idx="1">
                        <c:v>0.4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022-4A35-96FB-1C12ED86A32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PorSexo!$A$15:$B$15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022-4A35-96FB-1C12ED86A327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PorSexo!$A$16:$B$16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PorSexo!$C$16:$F$16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9.7878787878787898E-2</c:v>
                      </c:pt>
                      <c:pt idx="1">
                        <c:v>3.5583333333333328E-2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022-4A35-96FB-1C12ED86A327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PorSexo!$A$17:$B$17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Mean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PorSexo!$C$17:$F$17</c15:sqref>
                        </c15:formulaRef>
                      </c:ext>
                    </c:extLst>
                    <c:numCache>
                      <c:formatCode>####.0000</c:formatCode>
                      <c:ptCount val="2"/>
                      <c:pt idx="0">
                        <c:v>0.73950617283950626</c:v>
                      </c:pt>
                      <c:pt idx="1">
                        <c:v>0.8228395061728393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022-4A35-96FB-1C12ED86A327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PorSexo!$A$18:$B$18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81</c:v>
                      </c:pt>
                      <c:pt idx="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022-4A35-96FB-1C12ED86A327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PorSexo!$A$19:$B$19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PorSexo!$C$19:$F$19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0.29397236789606568</c:v>
                      </c:pt>
                      <c:pt idx="1">
                        <c:v>0.27443685324633982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022-4A35-96FB-1C12ED86A327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PorSexo!$A$20:$B$20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59.900000000000006</c:v>
                      </c:pt>
                      <c:pt idx="1">
                        <c:v>66.649999999999977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022-4A35-96FB-1C12ED86A32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PorSexo!$A$21:$B$21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PorSexo!$C$21:$F$21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022-4A35-96FB-1C12ED86A32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PorSexo!$A$22:$B$22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022-4A35-96FB-1C12ED86A32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PorSexo!$A$23:$B$23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PorSexo!$C$23:$F$23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8.6419753086419776E-2</c:v>
                      </c:pt>
                      <c:pt idx="1">
                        <c:v>7.5315586419753069E-2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022-4A35-96FB-1C12ED86A327}"/>
                  </c:ext>
                </c:extLst>
              </c15:ser>
            </c15:filteredBarSeries>
          </c:ext>
        </c:extLst>
      </c:barChart>
      <c:catAx>
        <c:axId val="147261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11840"/>
        <c:crosses val="autoZero"/>
        <c:auto val="1"/>
        <c:lblAlgn val="ctr"/>
        <c:lblOffset val="100"/>
        <c:noMultiLvlLbl val="0"/>
      </c:catAx>
      <c:valAx>
        <c:axId val="14726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143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PorSexo!$A$3:$B$3</c:f>
              <c:strCache>
                <c:ptCount val="2"/>
                <c:pt idx="0">
                  <c:v>Hombre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PorSexo!$C$2:$F$2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PorSexo!$C$3:$F$3</c:f>
              <c:numCache>
                <c:formatCode>###0.0000</c:formatCode>
                <c:ptCount val="2"/>
                <c:pt idx="0">
                  <c:v>2.7415221799960081</c:v>
                </c:pt>
                <c:pt idx="1">
                  <c:v>3.8383802198094505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C7-45EC-8D96-CBC5F2E069C3}"/>
            </c:ext>
          </c:extLst>
        </c:ser>
        <c:ser>
          <c:idx val="7"/>
          <c:order val="7"/>
          <c:tx>
            <c:strRef>
              <c:f>PorSexo!$A$10:$B$10</c:f>
              <c:strCache>
                <c:ptCount val="2"/>
                <c:pt idx="0">
                  <c:v>Mujer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PorSexo!$C$2:$F$2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PorSexo!$C$10:$F$10</c:f>
              <c:numCache>
                <c:formatCode>###0.0000</c:formatCode>
                <c:ptCount val="2"/>
                <c:pt idx="0">
                  <c:v>3.3032581890320301</c:v>
                </c:pt>
                <c:pt idx="1">
                  <c:v>4.4924718754542212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AC7-45EC-8D96-CBC5F2E069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72614336"/>
        <c:axId val="14726118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PorSexo!$A$4:$B$4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PorSexo!$C$4:$F$4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69</c:v>
                      </c:pt>
                      <c:pt idx="1">
                        <c:v>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AC7-45EC-8D96-CBC5F2E069C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PorSexo!$A$5:$B$5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PorSexo!$C$5:$F$5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2.1322890273410184</c:v>
                      </c:pt>
                      <c:pt idx="1">
                        <c:v>2.5109783739470952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AC7-45EC-8D96-CBC5F2E069C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PorSexo!$A$6:$B$6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189.16503041972456</c:v>
                      </c:pt>
                      <c:pt idx="1">
                        <c:v>272.52499560647101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AC7-45EC-8D96-CBC5F2E069C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PorSexo!$A$7:$B$7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AC7-45EC-8D96-CBC5F2E069C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PorSexo!$A$8:$B$8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AC7-45EC-8D96-CBC5F2E069C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PorSexo!$A$9:$B$9</c15:sqref>
                        </c15:formulaRef>
                      </c:ext>
                    </c:extLst>
                    <c:strCache>
                      <c:ptCount val="2"/>
                      <c:pt idx="0">
                        <c:v>Hombre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PorSexo!$C$9:$F$9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4.5466564961189055</c:v>
                      </c:pt>
                      <c:pt idx="1">
                        <c:v>6.3050123944299994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AC7-45EC-8D96-CBC5F2E069C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PorSexo!$A$11:$B$11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12</c:v>
                      </c:pt>
                      <c:pt idx="1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AC7-45EC-8D96-CBC5F2E069C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PorSexo!$A$12:$B$12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PorSexo!$C$12:$F$12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2.3403371646292763</c:v>
                      </c:pt>
                      <c:pt idx="1">
                        <c:v>2.6284429458840122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AC7-45EC-8D96-CBC5F2E069C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PorSexo!$A$13:$B$13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39.639098268384359</c:v>
                      </c:pt>
                      <c:pt idx="1">
                        <c:v>44.924718754542212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AC7-45EC-8D96-CBC5F2E069C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PorSexo!$A$14:$B$14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PorSexo!$C$14:$F$14</c15:sqref>
                        </c15:formulaRef>
                      </c:ext>
                    </c:extLst>
                    <c:numCache>
                      <c:formatCode>####.00</c:formatCode>
                      <c:ptCount val="2"/>
                      <c:pt idx="0">
                        <c:v>0.37735849056603776</c:v>
                      </c:pt>
                      <c:pt idx="1">
                        <c:v>0.61855670103092786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AC7-45EC-8D96-CBC5F2E069C3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PorSexo!$A$15:$B$15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8.3333333333333339</c:v>
                      </c:pt>
                      <c:pt idx="1">
                        <c:v>10.555555555555555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AC7-45EC-8D96-CBC5F2E069C3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PorSexo!$A$16:$B$16</c15:sqref>
                        </c15:formulaRef>
                      </c:ext>
                    </c:extLst>
                    <c:strCache>
                      <c:ptCount val="2"/>
                      <c:pt idx="0">
                        <c:v>Mujer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PorSexo!$C$16:$F$16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5.477178044145</c:v>
                      </c:pt>
                      <c:pt idx="1">
                        <c:v>6.9087123197674245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AC7-45EC-8D96-CBC5F2E069C3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PorSexo!$A$17:$B$17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Mean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PorSexo!$C$17:$F$17</c15:sqref>
                        </c15:formulaRef>
                      </c:ext>
                    </c:extLst>
                    <c:numCache>
                      <c:formatCode>###0.0000</c:formatCode>
                      <c:ptCount val="2"/>
                      <c:pt idx="0">
                        <c:v>2.8247423294828273</c:v>
                      </c:pt>
                      <c:pt idx="1">
                        <c:v>3.919132276061891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AC7-45EC-8D96-CBC5F2E069C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PorSexo!$A$18:$B$18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81</c:v>
                      </c:pt>
                      <c:pt idx="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AC7-45EC-8D96-CBC5F2E069C3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PorSexo!$A$19:$B$19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PorSexo!$C$19:$F$19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2.1582608603112714</c:v>
                      </c:pt>
                      <c:pt idx="1">
                        <c:v>2.5181328523484892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AC7-45EC-8D96-CBC5F2E069C3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PorSexo!$A$20:$B$20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228.80412868810902</c:v>
                      </c:pt>
                      <c:pt idx="1">
                        <c:v>317.44971436101315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AC7-45EC-8D96-CBC5F2E069C3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PorSexo!$A$21:$B$21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PorSexo!$C$21:$F$21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3AC7-45EC-8D96-CBC5F2E069C3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PorSexo!$A$22:$B$22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AC7-45EC-8D96-CBC5F2E069C3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PorSexo!$A$23:$B$23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PorSexo!$C$23:$F$23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4.65808994115155</c:v>
                      </c:pt>
                      <c:pt idx="1">
                        <c:v>6.3409930620767385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3AC7-45EC-8D96-CBC5F2E069C3}"/>
                  </c:ext>
                </c:extLst>
              </c15:ser>
            </c15:filteredBarSeries>
          </c:ext>
        </c:extLst>
      </c:barChart>
      <c:catAx>
        <c:axId val="147261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11840"/>
        <c:crosses val="autoZero"/>
        <c:auto val="1"/>
        <c:lblAlgn val="ctr"/>
        <c:lblOffset val="100"/>
        <c:noMultiLvlLbl val="0"/>
      </c:catAx>
      <c:valAx>
        <c:axId val="14726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143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PorEdad!$A$3:$B$3</c:f>
              <c:strCache>
                <c:ptCount val="2"/>
                <c:pt idx="0">
                  <c:v>Entre 18 y 21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PorEdad!$C$1:$F$2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PorEdad!$C$3:$F$3</c:f>
              <c:numCache>
                <c:formatCode>###0.0000</c:formatCode>
                <c:ptCount val="2"/>
                <c:pt idx="0">
                  <c:v>2.7059755337844758</c:v>
                </c:pt>
                <c:pt idx="1">
                  <c:v>3.7738689481038352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363-4BBE-AC82-81FBC382F6EC}"/>
            </c:ext>
          </c:extLst>
        </c:ser>
        <c:ser>
          <c:idx val="7"/>
          <c:order val="7"/>
          <c:tx>
            <c:strRef>
              <c:f>PorEdad!$A$10:$B$10</c:f>
              <c:strCache>
                <c:ptCount val="2"/>
                <c:pt idx="0">
                  <c:v>Entre 22 y 24</c:v>
                </c:pt>
                <c:pt idx="1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PorEdad!$C$1:$F$2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PorEdad!$C$10:$F$10</c:f>
              <c:numCache>
                <c:formatCode>###0.0000</c:formatCode>
                <c:ptCount val="2"/>
                <c:pt idx="0">
                  <c:v>2.9901135965761743</c:v>
                </c:pt>
                <c:pt idx="1">
                  <c:v>4.3004717753295019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363-4BBE-AC82-81FBC382F6EC}"/>
            </c:ext>
          </c:extLst>
        </c:ser>
        <c:ser>
          <c:idx val="14"/>
          <c:order val="14"/>
          <c:tx>
            <c:strRef>
              <c:f>PorEdad!$A$17:$B$17</c:f>
              <c:strCache>
                <c:ptCount val="2"/>
                <c:pt idx="0">
                  <c:v>25 años y más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PorEdad!$C$1:$F$2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PorEdad!$C$17:$F$17</c:f>
              <c:numCache>
                <c:formatCode>###0.0000</c:formatCode>
                <c:ptCount val="2"/>
                <c:pt idx="0">
                  <c:v>2.3168311658484404</c:v>
                </c:pt>
                <c:pt idx="1">
                  <c:v>3.4018172937936373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363-4BBE-AC82-81FBC382F6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72613088"/>
        <c:axId val="1472625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PorEdad!$A$4:$B$4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PorEdad!$C$4:$F$4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33</c:v>
                      </c:pt>
                      <c:pt idx="1">
                        <c:v>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363-4BBE-AC82-81FBC382F6E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PorEdad!$A$5:$B$5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PorEdad!$C$5:$F$5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2.2888883212313162</c:v>
                      </c:pt>
                      <c:pt idx="1">
                        <c:v>2.9603122475793437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363-4BBE-AC82-81FBC382F6E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PorEdad!$A$6:$B$6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89.297192614887706</c:v>
                      </c:pt>
                      <c:pt idx="1">
                        <c:v>124.53767528742657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363-4BBE-AC82-81FBC382F6E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PorEdad!$A$7:$B$7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0.34682080924855491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363-4BBE-AC82-81FBC382F6E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PorEdad!$A$8:$B$8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363-4BBE-AC82-81FBC382F6E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PorEdad!$A$9:$B$9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PorEdad!$C$9:$F$9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5.2390097470691126</c:v>
                      </c:pt>
                      <c:pt idx="1">
                        <c:v>8.7634486031682659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363-4BBE-AC82-81FBC382F6E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PorEdad!$A$11:$B$11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32</c:v>
                      </c:pt>
                      <c:pt idx="1">
                        <c:v>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363-4BBE-AC82-81FBC382F6E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PorEdad!$A$12:$B$12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PorEdad!$C$12:$F$12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1.8187627451921839</c:v>
                      </c:pt>
                      <c:pt idx="1">
                        <c:v>2.4199337388414652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363-4BBE-AC82-81FBC382F6E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PorEdad!$A$13:$B$13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95.683635090437576</c:v>
                      </c:pt>
                      <c:pt idx="1">
                        <c:v>137.61509681054406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363-4BBE-AC82-81FBC382F6EC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PorEdad!$A$14:$B$14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PorEdad!$C$14:$F$14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363-4BBE-AC82-81FBC382F6EC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PorEdad!$A$15:$B$15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8.3333333333333339</c:v>
                      </c:pt>
                      <c:pt idx="1">
                        <c:v>10.555555555555555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363-4BBE-AC82-81FBC382F6EC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PorEdad!$A$16:$B$16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PorEdad!$C$16:$F$16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3.3078979232990093</c:v>
                      </c:pt>
                      <c:pt idx="1">
                        <c:v>5.8560793003832323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363-4BBE-AC82-81FBC382F6EC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PorEdad!$A$18:$B$18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10</c:v>
                      </c:pt>
                      <c:pt idx="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363-4BBE-AC82-81FBC382F6E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PorEdad!$A$19:$B$19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PorEdad!$C$19:$F$19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1.7875057457603312</c:v>
                      </c:pt>
                      <c:pt idx="1">
                        <c:v>1.7172632030367696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363-4BBE-AC82-81FBC382F6E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PorEdad!$A$20:$B$20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23.168311658484406</c:v>
                      </c:pt>
                      <c:pt idx="1">
                        <c:v>37.419990231730011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363-4BBE-AC82-81FBC382F6EC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PorEdad!$A$21:$B$21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PorEdad!$C$21:$F$21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363-4BBE-AC82-81FBC382F6EC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PorEdad!$A$22:$B$22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4.838709677419355</c:v>
                      </c:pt>
                      <c:pt idx="1">
                        <c:v>5.8823529411764701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363-4BBE-AC82-81FBC382F6EC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PorEdad!$A$23:$B$23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PorEdad!$C$23:$F$23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3.1951767911261975</c:v>
                      </c:pt>
                      <c:pt idx="1">
                        <c:v>2.9489929085041053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363-4BBE-AC82-81FBC382F6EC}"/>
                  </c:ext>
                </c:extLst>
              </c15:ser>
            </c15:filteredBarSeries>
          </c:ext>
        </c:extLst>
      </c:barChart>
      <c:catAx>
        <c:axId val="14726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25984"/>
        <c:crosses val="autoZero"/>
        <c:auto val="1"/>
        <c:lblAlgn val="ctr"/>
        <c:lblOffset val="100"/>
        <c:noMultiLvlLbl val="0"/>
      </c:catAx>
      <c:valAx>
        <c:axId val="14726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130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PorEdad!$A$3:$B$3</c:f>
              <c:strCache>
                <c:ptCount val="2"/>
                <c:pt idx="0">
                  <c:v>Entre 18 y 21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PorEdad!$C$2:$D$2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PorEdad!$C$3:$D$3</c:f>
              <c:numCache>
                <c:formatCode>####.0000</c:formatCode>
                <c:ptCount val="2"/>
                <c:pt idx="0">
                  <c:v>0.7151515151515152</c:v>
                </c:pt>
                <c:pt idx="1">
                  <c:v>0.81818181818181834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676-4CDA-AFA8-CBC5F73AD1F2}"/>
            </c:ext>
          </c:extLst>
        </c:ser>
        <c:ser>
          <c:idx val="7"/>
          <c:order val="7"/>
          <c:tx>
            <c:strRef>
              <c:f>PorEdad!$A$10:$B$10</c:f>
              <c:strCache>
                <c:ptCount val="2"/>
                <c:pt idx="0">
                  <c:v>Entre 22 y 24</c:v>
                </c:pt>
                <c:pt idx="1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PorEdad!$C$2:$D$2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PorEdad!$C$10:$D$10</c:f>
              <c:numCache>
                <c:formatCode>####.0000</c:formatCode>
                <c:ptCount val="2"/>
                <c:pt idx="0">
                  <c:v>0.8</c:v>
                </c:pt>
                <c:pt idx="1">
                  <c:v>0.82343750000000016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676-4CDA-AFA8-CBC5F73AD1F2}"/>
            </c:ext>
          </c:extLst>
        </c:ser>
        <c:ser>
          <c:idx val="14"/>
          <c:order val="14"/>
          <c:tx>
            <c:strRef>
              <c:f>PorEdad!$A$17:$B$17</c:f>
              <c:strCache>
                <c:ptCount val="2"/>
                <c:pt idx="0">
                  <c:v>25 años y más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PorEdad!$C$2:$D$2</c:f>
              <c:strCache>
                <c:ptCount val="2"/>
                <c:pt idx="0">
                  <c:v>Efectividad del Mantenimiento en el Paradigma Orientado a Objetos</c:v>
                </c:pt>
                <c:pt idx="1">
                  <c:v>Efectividad del Mantenimiento en el Paradigma Procedimental</c:v>
                </c:pt>
              </c:strCache>
              <c:extLst/>
            </c:strRef>
          </c:cat>
          <c:val>
            <c:numRef>
              <c:f>PorEdad!$C$17:$D$17</c:f>
              <c:numCache>
                <c:formatCode>####.0000</c:formatCode>
                <c:ptCount val="2"/>
                <c:pt idx="0">
                  <c:v>0.64999999999999991</c:v>
                </c:pt>
                <c:pt idx="1">
                  <c:v>0.80909090909090908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676-4CDA-AFA8-CBC5F73AD1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72613088"/>
        <c:axId val="1472625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PorEdad!$A$4:$B$4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PorEdad!$C$4:$D$4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33</c:v>
                      </c:pt>
                      <c:pt idx="1">
                        <c:v>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676-4CDA-AFA8-CBC5F73AD1F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PorEdad!$A$5:$B$5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PorEdad!$C$5:$D$5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0.27399955761963846</c:v>
                      </c:pt>
                      <c:pt idx="1">
                        <c:v>0.26716631694338061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676-4CDA-AFA8-CBC5F73AD1F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PorEdad!$A$6:$B$6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PorEdad!$C$6:$D$6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23.6</c:v>
                      </c:pt>
                      <c:pt idx="1">
                        <c:v>27.000000000000007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676-4CDA-AFA8-CBC5F73AD1F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PorEdad!$A$7:$B$7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PorEdad!$C$7:$D$7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0.2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676-4CDA-AFA8-CBC5F73AD1F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PorEdad!$A$8:$B$8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PorEdad!$C$8:$D$8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676-4CDA-AFA8-CBC5F73AD1F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PorEdad!$A$9:$B$9</c15:sqref>
                        </c15:formulaRef>
                      </c:ext>
                    </c:extLst>
                    <c:strCache>
                      <c:ptCount val="2"/>
                      <c:pt idx="0">
                        <c:v>Entre 18 y 21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PorEdad!$C$9:$D$9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7.5075757575757587E-2</c:v>
                      </c:pt>
                      <c:pt idx="1">
                        <c:v>7.1377840909090912E-2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676-4CDA-AFA8-CBC5F73AD1F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PorEdad!$A$11:$B$11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PorEdad!$C$11:$D$11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32</c:v>
                      </c:pt>
                      <c:pt idx="1">
                        <c:v>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676-4CDA-AFA8-CBC5F73AD1F2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PorEdad!$A$12:$B$12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PorEdad!$C$12:$D$12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0.27356664576921536</c:v>
                      </c:pt>
                      <c:pt idx="1">
                        <c:v>0.29429642040724202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676-4CDA-AFA8-CBC5F73AD1F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PorEdad!$A$13:$B$13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PorEdad!$C$13:$D$13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25.6</c:v>
                      </c:pt>
                      <c:pt idx="1">
                        <c:v>26.350000000000005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676-4CDA-AFA8-CBC5F73AD1F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PorEdad!$A$14:$B$14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PorEdad!$C$14:$D$14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676-4CDA-AFA8-CBC5F73AD1F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PorEdad!$A$15:$B$15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PorEdad!$C$15:$D$15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676-4CDA-AFA8-CBC5F73AD1F2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PorEdad!$A$16:$B$16</c15:sqref>
                        </c15:formulaRef>
                      </c:ext>
                    </c:extLst>
                    <c:strCache>
                      <c:ptCount val="2"/>
                      <c:pt idx="0">
                        <c:v>Entre 22 y 24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PorEdad!$C$16:$D$16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7.4838709677419346E-2</c:v>
                      </c:pt>
                      <c:pt idx="1">
                        <c:v>8.6610383064516128E-2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676-4CDA-AFA8-CBC5F73AD1F2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PorEdad!$A$18:$B$18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PorEdad!$C$18:$D$18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10</c:v>
                      </c:pt>
                      <c:pt idx="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676-4CDA-AFA8-CBC5F73AD1F2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PorEdad!$A$19:$B$19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PorEdad!$C$19:$D$19</c15:sqref>
                        </c15:formulaRef>
                      </c:ext>
                    </c:extLst>
                    <c:numCache>
                      <c:formatCode>####.00000</c:formatCode>
                      <c:ptCount val="2"/>
                      <c:pt idx="0">
                        <c:v>0.39791121287711073</c:v>
                      </c:pt>
                      <c:pt idx="1">
                        <c:v>0.30480992587035433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676-4CDA-AFA8-CBC5F73AD1F2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PorEdad!$A$20:$B$20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PorEdad!$C$20:$D$20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6.5</c:v>
                      </c:pt>
                      <c:pt idx="1">
                        <c:v>8.9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676-4CDA-AFA8-CBC5F73AD1F2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PorEdad!$A$21:$B$21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PorEdad!$C$21:$D$21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676-4CDA-AFA8-CBC5F73AD1F2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PorEdad!$A$22:$B$22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PorEdad!$C$22:$D$22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676-4CDA-AFA8-CBC5F73AD1F2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PorEdad!$A$23:$B$23</c15:sqref>
                        </c15:formulaRef>
                      </c:ext>
                    </c:extLst>
                    <c:strCache>
                      <c:ptCount val="2"/>
                      <c:pt idx="0">
                        <c:v>25 años y más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PorEdad!$C$2:$D$2</c15:sqref>
                        </c15:formulaRef>
                      </c:ext>
                    </c:extLst>
                    <c:strCache>
                      <c:ptCount val="2"/>
                      <c:pt idx="0">
                        <c:v>Efectividad del Mantenimiento en el Paradigma Orientado a Objetos</c:v>
                      </c:pt>
                      <c:pt idx="1">
                        <c:v>Efectividad del Mantenimiento en el Paradigma Procedimental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PorEdad!$C$23:$D$23</c15:sqref>
                        </c15:formulaRef>
                      </c:ext>
                    </c:extLst>
                    <c:numCache>
                      <c:formatCode>####.000</c:formatCode>
                      <c:ptCount val="2"/>
                      <c:pt idx="0">
                        <c:v>0.15833333333333333</c:v>
                      </c:pt>
                      <c:pt idx="1">
                        <c:v>9.29090909090909E-2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676-4CDA-AFA8-CBC5F73AD1F2}"/>
                  </c:ext>
                </c:extLst>
              </c15:ser>
            </c15:filteredBarSeries>
          </c:ext>
        </c:extLst>
      </c:barChart>
      <c:catAx>
        <c:axId val="14726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25984"/>
        <c:crosses val="autoZero"/>
        <c:auto val="1"/>
        <c:lblAlgn val="ctr"/>
        <c:lblOffset val="100"/>
        <c:noMultiLvlLbl val="0"/>
      </c:catAx>
      <c:valAx>
        <c:axId val="14726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26130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PorCurso!$A$3:$B$3</c:f>
              <c:strCache>
                <c:ptCount val="2"/>
                <c:pt idx="0">
                  <c:v>Programación orientada a objetos</c:v>
                </c:pt>
                <c:pt idx="1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PorCurso!$C$2:$F$2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PorCurso!$C$3:$F$3</c:f>
              <c:numCache>
                <c:formatCode>###0.0000</c:formatCode>
                <c:ptCount val="2"/>
                <c:pt idx="0">
                  <c:v>1.9160919600739406</c:v>
                </c:pt>
                <c:pt idx="1">
                  <c:v>2.9667885410402097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840-419B-9F38-A897A300898F}"/>
            </c:ext>
          </c:extLst>
        </c:ser>
        <c:ser>
          <c:idx val="7"/>
          <c:order val="7"/>
          <c:tx>
            <c:strRef>
              <c:f>PorCurso!$A$10:$B$10</c:f>
              <c:strCache>
                <c:ptCount val="2"/>
                <c:pt idx="0">
                  <c:v>Programación avanzada</c:v>
                </c:pt>
                <c:pt idx="1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PorCurso!$C$2:$F$2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PorCurso!$C$10:$F$10</c:f>
              <c:numCache>
                <c:formatCode>###0.0000</c:formatCode>
                <c:ptCount val="2"/>
                <c:pt idx="0">
                  <c:v>3.4356056364855498</c:v>
                </c:pt>
                <c:pt idx="1">
                  <c:v>4.6378005099271453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840-419B-9F38-A897A300898F}"/>
            </c:ext>
          </c:extLst>
        </c:ser>
        <c:ser>
          <c:idx val="14"/>
          <c:order val="14"/>
          <c:tx>
            <c:strRef>
              <c:f>PorCurso!$A$17:$B$17</c:f>
              <c:strCache>
                <c:ptCount val="2"/>
                <c:pt idx="0">
                  <c:v>Inglés técnico</c:v>
                </c:pt>
                <c:pt idx="1">
                  <c:v>Media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PorCurso!$C$2:$F$2</c:f>
              <c:strCache>
                <c:ptCount val="2"/>
                <c:pt idx="0">
                  <c:v>Eficiencia del Mantenimiento en el Paradigma Orientado a Objetos (Tareas/Hora)</c:v>
                </c:pt>
                <c:pt idx="1">
                  <c:v>Eficiencia del Mantenimiento en el Paradigma Procedimental (Tareas/Hora)</c:v>
                </c:pt>
              </c:strCache>
              <c:extLst/>
            </c:strRef>
          </c:cat>
          <c:val>
            <c:numRef>
              <c:f>PorCurso!$C$17:$F$17</c:f>
              <c:numCache>
                <c:formatCode>###0.0000</c:formatCode>
                <c:ptCount val="2"/>
                <c:pt idx="0">
                  <c:v>3.3405511673689841</c:v>
                </c:pt>
                <c:pt idx="1">
                  <c:v>4.1111622945156201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840-419B-9F38-A897A30089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69908079"/>
        <c:axId val="86991431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PorCurso!$A$4:$B$4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PorCurso!$C$4:$F$4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32</c:v>
                      </c:pt>
                      <c:pt idx="1">
                        <c:v>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840-419B-9F38-A897A300898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PorCurso!$A$5:$B$5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PorCurso!$C$5:$F$5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1.3819279492246774</c:v>
                      </c:pt>
                      <c:pt idx="1">
                        <c:v>2.535756690940242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840-419B-9F38-A897A300898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PorCurso!$A$6:$B$6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PorCurso!$C$6:$F$6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61.314942722366098</c:v>
                      </c:pt>
                      <c:pt idx="1">
                        <c:v>94.937233313286711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840-419B-9F38-A897A300898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PorCurso!$A$7:$B$7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PorCurso!$C$7:$F$7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0.34682080924855491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840-419B-9F38-A897A300898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PorCurso!$A$8:$B$8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PorCurso!$C$8:$F$8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6.9767441860465116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840-419B-9F38-A897A300898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PorCurso!$A$9:$B$9</c15:sqref>
                        </c15:formulaRef>
                      </c:ext>
                    </c:extLst>
                    <c:strCache>
                      <c:ptCount val="2"/>
                      <c:pt idx="0">
                        <c:v>Programación orientada a objetos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PorCurso!$C$9:$F$9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1.9097248568483225</c:v>
                      </c:pt>
                      <c:pt idx="1">
                        <c:v>6.430061995648205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840-419B-9F38-A897A300898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PorCurso!$A$11:$B$11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PorCurso!$C$11:$F$11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40</c:v>
                      </c:pt>
                      <c:pt idx="1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840-419B-9F38-A897A300898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PorCurso!$A$12:$B$12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PorCurso!$C$12:$F$12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2.1115671154910158</c:v>
                      </c:pt>
                      <c:pt idx="1">
                        <c:v>2.3971168975653891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840-419B-9F38-A897A300898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PorCurso!$A$13:$B$13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PorCurso!$C$13:$F$13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137.42422545942199</c:v>
                      </c:pt>
                      <c:pt idx="1">
                        <c:v>185.51202039708582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840-419B-9F38-A897A300898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PorCurso!$A$14:$B$14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PorCurso!$C$14:$F$14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840-419B-9F38-A897A300898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PorCurso!$A$15:$B$15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PorCurso!$C$15:$F$15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840-419B-9F38-A897A300898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PorCurso!$A$16:$B$16</c15:sqref>
                        </c15:formulaRef>
                      </c:ext>
                    </c:extLst>
                    <c:strCache>
                      <c:ptCount val="2"/>
                      <c:pt idx="0">
                        <c:v>Programación avanzada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PorCurso!$C$16:$F$16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4.4587156832230486</c:v>
                      </c:pt>
                      <c:pt idx="1">
                        <c:v>5.7461694205935174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840-419B-9F38-A897A300898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PorCurso!$A$18:$B$18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PorCurso!$C$18:$F$18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9</c:v>
                      </c:pt>
                      <c:pt idx="1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840-419B-9F38-A897A300898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PorCurso!$A$19:$B$19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PorCurso!$C$19:$F$19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3.460752614547896</c:v>
                      </c:pt>
                      <c:pt idx="1">
                        <c:v>2.0564836451759652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840-419B-9F38-A897A300898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PorCurso!$A$20:$B$20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PorCurso!$C$20:$F$20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30.064960506320858</c:v>
                      </c:pt>
                      <c:pt idx="1">
                        <c:v>37.000460650640584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840-419B-9F38-A897A300898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PorCurso!$A$21:$B$21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PorCurso!$C$21:$F$21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 formatCode="####.00">
                        <c:v>0.40816326530612246</c:v>
                      </c:pt>
                      <c:pt idx="1">
                        <c:v>1.0434782608695652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840-419B-9F38-A897A300898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PorCurso!$A$22:$B$22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PorCurso!$C$22:$F$22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9.67741935483871</c:v>
                      </c:pt>
                      <c:pt idx="1">
                        <c:v>7.6923076923076916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840-419B-9F38-A897A300898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PorCurso!$A$23:$B$23</c15:sqref>
                        </c15:formulaRef>
                      </c:ext>
                    </c:extLst>
                    <c:strCache>
                      <c:ptCount val="2"/>
                      <c:pt idx="0">
                        <c:v>Inglés técnico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PorCurso!$C$23:$F$23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11.976808659100097</c:v>
                      </c:pt>
                      <c:pt idx="1">
                        <c:v>4.2291249828762254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840-419B-9F38-A897A300898F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PorCurso!$A$24:$B$24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Media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PorCurso!$C$24:$F$24</c15:sqref>
                        </c15:formulaRef>
                      </c:ext>
                    </c:extLst>
                    <c:numCache>
                      <c:formatCode>###0.0000</c:formatCode>
                      <c:ptCount val="2"/>
                      <c:pt idx="0">
                        <c:v>2.8247423294828273</c:v>
                      </c:pt>
                      <c:pt idx="1">
                        <c:v>3.919132276061891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840-419B-9F38-A897A300898F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PorCurso!$A$25:$B$25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PorCurso!$C$25:$F$25</c15:sqref>
                        </c15:formulaRef>
                      </c:ext>
                    </c:extLst>
                    <c:numCache>
                      <c:formatCode>###0</c:formatCode>
                      <c:ptCount val="2"/>
                      <c:pt idx="0">
                        <c:v>81</c:v>
                      </c:pt>
                      <c:pt idx="1">
                        <c:v>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840-419B-9F38-A897A300898F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PorCurso!$A$26:$B$26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Std. Deviation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PorCurso!$C$26:$F$26</c15:sqref>
                        </c15:formulaRef>
                      </c:ext>
                    </c:extLst>
                    <c:numCache>
                      <c:formatCode>###0.00000</c:formatCode>
                      <c:ptCount val="2"/>
                      <c:pt idx="0">
                        <c:v>2.1582608603112714</c:v>
                      </c:pt>
                      <c:pt idx="1">
                        <c:v>2.5181328523484892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8840-419B-9F38-A897A300898F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PorCurso!$A$27:$B$27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Sum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PorCurso!$C$27:$F$27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228.80412868810902</c:v>
                      </c:pt>
                      <c:pt idx="1">
                        <c:v>317.44971436101315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8840-419B-9F38-A897A300898F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PorCurso!$A$28:$B$28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Minimum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PorCurso!$C$28:$F$28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8840-419B-9F38-A897A300898F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PorCurso!$A$29:$B$29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Maximum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PorCurso!$C$29:$F$29</c15:sqref>
                        </c15:formulaRef>
                      </c:ext>
                    </c:extLst>
                    <c:numCache>
                      <c:formatCode>###0.00</c:formatCode>
                      <c:ptCount val="2"/>
                      <c:pt idx="0">
                        <c:v>10</c:v>
                      </c:pt>
                      <c:pt idx="1">
                        <c:v>12.857142857142856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8840-419B-9F38-A897A300898F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PorCurso!$A$30:$B$30</c15:sqref>
                        </c15:formulaRef>
                      </c:ext>
                    </c:extLst>
                    <c:strCache>
                      <c:ptCount val="2"/>
                      <c:pt idx="0">
                        <c:v>Total</c:v>
                      </c:pt>
                      <c:pt idx="1">
                        <c:v>Variance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PorCurso!$C$2:$F$2</c15:sqref>
                        </c15:formulaRef>
                      </c:ext>
                    </c:extLst>
                    <c:strCache>
                      <c:ptCount val="2"/>
                      <c:pt idx="0">
                        <c:v>Eficiencia del Mantenimiento en el Paradigma Orientado a Objetos (Tareas/Hora)</c:v>
                      </c:pt>
                      <c:pt idx="1">
                        <c:v>Eficiencia del Mantenimiento en el Paradigma Procedimental (Tareas/Hora)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PorCurso!$C$30:$F$30</c15:sqref>
                        </c15:formulaRef>
                      </c:ext>
                    </c:extLst>
                    <c:numCache>
                      <c:formatCode>###0.000</c:formatCode>
                      <c:ptCount val="2"/>
                      <c:pt idx="0">
                        <c:v>4.65808994115155</c:v>
                      </c:pt>
                      <c:pt idx="1">
                        <c:v>6.3409930620767385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8840-419B-9F38-A897A300898F}"/>
                  </c:ext>
                </c:extLst>
              </c15:ser>
            </c15:filteredBarSeries>
          </c:ext>
        </c:extLst>
      </c:barChart>
      <c:catAx>
        <c:axId val="869908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69914319"/>
        <c:crosses val="autoZero"/>
        <c:auto val="1"/>
        <c:lblAlgn val="ctr"/>
        <c:lblOffset val="100"/>
        <c:noMultiLvlLbl val="0"/>
      </c:catAx>
      <c:valAx>
        <c:axId val="86991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6990807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image" Target="../media/image43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image" Target="../media/image4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DE590-5E0F-4CCF-ABEB-633EA074A7F3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DC0CB356-F738-461B-9F27-89E4B17958B2}">
      <dgm:prSet phldrT="[Texto]"/>
      <dgm:spPr/>
      <dgm:t>
        <a:bodyPr/>
        <a:lstStyle/>
        <a:p>
          <a:pPr algn="ctr"/>
          <a:r>
            <a:rPr lang="es-ES" dirty="0" smtClean="0"/>
            <a:t>Elección del paradigma de programación</a:t>
          </a:r>
          <a:endParaRPr lang="es-ES" dirty="0"/>
        </a:p>
      </dgm:t>
    </dgm:pt>
    <dgm:pt modelId="{8D825EB4-FF7C-4352-846A-492D819080B8}" type="parTrans" cxnId="{490B2C53-EDCC-4C26-BAE2-21587A3F2101}">
      <dgm:prSet/>
      <dgm:spPr/>
      <dgm:t>
        <a:bodyPr/>
        <a:lstStyle/>
        <a:p>
          <a:pPr algn="ctr"/>
          <a:endParaRPr lang="es-ES"/>
        </a:p>
      </dgm:t>
    </dgm:pt>
    <dgm:pt modelId="{F27C26FA-15BA-4189-8DED-F2C2DC37E51C}" type="sibTrans" cxnId="{490B2C53-EDCC-4C26-BAE2-21587A3F2101}">
      <dgm:prSet/>
      <dgm:spPr/>
      <dgm:t>
        <a:bodyPr/>
        <a:lstStyle/>
        <a:p>
          <a:pPr algn="ctr"/>
          <a:r>
            <a:rPr lang="es-ES" b="1" dirty="0" smtClean="0"/>
            <a:t>Influye</a:t>
          </a:r>
          <a:endParaRPr lang="es-ES" b="1" dirty="0"/>
        </a:p>
      </dgm:t>
    </dgm:pt>
    <dgm:pt modelId="{17BEAF5B-1F53-4F35-AAD4-7C189BDF03C3}">
      <dgm:prSet phldrT="[Texto]"/>
      <dgm:spPr/>
      <dgm:t>
        <a:bodyPr/>
        <a:lstStyle/>
        <a:p>
          <a:pPr algn="ctr"/>
          <a:r>
            <a:rPr lang="es-ES" dirty="0" smtClean="0"/>
            <a:t>Mantenibilidad</a:t>
          </a:r>
          <a:endParaRPr lang="es-ES" dirty="0"/>
        </a:p>
      </dgm:t>
    </dgm:pt>
    <dgm:pt modelId="{65FE2A92-613B-4874-B3EA-BCC687A71C02}" type="parTrans" cxnId="{89FEF886-5411-4C23-8AF3-F4C4F99177C2}">
      <dgm:prSet/>
      <dgm:spPr/>
      <dgm:t>
        <a:bodyPr/>
        <a:lstStyle/>
        <a:p>
          <a:pPr algn="ctr"/>
          <a:endParaRPr lang="es-ES"/>
        </a:p>
      </dgm:t>
    </dgm:pt>
    <dgm:pt modelId="{762C9E73-7FA0-41F4-AC90-B5EB2D8DDFC0}" type="sibTrans" cxnId="{89FEF886-5411-4C23-8AF3-F4C4F99177C2}">
      <dgm:prSet/>
      <dgm:spPr/>
      <dgm:t>
        <a:bodyPr/>
        <a:lstStyle/>
        <a:p>
          <a:pPr algn="ctr"/>
          <a:r>
            <a:rPr lang="es-ES" b="1" dirty="0" smtClean="0"/>
            <a:t>Permite</a:t>
          </a:r>
          <a:endParaRPr lang="es-ES" b="1" dirty="0"/>
        </a:p>
      </dgm:t>
    </dgm:pt>
    <dgm:pt modelId="{26BFDF15-FCC2-4CFC-923B-AED91200E4C9}">
      <dgm:prSet phldrT="[Texto]"/>
      <dgm:spPr/>
      <dgm:t>
        <a:bodyPr/>
        <a:lstStyle/>
        <a:p>
          <a:pPr algn="ctr"/>
          <a:r>
            <a:rPr lang="es-ES" dirty="0" smtClean="0"/>
            <a:t>Facilidad para el manejo de cambios en los requerimientos</a:t>
          </a:r>
          <a:endParaRPr lang="es-ES" dirty="0"/>
        </a:p>
      </dgm:t>
    </dgm:pt>
    <dgm:pt modelId="{1EEF59AF-48F3-478E-8398-7ABFD824F376}" type="parTrans" cxnId="{A2BE195D-AF02-46EC-BE31-C21F33CA4664}">
      <dgm:prSet/>
      <dgm:spPr/>
      <dgm:t>
        <a:bodyPr/>
        <a:lstStyle/>
        <a:p>
          <a:pPr algn="ctr"/>
          <a:endParaRPr lang="es-ES"/>
        </a:p>
      </dgm:t>
    </dgm:pt>
    <dgm:pt modelId="{080301E5-75BA-4B48-8DD8-509FDFB69E37}" type="sibTrans" cxnId="{A2BE195D-AF02-46EC-BE31-C21F33CA4664}">
      <dgm:prSet/>
      <dgm:spPr/>
      <dgm:t>
        <a:bodyPr/>
        <a:lstStyle/>
        <a:p>
          <a:pPr algn="ctr"/>
          <a:endParaRPr lang="es-ES"/>
        </a:p>
      </dgm:t>
    </dgm:pt>
    <dgm:pt modelId="{CED4A935-6283-4DF1-BAC4-A7DBC96BC074}" type="pres">
      <dgm:prSet presAssocID="{25FDE590-5E0F-4CCF-ABEB-633EA074A7F3}" presName="Name0" presStyleCnt="0">
        <dgm:presLayoutVars>
          <dgm:dir/>
          <dgm:resizeHandles val="exact"/>
        </dgm:presLayoutVars>
      </dgm:prSet>
      <dgm:spPr/>
    </dgm:pt>
    <dgm:pt modelId="{48F819CD-02EC-4292-916E-0B77D97A80CC}" type="pres">
      <dgm:prSet presAssocID="{DC0CB356-F738-461B-9F27-89E4B17958B2}" presName="node" presStyleLbl="node1" presStyleIdx="0" presStyleCnt="3" custScaleX="80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85D38-F5C3-44D9-8092-3712BEAD1DC9}" type="pres">
      <dgm:prSet presAssocID="{F27C26FA-15BA-4189-8DED-F2C2DC37E51C}" presName="sibTrans" presStyleLbl="sibTrans2D1" presStyleIdx="0" presStyleCnt="2" custScaleX="176020" custScaleY="94860"/>
      <dgm:spPr/>
      <dgm:t>
        <a:bodyPr/>
        <a:lstStyle/>
        <a:p>
          <a:endParaRPr lang="es-ES"/>
        </a:p>
      </dgm:t>
    </dgm:pt>
    <dgm:pt modelId="{541AC9DC-E089-4E86-B344-9FDB70D9BB41}" type="pres">
      <dgm:prSet presAssocID="{F27C26FA-15BA-4189-8DED-F2C2DC37E51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A30C275D-9B48-4E9B-B915-22675B62EB85}" type="pres">
      <dgm:prSet presAssocID="{17BEAF5B-1F53-4F35-AAD4-7C189BDF03C3}" presName="node" presStyleLbl="node1" presStyleIdx="1" presStyleCnt="3" custScaleX="80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B6D77B-3299-4865-9EE2-8172F015FC3B}" type="pres">
      <dgm:prSet presAssocID="{762C9E73-7FA0-41F4-AC90-B5EB2D8DDFC0}" presName="sibTrans" presStyleLbl="sibTrans2D1" presStyleIdx="1" presStyleCnt="2" custScaleX="168305" custScaleY="94860"/>
      <dgm:spPr/>
      <dgm:t>
        <a:bodyPr/>
        <a:lstStyle/>
        <a:p>
          <a:endParaRPr lang="es-ES"/>
        </a:p>
      </dgm:t>
    </dgm:pt>
    <dgm:pt modelId="{B7F4971D-02BC-49B0-87BC-F5B1D62BA15E}" type="pres">
      <dgm:prSet presAssocID="{762C9E73-7FA0-41F4-AC90-B5EB2D8DDFC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8F28B1-5CCB-41A7-8B3F-AF3EA8FB5549}" type="pres">
      <dgm:prSet presAssocID="{26BFDF15-FCC2-4CFC-923B-AED91200E4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2E1955-3B82-4BE7-9EFC-087E9CB91C90}" type="presOf" srcId="{25FDE590-5E0F-4CCF-ABEB-633EA074A7F3}" destId="{CED4A935-6283-4DF1-BAC4-A7DBC96BC074}" srcOrd="0" destOrd="0" presId="urn:microsoft.com/office/officeart/2005/8/layout/process1"/>
    <dgm:cxn modelId="{490B2C53-EDCC-4C26-BAE2-21587A3F2101}" srcId="{25FDE590-5E0F-4CCF-ABEB-633EA074A7F3}" destId="{DC0CB356-F738-461B-9F27-89E4B17958B2}" srcOrd="0" destOrd="0" parTransId="{8D825EB4-FF7C-4352-846A-492D819080B8}" sibTransId="{F27C26FA-15BA-4189-8DED-F2C2DC37E51C}"/>
    <dgm:cxn modelId="{F796E9E5-D604-48A2-9EC3-7EA92C08A163}" type="presOf" srcId="{762C9E73-7FA0-41F4-AC90-B5EB2D8DDFC0}" destId="{B7F4971D-02BC-49B0-87BC-F5B1D62BA15E}" srcOrd="1" destOrd="0" presId="urn:microsoft.com/office/officeart/2005/8/layout/process1"/>
    <dgm:cxn modelId="{FCFAE578-59AC-4816-A983-38536EDCAD2B}" type="presOf" srcId="{762C9E73-7FA0-41F4-AC90-B5EB2D8DDFC0}" destId="{1CB6D77B-3299-4865-9EE2-8172F015FC3B}" srcOrd="0" destOrd="0" presId="urn:microsoft.com/office/officeart/2005/8/layout/process1"/>
    <dgm:cxn modelId="{A2BE195D-AF02-46EC-BE31-C21F33CA4664}" srcId="{25FDE590-5E0F-4CCF-ABEB-633EA074A7F3}" destId="{26BFDF15-FCC2-4CFC-923B-AED91200E4C9}" srcOrd="2" destOrd="0" parTransId="{1EEF59AF-48F3-478E-8398-7ABFD824F376}" sibTransId="{080301E5-75BA-4B48-8DD8-509FDFB69E37}"/>
    <dgm:cxn modelId="{4829463E-137D-48EA-9854-5997D20F7775}" type="presOf" srcId="{F27C26FA-15BA-4189-8DED-F2C2DC37E51C}" destId="{541AC9DC-E089-4E86-B344-9FDB70D9BB41}" srcOrd="1" destOrd="0" presId="urn:microsoft.com/office/officeart/2005/8/layout/process1"/>
    <dgm:cxn modelId="{89FEF886-5411-4C23-8AF3-F4C4F99177C2}" srcId="{25FDE590-5E0F-4CCF-ABEB-633EA074A7F3}" destId="{17BEAF5B-1F53-4F35-AAD4-7C189BDF03C3}" srcOrd="1" destOrd="0" parTransId="{65FE2A92-613B-4874-B3EA-BCC687A71C02}" sibTransId="{762C9E73-7FA0-41F4-AC90-B5EB2D8DDFC0}"/>
    <dgm:cxn modelId="{72B3D912-56F3-48C6-9432-FBC0DFCACEC2}" type="presOf" srcId="{17BEAF5B-1F53-4F35-AAD4-7C189BDF03C3}" destId="{A30C275D-9B48-4E9B-B915-22675B62EB85}" srcOrd="0" destOrd="0" presId="urn:microsoft.com/office/officeart/2005/8/layout/process1"/>
    <dgm:cxn modelId="{6F4B25B5-BFB2-4A08-94BC-EFBCA50B7D1D}" type="presOf" srcId="{26BFDF15-FCC2-4CFC-923B-AED91200E4C9}" destId="{158F28B1-5CCB-41A7-8B3F-AF3EA8FB5549}" srcOrd="0" destOrd="0" presId="urn:microsoft.com/office/officeart/2005/8/layout/process1"/>
    <dgm:cxn modelId="{7791B276-47A2-439D-A19E-B658ADE75ACA}" type="presOf" srcId="{DC0CB356-F738-461B-9F27-89E4B17958B2}" destId="{48F819CD-02EC-4292-916E-0B77D97A80CC}" srcOrd="0" destOrd="0" presId="urn:microsoft.com/office/officeart/2005/8/layout/process1"/>
    <dgm:cxn modelId="{73607D5B-02B5-4F8D-A7AC-71EC7EA04F67}" type="presOf" srcId="{F27C26FA-15BA-4189-8DED-F2C2DC37E51C}" destId="{50785D38-F5C3-44D9-8092-3712BEAD1DC9}" srcOrd="0" destOrd="0" presId="urn:microsoft.com/office/officeart/2005/8/layout/process1"/>
    <dgm:cxn modelId="{A8310CCA-7526-46E3-88E5-669B03EE350A}" type="presParOf" srcId="{CED4A935-6283-4DF1-BAC4-A7DBC96BC074}" destId="{48F819CD-02EC-4292-916E-0B77D97A80CC}" srcOrd="0" destOrd="0" presId="urn:microsoft.com/office/officeart/2005/8/layout/process1"/>
    <dgm:cxn modelId="{75FD48CA-CA9A-4EC8-A86E-053EFDA9D0FF}" type="presParOf" srcId="{CED4A935-6283-4DF1-BAC4-A7DBC96BC074}" destId="{50785D38-F5C3-44D9-8092-3712BEAD1DC9}" srcOrd="1" destOrd="0" presId="urn:microsoft.com/office/officeart/2005/8/layout/process1"/>
    <dgm:cxn modelId="{5893EEEB-F1C9-4E91-9B87-268F0AD35CBA}" type="presParOf" srcId="{50785D38-F5C3-44D9-8092-3712BEAD1DC9}" destId="{541AC9DC-E089-4E86-B344-9FDB70D9BB41}" srcOrd="0" destOrd="0" presId="urn:microsoft.com/office/officeart/2005/8/layout/process1"/>
    <dgm:cxn modelId="{D5FB925E-EE07-4B56-A23E-DF1E12C14107}" type="presParOf" srcId="{CED4A935-6283-4DF1-BAC4-A7DBC96BC074}" destId="{A30C275D-9B48-4E9B-B915-22675B62EB85}" srcOrd="2" destOrd="0" presId="urn:microsoft.com/office/officeart/2005/8/layout/process1"/>
    <dgm:cxn modelId="{F4270122-A956-4EF0-BAAE-DB641ECD2A4A}" type="presParOf" srcId="{CED4A935-6283-4DF1-BAC4-A7DBC96BC074}" destId="{1CB6D77B-3299-4865-9EE2-8172F015FC3B}" srcOrd="3" destOrd="0" presId="urn:microsoft.com/office/officeart/2005/8/layout/process1"/>
    <dgm:cxn modelId="{F30C4915-68A5-4B26-8F45-81FD49550945}" type="presParOf" srcId="{1CB6D77B-3299-4865-9EE2-8172F015FC3B}" destId="{B7F4971D-02BC-49B0-87BC-F5B1D62BA15E}" srcOrd="0" destOrd="0" presId="urn:microsoft.com/office/officeart/2005/8/layout/process1"/>
    <dgm:cxn modelId="{2A2AAB0C-862C-40C6-8357-26A3AEF6F13A}" type="presParOf" srcId="{CED4A935-6283-4DF1-BAC4-A7DBC96BC074}" destId="{158F28B1-5CCB-41A7-8B3F-AF3EA8FB55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D97ED8-4F2B-4774-99FD-3932AD2E6572}" type="doc">
      <dgm:prSet loTypeId="urn:microsoft.com/office/officeart/2005/8/layout/chevron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EDA65CC-4438-47AA-B49B-8FD1D00C0FFE}">
      <dgm:prSet phldrT="[Texto]"/>
      <dgm:spPr/>
      <dgm:t>
        <a:bodyPr/>
        <a:lstStyle/>
        <a:p>
          <a:r>
            <a:rPr lang="es-ES" dirty="0" smtClean="0"/>
            <a:t>Validez externa</a:t>
          </a:r>
          <a:endParaRPr lang="es-ES" dirty="0"/>
        </a:p>
      </dgm:t>
    </dgm:pt>
    <dgm:pt modelId="{481B3096-EBD6-4076-B966-AD2FAB0E5D90}" type="parTrans" cxnId="{1A049023-76C6-42D8-B7E2-1917FE4B4E65}">
      <dgm:prSet/>
      <dgm:spPr/>
      <dgm:t>
        <a:bodyPr/>
        <a:lstStyle/>
        <a:p>
          <a:endParaRPr lang="es-ES"/>
        </a:p>
      </dgm:t>
    </dgm:pt>
    <dgm:pt modelId="{06ACCA06-DA85-4358-B6F8-AAA01D31B311}" type="sibTrans" cxnId="{1A049023-76C6-42D8-B7E2-1917FE4B4E65}">
      <dgm:prSet/>
      <dgm:spPr/>
      <dgm:t>
        <a:bodyPr/>
        <a:lstStyle/>
        <a:p>
          <a:endParaRPr lang="es-ES"/>
        </a:p>
      </dgm:t>
    </dgm:pt>
    <dgm:pt modelId="{C8DD3613-574F-415E-A8C7-2BF72CFCA149}">
      <dgm:prSet phldrT="[Texto]"/>
      <dgm:spPr/>
      <dgm:t>
        <a:bodyPr/>
        <a:lstStyle/>
        <a:p>
          <a:r>
            <a:rPr lang="es-ES" dirty="0" smtClean="0"/>
            <a:t>Uso de estudiantes</a:t>
          </a:r>
          <a:endParaRPr lang="es-ES" dirty="0"/>
        </a:p>
      </dgm:t>
    </dgm:pt>
    <dgm:pt modelId="{57694B79-BB24-4BCA-A675-F8217952677A}" type="parTrans" cxnId="{52AA4038-3E07-4A67-BB7D-7E5D0CAE4941}">
      <dgm:prSet/>
      <dgm:spPr/>
      <dgm:t>
        <a:bodyPr/>
        <a:lstStyle/>
        <a:p>
          <a:endParaRPr lang="es-ES"/>
        </a:p>
      </dgm:t>
    </dgm:pt>
    <dgm:pt modelId="{7B202EB9-F6F1-4A79-B5B6-896E7EEF38FE}" type="sibTrans" cxnId="{52AA4038-3E07-4A67-BB7D-7E5D0CAE4941}">
      <dgm:prSet/>
      <dgm:spPr/>
      <dgm:t>
        <a:bodyPr/>
        <a:lstStyle/>
        <a:p>
          <a:endParaRPr lang="es-ES"/>
        </a:p>
      </dgm:t>
    </dgm:pt>
    <dgm:pt modelId="{46822F32-31D6-40C2-A428-740A9A21ABA3}">
      <dgm:prSet phldrT="[Texto]"/>
      <dgm:spPr/>
      <dgm:t>
        <a:bodyPr/>
        <a:lstStyle/>
        <a:p>
          <a:r>
            <a:rPr lang="es-ES" dirty="0" smtClean="0"/>
            <a:t>Objetos experimentales</a:t>
          </a:r>
          <a:endParaRPr lang="es-ES" dirty="0"/>
        </a:p>
      </dgm:t>
    </dgm:pt>
    <dgm:pt modelId="{0811B837-FC19-4A5C-A843-8091B3DFDD6F}" type="parTrans" cxnId="{F1736F93-DBFF-4699-A76C-4355DD9FF1B1}">
      <dgm:prSet/>
      <dgm:spPr/>
      <dgm:t>
        <a:bodyPr/>
        <a:lstStyle/>
        <a:p>
          <a:endParaRPr lang="es-ES"/>
        </a:p>
      </dgm:t>
    </dgm:pt>
    <dgm:pt modelId="{868A6C97-D549-41D7-B53C-CBEB49014A32}" type="sibTrans" cxnId="{F1736F93-DBFF-4699-A76C-4355DD9FF1B1}">
      <dgm:prSet/>
      <dgm:spPr/>
      <dgm:t>
        <a:bodyPr/>
        <a:lstStyle/>
        <a:p>
          <a:endParaRPr lang="es-ES"/>
        </a:p>
      </dgm:t>
    </dgm:pt>
    <dgm:pt modelId="{89D56FF8-1E38-4B2A-B4AE-DD48DCEEA52F}">
      <dgm:prSet phldrT="[Texto]"/>
      <dgm:spPr/>
      <dgm:t>
        <a:bodyPr/>
        <a:lstStyle/>
        <a:p>
          <a:r>
            <a:rPr lang="es-ES" dirty="0" smtClean="0"/>
            <a:t>Validez interna</a:t>
          </a:r>
          <a:endParaRPr lang="es-ES" dirty="0"/>
        </a:p>
      </dgm:t>
    </dgm:pt>
    <dgm:pt modelId="{3F766CE8-C638-42CB-8531-3AE2EFEB0F94}" type="parTrans" cxnId="{44671F6B-7E70-4720-A1CB-D5F4062E3200}">
      <dgm:prSet/>
      <dgm:spPr/>
      <dgm:t>
        <a:bodyPr/>
        <a:lstStyle/>
        <a:p>
          <a:endParaRPr lang="es-ES"/>
        </a:p>
      </dgm:t>
    </dgm:pt>
    <dgm:pt modelId="{24E575FF-C22D-4BB6-8153-3B928ECCCF8F}" type="sibTrans" cxnId="{44671F6B-7E70-4720-A1CB-D5F4062E3200}">
      <dgm:prSet/>
      <dgm:spPr/>
      <dgm:t>
        <a:bodyPr/>
        <a:lstStyle/>
        <a:p>
          <a:endParaRPr lang="es-ES"/>
        </a:p>
      </dgm:t>
    </dgm:pt>
    <dgm:pt modelId="{90C89DE7-29C2-4BAB-9098-8246502FDEAA}">
      <dgm:prSet phldrT="[Texto]"/>
      <dgm:spPr/>
      <dgm:t>
        <a:bodyPr/>
        <a:lstStyle/>
        <a:p>
          <a:r>
            <a:rPr lang="es-ES" dirty="0" smtClean="0"/>
            <a:t>Aprendizaje</a:t>
          </a:r>
          <a:endParaRPr lang="es-ES" dirty="0"/>
        </a:p>
      </dgm:t>
    </dgm:pt>
    <dgm:pt modelId="{9ED0E1F0-4ECC-491D-B286-BF886187262B}" type="parTrans" cxnId="{00ACEB55-33E5-4A30-B8E5-2D5BAB8E4EFC}">
      <dgm:prSet/>
      <dgm:spPr/>
      <dgm:t>
        <a:bodyPr/>
        <a:lstStyle/>
        <a:p>
          <a:endParaRPr lang="es-ES"/>
        </a:p>
      </dgm:t>
    </dgm:pt>
    <dgm:pt modelId="{737FF8D9-B576-4F8F-87C1-4F646587A716}" type="sibTrans" cxnId="{00ACEB55-33E5-4A30-B8E5-2D5BAB8E4EFC}">
      <dgm:prSet/>
      <dgm:spPr/>
      <dgm:t>
        <a:bodyPr/>
        <a:lstStyle/>
        <a:p>
          <a:endParaRPr lang="es-ES"/>
        </a:p>
      </dgm:t>
    </dgm:pt>
    <dgm:pt modelId="{D1CADA7A-1EE4-41A8-9918-02F78835E719}">
      <dgm:prSet phldrT="[Texto]"/>
      <dgm:spPr/>
      <dgm:t>
        <a:bodyPr/>
        <a:lstStyle/>
        <a:p>
          <a:r>
            <a:rPr lang="es-ES" dirty="0" smtClean="0"/>
            <a:t>Diseño del experimento</a:t>
          </a:r>
          <a:endParaRPr lang="es-ES" dirty="0"/>
        </a:p>
      </dgm:t>
    </dgm:pt>
    <dgm:pt modelId="{2F32474D-CDEA-4474-B010-CC17757BA39B}" type="parTrans" cxnId="{0BA96D42-D212-46DA-9DF0-8C1E954E92D1}">
      <dgm:prSet/>
      <dgm:spPr/>
      <dgm:t>
        <a:bodyPr/>
        <a:lstStyle/>
        <a:p>
          <a:endParaRPr lang="es-ES"/>
        </a:p>
      </dgm:t>
    </dgm:pt>
    <dgm:pt modelId="{BB9918F3-BB38-4097-B28A-D1011107B7DC}" type="sibTrans" cxnId="{0BA96D42-D212-46DA-9DF0-8C1E954E92D1}">
      <dgm:prSet/>
      <dgm:spPr/>
      <dgm:t>
        <a:bodyPr/>
        <a:lstStyle/>
        <a:p>
          <a:endParaRPr lang="es-ES"/>
        </a:p>
      </dgm:t>
    </dgm:pt>
    <dgm:pt modelId="{4D124144-6CCF-4A6C-9045-1605E0B3C3A0}">
      <dgm:prSet phldrT="[Texto]"/>
      <dgm:spPr/>
      <dgm:t>
        <a:bodyPr/>
        <a:lstStyle/>
        <a:p>
          <a:r>
            <a:rPr lang="es-ES" dirty="0" smtClean="0"/>
            <a:t>Validez de constructo</a:t>
          </a:r>
          <a:endParaRPr lang="es-ES" dirty="0"/>
        </a:p>
      </dgm:t>
    </dgm:pt>
    <dgm:pt modelId="{2DABA587-9B24-426D-9EA4-B9B36D064E24}" type="parTrans" cxnId="{BE482BA4-B244-4189-8727-297924F15F04}">
      <dgm:prSet/>
      <dgm:spPr/>
      <dgm:t>
        <a:bodyPr/>
        <a:lstStyle/>
        <a:p>
          <a:endParaRPr lang="es-ES"/>
        </a:p>
      </dgm:t>
    </dgm:pt>
    <dgm:pt modelId="{B89A8970-4F00-436E-B4AC-AD886F599BD0}" type="sibTrans" cxnId="{BE482BA4-B244-4189-8727-297924F15F04}">
      <dgm:prSet/>
      <dgm:spPr/>
      <dgm:t>
        <a:bodyPr/>
        <a:lstStyle/>
        <a:p>
          <a:endParaRPr lang="es-ES"/>
        </a:p>
      </dgm:t>
    </dgm:pt>
    <dgm:pt modelId="{CA6D6021-73CC-4AF7-9A63-E9EECEC09DD1}">
      <dgm:prSet phldrT="[Texto]"/>
      <dgm:spPr/>
      <dgm:t>
        <a:bodyPr/>
        <a:lstStyle/>
        <a:p>
          <a:r>
            <a:rPr lang="es-ES" dirty="0" smtClean="0"/>
            <a:t>Medición indirecta de la mantenibilidad</a:t>
          </a:r>
          <a:endParaRPr lang="es-ES" dirty="0"/>
        </a:p>
      </dgm:t>
    </dgm:pt>
    <dgm:pt modelId="{30693D4F-1FC2-43FF-A351-2FC7478A5D83}" type="parTrans" cxnId="{0ED665B1-9073-4D31-8A88-FB5461268A2E}">
      <dgm:prSet/>
      <dgm:spPr/>
      <dgm:t>
        <a:bodyPr/>
        <a:lstStyle/>
        <a:p>
          <a:endParaRPr lang="es-ES"/>
        </a:p>
      </dgm:t>
    </dgm:pt>
    <dgm:pt modelId="{4C50FB96-8D7E-49AE-A50B-C6BD355A35E0}" type="sibTrans" cxnId="{0ED665B1-9073-4D31-8A88-FB5461268A2E}">
      <dgm:prSet/>
      <dgm:spPr/>
      <dgm:t>
        <a:bodyPr/>
        <a:lstStyle/>
        <a:p>
          <a:endParaRPr lang="es-ES"/>
        </a:p>
      </dgm:t>
    </dgm:pt>
    <dgm:pt modelId="{0A589056-BBCB-43F6-8FAA-746B05044515}">
      <dgm:prSet phldrT="[Texto]"/>
      <dgm:spPr/>
      <dgm:t>
        <a:bodyPr/>
        <a:lstStyle/>
        <a:p>
          <a:r>
            <a:rPr lang="es-ES" dirty="0" smtClean="0"/>
            <a:t>Validez de la conclusión</a:t>
          </a:r>
          <a:endParaRPr lang="es-ES" dirty="0"/>
        </a:p>
      </dgm:t>
    </dgm:pt>
    <dgm:pt modelId="{83403CD6-5238-4E75-BF51-6FC3C1CD9494}" type="parTrans" cxnId="{77E2D5DC-C7E6-4CE5-9221-2403B10BDEC2}">
      <dgm:prSet/>
      <dgm:spPr/>
      <dgm:t>
        <a:bodyPr/>
        <a:lstStyle/>
        <a:p>
          <a:endParaRPr lang="es-ES"/>
        </a:p>
      </dgm:t>
    </dgm:pt>
    <dgm:pt modelId="{FD21EB73-7B4B-4B5B-8A58-ECEA2F49F1A5}" type="sibTrans" cxnId="{77E2D5DC-C7E6-4CE5-9221-2403B10BDEC2}">
      <dgm:prSet/>
      <dgm:spPr/>
      <dgm:t>
        <a:bodyPr/>
        <a:lstStyle/>
        <a:p>
          <a:endParaRPr lang="es-ES"/>
        </a:p>
      </dgm:t>
    </dgm:pt>
    <dgm:pt modelId="{457453FC-96D7-48E3-AFF8-1FC96DCD42F7}">
      <dgm:prSet phldrT="[Texto]"/>
      <dgm:spPr/>
      <dgm:t>
        <a:bodyPr/>
        <a:lstStyle/>
        <a:p>
          <a:r>
            <a:rPr lang="es-ES" dirty="0" smtClean="0"/>
            <a:t>Entrenamiento</a:t>
          </a:r>
          <a:endParaRPr lang="es-ES" dirty="0"/>
        </a:p>
      </dgm:t>
    </dgm:pt>
    <dgm:pt modelId="{5D3653D4-561A-4089-99CE-BB57628541E7}" type="parTrans" cxnId="{F801C297-91EF-43B6-99E1-60FAFF624F37}">
      <dgm:prSet/>
      <dgm:spPr/>
      <dgm:t>
        <a:bodyPr/>
        <a:lstStyle/>
        <a:p>
          <a:endParaRPr lang="es-ES"/>
        </a:p>
      </dgm:t>
    </dgm:pt>
    <dgm:pt modelId="{34D7B60F-F1D0-48F0-8529-CF9EFB669D0A}" type="sibTrans" cxnId="{F801C297-91EF-43B6-99E1-60FAFF624F37}">
      <dgm:prSet/>
      <dgm:spPr/>
      <dgm:t>
        <a:bodyPr/>
        <a:lstStyle/>
        <a:p>
          <a:endParaRPr lang="es-ES"/>
        </a:p>
      </dgm:t>
    </dgm:pt>
    <dgm:pt modelId="{D9AB77F6-6BF6-40A6-8C6E-8A4AB93F4BFE}">
      <dgm:prSet phldrT="[Texto]"/>
      <dgm:spPr/>
      <dgm:t>
        <a:bodyPr/>
        <a:lstStyle/>
        <a:p>
          <a:r>
            <a:rPr lang="es-ES" dirty="0" smtClean="0"/>
            <a:t>Métricas estándares adaptadas para el contexto</a:t>
          </a:r>
          <a:endParaRPr lang="es-ES" dirty="0"/>
        </a:p>
      </dgm:t>
    </dgm:pt>
    <dgm:pt modelId="{288E6FC6-B7D3-40E4-B52C-6FD843DFAD01}" type="parTrans" cxnId="{673E4A09-E9E4-4F4E-8A53-C4E178420468}">
      <dgm:prSet/>
      <dgm:spPr/>
      <dgm:t>
        <a:bodyPr/>
        <a:lstStyle/>
        <a:p>
          <a:endParaRPr lang="es-ES"/>
        </a:p>
      </dgm:t>
    </dgm:pt>
    <dgm:pt modelId="{7E19ACA9-9718-450D-B055-7774C44DDE1C}" type="sibTrans" cxnId="{673E4A09-E9E4-4F4E-8A53-C4E178420468}">
      <dgm:prSet/>
      <dgm:spPr/>
      <dgm:t>
        <a:bodyPr/>
        <a:lstStyle/>
        <a:p>
          <a:endParaRPr lang="es-ES"/>
        </a:p>
      </dgm:t>
    </dgm:pt>
    <dgm:pt modelId="{E2D3B64C-200C-40BD-A0A8-3197B2B76254}">
      <dgm:prSet phldrT="[Texto]"/>
      <dgm:spPr/>
      <dgm:t>
        <a:bodyPr/>
        <a:lstStyle/>
        <a:p>
          <a:r>
            <a:rPr lang="es-ES" dirty="0" smtClean="0"/>
            <a:t>Test estadísticos apropiados</a:t>
          </a:r>
          <a:endParaRPr lang="es-ES" dirty="0"/>
        </a:p>
      </dgm:t>
    </dgm:pt>
    <dgm:pt modelId="{37BA0808-3BBB-499F-85B0-1734E9E134FF}" type="parTrans" cxnId="{ABA4C9B7-1287-4E14-898F-901E9B17782D}">
      <dgm:prSet/>
      <dgm:spPr/>
      <dgm:t>
        <a:bodyPr/>
        <a:lstStyle/>
        <a:p>
          <a:endParaRPr lang="es-ES"/>
        </a:p>
      </dgm:t>
    </dgm:pt>
    <dgm:pt modelId="{01F120BD-CCA8-4026-875B-60A3975D535E}" type="sibTrans" cxnId="{ABA4C9B7-1287-4E14-898F-901E9B17782D}">
      <dgm:prSet/>
      <dgm:spPr/>
      <dgm:t>
        <a:bodyPr/>
        <a:lstStyle/>
        <a:p>
          <a:endParaRPr lang="es-ES"/>
        </a:p>
      </dgm:t>
    </dgm:pt>
    <dgm:pt modelId="{D02BF832-2FCC-41F2-890D-8941D1133EDF}" type="pres">
      <dgm:prSet presAssocID="{B6D97ED8-4F2B-4774-99FD-3932AD2E65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9B7747-3343-4499-825C-8C0BB9708906}" type="pres">
      <dgm:prSet presAssocID="{2EDA65CC-4438-47AA-B49B-8FD1D00C0FFE}" presName="composite" presStyleCnt="0"/>
      <dgm:spPr/>
    </dgm:pt>
    <dgm:pt modelId="{91B88166-E9A7-4AF9-9BEE-E442215E2CF2}" type="pres">
      <dgm:prSet presAssocID="{2EDA65CC-4438-47AA-B49B-8FD1D00C0FF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047DC3-D8DD-477F-97AC-BB114E7556E1}" type="pres">
      <dgm:prSet presAssocID="{2EDA65CC-4438-47AA-B49B-8FD1D00C0FF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1EEAF-623D-48E2-A7C1-096DD656A8FF}" type="pres">
      <dgm:prSet presAssocID="{06ACCA06-DA85-4358-B6F8-AAA01D31B311}" presName="sp" presStyleCnt="0"/>
      <dgm:spPr/>
    </dgm:pt>
    <dgm:pt modelId="{A36DA097-31C3-4CF5-BBBC-F0BC439744A7}" type="pres">
      <dgm:prSet presAssocID="{89D56FF8-1E38-4B2A-B4AE-DD48DCEEA52F}" presName="composite" presStyleCnt="0"/>
      <dgm:spPr/>
    </dgm:pt>
    <dgm:pt modelId="{BDE44EE6-1EE0-46F0-85BD-B1CD5FFE5A72}" type="pres">
      <dgm:prSet presAssocID="{89D56FF8-1E38-4B2A-B4AE-DD48DCEEA5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66D968-1627-47AE-8F54-16EF288C91A4}" type="pres">
      <dgm:prSet presAssocID="{89D56FF8-1E38-4B2A-B4AE-DD48DCEEA5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2003B-A862-4477-9349-AC216A51D9A7}" type="pres">
      <dgm:prSet presAssocID="{24E575FF-C22D-4BB6-8153-3B928ECCCF8F}" presName="sp" presStyleCnt="0"/>
      <dgm:spPr/>
    </dgm:pt>
    <dgm:pt modelId="{3E628D25-43F9-4348-B99A-00DA2085A02C}" type="pres">
      <dgm:prSet presAssocID="{4D124144-6CCF-4A6C-9045-1605E0B3C3A0}" presName="composite" presStyleCnt="0"/>
      <dgm:spPr/>
    </dgm:pt>
    <dgm:pt modelId="{ABDD6E57-002B-43E3-A6F8-6434562509A0}" type="pres">
      <dgm:prSet presAssocID="{4D124144-6CCF-4A6C-9045-1605E0B3C3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4D8E97-1CD9-45C0-B6FA-0E1B57C08398}" type="pres">
      <dgm:prSet presAssocID="{4D124144-6CCF-4A6C-9045-1605E0B3C3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E58047-76DD-4F9E-9434-D3431376BBE7}" type="pres">
      <dgm:prSet presAssocID="{B89A8970-4F00-436E-B4AC-AD886F599BD0}" presName="sp" presStyleCnt="0"/>
      <dgm:spPr/>
    </dgm:pt>
    <dgm:pt modelId="{F15AD0D7-7AB7-4225-9DE0-92B16F3097A3}" type="pres">
      <dgm:prSet presAssocID="{0A589056-BBCB-43F6-8FAA-746B05044515}" presName="composite" presStyleCnt="0"/>
      <dgm:spPr/>
    </dgm:pt>
    <dgm:pt modelId="{B7E1250D-7966-4BB2-8215-0D12DFEB0945}" type="pres">
      <dgm:prSet presAssocID="{0A589056-BBCB-43F6-8FAA-746B050445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22C8C-5568-4302-BC7D-718CD6F5CA59}" type="pres">
      <dgm:prSet presAssocID="{0A589056-BBCB-43F6-8FAA-746B05044515}" presName="descendantText" presStyleLbl="alignAcc1" presStyleIdx="3" presStyleCnt="4" custLinFactNeighborX="209" custLinFactNeighborY="3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47E983-0994-4744-91B4-52E0AB7DEB2D}" type="presOf" srcId="{457453FC-96D7-48E3-AFF8-1FC96DCD42F7}" destId="{D266D968-1627-47AE-8F54-16EF288C91A4}" srcOrd="0" destOrd="1" presId="urn:microsoft.com/office/officeart/2005/8/layout/chevron2"/>
    <dgm:cxn modelId="{A5094300-9BE4-4639-A588-197B505E5C05}" type="presOf" srcId="{46822F32-31D6-40C2-A428-740A9A21ABA3}" destId="{C6047DC3-D8DD-477F-97AC-BB114E7556E1}" srcOrd="0" destOrd="1" presId="urn:microsoft.com/office/officeart/2005/8/layout/chevron2"/>
    <dgm:cxn modelId="{00ACEB55-33E5-4A30-B8E5-2D5BAB8E4EFC}" srcId="{89D56FF8-1E38-4B2A-B4AE-DD48DCEEA52F}" destId="{90C89DE7-29C2-4BAB-9098-8246502FDEAA}" srcOrd="0" destOrd="0" parTransId="{9ED0E1F0-4ECC-491D-B286-BF886187262B}" sibTransId="{737FF8D9-B576-4F8F-87C1-4F646587A716}"/>
    <dgm:cxn modelId="{5B96C157-FBCE-42DA-85FD-B8BC1A5D7CEF}" type="presOf" srcId="{E2D3B64C-200C-40BD-A0A8-3197B2B76254}" destId="{92E22C8C-5568-4302-BC7D-718CD6F5CA59}" srcOrd="0" destOrd="0" presId="urn:microsoft.com/office/officeart/2005/8/layout/chevron2"/>
    <dgm:cxn modelId="{AD980A70-38EE-4831-974C-2D22574A9288}" type="presOf" srcId="{B6D97ED8-4F2B-4774-99FD-3932AD2E6572}" destId="{D02BF832-2FCC-41F2-890D-8941D1133EDF}" srcOrd="0" destOrd="0" presId="urn:microsoft.com/office/officeart/2005/8/layout/chevron2"/>
    <dgm:cxn modelId="{77E2D5DC-C7E6-4CE5-9221-2403B10BDEC2}" srcId="{B6D97ED8-4F2B-4774-99FD-3932AD2E6572}" destId="{0A589056-BBCB-43F6-8FAA-746B05044515}" srcOrd="3" destOrd="0" parTransId="{83403CD6-5238-4E75-BF51-6FC3C1CD9494}" sibTransId="{FD21EB73-7B4B-4B5B-8A58-ECEA2F49F1A5}"/>
    <dgm:cxn modelId="{F1736F93-DBFF-4699-A76C-4355DD9FF1B1}" srcId="{2EDA65CC-4438-47AA-B49B-8FD1D00C0FFE}" destId="{46822F32-31D6-40C2-A428-740A9A21ABA3}" srcOrd="1" destOrd="0" parTransId="{0811B837-FC19-4A5C-A843-8091B3DFDD6F}" sibTransId="{868A6C97-D549-41D7-B53C-CBEB49014A32}"/>
    <dgm:cxn modelId="{0BA96D42-D212-46DA-9DF0-8C1E954E92D1}" srcId="{89D56FF8-1E38-4B2A-B4AE-DD48DCEEA52F}" destId="{D1CADA7A-1EE4-41A8-9918-02F78835E719}" srcOrd="2" destOrd="0" parTransId="{2F32474D-CDEA-4474-B010-CC17757BA39B}" sibTransId="{BB9918F3-BB38-4097-B28A-D1011107B7DC}"/>
    <dgm:cxn modelId="{BE482BA4-B244-4189-8727-297924F15F04}" srcId="{B6D97ED8-4F2B-4774-99FD-3932AD2E6572}" destId="{4D124144-6CCF-4A6C-9045-1605E0B3C3A0}" srcOrd="2" destOrd="0" parTransId="{2DABA587-9B24-426D-9EA4-B9B36D064E24}" sibTransId="{B89A8970-4F00-436E-B4AC-AD886F599BD0}"/>
    <dgm:cxn modelId="{F10C44B1-4AF0-49C5-A53D-10B23F03FA8D}" type="presOf" srcId="{2EDA65CC-4438-47AA-B49B-8FD1D00C0FFE}" destId="{91B88166-E9A7-4AF9-9BEE-E442215E2CF2}" srcOrd="0" destOrd="0" presId="urn:microsoft.com/office/officeart/2005/8/layout/chevron2"/>
    <dgm:cxn modelId="{86BA3DF5-E1BD-4049-8B72-17CAE2EE2DA4}" type="presOf" srcId="{90C89DE7-29C2-4BAB-9098-8246502FDEAA}" destId="{D266D968-1627-47AE-8F54-16EF288C91A4}" srcOrd="0" destOrd="0" presId="urn:microsoft.com/office/officeart/2005/8/layout/chevron2"/>
    <dgm:cxn modelId="{210BA280-E6FB-4B4D-B817-D7CE35516393}" type="presOf" srcId="{D9AB77F6-6BF6-40A6-8C6E-8A4AB93F4BFE}" destId="{9F4D8E97-1CD9-45C0-B6FA-0E1B57C08398}" srcOrd="0" destOrd="1" presId="urn:microsoft.com/office/officeart/2005/8/layout/chevron2"/>
    <dgm:cxn modelId="{ABA4C9B7-1287-4E14-898F-901E9B17782D}" srcId="{0A589056-BBCB-43F6-8FAA-746B05044515}" destId="{E2D3B64C-200C-40BD-A0A8-3197B2B76254}" srcOrd="0" destOrd="0" parTransId="{37BA0808-3BBB-499F-85B0-1734E9E134FF}" sibTransId="{01F120BD-CCA8-4026-875B-60A3975D535E}"/>
    <dgm:cxn modelId="{673E4A09-E9E4-4F4E-8A53-C4E178420468}" srcId="{4D124144-6CCF-4A6C-9045-1605E0B3C3A0}" destId="{D9AB77F6-6BF6-40A6-8C6E-8A4AB93F4BFE}" srcOrd="1" destOrd="0" parTransId="{288E6FC6-B7D3-40E4-B52C-6FD843DFAD01}" sibTransId="{7E19ACA9-9718-450D-B055-7774C44DDE1C}"/>
    <dgm:cxn modelId="{CDFE40D1-E0FC-4E00-8234-D38E4AF72921}" type="presOf" srcId="{CA6D6021-73CC-4AF7-9A63-E9EECEC09DD1}" destId="{9F4D8E97-1CD9-45C0-B6FA-0E1B57C08398}" srcOrd="0" destOrd="0" presId="urn:microsoft.com/office/officeart/2005/8/layout/chevron2"/>
    <dgm:cxn modelId="{F801C297-91EF-43B6-99E1-60FAFF624F37}" srcId="{89D56FF8-1E38-4B2A-B4AE-DD48DCEEA52F}" destId="{457453FC-96D7-48E3-AFF8-1FC96DCD42F7}" srcOrd="1" destOrd="0" parTransId="{5D3653D4-561A-4089-99CE-BB57628541E7}" sibTransId="{34D7B60F-F1D0-48F0-8529-CF9EFB669D0A}"/>
    <dgm:cxn modelId="{E8FA5617-ACD0-4B22-AD89-63486D5FFFD4}" type="presOf" srcId="{89D56FF8-1E38-4B2A-B4AE-DD48DCEEA52F}" destId="{BDE44EE6-1EE0-46F0-85BD-B1CD5FFE5A72}" srcOrd="0" destOrd="0" presId="urn:microsoft.com/office/officeart/2005/8/layout/chevron2"/>
    <dgm:cxn modelId="{1A049023-76C6-42D8-B7E2-1917FE4B4E65}" srcId="{B6D97ED8-4F2B-4774-99FD-3932AD2E6572}" destId="{2EDA65CC-4438-47AA-B49B-8FD1D00C0FFE}" srcOrd="0" destOrd="0" parTransId="{481B3096-EBD6-4076-B966-AD2FAB0E5D90}" sibTransId="{06ACCA06-DA85-4358-B6F8-AAA01D31B311}"/>
    <dgm:cxn modelId="{9F0F9349-4B70-4495-97AF-3072E6EFE46C}" type="presOf" srcId="{4D124144-6CCF-4A6C-9045-1605E0B3C3A0}" destId="{ABDD6E57-002B-43E3-A6F8-6434562509A0}" srcOrd="0" destOrd="0" presId="urn:microsoft.com/office/officeart/2005/8/layout/chevron2"/>
    <dgm:cxn modelId="{0ED665B1-9073-4D31-8A88-FB5461268A2E}" srcId="{4D124144-6CCF-4A6C-9045-1605E0B3C3A0}" destId="{CA6D6021-73CC-4AF7-9A63-E9EECEC09DD1}" srcOrd="0" destOrd="0" parTransId="{30693D4F-1FC2-43FF-A351-2FC7478A5D83}" sibTransId="{4C50FB96-8D7E-49AE-A50B-C6BD355A35E0}"/>
    <dgm:cxn modelId="{DA0B7723-463E-4F8B-8802-07B61D756CDF}" type="presOf" srcId="{C8DD3613-574F-415E-A8C7-2BF72CFCA149}" destId="{C6047DC3-D8DD-477F-97AC-BB114E7556E1}" srcOrd="0" destOrd="0" presId="urn:microsoft.com/office/officeart/2005/8/layout/chevron2"/>
    <dgm:cxn modelId="{9FF286D9-B188-42DE-B7C0-BC64F4D0CD28}" type="presOf" srcId="{D1CADA7A-1EE4-41A8-9918-02F78835E719}" destId="{D266D968-1627-47AE-8F54-16EF288C91A4}" srcOrd="0" destOrd="2" presId="urn:microsoft.com/office/officeart/2005/8/layout/chevron2"/>
    <dgm:cxn modelId="{4DAF37EA-EE86-4ABF-92EA-B008A6949483}" type="presOf" srcId="{0A589056-BBCB-43F6-8FAA-746B05044515}" destId="{B7E1250D-7966-4BB2-8215-0D12DFEB0945}" srcOrd="0" destOrd="0" presId="urn:microsoft.com/office/officeart/2005/8/layout/chevron2"/>
    <dgm:cxn modelId="{52AA4038-3E07-4A67-BB7D-7E5D0CAE4941}" srcId="{2EDA65CC-4438-47AA-B49B-8FD1D00C0FFE}" destId="{C8DD3613-574F-415E-A8C7-2BF72CFCA149}" srcOrd="0" destOrd="0" parTransId="{57694B79-BB24-4BCA-A675-F8217952677A}" sibTransId="{7B202EB9-F6F1-4A79-B5B6-896E7EEF38FE}"/>
    <dgm:cxn modelId="{44671F6B-7E70-4720-A1CB-D5F4062E3200}" srcId="{B6D97ED8-4F2B-4774-99FD-3932AD2E6572}" destId="{89D56FF8-1E38-4B2A-B4AE-DD48DCEEA52F}" srcOrd="1" destOrd="0" parTransId="{3F766CE8-C638-42CB-8531-3AE2EFEB0F94}" sibTransId="{24E575FF-C22D-4BB6-8153-3B928ECCCF8F}"/>
    <dgm:cxn modelId="{74175B06-E322-4FB9-A7F7-9E34B0D7D15F}" type="presParOf" srcId="{D02BF832-2FCC-41F2-890D-8941D1133EDF}" destId="{F79B7747-3343-4499-825C-8C0BB9708906}" srcOrd="0" destOrd="0" presId="urn:microsoft.com/office/officeart/2005/8/layout/chevron2"/>
    <dgm:cxn modelId="{0D1A00EC-44C4-4C87-8407-E9495408F75C}" type="presParOf" srcId="{F79B7747-3343-4499-825C-8C0BB9708906}" destId="{91B88166-E9A7-4AF9-9BEE-E442215E2CF2}" srcOrd="0" destOrd="0" presId="urn:microsoft.com/office/officeart/2005/8/layout/chevron2"/>
    <dgm:cxn modelId="{9C91308E-7E65-42D0-B275-D9F04AD470F6}" type="presParOf" srcId="{F79B7747-3343-4499-825C-8C0BB9708906}" destId="{C6047DC3-D8DD-477F-97AC-BB114E7556E1}" srcOrd="1" destOrd="0" presId="urn:microsoft.com/office/officeart/2005/8/layout/chevron2"/>
    <dgm:cxn modelId="{E1D837B3-C994-4182-923A-4D078453A4FC}" type="presParOf" srcId="{D02BF832-2FCC-41F2-890D-8941D1133EDF}" destId="{4FF1EEAF-623D-48E2-A7C1-096DD656A8FF}" srcOrd="1" destOrd="0" presId="urn:microsoft.com/office/officeart/2005/8/layout/chevron2"/>
    <dgm:cxn modelId="{6D3B1784-7080-4519-B965-5E4E90E986B8}" type="presParOf" srcId="{D02BF832-2FCC-41F2-890D-8941D1133EDF}" destId="{A36DA097-31C3-4CF5-BBBC-F0BC439744A7}" srcOrd="2" destOrd="0" presId="urn:microsoft.com/office/officeart/2005/8/layout/chevron2"/>
    <dgm:cxn modelId="{D76A10D0-15B7-4C53-9F4C-E701C1B1ECDB}" type="presParOf" srcId="{A36DA097-31C3-4CF5-BBBC-F0BC439744A7}" destId="{BDE44EE6-1EE0-46F0-85BD-B1CD5FFE5A72}" srcOrd="0" destOrd="0" presId="urn:microsoft.com/office/officeart/2005/8/layout/chevron2"/>
    <dgm:cxn modelId="{FFA0E9BC-9C29-4792-B250-AA96444FE653}" type="presParOf" srcId="{A36DA097-31C3-4CF5-BBBC-F0BC439744A7}" destId="{D266D968-1627-47AE-8F54-16EF288C91A4}" srcOrd="1" destOrd="0" presId="urn:microsoft.com/office/officeart/2005/8/layout/chevron2"/>
    <dgm:cxn modelId="{CD9CD229-94A2-4744-A7D8-F74271A48281}" type="presParOf" srcId="{D02BF832-2FCC-41F2-890D-8941D1133EDF}" destId="{AF32003B-A862-4477-9349-AC216A51D9A7}" srcOrd="3" destOrd="0" presId="urn:microsoft.com/office/officeart/2005/8/layout/chevron2"/>
    <dgm:cxn modelId="{CB30E341-F9A0-498B-8595-C83B25B1F184}" type="presParOf" srcId="{D02BF832-2FCC-41F2-890D-8941D1133EDF}" destId="{3E628D25-43F9-4348-B99A-00DA2085A02C}" srcOrd="4" destOrd="0" presId="urn:microsoft.com/office/officeart/2005/8/layout/chevron2"/>
    <dgm:cxn modelId="{E3B06EC7-09C9-498E-8A92-8B2972C2662A}" type="presParOf" srcId="{3E628D25-43F9-4348-B99A-00DA2085A02C}" destId="{ABDD6E57-002B-43E3-A6F8-6434562509A0}" srcOrd="0" destOrd="0" presId="urn:microsoft.com/office/officeart/2005/8/layout/chevron2"/>
    <dgm:cxn modelId="{8C97EBE3-AC94-400C-B012-D9DDAA2195D5}" type="presParOf" srcId="{3E628D25-43F9-4348-B99A-00DA2085A02C}" destId="{9F4D8E97-1CD9-45C0-B6FA-0E1B57C08398}" srcOrd="1" destOrd="0" presId="urn:microsoft.com/office/officeart/2005/8/layout/chevron2"/>
    <dgm:cxn modelId="{A27CB5C4-0066-40BD-A7F3-26BC5583574A}" type="presParOf" srcId="{D02BF832-2FCC-41F2-890D-8941D1133EDF}" destId="{AFE58047-76DD-4F9E-9434-D3431376BBE7}" srcOrd="5" destOrd="0" presId="urn:microsoft.com/office/officeart/2005/8/layout/chevron2"/>
    <dgm:cxn modelId="{0C33FF94-8212-4DC3-B758-B1BEC155A628}" type="presParOf" srcId="{D02BF832-2FCC-41F2-890D-8941D1133EDF}" destId="{F15AD0D7-7AB7-4225-9DE0-92B16F3097A3}" srcOrd="6" destOrd="0" presId="urn:microsoft.com/office/officeart/2005/8/layout/chevron2"/>
    <dgm:cxn modelId="{068B6BC1-60A0-4BB3-94E8-0ADF114B8060}" type="presParOf" srcId="{F15AD0D7-7AB7-4225-9DE0-92B16F3097A3}" destId="{B7E1250D-7966-4BB2-8215-0D12DFEB0945}" srcOrd="0" destOrd="0" presId="urn:microsoft.com/office/officeart/2005/8/layout/chevron2"/>
    <dgm:cxn modelId="{7093737A-B9E1-4CF5-8293-ED04B431606F}" type="presParOf" srcId="{F15AD0D7-7AB7-4225-9DE0-92B16F3097A3}" destId="{92E22C8C-5568-4302-BC7D-718CD6F5CA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EA0596-4FC9-4022-BF88-6065DBC6912F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401CEFF9-D121-4959-A653-EFE0A52FE5E6}">
      <dgm:prSet phldrT="[Texto]"/>
      <dgm:spPr/>
      <dgm:t>
        <a:bodyPr/>
        <a:lstStyle/>
        <a:p>
          <a:r>
            <a:rPr lang="es-ES" dirty="0" smtClean="0"/>
            <a:t>Paradigmas de programación</a:t>
          </a:r>
          <a:endParaRPr lang="es-ES" dirty="0"/>
        </a:p>
      </dgm:t>
    </dgm:pt>
    <dgm:pt modelId="{B5AABBF0-72C2-42A1-95C1-F3A6B02E4BBC}" type="parTrans" cxnId="{48551360-14C4-483E-BC45-93CD63FABD4B}">
      <dgm:prSet/>
      <dgm:spPr/>
      <dgm:t>
        <a:bodyPr/>
        <a:lstStyle/>
        <a:p>
          <a:endParaRPr lang="es-ES"/>
        </a:p>
      </dgm:t>
    </dgm:pt>
    <dgm:pt modelId="{38AA8A73-0178-4F96-8059-C6AFFD869591}" type="sibTrans" cxnId="{48551360-14C4-483E-BC45-93CD63FABD4B}">
      <dgm:prSet/>
      <dgm:spPr/>
      <dgm:t>
        <a:bodyPr/>
        <a:lstStyle/>
        <a:p>
          <a:endParaRPr lang="es-ES"/>
        </a:p>
      </dgm:t>
    </dgm:pt>
    <dgm:pt modelId="{A4D574F4-E5D9-4A9C-A31A-C95D4A482175}">
      <dgm:prSet phldrT="[Texto]"/>
      <dgm:spPr/>
      <dgm:t>
        <a:bodyPr/>
        <a:lstStyle/>
        <a:p>
          <a:r>
            <a:rPr lang="es-ES" dirty="0" smtClean="0"/>
            <a:t>Diferencias en efectividad y eficiencia</a:t>
          </a:r>
          <a:endParaRPr lang="es-ES" dirty="0"/>
        </a:p>
      </dgm:t>
    </dgm:pt>
    <dgm:pt modelId="{499AD1CD-DD57-4E74-AEA7-17E158E6B407}" type="parTrans" cxnId="{1AD6D4D7-0AE6-40F1-8F32-119F489244DB}">
      <dgm:prSet/>
      <dgm:spPr/>
      <dgm:t>
        <a:bodyPr/>
        <a:lstStyle/>
        <a:p>
          <a:endParaRPr lang="es-ES"/>
        </a:p>
      </dgm:t>
    </dgm:pt>
    <dgm:pt modelId="{9E87806F-29CF-44A5-A1FA-A0A04864E6DB}" type="sibTrans" cxnId="{1AD6D4D7-0AE6-40F1-8F32-119F489244DB}">
      <dgm:prSet/>
      <dgm:spPr/>
      <dgm:t>
        <a:bodyPr/>
        <a:lstStyle/>
        <a:p>
          <a:endParaRPr lang="es-ES"/>
        </a:p>
      </dgm:t>
    </dgm:pt>
    <dgm:pt modelId="{4AC88281-227A-482F-A1E5-F458DA34B4B8}">
      <dgm:prSet phldrT="[Texto]"/>
      <dgm:spPr/>
      <dgm:t>
        <a:bodyPr/>
        <a:lstStyle/>
        <a:p>
          <a:r>
            <a:rPr lang="es-ES" dirty="0" smtClean="0"/>
            <a:t>Programación procedimental</a:t>
          </a:r>
          <a:endParaRPr lang="es-ES" dirty="0"/>
        </a:p>
      </dgm:t>
    </dgm:pt>
    <dgm:pt modelId="{DF7B56FC-5568-4DFE-A9FC-25F1BD2E0CC0}" type="parTrans" cxnId="{885CF518-8F78-4278-AFE1-ED844212CD72}">
      <dgm:prSet/>
      <dgm:spPr/>
      <dgm:t>
        <a:bodyPr/>
        <a:lstStyle/>
        <a:p>
          <a:endParaRPr lang="es-ES"/>
        </a:p>
      </dgm:t>
    </dgm:pt>
    <dgm:pt modelId="{A829EE81-AE31-43FD-8CD8-54C0169D2144}" type="sibTrans" cxnId="{885CF518-8F78-4278-AFE1-ED844212CD72}">
      <dgm:prSet/>
      <dgm:spPr/>
      <dgm:t>
        <a:bodyPr/>
        <a:lstStyle/>
        <a:p>
          <a:endParaRPr lang="es-ES"/>
        </a:p>
      </dgm:t>
    </dgm:pt>
    <dgm:pt modelId="{0D8DEF3D-174E-4C63-BB58-5DB3339423AE}">
      <dgm:prSet phldrT="[Texto]"/>
      <dgm:spPr/>
      <dgm:t>
        <a:bodyPr/>
        <a:lstStyle/>
        <a:p>
          <a:r>
            <a:rPr lang="es-ES" dirty="0" smtClean="0"/>
            <a:t>Mayor mantenibilidad </a:t>
          </a:r>
          <a:endParaRPr lang="es-ES" dirty="0"/>
        </a:p>
      </dgm:t>
    </dgm:pt>
    <dgm:pt modelId="{69AC8227-BC1E-4387-B5E0-DA34EB10C88E}" type="parTrans" cxnId="{ADF2E9F4-CEDC-4B35-9A8D-AA5474DBE629}">
      <dgm:prSet/>
      <dgm:spPr/>
      <dgm:t>
        <a:bodyPr/>
        <a:lstStyle/>
        <a:p>
          <a:endParaRPr lang="es-ES"/>
        </a:p>
      </dgm:t>
    </dgm:pt>
    <dgm:pt modelId="{9B2E436A-6558-495E-8983-5E145F1370CF}" type="sibTrans" cxnId="{ADF2E9F4-CEDC-4B35-9A8D-AA5474DBE629}">
      <dgm:prSet/>
      <dgm:spPr/>
      <dgm:t>
        <a:bodyPr/>
        <a:lstStyle/>
        <a:p>
          <a:endParaRPr lang="es-ES"/>
        </a:p>
      </dgm:t>
    </dgm:pt>
    <dgm:pt modelId="{9BF19AF7-C129-4E70-A331-104375794C16}">
      <dgm:prSet phldrT="[Texto]"/>
      <dgm:spPr/>
      <dgm:t>
        <a:bodyPr/>
        <a:lstStyle/>
        <a:p>
          <a:r>
            <a:rPr lang="es-ES" dirty="0" smtClean="0"/>
            <a:t>Diferencias por genero</a:t>
          </a:r>
          <a:endParaRPr lang="es-ES" dirty="0"/>
        </a:p>
      </dgm:t>
    </dgm:pt>
    <dgm:pt modelId="{A03D3F2F-A616-4BE2-80CD-E93630DAEE6D}" type="parTrans" cxnId="{AE19B618-6AC3-4B69-9E34-C8CE6640B1D1}">
      <dgm:prSet/>
      <dgm:spPr/>
      <dgm:t>
        <a:bodyPr/>
        <a:lstStyle/>
        <a:p>
          <a:endParaRPr lang="es-ES"/>
        </a:p>
      </dgm:t>
    </dgm:pt>
    <dgm:pt modelId="{662229B1-BFD9-478A-BCE7-864C381F247C}" type="sibTrans" cxnId="{AE19B618-6AC3-4B69-9E34-C8CE6640B1D1}">
      <dgm:prSet/>
      <dgm:spPr/>
      <dgm:t>
        <a:bodyPr/>
        <a:lstStyle/>
        <a:p>
          <a:endParaRPr lang="es-ES"/>
        </a:p>
      </dgm:t>
    </dgm:pt>
    <dgm:pt modelId="{8F49DAD0-F139-4135-8929-CBDF08DAFC76}">
      <dgm:prSet phldrT="[Texto]"/>
      <dgm:spPr/>
      <dgm:t>
        <a:bodyPr/>
        <a:lstStyle/>
        <a:p>
          <a:r>
            <a:rPr lang="es-ES" dirty="0" smtClean="0"/>
            <a:t>Alumnos en Programación Orientada a Objetos</a:t>
          </a:r>
          <a:endParaRPr lang="es-ES" dirty="0"/>
        </a:p>
      </dgm:t>
    </dgm:pt>
    <dgm:pt modelId="{83896B69-ACBD-4F11-ABE9-8C8624594BB6}" type="parTrans" cxnId="{31493AA4-6FD2-405C-8C6C-6FB0FD1F7F85}">
      <dgm:prSet/>
      <dgm:spPr/>
      <dgm:t>
        <a:bodyPr/>
        <a:lstStyle/>
        <a:p>
          <a:endParaRPr lang="es-ES"/>
        </a:p>
      </dgm:t>
    </dgm:pt>
    <dgm:pt modelId="{BD7A0EFC-60A0-461A-8A71-B629783B5985}" type="sibTrans" cxnId="{31493AA4-6FD2-405C-8C6C-6FB0FD1F7F85}">
      <dgm:prSet/>
      <dgm:spPr/>
      <dgm:t>
        <a:bodyPr/>
        <a:lstStyle/>
        <a:p>
          <a:endParaRPr lang="es-ES"/>
        </a:p>
      </dgm:t>
    </dgm:pt>
    <dgm:pt modelId="{288CBD6B-0B1B-4115-8791-793E619BF102}">
      <dgm:prSet phldrT="[Texto]"/>
      <dgm:spPr/>
      <dgm:t>
        <a:bodyPr/>
        <a:lstStyle/>
        <a:p>
          <a:r>
            <a:rPr lang="es-ES" dirty="0" smtClean="0"/>
            <a:t>Alumnos en Programación avanzada</a:t>
          </a:r>
          <a:endParaRPr lang="es-ES" dirty="0"/>
        </a:p>
      </dgm:t>
    </dgm:pt>
    <dgm:pt modelId="{B672957D-4EC1-431A-B26B-D36737C87E8A}" type="parTrans" cxnId="{64C0610B-AA41-447E-96B1-E2607D2111A5}">
      <dgm:prSet/>
      <dgm:spPr/>
      <dgm:t>
        <a:bodyPr/>
        <a:lstStyle/>
        <a:p>
          <a:endParaRPr lang="es-ES"/>
        </a:p>
      </dgm:t>
    </dgm:pt>
    <dgm:pt modelId="{98ABE212-5662-4679-951A-C8514F10EAF9}" type="sibTrans" cxnId="{64C0610B-AA41-447E-96B1-E2607D2111A5}">
      <dgm:prSet/>
      <dgm:spPr/>
      <dgm:t>
        <a:bodyPr/>
        <a:lstStyle/>
        <a:p>
          <a:endParaRPr lang="es-ES"/>
        </a:p>
      </dgm:t>
    </dgm:pt>
    <dgm:pt modelId="{457D6696-9E53-465D-AFDE-1272111F42D6}">
      <dgm:prSet phldrT="[Texto]"/>
      <dgm:spPr/>
      <dgm:t>
        <a:bodyPr/>
        <a:lstStyle/>
        <a:p>
          <a:r>
            <a:rPr lang="es-ES" dirty="0" smtClean="0"/>
            <a:t>Duplican su conocimiento percibido después del entrenamiento</a:t>
          </a:r>
          <a:endParaRPr lang="es-ES" dirty="0"/>
        </a:p>
      </dgm:t>
    </dgm:pt>
    <dgm:pt modelId="{3A602B9D-957A-48A9-B32F-6D7780C28B42}" type="parTrans" cxnId="{33480E5D-3F0C-4E58-9DE3-0E161C5B3299}">
      <dgm:prSet/>
      <dgm:spPr/>
      <dgm:t>
        <a:bodyPr/>
        <a:lstStyle/>
        <a:p>
          <a:endParaRPr lang="es-ES"/>
        </a:p>
      </dgm:t>
    </dgm:pt>
    <dgm:pt modelId="{96816790-87C2-497C-9EDE-CD0866A8C8E1}" type="sibTrans" cxnId="{33480E5D-3F0C-4E58-9DE3-0E161C5B3299}">
      <dgm:prSet/>
      <dgm:spPr/>
      <dgm:t>
        <a:bodyPr/>
        <a:lstStyle/>
        <a:p>
          <a:endParaRPr lang="es-ES"/>
        </a:p>
      </dgm:t>
    </dgm:pt>
    <dgm:pt modelId="{322C759A-43DC-4A46-9B28-23CEE5F7A2C8}">
      <dgm:prSet phldrT="[Texto]"/>
      <dgm:spPr/>
      <dgm:t>
        <a:bodyPr/>
        <a:lstStyle/>
        <a:p>
          <a:r>
            <a:rPr lang="es-ES" dirty="0" smtClean="0"/>
            <a:t>Mejores promedios</a:t>
          </a:r>
          <a:endParaRPr lang="es-ES" dirty="0"/>
        </a:p>
      </dgm:t>
    </dgm:pt>
    <dgm:pt modelId="{0DFC7DDA-650B-47BD-88E9-14B9F7B1D0FA}" type="parTrans" cxnId="{420E3C35-B148-4201-88D6-CE797FA7EBA5}">
      <dgm:prSet/>
      <dgm:spPr/>
      <dgm:t>
        <a:bodyPr/>
        <a:lstStyle/>
        <a:p>
          <a:endParaRPr lang="es-ES"/>
        </a:p>
      </dgm:t>
    </dgm:pt>
    <dgm:pt modelId="{0945E2ED-6150-4932-8428-CBC7D73EA687}" type="sibTrans" cxnId="{420E3C35-B148-4201-88D6-CE797FA7EBA5}">
      <dgm:prSet/>
      <dgm:spPr/>
      <dgm:t>
        <a:bodyPr/>
        <a:lstStyle/>
        <a:p>
          <a:endParaRPr lang="es-ES"/>
        </a:p>
      </dgm:t>
    </dgm:pt>
    <dgm:pt modelId="{9E72106A-820C-4F89-B5EA-45B864F1F319}">
      <dgm:prSet phldrT="[Texto]"/>
      <dgm:spPr/>
      <dgm:t>
        <a:bodyPr/>
        <a:lstStyle/>
        <a:p>
          <a:r>
            <a:rPr lang="es-ES" dirty="0" smtClean="0"/>
            <a:t>Entrenamiento efectivo</a:t>
          </a:r>
          <a:endParaRPr lang="es-ES" dirty="0"/>
        </a:p>
      </dgm:t>
    </dgm:pt>
    <dgm:pt modelId="{31EFDC9B-0ADB-4C1E-96A7-87738185F96E}" type="parTrans" cxnId="{ACF52F1F-1175-4241-A4FB-5CB732362433}">
      <dgm:prSet/>
      <dgm:spPr/>
      <dgm:t>
        <a:bodyPr/>
        <a:lstStyle/>
        <a:p>
          <a:endParaRPr lang="es-ES"/>
        </a:p>
      </dgm:t>
    </dgm:pt>
    <dgm:pt modelId="{88267336-759D-47F8-A75D-B777FA86192D}" type="sibTrans" cxnId="{ACF52F1F-1175-4241-A4FB-5CB732362433}">
      <dgm:prSet/>
      <dgm:spPr/>
      <dgm:t>
        <a:bodyPr/>
        <a:lstStyle/>
        <a:p>
          <a:endParaRPr lang="es-ES"/>
        </a:p>
      </dgm:t>
    </dgm:pt>
    <dgm:pt modelId="{1018D41E-5A1F-447E-AA8C-DEDB391DF783}">
      <dgm:prSet phldrT="[Texto]"/>
      <dgm:spPr/>
      <dgm:t>
        <a:bodyPr/>
        <a:lstStyle/>
        <a:p>
          <a:r>
            <a:rPr lang="es-ES" dirty="0" smtClean="0"/>
            <a:t>Influencian la mantenibilidad de un proyecto de software</a:t>
          </a:r>
          <a:endParaRPr lang="es-ES" dirty="0"/>
        </a:p>
      </dgm:t>
    </dgm:pt>
    <dgm:pt modelId="{5D5BF532-A1F6-411C-8C84-643C5FF4A0DD}" type="parTrans" cxnId="{68C2583E-DDA8-4A90-AE31-4D45A27C66B8}">
      <dgm:prSet/>
      <dgm:spPr/>
      <dgm:t>
        <a:bodyPr/>
        <a:lstStyle/>
        <a:p>
          <a:endParaRPr lang="es-ES"/>
        </a:p>
      </dgm:t>
    </dgm:pt>
    <dgm:pt modelId="{96CB6FF2-E923-40E0-A769-D0D5F1930D41}" type="sibTrans" cxnId="{68C2583E-DDA8-4A90-AE31-4D45A27C66B8}">
      <dgm:prSet/>
      <dgm:spPr/>
      <dgm:t>
        <a:bodyPr/>
        <a:lstStyle/>
        <a:p>
          <a:endParaRPr lang="es-ES"/>
        </a:p>
      </dgm:t>
    </dgm:pt>
    <dgm:pt modelId="{BC0FD41D-AA81-4C59-BD87-67C0BE49B413}">
      <dgm:prSet phldrT="[Texto]"/>
      <dgm:spPr/>
      <dgm:t>
        <a:bodyPr/>
        <a:lstStyle/>
        <a:p>
          <a:r>
            <a:rPr lang="es-ES" dirty="0" smtClean="0"/>
            <a:t>Mujeres presentan mejores promedios</a:t>
          </a:r>
          <a:endParaRPr lang="es-ES" dirty="0"/>
        </a:p>
      </dgm:t>
    </dgm:pt>
    <dgm:pt modelId="{5348E4C3-EC04-4436-9458-84B32407CA87}" type="parTrans" cxnId="{B47641C8-90A7-4CE9-9ADB-1F95B868488C}">
      <dgm:prSet/>
      <dgm:spPr/>
      <dgm:t>
        <a:bodyPr/>
        <a:lstStyle/>
        <a:p>
          <a:endParaRPr lang="es-ES"/>
        </a:p>
      </dgm:t>
    </dgm:pt>
    <dgm:pt modelId="{CB8E2F90-9ADB-4F6B-91EF-3D5CFAEDBCF9}" type="sibTrans" cxnId="{B47641C8-90A7-4CE9-9ADB-1F95B868488C}">
      <dgm:prSet/>
      <dgm:spPr/>
      <dgm:t>
        <a:bodyPr/>
        <a:lstStyle/>
        <a:p>
          <a:endParaRPr lang="es-ES"/>
        </a:p>
      </dgm:t>
    </dgm:pt>
    <dgm:pt modelId="{4FAED21C-A088-4EE2-A3D1-1EBBBC4B4C57}">
      <dgm:prSet phldrT="[Texto]"/>
      <dgm:spPr/>
      <dgm:t>
        <a:bodyPr/>
        <a:lstStyle/>
        <a:p>
          <a:r>
            <a:rPr lang="es-ES" dirty="0" smtClean="0"/>
            <a:t>Hombres presentan mayor aprendizaje</a:t>
          </a:r>
          <a:endParaRPr lang="es-ES" dirty="0"/>
        </a:p>
      </dgm:t>
    </dgm:pt>
    <dgm:pt modelId="{DC4FDFFE-3A6A-4E6F-B786-46C51C164D46}" type="parTrans" cxnId="{516F1BB5-81CD-4A89-A5DA-994E4527D351}">
      <dgm:prSet/>
      <dgm:spPr/>
      <dgm:t>
        <a:bodyPr/>
        <a:lstStyle/>
        <a:p>
          <a:endParaRPr lang="es-ES"/>
        </a:p>
      </dgm:t>
    </dgm:pt>
    <dgm:pt modelId="{FA55B8B4-CFA3-47A1-AC49-420648C06C06}" type="sibTrans" cxnId="{516F1BB5-81CD-4A89-A5DA-994E4527D351}">
      <dgm:prSet/>
      <dgm:spPr/>
      <dgm:t>
        <a:bodyPr/>
        <a:lstStyle/>
        <a:p>
          <a:endParaRPr lang="es-ES"/>
        </a:p>
      </dgm:t>
    </dgm:pt>
    <dgm:pt modelId="{C92126DA-008F-436A-BA72-B8C66008F999}" type="pres">
      <dgm:prSet presAssocID="{D0EA0596-4FC9-4022-BF88-6065DBC691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D72DC-9D8B-4DD1-8E02-0D735A1630B6}" type="pres">
      <dgm:prSet presAssocID="{401CEFF9-D121-4959-A653-EFE0A52FE5E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1ABA89-7155-40C1-9E2C-C7F35C921116}" type="pres">
      <dgm:prSet presAssocID="{401CEFF9-D121-4959-A653-EFE0A52FE5E6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2578E-FDCB-472F-AC10-D68F4994AF40}" type="pres">
      <dgm:prSet presAssocID="{4AC88281-227A-482F-A1E5-F458DA34B4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B40A4A-239C-4501-9596-68691A96E25E}" type="pres">
      <dgm:prSet presAssocID="{4AC88281-227A-482F-A1E5-F458DA34B4B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BBCD0-F334-49B3-8F5C-DD2C593C3514}" type="pres">
      <dgm:prSet presAssocID="{9BF19AF7-C129-4E70-A331-104375794C1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ED057-D44D-40D2-A392-059E14F1AA52}" type="pres">
      <dgm:prSet presAssocID="{9BF19AF7-C129-4E70-A331-104375794C1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B91079-7FE6-408A-AFC5-648F9E5D1185}" type="pres">
      <dgm:prSet presAssocID="{8F49DAD0-F139-4135-8929-CBDF08DAFC7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EBE11-4486-46A7-A563-3892A5E27672}" type="pres">
      <dgm:prSet presAssocID="{8F49DAD0-F139-4135-8929-CBDF08DAFC7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103AEE-FFA1-45DC-91F4-25805BE52971}" type="pres">
      <dgm:prSet presAssocID="{288CBD6B-0B1B-4115-8791-793E619BF10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5D5BD-7ABF-46A8-8D9B-0BC548CD4BB7}" type="pres">
      <dgm:prSet presAssocID="{288CBD6B-0B1B-4115-8791-793E619BF10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DAB28-744C-44C4-8E45-35103C6F8600}" type="pres">
      <dgm:prSet presAssocID="{9E72106A-820C-4F89-B5EA-45B864F1F3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C0610B-AA41-447E-96B1-E2607D2111A5}" srcId="{D0EA0596-4FC9-4022-BF88-6065DBC6912F}" destId="{288CBD6B-0B1B-4115-8791-793E619BF102}" srcOrd="4" destOrd="0" parTransId="{B672957D-4EC1-431A-B26B-D36737C87E8A}" sibTransId="{98ABE212-5662-4679-951A-C8514F10EAF9}"/>
    <dgm:cxn modelId="{B0C0C329-3EE0-4E93-8584-AB8B4339110C}" type="presOf" srcId="{9BF19AF7-C129-4E70-A331-104375794C16}" destId="{8E9BBCD0-F334-49B3-8F5C-DD2C593C3514}" srcOrd="0" destOrd="0" presId="urn:microsoft.com/office/officeart/2005/8/layout/vList2"/>
    <dgm:cxn modelId="{AE19B618-6AC3-4B69-9E34-C8CE6640B1D1}" srcId="{D0EA0596-4FC9-4022-BF88-6065DBC6912F}" destId="{9BF19AF7-C129-4E70-A331-104375794C16}" srcOrd="2" destOrd="0" parTransId="{A03D3F2F-A616-4BE2-80CD-E93630DAEE6D}" sibTransId="{662229B1-BFD9-478A-BCE7-864C381F247C}"/>
    <dgm:cxn modelId="{68C2583E-DDA8-4A90-AE31-4D45A27C66B8}" srcId="{401CEFF9-D121-4959-A653-EFE0A52FE5E6}" destId="{1018D41E-5A1F-447E-AA8C-DEDB391DF783}" srcOrd="0" destOrd="0" parTransId="{5D5BF532-A1F6-411C-8C84-643C5FF4A0DD}" sibTransId="{96CB6FF2-E923-40E0-A769-D0D5F1930D41}"/>
    <dgm:cxn modelId="{5176C564-4F42-461F-A3B8-D6C3EA4A7B7D}" type="presOf" srcId="{288CBD6B-0B1B-4115-8791-793E619BF102}" destId="{0F103AEE-FFA1-45DC-91F4-25805BE52971}" srcOrd="0" destOrd="0" presId="urn:microsoft.com/office/officeart/2005/8/layout/vList2"/>
    <dgm:cxn modelId="{B47641C8-90A7-4CE9-9ADB-1F95B868488C}" srcId="{9BF19AF7-C129-4E70-A331-104375794C16}" destId="{BC0FD41D-AA81-4C59-BD87-67C0BE49B413}" srcOrd="0" destOrd="0" parTransId="{5348E4C3-EC04-4436-9458-84B32407CA87}" sibTransId="{CB8E2F90-9ADB-4F6B-91EF-3D5CFAEDBCF9}"/>
    <dgm:cxn modelId="{7E9DFF7A-482B-4E4D-9ECA-3A421DA468ED}" type="presOf" srcId="{457D6696-9E53-465D-AFDE-1272111F42D6}" destId="{0ABEBE11-4486-46A7-A563-3892A5E27672}" srcOrd="0" destOrd="0" presId="urn:microsoft.com/office/officeart/2005/8/layout/vList2"/>
    <dgm:cxn modelId="{ADF2E9F4-CEDC-4B35-9A8D-AA5474DBE629}" srcId="{4AC88281-227A-482F-A1E5-F458DA34B4B8}" destId="{0D8DEF3D-174E-4C63-BB58-5DB3339423AE}" srcOrd="0" destOrd="0" parTransId="{69AC8227-BC1E-4387-B5E0-DA34EB10C88E}" sibTransId="{9B2E436A-6558-495E-8983-5E145F1370CF}"/>
    <dgm:cxn modelId="{79A1D317-8EBA-4CA7-B8DB-76179FD02386}" type="presOf" srcId="{4AC88281-227A-482F-A1E5-F458DA34B4B8}" destId="{20C2578E-FDCB-472F-AC10-D68F4994AF40}" srcOrd="0" destOrd="0" presId="urn:microsoft.com/office/officeart/2005/8/layout/vList2"/>
    <dgm:cxn modelId="{516F1BB5-81CD-4A89-A5DA-994E4527D351}" srcId="{9BF19AF7-C129-4E70-A331-104375794C16}" destId="{4FAED21C-A088-4EE2-A3D1-1EBBBC4B4C57}" srcOrd="1" destOrd="0" parTransId="{DC4FDFFE-3A6A-4E6F-B786-46C51C164D46}" sibTransId="{FA55B8B4-CFA3-47A1-AC49-420648C06C06}"/>
    <dgm:cxn modelId="{1AD6D4D7-0AE6-40F1-8F32-119F489244DB}" srcId="{401CEFF9-D121-4959-A653-EFE0A52FE5E6}" destId="{A4D574F4-E5D9-4A9C-A31A-C95D4A482175}" srcOrd="1" destOrd="0" parTransId="{499AD1CD-DD57-4E74-AEA7-17E158E6B407}" sibTransId="{9E87806F-29CF-44A5-A1FA-A0A04864E6DB}"/>
    <dgm:cxn modelId="{32FD2C2E-E2D8-46E8-B931-AA53296EAD3A}" type="presOf" srcId="{1018D41E-5A1F-447E-AA8C-DEDB391DF783}" destId="{661ABA89-7155-40C1-9E2C-C7F35C921116}" srcOrd="0" destOrd="0" presId="urn:microsoft.com/office/officeart/2005/8/layout/vList2"/>
    <dgm:cxn modelId="{ACF52F1F-1175-4241-A4FB-5CB732362433}" srcId="{D0EA0596-4FC9-4022-BF88-6065DBC6912F}" destId="{9E72106A-820C-4F89-B5EA-45B864F1F319}" srcOrd="5" destOrd="0" parTransId="{31EFDC9B-0ADB-4C1E-96A7-87738185F96E}" sibTransId="{88267336-759D-47F8-A75D-B777FA86192D}"/>
    <dgm:cxn modelId="{885CF518-8F78-4278-AFE1-ED844212CD72}" srcId="{D0EA0596-4FC9-4022-BF88-6065DBC6912F}" destId="{4AC88281-227A-482F-A1E5-F458DA34B4B8}" srcOrd="1" destOrd="0" parTransId="{DF7B56FC-5568-4DFE-A9FC-25F1BD2E0CC0}" sibTransId="{A829EE81-AE31-43FD-8CD8-54C0169D2144}"/>
    <dgm:cxn modelId="{390499F8-CFE8-4CF2-9A84-BEA1AA62F4FC}" type="presOf" srcId="{A4D574F4-E5D9-4A9C-A31A-C95D4A482175}" destId="{661ABA89-7155-40C1-9E2C-C7F35C921116}" srcOrd="0" destOrd="1" presId="urn:microsoft.com/office/officeart/2005/8/layout/vList2"/>
    <dgm:cxn modelId="{420E3C35-B148-4201-88D6-CE797FA7EBA5}" srcId="{288CBD6B-0B1B-4115-8791-793E619BF102}" destId="{322C759A-43DC-4A46-9B28-23CEE5F7A2C8}" srcOrd="0" destOrd="0" parTransId="{0DFC7DDA-650B-47BD-88E9-14B9F7B1D0FA}" sibTransId="{0945E2ED-6150-4932-8428-CBC7D73EA687}"/>
    <dgm:cxn modelId="{B84E3FEC-C701-40DA-901A-57060DAB0CC9}" type="presOf" srcId="{D0EA0596-4FC9-4022-BF88-6065DBC6912F}" destId="{C92126DA-008F-436A-BA72-B8C66008F999}" srcOrd="0" destOrd="0" presId="urn:microsoft.com/office/officeart/2005/8/layout/vList2"/>
    <dgm:cxn modelId="{8DF751C6-8A57-4DC1-BBAE-CA03AC2696BF}" type="presOf" srcId="{4FAED21C-A088-4EE2-A3D1-1EBBBC4B4C57}" destId="{8F8ED057-D44D-40D2-A392-059E14F1AA52}" srcOrd="0" destOrd="1" presId="urn:microsoft.com/office/officeart/2005/8/layout/vList2"/>
    <dgm:cxn modelId="{598F30B0-DBAA-42B9-B04D-5734B9E8FB62}" type="presOf" srcId="{0D8DEF3D-174E-4C63-BB58-5DB3339423AE}" destId="{C6B40A4A-239C-4501-9596-68691A96E25E}" srcOrd="0" destOrd="0" presId="urn:microsoft.com/office/officeart/2005/8/layout/vList2"/>
    <dgm:cxn modelId="{33480E5D-3F0C-4E58-9DE3-0E161C5B3299}" srcId="{8F49DAD0-F139-4135-8929-CBDF08DAFC76}" destId="{457D6696-9E53-465D-AFDE-1272111F42D6}" srcOrd="0" destOrd="0" parTransId="{3A602B9D-957A-48A9-B32F-6D7780C28B42}" sibTransId="{96816790-87C2-497C-9EDE-CD0866A8C8E1}"/>
    <dgm:cxn modelId="{59A96BEE-54B3-4210-829C-F56EFBCB5877}" type="presOf" srcId="{BC0FD41D-AA81-4C59-BD87-67C0BE49B413}" destId="{8F8ED057-D44D-40D2-A392-059E14F1AA52}" srcOrd="0" destOrd="0" presId="urn:microsoft.com/office/officeart/2005/8/layout/vList2"/>
    <dgm:cxn modelId="{346E9E43-113A-4CDF-B9CB-F0F69EA6D317}" type="presOf" srcId="{9E72106A-820C-4F89-B5EA-45B864F1F319}" destId="{7EBDAB28-744C-44C4-8E45-35103C6F8600}" srcOrd="0" destOrd="0" presId="urn:microsoft.com/office/officeart/2005/8/layout/vList2"/>
    <dgm:cxn modelId="{31493AA4-6FD2-405C-8C6C-6FB0FD1F7F85}" srcId="{D0EA0596-4FC9-4022-BF88-6065DBC6912F}" destId="{8F49DAD0-F139-4135-8929-CBDF08DAFC76}" srcOrd="3" destOrd="0" parTransId="{83896B69-ACBD-4F11-ABE9-8C8624594BB6}" sibTransId="{BD7A0EFC-60A0-461A-8A71-B629783B5985}"/>
    <dgm:cxn modelId="{02169B39-C8C3-4D3A-BF4A-65DE07C39C3C}" type="presOf" srcId="{401CEFF9-D121-4959-A653-EFE0A52FE5E6}" destId="{8B4D72DC-9D8B-4DD1-8E02-0D735A1630B6}" srcOrd="0" destOrd="0" presId="urn:microsoft.com/office/officeart/2005/8/layout/vList2"/>
    <dgm:cxn modelId="{6834F49F-C436-47A4-937F-A70D9E564DA1}" type="presOf" srcId="{322C759A-43DC-4A46-9B28-23CEE5F7A2C8}" destId="{4925D5BD-7ABF-46A8-8D9B-0BC548CD4BB7}" srcOrd="0" destOrd="0" presId="urn:microsoft.com/office/officeart/2005/8/layout/vList2"/>
    <dgm:cxn modelId="{48551360-14C4-483E-BC45-93CD63FABD4B}" srcId="{D0EA0596-4FC9-4022-BF88-6065DBC6912F}" destId="{401CEFF9-D121-4959-A653-EFE0A52FE5E6}" srcOrd="0" destOrd="0" parTransId="{B5AABBF0-72C2-42A1-95C1-F3A6B02E4BBC}" sibTransId="{38AA8A73-0178-4F96-8059-C6AFFD869591}"/>
    <dgm:cxn modelId="{00ABCF1B-1BAD-4AC9-B1EB-6815CA05A910}" type="presOf" srcId="{8F49DAD0-F139-4135-8929-CBDF08DAFC76}" destId="{12B91079-7FE6-408A-AFC5-648F9E5D1185}" srcOrd="0" destOrd="0" presId="urn:microsoft.com/office/officeart/2005/8/layout/vList2"/>
    <dgm:cxn modelId="{FF7C2BE8-4B91-4EB7-8529-6DA33FEC361B}" type="presParOf" srcId="{C92126DA-008F-436A-BA72-B8C66008F999}" destId="{8B4D72DC-9D8B-4DD1-8E02-0D735A1630B6}" srcOrd="0" destOrd="0" presId="urn:microsoft.com/office/officeart/2005/8/layout/vList2"/>
    <dgm:cxn modelId="{58B5F060-D087-4182-BF31-E512C8538A4B}" type="presParOf" srcId="{C92126DA-008F-436A-BA72-B8C66008F999}" destId="{661ABA89-7155-40C1-9E2C-C7F35C921116}" srcOrd="1" destOrd="0" presId="urn:microsoft.com/office/officeart/2005/8/layout/vList2"/>
    <dgm:cxn modelId="{5EC131D2-758C-45DA-8397-524882F125DF}" type="presParOf" srcId="{C92126DA-008F-436A-BA72-B8C66008F999}" destId="{20C2578E-FDCB-472F-AC10-D68F4994AF40}" srcOrd="2" destOrd="0" presId="urn:microsoft.com/office/officeart/2005/8/layout/vList2"/>
    <dgm:cxn modelId="{B097883E-EDDE-4852-A77D-86B49C536A88}" type="presParOf" srcId="{C92126DA-008F-436A-BA72-B8C66008F999}" destId="{C6B40A4A-239C-4501-9596-68691A96E25E}" srcOrd="3" destOrd="0" presId="urn:microsoft.com/office/officeart/2005/8/layout/vList2"/>
    <dgm:cxn modelId="{BD91C031-E722-4BCD-9D6C-5EB717187FA0}" type="presParOf" srcId="{C92126DA-008F-436A-BA72-B8C66008F999}" destId="{8E9BBCD0-F334-49B3-8F5C-DD2C593C3514}" srcOrd="4" destOrd="0" presId="urn:microsoft.com/office/officeart/2005/8/layout/vList2"/>
    <dgm:cxn modelId="{63210999-2E50-49BD-9CA4-3D79317BD9A3}" type="presParOf" srcId="{C92126DA-008F-436A-BA72-B8C66008F999}" destId="{8F8ED057-D44D-40D2-A392-059E14F1AA52}" srcOrd="5" destOrd="0" presId="urn:microsoft.com/office/officeart/2005/8/layout/vList2"/>
    <dgm:cxn modelId="{D56ADB10-DFCE-439A-9F75-2283B430357D}" type="presParOf" srcId="{C92126DA-008F-436A-BA72-B8C66008F999}" destId="{12B91079-7FE6-408A-AFC5-648F9E5D1185}" srcOrd="6" destOrd="0" presId="urn:microsoft.com/office/officeart/2005/8/layout/vList2"/>
    <dgm:cxn modelId="{6B29D794-56A1-44E9-905D-DFA4AB3AC7C8}" type="presParOf" srcId="{C92126DA-008F-436A-BA72-B8C66008F999}" destId="{0ABEBE11-4486-46A7-A563-3892A5E27672}" srcOrd="7" destOrd="0" presId="urn:microsoft.com/office/officeart/2005/8/layout/vList2"/>
    <dgm:cxn modelId="{8D4B9F26-C7C9-43AC-A27A-3AE1726C80B7}" type="presParOf" srcId="{C92126DA-008F-436A-BA72-B8C66008F999}" destId="{0F103AEE-FFA1-45DC-91F4-25805BE52971}" srcOrd="8" destOrd="0" presId="urn:microsoft.com/office/officeart/2005/8/layout/vList2"/>
    <dgm:cxn modelId="{67E8C9B6-873C-4EAE-AE7D-828B8560D37E}" type="presParOf" srcId="{C92126DA-008F-436A-BA72-B8C66008F999}" destId="{4925D5BD-7ABF-46A8-8D9B-0BC548CD4BB7}" srcOrd="9" destOrd="0" presId="urn:microsoft.com/office/officeart/2005/8/layout/vList2"/>
    <dgm:cxn modelId="{E7130CF2-9843-46BF-A6B1-4BF54F814BA3}" type="presParOf" srcId="{C92126DA-008F-436A-BA72-B8C66008F999}" destId="{7EBDAB28-744C-44C4-8E45-35103C6F860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CA4CAA-6BE1-4908-8D0B-4F2E09793051}" type="doc">
      <dgm:prSet loTypeId="urn:microsoft.com/office/officeart/2008/layout/PictureStrip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AC20AA09-273F-4C86-9790-266297A4C334}">
      <dgm:prSet phldrT="[Texto]"/>
      <dgm:spPr/>
      <dgm:t>
        <a:bodyPr/>
        <a:lstStyle/>
        <a:p>
          <a:r>
            <a:rPr lang="es-ES" dirty="0" smtClean="0"/>
            <a:t>Obtener medidas iniciales</a:t>
          </a:r>
          <a:endParaRPr lang="es-ES" dirty="0"/>
        </a:p>
      </dgm:t>
    </dgm:pt>
    <dgm:pt modelId="{846EAEB2-DA26-41EC-8D91-DF848AC64C35}" type="parTrans" cxnId="{9B6E4F21-CCAB-4AB5-979D-F7B02FCAED0A}">
      <dgm:prSet/>
      <dgm:spPr/>
      <dgm:t>
        <a:bodyPr/>
        <a:lstStyle/>
        <a:p>
          <a:endParaRPr lang="es-ES"/>
        </a:p>
      </dgm:t>
    </dgm:pt>
    <dgm:pt modelId="{AE07BB45-0C46-4771-8579-454A89CBE38D}" type="sibTrans" cxnId="{9B6E4F21-CCAB-4AB5-979D-F7B02FCAED0A}">
      <dgm:prSet/>
      <dgm:spPr/>
      <dgm:t>
        <a:bodyPr/>
        <a:lstStyle/>
        <a:p>
          <a:endParaRPr lang="es-ES"/>
        </a:p>
      </dgm:t>
    </dgm:pt>
    <dgm:pt modelId="{9DA37778-0A6C-433A-92CA-30B226CB3CC6}">
      <dgm:prSet phldrT="[Texto]"/>
      <dgm:spPr/>
      <dgm:t>
        <a:bodyPr/>
        <a:lstStyle/>
        <a:p>
          <a:r>
            <a:rPr lang="es-ES" dirty="0" smtClean="0"/>
            <a:t>Contenido común</a:t>
          </a:r>
          <a:endParaRPr lang="es-ES" dirty="0"/>
        </a:p>
      </dgm:t>
    </dgm:pt>
    <dgm:pt modelId="{4E0D3A29-9D3C-4DE0-AE9D-D415839588F7}" type="parTrans" cxnId="{C7CECE75-A860-4B8F-B299-23B39F5856E0}">
      <dgm:prSet/>
      <dgm:spPr/>
      <dgm:t>
        <a:bodyPr/>
        <a:lstStyle/>
        <a:p>
          <a:endParaRPr lang="es-ES"/>
        </a:p>
      </dgm:t>
    </dgm:pt>
    <dgm:pt modelId="{3A0824B0-E642-4661-B0F2-26D35BD6931A}" type="sibTrans" cxnId="{C7CECE75-A860-4B8F-B299-23B39F5856E0}">
      <dgm:prSet/>
      <dgm:spPr/>
      <dgm:t>
        <a:bodyPr/>
        <a:lstStyle/>
        <a:p>
          <a:endParaRPr lang="es-ES"/>
        </a:p>
      </dgm:t>
    </dgm:pt>
    <dgm:pt modelId="{777FA2D1-E03B-457C-AACB-D50B2624799E}">
      <dgm:prSet phldrT="[Texto]"/>
      <dgm:spPr/>
      <dgm:t>
        <a:bodyPr/>
        <a:lstStyle/>
        <a:p>
          <a:r>
            <a:rPr lang="es-ES" dirty="0" smtClean="0"/>
            <a:t>Currículo</a:t>
          </a:r>
          <a:r>
            <a:rPr lang="es-ES" baseline="0" dirty="0" smtClean="0"/>
            <a:t> académico</a:t>
          </a:r>
          <a:endParaRPr lang="es-ES" dirty="0"/>
        </a:p>
      </dgm:t>
    </dgm:pt>
    <dgm:pt modelId="{076D9CC5-0177-42D7-B43E-CCC8C0707F15}" type="parTrans" cxnId="{63BB7C58-5C0F-49F4-A906-F0C1F83A0C77}">
      <dgm:prSet/>
      <dgm:spPr/>
      <dgm:t>
        <a:bodyPr/>
        <a:lstStyle/>
        <a:p>
          <a:endParaRPr lang="es-ES"/>
        </a:p>
      </dgm:t>
    </dgm:pt>
    <dgm:pt modelId="{048AFAED-CA43-4E09-853F-50C570C3DDFF}" type="sibTrans" cxnId="{63BB7C58-5C0F-49F4-A906-F0C1F83A0C77}">
      <dgm:prSet/>
      <dgm:spPr/>
      <dgm:t>
        <a:bodyPr/>
        <a:lstStyle/>
        <a:p>
          <a:endParaRPr lang="es-ES"/>
        </a:p>
      </dgm:t>
    </dgm:pt>
    <dgm:pt modelId="{87AAC670-6A31-492B-BBD8-6E6005409F6F}" type="pres">
      <dgm:prSet presAssocID="{00CA4CAA-6BE1-4908-8D0B-4F2E097930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FA6BB9-2869-4513-898D-6C9D95BD5D1C}" type="pres">
      <dgm:prSet presAssocID="{AC20AA09-273F-4C86-9790-266297A4C334}" presName="composite" presStyleCnt="0"/>
      <dgm:spPr/>
    </dgm:pt>
    <dgm:pt modelId="{965B09B5-9D87-488E-8061-4AB651BBBE4B}" type="pres">
      <dgm:prSet presAssocID="{AC20AA09-273F-4C86-9790-266297A4C33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5B5D1-0E81-43BA-B7BE-87F3B4D8F897}" type="pres">
      <dgm:prSet presAssocID="{AC20AA09-273F-4C86-9790-266297A4C334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92E21488-9259-4CE8-B60C-2F57D4D46DD5}" type="pres">
      <dgm:prSet presAssocID="{AE07BB45-0C46-4771-8579-454A89CBE38D}" presName="sibTrans" presStyleCnt="0"/>
      <dgm:spPr/>
    </dgm:pt>
    <dgm:pt modelId="{DE6FA6B8-D47E-4ACD-9E87-83BBEC9FB0A4}" type="pres">
      <dgm:prSet presAssocID="{9DA37778-0A6C-433A-92CA-30B226CB3CC6}" presName="composite" presStyleCnt="0"/>
      <dgm:spPr/>
    </dgm:pt>
    <dgm:pt modelId="{F8E30723-D624-437C-AAE9-C2B878DB8A31}" type="pres">
      <dgm:prSet presAssocID="{9DA37778-0A6C-433A-92CA-30B226CB3CC6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4CA4E-BBC8-410F-A5D0-AAACD19D14B9}" type="pres">
      <dgm:prSet presAssocID="{9DA37778-0A6C-433A-92CA-30B226CB3CC6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</dgm:spPr>
    </dgm:pt>
    <dgm:pt modelId="{4A031634-F708-4B9F-8E07-2C80D3CE357E}" type="pres">
      <dgm:prSet presAssocID="{3A0824B0-E642-4661-B0F2-26D35BD6931A}" presName="sibTrans" presStyleCnt="0"/>
      <dgm:spPr/>
    </dgm:pt>
    <dgm:pt modelId="{FB30E898-15B4-4EAB-BCCD-29D93591EFBE}" type="pres">
      <dgm:prSet presAssocID="{777FA2D1-E03B-457C-AACB-D50B2624799E}" presName="composite" presStyleCnt="0"/>
      <dgm:spPr/>
    </dgm:pt>
    <dgm:pt modelId="{FFFD6BC0-9135-4839-B85C-CBB436C49AC8}" type="pres">
      <dgm:prSet presAssocID="{777FA2D1-E03B-457C-AACB-D50B2624799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FFC706-A986-4D6B-A44B-7125B134D6E7}" type="pres">
      <dgm:prSet presAssocID="{777FA2D1-E03B-457C-AACB-D50B2624799E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</dgm:spPr>
    </dgm:pt>
  </dgm:ptLst>
  <dgm:cxnLst>
    <dgm:cxn modelId="{44098B94-C2AB-4FAB-B112-908D650CC8D6}" type="presOf" srcId="{777FA2D1-E03B-457C-AACB-D50B2624799E}" destId="{FFFD6BC0-9135-4839-B85C-CBB436C49AC8}" srcOrd="0" destOrd="0" presId="urn:microsoft.com/office/officeart/2008/layout/PictureStrips"/>
    <dgm:cxn modelId="{63BB7C58-5C0F-49F4-A906-F0C1F83A0C77}" srcId="{00CA4CAA-6BE1-4908-8D0B-4F2E09793051}" destId="{777FA2D1-E03B-457C-AACB-D50B2624799E}" srcOrd="2" destOrd="0" parTransId="{076D9CC5-0177-42D7-B43E-CCC8C0707F15}" sibTransId="{048AFAED-CA43-4E09-853F-50C570C3DDFF}"/>
    <dgm:cxn modelId="{C7CECE75-A860-4B8F-B299-23B39F5856E0}" srcId="{00CA4CAA-6BE1-4908-8D0B-4F2E09793051}" destId="{9DA37778-0A6C-433A-92CA-30B226CB3CC6}" srcOrd="1" destOrd="0" parTransId="{4E0D3A29-9D3C-4DE0-AE9D-D415839588F7}" sibTransId="{3A0824B0-E642-4661-B0F2-26D35BD6931A}"/>
    <dgm:cxn modelId="{789446E0-5341-42B2-8819-E6DDD8E8566B}" type="presOf" srcId="{AC20AA09-273F-4C86-9790-266297A4C334}" destId="{965B09B5-9D87-488E-8061-4AB651BBBE4B}" srcOrd="0" destOrd="0" presId="urn:microsoft.com/office/officeart/2008/layout/PictureStrips"/>
    <dgm:cxn modelId="{D148834B-B267-4749-A2DF-9B581866AA95}" type="presOf" srcId="{9DA37778-0A6C-433A-92CA-30B226CB3CC6}" destId="{F8E30723-D624-437C-AAE9-C2B878DB8A31}" srcOrd="0" destOrd="0" presId="urn:microsoft.com/office/officeart/2008/layout/PictureStrips"/>
    <dgm:cxn modelId="{9B6E4F21-CCAB-4AB5-979D-F7B02FCAED0A}" srcId="{00CA4CAA-6BE1-4908-8D0B-4F2E09793051}" destId="{AC20AA09-273F-4C86-9790-266297A4C334}" srcOrd="0" destOrd="0" parTransId="{846EAEB2-DA26-41EC-8D91-DF848AC64C35}" sibTransId="{AE07BB45-0C46-4771-8579-454A89CBE38D}"/>
    <dgm:cxn modelId="{E4341791-1A9C-412A-B3AD-31C7598697AF}" type="presOf" srcId="{00CA4CAA-6BE1-4908-8D0B-4F2E09793051}" destId="{87AAC670-6A31-492B-BBD8-6E6005409F6F}" srcOrd="0" destOrd="0" presId="urn:microsoft.com/office/officeart/2008/layout/PictureStrips"/>
    <dgm:cxn modelId="{FE50A950-FC9B-4D63-87B8-92584A39079D}" type="presParOf" srcId="{87AAC670-6A31-492B-BBD8-6E6005409F6F}" destId="{EFFA6BB9-2869-4513-898D-6C9D95BD5D1C}" srcOrd="0" destOrd="0" presId="urn:microsoft.com/office/officeart/2008/layout/PictureStrips"/>
    <dgm:cxn modelId="{6645AF47-7AA0-41E9-B45A-198889F69295}" type="presParOf" srcId="{EFFA6BB9-2869-4513-898D-6C9D95BD5D1C}" destId="{965B09B5-9D87-488E-8061-4AB651BBBE4B}" srcOrd="0" destOrd="0" presId="urn:microsoft.com/office/officeart/2008/layout/PictureStrips"/>
    <dgm:cxn modelId="{23DBB235-6A1A-4B57-A970-6A4E10D4116B}" type="presParOf" srcId="{EFFA6BB9-2869-4513-898D-6C9D95BD5D1C}" destId="{AB05B5D1-0E81-43BA-B7BE-87F3B4D8F897}" srcOrd="1" destOrd="0" presId="urn:microsoft.com/office/officeart/2008/layout/PictureStrips"/>
    <dgm:cxn modelId="{EBFD7442-AB49-40E1-8A13-055114C0B3E8}" type="presParOf" srcId="{87AAC670-6A31-492B-BBD8-6E6005409F6F}" destId="{92E21488-9259-4CE8-B60C-2F57D4D46DD5}" srcOrd="1" destOrd="0" presId="urn:microsoft.com/office/officeart/2008/layout/PictureStrips"/>
    <dgm:cxn modelId="{B5716DAE-BE10-44A3-9BB0-63DFEF1E616F}" type="presParOf" srcId="{87AAC670-6A31-492B-BBD8-6E6005409F6F}" destId="{DE6FA6B8-D47E-4ACD-9E87-83BBEC9FB0A4}" srcOrd="2" destOrd="0" presId="urn:microsoft.com/office/officeart/2008/layout/PictureStrips"/>
    <dgm:cxn modelId="{432F6A7E-D66D-4B94-B973-6D1F5DBAF8FC}" type="presParOf" srcId="{DE6FA6B8-D47E-4ACD-9E87-83BBEC9FB0A4}" destId="{F8E30723-D624-437C-AAE9-C2B878DB8A31}" srcOrd="0" destOrd="0" presId="urn:microsoft.com/office/officeart/2008/layout/PictureStrips"/>
    <dgm:cxn modelId="{16B34CEE-7D9C-4377-8F98-0866459BD354}" type="presParOf" srcId="{DE6FA6B8-D47E-4ACD-9E87-83BBEC9FB0A4}" destId="{EB74CA4E-BBC8-410F-A5D0-AAACD19D14B9}" srcOrd="1" destOrd="0" presId="urn:microsoft.com/office/officeart/2008/layout/PictureStrips"/>
    <dgm:cxn modelId="{178DA365-7A2D-4CDE-80D0-12A1923E6A6C}" type="presParOf" srcId="{87AAC670-6A31-492B-BBD8-6E6005409F6F}" destId="{4A031634-F708-4B9F-8E07-2C80D3CE357E}" srcOrd="3" destOrd="0" presId="urn:microsoft.com/office/officeart/2008/layout/PictureStrips"/>
    <dgm:cxn modelId="{53046BFA-DA32-43BB-A2F0-CD96FABC5CC3}" type="presParOf" srcId="{87AAC670-6A31-492B-BBD8-6E6005409F6F}" destId="{FB30E898-15B4-4EAB-BCCD-29D93591EFBE}" srcOrd="4" destOrd="0" presId="urn:microsoft.com/office/officeart/2008/layout/PictureStrips"/>
    <dgm:cxn modelId="{91FA648C-DC54-4704-AC88-88E2FC2DD1F5}" type="presParOf" srcId="{FB30E898-15B4-4EAB-BCCD-29D93591EFBE}" destId="{FFFD6BC0-9135-4839-B85C-CBB436C49AC8}" srcOrd="0" destOrd="0" presId="urn:microsoft.com/office/officeart/2008/layout/PictureStrips"/>
    <dgm:cxn modelId="{334AAEB6-A9BF-47EA-B4F8-3D59D0212750}" type="presParOf" srcId="{FB30E898-15B4-4EAB-BCCD-29D93591EFBE}" destId="{49FFC706-A986-4D6B-A44B-7125B134D6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FC91D1-272E-4DFB-8C31-05B800C1E1A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C93D53D-B2B7-4137-9EBB-D61425C53C2E}">
      <dgm:prSet phldrT="[Texto]"/>
      <dgm:spPr/>
      <dgm:t>
        <a:bodyPr/>
        <a:lstStyle/>
        <a:p>
          <a:r>
            <a:rPr lang="es-ES" dirty="0" smtClean="0"/>
            <a:t>Replicar el experimento</a:t>
          </a:r>
          <a:endParaRPr lang="es-ES" dirty="0"/>
        </a:p>
      </dgm:t>
    </dgm:pt>
    <dgm:pt modelId="{55C4CF8E-D9A1-4F32-A576-A86077F446F5}" type="parTrans" cxnId="{7656D48B-94E0-4293-AD00-C2768ADB1259}">
      <dgm:prSet/>
      <dgm:spPr/>
      <dgm:t>
        <a:bodyPr/>
        <a:lstStyle/>
        <a:p>
          <a:endParaRPr lang="es-ES"/>
        </a:p>
      </dgm:t>
    </dgm:pt>
    <dgm:pt modelId="{3DBBC104-6C9F-48F1-BDBB-D9B19764A441}" type="sibTrans" cxnId="{7656D48B-94E0-4293-AD00-C2768ADB1259}">
      <dgm:prSet/>
      <dgm:spPr/>
      <dgm:t>
        <a:bodyPr/>
        <a:lstStyle/>
        <a:p>
          <a:endParaRPr lang="es-ES"/>
        </a:p>
      </dgm:t>
    </dgm:pt>
    <dgm:pt modelId="{8B0C2775-1B26-47A2-B6F3-9C69AAACAF01}">
      <dgm:prSet phldrT="[Texto]"/>
      <dgm:spPr/>
      <dgm:t>
        <a:bodyPr/>
        <a:lstStyle/>
        <a:p>
          <a:r>
            <a:rPr lang="es-ES" dirty="0" smtClean="0"/>
            <a:t>Diferentes contextos</a:t>
          </a:r>
          <a:endParaRPr lang="es-ES" dirty="0"/>
        </a:p>
      </dgm:t>
    </dgm:pt>
    <dgm:pt modelId="{98275FF2-9523-4E9C-A7CA-30C322E2FBC8}" type="parTrans" cxnId="{41E1A431-EE1E-4D42-A5D4-FBCFFACBB1DE}">
      <dgm:prSet/>
      <dgm:spPr/>
      <dgm:t>
        <a:bodyPr/>
        <a:lstStyle/>
        <a:p>
          <a:endParaRPr lang="es-ES"/>
        </a:p>
      </dgm:t>
    </dgm:pt>
    <dgm:pt modelId="{13D0611D-1CFB-4516-A731-A9140DD976C8}" type="sibTrans" cxnId="{41E1A431-EE1E-4D42-A5D4-FBCFFACBB1DE}">
      <dgm:prSet/>
      <dgm:spPr/>
      <dgm:t>
        <a:bodyPr/>
        <a:lstStyle/>
        <a:p>
          <a:endParaRPr lang="es-ES"/>
        </a:p>
      </dgm:t>
    </dgm:pt>
    <dgm:pt modelId="{81D10BD4-C07D-41F1-A24E-F47D467117F9}">
      <dgm:prSet phldrT="[Texto]"/>
      <dgm:spPr/>
      <dgm:t>
        <a:bodyPr/>
        <a:lstStyle/>
        <a:p>
          <a:r>
            <a:rPr lang="es-ES" dirty="0" smtClean="0"/>
            <a:t>Objetos experimentales de mayor complejidad</a:t>
          </a:r>
          <a:endParaRPr lang="es-ES" dirty="0"/>
        </a:p>
      </dgm:t>
    </dgm:pt>
    <dgm:pt modelId="{4484FF67-8ACD-4BD7-8C18-C7C0AF603B5D}" type="parTrans" cxnId="{F58FF659-B733-40D5-AE16-C000E592A2F3}">
      <dgm:prSet/>
      <dgm:spPr/>
      <dgm:t>
        <a:bodyPr/>
        <a:lstStyle/>
        <a:p>
          <a:endParaRPr lang="es-ES"/>
        </a:p>
      </dgm:t>
    </dgm:pt>
    <dgm:pt modelId="{7F2E7F0B-32AA-444F-BCB3-62FA908F7491}" type="sibTrans" cxnId="{F58FF659-B733-40D5-AE16-C000E592A2F3}">
      <dgm:prSet/>
      <dgm:spPr/>
      <dgm:t>
        <a:bodyPr/>
        <a:lstStyle/>
        <a:p>
          <a:endParaRPr lang="es-ES"/>
        </a:p>
      </dgm:t>
    </dgm:pt>
    <dgm:pt modelId="{9761EE4F-6EBB-43A8-82FA-3082165AE320}">
      <dgm:prSet phldrT="[Texto]"/>
      <dgm:spPr/>
      <dgm:t>
        <a:bodyPr/>
        <a:lstStyle/>
        <a:p>
          <a:r>
            <a:rPr lang="es-ES" dirty="0" smtClean="0"/>
            <a:t>Muestra de mayor tamaño</a:t>
          </a:r>
          <a:endParaRPr lang="es-ES" dirty="0"/>
        </a:p>
      </dgm:t>
    </dgm:pt>
    <dgm:pt modelId="{620738C5-07A2-4DD0-9C44-B57990A25F19}" type="parTrans" cxnId="{EB5D040A-E11B-45F8-91A5-92CC3B6CE79D}">
      <dgm:prSet/>
      <dgm:spPr/>
      <dgm:t>
        <a:bodyPr/>
        <a:lstStyle/>
        <a:p>
          <a:endParaRPr lang="es-ES"/>
        </a:p>
      </dgm:t>
    </dgm:pt>
    <dgm:pt modelId="{4B7477DE-F7E1-4D61-BD64-EEE85AC4F6D3}" type="sibTrans" cxnId="{EB5D040A-E11B-45F8-91A5-92CC3B6CE79D}">
      <dgm:prSet/>
      <dgm:spPr/>
      <dgm:t>
        <a:bodyPr/>
        <a:lstStyle/>
        <a:p>
          <a:endParaRPr lang="es-ES"/>
        </a:p>
      </dgm:t>
    </dgm:pt>
    <dgm:pt modelId="{67CCD1FB-5899-4FAB-ABED-F6FB13695F5C}">
      <dgm:prSet phldrT="[Texto]"/>
      <dgm:spPr/>
      <dgm:t>
        <a:bodyPr/>
        <a:lstStyle/>
        <a:p>
          <a:r>
            <a:rPr lang="es-ES" dirty="0" smtClean="0"/>
            <a:t>Diferentes paradigmas</a:t>
          </a:r>
          <a:endParaRPr lang="es-ES" dirty="0"/>
        </a:p>
      </dgm:t>
    </dgm:pt>
    <dgm:pt modelId="{16F5D0D1-95F6-43C4-B8A7-2E68A01D4CD9}" type="parTrans" cxnId="{1FA44AE2-1D47-43E8-BEAC-BD0809B775EB}">
      <dgm:prSet/>
      <dgm:spPr/>
      <dgm:t>
        <a:bodyPr/>
        <a:lstStyle/>
        <a:p>
          <a:endParaRPr lang="es-ES"/>
        </a:p>
      </dgm:t>
    </dgm:pt>
    <dgm:pt modelId="{52C68DF6-469D-4D60-B1A0-25A894A9B972}" type="sibTrans" cxnId="{1FA44AE2-1D47-43E8-BEAC-BD0809B775EB}">
      <dgm:prSet/>
      <dgm:spPr/>
      <dgm:t>
        <a:bodyPr/>
        <a:lstStyle/>
        <a:p>
          <a:endParaRPr lang="es-ES"/>
        </a:p>
      </dgm:t>
    </dgm:pt>
    <dgm:pt modelId="{E4BC3E56-9276-4522-8857-95F66113EC9E}">
      <dgm:prSet phldrT="[Texto]"/>
      <dgm:spPr/>
      <dgm:t>
        <a:bodyPr/>
        <a:lstStyle/>
        <a:p>
          <a:r>
            <a:rPr lang="es-ES" dirty="0" smtClean="0"/>
            <a:t>Diferentes herramientas</a:t>
          </a:r>
          <a:endParaRPr lang="es-ES" dirty="0"/>
        </a:p>
      </dgm:t>
    </dgm:pt>
    <dgm:pt modelId="{F3AA8ABE-043C-4647-AA0F-017A8C9AC18E}" type="parTrans" cxnId="{380BE483-E234-449D-ABC9-FDF90BA6D89D}">
      <dgm:prSet/>
      <dgm:spPr/>
      <dgm:t>
        <a:bodyPr/>
        <a:lstStyle/>
        <a:p>
          <a:endParaRPr lang="es-ES"/>
        </a:p>
      </dgm:t>
    </dgm:pt>
    <dgm:pt modelId="{2B5903B7-0A30-4FE5-9D27-9A4999EEA91E}" type="sibTrans" cxnId="{380BE483-E234-449D-ABC9-FDF90BA6D89D}">
      <dgm:prSet/>
      <dgm:spPr/>
      <dgm:t>
        <a:bodyPr/>
        <a:lstStyle/>
        <a:p>
          <a:endParaRPr lang="es-ES"/>
        </a:p>
      </dgm:t>
    </dgm:pt>
    <dgm:pt modelId="{2581C9A8-E01B-42F2-8B13-0373E0288CEA}" type="pres">
      <dgm:prSet presAssocID="{21FC91D1-272E-4DFB-8C31-05B800C1E1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22ECC7-FDA6-41A6-8F5A-35DB48D61CE4}" type="pres">
      <dgm:prSet presAssocID="{1C93D53D-B2B7-4137-9EBB-D61425C53C2E}" presName="parentText" presStyleLbl="node1" presStyleIdx="0" presStyleCnt="1" custScaleY="463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EE48C1-6754-43FE-9595-6F2B4983FD92}" type="pres">
      <dgm:prSet presAssocID="{1C93D53D-B2B7-4137-9EBB-D61425C53C2E}" presName="childText" presStyleLbl="revTx" presStyleIdx="0" presStyleCnt="1" custScaleY="83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A24D25-A84D-4093-8AAA-4BFB13BFDBB4}" type="presOf" srcId="{67CCD1FB-5899-4FAB-ABED-F6FB13695F5C}" destId="{9DEE48C1-6754-43FE-9595-6F2B4983FD92}" srcOrd="0" destOrd="3" presId="urn:microsoft.com/office/officeart/2005/8/layout/vList2"/>
    <dgm:cxn modelId="{41E1A431-EE1E-4D42-A5D4-FBCFFACBB1DE}" srcId="{1C93D53D-B2B7-4137-9EBB-D61425C53C2E}" destId="{8B0C2775-1B26-47A2-B6F3-9C69AAACAF01}" srcOrd="0" destOrd="0" parTransId="{98275FF2-9523-4E9C-A7CA-30C322E2FBC8}" sibTransId="{13D0611D-1CFB-4516-A731-A9140DD976C8}"/>
    <dgm:cxn modelId="{E45A5024-B9F3-43DD-AB1F-909F24369BA2}" type="presOf" srcId="{E4BC3E56-9276-4522-8857-95F66113EC9E}" destId="{9DEE48C1-6754-43FE-9595-6F2B4983FD92}" srcOrd="0" destOrd="4" presId="urn:microsoft.com/office/officeart/2005/8/layout/vList2"/>
    <dgm:cxn modelId="{380BE483-E234-449D-ABC9-FDF90BA6D89D}" srcId="{1C93D53D-B2B7-4137-9EBB-D61425C53C2E}" destId="{E4BC3E56-9276-4522-8857-95F66113EC9E}" srcOrd="4" destOrd="0" parTransId="{F3AA8ABE-043C-4647-AA0F-017A8C9AC18E}" sibTransId="{2B5903B7-0A30-4FE5-9D27-9A4999EEA91E}"/>
    <dgm:cxn modelId="{FEB825B3-4E45-4095-AEAC-D87ED028698F}" type="presOf" srcId="{9761EE4F-6EBB-43A8-82FA-3082165AE320}" destId="{9DEE48C1-6754-43FE-9595-6F2B4983FD92}" srcOrd="0" destOrd="2" presId="urn:microsoft.com/office/officeart/2005/8/layout/vList2"/>
    <dgm:cxn modelId="{73EDF98E-6636-4F3D-B4C2-5115447C0037}" type="presOf" srcId="{1C93D53D-B2B7-4137-9EBB-D61425C53C2E}" destId="{2C22ECC7-FDA6-41A6-8F5A-35DB48D61CE4}" srcOrd="0" destOrd="0" presId="urn:microsoft.com/office/officeart/2005/8/layout/vList2"/>
    <dgm:cxn modelId="{F69FF938-E3B6-4050-AD95-F98CB5863C2C}" type="presOf" srcId="{21FC91D1-272E-4DFB-8C31-05B800C1E1A3}" destId="{2581C9A8-E01B-42F2-8B13-0373E0288CEA}" srcOrd="0" destOrd="0" presId="urn:microsoft.com/office/officeart/2005/8/layout/vList2"/>
    <dgm:cxn modelId="{37B78914-85B0-4CB2-9575-28CA5AE15953}" type="presOf" srcId="{8B0C2775-1B26-47A2-B6F3-9C69AAACAF01}" destId="{9DEE48C1-6754-43FE-9595-6F2B4983FD92}" srcOrd="0" destOrd="0" presId="urn:microsoft.com/office/officeart/2005/8/layout/vList2"/>
    <dgm:cxn modelId="{7656D48B-94E0-4293-AD00-C2768ADB1259}" srcId="{21FC91D1-272E-4DFB-8C31-05B800C1E1A3}" destId="{1C93D53D-B2B7-4137-9EBB-D61425C53C2E}" srcOrd="0" destOrd="0" parTransId="{55C4CF8E-D9A1-4F32-A576-A86077F446F5}" sibTransId="{3DBBC104-6C9F-48F1-BDBB-D9B19764A441}"/>
    <dgm:cxn modelId="{7B5424A7-1B0D-40EA-9356-B30F45E5A497}" type="presOf" srcId="{81D10BD4-C07D-41F1-A24E-F47D467117F9}" destId="{9DEE48C1-6754-43FE-9595-6F2B4983FD92}" srcOrd="0" destOrd="1" presId="urn:microsoft.com/office/officeart/2005/8/layout/vList2"/>
    <dgm:cxn modelId="{1FA44AE2-1D47-43E8-BEAC-BD0809B775EB}" srcId="{1C93D53D-B2B7-4137-9EBB-D61425C53C2E}" destId="{67CCD1FB-5899-4FAB-ABED-F6FB13695F5C}" srcOrd="3" destOrd="0" parTransId="{16F5D0D1-95F6-43C4-B8A7-2E68A01D4CD9}" sibTransId="{52C68DF6-469D-4D60-B1A0-25A894A9B972}"/>
    <dgm:cxn modelId="{F58FF659-B733-40D5-AE16-C000E592A2F3}" srcId="{1C93D53D-B2B7-4137-9EBB-D61425C53C2E}" destId="{81D10BD4-C07D-41F1-A24E-F47D467117F9}" srcOrd="1" destOrd="0" parTransId="{4484FF67-8ACD-4BD7-8C18-C7C0AF603B5D}" sibTransId="{7F2E7F0B-32AA-444F-BCB3-62FA908F7491}"/>
    <dgm:cxn modelId="{EB5D040A-E11B-45F8-91A5-92CC3B6CE79D}" srcId="{1C93D53D-B2B7-4137-9EBB-D61425C53C2E}" destId="{9761EE4F-6EBB-43A8-82FA-3082165AE320}" srcOrd="2" destOrd="0" parTransId="{620738C5-07A2-4DD0-9C44-B57990A25F19}" sibTransId="{4B7477DE-F7E1-4D61-BD64-EEE85AC4F6D3}"/>
    <dgm:cxn modelId="{FE6578EF-0732-472A-B891-13AAD73060F6}" type="presParOf" srcId="{2581C9A8-E01B-42F2-8B13-0373E0288CEA}" destId="{2C22ECC7-FDA6-41A6-8F5A-35DB48D61CE4}" srcOrd="0" destOrd="0" presId="urn:microsoft.com/office/officeart/2005/8/layout/vList2"/>
    <dgm:cxn modelId="{D7400448-5031-4ED4-950F-4E6066655A6E}" type="presParOf" srcId="{2581C9A8-E01B-42F2-8B13-0373E0288CEA}" destId="{9DEE48C1-6754-43FE-9595-6F2B4983FD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02A9B-CC4B-48E8-BD51-B25C4B3E84F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F405D6D-6A5D-40D1-A5E9-51B5324CF94A}">
      <dgm:prSet phldrT="[Texto]"/>
      <dgm:spPr/>
      <dgm:t>
        <a:bodyPr/>
        <a:lstStyle/>
        <a:p>
          <a:r>
            <a:rPr lang="es-ES" dirty="0" smtClean="0"/>
            <a:t>Analizar</a:t>
          </a:r>
          <a:endParaRPr lang="es-ES" dirty="0"/>
        </a:p>
      </dgm:t>
    </dgm:pt>
    <dgm:pt modelId="{44C20E2D-3340-4F2C-8012-87B3E236E7B6}" type="parTrans" cxnId="{82D76AA4-9BF1-4106-A528-8E138B39A2CC}">
      <dgm:prSet/>
      <dgm:spPr/>
      <dgm:t>
        <a:bodyPr/>
        <a:lstStyle/>
        <a:p>
          <a:endParaRPr lang="es-ES"/>
        </a:p>
      </dgm:t>
    </dgm:pt>
    <dgm:pt modelId="{CA698B15-C6AD-4B3D-A788-1DEA59E865A9}" type="sibTrans" cxnId="{82D76AA4-9BF1-4106-A528-8E138B39A2CC}">
      <dgm:prSet/>
      <dgm:spPr/>
      <dgm:t>
        <a:bodyPr/>
        <a:lstStyle/>
        <a:p>
          <a:endParaRPr lang="es-ES"/>
        </a:p>
      </dgm:t>
    </dgm:pt>
    <dgm:pt modelId="{78E51694-5C2C-42AC-8C0C-ABAE9B9B8CAD}">
      <dgm:prSet phldrT="[Texto]"/>
      <dgm:spPr/>
      <dgm:t>
        <a:bodyPr/>
        <a:lstStyle/>
        <a:p>
          <a:r>
            <a:rPr lang="es-ES" dirty="0" smtClean="0"/>
            <a:t>Elección del paradigma de programación</a:t>
          </a:r>
          <a:endParaRPr lang="es-ES" dirty="0"/>
        </a:p>
      </dgm:t>
    </dgm:pt>
    <dgm:pt modelId="{B152E1C2-FB99-41FB-AE13-5DAD85A9AF8E}" type="parTrans" cxnId="{D7727894-3CF6-4569-9B98-70EB83E9CD24}">
      <dgm:prSet/>
      <dgm:spPr/>
      <dgm:t>
        <a:bodyPr/>
        <a:lstStyle/>
        <a:p>
          <a:endParaRPr lang="es-ES"/>
        </a:p>
      </dgm:t>
    </dgm:pt>
    <dgm:pt modelId="{5B918001-7C21-462B-8429-A002F8C3C033}" type="sibTrans" cxnId="{D7727894-3CF6-4569-9B98-70EB83E9CD24}">
      <dgm:prSet/>
      <dgm:spPr/>
      <dgm:t>
        <a:bodyPr/>
        <a:lstStyle/>
        <a:p>
          <a:endParaRPr lang="es-ES"/>
        </a:p>
      </dgm:t>
    </dgm:pt>
    <dgm:pt modelId="{BB12225B-345B-41E4-B8DE-32DDF562DA30}">
      <dgm:prSet phldrT="[Texto]"/>
      <dgm:spPr/>
      <dgm:t>
        <a:bodyPr/>
        <a:lstStyle/>
        <a:p>
          <a:r>
            <a:rPr lang="es-ES" dirty="0" smtClean="0"/>
            <a:t>Experimento</a:t>
          </a:r>
          <a:endParaRPr lang="es-ES" dirty="0"/>
        </a:p>
      </dgm:t>
    </dgm:pt>
    <dgm:pt modelId="{53F28F30-46ED-4453-92A8-E874596EB79E}" type="parTrans" cxnId="{562D0124-E029-40F7-9B16-26C1B00C982D}">
      <dgm:prSet/>
      <dgm:spPr/>
      <dgm:t>
        <a:bodyPr/>
        <a:lstStyle/>
        <a:p>
          <a:endParaRPr lang="es-ES"/>
        </a:p>
      </dgm:t>
    </dgm:pt>
    <dgm:pt modelId="{E57A6985-AAC4-49BD-B324-E72F2835BF37}" type="sibTrans" cxnId="{562D0124-E029-40F7-9B16-26C1B00C982D}">
      <dgm:prSet/>
      <dgm:spPr/>
      <dgm:t>
        <a:bodyPr/>
        <a:lstStyle/>
        <a:p>
          <a:endParaRPr lang="es-ES"/>
        </a:p>
      </dgm:t>
    </dgm:pt>
    <dgm:pt modelId="{33DC9AEA-DA5C-4134-9222-36630DEDE4E1}">
      <dgm:prSet phldrT="[Texto]"/>
      <dgm:spPr/>
      <dgm:t>
        <a:bodyPr/>
        <a:lstStyle/>
        <a:p>
          <a:r>
            <a:rPr lang="es-ES" dirty="0" smtClean="0"/>
            <a:t>Influencia </a:t>
          </a:r>
          <a:r>
            <a:rPr lang="es-ES" dirty="0" smtClean="0"/>
            <a:t>en la </a:t>
          </a:r>
          <a:r>
            <a:rPr lang="es-ES" dirty="0" smtClean="0"/>
            <a:t>mantenibilidad</a:t>
          </a:r>
          <a:endParaRPr lang="es-ES" dirty="0"/>
        </a:p>
      </dgm:t>
    </dgm:pt>
    <dgm:pt modelId="{BE9B6EC9-44B0-4188-A36B-BD4AE9E06F5A}" type="parTrans" cxnId="{9E18832D-B4BE-407F-B727-9F4B1904F2C9}">
      <dgm:prSet/>
      <dgm:spPr/>
      <dgm:t>
        <a:bodyPr/>
        <a:lstStyle/>
        <a:p>
          <a:endParaRPr lang="es-ES"/>
        </a:p>
      </dgm:t>
    </dgm:pt>
    <dgm:pt modelId="{62B569A5-EECF-4B0F-A7A5-021D77307BBC}" type="sibTrans" cxnId="{9E18832D-B4BE-407F-B727-9F4B1904F2C9}">
      <dgm:prSet/>
      <dgm:spPr/>
      <dgm:t>
        <a:bodyPr/>
        <a:lstStyle/>
        <a:p>
          <a:endParaRPr lang="es-ES"/>
        </a:p>
      </dgm:t>
    </dgm:pt>
    <dgm:pt modelId="{1C119433-C229-41A8-93F1-25ADEDEBBE1D}">
      <dgm:prSet phldrT="[Texto]"/>
      <dgm:spPr/>
      <dgm:t>
        <a:bodyPr/>
        <a:lstStyle/>
        <a:p>
          <a:r>
            <a:rPr lang="es-ES" dirty="0" smtClean="0"/>
            <a:t>Estudiantes</a:t>
          </a:r>
          <a:endParaRPr lang="es-ES" dirty="0"/>
        </a:p>
      </dgm:t>
    </dgm:pt>
    <dgm:pt modelId="{D82DDAB0-9744-46A9-AB44-C88B0441378A}" type="parTrans" cxnId="{F8CDF554-41D9-497B-8E02-1980872C1398}">
      <dgm:prSet/>
      <dgm:spPr/>
      <dgm:t>
        <a:bodyPr/>
        <a:lstStyle/>
        <a:p>
          <a:endParaRPr lang="es-ES"/>
        </a:p>
      </dgm:t>
    </dgm:pt>
    <dgm:pt modelId="{D1772BCB-8C36-48A7-9489-520678E2E93A}" type="sibTrans" cxnId="{F8CDF554-41D9-497B-8E02-1980872C1398}">
      <dgm:prSet/>
      <dgm:spPr/>
      <dgm:t>
        <a:bodyPr/>
        <a:lstStyle/>
        <a:p>
          <a:endParaRPr lang="es-ES"/>
        </a:p>
      </dgm:t>
    </dgm:pt>
    <dgm:pt modelId="{BCB7E30D-1494-4758-BBF6-44F926799CA5}">
      <dgm:prSet phldrT="[Texto]"/>
      <dgm:spPr/>
      <dgm:t>
        <a:bodyPr/>
        <a:lstStyle/>
        <a:p>
          <a:r>
            <a:rPr lang="es-ES" dirty="0" smtClean="0"/>
            <a:t>Universidad de las Fuerzas Armadas ESPE</a:t>
          </a:r>
          <a:endParaRPr lang="es-ES" dirty="0"/>
        </a:p>
      </dgm:t>
    </dgm:pt>
    <dgm:pt modelId="{E53220A6-0282-4E42-9D1B-60EAD6931C51}" type="parTrans" cxnId="{F97AB19F-63F4-41C6-9301-6C5725731311}">
      <dgm:prSet/>
      <dgm:spPr/>
      <dgm:t>
        <a:bodyPr/>
        <a:lstStyle/>
        <a:p>
          <a:endParaRPr lang="es-ES"/>
        </a:p>
      </dgm:t>
    </dgm:pt>
    <dgm:pt modelId="{5D792FA9-F8AB-4202-BFEF-4E2D9D9A3E0A}" type="sibTrans" cxnId="{F97AB19F-63F4-41C6-9301-6C5725731311}">
      <dgm:prSet/>
      <dgm:spPr/>
      <dgm:t>
        <a:bodyPr/>
        <a:lstStyle/>
        <a:p>
          <a:endParaRPr lang="es-ES"/>
        </a:p>
      </dgm:t>
    </dgm:pt>
    <dgm:pt modelId="{218DA547-3DAA-4650-8445-8F10158EF4D4}" type="pres">
      <dgm:prSet presAssocID="{0F402A9B-CC4B-48E8-BD51-B25C4B3E84F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A5DD193-BA21-470E-959C-E91830846E48}" type="pres">
      <dgm:prSet presAssocID="{AF405D6D-6A5D-40D1-A5E9-51B5324CF94A}" presName="composite" presStyleCnt="0"/>
      <dgm:spPr/>
    </dgm:pt>
    <dgm:pt modelId="{D7FEBCFA-E80B-42C3-80FB-4FDB4473A33B}" type="pres">
      <dgm:prSet presAssocID="{AF405D6D-6A5D-40D1-A5E9-51B5324CF94A}" presName="bentUpArrow1" presStyleLbl="alignImgPlace1" presStyleIdx="0" presStyleCnt="2"/>
      <dgm:spPr/>
    </dgm:pt>
    <dgm:pt modelId="{B7B15798-6FBE-48A3-A18C-825DF3413C63}" type="pres">
      <dgm:prSet presAssocID="{AF405D6D-6A5D-40D1-A5E9-51B5324CF94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ED2A2-A80D-4237-86F6-0243B804A75C}" type="pres">
      <dgm:prSet presAssocID="{AF405D6D-6A5D-40D1-A5E9-51B5324CF94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17A0CD-75D6-413F-BF03-550581F83E28}" type="pres">
      <dgm:prSet presAssocID="{CA698B15-C6AD-4B3D-A788-1DEA59E865A9}" presName="sibTrans" presStyleCnt="0"/>
      <dgm:spPr/>
    </dgm:pt>
    <dgm:pt modelId="{D3DFBDA2-015D-42E4-8321-644CF86BEEAC}" type="pres">
      <dgm:prSet presAssocID="{BB12225B-345B-41E4-B8DE-32DDF562DA30}" presName="composite" presStyleCnt="0"/>
      <dgm:spPr/>
    </dgm:pt>
    <dgm:pt modelId="{98D5CB1E-C659-49CB-A954-5904EC67BC90}" type="pres">
      <dgm:prSet presAssocID="{BB12225B-345B-41E4-B8DE-32DDF562DA30}" presName="bentUpArrow1" presStyleLbl="alignImgPlace1" presStyleIdx="1" presStyleCnt="2"/>
      <dgm:spPr/>
    </dgm:pt>
    <dgm:pt modelId="{F7A1AA4F-4936-4AA5-B1CE-AE756C30A817}" type="pres">
      <dgm:prSet presAssocID="{BB12225B-345B-41E4-B8DE-32DDF562DA3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7EB20-CA9A-4F64-A9B1-6E53BA72A917}" type="pres">
      <dgm:prSet presAssocID="{BB12225B-345B-41E4-B8DE-32DDF562DA3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B10C80-04B9-46DC-99AD-2F8F33EB00AC}" type="pres">
      <dgm:prSet presAssocID="{E57A6985-AAC4-49BD-B324-E72F2835BF37}" presName="sibTrans" presStyleCnt="0"/>
      <dgm:spPr/>
    </dgm:pt>
    <dgm:pt modelId="{A4BED735-A6DF-49EC-8EFE-76A599732438}" type="pres">
      <dgm:prSet presAssocID="{1C119433-C229-41A8-93F1-25ADEDEBBE1D}" presName="composite" presStyleCnt="0"/>
      <dgm:spPr/>
    </dgm:pt>
    <dgm:pt modelId="{D5761912-3B95-4FF7-AA95-540D81F383AA}" type="pres">
      <dgm:prSet presAssocID="{1C119433-C229-41A8-93F1-25ADEDEBBE1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862EC5-8D6F-43FB-AC75-AA9205204901}" type="pres">
      <dgm:prSet presAssocID="{1C119433-C229-41A8-93F1-25ADEDEBBE1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86F0D3-D673-4A5A-B161-C3EA44C397A6}" type="presOf" srcId="{0F402A9B-CC4B-48E8-BD51-B25C4B3E84F7}" destId="{218DA547-3DAA-4650-8445-8F10158EF4D4}" srcOrd="0" destOrd="0" presId="urn:microsoft.com/office/officeart/2005/8/layout/StepDownProcess"/>
    <dgm:cxn modelId="{4E4C22B6-89EB-491B-ADD5-C0D85E6CFC7B}" type="presOf" srcId="{78E51694-5C2C-42AC-8C0C-ABAE9B9B8CAD}" destId="{7E6ED2A2-A80D-4237-86F6-0243B804A75C}" srcOrd="0" destOrd="0" presId="urn:microsoft.com/office/officeart/2005/8/layout/StepDownProcess"/>
    <dgm:cxn modelId="{75E1FBCC-1F03-42D8-A169-06150F24F839}" type="presOf" srcId="{BCB7E30D-1494-4758-BBF6-44F926799CA5}" destId="{55862EC5-8D6F-43FB-AC75-AA9205204901}" srcOrd="0" destOrd="0" presId="urn:microsoft.com/office/officeart/2005/8/layout/StepDownProcess"/>
    <dgm:cxn modelId="{D7727894-3CF6-4569-9B98-70EB83E9CD24}" srcId="{AF405D6D-6A5D-40D1-A5E9-51B5324CF94A}" destId="{78E51694-5C2C-42AC-8C0C-ABAE9B9B8CAD}" srcOrd="0" destOrd="0" parTransId="{B152E1C2-FB99-41FB-AE13-5DAD85A9AF8E}" sibTransId="{5B918001-7C21-462B-8429-A002F8C3C033}"/>
    <dgm:cxn modelId="{F8CDF554-41D9-497B-8E02-1980872C1398}" srcId="{0F402A9B-CC4B-48E8-BD51-B25C4B3E84F7}" destId="{1C119433-C229-41A8-93F1-25ADEDEBBE1D}" srcOrd="2" destOrd="0" parTransId="{D82DDAB0-9744-46A9-AB44-C88B0441378A}" sibTransId="{D1772BCB-8C36-48A7-9489-520678E2E93A}"/>
    <dgm:cxn modelId="{F97AB19F-63F4-41C6-9301-6C5725731311}" srcId="{1C119433-C229-41A8-93F1-25ADEDEBBE1D}" destId="{BCB7E30D-1494-4758-BBF6-44F926799CA5}" srcOrd="0" destOrd="0" parTransId="{E53220A6-0282-4E42-9D1B-60EAD6931C51}" sibTransId="{5D792FA9-F8AB-4202-BFEF-4E2D9D9A3E0A}"/>
    <dgm:cxn modelId="{2AF71233-754E-4F30-9141-9412F78E6B56}" type="presOf" srcId="{AF405D6D-6A5D-40D1-A5E9-51B5324CF94A}" destId="{B7B15798-6FBE-48A3-A18C-825DF3413C63}" srcOrd="0" destOrd="0" presId="urn:microsoft.com/office/officeart/2005/8/layout/StepDownProcess"/>
    <dgm:cxn modelId="{59FA19AF-42B4-4A2B-A561-4E4CD3E03CBB}" type="presOf" srcId="{33DC9AEA-DA5C-4134-9222-36630DEDE4E1}" destId="{B1E7EB20-CA9A-4F64-A9B1-6E53BA72A917}" srcOrd="0" destOrd="0" presId="urn:microsoft.com/office/officeart/2005/8/layout/StepDownProcess"/>
    <dgm:cxn modelId="{4FC0B7D8-6E43-4869-B7D2-0B78196641A3}" type="presOf" srcId="{1C119433-C229-41A8-93F1-25ADEDEBBE1D}" destId="{D5761912-3B95-4FF7-AA95-540D81F383AA}" srcOrd="0" destOrd="0" presId="urn:microsoft.com/office/officeart/2005/8/layout/StepDownProcess"/>
    <dgm:cxn modelId="{82D76AA4-9BF1-4106-A528-8E138B39A2CC}" srcId="{0F402A9B-CC4B-48E8-BD51-B25C4B3E84F7}" destId="{AF405D6D-6A5D-40D1-A5E9-51B5324CF94A}" srcOrd="0" destOrd="0" parTransId="{44C20E2D-3340-4F2C-8012-87B3E236E7B6}" sibTransId="{CA698B15-C6AD-4B3D-A788-1DEA59E865A9}"/>
    <dgm:cxn modelId="{DB58DDF2-0FA7-4EE9-A6EE-47931B356AB3}" type="presOf" srcId="{BB12225B-345B-41E4-B8DE-32DDF562DA30}" destId="{F7A1AA4F-4936-4AA5-B1CE-AE756C30A817}" srcOrd="0" destOrd="0" presId="urn:microsoft.com/office/officeart/2005/8/layout/StepDownProcess"/>
    <dgm:cxn modelId="{9E18832D-B4BE-407F-B727-9F4B1904F2C9}" srcId="{BB12225B-345B-41E4-B8DE-32DDF562DA30}" destId="{33DC9AEA-DA5C-4134-9222-36630DEDE4E1}" srcOrd="0" destOrd="0" parTransId="{BE9B6EC9-44B0-4188-A36B-BD4AE9E06F5A}" sibTransId="{62B569A5-EECF-4B0F-A7A5-021D77307BBC}"/>
    <dgm:cxn modelId="{562D0124-E029-40F7-9B16-26C1B00C982D}" srcId="{0F402A9B-CC4B-48E8-BD51-B25C4B3E84F7}" destId="{BB12225B-345B-41E4-B8DE-32DDF562DA30}" srcOrd="1" destOrd="0" parTransId="{53F28F30-46ED-4453-92A8-E874596EB79E}" sibTransId="{E57A6985-AAC4-49BD-B324-E72F2835BF37}"/>
    <dgm:cxn modelId="{616A712E-881D-456C-96BF-030AFC7E5AEF}" type="presParOf" srcId="{218DA547-3DAA-4650-8445-8F10158EF4D4}" destId="{1A5DD193-BA21-470E-959C-E91830846E48}" srcOrd="0" destOrd="0" presId="urn:microsoft.com/office/officeart/2005/8/layout/StepDownProcess"/>
    <dgm:cxn modelId="{5151A6EB-2166-4EB2-9B97-70829C5EF9EB}" type="presParOf" srcId="{1A5DD193-BA21-470E-959C-E91830846E48}" destId="{D7FEBCFA-E80B-42C3-80FB-4FDB4473A33B}" srcOrd="0" destOrd="0" presId="urn:microsoft.com/office/officeart/2005/8/layout/StepDownProcess"/>
    <dgm:cxn modelId="{9151F3B4-F84B-45AC-A9F6-C355726D6518}" type="presParOf" srcId="{1A5DD193-BA21-470E-959C-E91830846E48}" destId="{B7B15798-6FBE-48A3-A18C-825DF3413C63}" srcOrd="1" destOrd="0" presId="urn:microsoft.com/office/officeart/2005/8/layout/StepDownProcess"/>
    <dgm:cxn modelId="{03195573-C0BB-41B6-8AE1-D48097936D6E}" type="presParOf" srcId="{1A5DD193-BA21-470E-959C-E91830846E48}" destId="{7E6ED2A2-A80D-4237-86F6-0243B804A75C}" srcOrd="2" destOrd="0" presId="urn:microsoft.com/office/officeart/2005/8/layout/StepDownProcess"/>
    <dgm:cxn modelId="{C38CFC77-32DE-4601-8866-A59A6D1CEFE5}" type="presParOf" srcId="{218DA547-3DAA-4650-8445-8F10158EF4D4}" destId="{1F17A0CD-75D6-413F-BF03-550581F83E28}" srcOrd="1" destOrd="0" presId="urn:microsoft.com/office/officeart/2005/8/layout/StepDownProcess"/>
    <dgm:cxn modelId="{F667EC95-34D9-4482-A5CB-76B3310017F2}" type="presParOf" srcId="{218DA547-3DAA-4650-8445-8F10158EF4D4}" destId="{D3DFBDA2-015D-42E4-8321-644CF86BEEAC}" srcOrd="2" destOrd="0" presId="urn:microsoft.com/office/officeart/2005/8/layout/StepDownProcess"/>
    <dgm:cxn modelId="{8D5B3DF6-7FAF-43F9-B324-030A447CF2F6}" type="presParOf" srcId="{D3DFBDA2-015D-42E4-8321-644CF86BEEAC}" destId="{98D5CB1E-C659-49CB-A954-5904EC67BC90}" srcOrd="0" destOrd="0" presId="urn:microsoft.com/office/officeart/2005/8/layout/StepDownProcess"/>
    <dgm:cxn modelId="{E148E02D-A710-452C-ACDE-040700F1D3AE}" type="presParOf" srcId="{D3DFBDA2-015D-42E4-8321-644CF86BEEAC}" destId="{F7A1AA4F-4936-4AA5-B1CE-AE756C30A817}" srcOrd="1" destOrd="0" presId="urn:microsoft.com/office/officeart/2005/8/layout/StepDownProcess"/>
    <dgm:cxn modelId="{4B6E1824-F099-4BB6-BF2F-D524B8EBAA5D}" type="presParOf" srcId="{D3DFBDA2-015D-42E4-8321-644CF86BEEAC}" destId="{B1E7EB20-CA9A-4F64-A9B1-6E53BA72A917}" srcOrd="2" destOrd="0" presId="urn:microsoft.com/office/officeart/2005/8/layout/StepDownProcess"/>
    <dgm:cxn modelId="{25A97073-3737-49B4-A211-E843EC7E448A}" type="presParOf" srcId="{218DA547-3DAA-4650-8445-8F10158EF4D4}" destId="{5AB10C80-04B9-46DC-99AD-2F8F33EB00AC}" srcOrd="3" destOrd="0" presId="urn:microsoft.com/office/officeart/2005/8/layout/StepDownProcess"/>
    <dgm:cxn modelId="{D55222F5-E1CF-4C14-B92D-6385F980FF14}" type="presParOf" srcId="{218DA547-3DAA-4650-8445-8F10158EF4D4}" destId="{A4BED735-A6DF-49EC-8EFE-76A599732438}" srcOrd="4" destOrd="0" presId="urn:microsoft.com/office/officeart/2005/8/layout/StepDownProcess"/>
    <dgm:cxn modelId="{B624672A-D1C0-4DFB-A254-021AFDA2A193}" type="presParOf" srcId="{A4BED735-A6DF-49EC-8EFE-76A599732438}" destId="{D5761912-3B95-4FF7-AA95-540D81F383AA}" srcOrd="0" destOrd="0" presId="urn:microsoft.com/office/officeart/2005/8/layout/StepDownProcess"/>
    <dgm:cxn modelId="{6B60E69B-1E23-4EC8-8A6A-06B5C4A4228D}" type="presParOf" srcId="{A4BED735-A6DF-49EC-8EFE-76A599732438}" destId="{55862EC5-8D6F-43FB-AC75-AA92052049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883AC-3177-4AA2-953A-8812E4D189B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552A287-EDC6-4AE4-AC1E-65D1C6A2796B}">
      <dgm:prSet phldrT="[Texto]"/>
      <dgm:spPr/>
      <dgm:t>
        <a:bodyPr/>
        <a:lstStyle/>
        <a:p>
          <a:r>
            <a:rPr lang="es-ES" dirty="0" smtClean="0"/>
            <a:t>Paradigmas de programación</a:t>
          </a:r>
          <a:endParaRPr lang="es-ES" dirty="0"/>
        </a:p>
      </dgm:t>
    </dgm:pt>
    <dgm:pt modelId="{C177EE87-8E83-43CF-A16B-65FAD5EC78E4}" type="parTrans" cxnId="{A61AFCE4-8CA7-421E-A2C5-5C126C1DC03E}">
      <dgm:prSet/>
      <dgm:spPr/>
      <dgm:t>
        <a:bodyPr/>
        <a:lstStyle/>
        <a:p>
          <a:endParaRPr lang="es-ES"/>
        </a:p>
      </dgm:t>
    </dgm:pt>
    <dgm:pt modelId="{3CB14F28-F422-496A-A1C7-24A12863E0FF}" type="sibTrans" cxnId="{A61AFCE4-8CA7-421E-A2C5-5C126C1DC03E}">
      <dgm:prSet/>
      <dgm:spPr/>
      <dgm:t>
        <a:bodyPr/>
        <a:lstStyle/>
        <a:p>
          <a:endParaRPr lang="es-ES"/>
        </a:p>
      </dgm:t>
    </dgm:pt>
    <dgm:pt modelId="{BF3703D9-C41D-4FC1-A5CA-9661582C54FC}">
      <dgm:prSet phldrT="[Texto]"/>
      <dgm:spPr/>
      <dgm:t>
        <a:bodyPr/>
        <a:lstStyle/>
        <a:p>
          <a:r>
            <a:rPr lang="es-ES" dirty="0" smtClean="0"/>
            <a:t>Programación Declarativa</a:t>
          </a:r>
          <a:endParaRPr lang="es-ES" dirty="0"/>
        </a:p>
      </dgm:t>
    </dgm:pt>
    <dgm:pt modelId="{B439B222-2223-4D29-8360-4DB5AD862424}" type="parTrans" cxnId="{79D139CA-DEA4-44DA-B52D-26EE87D6A9B5}">
      <dgm:prSet/>
      <dgm:spPr/>
      <dgm:t>
        <a:bodyPr/>
        <a:lstStyle/>
        <a:p>
          <a:endParaRPr lang="es-ES"/>
        </a:p>
      </dgm:t>
    </dgm:pt>
    <dgm:pt modelId="{0D14B5AF-81F6-46F2-AB57-FF607EBDB373}" type="sibTrans" cxnId="{79D139CA-DEA4-44DA-B52D-26EE87D6A9B5}">
      <dgm:prSet/>
      <dgm:spPr/>
      <dgm:t>
        <a:bodyPr/>
        <a:lstStyle/>
        <a:p>
          <a:endParaRPr lang="es-ES"/>
        </a:p>
      </dgm:t>
    </dgm:pt>
    <dgm:pt modelId="{0249F32B-7FDA-43E1-8641-E7EAE07D5E28}">
      <dgm:prSet phldrT="[Texto]"/>
      <dgm:spPr/>
      <dgm:t>
        <a:bodyPr/>
        <a:lstStyle/>
        <a:p>
          <a:r>
            <a:rPr lang="es-ES" dirty="0" smtClean="0"/>
            <a:t>Lógica</a:t>
          </a:r>
          <a:endParaRPr lang="es-ES" dirty="0"/>
        </a:p>
      </dgm:t>
    </dgm:pt>
    <dgm:pt modelId="{EF90FBA0-C02E-4609-9315-4E4AA70290B1}" type="parTrans" cxnId="{22E69C4D-92E5-48D1-B54E-7CF2EEF4C96A}">
      <dgm:prSet/>
      <dgm:spPr/>
      <dgm:t>
        <a:bodyPr/>
        <a:lstStyle/>
        <a:p>
          <a:endParaRPr lang="es-ES"/>
        </a:p>
      </dgm:t>
    </dgm:pt>
    <dgm:pt modelId="{8462A2BC-F4CE-4034-B3BC-BF4C95217BBD}" type="sibTrans" cxnId="{22E69C4D-92E5-48D1-B54E-7CF2EEF4C96A}">
      <dgm:prSet/>
      <dgm:spPr/>
      <dgm:t>
        <a:bodyPr/>
        <a:lstStyle/>
        <a:p>
          <a:endParaRPr lang="es-ES"/>
        </a:p>
      </dgm:t>
    </dgm:pt>
    <dgm:pt modelId="{8C475400-38AF-4C06-AD05-820B4D86EFDF}">
      <dgm:prSet phldrT="[Texto]"/>
      <dgm:spPr/>
      <dgm:t>
        <a:bodyPr/>
        <a:lstStyle/>
        <a:p>
          <a:r>
            <a:rPr lang="es-ES" dirty="0" smtClean="0"/>
            <a:t>Funcional</a:t>
          </a:r>
          <a:endParaRPr lang="es-ES" dirty="0"/>
        </a:p>
      </dgm:t>
    </dgm:pt>
    <dgm:pt modelId="{598F044E-52B3-43CE-8863-D069F2B2C867}" type="parTrans" cxnId="{C86527B3-8033-4239-8D0D-D3E442B797D2}">
      <dgm:prSet/>
      <dgm:spPr/>
      <dgm:t>
        <a:bodyPr/>
        <a:lstStyle/>
        <a:p>
          <a:endParaRPr lang="es-ES"/>
        </a:p>
      </dgm:t>
    </dgm:pt>
    <dgm:pt modelId="{CE403917-0EEF-417D-A8BD-BBD8A86D7240}" type="sibTrans" cxnId="{C86527B3-8033-4239-8D0D-D3E442B797D2}">
      <dgm:prSet/>
      <dgm:spPr/>
      <dgm:t>
        <a:bodyPr/>
        <a:lstStyle/>
        <a:p>
          <a:endParaRPr lang="es-ES"/>
        </a:p>
      </dgm:t>
    </dgm:pt>
    <dgm:pt modelId="{86D76724-7F63-4FB7-A740-FEE0E9F8C946}">
      <dgm:prSet phldrT="[Texto]"/>
      <dgm:spPr/>
      <dgm:t>
        <a:bodyPr/>
        <a:lstStyle/>
        <a:p>
          <a:r>
            <a:rPr lang="es-ES" dirty="0" smtClean="0"/>
            <a:t>Programación Imperativa</a:t>
          </a:r>
          <a:endParaRPr lang="es-ES" dirty="0"/>
        </a:p>
      </dgm:t>
    </dgm:pt>
    <dgm:pt modelId="{BB5A00EC-9E03-48A0-A4B6-1D882EA7806D}" type="parTrans" cxnId="{D9009459-C16B-4F82-854A-3AC24317B0B4}">
      <dgm:prSet/>
      <dgm:spPr/>
      <dgm:t>
        <a:bodyPr/>
        <a:lstStyle/>
        <a:p>
          <a:endParaRPr lang="es-ES"/>
        </a:p>
      </dgm:t>
    </dgm:pt>
    <dgm:pt modelId="{AA9EC0D4-3B0E-48A7-830E-142395186085}" type="sibTrans" cxnId="{D9009459-C16B-4F82-854A-3AC24317B0B4}">
      <dgm:prSet/>
      <dgm:spPr/>
      <dgm:t>
        <a:bodyPr/>
        <a:lstStyle/>
        <a:p>
          <a:endParaRPr lang="es-ES"/>
        </a:p>
      </dgm:t>
    </dgm:pt>
    <dgm:pt modelId="{916C964B-E9B9-4610-AE43-61A2B8840C4D}">
      <dgm:prSet phldrT="[Texto]"/>
      <dgm:spPr/>
      <dgm:t>
        <a:bodyPr/>
        <a:lstStyle/>
        <a:p>
          <a:r>
            <a:rPr lang="es-ES" dirty="0" smtClean="0"/>
            <a:t>Procedimental</a:t>
          </a:r>
          <a:endParaRPr lang="es-ES" dirty="0"/>
        </a:p>
      </dgm:t>
    </dgm:pt>
    <dgm:pt modelId="{C6741BBC-FB22-44AD-88A8-5CB0136A0853}" type="parTrans" cxnId="{C620D324-6A21-45DE-915E-5724C7654994}">
      <dgm:prSet/>
      <dgm:spPr/>
      <dgm:t>
        <a:bodyPr/>
        <a:lstStyle/>
        <a:p>
          <a:endParaRPr lang="es-ES"/>
        </a:p>
      </dgm:t>
    </dgm:pt>
    <dgm:pt modelId="{54E6850F-C7A4-4591-B513-1E5C0F42FBC4}" type="sibTrans" cxnId="{C620D324-6A21-45DE-915E-5724C7654994}">
      <dgm:prSet/>
      <dgm:spPr/>
      <dgm:t>
        <a:bodyPr/>
        <a:lstStyle/>
        <a:p>
          <a:endParaRPr lang="es-ES"/>
        </a:p>
      </dgm:t>
    </dgm:pt>
    <dgm:pt modelId="{23AD103D-CF8A-45AD-8F7E-E13CF47CE2C1}">
      <dgm:prSet phldrT="[Texto]"/>
      <dgm:spPr/>
      <dgm:t>
        <a:bodyPr/>
        <a:lstStyle/>
        <a:p>
          <a:r>
            <a:rPr lang="es-ES" dirty="0" smtClean="0"/>
            <a:t>Orientado a Objetos</a:t>
          </a:r>
          <a:endParaRPr lang="es-ES" dirty="0"/>
        </a:p>
      </dgm:t>
    </dgm:pt>
    <dgm:pt modelId="{5EBC8CC8-C0FF-4C7F-82FB-533B2E8ACB69}" type="parTrans" cxnId="{4D7AD89A-BA1C-420F-9AFF-C6B5617957DA}">
      <dgm:prSet/>
      <dgm:spPr/>
      <dgm:t>
        <a:bodyPr/>
        <a:lstStyle/>
        <a:p>
          <a:endParaRPr lang="es-ES"/>
        </a:p>
      </dgm:t>
    </dgm:pt>
    <dgm:pt modelId="{7C83D0FE-A549-4FFF-934E-AF5A7EC806C7}" type="sibTrans" cxnId="{4D7AD89A-BA1C-420F-9AFF-C6B5617957DA}">
      <dgm:prSet/>
      <dgm:spPr/>
      <dgm:t>
        <a:bodyPr/>
        <a:lstStyle/>
        <a:p>
          <a:endParaRPr lang="es-ES"/>
        </a:p>
      </dgm:t>
    </dgm:pt>
    <dgm:pt modelId="{078C7B10-3EF7-4852-B656-6D25D5528C58}" type="pres">
      <dgm:prSet presAssocID="{4F2883AC-3177-4AA2-953A-8812E4D189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3D8FED-DD90-4005-AA37-978B7B791063}" type="pres">
      <dgm:prSet presAssocID="{6552A287-EDC6-4AE4-AC1E-65D1C6A2796B}" presName="root1" presStyleCnt="0"/>
      <dgm:spPr/>
    </dgm:pt>
    <dgm:pt modelId="{4B930AF3-9084-4134-8334-82711986E98C}" type="pres">
      <dgm:prSet presAssocID="{6552A287-EDC6-4AE4-AC1E-65D1C6A279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C2F8D2-D8CD-4585-8660-CFB28D2984F2}" type="pres">
      <dgm:prSet presAssocID="{6552A287-EDC6-4AE4-AC1E-65D1C6A2796B}" presName="level2hierChild" presStyleCnt="0"/>
      <dgm:spPr/>
    </dgm:pt>
    <dgm:pt modelId="{82168604-667F-431E-9F40-E0408B81819B}" type="pres">
      <dgm:prSet presAssocID="{B439B222-2223-4D29-8360-4DB5AD86242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41F9AAA0-4725-47B6-AE27-617E7D59BC27}" type="pres">
      <dgm:prSet presAssocID="{B439B222-2223-4D29-8360-4DB5AD86242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4F4C379-9DDE-4E91-B30F-D37EA7F67CAE}" type="pres">
      <dgm:prSet presAssocID="{BF3703D9-C41D-4FC1-A5CA-9661582C54FC}" presName="root2" presStyleCnt="0"/>
      <dgm:spPr/>
    </dgm:pt>
    <dgm:pt modelId="{C1CEEDE9-C153-469B-AB87-EFA3A17B9811}" type="pres">
      <dgm:prSet presAssocID="{BF3703D9-C41D-4FC1-A5CA-9661582C54F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74A46F-7CAB-4F01-8791-86FC3512A3A2}" type="pres">
      <dgm:prSet presAssocID="{BF3703D9-C41D-4FC1-A5CA-9661582C54FC}" presName="level3hierChild" presStyleCnt="0"/>
      <dgm:spPr/>
    </dgm:pt>
    <dgm:pt modelId="{33E6FC6B-E440-46BF-AC5B-EAD2C1FD2ECF}" type="pres">
      <dgm:prSet presAssocID="{EF90FBA0-C02E-4609-9315-4E4AA70290B1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4E3D9A85-A749-4621-8C9F-B20ACA454255}" type="pres">
      <dgm:prSet presAssocID="{EF90FBA0-C02E-4609-9315-4E4AA70290B1}" presName="connTx" presStyleLbl="parChTrans1D3" presStyleIdx="0" presStyleCnt="4"/>
      <dgm:spPr/>
      <dgm:t>
        <a:bodyPr/>
        <a:lstStyle/>
        <a:p>
          <a:endParaRPr lang="es-ES"/>
        </a:p>
      </dgm:t>
    </dgm:pt>
    <dgm:pt modelId="{D21F80C2-FD0E-447B-9B7A-603759C04C48}" type="pres">
      <dgm:prSet presAssocID="{0249F32B-7FDA-43E1-8641-E7EAE07D5E28}" presName="root2" presStyleCnt="0"/>
      <dgm:spPr/>
    </dgm:pt>
    <dgm:pt modelId="{F9F7B940-8C97-4E7E-9BF2-2B6F6D0978CA}" type="pres">
      <dgm:prSet presAssocID="{0249F32B-7FDA-43E1-8641-E7EAE07D5E2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ACFE0C-E09B-467A-81B4-1FD76E149110}" type="pres">
      <dgm:prSet presAssocID="{0249F32B-7FDA-43E1-8641-E7EAE07D5E28}" presName="level3hierChild" presStyleCnt="0"/>
      <dgm:spPr/>
    </dgm:pt>
    <dgm:pt modelId="{6B470D3A-1AF6-401E-A643-0661E676FCC4}" type="pres">
      <dgm:prSet presAssocID="{598F044E-52B3-43CE-8863-D069F2B2C867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F7AA37C3-15EB-4D06-B00C-9661DB879FDB}" type="pres">
      <dgm:prSet presAssocID="{598F044E-52B3-43CE-8863-D069F2B2C867}" presName="connTx" presStyleLbl="parChTrans1D3" presStyleIdx="1" presStyleCnt="4"/>
      <dgm:spPr/>
      <dgm:t>
        <a:bodyPr/>
        <a:lstStyle/>
        <a:p>
          <a:endParaRPr lang="es-ES"/>
        </a:p>
      </dgm:t>
    </dgm:pt>
    <dgm:pt modelId="{CBCDC333-9FF8-472D-A136-3594ECB69ED9}" type="pres">
      <dgm:prSet presAssocID="{8C475400-38AF-4C06-AD05-820B4D86EFDF}" presName="root2" presStyleCnt="0"/>
      <dgm:spPr/>
    </dgm:pt>
    <dgm:pt modelId="{8EFDCE0A-36BA-48BD-81B2-F66DE37BA917}" type="pres">
      <dgm:prSet presAssocID="{8C475400-38AF-4C06-AD05-820B4D86EFD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77AAF-ABA1-45F6-8DEC-C60B02AE4881}" type="pres">
      <dgm:prSet presAssocID="{8C475400-38AF-4C06-AD05-820B4D86EFDF}" presName="level3hierChild" presStyleCnt="0"/>
      <dgm:spPr/>
    </dgm:pt>
    <dgm:pt modelId="{68304014-80E3-4C33-A7E2-98E2A636E465}" type="pres">
      <dgm:prSet presAssocID="{BB5A00EC-9E03-48A0-A4B6-1D882EA7806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6735FFD5-0A80-41F5-B517-D3DD0AF84C55}" type="pres">
      <dgm:prSet presAssocID="{BB5A00EC-9E03-48A0-A4B6-1D882EA7806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CBD4AFB4-25C5-4B5F-8316-76FDF80FCADA}" type="pres">
      <dgm:prSet presAssocID="{86D76724-7F63-4FB7-A740-FEE0E9F8C946}" presName="root2" presStyleCnt="0"/>
      <dgm:spPr/>
    </dgm:pt>
    <dgm:pt modelId="{2E887373-9518-443F-86EB-1D3D9EF8647C}" type="pres">
      <dgm:prSet presAssocID="{86D76724-7F63-4FB7-A740-FEE0E9F8C94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F0E8BE-14F3-4A61-AD45-9BE1C774DF00}" type="pres">
      <dgm:prSet presAssocID="{86D76724-7F63-4FB7-A740-FEE0E9F8C946}" presName="level3hierChild" presStyleCnt="0"/>
      <dgm:spPr/>
    </dgm:pt>
    <dgm:pt modelId="{AA81FAFC-6F9F-4E61-8F4F-1C09A8574880}" type="pres">
      <dgm:prSet presAssocID="{C6741BBC-FB22-44AD-88A8-5CB0136A0853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250F100F-E224-4CBD-A2ED-EA15DA3B8458}" type="pres">
      <dgm:prSet presAssocID="{C6741BBC-FB22-44AD-88A8-5CB0136A0853}" presName="connTx" presStyleLbl="parChTrans1D3" presStyleIdx="2" presStyleCnt="4"/>
      <dgm:spPr/>
      <dgm:t>
        <a:bodyPr/>
        <a:lstStyle/>
        <a:p>
          <a:endParaRPr lang="es-ES"/>
        </a:p>
      </dgm:t>
    </dgm:pt>
    <dgm:pt modelId="{F23CD299-259C-448D-9414-177B5F7A6521}" type="pres">
      <dgm:prSet presAssocID="{916C964B-E9B9-4610-AE43-61A2B8840C4D}" presName="root2" presStyleCnt="0"/>
      <dgm:spPr/>
    </dgm:pt>
    <dgm:pt modelId="{B832ED23-2E49-463E-8911-9236715778F6}" type="pres">
      <dgm:prSet presAssocID="{916C964B-E9B9-4610-AE43-61A2B8840C4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CF36B-321C-4DBA-9902-729509574885}" type="pres">
      <dgm:prSet presAssocID="{916C964B-E9B9-4610-AE43-61A2B8840C4D}" presName="level3hierChild" presStyleCnt="0"/>
      <dgm:spPr/>
    </dgm:pt>
    <dgm:pt modelId="{E820AE13-AE48-4E30-8241-CC2DAEC10CF1}" type="pres">
      <dgm:prSet presAssocID="{5EBC8CC8-C0FF-4C7F-82FB-533B2E8ACB69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141BB658-432B-461F-ABA4-B06C8E775568}" type="pres">
      <dgm:prSet presAssocID="{5EBC8CC8-C0FF-4C7F-82FB-533B2E8ACB69}" presName="connTx" presStyleLbl="parChTrans1D3" presStyleIdx="3" presStyleCnt="4"/>
      <dgm:spPr/>
      <dgm:t>
        <a:bodyPr/>
        <a:lstStyle/>
        <a:p>
          <a:endParaRPr lang="es-ES"/>
        </a:p>
      </dgm:t>
    </dgm:pt>
    <dgm:pt modelId="{23920E10-6426-4683-8EDF-5C723CF11A5D}" type="pres">
      <dgm:prSet presAssocID="{23AD103D-CF8A-45AD-8F7E-E13CF47CE2C1}" presName="root2" presStyleCnt="0"/>
      <dgm:spPr/>
    </dgm:pt>
    <dgm:pt modelId="{ADC0E1C9-2DF5-4E15-AD05-7FAD753D4DE6}" type="pres">
      <dgm:prSet presAssocID="{23AD103D-CF8A-45AD-8F7E-E13CF47CE2C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04141B-F948-4499-9287-7D37A8ACCC68}" type="pres">
      <dgm:prSet presAssocID="{23AD103D-CF8A-45AD-8F7E-E13CF47CE2C1}" presName="level3hierChild" presStyleCnt="0"/>
      <dgm:spPr/>
    </dgm:pt>
  </dgm:ptLst>
  <dgm:cxnLst>
    <dgm:cxn modelId="{981B27DD-4CF0-48B8-9F61-F4A9D3C8CFE4}" type="presOf" srcId="{5EBC8CC8-C0FF-4C7F-82FB-533B2E8ACB69}" destId="{E820AE13-AE48-4E30-8241-CC2DAEC10CF1}" srcOrd="0" destOrd="0" presId="urn:microsoft.com/office/officeart/2005/8/layout/hierarchy2"/>
    <dgm:cxn modelId="{79D139CA-DEA4-44DA-B52D-26EE87D6A9B5}" srcId="{6552A287-EDC6-4AE4-AC1E-65D1C6A2796B}" destId="{BF3703D9-C41D-4FC1-A5CA-9661582C54FC}" srcOrd="0" destOrd="0" parTransId="{B439B222-2223-4D29-8360-4DB5AD862424}" sibTransId="{0D14B5AF-81F6-46F2-AB57-FF607EBDB373}"/>
    <dgm:cxn modelId="{4D7AD89A-BA1C-420F-9AFF-C6B5617957DA}" srcId="{86D76724-7F63-4FB7-A740-FEE0E9F8C946}" destId="{23AD103D-CF8A-45AD-8F7E-E13CF47CE2C1}" srcOrd="1" destOrd="0" parTransId="{5EBC8CC8-C0FF-4C7F-82FB-533B2E8ACB69}" sibTransId="{7C83D0FE-A549-4FFF-934E-AF5A7EC806C7}"/>
    <dgm:cxn modelId="{22E69C4D-92E5-48D1-B54E-7CF2EEF4C96A}" srcId="{BF3703D9-C41D-4FC1-A5CA-9661582C54FC}" destId="{0249F32B-7FDA-43E1-8641-E7EAE07D5E28}" srcOrd="0" destOrd="0" parTransId="{EF90FBA0-C02E-4609-9315-4E4AA70290B1}" sibTransId="{8462A2BC-F4CE-4034-B3BC-BF4C95217BBD}"/>
    <dgm:cxn modelId="{ABE6C32B-B1E5-4C9F-B113-4C029BA979F8}" type="presOf" srcId="{23AD103D-CF8A-45AD-8F7E-E13CF47CE2C1}" destId="{ADC0E1C9-2DF5-4E15-AD05-7FAD753D4DE6}" srcOrd="0" destOrd="0" presId="urn:microsoft.com/office/officeart/2005/8/layout/hierarchy2"/>
    <dgm:cxn modelId="{74811556-DF69-43F0-AAA4-D87F27E81110}" type="presOf" srcId="{EF90FBA0-C02E-4609-9315-4E4AA70290B1}" destId="{33E6FC6B-E440-46BF-AC5B-EAD2C1FD2ECF}" srcOrd="0" destOrd="0" presId="urn:microsoft.com/office/officeart/2005/8/layout/hierarchy2"/>
    <dgm:cxn modelId="{D611B6AA-7785-4149-8835-13E204F321C8}" type="presOf" srcId="{598F044E-52B3-43CE-8863-D069F2B2C867}" destId="{6B470D3A-1AF6-401E-A643-0661E676FCC4}" srcOrd="0" destOrd="0" presId="urn:microsoft.com/office/officeart/2005/8/layout/hierarchy2"/>
    <dgm:cxn modelId="{D9009459-C16B-4F82-854A-3AC24317B0B4}" srcId="{6552A287-EDC6-4AE4-AC1E-65D1C6A2796B}" destId="{86D76724-7F63-4FB7-A740-FEE0E9F8C946}" srcOrd="1" destOrd="0" parTransId="{BB5A00EC-9E03-48A0-A4B6-1D882EA7806D}" sibTransId="{AA9EC0D4-3B0E-48A7-830E-142395186085}"/>
    <dgm:cxn modelId="{43C5F45E-2C9A-440D-A3FC-D48B8CBD1EF4}" type="presOf" srcId="{C6741BBC-FB22-44AD-88A8-5CB0136A0853}" destId="{250F100F-E224-4CBD-A2ED-EA15DA3B8458}" srcOrd="1" destOrd="0" presId="urn:microsoft.com/office/officeart/2005/8/layout/hierarchy2"/>
    <dgm:cxn modelId="{7577EB58-BD35-4F16-BBB5-681A451C2127}" type="presOf" srcId="{BB5A00EC-9E03-48A0-A4B6-1D882EA7806D}" destId="{68304014-80E3-4C33-A7E2-98E2A636E465}" srcOrd="0" destOrd="0" presId="urn:microsoft.com/office/officeart/2005/8/layout/hierarchy2"/>
    <dgm:cxn modelId="{B9064F48-289E-4955-915E-3E9067819598}" type="presOf" srcId="{8C475400-38AF-4C06-AD05-820B4D86EFDF}" destId="{8EFDCE0A-36BA-48BD-81B2-F66DE37BA917}" srcOrd="0" destOrd="0" presId="urn:microsoft.com/office/officeart/2005/8/layout/hierarchy2"/>
    <dgm:cxn modelId="{24148710-D2D3-4F36-9DDF-6C1D185B3B81}" type="presOf" srcId="{4F2883AC-3177-4AA2-953A-8812E4D189B7}" destId="{078C7B10-3EF7-4852-B656-6D25D5528C58}" srcOrd="0" destOrd="0" presId="urn:microsoft.com/office/officeart/2005/8/layout/hierarchy2"/>
    <dgm:cxn modelId="{9CF24EEF-9A79-4D52-BE98-97384E95644A}" type="presOf" srcId="{598F044E-52B3-43CE-8863-D069F2B2C867}" destId="{F7AA37C3-15EB-4D06-B00C-9661DB879FDB}" srcOrd="1" destOrd="0" presId="urn:microsoft.com/office/officeart/2005/8/layout/hierarchy2"/>
    <dgm:cxn modelId="{D4E596B8-B328-44EA-A1DB-C33E20EDF9E1}" type="presOf" srcId="{BF3703D9-C41D-4FC1-A5CA-9661582C54FC}" destId="{C1CEEDE9-C153-469B-AB87-EFA3A17B9811}" srcOrd="0" destOrd="0" presId="urn:microsoft.com/office/officeart/2005/8/layout/hierarchy2"/>
    <dgm:cxn modelId="{7981358C-72E0-434D-AA2C-EBF1E0A1FEB9}" type="presOf" srcId="{916C964B-E9B9-4610-AE43-61A2B8840C4D}" destId="{B832ED23-2E49-463E-8911-9236715778F6}" srcOrd="0" destOrd="0" presId="urn:microsoft.com/office/officeart/2005/8/layout/hierarchy2"/>
    <dgm:cxn modelId="{C620D324-6A21-45DE-915E-5724C7654994}" srcId="{86D76724-7F63-4FB7-A740-FEE0E9F8C946}" destId="{916C964B-E9B9-4610-AE43-61A2B8840C4D}" srcOrd="0" destOrd="0" parTransId="{C6741BBC-FB22-44AD-88A8-5CB0136A0853}" sibTransId="{54E6850F-C7A4-4591-B513-1E5C0F42FBC4}"/>
    <dgm:cxn modelId="{D12C069E-C286-48D3-B03E-2DD1B3B04E76}" type="presOf" srcId="{0249F32B-7FDA-43E1-8641-E7EAE07D5E28}" destId="{F9F7B940-8C97-4E7E-9BF2-2B6F6D0978CA}" srcOrd="0" destOrd="0" presId="urn:microsoft.com/office/officeart/2005/8/layout/hierarchy2"/>
    <dgm:cxn modelId="{E6F4CAD0-417A-4A2F-8BF0-922420741455}" type="presOf" srcId="{B439B222-2223-4D29-8360-4DB5AD862424}" destId="{41F9AAA0-4725-47B6-AE27-617E7D59BC27}" srcOrd="1" destOrd="0" presId="urn:microsoft.com/office/officeart/2005/8/layout/hierarchy2"/>
    <dgm:cxn modelId="{A61AFCE4-8CA7-421E-A2C5-5C126C1DC03E}" srcId="{4F2883AC-3177-4AA2-953A-8812E4D189B7}" destId="{6552A287-EDC6-4AE4-AC1E-65D1C6A2796B}" srcOrd="0" destOrd="0" parTransId="{C177EE87-8E83-43CF-A16B-65FAD5EC78E4}" sibTransId="{3CB14F28-F422-496A-A1C7-24A12863E0FF}"/>
    <dgm:cxn modelId="{F473C621-67A7-4C86-82C3-D24FEE444E21}" type="presOf" srcId="{EF90FBA0-C02E-4609-9315-4E4AA70290B1}" destId="{4E3D9A85-A749-4621-8C9F-B20ACA454255}" srcOrd="1" destOrd="0" presId="urn:microsoft.com/office/officeart/2005/8/layout/hierarchy2"/>
    <dgm:cxn modelId="{D20E8DD8-2894-494C-88D1-48906D2AFDB8}" type="presOf" srcId="{5EBC8CC8-C0FF-4C7F-82FB-533B2E8ACB69}" destId="{141BB658-432B-461F-ABA4-B06C8E775568}" srcOrd="1" destOrd="0" presId="urn:microsoft.com/office/officeart/2005/8/layout/hierarchy2"/>
    <dgm:cxn modelId="{26D4A610-6C30-4648-8F40-B9BE2E431FFD}" type="presOf" srcId="{B439B222-2223-4D29-8360-4DB5AD862424}" destId="{82168604-667F-431E-9F40-E0408B81819B}" srcOrd="0" destOrd="0" presId="urn:microsoft.com/office/officeart/2005/8/layout/hierarchy2"/>
    <dgm:cxn modelId="{C86527B3-8033-4239-8D0D-D3E442B797D2}" srcId="{BF3703D9-C41D-4FC1-A5CA-9661582C54FC}" destId="{8C475400-38AF-4C06-AD05-820B4D86EFDF}" srcOrd="1" destOrd="0" parTransId="{598F044E-52B3-43CE-8863-D069F2B2C867}" sibTransId="{CE403917-0EEF-417D-A8BD-BBD8A86D7240}"/>
    <dgm:cxn modelId="{14F61754-03F9-43AE-AD7C-933E04B14C9E}" type="presOf" srcId="{C6741BBC-FB22-44AD-88A8-5CB0136A0853}" destId="{AA81FAFC-6F9F-4E61-8F4F-1C09A8574880}" srcOrd="0" destOrd="0" presId="urn:microsoft.com/office/officeart/2005/8/layout/hierarchy2"/>
    <dgm:cxn modelId="{4EDD1DA1-0260-483C-AD6B-7CEC8D30C2C0}" type="presOf" srcId="{86D76724-7F63-4FB7-A740-FEE0E9F8C946}" destId="{2E887373-9518-443F-86EB-1D3D9EF8647C}" srcOrd="0" destOrd="0" presId="urn:microsoft.com/office/officeart/2005/8/layout/hierarchy2"/>
    <dgm:cxn modelId="{88F80F5A-C378-46CA-9758-8694549CA8DF}" type="presOf" srcId="{6552A287-EDC6-4AE4-AC1E-65D1C6A2796B}" destId="{4B930AF3-9084-4134-8334-82711986E98C}" srcOrd="0" destOrd="0" presId="urn:microsoft.com/office/officeart/2005/8/layout/hierarchy2"/>
    <dgm:cxn modelId="{A73D2760-9118-4C23-8880-8D685E5977D1}" type="presOf" srcId="{BB5A00EC-9E03-48A0-A4B6-1D882EA7806D}" destId="{6735FFD5-0A80-41F5-B517-D3DD0AF84C55}" srcOrd="1" destOrd="0" presId="urn:microsoft.com/office/officeart/2005/8/layout/hierarchy2"/>
    <dgm:cxn modelId="{7B0E5761-D7FB-4DA1-871E-22B7CB5AF82F}" type="presParOf" srcId="{078C7B10-3EF7-4852-B656-6D25D5528C58}" destId="{A43D8FED-DD90-4005-AA37-978B7B791063}" srcOrd="0" destOrd="0" presId="urn:microsoft.com/office/officeart/2005/8/layout/hierarchy2"/>
    <dgm:cxn modelId="{26534E6E-97E0-47D1-89AA-9FED3F9A044C}" type="presParOf" srcId="{A43D8FED-DD90-4005-AA37-978B7B791063}" destId="{4B930AF3-9084-4134-8334-82711986E98C}" srcOrd="0" destOrd="0" presId="urn:microsoft.com/office/officeart/2005/8/layout/hierarchy2"/>
    <dgm:cxn modelId="{D0A1AEAE-7868-41D9-9F30-ACA194B95CEC}" type="presParOf" srcId="{A43D8FED-DD90-4005-AA37-978B7B791063}" destId="{CDC2F8D2-D8CD-4585-8660-CFB28D2984F2}" srcOrd="1" destOrd="0" presId="urn:microsoft.com/office/officeart/2005/8/layout/hierarchy2"/>
    <dgm:cxn modelId="{67C5B840-99F8-4EBA-9CB3-F66BE8D4D165}" type="presParOf" srcId="{CDC2F8D2-D8CD-4585-8660-CFB28D2984F2}" destId="{82168604-667F-431E-9F40-E0408B81819B}" srcOrd="0" destOrd="0" presId="urn:microsoft.com/office/officeart/2005/8/layout/hierarchy2"/>
    <dgm:cxn modelId="{423318CC-5416-4248-8930-151B40FC1EF2}" type="presParOf" srcId="{82168604-667F-431E-9F40-E0408B81819B}" destId="{41F9AAA0-4725-47B6-AE27-617E7D59BC27}" srcOrd="0" destOrd="0" presId="urn:microsoft.com/office/officeart/2005/8/layout/hierarchy2"/>
    <dgm:cxn modelId="{F5084A1A-C9A1-43C1-B2C1-B370338F9EC3}" type="presParOf" srcId="{CDC2F8D2-D8CD-4585-8660-CFB28D2984F2}" destId="{34F4C379-9DDE-4E91-B30F-D37EA7F67CAE}" srcOrd="1" destOrd="0" presId="urn:microsoft.com/office/officeart/2005/8/layout/hierarchy2"/>
    <dgm:cxn modelId="{C37B0CDD-7139-41A0-8CE5-47614993C3B7}" type="presParOf" srcId="{34F4C379-9DDE-4E91-B30F-D37EA7F67CAE}" destId="{C1CEEDE9-C153-469B-AB87-EFA3A17B9811}" srcOrd="0" destOrd="0" presId="urn:microsoft.com/office/officeart/2005/8/layout/hierarchy2"/>
    <dgm:cxn modelId="{9878BF27-C94F-4E3B-B434-432658291BAB}" type="presParOf" srcId="{34F4C379-9DDE-4E91-B30F-D37EA7F67CAE}" destId="{2874A46F-7CAB-4F01-8791-86FC3512A3A2}" srcOrd="1" destOrd="0" presId="urn:microsoft.com/office/officeart/2005/8/layout/hierarchy2"/>
    <dgm:cxn modelId="{1F835470-34AE-43BA-AF6B-CB75618877BC}" type="presParOf" srcId="{2874A46F-7CAB-4F01-8791-86FC3512A3A2}" destId="{33E6FC6B-E440-46BF-AC5B-EAD2C1FD2ECF}" srcOrd="0" destOrd="0" presId="urn:microsoft.com/office/officeart/2005/8/layout/hierarchy2"/>
    <dgm:cxn modelId="{0F5641C8-7FBA-49F7-A69C-DF9EC29AFB2E}" type="presParOf" srcId="{33E6FC6B-E440-46BF-AC5B-EAD2C1FD2ECF}" destId="{4E3D9A85-A749-4621-8C9F-B20ACA454255}" srcOrd="0" destOrd="0" presId="urn:microsoft.com/office/officeart/2005/8/layout/hierarchy2"/>
    <dgm:cxn modelId="{CA4F33EF-C8F8-4FD9-AC93-CAC266842EE3}" type="presParOf" srcId="{2874A46F-7CAB-4F01-8791-86FC3512A3A2}" destId="{D21F80C2-FD0E-447B-9B7A-603759C04C48}" srcOrd="1" destOrd="0" presId="urn:microsoft.com/office/officeart/2005/8/layout/hierarchy2"/>
    <dgm:cxn modelId="{419B9B98-82E0-417E-8734-F0EC36B3D8F6}" type="presParOf" srcId="{D21F80C2-FD0E-447B-9B7A-603759C04C48}" destId="{F9F7B940-8C97-4E7E-9BF2-2B6F6D0978CA}" srcOrd="0" destOrd="0" presId="urn:microsoft.com/office/officeart/2005/8/layout/hierarchy2"/>
    <dgm:cxn modelId="{529D8931-20E4-4546-90E4-01B2984219FF}" type="presParOf" srcId="{D21F80C2-FD0E-447B-9B7A-603759C04C48}" destId="{16ACFE0C-E09B-467A-81B4-1FD76E149110}" srcOrd="1" destOrd="0" presId="urn:microsoft.com/office/officeart/2005/8/layout/hierarchy2"/>
    <dgm:cxn modelId="{5A65E532-4DB6-45C3-A05A-9489A1F41604}" type="presParOf" srcId="{2874A46F-7CAB-4F01-8791-86FC3512A3A2}" destId="{6B470D3A-1AF6-401E-A643-0661E676FCC4}" srcOrd="2" destOrd="0" presId="urn:microsoft.com/office/officeart/2005/8/layout/hierarchy2"/>
    <dgm:cxn modelId="{BB9896C1-3823-491D-BD8B-AEF8824AA4AF}" type="presParOf" srcId="{6B470D3A-1AF6-401E-A643-0661E676FCC4}" destId="{F7AA37C3-15EB-4D06-B00C-9661DB879FDB}" srcOrd="0" destOrd="0" presId="urn:microsoft.com/office/officeart/2005/8/layout/hierarchy2"/>
    <dgm:cxn modelId="{5C95960E-1494-4846-B142-DC4CC19CA4F7}" type="presParOf" srcId="{2874A46F-7CAB-4F01-8791-86FC3512A3A2}" destId="{CBCDC333-9FF8-472D-A136-3594ECB69ED9}" srcOrd="3" destOrd="0" presId="urn:microsoft.com/office/officeart/2005/8/layout/hierarchy2"/>
    <dgm:cxn modelId="{B13F1AA0-C3E5-4E8B-BEE6-6BD4CD03A8F9}" type="presParOf" srcId="{CBCDC333-9FF8-472D-A136-3594ECB69ED9}" destId="{8EFDCE0A-36BA-48BD-81B2-F66DE37BA917}" srcOrd="0" destOrd="0" presId="urn:microsoft.com/office/officeart/2005/8/layout/hierarchy2"/>
    <dgm:cxn modelId="{2A3B2D3C-7BB5-41B9-8BA7-FB19272110BC}" type="presParOf" srcId="{CBCDC333-9FF8-472D-A136-3594ECB69ED9}" destId="{B1377AAF-ABA1-45F6-8DEC-C60B02AE4881}" srcOrd="1" destOrd="0" presId="urn:microsoft.com/office/officeart/2005/8/layout/hierarchy2"/>
    <dgm:cxn modelId="{0FB8108B-8AEF-4CC4-BC6E-A63CD9AC5934}" type="presParOf" srcId="{CDC2F8D2-D8CD-4585-8660-CFB28D2984F2}" destId="{68304014-80E3-4C33-A7E2-98E2A636E465}" srcOrd="2" destOrd="0" presId="urn:microsoft.com/office/officeart/2005/8/layout/hierarchy2"/>
    <dgm:cxn modelId="{22EAFBCF-FED0-416E-9F5B-88EE52E7105E}" type="presParOf" srcId="{68304014-80E3-4C33-A7E2-98E2A636E465}" destId="{6735FFD5-0A80-41F5-B517-D3DD0AF84C55}" srcOrd="0" destOrd="0" presId="urn:microsoft.com/office/officeart/2005/8/layout/hierarchy2"/>
    <dgm:cxn modelId="{4D485B26-5338-4429-9A5B-7D611672A07F}" type="presParOf" srcId="{CDC2F8D2-D8CD-4585-8660-CFB28D2984F2}" destId="{CBD4AFB4-25C5-4B5F-8316-76FDF80FCADA}" srcOrd="3" destOrd="0" presId="urn:microsoft.com/office/officeart/2005/8/layout/hierarchy2"/>
    <dgm:cxn modelId="{E67C5832-D9BB-4EE2-860F-689D01C5DA3B}" type="presParOf" srcId="{CBD4AFB4-25C5-4B5F-8316-76FDF80FCADA}" destId="{2E887373-9518-443F-86EB-1D3D9EF8647C}" srcOrd="0" destOrd="0" presId="urn:microsoft.com/office/officeart/2005/8/layout/hierarchy2"/>
    <dgm:cxn modelId="{A317AFE6-2BFE-40F1-B178-AD5467987D2B}" type="presParOf" srcId="{CBD4AFB4-25C5-4B5F-8316-76FDF80FCADA}" destId="{B3F0E8BE-14F3-4A61-AD45-9BE1C774DF00}" srcOrd="1" destOrd="0" presId="urn:microsoft.com/office/officeart/2005/8/layout/hierarchy2"/>
    <dgm:cxn modelId="{13112A6A-A6FD-42B9-9DE5-09DC825EF684}" type="presParOf" srcId="{B3F0E8BE-14F3-4A61-AD45-9BE1C774DF00}" destId="{AA81FAFC-6F9F-4E61-8F4F-1C09A8574880}" srcOrd="0" destOrd="0" presId="urn:microsoft.com/office/officeart/2005/8/layout/hierarchy2"/>
    <dgm:cxn modelId="{97DCC0EA-4CB8-44D1-9625-6B31E6EE9B1F}" type="presParOf" srcId="{AA81FAFC-6F9F-4E61-8F4F-1C09A8574880}" destId="{250F100F-E224-4CBD-A2ED-EA15DA3B8458}" srcOrd="0" destOrd="0" presId="urn:microsoft.com/office/officeart/2005/8/layout/hierarchy2"/>
    <dgm:cxn modelId="{E9D47189-C1BD-48BB-9FCE-AC3212CB9BD2}" type="presParOf" srcId="{B3F0E8BE-14F3-4A61-AD45-9BE1C774DF00}" destId="{F23CD299-259C-448D-9414-177B5F7A6521}" srcOrd="1" destOrd="0" presId="urn:microsoft.com/office/officeart/2005/8/layout/hierarchy2"/>
    <dgm:cxn modelId="{1905CB02-9BBF-4281-BE41-25F0F5E4C4FF}" type="presParOf" srcId="{F23CD299-259C-448D-9414-177B5F7A6521}" destId="{B832ED23-2E49-463E-8911-9236715778F6}" srcOrd="0" destOrd="0" presId="urn:microsoft.com/office/officeart/2005/8/layout/hierarchy2"/>
    <dgm:cxn modelId="{BE905660-1F32-4D4D-A339-60E7110C26C1}" type="presParOf" srcId="{F23CD299-259C-448D-9414-177B5F7A6521}" destId="{32ECF36B-321C-4DBA-9902-729509574885}" srcOrd="1" destOrd="0" presId="urn:microsoft.com/office/officeart/2005/8/layout/hierarchy2"/>
    <dgm:cxn modelId="{D942F69E-C7B5-430E-BC02-9B35A5480146}" type="presParOf" srcId="{B3F0E8BE-14F3-4A61-AD45-9BE1C774DF00}" destId="{E820AE13-AE48-4E30-8241-CC2DAEC10CF1}" srcOrd="2" destOrd="0" presId="urn:microsoft.com/office/officeart/2005/8/layout/hierarchy2"/>
    <dgm:cxn modelId="{5BB82572-E832-4006-890C-7B08FBE4EDEC}" type="presParOf" srcId="{E820AE13-AE48-4E30-8241-CC2DAEC10CF1}" destId="{141BB658-432B-461F-ABA4-B06C8E775568}" srcOrd="0" destOrd="0" presId="urn:microsoft.com/office/officeart/2005/8/layout/hierarchy2"/>
    <dgm:cxn modelId="{DC979E6D-35F7-4B3B-B819-0A2E518A0DAE}" type="presParOf" srcId="{B3F0E8BE-14F3-4A61-AD45-9BE1C774DF00}" destId="{23920E10-6426-4683-8EDF-5C723CF11A5D}" srcOrd="3" destOrd="0" presId="urn:microsoft.com/office/officeart/2005/8/layout/hierarchy2"/>
    <dgm:cxn modelId="{8F16423C-3CE5-4AD2-88BE-72AAFED4ACF1}" type="presParOf" srcId="{23920E10-6426-4683-8EDF-5C723CF11A5D}" destId="{ADC0E1C9-2DF5-4E15-AD05-7FAD753D4DE6}" srcOrd="0" destOrd="0" presId="urn:microsoft.com/office/officeart/2005/8/layout/hierarchy2"/>
    <dgm:cxn modelId="{BFE9BF1E-44EC-4FAC-B7F6-F0A2346BAE58}" type="presParOf" srcId="{23920E10-6426-4683-8EDF-5C723CF11A5D}" destId="{6104141B-F948-4499-9287-7D37A8ACCC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4B31AE-D282-4102-9209-DB16D3132603}" type="doc">
      <dgm:prSet loTypeId="urn:microsoft.com/office/officeart/2005/8/layout/orgChart1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7D44EF0-59BD-49F7-8644-E03D8854329C}">
      <dgm:prSet phldrT="[Texto]" custT="1"/>
      <dgm:spPr/>
      <dgm:t>
        <a:bodyPr/>
        <a:lstStyle/>
        <a:p>
          <a:r>
            <a:rPr lang="es-ES" sz="2800" dirty="0" smtClean="0"/>
            <a:t>Programación Imperativa</a:t>
          </a:r>
          <a:endParaRPr lang="es-ES" sz="2800" dirty="0"/>
        </a:p>
      </dgm:t>
    </dgm:pt>
    <dgm:pt modelId="{2E59BE1C-09D6-4612-BA43-4B6D8D9830E1}" type="parTrans" cxnId="{F5F028ED-9D9B-49E6-8741-BF6E8D8958C1}">
      <dgm:prSet/>
      <dgm:spPr/>
      <dgm:t>
        <a:bodyPr/>
        <a:lstStyle/>
        <a:p>
          <a:endParaRPr lang="es-ES" sz="1400"/>
        </a:p>
      </dgm:t>
    </dgm:pt>
    <dgm:pt modelId="{2E07DABA-B8E2-41CF-A239-16217460A00A}" type="sibTrans" cxnId="{F5F028ED-9D9B-49E6-8741-BF6E8D8958C1}">
      <dgm:prSet/>
      <dgm:spPr/>
      <dgm:t>
        <a:bodyPr/>
        <a:lstStyle/>
        <a:p>
          <a:endParaRPr lang="es-ES" sz="1400"/>
        </a:p>
      </dgm:t>
    </dgm:pt>
    <dgm:pt modelId="{81EEF732-9742-4EEE-A7CE-F7163B942421}">
      <dgm:prSet phldrT="[Texto]" custT="1"/>
      <dgm:spPr/>
      <dgm:t>
        <a:bodyPr/>
        <a:lstStyle/>
        <a:p>
          <a:r>
            <a:rPr lang="es-ES" sz="2800" dirty="0" smtClean="0"/>
            <a:t>Procedimental</a:t>
          </a:r>
          <a:endParaRPr lang="es-ES" sz="2800" dirty="0"/>
        </a:p>
      </dgm:t>
    </dgm:pt>
    <dgm:pt modelId="{2B73ECC6-7299-45D3-9AE7-A2C1A718C6E7}" type="parTrans" cxnId="{A19AAB5E-FDA6-4080-AC65-7F94E21FCD55}">
      <dgm:prSet/>
      <dgm:spPr/>
      <dgm:t>
        <a:bodyPr/>
        <a:lstStyle/>
        <a:p>
          <a:endParaRPr lang="es-ES" sz="1400"/>
        </a:p>
      </dgm:t>
    </dgm:pt>
    <dgm:pt modelId="{0E83CEAE-5EC9-4971-95B3-64987404F0E5}" type="sibTrans" cxnId="{A19AAB5E-FDA6-4080-AC65-7F94E21FCD55}">
      <dgm:prSet/>
      <dgm:spPr/>
      <dgm:t>
        <a:bodyPr/>
        <a:lstStyle/>
        <a:p>
          <a:endParaRPr lang="es-ES" sz="1400"/>
        </a:p>
      </dgm:t>
    </dgm:pt>
    <dgm:pt modelId="{026AA319-2955-4742-9291-B2B4D20BFA20}">
      <dgm:prSet phldrT="[Texto]" custT="1"/>
      <dgm:spPr/>
      <dgm:t>
        <a:bodyPr/>
        <a:lstStyle/>
        <a:p>
          <a:r>
            <a:rPr lang="es-ES" sz="2800" dirty="0" smtClean="0"/>
            <a:t>Orientada a Objetos</a:t>
          </a:r>
          <a:endParaRPr lang="es-ES" sz="2800" dirty="0"/>
        </a:p>
      </dgm:t>
    </dgm:pt>
    <dgm:pt modelId="{F53D0A9C-362B-46F7-BCF9-FDADCEC76A91}" type="parTrans" cxnId="{74424806-F801-4758-9434-2E49E50B57C7}">
      <dgm:prSet/>
      <dgm:spPr/>
      <dgm:t>
        <a:bodyPr/>
        <a:lstStyle/>
        <a:p>
          <a:endParaRPr lang="es-ES" sz="1400"/>
        </a:p>
      </dgm:t>
    </dgm:pt>
    <dgm:pt modelId="{01F691F6-7957-4CA3-9CFC-068B89877A1D}" type="sibTrans" cxnId="{74424806-F801-4758-9434-2E49E50B57C7}">
      <dgm:prSet/>
      <dgm:spPr/>
      <dgm:t>
        <a:bodyPr/>
        <a:lstStyle/>
        <a:p>
          <a:endParaRPr lang="es-ES" sz="1400"/>
        </a:p>
      </dgm:t>
    </dgm:pt>
    <dgm:pt modelId="{8E61B65A-2482-4F36-BCAB-C37C55AC75D0}" type="pres">
      <dgm:prSet presAssocID="{214B31AE-D282-4102-9209-DB16D31326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EFBFBCB-5231-4FEB-8EE1-EC8BACD947F9}" type="pres">
      <dgm:prSet presAssocID="{87D44EF0-59BD-49F7-8644-E03D8854329C}" presName="hierRoot1" presStyleCnt="0">
        <dgm:presLayoutVars>
          <dgm:hierBranch val="init"/>
        </dgm:presLayoutVars>
      </dgm:prSet>
      <dgm:spPr/>
    </dgm:pt>
    <dgm:pt modelId="{0E67AD21-2895-482C-B245-CDFBBC76D093}" type="pres">
      <dgm:prSet presAssocID="{87D44EF0-59BD-49F7-8644-E03D8854329C}" presName="rootComposite1" presStyleCnt="0"/>
      <dgm:spPr/>
    </dgm:pt>
    <dgm:pt modelId="{F74C753B-BC84-4EB2-AAD5-DFBCBBB1F81E}" type="pres">
      <dgm:prSet presAssocID="{87D44EF0-59BD-49F7-8644-E03D885432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A0321-E280-4D52-BA75-B65827D44C83}" type="pres">
      <dgm:prSet presAssocID="{87D44EF0-59BD-49F7-8644-E03D8854329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6BD74C2-55DF-48A2-A040-D17CB017CC01}" type="pres">
      <dgm:prSet presAssocID="{87D44EF0-59BD-49F7-8644-E03D8854329C}" presName="hierChild2" presStyleCnt="0"/>
      <dgm:spPr/>
    </dgm:pt>
    <dgm:pt modelId="{DA657353-808E-4E29-9BC3-880E8472535F}" type="pres">
      <dgm:prSet presAssocID="{2B73ECC6-7299-45D3-9AE7-A2C1A718C6E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CC112-654F-42E1-A0C7-92E5437168CB}" type="pres">
      <dgm:prSet presAssocID="{81EEF732-9742-4EEE-A7CE-F7163B942421}" presName="hierRoot2" presStyleCnt="0">
        <dgm:presLayoutVars>
          <dgm:hierBranch val="init"/>
        </dgm:presLayoutVars>
      </dgm:prSet>
      <dgm:spPr/>
    </dgm:pt>
    <dgm:pt modelId="{32B31FF9-5F06-4AD5-BA85-753DEA7CD514}" type="pres">
      <dgm:prSet presAssocID="{81EEF732-9742-4EEE-A7CE-F7163B942421}" presName="rootComposite" presStyleCnt="0"/>
      <dgm:spPr/>
    </dgm:pt>
    <dgm:pt modelId="{93E562A6-03D8-4CE8-B2A2-7DA690BF7E98}" type="pres">
      <dgm:prSet presAssocID="{81EEF732-9742-4EEE-A7CE-F7163B94242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A0C92-F888-47D8-BB31-96224B214815}" type="pres">
      <dgm:prSet presAssocID="{81EEF732-9742-4EEE-A7CE-F7163B94242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40558-B58C-42BD-8C42-9FFA371CA81B}" type="pres">
      <dgm:prSet presAssocID="{81EEF732-9742-4EEE-A7CE-F7163B942421}" presName="hierChild4" presStyleCnt="0"/>
      <dgm:spPr/>
    </dgm:pt>
    <dgm:pt modelId="{BBAA3D92-185F-4C07-9555-9DBCB7BED356}" type="pres">
      <dgm:prSet presAssocID="{81EEF732-9742-4EEE-A7CE-F7163B942421}" presName="hierChild5" presStyleCnt="0"/>
      <dgm:spPr/>
    </dgm:pt>
    <dgm:pt modelId="{52B2CA0E-FACC-41AE-8DD8-70EA48C59883}" type="pres">
      <dgm:prSet presAssocID="{F53D0A9C-362B-46F7-BCF9-FDADCEC76A9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6D35BC9-4E79-44B9-93D7-B6BA4F43F535}" type="pres">
      <dgm:prSet presAssocID="{026AA319-2955-4742-9291-B2B4D20BFA20}" presName="hierRoot2" presStyleCnt="0">
        <dgm:presLayoutVars>
          <dgm:hierBranch val="init"/>
        </dgm:presLayoutVars>
      </dgm:prSet>
      <dgm:spPr/>
    </dgm:pt>
    <dgm:pt modelId="{8F4CB382-6103-409C-9D32-E00CF67038DF}" type="pres">
      <dgm:prSet presAssocID="{026AA319-2955-4742-9291-B2B4D20BFA20}" presName="rootComposite" presStyleCnt="0"/>
      <dgm:spPr/>
    </dgm:pt>
    <dgm:pt modelId="{4442139E-F030-4A4F-BEC4-28721B03A598}" type="pres">
      <dgm:prSet presAssocID="{026AA319-2955-4742-9291-B2B4D20BFA2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5E18A-5FFF-4218-B201-013347F3CEA3}" type="pres">
      <dgm:prSet presAssocID="{026AA319-2955-4742-9291-B2B4D20BFA20}" presName="rootConnector" presStyleLbl="node2" presStyleIdx="1" presStyleCnt="2"/>
      <dgm:spPr/>
      <dgm:t>
        <a:bodyPr/>
        <a:lstStyle/>
        <a:p>
          <a:endParaRPr lang="es-ES"/>
        </a:p>
      </dgm:t>
    </dgm:pt>
    <dgm:pt modelId="{C9E2986A-324E-400F-A02C-FE752D712A1F}" type="pres">
      <dgm:prSet presAssocID="{026AA319-2955-4742-9291-B2B4D20BFA20}" presName="hierChild4" presStyleCnt="0"/>
      <dgm:spPr/>
    </dgm:pt>
    <dgm:pt modelId="{B5BADE9A-4522-4A6A-8521-A8B923B922F0}" type="pres">
      <dgm:prSet presAssocID="{026AA319-2955-4742-9291-B2B4D20BFA20}" presName="hierChild5" presStyleCnt="0"/>
      <dgm:spPr/>
    </dgm:pt>
    <dgm:pt modelId="{A37CD6A6-7B36-4DC4-A264-748D55058A8A}" type="pres">
      <dgm:prSet presAssocID="{87D44EF0-59BD-49F7-8644-E03D8854329C}" presName="hierChild3" presStyleCnt="0"/>
      <dgm:spPr/>
    </dgm:pt>
  </dgm:ptLst>
  <dgm:cxnLst>
    <dgm:cxn modelId="{94B7FEEC-E234-41E2-8467-0E83EA145688}" type="presOf" srcId="{87D44EF0-59BD-49F7-8644-E03D8854329C}" destId="{2C7A0321-E280-4D52-BA75-B65827D44C83}" srcOrd="1" destOrd="0" presId="urn:microsoft.com/office/officeart/2005/8/layout/orgChart1"/>
    <dgm:cxn modelId="{04C88C4E-DFD3-45D0-9393-554D610E4B80}" type="presOf" srcId="{2B73ECC6-7299-45D3-9AE7-A2C1A718C6E7}" destId="{DA657353-808E-4E29-9BC3-880E8472535F}" srcOrd="0" destOrd="0" presId="urn:microsoft.com/office/officeart/2005/8/layout/orgChart1"/>
    <dgm:cxn modelId="{2DA794A9-12C5-4204-AB7B-9D529A85208E}" type="presOf" srcId="{81EEF732-9742-4EEE-A7CE-F7163B942421}" destId="{7FFA0C92-F888-47D8-BB31-96224B214815}" srcOrd="1" destOrd="0" presId="urn:microsoft.com/office/officeart/2005/8/layout/orgChart1"/>
    <dgm:cxn modelId="{6E31B1E9-6420-4DA9-ACB3-E8D2A4D1037E}" type="presOf" srcId="{026AA319-2955-4742-9291-B2B4D20BFA20}" destId="{C955E18A-5FFF-4218-B201-013347F3CEA3}" srcOrd="1" destOrd="0" presId="urn:microsoft.com/office/officeart/2005/8/layout/orgChart1"/>
    <dgm:cxn modelId="{91D2A08A-6F35-4BCA-9DFB-6F771EF0D962}" type="presOf" srcId="{026AA319-2955-4742-9291-B2B4D20BFA20}" destId="{4442139E-F030-4A4F-BEC4-28721B03A598}" srcOrd="0" destOrd="0" presId="urn:microsoft.com/office/officeart/2005/8/layout/orgChart1"/>
    <dgm:cxn modelId="{28410075-6F3A-418C-97C5-3B65035D1DEA}" type="presOf" srcId="{F53D0A9C-362B-46F7-BCF9-FDADCEC76A91}" destId="{52B2CA0E-FACC-41AE-8DD8-70EA48C59883}" srcOrd="0" destOrd="0" presId="urn:microsoft.com/office/officeart/2005/8/layout/orgChart1"/>
    <dgm:cxn modelId="{74424806-F801-4758-9434-2E49E50B57C7}" srcId="{87D44EF0-59BD-49F7-8644-E03D8854329C}" destId="{026AA319-2955-4742-9291-B2B4D20BFA20}" srcOrd="1" destOrd="0" parTransId="{F53D0A9C-362B-46F7-BCF9-FDADCEC76A91}" sibTransId="{01F691F6-7957-4CA3-9CFC-068B89877A1D}"/>
    <dgm:cxn modelId="{F5F028ED-9D9B-49E6-8741-BF6E8D8958C1}" srcId="{214B31AE-D282-4102-9209-DB16D3132603}" destId="{87D44EF0-59BD-49F7-8644-E03D8854329C}" srcOrd="0" destOrd="0" parTransId="{2E59BE1C-09D6-4612-BA43-4B6D8D9830E1}" sibTransId="{2E07DABA-B8E2-41CF-A239-16217460A00A}"/>
    <dgm:cxn modelId="{A19AAB5E-FDA6-4080-AC65-7F94E21FCD55}" srcId="{87D44EF0-59BD-49F7-8644-E03D8854329C}" destId="{81EEF732-9742-4EEE-A7CE-F7163B942421}" srcOrd="0" destOrd="0" parTransId="{2B73ECC6-7299-45D3-9AE7-A2C1A718C6E7}" sibTransId="{0E83CEAE-5EC9-4971-95B3-64987404F0E5}"/>
    <dgm:cxn modelId="{CB4AC84D-355F-4372-A73E-A078C3119499}" type="presOf" srcId="{87D44EF0-59BD-49F7-8644-E03D8854329C}" destId="{F74C753B-BC84-4EB2-AAD5-DFBCBBB1F81E}" srcOrd="0" destOrd="0" presId="urn:microsoft.com/office/officeart/2005/8/layout/orgChart1"/>
    <dgm:cxn modelId="{8F2941EA-9D00-4BE8-874E-B38633717BA8}" type="presOf" srcId="{81EEF732-9742-4EEE-A7CE-F7163B942421}" destId="{93E562A6-03D8-4CE8-B2A2-7DA690BF7E98}" srcOrd="0" destOrd="0" presId="urn:microsoft.com/office/officeart/2005/8/layout/orgChart1"/>
    <dgm:cxn modelId="{2C941FED-1263-4B93-B258-9C167CA67194}" type="presOf" srcId="{214B31AE-D282-4102-9209-DB16D3132603}" destId="{8E61B65A-2482-4F36-BCAB-C37C55AC75D0}" srcOrd="0" destOrd="0" presId="urn:microsoft.com/office/officeart/2005/8/layout/orgChart1"/>
    <dgm:cxn modelId="{0E024C65-CFAA-4110-8EB4-C1D9BC644E3B}" type="presParOf" srcId="{8E61B65A-2482-4F36-BCAB-C37C55AC75D0}" destId="{7EFBFBCB-5231-4FEB-8EE1-EC8BACD947F9}" srcOrd="0" destOrd="0" presId="urn:microsoft.com/office/officeart/2005/8/layout/orgChart1"/>
    <dgm:cxn modelId="{68D605F1-B07C-445C-8ABC-9A6DD97AD50B}" type="presParOf" srcId="{7EFBFBCB-5231-4FEB-8EE1-EC8BACD947F9}" destId="{0E67AD21-2895-482C-B245-CDFBBC76D093}" srcOrd="0" destOrd="0" presId="urn:microsoft.com/office/officeart/2005/8/layout/orgChart1"/>
    <dgm:cxn modelId="{5A42C07F-C06E-44D3-A61F-BB8B9EA86E67}" type="presParOf" srcId="{0E67AD21-2895-482C-B245-CDFBBC76D093}" destId="{F74C753B-BC84-4EB2-AAD5-DFBCBBB1F81E}" srcOrd="0" destOrd="0" presId="urn:microsoft.com/office/officeart/2005/8/layout/orgChart1"/>
    <dgm:cxn modelId="{DF4CB0AD-648F-40A7-BC71-BE44EBBF4F60}" type="presParOf" srcId="{0E67AD21-2895-482C-B245-CDFBBC76D093}" destId="{2C7A0321-E280-4D52-BA75-B65827D44C83}" srcOrd="1" destOrd="0" presId="urn:microsoft.com/office/officeart/2005/8/layout/orgChart1"/>
    <dgm:cxn modelId="{0D060A7D-C101-4EE0-87C0-0C6877594457}" type="presParOf" srcId="{7EFBFBCB-5231-4FEB-8EE1-EC8BACD947F9}" destId="{C6BD74C2-55DF-48A2-A040-D17CB017CC01}" srcOrd="1" destOrd="0" presId="urn:microsoft.com/office/officeart/2005/8/layout/orgChart1"/>
    <dgm:cxn modelId="{F7E3972B-E2DA-4248-A1D1-39524B65B132}" type="presParOf" srcId="{C6BD74C2-55DF-48A2-A040-D17CB017CC01}" destId="{DA657353-808E-4E29-9BC3-880E8472535F}" srcOrd="0" destOrd="0" presId="urn:microsoft.com/office/officeart/2005/8/layout/orgChart1"/>
    <dgm:cxn modelId="{B29504CF-05F8-4A47-94BD-64645B526BCE}" type="presParOf" srcId="{C6BD74C2-55DF-48A2-A040-D17CB017CC01}" destId="{C22CC112-654F-42E1-A0C7-92E5437168CB}" srcOrd="1" destOrd="0" presId="urn:microsoft.com/office/officeart/2005/8/layout/orgChart1"/>
    <dgm:cxn modelId="{03E37785-B217-44C0-A088-5F4F6C31E9CD}" type="presParOf" srcId="{C22CC112-654F-42E1-A0C7-92E5437168CB}" destId="{32B31FF9-5F06-4AD5-BA85-753DEA7CD514}" srcOrd="0" destOrd="0" presId="urn:microsoft.com/office/officeart/2005/8/layout/orgChart1"/>
    <dgm:cxn modelId="{7682D63D-115B-4668-B175-5F1CF0763EE2}" type="presParOf" srcId="{32B31FF9-5F06-4AD5-BA85-753DEA7CD514}" destId="{93E562A6-03D8-4CE8-B2A2-7DA690BF7E98}" srcOrd="0" destOrd="0" presId="urn:microsoft.com/office/officeart/2005/8/layout/orgChart1"/>
    <dgm:cxn modelId="{B4005F7B-9F41-4EBA-B794-DBD9436BD01B}" type="presParOf" srcId="{32B31FF9-5F06-4AD5-BA85-753DEA7CD514}" destId="{7FFA0C92-F888-47D8-BB31-96224B214815}" srcOrd="1" destOrd="0" presId="urn:microsoft.com/office/officeart/2005/8/layout/orgChart1"/>
    <dgm:cxn modelId="{B5A58406-541A-461C-A927-8FC05B373FEC}" type="presParOf" srcId="{C22CC112-654F-42E1-A0C7-92E5437168CB}" destId="{F3740558-B58C-42BD-8C42-9FFA371CA81B}" srcOrd="1" destOrd="0" presId="urn:microsoft.com/office/officeart/2005/8/layout/orgChart1"/>
    <dgm:cxn modelId="{483A4FEF-94A8-4447-9D56-75D4972951E1}" type="presParOf" srcId="{C22CC112-654F-42E1-A0C7-92E5437168CB}" destId="{BBAA3D92-185F-4C07-9555-9DBCB7BED356}" srcOrd="2" destOrd="0" presId="urn:microsoft.com/office/officeart/2005/8/layout/orgChart1"/>
    <dgm:cxn modelId="{95985367-8D95-4AB4-B395-3C7A4443C0F1}" type="presParOf" srcId="{C6BD74C2-55DF-48A2-A040-D17CB017CC01}" destId="{52B2CA0E-FACC-41AE-8DD8-70EA48C59883}" srcOrd="2" destOrd="0" presId="urn:microsoft.com/office/officeart/2005/8/layout/orgChart1"/>
    <dgm:cxn modelId="{B838FF44-4503-42A8-BC47-22C175E50497}" type="presParOf" srcId="{C6BD74C2-55DF-48A2-A040-D17CB017CC01}" destId="{C6D35BC9-4E79-44B9-93D7-B6BA4F43F535}" srcOrd="3" destOrd="0" presId="urn:microsoft.com/office/officeart/2005/8/layout/orgChart1"/>
    <dgm:cxn modelId="{E4F4D9E9-69A7-46D7-A3B8-E2637EA31DB1}" type="presParOf" srcId="{C6D35BC9-4E79-44B9-93D7-B6BA4F43F535}" destId="{8F4CB382-6103-409C-9D32-E00CF67038DF}" srcOrd="0" destOrd="0" presId="urn:microsoft.com/office/officeart/2005/8/layout/orgChart1"/>
    <dgm:cxn modelId="{BF91D7B1-0577-40C3-B8B0-7EAED8BAD315}" type="presParOf" srcId="{8F4CB382-6103-409C-9D32-E00CF67038DF}" destId="{4442139E-F030-4A4F-BEC4-28721B03A598}" srcOrd="0" destOrd="0" presId="urn:microsoft.com/office/officeart/2005/8/layout/orgChart1"/>
    <dgm:cxn modelId="{D8E9EB44-785B-4236-A1E9-1DE8C1F0970C}" type="presParOf" srcId="{8F4CB382-6103-409C-9D32-E00CF67038DF}" destId="{C955E18A-5FFF-4218-B201-013347F3CEA3}" srcOrd="1" destOrd="0" presId="urn:microsoft.com/office/officeart/2005/8/layout/orgChart1"/>
    <dgm:cxn modelId="{E41BBE3B-A7E1-4712-9F9C-E729D07BF757}" type="presParOf" srcId="{C6D35BC9-4E79-44B9-93D7-B6BA4F43F535}" destId="{C9E2986A-324E-400F-A02C-FE752D712A1F}" srcOrd="1" destOrd="0" presId="urn:microsoft.com/office/officeart/2005/8/layout/orgChart1"/>
    <dgm:cxn modelId="{A1CA8C5C-E654-4910-BF60-56E152540DA7}" type="presParOf" srcId="{C6D35BC9-4E79-44B9-93D7-B6BA4F43F535}" destId="{B5BADE9A-4522-4A6A-8521-A8B923B922F0}" srcOrd="2" destOrd="0" presId="urn:microsoft.com/office/officeart/2005/8/layout/orgChart1"/>
    <dgm:cxn modelId="{8EEAD189-BC2C-4C55-ACC5-12196BC9B54C}" type="presParOf" srcId="{7EFBFBCB-5231-4FEB-8EE1-EC8BACD947F9}" destId="{A37CD6A6-7B36-4DC4-A264-748D55058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E91D3-317C-4146-82FB-DC993EAFBEF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FF2ADF-DC02-4C13-87C2-A6AE58E6BC02}">
      <dgm:prSet phldrT="[Texto]" custT="1"/>
      <dgm:spPr/>
      <dgm:t>
        <a:bodyPr/>
        <a:lstStyle/>
        <a:p>
          <a:r>
            <a:rPr lang="es-ES" sz="1800" dirty="0" smtClean="0"/>
            <a:t>Definición del Alcance</a:t>
          </a:r>
          <a:endParaRPr lang="es-ES" sz="1800" dirty="0"/>
        </a:p>
      </dgm:t>
    </dgm:pt>
    <dgm:pt modelId="{064F78C4-B827-4304-8300-BEB9CC778549}" type="parTrans" cxnId="{135D2F68-4D51-4838-A658-0CE48028A144}">
      <dgm:prSet/>
      <dgm:spPr/>
      <dgm:t>
        <a:bodyPr/>
        <a:lstStyle/>
        <a:p>
          <a:endParaRPr lang="es-ES" sz="2000"/>
        </a:p>
      </dgm:t>
    </dgm:pt>
    <dgm:pt modelId="{C98DDFFD-11E9-4AFF-8F17-014084495F0B}" type="sibTrans" cxnId="{135D2F68-4D51-4838-A658-0CE48028A144}">
      <dgm:prSet/>
      <dgm:spPr/>
      <dgm:t>
        <a:bodyPr/>
        <a:lstStyle/>
        <a:p>
          <a:endParaRPr lang="es-ES" sz="2000"/>
        </a:p>
      </dgm:t>
    </dgm:pt>
    <dgm:pt modelId="{C7FA1DEE-D9B0-466A-A8EE-7A27232F8020}">
      <dgm:prSet phldrT="[Texto]" custT="1"/>
      <dgm:spPr/>
      <dgm:t>
        <a:bodyPr/>
        <a:lstStyle/>
        <a:p>
          <a:r>
            <a:rPr lang="es-ES" sz="1800" dirty="0" smtClean="0"/>
            <a:t>Planificación</a:t>
          </a:r>
          <a:endParaRPr lang="es-ES" sz="1800" dirty="0"/>
        </a:p>
      </dgm:t>
    </dgm:pt>
    <dgm:pt modelId="{CD1DEE2A-9911-4B33-AAF6-F5EE68921368}" type="parTrans" cxnId="{6BD7E131-7713-4C33-B7D2-8C9E1B1AA301}">
      <dgm:prSet/>
      <dgm:spPr/>
      <dgm:t>
        <a:bodyPr/>
        <a:lstStyle/>
        <a:p>
          <a:endParaRPr lang="es-ES" sz="2000"/>
        </a:p>
      </dgm:t>
    </dgm:pt>
    <dgm:pt modelId="{38EB4001-E1AF-4036-956A-46906DD0D52B}" type="sibTrans" cxnId="{6BD7E131-7713-4C33-B7D2-8C9E1B1AA301}">
      <dgm:prSet/>
      <dgm:spPr/>
      <dgm:t>
        <a:bodyPr/>
        <a:lstStyle/>
        <a:p>
          <a:endParaRPr lang="es-ES" sz="2000"/>
        </a:p>
      </dgm:t>
    </dgm:pt>
    <dgm:pt modelId="{72185E5F-8B5A-40FD-AF22-17663919D2F4}">
      <dgm:prSet phldrT="[Texto]" custT="1"/>
      <dgm:spPr/>
      <dgm:t>
        <a:bodyPr/>
        <a:lstStyle/>
        <a:p>
          <a:r>
            <a:rPr lang="es-EC" sz="1800" dirty="0" smtClean="0"/>
            <a:t>Operación</a:t>
          </a:r>
          <a:endParaRPr lang="es-ES" sz="1800" dirty="0"/>
        </a:p>
      </dgm:t>
    </dgm:pt>
    <dgm:pt modelId="{F5687B31-9E3E-47CC-BD6B-1BFF620AD32E}" type="parTrans" cxnId="{95533D74-1717-4DFD-8FBA-FF47C6BDB095}">
      <dgm:prSet/>
      <dgm:spPr/>
      <dgm:t>
        <a:bodyPr/>
        <a:lstStyle/>
        <a:p>
          <a:endParaRPr lang="es-ES" sz="2000"/>
        </a:p>
      </dgm:t>
    </dgm:pt>
    <dgm:pt modelId="{9A1D8A43-F77A-4FB3-907E-87A0126ED163}" type="sibTrans" cxnId="{95533D74-1717-4DFD-8FBA-FF47C6BDB095}">
      <dgm:prSet/>
      <dgm:spPr/>
      <dgm:t>
        <a:bodyPr/>
        <a:lstStyle/>
        <a:p>
          <a:endParaRPr lang="es-ES" sz="2000"/>
        </a:p>
      </dgm:t>
    </dgm:pt>
    <dgm:pt modelId="{F21C1912-087A-4BB0-86C0-EE8A3E0FC6DB}">
      <dgm:prSet phldrT="[Texto]" custT="1"/>
      <dgm:spPr/>
      <dgm:t>
        <a:bodyPr/>
        <a:lstStyle/>
        <a:p>
          <a:r>
            <a:rPr lang="es-EC" sz="1800" dirty="0" smtClean="0"/>
            <a:t>Análisis e </a:t>
          </a:r>
          <a:r>
            <a:rPr lang="es-EC" sz="1600" dirty="0" smtClean="0"/>
            <a:t>interpretación</a:t>
          </a:r>
          <a:endParaRPr lang="es-ES" sz="1600" dirty="0"/>
        </a:p>
      </dgm:t>
    </dgm:pt>
    <dgm:pt modelId="{15344D7C-083D-4121-A302-2CA74B71F420}" type="parTrans" cxnId="{EAE60B14-D612-45DE-AAE1-1F32FC035B05}">
      <dgm:prSet/>
      <dgm:spPr/>
      <dgm:t>
        <a:bodyPr/>
        <a:lstStyle/>
        <a:p>
          <a:endParaRPr lang="es-ES" sz="2000"/>
        </a:p>
      </dgm:t>
    </dgm:pt>
    <dgm:pt modelId="{F2500CB6-7C50-4DF9-B60E-5C0AC1759F54}" type="sibTrans" cxnId="{EAE60B14-D612-45DE-AAE1-1F32FC035B05}">
      <dgm:prSet/>
      <dgm:spPr/>
      <dgm:t>
        <a:bodyPr/>
        <a:lstStyle/>
        <a:p>
          <a:endParaRPr lang="es-ES" sz="2000"/>
        </a:p>
      </dgm:t>
    </dgm:pt>
    <dgm:pt modelId="{9815F045-D794-4C7A-84F0-9D86A6508364}" type="pres">
      <dgm:prSet presAssocID="{B5CE91D3-317C-4146-82FB-DC993EAFBE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3FBD9A1-2662-4C75-AC5B-9CDD965A980E}" type="pres">
      <dgm:prSet presAssocID="{C2FF2ADF-DC02-4C13-87C2-A6AE58E6BC02}" presName="composite" presStyleCnt="0"/>
      <dgm:spPr/>
    </dgm:pt>
    <dgm:pt modelId="{6B2A8F9A-C908-4E1C-A4A1-AF86F783D71F}" type="pres">
      <dgm:prSet presAssocID="{C2FF2ADF-DC02-4C13-87C2-A6AE58E6BC02}" presName="LShape" presStyleLbl="alignNode1" presStyleIdx="0" presStyleCnt="7"/>
      <dgm:spPr/>
    </dgm:pt>
    <dgm:pt modelId="{60CA8D09-7997-43E4-A987-E7F802ED6095}" type="pres">
      <dgm:prSet presAssocID="{C2FF2ADF-DC02-4C13-87C2-A6AE58E6BC0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655A0F-229E-4A13-8441-C80EA34775CC}" type="pres">
      <dgm:prSet presAssocID="{C2FF2ADF-DC02-4C13-87C2-A6AE58E6BC02}" presName="Triangle" presStyleLbl="alignNode1" presStyleIdx="1" presStyleCnt="7"/>
      <dgm:spPr/>
    </dgm:pt>
    <dgm:pt modelId="{73AD73F4-F370-4903-B034-EF398C4F4002}" type="pres">
      <dgm:prSet presAssocID="{C98DDFFD-11E9-4AFF-8F17-014084495F0B}" presName="sibTrans" presStyleCnt="0"/>
      <dgm:spPr/>
    </dgm:pt>
    <dgm:pt modelId="{E6687E23-1269-40FE-98DF-A3C77FD59F9B}" type="pres">
      <dgm:prSet presAssocID="{C98DDFFD-11E9-4AFF-8F17-014084495F0B}" presName="space" presStyleCnt="0"/>
      <dgm:spPr/>
    </dgm:pt>
    <dgm:pt modelId="{868E1C38-C8B0-4E0A-A71A-87AEA7EB47B0}" type="pres">
      <dgm:prSet presAssocID="{C7FA1DEE-D9B0-466A-A8EE-7A27232F8020}" presName="composite" presStyleCnt="0"/>
      <dgm:spPr/>
    </dgm:pt>
    <dgm:pt modelId="{CCFEE227-49FD-4976-8D88-D16672DE09B5}" type="pres">
      <dgm:prSet presAssocID="{C7FA1DEE-D9B0-466A-A8EE-7A27232F8020}" presName="LShape" presStyleLbl="alignNode1" presStyleIdx="2" presStyleCnt="7"/>
      <dgm:spPr/>
    </dgm:pt>
    <dgm:pt modelId="{CF5A89E0-E390-47BC-A07C-C4BE3DD547EF}" type="pres">
      <dgm:prSet presAssocID="{C7FA1DEE-D9B0-466A-A8EE-7A27232F802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2F68F-ECC7-4EE0-BD96-722C1E4AE411}" type="pres">
      <dgm:prSet presAssocID="{C7FA1DEE-D9B0-466A-A8EE-7A27232F8020}" presName="Triangle" presStyleLbl="alignNode1" presStyleIdx="3" presStyleCnt="7"/>
      <dgm:spPr/>
    </dgm:pt>
    <dgm:pt modelId="{F8537BDF-8D64-4F8D-B311-C24470DD3872}" type="pres">
      <dgm:prSet presAssocID="{38EB4001-E1AF-4036-956A-46906DD0D52B}" presName="sibTrans" presStyleCnt="0"/>
      <dgm:spPr/>
    </dgm:pt>
    <dgm:pt modelId="{5CE4F91E-944E-4D6F-B377-0127D534E114}" type="pres">
      <dgm:prSet presAssocID="{38EB4001-E1AF-4036-956A-46906DD0D52B}" presName="space" presStyleCnt="0"/>
      <dgm:spPr/>
    </dgm:pt>
    <dgm:pt modelId="{E861DE4F-2C75-45D3-9FCD-D221E3017F3C}" type="pres">
      <dgm:prSet presAssocID="{72185E5F-8B5A-40FD-AF22-17663919D2F4}" presName="composite" presStyleCnt="0"/>
      <dgm:spPr/>
    </dgm:pt>
    <dgm:pt modelId="{9B128A80-43FE-45D6-800C-F086F38A8D40}" type="pres">
      <dgm:prSet presAssocID="{72185E5F-8B5A-40FD-AF22-17663919D2F4}" presName="LShape" presStyleLbl="alignNode1" presStyleIdx="4" presStyleCnt="7"/>
      <dgm:spPr/>
    </dgm:pt>
    <dgm:pt modelId="{D6B971EA-24C0-4005-A02B-39B0A58EB752}" type="pres">
      <dgm:prSet presAssocID="{72185E5F-8B5A-40FD-AF22-17663919D2F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73C08-30BA-4F16-B0E6-A409EF1A28ED}" type="pres">
      <dgm:prSet presAssocID="{72185E5F-8B5A-40FD-AF22-17663919D2F4}" presName="Triangle" presStyleLbl="alignNode1" presStyleIdx="5" presStyleCnt="7"/>
      <dgm:spPr/>
    </dgm:pt>
    <dgm:pt modelId="{AD6090CF-D012-4618-83AD-07537E60333A}" type="pres">
      <dgm:prSet presAssocID="{9A1D8A43-F77A-4FB3-907E-87A0126ED163}" presName="sibTrans" presStyleCnt="0"/>
      <dgm:spPr/>
    </dgm:pt>
    <dgm:pt modelId="{4F9F866A-8BD8-4715-8366-0A2070612FC2}" type="pres">
      <dgm:prSet presAssocID="{9A1D8A43-F77A-4FB3-907E-87A0126ED163}" presName="space" presStyleCnt="0"/>
      <dgm:spPr/>
    </dgm:pt>
    <dgm:pt modelId="{A1B3716F-5FDA-4496-B0DC-2A1E57CD4015}" type="pres">
      <dgm:prSet presAssocID="{F21C1912-087A-4BB0-86C0-EE8A3E0FC6DB}" presName="composite" presStyleCnt="0"/>
      <dgm:spPr/>
    </dgm:pt>
    <dgm:pt modelId="{1A932DF2-915A-4B17-A08B-3C52D7A4A36E}" type="pres">
      <dgm:prSet presAssocID="{F21C1912-087A-4BB0-86C0-EE8A3E0FC6DB}" presName="LShape" presStyleLbl="alignNode1" presStyleIdx="6" presStyleCnt="7"/>
      <dgm:spPr/>
    </dgm:pt>
    <dgm:pt modelId="{B2149FC0-5CD9-48CC-A625-8B10195A51D9}" type="pres">
      <dgm:prSet presAssocID="{F21C1912-087A-4BB0-86C0-EE8A3E0FC6D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826DE3-77E1-486F-8126-49126595DB3F}" type="presOf" srcId="{C2FF2ADF-DC02-4C13-87C2-A6AE58E6BC02}" destId="{60CA8D09-7997-43E4-A987-E7F802ED6095}" srcOrd="0" destOrd="0" presId="urn:microsoft.com/office/officeart/2009/3/layout/StepUpProcess"/>
    <dgm:cxn modelId="{135D2F68-4D51-4838-A658-0CE48028A144}" srcId="{B5CE91D3-317C-4146-82FB-DC993EAFBEF8}" destId="{C2FF2ADF-DC02-4C13-87C2-A6AE58E6BC02}" srcOrd="0" destOrd="0" parTransId="{064F78C4-B827-4304-8300-BEB9CC778549}" sibTransId="{C98DDFFD-11E9-4AFF-8F17-014084495F0B}"/>
    <dgm:cxn modelId="{6BD7E131-7713-4C33-B7D2-8C9E1B1AA301}" srcId="{B5CE91D3-317C-4146-82FB-DC993EAFBEF8}" destId="{C7FA1DEE-D9B0-466A-A8EE-7A27232F8020}" srcOrd="1" destOrd="0" parTransId="{CD1DEE2A-9911-4B33-AAF6-F5EE68921368}" sibTransId="{38EB4001-E1AF-4036-956A-46906DD0D52B}"/>
    <dgm:cxn modelId="{EAE60B14-D612-45DE-AAE1-1F32FC035B05}" srcId="{B5CE91D3-317C-4146-82FB-DC993EAFBEF8}" destId="{F21C1912-087A-4BB0-86C0-EE8A3E0FC6DB}" srcOrd="3" destOrd="0" parTransId="{15344D7C-083D-4121-A302-2CA74B71F420}" sibTransId="{F2500CB6-7C50-4DF9-B60E-5C0AC1759F54}"/>
    <dgm:cxn modelId="{D8BA8175-F123-437E-A89E-3A20FADCA30B}" type="presOf" srcId="{C7FA1DEE-D9B0-466A-A8EE-7A27232F8020}" destId="{CF5A89E0-E390-47BC-A07C-C4BE3DD547EF}" srcOrd="0" destOrd="0" presId="urn:microsoft.com/office/officeart/2009/3/layout/StepUpProcess"/>
    <dgm:cxn modelId="{95533D74-1717-4DFD-8FBA-FF47C6BDB095}" srcId="{B5CE91D3-317C-4146-82FB-DC993EAFBEF8}" destId="{72185E5F-8B5A-40FD-AF22-17663919D2F4}" srcOrd="2" destOrd="0" parTransId="{F5687B31-9E3E-47CC-BD6B-1BFF620AD32E}" sibTransId="{9A1D8A43-F77A-4FB3-907E-87A0126ED163}"/>
    <dgm:cxn modelId="{6740CA17-64FD-4540-8725-64675A7890EA}" type="presOf" srcId="{72185E5F-8B5A-40FD-AF22-17663919D2F4}" destId="{D6B971EA-24C0-4005-A02B-39B0A58EB752}" srcOrd="0" destOrd="0" presId="urn:microsoft.com/office/officeart/2009/3/layout/StepUpProcess"/>
    <dgm:cxn modelId="{05533341-10FC-4D86-B3C4-1D46910C0068}" type="presOf" srcId="{B5CE91D3-317C-4146-82FB-DC993EAFBEF8}" destId="{9815F045-D794-4C7A-84F0-9D86A6508364}" srcOrd="0" destOrd="0" presId="urn:microsoft.com/office/officeart/2009/3/layout/StepUpProcess"/>
    <dgm:cxn modelId="{77027D1F-1280-4FB8-A993-FD97FE009C22}" type="presOf" srcId="{F21C1912-087A-4BB0-86C0-EE8A3E0FC6DB}" destId="{B2149FC0-5CD9-48CC-A625-8B10195A51D9}" srcOrd="0" destOrd="0" presId="urn:microsoft.com/office/officeart/2009/3/layout/StepUpProcess"/>
    <dgm:cxn modelId="{A9B6EDBF-D0C3-4493-83A0-63C5960F9AEC}" type="presParOf" srcId="{9815F045-D794-4C7A-84F0-9D86A6508364}" destId="{B3FBD9A1-2662-4C75-AC5B-9CDD965A980E}" srcOrd="0" destOrd="0" presId="urn:microsoft.com/office/officeart/2009/3/layout/StepUpProcess"/>
    <dgm:cxn modelId="{88C09056-5DF6-4D6F-AB23-51680E9CB505}" type="presParOf" srcId="{B3FBD9A1-2662-4C75-AC5B-9CDD965A980E}" destId="{6B2A8F9A-C908-4E1C-A4A1-AF86F783D71F}" srcOrd="0" destOrd="0" presId="urn:microsoft.com/office/officeart/2009/3/layout/StepUpProcess"/>
    <dgm:cxn modelId="{2F28C488-80BF-445C-932B-65B9103B4489}" type="presParOf" srcId="{B3FBD9A1-2662-4C75-AC5B-9CDD965A980E}" destId="{60CA8D09-7997-43E4-A987-E7F802ED6095}" srcOrd="1" destOrd="0" presId="urn:microsoft.com/office/officeart/2009/3/layout/StepUpProcess"/>
    <dgm:cxn modelId="{D7DBCA87-AD93-41B9-A0F1-861621D502B7}" type="presParOf" srcId="{B3FBD9A1-2662-4C75-AC5B-9CDD965A980E}" destId="{46655A0F-229E-4A13-8441-C80EA34775CC}" srcOrd="2" destOrd="0" presId="urn:microsoft.com/office/officeart/2009/3/layout/StepUpProcess"/>
    <dgm:cxn modelId="{CA202BF8-6240-44DB-9C00-04871489BB57}" type="presParOf" srcId="{9815F045-D794-4C7A-84F0-9D86A6508364}" destId="{73AD73F4-F370-4903-B034-EF398C4F4002}" srcOrd="1" destOrd="0" presId="urn:microsoft.com/office/officeart/2009/3/layout/StepUpProcess"/>
    <dgm:cxn modelId="{19D7E00D-CFAA-4A30-A9C9-49C65D41B5ED}" type="presParOf" srcId="{73AD73F4-F370-4903-B034-EF398C4F4002}" destId="{E6687E23-1269-40FE-98DF-A3C77FD59F9B}" srcOrd="0" destOrd="0" presId="urn:microsoft.com/office/officeart/2009/3/layout/StepUpProcess"/>
    <dgm:cxn modelId="{3FF85C78-F914-490C-AFB0-40D3F8703DFA}" type="presParOf" srcId="{9815F045-D794-4C7A-84F0-9D86A6508364}" destId="{868E1C38-C8B0-4E0A-A71A-87AEA7EB47B0}" srcOrd="2" destOrd="0" presId="urn:microsoft.com/office/officeart/2009/3/layout/StepUpProcess"/>
    <dgm:cxn modelId="{DA46EC9F-544F-4DD5-80A6-0E3EB316A20A}" type="presParOf" srcId="{868E1C38-C8B0-4E0A-A71A-87AEA7EB47B0}" destId="{CCFEE227-49FD-4976-8D88-D16672DE09B5}" srcOrd="0" destOrd="0" presId="urn:microsoft.com/office/officeart/2009/3/layout/StepUpProcess"/>
    <dgm:cxn modelId="{4FFD9A8C-6E4A-48D3-8B43-43275AE23D2F}" type="presParOf" srcId="{868E1C38-C8B0-4E0A-A71A-87AEA7EB47B0}" destId="{CF5A89E0-E390-47BC-A07C-C4BE3DD547EF}" srcOrd="1" destOrd="0" presId="urn:microsoft.com/office/officeart/2009/3/layout/StepUpProcess"/>
    <dgm:cxn modelId="{C317C576-61BC-4DF2-AEBD-BDB2AB2C82ED}" type="presParOf" srcId="{868E1C38-C8B0-4E0A-A71A-87AEA7EB47B0}" destId="{DA12F68F-ECC7-4EE0-BD96-722C1E4AE411}" srcOrd="2" destOrd="0" presId="urn:microsoft.com/office/officeart/2009/3/layout/StepUpProcess"/>
    <dgm:cxn modelId="{DBEB541A-2689-4A98-8BE9-1F594990465F}" type="presParOf" srcId="{9815F045-D794-4C7A-84F0-9D86A6508364}" destId="{F8537BDF-8D64-4F8D-B311-C24470DD3872}" srcOrd="3" destOrd="0" presId="urn:microsoft.com/office/officeart/2009/3/layout/StepUpProcess"/>
    <dgm:cxn modelId="{465A4CA6-7002-4730-81AD-37E569FF8DC8}" type="presParOf" srcId="{F8537BDF-8D64-4F8D-B311-C24470DD3872}" destId="{5CE4F91E-944E-4D6F-B377-0127D534E114}" srcOrd="0" destOrd="0" presId="urn:microsoft.com/office/officeart/2009/3/layout/StepUpProcess"/>
    <dgm:cxn modelId="{624E0D1A-47FA-46AF-9E5A-D6E24B916EB3}" type="presParOf" srcId="{9815F045-D794-4C7A-84F0-9D86A6508364}" destId="{E861DE4F-2C75-45D3-9FCD-D221E3017F3C}" srcOrd="4" destOrd="0" presId="urn:microsoft.com/office/officeart/2009/3/layout/StepUpProcess"/>
    <dgm:cxn modelId="{E177D008-F675-42BA-951B-14C1832BBD6F}" type="presParOf" srcId="{E861DE4F-2C75-45D3-9FCD-D221E3017F3C}" destId="{9B128A80-43FE-45D6-800C-F086F38A8D40}" srcOrd="0" destOrd="0" presId="urn:microsoft.com/office/officeart/2009/3/layout/StepUpProcess"/>
    <dgm:cxn modelId="{F7270C03-CBD5-4F6E-82C3-B1F54C9BA7D6}" type="presParOf" srcId="{E861DE4F-2C75-45D3-9FCD-D221E3017F3C}" destId="{D6B971EA-24C0-4005-A02B-39B0A58EB752}" srcOrd="1" destOrd="0" presId="urn:microsoft.com/office/officeart/2009/3/layout/StepUpProcess"/>
    <dgm:cxn modelId="{AE16E29A-169D-4B49-92C1-0A87662905BE}" type="presParOf" srcId="{E861DE4F-2C75-45D3-9FCD-D221E3017F3C}" destId="{29A73C08-30BA-4F16-B0E6-A409EF1A28ED}" srcOrd="2" destOrd="0" presId="urn:microsoft.com/office/officeart/2009/3/layout/StepUpProcess"/>
    <dgm:cxn modelId="{55A8008F-EA67-4102-BE08-21B68739B062}" type="presParOf" srcId="{9815F045-D794-4C7A-84F0-9D86A6508364}" destId="{AD6090CF-D012-4618-83AD-07537E60333A}" srcOrd="5" destOrd="0" presId="urn:microsoft.com/office/officeart/2009/3/layout/StepUpProcess"/>
    <dgm:cxn modelId="{89D40DD9-34E6-4B90-8036-E44356832B31}" type="presParOf" srcId="{AD6090CF-D012-4618-83AD-07537E60333A}" destId="{4F9F866A-8BD8-4715-8366-0A2070612FC2}" srcOrd="0" destOrd="0" presId="urn:microsoft.com/office/officeart/2009/3/layout/StepUpProcess"/>
    <dgm:cxn modelId="{6924F613-58E3-4FF7-89B3-DE834F7693F7}" type="presParOf" srcId="{9815F045-D794-4C7A-84F0-9D86A6508364}" destId="{A1B3716F-5FDA-4496-B0DC-2A1E57CD4015}" srcOrd="6" destOrd="0" presId="urn:microsoft.com/office/officeart/2009/3/layout/StepUpProcess"/>
    <dgm:cxn modelId="{2B8A9DC3-686A-43F8-89F7-A1D2373EE074}" type="presParOf" srcId="{A1B3716F-5FDA-4496-B0DC-2A1E57CD4015}" destId="{1A932DF2-915A-4B17-A08B-3C52D7A4A36E}" srcOrd="0" destOrd="0" presId="urn:microsoft.com/office/officeart/2009/3/layout/StepUpProcess"/>
    <dgm:cxn modelId="{D7C78247-DFCB-4A33-832F-F8D998AD2C07}" type="presParOf" srcId="{A1B3716F-5FDA-4496-B0DC-2A1E57CD4015}" destId="{B2149FC0-5CD9-48CC-A625-8B10195A51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67F8A-0E8D-4F6C-89FD-30B8F274870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6973763-B250-4979-9279-C2D4B23ADA0A}">
      <dgm:prSet phldrT="[Texto]"/>
      <dgm:spPr/>
      <dgm:t>
        <a:bodyPr/>
        <a:lstStyle/>
        <a:p>
          <a:r>
            <a:rPr lang="es-ES" dirty="0" smtClean="0"/>
            <a:t>Analizar</a:t>
          </a:r>
          <a:endParaRPr lang="es-ES" dirty="0"/>
        </a:p>
      </dgm:t>
    </dgm:pt>
    <dgm:pt modelId="{CC4464ED-31A9-4414-89EF-BA793331E914}" type="parTrans" cxnId="{F5EEF40F-2A57-4E84-9E5A-EB1D5F3EC2A8}">
      <dgm:prSet/>
      <dgm:spPr/>
      <dgm:t>
        <a:bodyPr/>
        <a:lstStyle/>
        <a:p>
          <a:endParaRPr lang="es-ES"/>
        </a:p>
      </dgm:t>
    </dgm:pt>
    <dgm:pt modelId="{49543CB3-D7F3-4CD5-A0A0-80657A176E95}" type="sibTrans" cxnId="{F5EEF40F-2A57-4E84-9E5A-EB1D5F3EC2A8}">
      <dgm:prSet/>
      <dgm:spPr/>
      <dgm:t>
        <a:bodyPr/>
        <a:lstStyle/>
        <a:p>
          <a:endParaRPr lang="es-ES"/>
        </a:p>
      </dgm:t>
    </dgm:pt>
    <dgm:pt modelId="{6426D03C-9135-4CF1-9D99-C3EDBC8684BD}">
      <dgm:prSet phldrT="[Texto]"/>
      <dgm:spPr/>
      <dgm:t>
        <a:bodyPr/>
        <a:lstStyle/>
        <a:p>
          <a:r>
            <a:rPr lang="es-ES" dirty="0" smtClean="0"/>
            <a:t>Mantenibilidad</a:t>
          </a:r>
          <a:endParaRPr lang="es-ES" dirty="0"/>
        </a:p>
      </dgm:t>
    </dgm:pt>
    <dgm:pt modelId="{F62C6C90-7AEC-4B1E-B65B-F459AC589E9E}" type="parTrans" cxnId="{E32F47FD-4CF8-471F-B55B-ED1C1CDCAC29}">
      <dgm:prSet/>
      <dgm:spPr/>
      <dgm:t>
        <a:bodyPr/>
        <a:lstStyle/>
        <a:p>
          <a:endParaRPr lang="es-ES"/>
        </a:p>
      </dgm:t>
    </dgm:pt>
    <dgm:pt modelId="{87CBDAB6-DA2E-4EEC-BC07-3F99F324D641}" type="sibTrans" cxnId="{E32F47FD-4CF8-471F-B55B-ED1C1CDCAC29}">
      <dgm:prSet/>
      <dgm:spPr/>
      <dgm:t>
        <a:bodyPr/>
        <a:lstStyle/>
        <a:p>
          <a:endParaRPr lang="es-ES"/>
        </a:p>
      </dgm:t>
    </dgm:pt>
    <dgm:pt modelId="{6D01C376-D2E4-4740-B45F-0D9C12027D81}">
      <dgm:prSet phldrT="[Texto]"/>
      <dgm:spPr/>
      <dgm:t>
        <a:bodyPr/>
        <a:lstStyle/>
        <a:p>
          <a:r>
            <a:rPr lang="es-ES" dirty="0" smtClean="0"/>
            <a:t>Contexto</a:t>
          </a:r>
          <a:endParaRPr lang="es-ES" dirty="0"/>
        </a:p>
      </dgm:t>
    </dgm:pt>
    <dgm:pt modelId="{E66CD0E3-C549-4DBD-8D6A-6A7C60421C9E}" type="parTrans" cxnId="{848C0BF9-3EB7-498B-A073-C6B869ADA6DD}">
      <dgm:prSet/>
      <dgm:spPr/>
      <dgm:t>
        <a:bodyPr/>
        <a:lstStyle/>
        <a:p>
          <a:endParaRPr lang="es-ES"/>
        </a:p>
      </dgm:t>
    </dgm:pt>
    <dgm:pt modelId="{DECD20E1-A9FD-4F5E-95BC-34E070D14D1C}" type="sibTrans" cxnId="{848C0BF9-3EB7-498B-A073-C6B869ADA6DD}">
      <dgm:prSet/>
      <dgm:spPr/>
      <dgm:t>
        <a:bodyPr/>
        <a:lstStyle/>
        <a:p>
          <a:endParaRPr lang="es-ES"/>
        </a:p>
      </dgm:t>
    </dgm:pt>
    <dgm:pt modelId="{A77EB78E-DDF1-429B-A9FB-8CDEADE4FE41}">
      <dgm:prSet/>
      <dgm:spPr/>
      <dgm:t>
        <a:bodyPr/>
        <a:lstStyle/>
        <a:p>
          <a:r>
            <a:rPr lang="es-ES" dirty="0" smtClean="0"/>
            <a:t>De un proyecto de software</a:t>
          </a:r>
          <a:endParaRPr lang="es-ES" dirty="0"/>
        </a:p>
      </dgm:t>
    </dgm:pt>
    <dgm:pt modelId="{60DD8C18-771F-48D6-9922-AE81EC44B9AE}" type="parTrans" cxnId="{F1A03CF2-B9E9-4FCC-913F-45B532F1881F}">
      <dgm:prSet/>
      <dgm:spPr/>
      <dgm:t>
        <a:bodyPr/>
        <a:lstStyle/>
        <a:p>
          <a:endParaRPr lang="es-ES"/>
        </a:p>
      </dgm:t>
    </dgm:pt>
    <dgm:pt modelId="{BADE857A-E3DA-4E8E-920D-85DF937B3B5F}" type="sibTrans" cxnId="{F1A03CF2-B9E9-4FCC-913F-45B532F1881F}">
      <dgm:prSet/>
      <dgm:spPr/>
      <dgm:t>
        <a:bodyPr/>
        <a:lstStyle/>
        <a:p>
          <a:endParaRPr lang="es-ES"/>
        </a:p>
      </dgm:t>
    </dgm:pt>
    <dgm:pt modelId="{0909A0D8-5AE7-444E-A3D1-1E4FD0F8FEE9}">
      <dgm:prSet/>
      <dgm:spPr/>
      <dgm:t>
        <a:bodyPr/>
        <a:lstStyle/>
        <a:p>
          <a:r>
            <a:rPr lang="es-ES" dirty="0" smtClean="0"/>
            <a:t>Influencia del uso de los paradigmas</a:t>
          </a:r>
          <a:endParaRPr lang="es-ES" dirty="0"/>
        </a:p>
      </dgm:t>
    </dgm:pt>
    <dgm:pt modelId="{51B8C339-DC6A-4B6F-8B5E-1864C4FEE666}" type="parTrans" cxnId="{5A7E6487-FA89-41F1-92A4-001A0A8ED787}">
      <dgm:prSet/>
      <dgm:spPr/>
      <dgm:t>
        <a:bodyPr/>
        <a:lstStyle/>
        <a:p>
          <a:endParaRPr lang="es-ES"/>
        </a:p>
      </dgm:t>
    </dgm:pt>
    <dgm:pt modelId="{CD3439EA-ADCF-4981-978A-749FD2298352}" type="sibTrans" cxnId="{5A7E6487-FA89-41F1-92A4-001A0A8ED787}">
      <dgm:prSet/>
      <dgm:spPr/>
      <dgm:t>
        <a:bodyPr/>
        <a:lstStyle/>
        <a:p>
          <a:endParaRPr lang="es-ES"/>
        </a:p>
      </dgm:t>
    </dgm:pt>
    <dgm:pt modelId="{F60A51F4-2778-4805-ABB7-003DB3747D25}">
      <dgm:prSet/>
      <dgm:spPr/>
      <dgm:t>
        <a:bodyPr/>
        <a:lstStyle/>
        <a:p>
          <a:r>
            <a:rPr lang="es-ES" dirty="0" smtClean="0"/>
            <a:t>Estudiantes de pregrado de la ESPE</a:t>
          </a:r>
          <a:endParaRPr lang="es-ES" dirty="0"/>
        </a:p>
      </dgm:t>
    </dgm:pt>
    <dgm:pt modelId="{376693EB-AA2A-497A-8CED-00D268DDD305}" type="parTrans" cxnId="{9273A81D-BDEF-4859-A54A-0F09E5C2BBA7}">
      <dgm:prSet/>
      <dgm:spPr/>
      <dgm:t>
        <a:bodyPr/>
        <a:lstStyle/>
        <a:p>
          <a:endParaRPr lang="es-ES"/>
        </a:p>
      </dgm:t>
    </dgm:pt>
    <dgm:pt modelId="{3B9F5BCD-A8D2-433F-8883-C3DD888E7657}" type="sibTrans" cxnId="{9273A81D-BDEF-4859-A54A-0F09E5C2BBA7}">
      <dgm:prSet/>
      <dgm:spPr/>
      <dgm:t>
        <a:bodyPr/>
        <a:lstStyle/>
        <a:p>
          <a:endParaRPr lang="es-ES"/>
        </a:p>
      </dgm:t>
    </dgm:pt>
    <dgm:pt modelId="{7C1FF022-8E82-4724-8A31-E2DDB63FB969}" type="pres">
      <dgm:prSet presAssocID="{2C167F8A-0E8D-4F6C-89FD-30B8F27487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ADFF41-404F-4CBA-BAF5-52080D2166DD}" type="pres">
      <dgm:prSet presAssocID="{26973763-B250-4979-9279-C2D4B23ADA0A}" presName="parentLin" presStyleCnt="0"/>
      <dgm:spPr/>
    </dgm:pt>
    <dgm:pt modelId="{F90E6548-9C1D-48CC-8C31-3840FB956FAD}" type="pres">
      <dgm:prSet presAssocID="{26973763-B250-4979-9279-C2D4B23ADA0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EA692CF-7461-4F02-B4DB-A9561DA21C33}" type="pres">
      <dgm:prSet presAssocID="{26973763-B250-4979-9279-C2D4B23ADA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1731F7-733A-4645-986E-1CE90B1F8B10}" type="pres">
      <dgm:prSet presAssocID="{26973763-B250-4979-9279-C2D4B23ADA0A}" presName="negativeSpace" presStyleCnt="0"/>
      <dgm:spPr/>
    </dgm:pt>
    <dgm:pt modelId="{7410B7AE-8C6C-4823-844D-FEF4FCADBF23}" type="pres">
      <dgm:prSet presAssocID="{26973763-B250-4979-9279-C2D4B23ADA0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8D528-647F-4681-9D69-13F20B698C53}" type="pres">
      <dgm:prSet presAssocID="{49543CB3-D7F3-4CD5-A0A0-80657A176E95}" presName="spaceBetweenRectangles" presStyleCnt="0"/>
      <dgm:spPr/>
    </dgm:pt>
    <dgm:pt modelId="{FC73ECD9-A25F-4A7B-9725-9E81284C6614}" type="pres">
      <dgm:prSet presAssocID="{6426D03C-9135-4CF1-9D99-C3EDBC8684BD}" presName="parentLin" presStyleCnt="0"/>
      <dgm:spPr/>
    </dgm:pt>
    <dgm:pt modelId="{0594D8CD-BF0E-4DE7-93BB-F09B66872F61}" type="pres">
      <dgm:prSet presAssocID="{6426D03C-9135-4CF1-9D99-C3EDBC8684B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A369C14-23E5-4D81-8DEB-236EDD634B89}" type="pres">
      <dgm:prSet presAssocID="{6426D03C-9135-4CF1-9D99-C3EDBC8684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4CE2E-0019-4064-B499-C76E49D546BF}" type="pres">
      <dgm:prSet presAssocID="{6426D03C-9135-4CF1-9D99-C3EDBC8684BD}" presName="negativeSpace" presStyleCnt="0"/>
      <dgm:spPr/>
    </dgm:pt>
    <dgm:pt modelId="{0926D957-3134-43BD-90BF-EE5CB6BE7BB4}" type="pres">
      <dgm:prSet presAssocID="{6426D03C-9135-4CF1-9D99-C3EDBC8684BD}" presName="childText" presStyleLbl="conFgAcc1" presStyleIdx="1" presStyleCnt="3" custLinFactNeighborX="-4337" custLinFactNeighborY="-60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80DDD-2EC4-4A42-8B47-9D1011C9EFAF}" type="pres">
      <dgm:prSet presAssocID="{87CBDAB6-DA2E-4EEC-BC07-3F99F324D641}" presName="spaceBetweenRectangles" presStyleCnt="0"/>
      <dgm:spPr/>
    </dgm:pt>
    <dgm:pt modelId="{6E73E52D-B8BB-4947-9713-78AE19B3840A}" type="pres">
      <dgm:prSet presAssocID="{6D01C376-D2E4-4740-B45F-0D9C12027D81}" presName="parentLin" presStyleCnt="0"/>
      <dgm:spPr/>
    </dgm:pt>
    <dgm:pt modelId="{B425A569-DE55-4EA4-B806-A56C624C14BD}" type="pres">
      <dgm:prSet presAssocID="{6D01C376-D2E4-4740-B45F-0D9C12027D8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4E2F457B-581D-450D-8D58-7BFCB8592E0D}" type="pres">
      <dgm:prSet presAssocID="{6D01C376-D2E4-4740-B45F-0D9C12027D8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E1C2BE-B490-4922-8ED4-981F04B43F95}" type="pres">
      <dgm:prSet presAssocID="{6D01C376-D2E4-4740-B45F-0D9C12027D81}" presName="negativeSpace" presStyleCnt="0"/>
      <dgm:spPr/>
    </dgm:pt>
    <dgm:pt modelId="{F7DACCE2-8085-4659-B52A-6F974FA82F22}" type="pres">
      <dgm:prSet presAssocID="{6D01C376-D2E4-4740-B45F-0D9C12027D8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FCAE7D-5FB1-48E0-B234-30925735AB84}" type="presOf" srcId="{2C167F8A-0E8D-4F6C-89FD-30B8F2748709}" destId="{7C1FF022-8E82-4724-8A31-E2DDB63FB969}" srcOrd="0" destOrd="0" presId="urn:microsoft.com/office/officeart/2005/8/layout/list1"/>
    <dgm:cxn modelId="{7BC3BE74-8D0E-499E-93B7-2CC32E11A9D0}" type="presOf" srcId="{26973763-B250-4979-9279-C2D4B23ADA0A}" destId="{FEA692CF-7461-4F02-B4DB-A9561DA21C33}" srcOrd="1" destOrd="0" presId="urn:microsoft.com/office/officeart/2005/8/layout/list1"/>
    <dgm:cxn modelId="{DEDD3087-75B3-4D8F-B589-C78BCF0FA377}" type="presOf" srcId="{6426D03C-9135-4CF1-9D99-C3EDBC8684BD}" destId="{BA369C14-23E5-4D81-8DEB-236EDD634B89}" srcOrd="1" destOrd="0" presId="urn:microsoft.com/office/officeart/2005/8/layout/list1"/>
    <dgm:cxn modelId="{1AB693B0-90B2-47D8-97A4-4D7F403F0800}" type="presOf" srcId="{26973763-B250-4979-9279-C2D4B23ADA0A}" destId="{F90E6548-9C1D-48CC-8C31-3840FB956FAD}" srcOrd="0" destOrd="0" presId="urn:microsoft.com/office/officeart/2005/8/layout/list1"/>
    <dgm:cxn modelId="{9273A81D-BDEF-4859-A54A-0F09E5C2BBA7}" srcId="{6D01C376-D2E4-4740-B45F-0D9C12027D81}" destId="{F60A51F4-2778-4805-ABB7-003DB3747D25}" srcOrd="0" destOrd="0" parTransId="{376693EB-AA2A-497A-8CED-00D268DDD305}" sibTransId="{3B9F5BCD-A8D2-433F-8883-C3DD888E7657}"/>
    <dgm:cxn modelId="{5A7E6487-FA89-41F1-92A4-001A0A8ED787}" srcId="{26973763-B250-4979-9279-C2D4B23ADA0A}" destId="{0909A0D8-5AE7-444E-A3D1-1E4FD0F8FEE9}" srcOrd="0" destOrd="0" parTransId="{51B8C339-DC6A-4B6F-8B5E-1864C4FEE666}" sibTransId="{CD3439EA-ADCF-4981-978A-749FD2298352}"/>
    <dgm:cxn modelId="{A2BC3AD0-3F3D-40F6-9B15-3817C83EEDB4}" type="presOf" srcId="{6D01C376-D2E4-4740-B45F-0D9C12027D81}" destId="{4E2F457B-581D-450D-8D58-7BFCB8592E0D}" srcOrd="1" destOrd="0" presId="urn:microsoft.com/office/officeart/2005/8/layout/list1"/>
    <dgm:cxn modelId="{F5EEF40F-2A57-4E84-9E5A-EB1D5F3EC2A8}" srcId="{2C167F8A-0E8D-4F6C-89FD-30B8F2748709}" destId="{26973763-B250-4979-9279-C2D4B23ADA0A}" srcOrd="0" destOrd="0" parTransId="{CC4464ED-31A9-4414-89EF-BA793331E914}" sibTransId="{49543CB3-D7F3-4CD5-A0A0-80657A176E95}"/>
    <dgm:cxn modelId="{7B8EF677-283B-4DB7-BD3A-E42DFEC5B725}" type="presOf" srcId="{F60A51F4-2778-4805-ABB7-003DB3747D25}" destId="{F7DACCE2-8085-4659-B52A-6F974FA82F22}" srcOrd="0" destOrd="0" presId="urn:microsoft.com/office/officeart/2005/8/layout/list1"/>
    <dgm:cxn modelId="{DEC0A92B-21F3-4BE5-A127-6274C5A54591}" type="presOf" srcId="{6D01C376-D2E4-4740-B45F-0D9C12027D81}" destId="{B425A569-DE55-4EA4-B806-A56C624C14BD}" srcOrd="0" destOrd="0" presId="urn:microsoft.com/office/officeart/2005/8/layout/list1"/>
    <dgm:cxn modelId="{8BE074B2-36F9-4742-A02C-EE7930F5DB01}" type="presOf" srcId="{6426D03C-9135-4CF1-9D99-C3EDBC8684BD}" destId="{0594D8CD-BF0E-4DE7-93BB-F09B66872F61}" srcOrd="0" destOrd="0" presId="urn:microsoft.com/office/officeart/2005/8/layout/list1"/>
    <dgm:cxn modelId="{E32F47FD-4CF8-471F-B55B-ED1C1CDCAC29}" srcId="{2C167F8A-0E8D-4F6C-89FD-30B8F2748709}" destId="{6426D03C-9135-4CF1-9D99-C3EDBC8684BD}" srcOrd="1" destOrd="0" parTransId="{F62C6C90-7AEC-4B1E-B65B-F459AC589E9E}" sibTransId="{87CBDAB6-DA2E-4EEC-BC07-3F99F324D641}"/>
    <dgm:cxn modelId="{848C0BF9-3EB7-498B-A073-C6B869ADA6DD}" srcId="{2C167F8A-0E8D-4F6C-89FD-30B8F2748709}" destId="{6D01C376-D2E4-4740-B45F-0D9C12027D81}" srcOrd="2" destOrd="0" parTransId="{E66CD0E3-C549-4DBD-8D6A-6A7C60421C9E}" sibTransId="{DECD20E1-A9FD-4F5E-95BC-34E070D14D1C}"/>
    <dgm:cxn modelId="{55CA1E09-45C1-49D8-9ADA-7A5554477C84}" type="presOf" srcId="{0909A0D8-5AE7-444E-A3D1-1E4FD0F8FEE9}" destId="{7410B7AE-8C6C-4823-844D-FEF4FCADBF23}" srcOrd="0" destOrd="0" presId="urn:microsoft.com/office/officeart/2005/8/layout/list1"/>
    <dgm:cxn modelId="{B0277089-D893-4CD9-BA5D-261CFEEDAE37}" type="presOf" srcId="{A77EB78E-DDF1-429B-A9FB-8CDEADE4FE41}" destId="{0926D957-3134-43BD-90BF-EE5CB6BE7BB4}" srcOrd="0" destOrd="0" presId="urn:microsoft.com/office/officeart/2005/8/layout/list1"/>
    <dgm:cxn modelId="{F1A03CF2-B9E9-4FCC-913F-45B532F1881F}" srcId="{6426D03C-9135-4CF1-9D99-C3EDBC8684BD}" destId="{A77EB78E-DDF1-429B-A9FB-8CDEADE4FE41}" srcOrd="0" destOrd="0" parTransId="{60DD8C18-771F-48D6-9922-AE81EC44B9AE}" sibTransId="{BADE857A-E3DA-4E8E-920D-85DF937B3B5F}"/>
    <dgm:cxn modelId="{C40F18A9-9C7E-4AF9-9BA5-2D166427B3AD}" type="presParOf" srcId="{7C1FF022-8E82-4724-8A31-E2DDB63FB969}" destId="{D1ADFF41-404F-4CBA-BAF5-52080D2166DD}" srcOrd="0" destOrd="0" presId="urn:microsoft.com/office/officeart/2005/8/layout/list1"/>
    <dgm:cxn modelId="{D8F88BD1-71E4-4E13-A4BB-2C2E6595B39A}" type="presParOf" srcId="{D1ADFF41-404F-4CBA-BAF5-52080D2166DD}" destId="{F90E6548-9C1D-48CC-8C31-3840FB956FAD}" srcOrd="0" destOrd="0" presId="urn:microsoft.com/office/officeart/2005/8/layout/list1"/>
    <dgm:cxn modelId="{EF1DC3E5-1DF1-4324-8CE9-D14EC6584384}" type="presParOf" srcId="{D1ADFF41-404F-4CBA-BAF5-52080D2166DD}" destId="{FEA692CF-7461-4F02-B4DB-A9561DA21C33}" srcOrd="1" destOrd="0" presId="urn:microsoft.com/office/officeart/2005/8/layout/list1"/>
    <dgm:cxn modelId="{D70B5ECA-9CF2-45C0-A66A-DB11DE755B06}" type="presParOf" srcId="{7C1FF022-8E82-4724-8A31-E2DDB63FB969}" destId="{321731F7-733A-4645-986E-1CE90B1F8B10}" srcOrd="1" destOrd="0" presId="urn:microsoft.com/office/officeart/2005/8/layout/list1"/>
    <dgm:cxn modelId="{C4C279BE-240F-4CA7-BE6E-E0FB8A5B7ACE}" type="presParOf" srcId="{7C1FF022-8E82-4724-8A31-E2DDB63FB969}" destId="{7410B7AE-8C6C-4823-844D-FEF4FCADBF23}" srcOrd="2" destOrd="0" presId="urn:microsoft.com/office/officeart/2005/8/layout/list1"/>
    <dgm:cxn modelId="{69AE7B3D-16C4-496E-BA11-2AF4AD9EF58F}" type="presParOf" srcId="{7C1FF022-8E82-4724-8A31-E2DDB63FB969}" destId="{6738D528-647F-4681-9D69-13F20B698C53}" srcOrd="3" destOrd="0" presId="urn:microsoft.com/office/officeart/2005/8/layout/list1"/>
    <dgm:cxn modelId="{26DAF37A-CBD8-42BC-865F-50CDAC29EFF3}" type="presParOf" srcId="{7C1FF022-8E82-4724-8A31-E2DDB63FB969}" destId="{FC73ECD9-A25F-4A7B-9725-9E81284C6614}" srcOrd="4" destOrd="0" presId="urn:microsoft.com/office/officeart/2005/8/layout/list1"/>
    <dgm:cxn modelId="{80675213-541E-4B27-8B92-D428DB48051E}" type="presParOf" srcId="{FC73ECD9-A25F-4A7B-9725-9E81284C6614}" destId="{0594D8CD-BF0E-4DE7-93BB-F09B66872F61}" srcOrd="0" destOrd="0" presId="urn:microsoft.com/office/officeart/2005/8/layout/list1"/>
    <dgm:cxn modelId="{951A501F-D784-4D3C-A89F-20B27B81DACF}" type="presParOf" srcId="{FC73ECD9-A25F-4A7B-9725-9E81284C6614}" destId="{BA369C14-23E5-4D81-8DEB-236EDD634B89}" srcOrd="1" destOrd="0" presId="urn:microsoft.com/office/officeart/2005/8/layout/list1"/>
    <dgm:cxn modelId="{17A9916C-0D26-4202-B0C5-DF03DBF29020}" type="presParOf" srcId="{7C1FF022-8E82-4724-8A31-E2DDB63FB969}" destId="{B204CE2E-0019-4064-B499-C76E49D546BF}" srcOrd="5" destOrd="0" presId="urn:microsoft.com/office/officeart/2005/8/layout/list1"/>
    <dgm:cxn modelId="{30CD858C-2C2E-4AFB-8A63-EBF5B6881102}" type="presParOf" srcId="{7C1FF022-8E82-4724-8A31-E2DDB63FB969}" destId="{0926D957-3134-43BD-90BF-EE5CB6BE7BB4}" srcOrd="6" destOrd="0" presId="urn:microsoft.com/office/officeart/2005/8/layout/list1"/>
    <dgm:cxn modelId="{8E4BED82-B185-470E-A514-CD4BE4D739E9}" type="presParOf" srcId="{7C1FF022-8E82-4724-8A31-E2DDB63FB969}" destId="{16580DDD-2EC4-4A42-8B47-9D1011C9EFAF}" srcOrd="7" destOrd="0" presId="urn:microsoft.com/office/officeart/2005/8/layout/list1"/>
    <dgm:cxn modelId="{A1C0FEB6-96D9-415C-A337-A8AE4FBC5ED9}" type="presParOf" srcId="{7C1FF022-8E82-4724-8A31-E2DDB63FB969}" destId="{6E73E52D-B8BB-4947-9713-78AE19B3840A}" srcOrd="8" destOrd="0" presId="urn:microsoft.com/office/officeart/2005/8/layout/list1"/>
    <dgm:cxn modelId="{9D1A6761-BAB2-48BF-A5E9-CC4AE6FEF81F}" type="presParOf" srcId="{6E73E52D-B8BB-4947-9713-78AE19B3840A}" destId="{B425A569-DE55-4EA4-B806-A56C624C14BD}" srcOrd="0" destOrd="0" presId="urn:microsoft.com/office/officeart/2005/8/layout/list1"/>
    <dgm:cxn modelId="{7EA04F85-248C-45B5-BE17-9A28925CA13A}" type="presParOf" srcId="{6E73E52D-B8BB-4947-9713-78AE19B3840A}" destId="{4E2F457B-581D-450D-8D58-7BFCB8592E0D}" srcOrd="1" destOrd="0" presId="urn:microsoft.com/office/officeart/2005/8/layout/list1"/>
    <dgm:cxn modelId="{F7496AA0-2506-4E7F-8FB3-4786F55D30F2}" type="presParOf" srcId="{7C1FF022-8E82-4724-8A31-E2DDB63FB969}" destId="{06E1C2BE-B490-4922-8ED4-981F04B43F95}" srcOrd="9" destOrd="0" presId="urn:microsoft.com/office/officeart/2005/8/layout/list1"/>
    <dgm:cxn modelId="{C29FEB8D-DA94-44EE-8267-0FDC0C5C433B}" type="presParOf" srcId="{7C1FF022-8E82-4724-8A31-E2DDB63FB969}" destId="{F7DACCE2-8085-4659-B52A-6F974FA82F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923A43-BF7E-4585-A5AF-C4735C3198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CF5E6CA-3B6E-4516-A822-EA7A7727B73F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dirty="0" smtClean="0"/>
            <a:t>POO S2</a:t>
          </a:r>
          <a:endParaRPr lang="es-ES" dirty="0"/>
        </a:p>
      </dgm:t>
    </dgm:pt>
    <dgm:pt modelId="{7DBC50EB-BDC9-4B75-8D7A-711C01CD5FB8}" type="parTrans" cxnId="{46FB765A-6C5B-452C-9FB5-0AA0E4D613C1}">
      <dgm:prSet/>
      <dgm:spPr/>
      <dgm:t>
        <a:bodyPr/>
        <a:lstStyle/>
        <a:p>
          <a:endParaRPr lang="es-ES"/>
        </a:p>
      </dgm:t>
    </dgm:pt>
    <dgm:pt modelId="{B2175B0F-7066-4432-9075-44356A815D63}" type="sibTrans" cxnId="{46FB765A-6C5B-452C-9FB5-0AA0E4D613C1}">
      <dgm:prSet/>
      <dgm:spPr/>
      <dgm:t>
        <a:bodyPr/>
        <a:lstStyle/>
        <a:p>
          <a:endParaRPr lang="es-ES"/>
        </a:p>
      </dgm:t>
    </dgm:pt>
    <dgm:pt modelId="{9AF38A86-EBA4-4516-A4A6-425A472326C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POO S1</a:t>
          </a:r>
          <a:endParaRPr lang="es-ES" dirty="0"/>
        </a:p>
      </dgm:t>
    </dgm:pt>
    <dgm:pt modelId="{3558032C-BE65-4C9A-B9CF-03224917B2A7}" type="parTrans" cxnId="{2800A3E0-0D75-4E1D-8D26-13A6E234AB93}">
      <dgm:prSet/>
      <dgm:spPr/>
      <dgm:t>
        <a:bodyPr/>
        <a:lstStyle/>
        <a:p>
          <a:endParaRPr lang="es-ES"/>
        </a:p>
      </dgm:t>
    </dgm:pt>
    <dgm:pt modelId="{6668AE0B-DF1A-4E11-B6D1-1D0C55283F3A}" type="sibTrans" cxnId="{2800A3E0-0D75-4E1D-8D26-13A6E234AB93}">
      <dgm:prSet/>
      <dgm:spPr/>
      <dgm:t>
        <a:bodyPr/>
        <a:lstStyle/>
        <a:p>
          <a:endParaRPr lang="es-ES"/>
        </a:p>
      </dgm:t>
    </dgm:pt>
    <dgm:pt modelId="{8ABCE7DB-6D06-4A66-9990-3E96EBC35FAB}" type="pres">
      <dgm:prSet presAssocID="{72923A43-BF7E-4585-A5AF-C4735C31983F}" presName="compositeShape" presStyleCnt="0">
        <dgm:presLayoutVars>
          <dgm:chMax val="7"/>
          <dgm:dir/>
          <dgm:resizeHandles val="exact"/>
        </dgm:presLayoutVars>
      </dgm:prSet>
      <dgm:spPr/>
    </dgm:pt>
    <dgm:pt modelId="{4E451F74-CED0-49EF-87C4-5B4910CC8891}" type="pres">
      <dgm:prSet presAssocID="{72923A43-BF7E-4585-A5AF-C4735C31983F}" presName="wedge1" presStyleLbl="node1" presStyleIdx="0" presStyleCnt="2" custLinFactNeighborX="536"/>
      <dgm:spPr/>
      <dgm:t>
        <a:bodyPr/>
        <a:lstStyle/>
        <a:p>
          <a:endParaRPr lang="es-ES"/>
        </a:p>
      </dgm:t>
    </dgm:pt>
    <dgm:pt modelId="{9745F01A-4A36-4F76-9753-298B563455FF}" type="pres">
      <dgm:prSet presAssocID="{72923A43-BF7E-4585-A5AF-C4735C31983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AF6DD3A-1132-4FD2-8F85-F0F9EA348526}" type="pres">
      <dgm:prSet presAssocID="{72923A43-BF7E-4585-A5AF-C4735C31983F}" presName="wedge2" presStyleLbl="node1" presStyleIdx="1" presStyleCnt="2" custLinFactNeighborX="-4658"/>
      <dgm:spPr/>
      <dgm:t>
        <a:bodyPr/>
        <a:lstStyle/>
        <a:p>
          <a:endParaRPr lang="es-ES"/>
        </a:p>
      </dgm:t>
    </dgm:pt>
    <dgm:pt modelId="{6EA25932-7030-4CE1-B52A-379B0A762D9E}" type="pres">
      <dgm:prSet presAssocID="{72923A43-BF7E-4585-A5AF-C4735C31983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ABF844-BBA5-4306-87A5-3EF8690F55A4}" type="presOf" srcId="{72923A43-BF7E-4585-A5AF-C4735C31983F}" destId="{8ABCE7DB-6D06-4A66-9990-3E96EBC35FAB}" srcOrd="0" destOrd="0" presId="urn:microsoft.com/office/officeart/2005/8/layout/chart3"/>
    <dgm:cxn modelId="{ACFD9C9A-EB83-4BE7-B800-79FF4026E288}" type="presOf" srcId="{9AF38A86-EBA4-4516-A4A6-425A472326C8}" destId="{6EA25932-7030-4CE1-B52A-379B0A762D9E}" srcOrd="1" destOrd="0" presId="urn:microsoft.com/office/officeart/2005/8/layout/chart3"/>
    <dgm:cxn modelId="{2800A3E0-0D75-4E1D-8D26-13A6E234AB93}" srcId="{72923A43-BF7E-4585-A5AF-C4735C31983F}" destId="{9AF38A86-EBA4-4516-A4A6-425A472326C8}" srcOrd="1" destOrd="0" parTransId="{3558032C-BE65-4C9A-B9CF-03224917B2A7}" sibTransId="{6668AE0B-DF1A-4E11-B6D1-1D0C55283F3A}"/>
    <dgm:cxn modelId="{A4DB9AAD-B5D0-403E-A33A-1CC878CFC5EC}" type="presOf" srcId="{9AF38A86-EBA4-4516-A4A6-425A472326C8}" destId="{5AF6DD3A-1132-4FD2-8F85-F0F9EA348526}" srcOrd="0" destOrd="0" presId="urn:microsoft.com/office/officeart/2005/8/layout/chart3"/>
    <dgm:cxn modelId="{EC3CFEA4-B3ED-4B26-BEFB-12B20F13F19A}" type="presOf" srcId="{ECF5E6CA-3B6E-4516-A822-EA7A7727B73F}" destId="{9745F01A-4A36-4F76-9753-298B563455FF}" srcOrd="1" destOrd="0" presId="urn:microsoft.com/office/officeart/2005/8/layout/chart3"/>
    <dgm:cxn modelId="{46FB765A-6C5B-452C-9FB5-0AA0E4D613C1}" srcId="{72923A43-BF7E-4585-A5AF-C4735C31983F}" destId="{ECF5E6CA-3B6E-4516-A822-EA7A7727B73F}" srcOrd="0" destOrd="0" parTransId="{7DBC50EB-BDC9-4B75-8D7A-711C01CD5FB8}" sibTransId="{B2175B0F-7066-4432-9075-44356A815D63}"/>
    <dgm:cxn modelId="{697F23C2-76F2-42F0-A489-E8017AD1CF47}" type="presOf" srcId="{ECF5E6CA-3B6E-4516-A822-EA7A7727B73F}" destId="{4E451F74-CED0-49EF-87C4-5B4910CC8891}" srcOrd="0" destOrd="0" presId="urn:microsoft.com/office/officeart/2005/8/layout/chart3"/>
    <dgm:cxn modelId="{29AB023B-CEE7-4DEF-962F-FF85CB6EBE20}" type="presParOf" srcId="{8ABCE7DB-6D06-4A66-9990-3E96EBC35FAB}" destId="{4E451F74-CED0-49EF-87C4-5B4910CC8891}" srcOrd="0" destOrd="0" presId="urn:microsoft.com/office/officeart/2005/8/layout/chart3"/>
    <dgm:cxn modelId="{EB739490-51D9-48E3-8035-C4F6A63C7B29}" type="presParOf" srcId="{8ABCE7DB-6D06-4A66-9990-3E96EBC35FAB}" destId="{9745F01A-4A36-4F76-9753-298B563455FF}" srcOrd="1" destOrd="0" presId="urn:microsoft.com/office/officeart/2005/8/layout/chart3"/>
    <dgm:cxn modelId="{3C40B2E6-1038-4932-8C7F-3A92FD7BE5CC}" type="presParOf" srcId="{8ABCE7DB-6D06-4A66-9990-3E96EBC35FAB}" destId="{5AF6DD3A-1132-4FD2-8F85-F0F9EA348526}" srcOrd="2" destOrd="0" presId="urn:microsoft.com/office/officeart/2005/8/layout/chart3"/>
    <dgm:cxn modelId="{C0D7009B-4708-427E-8305-697FC3B23379}" type="presParOf" srcId="{8ABCE7DB-6D06-4A66-9990-3E96EBC35FAB}" destId="{6EA25932-7030-4CE1-B52A-379B0A762D9E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923A43-BF7E-4585-A5AF-C4735C3198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CF5E6CA-3B6E-4516-A822-EA7A7727B73F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dirty="0" smtClean="0"/>
            <a:t>PA S2</a:t>
          </a:r>
          <a:endParaRPr lang="es-ES" dirty="0"/>
        </a:p>
      </dgm:t>
    </dgm:pt>
    <dgm:pt modelId="{7DBC50EB-BDC9-4B75-8D7A-711C01CD5FB8}" type="parTrans" cxnId="{46FB765A-6C5B-452C-9FB5-0AA0E4D613C1}">
      <dgm:prSet/>
      <dgm:spPr/>
      <dgm:t>
        <a:bodyPr/>
        <a:lstStyle/>
        <a:p>
          <a:endParaRPr lang="es-ES"/>
        </a:p>
      </dgm:t>
    </dgm:pt>
    <dgm:pt modelId="{B2175B0F-7066-4432-9075-44356A815D63}" type="sibTrans" cxnId="{46FB765A-6C5B-452C-9FB5-0AA0E4D613C1}">
      <dgm:prSet/>
      <dgm:spPr/>
      <dgm:t>
        <a:bodyPr/>
        <a:lstStyle/>
        <a:p>
          <a:endParaRPr lang="es-ES"/>
        </a:p>
      </dgm:t>
    </dgm:pt>
    <dgm:pt modelId="{9AF38A86-EBA4-4516-A4A6-425A472326C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PA S1</a:t>
          </a:r>
          <a:endParaRPr lang="es-ES" dirty="0"/>
        </a:p>
      </dgm:t>
    </dgm:pt>
    <dgm:pt modelId="{3558032C-BE65-4C9A-B9CF-03224917B2A7}" type="parTrans" cxnId="{2800A3E0-0D75-4E1D-8D26-13A6E234AB93}">
      <dgm:prSet/>
      <dgm:spPr/>
      <dgm:t>
        <a:bodyPr/>
        <a:lstStyle/>
        <a:p>
          <a:endParaRPr lang="es-ES"/>
        </a:p>
      </dgm:t>
    </dgm:pt>
    <dgm:pt modelId="{6668AE0B-DF1A-4E11-B6D1-1D0C55283F3A}" type="sibTrans" cxnId="{2800A3E0-0D75-4E1D-8D26-13A6E234AB93}">
      <dgm:prSet/>
      <dgm:spPr/>
      <dgm:t>
        <a:bodyPr/>
        <a:lstStyle/>
        <a:p>
          <a:endParaRPr lang="es-ES"/>
        </a:p>
      </dgm:t>
    </dgm:pt>
    <dgm:pt modelId="{8ABCE7DB-6D06-4A66-9990-3E96EBC35FAB}" type="pres">
      <dgm:prSet presAssocID="{72923A43-BF7E-4585-A5AF-C4735C31983F}" presName="compositeShape" presStyleCnt="0">
        <dgm:presLayoutVars>
          <dgm:chMax val="7"/>
          <dgm:dir/>
          <dgm:resizeHandles val="exact"/>
        </dgm:presLayoutVars>
      </dgm:prSet>
      <dgm:spPr/>
    </dgm:pt>
    <dgm:pt modelId="{4E451F74-CED0-49EF-87C4-5B4910CC8891}" type="pres">
      <dgm:prSet presAssocID="{72923A43-BF7E-4585-A5AF-C4735C31983F}" presName="wedge1" presStyleLbl="node1" presStyleIdx="0" presStyleCnt="2" custLinFactNeighborX="1838"/>
      <dgm:spPr/>
      <dgm:t>
        <a:bodyPr/>
        <a:lstStyle/>
        <a:p>
          <a:endParaRPr lang="es-ES"/>
        </a:p>
      </dgm:t>
    </dgm:pt>
    <dgm:pt modelId="{9745F01A-4A36-4F76-9753-298B563455FF}" type="pres">
      <dgm:prSet presAssocID="{72923A43-BF7E-4585-A5AF-C4735C31983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6DD3A-1132-4FD2-8F85-F0F9EA348526}" type="pres">
      <dgm:prSet presAssocID="{72923A43-BF7E-4585-A5AF-C4735C31983F}" presName="wedge2" presStyleLbl="node1" presStyleIdx="1" presStyleCnt="2" custLinFactNeighborX="-1836"/>
      <dgm:spPr/>
      <dgm:t>
        <a:bodyPr/>
        <a:lstStyle/>
        <a:p>
          <a:endParaRPr lang="es-ES"/>
        </a:p>
      </dgm:t>
    </dgm:pt>
    <dgm:pt modelId="{6EA25932-7030-4CE1-B52A-379B0A762D9E}" type="pres">
      <dgm:prSet presAssocID="{72923A43-BF7E-4585-A5AF-C4735C31983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FD9C9A-EB83-4BE7-B800-79FF4026E288}" type="presOf" srcId="{9AF38A86-EBA4-4516-A4A6-425A472326C8}" destId="{6EA25932-7030-4CE1-B52A-379B0A762D9E}" srcOrd="1" destOrd="0" presId="urn:microsoft.com/office/officeart/2005/8/layout/chart3"/>
    <dgm:cxn modelId="{46FB765A-6C5B-452C-9FB5-0AA0E4D613C1}" srcId="{72923A43-BF7E-4585-A5AF-C4735C31983F}" destId="{ECF5E6CA-3B6E-4516-A822-EA7A7727B73F}" srcOrd="0" destOrd="0" parTransId="{7DBC50EB-BDC9-4B75-8D7A-711C01CD5FB8}" sibTransId="{B2175B0F-7066-4432-9075-44356A815D63}"/>
    <dgm:cxn modelId="{697F23C2-76F2-42F0-A489-E8017AD1CF47}" type="presOf" srcId="{ECF5E6CA-3B6E-4516-A822-EA7A7727B73F}" destId="{4E451F74-CED0-49EF-87C4-5B4910CC8891}" srcOrd="0" destOrd="0" presId="urn:microsoft.com/office/officeart/2005/8/layout/chart3"/>
    <dgm:cxn modelId="{EC3CFEA4-B3ED-4B26-BEFB-12B20F13F19A}" type="presOf" srcId="{ECF5E6CA-3B6E-4516-A822-EA7A7727B73F}" destId="{9745F01A-4A36-4F76-9753-298B563455FF}" srcOrd="1" destOrd="0" presId="urn:microsoft.com/office/officeart/2005/8/layout/chart3"/>
    <dgm:cxn modelId="{A4ABF844-BBA5-4306-87A5-3EF8690F55A4}" type="presOf" srcId="{72923A43-BF7E-4585-A5AF-C4735C31983F}" destId="{8ABCE7DB-6D06-4A66-9990-3E96EBC35FAB}" srcOrd="0" destOrd="0" presId="urn:microsoft.com/office/officeart/2005/8/layout/chart3"/>
    <dgm:cxn modelId="{A4DB9AAD-B5D0-403E-A33A-1CC878CFC5EC}" type="presOf" srcId="{9AF38A86-EBA4-4516-A4A6-425A472326C8}" destId="{5AF6DD3A-1132-4FD2-8F85-F0F9EA348526}" srcOrd="0" destOrd="0" presId="urn:microsoft.com/office/officeart/2005/8/layout/chart3"/>
    <dgm:cxn modelId="{2800A3E0-0D75-4E1D-8D26-13A6E234AB93}" srcId="{72923A43-BF7E-4585-A5AF-C4735C31983F}" destId="{9AF38A86-EBA4-4516-A4A6-425A472326C8}" srcOrd="1" destOrd="0" parTransId="{3558032C-BE65-4C9A-B9CF-03224917B2A7}" sibTransId="{6668AE0B-DF1A-4E11-B6D1-1D0C55283F3A}"/>
    <dgm:cxn modelId="{29AB023B-CEE7-4DEF-962F-FF85CB6EBE20}" type="presParOf" srcId="{8ABCE7DB-6D06-4A66-9990-3E96EBC35FAB}" destId="{4E451F74-CED0-49EF-87C4-5B4910CC8891}" srcOrd="0" destOrd="0" presId="urn:microsoft.com/office/officeart/2005/8/layout/chart3"/>
    <dgm:cxn modelId="{EB739490-51D9-48E3-8035-C4F6A63C7B29}" type="presParOf" srcId="{8ABCE7DB-6D06-4A66-9990-3E96EBC35FAB}" destId="{9745F01A-4A36-4F76-9753-298B563455FF}" srcOrd="1" destOrd="0" presId="urn:microsoft.com/office/officeart/2005/8/layout/chart3"/>
    <dgm:cxn modelId="{3C40B2E6-1038-4932-8C7F-3A92FD7BE5CC}" type="presParOf" srcId="{8ABCE7DB-6D06-4A66-9990-3E96EBC35FAB}" destId="{5AF6DD3A-1132-4FD2-8F85-F0F9EA348526}" srcOrd="2" destOrd="0" presId="urn:microsoft.com/office/officeart/2005/8/layout/chart3"/>
    <dgm:cxn modelId="{C0D7009B-4708-427E-8305-697FC3B23379}" type="presParOf" srcId="{8ABCE7DB-6D06-4A66-9990-3E96EBC35FAB}" destId="{6EA25932-7030-4CE1-B52A-379B0A762D9E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923A43-BF7E-4585-A5AF-C4735C31983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CF5E6CA-3B6E-4516-A822-EA7A7727B73F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dirty="0" smtClean="0"/>
            <a:t>IT S2</a:t>
          </a:r>
          <a:endParaRPr lang="es-ES" dirty="0"/>
        </a:p>
      </dgm:t>
    </dgm:pt>
    <dgm:pt modelId="{7DBC50EB-BDC9-4B75-8D7A-711C01CD5FB8}" type="parTrans" cxnId="{46FB765A-6C5B-452C-9FB5-0AA0E4D613C1}">
      <dgm:prSet/>
      <dgm:spPr/>
      <dgm:t>
        <a:bodyPr/>
        <a:lstStyle/>
        <a:p>
          <a:endParaRPr lang="es-ES"/>
        </a:p>
      </dgm:t>
    </dgm:pt>
    <dgm:pt modelId="{B2175B0F-7066-4432-9075-44356A815D63}" type="sibTrans" cxnId="{46FB765A-6C5B-452C-9FB5-0AA0E4D613C1}">
      <dgm:prSet/>
      <dgm:spPr/>
      <dgm:t>
        <a:bodyPr/>
        <a:lstStyle/>
        <a:p>
          <a:endParaRPr lang="es-ES"/>
        </a:p>
      </dgm:t>
    </dgm:pt>
    <dgm:pt modelId="{9AF38A86-EBA4-4516-A4A6-425A472326C8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IT S1</a:t>
          </a:r>
          <a:endParaRPr lang="es-ES" dirty="0"/>
        </a:p>
      </dgm:t>
    </dgm:pt>
    <dgm:pt modelId="{3558032C-BE65-4C9A-B9CF-03224917B2A7}" type="parTrans" cxnId="{2800A3E0-0D75-4E1D-8D26-13A6E234AB93}">
      <dgm:prSet/>
      <dgm:spPr/>
      <dgm:t>
        <a:bodyPr/>
        <a:lstStyle/>
        <a:p>
          <a:endParaRPr lang="es-ES"/>
        </a:p>
      </dgm:t>
    </dgm:pt>
    <dgm:pt modelId="{6668AE0B-DF1A-4E11-B6D1-1D0C55283F3A}" type="sibTrans" cxnId="{2800A3E0-0D75-4E1D-8D26-13A6E234AB93}">
      <dgm:prSet/>
      <dgm:spPr/>
      <dgm:t>
        <a:bodyPr/>
        <a:lstStyle/>
        <a:p>
          <a:endParaRPr lang="es-ES"/>
        </a:p>
      </dgm:t>
    </dgm:pt>
    <dgm:pt modelId="{8ABCE7DB-6D06-4A66-9990-3E96EBC35FAB}" type="pres">
      <dgm:prSet presAssocID="{72923A43-BF7E-4585-A5AF-C4735C31983F}" presName="compositeShape" presStyleCnt="0">
        <dgm:presLayoutVars>
          <dgm:chMax val="7"/>
          <dgm:dir/>
          <dgm:resizeHandles val="exact"/>
        </dgm:presLayoutVars>
      </dgm:prSet>
      <dgm:spPr/>
    </dgm:pt>
    <dgm:pt modelId="{4E451F74-CED0-49EF-87C4-5B4910CC8891}" type="pres">
      <dgm:prSet presAssocID="{72923A43-BF7E-4585-A5AF-C4735C31983F}" presName="wedge1" presStyleLbl="node1" presStyleIdx="0" presStyleCnt="2" custLinFactNeighborX="3378"/>
      <dgm:spPr/>
      <dgm:t>
        <a:bodyPr/>
        <a:lstStyle/>
        <a:p>
          <a:endParaRPr lang="es-ES"/>
        </a:p>
      </dgm:t>
    </dgm:pt>
    <dgm:pt modelId="{9745F01A-4A36-4F76-9753-298B563455FF}" type="pres">
      <dgm:prSet presAssocID="{72923A43-BF7E-4585-A5AF-C4735C31983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6DD3A-1132-4FD2-8F85-F0F9EA348526}" type="pres">
      <dgm:prSet presAssocID="{72923A43-BF7E-4585-A5AF-C4735C31983F}" presName="wedge2" presStyleLbl="node1" presStyleIdx="1" presStyleCnt="2"/>
      <dgm:spPr/>
      <dgm:t>
        <a:bodyPr/>
        <a:lstStyle/>
        <a:p>
          <a:endParaRPr lang="es-ES"/>
        </a:p>
      </dgm:t>
    </dgm:pt>
    <dgm:pt modelId="{6EA25932-7030-4CE1-B52A-379B0A762D9E}" type="pres">
      <dgm:prSet presAssocID="{72923A43-BF7E-4585-A5AF-C4735C31983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FD9C9A-EB83-4BE7-B800-79FF4026E288}" type="presOf" srcId="{9AF38A86-EBA4-4516-A4A6-425A472326C8}" destId="{6EA25932-7030-4CE1-B52A-379B0A762D9E}" srcOrd="1" destOrd="0" presId="urn:microsoft.com/office/officeart/2005/8/layout/chart3"/>
    <dgm:cxn modelId="{46FB765A-6C5B-452C-9FB5-0AA0E4D613C1}" srcId="{72923A43-BF7E-4585-A5AF-C4735C31983F}" destId="{ECF5E6CA-3B6E-4516-A822-EA7A7727B73F}" srcOrd="0" destOrd="0" parTransId="{7DBC50EB-BDC9-4B75-8D7A-711C01CD5FB8}" sibTransId="{B2175B0F-7066-4432-9075-44356A815D63}"/>
    <dgm:cxn modelId="{697F23C2-76F2-42F0-A489-E8017AD1CF47}" type="presOf" srcId="{ECF5E6CA-3B6E-4516-A822-EA7A7727B73F}" destId="{4E451F74-CED0-49EF-87C4-5B4910CC8891}" srcOrd="0" destOrd="0" presId="urn:microsoft.com/office/officeart/2005/8/layout/chart3"/>
    <dgm:cxn modelId="{EC3CFEA4-B3ED-4B26-BEFB-12B20F13F19A}" type="presOf" srcId="{ECF5E6CA-3B6E-4516-A822-EA7A7727B73F}" destId="{9745F01A-4A36-4F76-9753-298B563455FF}" srcOrd="1" destOrd="0" presId="urn:microsoft.com/office/officeart/2005/8/layout/chart3"/>
    <dgm:cxn modelId="{A4ABF844-BBA5-4306-87A5-3EF8690F55A4}" type="presOf" srcId="{72923A43-BF7E-4585-A5AF-C4735C31983F}" destId="{8ABCE7DB-6D06-4A66-9990-3E96EBC35FAB}" srcOrd="0" destOrd="0" presId="urn:microsoft.com/office/officeart/2005/8/layout/chart3"/>
    <dgm:cxn modelId="{A4DB9AAD-B5D0-403E-A33A-1CC878CFC5EC}" type="presOf" srcId="{9AF38A86-EBA4-4516-A4A6-425A472326C8}" destId="{5AF6DD3A-1132-4FD2-8F85-F0F9EA348526}" srcOrd="0" destOrd="0" presId="urn:microsoft.com/office/officeart/2005/8/layout/chart3"/>
    <dgm:cxn modelId="{2800A3E0-0D75-4E1D-8D26-13A6E234AB93}" srcId="{72923A43-BF7E-4585-A5AF-C4735C31983F}" destId="{9AF38A86-EBA4-4516-A4A6-425A472326C8}" srcOrd="1" destOrd="0" parTransId="{3558032C-BE65-4C9A-B9CF-03224917B2A7}" sibTransId="{6668AE0B-DF1A-4E11-B6D1-1D0C55283F3A}"/>
    <dgm:cxn modelId="{29AB023B-CEE7-4DEF-962F-FF85CB6EBE20}" type="presParOf" srcId="{8ABCE7DB-6D06-4A66-9990-3E96EBC35FAB}" destId="{4E451F74-CED0-49EF-87C4-5B4910CC8891}" srcOrd="0" destOrd="0" presId="urn:microsoft.com/office/officeart/2005/8/layout/chart3"/>
    <dgm:cxn modelId="{EB739490-51D9-48E3-8035-C4F6A63C7B29}" type="presParOf" srcId="{8ABCE7DB-6D06-4A66-9990-3E96EBC35FAB}" destId="{9745F01A-4A36-4F76-9753-298B563455FF}" srcOrd="1" destOrd="0" presId="urn:microsoft.com/office/officeart/2005/8/layout/chart3"/>
    <dgm:cxn modelId="{3C40B2E6-1038-4932-8C7F-3A92FD7BE5CC}" type="presParOf" srcId="{8ABCE7DB-6D06-4A66-9990-3E96EBC35FAB}" destId="{5AF6DD3A-1132-4FD2-8F85-F0F9EA348526}" srcOrd="2" destOrd="0" presId="urn:microsoft.com/office/officeart/2005/8/layout/chart3"/>
    <dgm:cxn modelId="{C0D7009B-4708-427E-8305-697FC3B23379}" type="presParOf" srcId="{8ABCE7DB-6D06-4A66-9990-3E96EBC35FAB}" destId="{6EA25932-7030-4CE1-B52A-379B0A762D9E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819CD-02EC-4292-916E-0B77D97A80CC}">
      <dsp:nvSpPr>
        <dsp:cNvPr id="0" name=""/>
        <dsp:cNvSpPr/>
      </dsp:nvSpPr>
      <dsp:spPr>
        <a:xfrm>
          <a:off x="181" y="596537"/>
          <a:ext cx="1686628" cy="125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Elección del paradigma de programación</a:t>
          </a:r>
          <a:endParaRPr lang="es-ES" sz="1700" kern="1200" dirty="0"/>
        </a:p>
      </dsp:txBody>
      <dsp:txXfrm>
        <a:off x="36944" y="633300"/>
        <a:ext cx="1613102" cy="1181670"/>
      </dsp:txXfrm>
    </dsp:sp>
    <dsp:sp modelId="{50785D38-F5C3-44D9-8092-3712BEAD1DC9}">
      <dsp:nvSpPr>
        <dsp:cNvPr id="0" name=""/>
        <dsp:cNvSpPr/>
      </dsp:nvSpPr>
      <dsp:spPr>
        <a:xfrm>
          <a:off x="1727434" y="978062"/>
          <a:ext cx="780653" cy="49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Influye</a:t>
          </a:r>
          <a:endParaRPr lang="es-ES" sz="1200" b="1" kern="1200" dirty="0"/>
        </a:p>
      </dsp:txBody>
      <dsp:txXfrm>
        <a:off x="1727434" y="1076491"/>
        <a:ext cx="633009" cy="295289"/>
      </dsp:txXfrm>
    </dsp:sp>
    <dsp:sp modelId="{A30C275D-9B48-4E9B-B915-22675B62EB85}">
      <dsp:nvSpPr>
        <dsp:cNvPr id="0" name=""/>
        <dsp:cNvSpPr/>
      </dsp:nvSpPr>
      <dsp:spPr>
        <a:xfrm>
          <a:off x="2523607" y="596537"/>
          <a:ext cx="1676210" cy="125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Mantenibilidad</a:t>
          </a:r>
          <a:endParaRPr lang="es-ES" sz="1700" kern="1200" dirty="0"/>
        </a:p>
      </dsp:txBody>
      <dsp:txXfrm>
        <a:off x="2560370" y="633300"/>
        <a:ext cx="1602684" cy="1181670"/>
      </dsp:txXfrm>
    </dsp:sp>
    <dsp:sp modelId="{1CB6D77B-3299-4865-9EE2-8172F015FC3B}">
      <dsp:nvSpPr>
        <dsp:cNvPr id="0" name=""/>
        <dsp:cNvSpPr/>
      </dsp:nvSpPr>
      <dsp:spPr>
        <a:xfrm>
          <a:off x="4257550" y="978062"/>
          <a:ext cx="746437" cy="49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Permite</a:t>
          </a:r>
          <a:endParaRPr lang="es-ES" sz="1200" b="1" kern="1200" dirty="0"/>
        </a:p>
      </dsp:txBody>
      <dsp:txXfrm>
        <a:off x="4257550" y="1076491"/>
        <a:ext cx="598793" cy="295289"/>
      </dsp:txXfrm>
    </dsp:sp>
    <dsp:sp modelId="{158F28B1-5CCB-41A7-8B3F-AF3EA8FB5549}">
      <dsp:nvSpPr>
        <dsp:cNvPr id="0" name=""/>
        <dsp:cNvSpPr/>
      </dsp:nvSpPr>
      <dsp:spPr>
        <a:xfrm>
          <a:off x="5036615" y="596537"/>
          <a:ext cx="2091994" cy="125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Facilidad para el manejo de cambios en los requerimientos</a:t>
          </a:r>
          <a:endParaRPr lang="es-ES" sz="1700" kern="1200" dirty="0"/>
        </a:p>
      </dsp:txBody>
      <dsp:txXfrm>
        <a:off x="5073378" y="633300"/>
        <a:ext cx="2018468" cy="11816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88166-E9A7-4AF9-9BEE-E442215E2CF2}">
      <dsp:nvSpPr>
        <dsp:cNvPr id="0" name=""/>
        <dsp:cNvSpPr/>
      </dsp:nvSpPr>
      <dsp:spPr>
        <a:xfrm rot="5400000">
          <a:off x="-228770" y="229052"/>
          <a:ext cx="1525134" cy="10675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Validez externa</a:t>
          </a:r>
          <a:endParaRPr lang="es-ES" sz="1400" kern="1200" dirty="0"/>
        </a:p>
      </dsp:txBody>
      <dsp:txXfrm rot="-5400000">
        <a:off x="0" y="534079"/>
        <a:ext cx="1067594" cy="457540"/>
      </dsp:txXfrm>
    </dsp:sp>
    <dsp:sp modelId="{C6047DC3-D8DD-477F-97AC-BB114E7556E1}">
      <dsp:nvSpPr>
        <dsp:cNvPr id="0" name=""/>
        <dsp:cNvSpPr/>
      </dsp:nvSpPr>
      <dsp:spPr>
        <a:xfrm rot="5400000">
          <a:off x="3566520" y="-2498644"/>
          <a:ext cx="991337" cy="598918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Uso de estudiantes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Objetos experimentales</a:t>
          </a:r>
          <a:endParaRPr lang="es-ES" sz="1700" kern="1200" dirty="0"/>
        </a:p>
      </dsp:txBody>
      <dsp:txXfrm rot="-5400000">
        <a:off x="1067595" y="48674"/>
        <a:ext cx="5940796" cy="894551"/>
      </dsp:txXfrm>
    </dsp:sp>
    <dsp:sp modelId="{BDE44EE6-1EE0-46F0-85BD-B1CD5FFE5A72}">
      <dsp:nvSpPr>
        <dsp:cNvPr id="0" name=""/>
        <dsp:cNvSpPr/>
      </dsp:nvSpPr>
      <dsp:spPr>
        <a:xfrm rot="5400000">
          <a:off x="-228770" y="1610065"/>
          <a:ext cx="1525134" cy="10675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Validez interna</a:t>
          </a:r>
          <a:endParaRPr lang="es-ES" sz="1400" kern="1200" dirty="0"/>
        </a:p>
      </dsp:txBody>
      <dsp:txXfrm rot="-5400000">
        <a:off x="0" y="1915092"/>
        <a:ext cx="1067594" cy="457540"/>
      </dsp:txXfrm>
    </dsp:sp>
    <dsp:sp modelId="{D266D968-1627-47AE-8F54-16EF288C91A4}">
      <dsp:nvSpPr>
        <dsp:cNvPr id="0" name=""/>
        <dsp:cNvSpPr/>
      </dsp:nvSpPr>
      <dsp:spPr>
        <a:xfrm rot="5400000">
          <a:off x="3566520" y="-1117630"/>
          <a:ext cx="991337" cy="598918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Aprendizaje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Entrenamiento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Diseño del experimento</a:t>
          </a:r>
          <a:endParaRPr lang="es-ES" sz="1700" kern="1200" dirty="0"/>
        </a:p>
      </dsp:txBody>
      <dsp:txXfrm rot="-5400000">
        <a:off x="1067595" y="1429688"/>
        <a:ext cx="5940796" cy="894551"/>
      </dsp:txXfrm>
    </dsp:sp>
    <dsp:sp modelId="{ABDD6E57-002B-43E3-A6F8-6434562509A0}">
      <dsp:nvSpPr>
        <dsp:cNvPr id="0" name=""/>
        <dsp:cNvSpPr/>
      </dsp:nvSpPr>
      <dsp:spPr>
        <a:xfrm rot="5400000">
          <a:off x="-228770" y="2991079"/>
          <a:ext cx="1525134" cy="10675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Validez de constructo</a:t>
          </a:r>
          <a:endParaRPr lang="es-ES" sz="1400" kern="1200" dirty="0"/>
        </a:p>
      </dsp:txBody>
      <dsp:txXfrm rot="-5400000">
        <a:off x="0" y="3296106"/>
        <a:ext cx="1067594" cy="457540"/>
      </dsp:txXfrm>
    </dsp:sp>
    <dsp:sp modelId="{9F4D8E97-1CD9-45C0-B6FA-0E1B57C08398}">
      <dsp:nvSpPr>
        <dsp:cNvPr id="0" name=""/>
        <dsp:cNvSpPr/>
      </dsp:nvSpPr>
      <dsp:spPr>
        <a:xfrm rot="5400000">
          <a:off x="3566520" y="263382"/>
          <a:ext cx="991337" cy="598918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Medición indirecta de la mantenibilidad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Métricas estándares adaptadas para el contexto</a:t>
          </a:r>
          <a:endParaRPr lang="es-ES" sz="1700" kern="1200" dirty="0"/>
        </a:p>
      </dsp:txBody>
      <dsp:txXfrm rot="-5400000">
        <a:off x="1067595" y="2810701"/>
        <a:ext cx="5940796" cy="894551"/>
      </dsp:txXfrm>
    </dsp:sp>
    <dsp:sp modelId="{B7E1250D-7966-4BB2-8215-0D12DFEB0945}">
      <dsp:nvSpPr>
        <dsp:cNvPr id="0" name=""/>
        <dsp:cNvSpPr/>
      </dsp:nvSpPr>
      <dsp:spPr>
        <a:xfrm rot="5400000">
          <a:off x="-228770" y="4372092"/>
          <a:ext cx="1525134" cy="10675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Validez de la conclusión</a:t>
          </a:r>
          <a:endParaRPr lang="es-ES" sz="1400" kern="1200" dirty="0"/>
        </a:p>
      </dsp:txBody>
      <dsp:txXfrm rot="-5400000">
        <a:off x="0" y="4677119"/>
        <a:ext cx="1067594" cy="457540"/>
      </dsp:txXfrm>
    </dsp:sp>
    <dsp:sp modelId="{92E22C8C-5568-4302-BC7D-718CD6F5CA59}">
      <dsp:nvSpPr>
        <dsp:cNvPr id="0" name=""/>
        <dsp:cNvSpPr/>
      </dsp:nvSpPr>
      <dsp:spPr>
        <a:xfrm rot="5400000">
          <a:off x="3566520" y="1677536"/>
          <a:ext cx="991337" cy="598918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Test estadísticos apropiados</a:t>
          </a:r>
          <a:endParaRPr lang="es-ES" sz="1700" kern="1200" dirty="0"/>
        </a:p>
      </dsp:txBody>
      <dsp:txXfrm rot="-5400000">
        <a:off x="1067595" y="4224855"/>
        <a:ext cx="5940796" cy="8945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D72DC-9D8B-4DD1-8E02-0D735A1630B6}">
      <dsp:nvSpPr>
        <dsp:cNvPr id="0" name=""/>
        <dsp:cNvSpPr/>
      </dsp:nvSpPr>
      <dsp:spPr>
        <a:xfrm>
          <a:off x="0" y="83913"/>
          <a:ext cx="681225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Paradigmas de programación</a:t>
          </a:r>
          <a:endParaRPr lang="es-ES" sz="2000" kern="1200" dirty="0"/>
        </a:p>
      </dsp:txBody>
      <dsp:txXfrm>
        <a:off x="25130" y="109043"/>
        <a:ext cx="6761997" cy="464540"/>
      </dsp:txXfrm>
    </dsp:sp>
    <dsp:sp modelId="{661ABA89-7155-40C1-9E2C-C7F35C921116}">
      <dsp:nvSpPr>
        <dsp:cNvPr id="0" name=""/>
        <dsp:cNvSpPr/>
      </dsp:nvSpPr>
      <dsp:spPr>
        <a:xfrm>
          <a:off x="0" y="598714"/>
          <a:ext cx="6812257" cy="60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8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Influencian la mantenibilidad de un proyecto de software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Diferencias en efectividad y eficiencia</a:t>
          </a:r>
          <a:endParaRPr lang="es-ES" sz="1600" kern="1200" dirty="0"/>
        </a:p>
      </dsp:txBody>
      <dsp:txXfrm>
        <a:off x="0" y="598714"/>
        <a:ext cx="6812257" cy="600300"/>
      </dsp:txXfrm>
    </dsp:sp>
    <dsp:sp modelId="{20C2578E-FDCB-472F-AC10-D68F4994AF40}">
      <dsp:nvSpPr>
        <dsp:cNvPr id="0" name=""/>
        <dsp:cNvSpPr/>
      </dsp:nvSpPr>
      <dsp:spPr>
        <a:xfrm>
          <a:off x="0" y="1199014"/>
          <a:ext cx="681225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Programación procedimental</a:t>
          </a:r>
          <a:endParaRPr lang="es-ES" sz="2000" kern="1200" dirty="0"/>
        </a:p>
      </dsp:txBody>
      <dsp:txXfrm>
        <a:off x="25130" y="1224144"/>
        <a:ext cx="6761997" cy="464540"/>
      </dsp:txXfrm>
    </dsp:sp>
    <dsp:sp modelId="{C6B40A4A-239C-4501-9596-68691A96E25E}">
      <dsp:nvSpPr>
        <dsp:cNvPr id="0" name=""/>
        <dsp:cNvSpPr/>
      </dsp:nvSpPr>
      <dsp:spPr>
        <a:xfrm>
          <a:off x="0" y="1713814"/>
          <a:ext cx="68122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8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Mayor mantenibilidad </a:t>
          </a:r>
          <a:endParaRPr lang="es-ES" sz="1600" kern="1200" dirty="0"/>
        </a:p>
      </dsp:txBody>
      <dsp:txXfrm>
        <a:off x="0" y="1713814"/>
        <a:ext cx="6812257" cy="331200"/>
      </dsp:txXfrm>
    </dsp:sp>
    <dsp:sp modelId="{8E9BBCD0-F334-49B3-8F5C-DD2C593C3514}">
      <dsp:nvSpPr>
        <dsp:cNvPr id="0" name=""/>
        <dsp:cNvSpPr/>
      </dsp:nvSpPr>
      <dsp:spPr>
        <a:xfrm>
          <a:off x="0" y="2045014"/>
          <a:ext cx="681225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Diferencias por genero</a:t>
          </a:r>
          <a:endParaRPr lang="es-ES" sz="2000" kern="1200" dirty="0"/>
        </a:p>
      </dsp:txBody>
      <dsp:txXfrm>
        <a:off x="25130" y="2070144"/>
        <a:ext cx="6761997" cy="464540"/>
      </dsp:txXfrm>
    </dsp:sp>
    <dsp:sp modelId="{8F8ED057-D44D-40D2-A392-059E14F1AA52}">
      <dsp:nvSpPr>
        <dsp:cNvPr id="0" name=""/>
        <dsp:cNvSpPr/>
      </dsp:nvSpPr>
      <dsp:spPr>
        <a:xfrm>
          <a:off x="0" y="2559814"/>
          <a:ext cx="6812257" cy="60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8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Mujeres presentan mejores promedios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Hombres presentan mayor aprendizaje</a:t>
          </a:r>
          <a:endParaRPr lang="es-ES" sz="1600" kern="1200" dirty="0"/>
        </a:p>
      </dsp:txBody>
      <dsp:txXfrm>
        <a:off x="0" y="2559814"/>
        <a:ext cx="6812257" cy="600300"/>
      </dsp:txXfrm>
    </dsp:sp>
    <dsp:sp modelId="{12B91079-7FE6-408A-AFC5-648F9E5D1185}">
      <dsp:nvSpPr>
        <dsp:cNvPr id="0" name=""/>
        <dsp:cNvSpPr/>
      </dsp:nvSpPr>
      <dsp:spPr>
        <a:xfrm>
          <a:off x="0" y="3160114"/>
          <a:ext cx="681225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Alumnos en Programación Orientada a Objetos</a:t>
          </a:r>
          <a:endParaRPr lang="es-ES" sz="2000" kern="1200" dirty="0"/>
        </a:p>
      </dsp:txBody>
      <dsp:txXfrm>
        <a:off x="25130" y="3185244"/>
        <a:ext cx="6761997" cy="464540"/>
      </dsp:txXfrm>
    </dsp:sp>
    <dsp:sp modelId="{0ABEBE11-4486-46A7-A563-3892A5E27672}">
      <dsp:nvSpPr>
        <dsp:cNvPr id="0" name=""/>
        <dsp:cNvSpPr/>
      </dsp:nvSpPr>
      <dsp:spPr>
        <a:xfrm>
          <a:off x="0" y="3674914"/>
          <a:ext cx="68122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8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Duplican su conocimiento percibido después del entrenamiento</a:t>
          </a:r>
          <a:endParaRPr lang="es-ES" sz="1600" kern="1200" dirty="0"/>
        </a:p>
      </dsp:txBody>
      <dsp:txXfrm>
        <a:off x="0" y="3674914"/>
        <a:ext cx="6812257" cy="331200"/>
      </dsp:txXfrm>
    </dsp:sp>
    <dsp:sp modelId="{0F103AEE-FFA1-45DC-91F4-25805BE52971}">
      <dsp:nvSpPr>
        <dsp:cNvPr id="0" name=""/>
        <dsp:cNvSpPr/>
      </dsp:nvSpPr>
      <dsp:spPr>
        <a:xfrm>
          <a:off x="0" y="4006114"/>
          <a:ext cx="681225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Alumnos en Programación avanzada</a:t>
          </a:r>
          <a:endParaRPr lang="es-ES" sz="2000" kern="1200" dirty="0"/>
        </a:p>
      </dsp:txBody>
      <dsp:txXfrm>
        <a:off x="25130" y="4031244"/>
        <a:ext cx="6761997" cy="464540"/>
      </dsp:txXfrm>
    </dsp:sp>
    <dsp:sp modelId="{4925D5BD-7ABF-46A8-8D9B-0BC548CD4BB7}">
      <dsp:nvSpPr>
        <dsp:cNvPr id="0" name=""/>
        <dsp:cNvSpPr/>
      </dsp:nvSpPr>
      <dsp:spPr>
        <a:xfrm>
          <a:off x="0" y="4520914"/>
          <a:ext cx="68122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8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Mejores promedios</a:t>
          </a:r>
          <a:endParaRPr lang="es-ES" sz="1600" kern="1200" dirty="0"/>
        </a:p>
      </dsp:txBody>
      <dsp:txXfrm>
        <a:off x="0" y="4520914"/>
        <a:ext cx="6812257" cy="331200"/>
      </dsp:txXfrm>
    </dsp:sp>
    <dsp:sp modelId="{7EBDAB28-744C-44C4-8E45-35103C6F8600}">
      <dsp:nvSpPr>
        <dsp:cNvPr id="0" name=""/>
        <dsp:cNvSpPr/>
      </dsp:nvSpPr>
      <dsp:spPr>
        <a:xfrm>
          <a:off x="0" y="4852113"/>
          <a:ext cx="681225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Entrenamiento efectivo</a:t>
          </a:r>
          <a:endParaRPr lang="es-ES" sz="2000" kern="1200" dirty="0"/>
        </a:p>
      </dsp:txBody>
      <dsp:txXfrm>
        <a:off x="25130" y="4877243"/>
        <a:ext cx="6761997" cy="464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B09B5-9D87-488E-8061-4AB651BBBE4B}">
      <dsp:nvSpPr>
        <dsp:cNvPr id="0" name=""/>
        <dsp:cNvSpPr/>
      </dsp:nvSpPr>
      <dsp:spPr>
        <a:xfrm>
          <a:off x="1466832" y="387535"/>
          <a:ext cx="4377523" cy="13679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576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Obtener medidas iniciales</a:t>
          </a:r>
          <a:endParaRPr lang="es-ES" sz="3500" kern="1200" dirty="0"/>
        </a:p>
      </dsp:txBody>
      <dsp:txXfrm>
        <a:off x="1466832" y="387535"/>
        <a:ext cx="4377523" cy="1367976"/>
      </dsp:txXfrm>
    </dsp:sp>
    <dsp:sp modelId="{AB05B5D1-0E81-43BA-B7BE-87F3B4D8F897}">
      <dsp:nvSpPr>
        <dsp:cNvPr id="0" name=""/>
        <dsp:cNvSpPr/>
      </dsp:nvSpPr>
      <dsp:spPr>
        <a:xfrm>
          <a:off x="1284435" y="189939"/>
          <a:ext cx="957583" cy="1436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30723-D624-437C-AAE9-C2B878DB8A31}">
      <dsp:nvSpPr>
        <dsp:cNvPr id="0" name=""/>
        <dsp:cNvSpPr/>
      </dsp:nvSpPr>
      <dsp:spPr>
        <a:xfrm>
          <a:off x="1466832" y="2109665"/>
          <a:ext cx="4377523" cy="13679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576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Contenido común</a:t>
          </a:r>
          <a:endParaRPr lang="es-ES" sz="3500" kern="1200" dirty="0"/>
        </a:p>
      </dsp:txBody>
      <dsp:txXfrm>
        <a:off x="1466832" y="2109665"/>
        <a:ext cx="4377523" cy="1367976"/>
      </dsp:txXfrm>
    </dsp:sp>
    <dsp:sp modelId="{EB74CA4E-BBC8-410F-A5D0-AAACD19D14B9}">
      <dsp:nvSpPr>
        <dsp:cNvPr id="0" name=""/>
        <dsp:cNvSpPr/>
      </dsp:nvSpPr>
      <dsp:spPr>
        <a:xfrm>
          <a:off x="1284435" y="1912069"/>
          <a:ext cx="957583" cy="14363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D6BC0-9135-4839-B85C-CBB436C49AC8}">
      <dsp:nvSpPr>
        <dsp:cNvPr id="0" name=""/>
        <dsp:cNvSpPr/>
      </dsp:nvSpPr>
      <dsp:spPr>
        <a:xfrm>
          <a:off x="1466832" y="3831795"/>
          <a:ext cx="4377523" cy="13679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576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Currículo</a:t>
          </a:r>
          <a:r>
            <a:rPr lang="es-ES" sz="3500" kern="1200" baseline="0" dirty="0" smtClean="0"/>
            <a:t> académico</a:t>
          </a:r>
          <a:endParaRPr lang="es-ES" sz="3500" kern="1200" dirty="0"/>
        </a:p>
      </dsp:txBody>
      <dsp:txXfrm>
        <a:off x="1466832" y="3831795"/>
        <a:ext cx="4377523" cy="1367976"/>
      </dsp:txXfrm>
    </dsp:sp>
    <dsp:sp modelId="{49FFC706-A986-4D6B-A44B-7125B134D6E7}">
      <dsp:nvSpPr>
        <dsp:cNvPr id="0" name=""/>
        <dsp:cNvSpPr/>
      </dsp:nvSpPr>
      <dsp:spPr>
        <a:xfrm>
          <a:off x="1284435" y="3634199"/>
          <a:ext cx="957583" cy="1436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2ECC7-FDA6-41A6-8F5A-35DB48D61CE4}">
      <dsp:nvSpPr>
        <dsp:cNvPr id="0" name=""/>
        <dsp:cNvSpPr/>
      </dsp:nvSpPr>
      <dsp:spPr>
        <a:xfrm>
          <a:off x="0" y="1290"/>
          <a:ext cx="7164288" cy="10832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Replicar el experimento</a:t>
          </a:r>
          <a:endParaRPr lang="es-ES" sz="4200" kern="1200" dirty="0"/>
        </a:p>
      </dsp:txBody>
      <dsp:txXfrm>
        <a:off x="52881" y="54171"/>
        <a:ext cx="7058526" cy="977509"/>
      </dsp:txXfrm>
    </dsp:sp>
    <dsp:sp modelId="{9DEE48C1-6754-43FE-9595-6F2B4983FD92}">
      <dsp:nvSpPr>
        <dsp:cNvPr id="0" name=""/>
        <dsp:cNvSpPr/>
      </dsp:nvSpPr>
      <dsp:spPr>
        <a:xfrm>
          <a:off x="0" y="1084562"/>
          <a:ext cx="7164288" cy="382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66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300" kern="1200" dirty="0" smtClean="0"/>
            <a:t>Diferentes contextos</a:t>
          </a:r>
          <a:endParaRPr lang="es-E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300" kern="1200" dirty="0" smtClean="0"/>
            <a:t>Objetos experimentales de mayor complejidad</a:t>
          </a:r>
          <a:endParaRPr lang="es-E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300" kern="1200" dirty="0" smtClean="0"/>
            <a:t>Muestra de mayor tamaño</a:t>
          </a:r>
          <a:endParaRPr lang="es-E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300" kern="1200" dirty="0" smtClean="0"/>
            <a:t>Diferentes paradigmas</a:t>
          </a:r>
          <a:endParaRPr lang="es-E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300" kern="1200" dirty="0" smtClean="0"/>
            <a:t>Diferentes herramientas</a:t>
          </a:r>
          <a:endParaRPr lang="es-ES" sz="3300" kern="1200" dirty="0"/>
        </a:p>
      </dsp:txBody>
      <dsp:txXfrm>
        <a:off x="0" y="1084562"/>
        <a:ext cx="7164288" cy="3826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EBCFA-E80B-42C3-80FB-4FDB4473A33B}">
      <dsp:nvSpPr>
        <dsp:cNvPr id="0" name=""/>
        <dsp:cNvSpPr/>
      </dsp:nvSpPr>
      <dsp:spPr>
        <a:xfrm rot="5400000">
          <a:off x="309575" y="1441847"/>
          <a:ext cx="1161770" cy="1322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15798-6FBE-48A3-A18C-825DF3413C63}">
      <dsp:nvSpPr>
        <dsp:cNvPr id="0" name=""/>
        <dsp:cNvSpPr/>
      </dsp:nvSpPr>
      <dsp:spPr>
        <a:xfrm>
          <a:off x="1776" y="154002"/>
          <a:ext cx="1955737" cy="13689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Analizar</a:t>
          </a:r>
          <a:endParaRPr lang="es-ES" sz="2300" kern="1200" dirty="0"/>
        </a:p>
      </dsp:txBody>
      <dsp:txXfrm>
        <a:off x="68615" y="220841"/>
        <a:ext cx="1822059" cy="1235274"/>
      </dsp:txXfrm>
    </dsp:sp>
    <dsp:sp modelId="{7E6ED2A2-A80D-4237-86F6-0243B804A75C}">
      <dsp:nvSpPr>
        <dsp:cNvPr id="0" name=""/>
        <dsp:cNvSpPr/>
      </dsp:nvSpPr>
      <dsp:spPr>
        <a:xfrm>
          <a:off x="1957514" y="284562"/>
          <a:ext cx="1422416" cy="110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Elección del paradigma de programación</a:t>
          </a:r>
          <a:endParaRPr lang="es-ES" sz="1300" kern="1200" dirty="0"/>
        </a:p>
      </dsp:txBody>
      <dsp:txXfrm>
        <a:off x="1957514" y="284562"/>
        <a:ext cx="1422416" cy="1106447"/>
      </dsp:txXfrm>
    </dsp:sp>
    <dsp:sp modelId="{98D5CB1E-C659-49CB-A954-5904EC67BC90}">
      <dsp:nvSpPr>
        <dsp:cNvPr id="0" name=""/>
        <dsp:cNvSpPr/>
      </dsp:nvSpPr>
      <dsp:spPr>
        <a:xfrm rot="5400000">
          <a:off x="1931089" y="2979633"/>
          <a:ext cx="1161770" cy="1322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1AA4F-4936-4AA5-B1CE-AE756C30A817}">
      <dsp:nvSpPr>
        <dsp:cNvPr id="0" name=""/>
        <dsp:cNvSpPr/>
      </dsp:nvSpPr>
      <dsp:spPr>
        <a:xfrm>
          <a:off x="1623290" y="1691787"/>
          <a:ext cx="1955737" cy="13689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Experimento</a:t>
          </a:r>
          <a:endParaRPr lang="es-ES" sz="2300" kern="1200" dirty="0"/>
        </a:p>
      </dsp:txBody>
      <dsp:txXfrm>
        <a:off x="1690129" y="1758626"/>
        <a:ext cx="1822059" cy="1235274"/>
      </dsp:txXfrm>
    </dsp:sp>
    <dsp:sp modelId="{B1E7EB20-CA9A-4F64-A9B1-6E53BA72A917}">
      <dsp:nvSpPr>
        <dsp:cNvPr id="0" name=""/>
        <dsp:cNvSpPr/>
      </dsp:nvSpPr>
      <dsp:spPr>
        <a:xfrm>
          <a:off x="3579028" y="1822348"/>
          <a:ext cx="1422416" cy="110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Influencia </a:t>
          </a:r>
          <a:r>
            <a:rPr lang="es-ES" sz="1300" kern="1200" dirty="0" smtClean="0"/>
            <a:t>en la </a:t>
          </a:r>
          <a:r>
            <a:rPr lang="es-ES" sz="1300" kern="1200" dirty="0" smtClean="0"/>
            <a:t>mantenibilidad</a:t>
          </a:r>
          <a:endParaRPr lang="es-ES" sz="1300" kern="1200" dirty="0"/>
        </a:p>
      </dsp:txBody>
      <dsp:txXfrm>
        <a:off x="3579028" y="1822348"/>
        <a:ext cx="1422416" cy="1106447"/>
      </dsp:txXfrm>
    </dsp:sp>
    <dsp:sp modelId="{D5761912-3B95-4FF7-AA95-540D81F383AA}">
      <dsp:nvSpPr>
        <dsp:cNvPr id="0" name=""/>
        <dsp:cNvSpPr/>
      </dsp:nvSpPr>
      <dsp:spPr>
        <a:xfrm>
          <a:off x="3244804" y="3229573"/>
          <a:ext cx="1955737" cy="136895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Estudiantes</a:t>
          </a:r>
          <a:endParaRPr lang="es-ES" sz="2300" kern="1200" dirty="0"/>
        </a:p>
      </dsp:txBody>
      <dsp:txXfrm>
        <a:off x="3311643" y="3296412"/>
        <a:ext cx="1822059" cy="1235274"/>
      </dsp:txXfrm>
    </dsp:sp>
    <dsp:sp modelId="{55862EC5-8D6F-43FB-AC75-AA9205204901}">
      <dsp:nvSpPr>
        <dsp:cNvPr id="0" name=""/>
        <dsp:cNvSpPr/>
      </dsp:nvSpPr>
      <dsp:spPr>
        <a:xfrm>
          <a:off x="5200542" y="3360134"/>
          <a:ext cx="1422416" cy="110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Universidad de las Fuerzas Armadas ESPE</a:t>
          </a:r>
          <a:endParaRPr lang="es-ES" sz="1400" kern="1200" dirty="0"/>
        </a:p>
      </dsp:txBody>
      <dsp:txXfrm>
        <a:off x="5200542" y="3360134"/>
        <a:ext cx="1422416" cy="1106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0AF3-9084-4134-8334-82711986E98C}">
      <dsp:nvSpPr>
        <dsp:cNvPr id="0" name=""/>
        <dsp:cNvSpPr/>
      </dsp:nvSpPr>
      <dsp:spPr>
        <a:xfrm>
          <a:off x="1157" y="1795024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Paradigmas de programación</a:t>
          </a:r>
          <a:endParaRPr lang="es-ES" sz="2000" kern="1200" dirty="0"/>
        </a:p>
      </dsp:txBody>
      <dsp:txXfrm>
        <a:off x="26679" y="1820546"/>
        <a:ext cx="1691698" cy="820327"/>
      </dsp:txXfrm>
    </dsp:sp>
    <dsp:sp modelId="{82168604-667F-431E-9F40-E0408B81819B}">
      <dsp:nvSpPr>
        <dsp:cNvPr id="0" name=""/>
        <dsp:cNvSpPr/>
      </dsp:nvSpPr>
      <dsp:spPr>
        <a:xfrm rot="18289469">
          <a:off x="1482099" y="1712093"/>
          <a:ext cx="1220697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220697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61931" y="1699154"/>
        <a:ext cx="61034" cy="61034"/>
      </dsp:txXfrm>
    </dsp:sp>
    <dsp:sp modelId="{C1CEEDE9-C153-469B-AB87-EFA3A17B9811}">
      <dsp:nvSpPr>
        <dsp:cNvPr id="0" name=""/>
        <dsp:cNvSpPr/>
      </dsp:nvSpPr>
      <dsp:spPr>
        <a:xfrm>
          <a:off x="2440996" y="792947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Programación Declarativa</a:t>
          </a:r>
          <a:endParaRPr lang="es-ES" sz="2000" kern="1200" dirty="0"/>
        </a:p>
      </dsp:txBody>
      <dsp:txXfrm>
        <a:off x="2466518" y="818469"/>
        <a:ext cx="1691698" cy="820327"/>
      </dsp:txXfrm>
    </dsp:sp>
    <dsp:sp modelId="{33E6FC6B-E440-46BF-AC5B-EAD2C1FD2ECF}">
      <dsp:nvSpPr>
        <dsp:cNvPr id="0" name=""/>
        <dsp:cNvSpPr/>
      </dsp:nvSpPr>
      <dsp:spPr>
        <a:xfrm rot="19457599">
          <a:off x="4103048" y="960535"/>
          <a:ext cx="858477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858477" y="17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10825" y="956652"/>
        <a:ext cx="42923" cy="42923"/>
      </dsp:txXfrm>
    </dsp:sp>
    <dsp:sp modelId="{F9F7B940-8C97-4E7E-9BF2-2B6F6D0978CA}">
      <dsp:nvSpPr>
        <dsp:cNvPr id="0" name=""/>
        <dsp:cNvSpPr/>
      </dsp:nvSpPr>
      <dsp:spPr>
        <a:xfrm>
          <a:off x="4880835" y="291909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Lógica</a:t>
          </a:r>
          <a:endParaRPr lang="es-ES" sz="2000" kern="1200" dirty="0"/>
        </a:p>
      </dsp:txBody>
      <dsp:txXfrm>
        <a:off x="4906357" y="317431"/>
        <a:ext cx="1691698" cy="820327"/>
      </dsp:txXfrm>
    </dsp:sp>
    <dsp:sp modelId="{6B470D3A-1AF6-401E-A643-0661E676FCC4}">
      <dsp:nvSpPr>
        <dsp:cNvPr id="0" name=""/>
        <dsp:cNvSpPr/>
      </dsp:nvSpPr>
      <dsp:spPr>
        <a:xfrm rot="2142401">
          <a:off x="4103048" y="1461574"/>
          <a:ext cx="858477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858477" y="17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10825" y="1457690"/>
        <a:ext cx="42923" cy="42923"/>
      </dsp:txXfrm>
    </dsp:sp>
    <dsp:sp modelId="{8EFDCE0A-36BA-48BD-81B2-F66DE37BA917}">
      <dsp:nvSpPr>
        <dsp:cNvPr id="0" name=""/>
        <dsp:cNvSpPr/>
      </dsp:nvSpPr>
      <dsp:spPr>
        <a:xfrm>
          <a:off x="4880835" y="1293986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Funcional</a:t>
          </a:r>
          <a:endParaRPr lang="es-ES" sz="2000" kern="1200" dirty="0"/>
        </a:p>
      </dsp:txBody>
      <dsp:txXfrm>
        <a:off x="4906357" y="1319508"/>
        <a:ext cx="1691698" cy="820327"/>
      </dsp:txXfrm>
    </dsp:sp>
    <dsp:sp modelId="{68304014-80E3-4C33-A7E2-98E2A636E465}">
      <dsp:nvSpPr>
        <dsp:cNvPr id="0" name=""/>
        <dsp:cNvSpPr/>
      </dsp:nvSpPr>
      <dsp:spPr>
        <a:xfrm rot="3310531">
          <a:off x="1482099" y="2714170"/>
          <a:ext cx="1220697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220697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61931" y="2701230"/>
        <a:ext cx="61034" cy="61034"/>
      </dsp:txXfrm>
    </dsp:sp>
    <dsp:sp modelId="{2E887373-9518-443F-86EB-1D3D9EF8647C}">
      <dsp:nvSpPr>
        <dsp:cNvPr id="0" name=""/>
        <dsp:cNvSpPr/>
      </dsp:nvSpPr>
      <dsp:spPr>
        <a:xfrm>
          <a:off x="2440996" y="2797101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Programación Imperativa</a:t>
          </a:r>
          <a:endParaRPr lang="es-ES" sz="2000" kern="1200" dirty="0"/>
        </a:p>
      </dsp:txBody>
      <dsp:txXfrm>
        <a:off x="2466518" y="2822623"/>
        <a:ext cx="1691698" cy="820327"/>
      </dsp:txXfrm>
    </dsp:sp>
    <dsp:sp modelId="{AA81FAFC-6F9F-4E61-8F4F-1C09A8574880}">
      <dsp:nvSpPr>
        <dsp:cNvPr id="0" name=""/>
        <dsp:cNvSpPr/>
      </dsp:nvSpPr>
      <dsp:spPr>
        <a:xfrm rot="19457599">
          <a:off x="4103048" y="2964689"/>
          <a:ext cx="858477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858477" y="17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10825" y="2960805"/>
        <a:ext cx="42923" cy="42923"/>
      </dsp:txXfrm>
    </dsp:sp>
    <dsp:sp modelId="{B832ED23-2E49-463E-8911-9236715778F6}">
      <dsp:nvSpPr>
        <dsp:cNvPr id="0" name=""/>
        <dsp:cNvSpPr/>
      </dsp:nvSpPr>
      <dsp:spPr>
        <a:xfrm>
          <a:off x="4880835" y="2296062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Procedimental</a:t>
          </a:r>
          <a:endParaRPr lang="es-ES" sz="2000" kern="1200" dirty="0"/>
        </a:p>
      </dsp:txBody>
      <dsp:txXfrm>
        <a:off x="4906357" y="2321584"/>
        <a:ext cx="1691698" cy="820327"/>
      </dsp:txXfrm>
    </dsp:sp>
    <dsp:sp modelId="{E820AE13-AE48-4E30-8241-CC2DAEC10CF1}">
      <dsp:nvSpPr>
        <dsp:cNvPr id="0" name=""/>
        <dsp:cNvSpPr/>
      </dsp:nvSpPr>
      <dsp:spPr>
        <a:xfrm rot="2142401">
          <a:off x="4103048" y="3465727"/>
          <a:ext cx="858477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858477" y="17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10825" y="3461844"/>
        <a:ext cx="42923" cy="42923"/>
      </dsp:txXfrm>
    </dsp:sp>
    <dsp:sp modelId="{ADC0E1C9-2DF5-4E15-AD05-7FAD753D4DE6}">
      <dsp:nvSpPr>
        <dsp:cNvPr id="0" name=""/>
        <dsp:cNvSpPr/>
      </dsp:nvSpPr>
      <dsp:spPr>
        <a:xfrm>
          <a:off x="4880835" y="3298139"/>
          <a:ext cx="1742742" cy="871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Orientado a Objetos</a:t>
          </a:r>
          <a:endParaRPr lang="es-ES" sz="2000" kern="1200" dirty="0"/>
        </a:p>
      </dsp:txBody>
      <dsp:txXfrm>
        <a:off x="4906357" y="3323661"/>
        <a:ext cx="1691698" cy="820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2CA0E-FACC-41AE-8DD8-70EA48C59883}">
      <dsp:nvSpPr>
        <dsp:cNvPr id="0" name=""/>
        <dsp:cNvSpPr/>
      </dsp:nvSpPr>
      <dsp:spPr>
        <a:xfrm>
          <a:off x="3492388" y="1249794"/>
          <a:ext cx="1511421" cy="52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12"/>
              </a:lnTo>
              <a:lnTo>
                <a:pt x="1511421" y="262312"/>
              </a:lnTo>
              <a:lnTo>
                <a:pt x="1511421" y="5246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57353-808E-4E29-9BC3-880E8472535F}">
      <dsp:nvSpPr>
        <dsp:cNvPr id="0" name=""/>
        <dsp:cNvSpPr/>
      </dsp:nvSpPr>
      <dsp:spPr>
        <a:xfrm>
          <a:off x="1980966" y="1249794"/>
          <a:ext cx="1511421" cy="524625"/>
        </a:xfrm>
        <a:custGeom>
          <a:avLst/>
          <a:gdLst/>
          <a:ahLst/>
          <a:cxnLst/>
          <a:rect l="0" t="0" r="0" b="0"/>
          <a:pathLst>
            <a:path>
              <a:moveTo>
                <a:pt x="1511421" y="0"/>
              </a:moveTo>
              <a:lnTo>
                <a:pt x="1511421" y="262312"/>
              </a:lnTo>
              <a:lnTo>
                <a:pt x="0" y="262312"/>
              </a:lnTo>
              <a:lnTo>
                <a:pt x="0" y="5246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C753B-BC84-4EB2-AAD5-DFBCBBB1F81E}">
      <dsp:nvSpPr>
        <dsp:cNvPr id="0" name=""/>
        <dsp:cNvSpPr/>
      </dsp:nvSpPr>
      <dsp:spPr>
        <a:xfrm>
          <a:off x="2243279" y="686"/>
          <a:ext cx="2498217" cy="124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Programación Imperativa</a:t>
          </a:r>
          <a:endParaRPr lang="es-ES" sz="2800" kern="1200" dirty="0"/>
        </a:p>
      </dsp:txBody>
      <dsp:txXfrm>
        <a:off x="2243279" y="686"/>
        <a:ext cx="2498217" cy="1249108"/>
      </dsp:txXfrm>
    </dsp:sp>
    <dsp:sp modelId="{93E562A6-03D8-4CE8-B2A2-7DA690BF7E98}">
      <dsp:nvSpPr>
        <dsp:cNvPr id="0" name=""/>
        <dsp:cNvSpPr/>
      </dsp:nvSpPr>
      <dsp:spPr>
        <a:xfrm>
          <a:off x="731858" y="1774420"/>
          <a:ext cx="2498217" cy="124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Procedimental</a:t>
          </a:r>
          <a:endParaRPr lang="es-ES" sz="2800" kern="1200" dirty="0"/>
        </a:p>
      </dsp:txBody>
      <dsp:txXfrm>
        <a:off x="731858" y="1774420"/>
        <a:ext cx="2498217" cy="1249108"/>
      </dsp:txXfrm>
    </dsp:sp>
    <dsp:sp modelId="{4442139E-F030-4A4F-BEC4-28721B03A598}">
      <dsp:nvSpPr>
        <dsp:cNvPr id="0" name=""/>
        <dsp:cNvSpPr/>
      </dsp:nvSpPr>
      <dsp:spPr>
        <a:xfrm>
          <a:off x="3754700" y="1774420"/>
          <a:ext cx="2498217" cy="124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Orientada a Objetos</a:t>
          </a:r>
          <a:endParaRPr lang="es-ES" sz="2800" kern="1200" dirty="0"/>
        </a:p>
      </dsp:txBody>
      <dsp:txXfrm>
        <a:off x="3754700" y="1774420"/>
        <a:ext cx="2498217" cy="1249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A8F9A-C908-4E1C-A4A1-AF86F783D71F}">
      <dsp:nvSpPr>
        <dsp:cNvPr id="0" name=""/>
        <dsp:cNvSpPr/>
      </dsp:nvSpPr>
      <dsp:spPr>
        <a:xfrm rot="5400000">
          <a:off x="341256" y="2002116"/>
          <a:ext cx="1016152" cy="16908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A8D09-7997-43E4-A987-E7F802ED6095}">
      <dsp:nvSpPr>
        <dsp:cNvPr id="0" name=""/>
        <dsp:cNvSpPr/>
      </dsp:nvSpPr>
      <dsp:spPr>
        <a:xfrm>
          <a:off x="171635" y="2507317"/>
          <a:ext cx="1526512" cy="133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Definición del Alcance</a:t>
          </a:r>
          <a:endParaRPr lang="es-ES" sz="1800" kern="1200" dirty="0"/>
        </a:p>
      </dsp:txBody>
      <dsp:txXfrm>
        <a:off x="171635" y="2507317"/>
        <a:ext cx="1526512" cy="1338078"/>
      </dsp:txXfrm>
    </dsp:sp>
    <dsp:sp modelId="{46655A0F-229E-4A13-8441-C80EA34775CC}">
      <dsp:nvSpPr>
        <dsp:cNvPr id="0" name=""/>
        <dsp:cNvSpPr/>
      </dsp:nvSpPr>
      <dsp:spPr>
        <a:xfrm>
          <a:off x="1410127" y="1877633"/>
          <a:ext cx="288021" cy="28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EE227-49FD-4976-8D88-D16672DE09B5}">
      <dsp:nvSpPr>
        <dsp:cNvPr id="0" name=""/>
        <dsp:cNvSpPr/>
      </dsp:nvSpPr>
      <dsp:spPr>
        <a:xfrm rot="5400000">
          <a:off x="2210006" y="1539692"/>
          <a:ext cx="1016152" cy="16908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A89E0-E390-47BC-A07C-C4BE3DD547EF}">
      <dsp:nvSpPr>
        <dsp:cNvPr id="0" name=""/>
        <dsp:cNvSpPr/>
      </dsp:nvSpPr>
      <dsp:spPr>
        <a:xfrm>
          <a:off x="2040385" y="2044893"/>
          <a:ext cx="1526512" cy="133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Planificación</a:t>
          </a:r>
          <a:endParaRPr lang="es-ES" sz="1800" kern="1200" dirty="0"/>
        </a:p>
      </dsp:txBody>
      <dsp:txXfrm>
        <a:off x="2040385" y="2044893"/>
        <a:ext cx="1526512" cy="1338078"/>
      </dsp:txXfrm>
    </dsp:sp>
    <dsp:sp modelId="{DA12F68F-ECC7-4EE0-BD96-722C1E4AE411}">
      <dsp:nvSpPr>
        <dsp:cNvPr id="0" name=""/>
        <dsp:cNvSpPr/>
      </dsp:nvSpPr>
      <dsp:spPr>
        <a:xfrm>
          <a:off x="3278877" y="1415209"/>
          <a:ext cx="288021" cy="28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8A80-43FE-45D6-800C-F086F38A8D40}">
      <dsp:nvSpPr>
        <dsp:cNvPr id="0" name=""/>
        <dsp:cNvSpPr/>
      </dsp:nvSpPr>
      <dsp:spPr>
        <a:xfrm rot="5400000">
          <a:off x="4078756" y="1077268"/>
          <a:ext cx="1016152" cy="16908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71EA-24C0-4005-A02B-39B0A58EB752}">
      <dsp:nvSpPr>
        <dsp:cNvPr id="0" name=""/>
        <dsp:cNvSpPr/>
      </dsp:nvSpPr>
      <dsp:spPr>
        <a:xfrm>
          <a:off x="3909135" y="1582469"/>
          <a:ext cx="1526512" cy="133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Operación</a:t>
          </a:r>
          <a:endParaRPr lang="es-ES" sz="1800" kern="1200" dirty="0"/>
        </a:p>
      </dsp:txBody>
      <dsp:txXfrm>
        <a:off x="3909135" y="1582469"/>
        <a:ext cx="1526512" cy="1338078"/>
      </dsp:txXfrm>
    </dsp:sp>
    <dsp:sp modelId="{29A73C08-30BA-4F16-B0E6-A409EF1A28ED}">
      <dsp:nvSpPr>
        <dsp:cNvPr id="0" name=""/>
        <dsp:cNvSpPr/>
      </dsp:nvSpPr>
      <dsp:spPr>
        <a:xfrm>
          <a:off x="5147627" y="952785"/>
          <a:ext cx="288021" cy="28802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32DF2-915A-4B17-A08B-3C52D7A4A36E}">
      <dsp:nvSpPr>
        <dsp:cNvPr id="0" name=""/>
        <dsp:cNvSpPr/>
      </dsp:nvSpPr>
      <dsp:spPr>
        <a:xfrm rot="5400000">
          <a:off x="5947506" y="614844"/>
          <a:ext cx="1016152" cy="16908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9FC0-5CD9-48CC-A625-8B10195A51D9}">
      <dsp:nvSpPr>
        <dsp:cNvPr id="0" name=""/>
        <dsp:cNvSpPr/>
      </dsp:nvSpPr>
      <dsp:spPr>
        <a:xfrm>
          <a:off x="5777885" y="1120045"/>
          <a:ext cx="1526512" cy="133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 e </a:t>
          </a:r>
          <a:r>
            <a:rPr lang="es-EC" sz="1600" kern="1200" dirty="0" smtClean="0"/>
            <a:t>interpretación</a:t>
          </a:r>
          <a:endParaRPr lang="es-ES" sz="1600" kern="1200" dirty="0"/>
        </a:p>
      </dsp:txBody>
      <dsp:txXfrm>
        <a:off x="5777885" y="1120045"/>
        <a:ext cx="1526512" cy="1338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B7AE-8C6C-4823-844D-FEF4FCADBF23}">
      <dsp:nvSpPr>
        <dsp:cNvPr id="0" name=""/>
        <dsp:cNvSpPr/>
      </dsp:nvSpPr>
      <dsp:spPr>
        <a:xfrm>
          <a:off x="0" y="372018"/>
          <a:ext cx="6563072" cy="9961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367" tIns="479044" rIns="50936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Influencia del uso de los paradigmas</a:t>
          </a:r>
          <a:endParaRPr lang="es-ES" sz="2300" kern="1200" dirty="0"/>
        </a:p>
      </dsp:txBody>
      <dsp:txXfrm>
        <a:off x="0" y="372018"/>
        <a:ext cx="6563072" cy="996187"/>
      </dsp:txXfrm>
    </dsp:sp>
    <dsp:sp modelId="{FEA692CF-7461-4F02-B4DB-A9561DA21C33}">
      <dsp:nvSpPr>
        <dsp:cNvPr id="0" name=""/>
        <dsp:cNvSpPr/>
      </dsp:nvSpPr>
      <dsp:spPr>
        <a:xfrm>
          <a:off x="328153" y="32538"/>
          <a:ext cx="459415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648" tIns="0" rIns="17364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Analizar</a:t>
          </a:r>
          <a:endParaRPr lang="es-ES" sz="2300" kern="1200" dirty="0"/>
        </a:p>
      </dsp:txBody>
      <dsp:txXfrm>
        <a:off x="361297" y="65682"/>
        <a:ext cx="4527862" cy="612672"/>
      </dsp:txXfrm>
    </dsp:sp>
    <dsp:sp modelId="{0926D957-3134-43BD-90BF-EE5CB6BE7BB4}">
      <dsp:nvSpPr>
        <dsp:cNvPr id="0" name=""/>
        <dsp:cNvSpPr/>
      </dsp:nvSpPr>
      <dsp:spPr>
        <a:xfrm>
          <a:off x="0" y="1824410"/>
          <a:ext cx="6563072" cy="9961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367" tIns="479044" rIns="50936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De un proyecto de software</a:t>
          </a:r>
          <a:endParaRPr lang="es-ES" sz="2300" kern="1200" dirty="0"/>
        </a:p>
      </dsp:txBody>
      <dsp:txXfrm>
        <a:off x="0" y="1824410"/>
        <a:ext cx="6563072" cy="996187"/>
      </dsp:txXfrm>
    </dsp:sp>
    <dsp:sp modelId="{BA369C14-23E5-4D81-8DEB-236EDD634B89}">
      <dsp:nvSpPr>
        <dsp:cNvPr id="0" name=""/>
        <dsp:cNvSpPr/>
      </dsp:nvSpPr>
      <dsp:spPr>
        <a:xfrm>
          <a:off x="328153" y="1492406"/>
          <a:ext cx="459415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648" tIns="0" rIns="17364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Mantenibilidad</a:t>
          </a:r>
          <a:endParaRPr lang="es-ES" sz="2300" kern="1200" dirty="0"/>
        </a:p>
      </dsp:txBody>
      <dsp:txXfrm>
        <a:off x="361297" y="1525550"/>
        <a:ext cx="4527862" cy="612672"/>
      </dsp:txXfrm>
    </dsp:sp>
    <dsp:sp modelId="{F7DACCE2-8085-4659-B52A-6F974FA82F22}">
      <dsp:nvSpPr>
        <dsp:cNvPr id="0" name=""/>
        <dsp:cNvSpPr/>
      </dsp:nvSpPr>
      <dsp:spPr>
        <a:xfrm>
          <a:off x="0" y="3291753"/>
          <a:ext cx="6563072" cy="9961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367" tIns="479044" rIns="50936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Estudiantes de pregrado de la ESPE</a:t>
          </a:r>
          <a:endParaRPr lang="es-ES" sz="2300" kern="1200" dirty="0"/>
        </a:p>
      </dsp:txBody>
      <dsp:txXfrm>
        <a:off x="0" y="3291753"/>
        <a:ext cx="6563072" cy="996187"/>
      </dsp:txXfrm>
    </dsp:sp>
    <dsp:sp modelId="{4E2F457B-581D-450D-8D58-7BFCB8592E0D}">
      <dsp:nvSpPr>
        <dsp:cNvPr id="0" name=""/>
        <dsp:cNvSpPr/>
      </dsp:nvSpPr>
      <dsp:spPr>
        <a:xfrm>
          <a:off x="328153" y="2952273"/>
          <a:ext cx="459415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648" tIns="0" rIns="17364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Contexto</a:t>
          </a:r>
          <a:endParaRPr lang="es-ES" sz="2300" kern="1200" dirty="0"/>
        </a:p>
      </dsp:txBody>
      <dsp:txXfrm>
        <a:off x="361297" y="2985417"/>
        <a:ext cx="4527862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1F74-CED0-49EF-87C4-5B4910CC8891}">
      <dsp:nvSpPr>
        <dsp:cNvPr id="0" name=""/>
        <dsp:cNvSpPr/>
      </dsp:nvSpPr>
      <dsp:spPr>
        <a:xfrm>
          <a:off x="415582" y="90529"/>
          <a:ext cx="950556" cy="950556"/>
        </a:xfrm>
        <a:prstGeom prst="pie">
          <a:avLst>
            <a:gd name="adj1" fmla="val 16200000"/>
            <a:gd name="adj2" fmla="val 540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POO S2</a:t>
          </a:r>
          <a:endParaRPr lang="es-ES" sz="1100" kern="1200" dirty="0"/>
        </a:p>
      </dsp:txBody>
      <dsp:txXfrm>
        <a:off x="890860" y="231981"/>
        <a:ext cx="333826" cy="667652"/>
      </dsp:txXfrm>
    </dsp:sp>
    <dsp:sp modelId="{5AF6DD3A-1132-4FD2-8F85-F0F9EA348526}">
      <dsp:nvSpPr>
        <dsp:cNvPr id="0" name=""/>
        <dsp:cNvSpPr/>
      </dsp:nvSpPr>
      <dsp:spPr>
        <a:xfrm>
          <a:off x="343578" y="90529"/>
          <a:ext cx="950556" cy="95055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POO S1</a:t>
          </a:r>
          <a:endParaRPr lang="es-ES" sz="1100" kern="1200" dirty="0"/>
        </a:p>
      </dsp:txBody>
      <dsp:txXfrm>
        <a:off x="479371" y="231981"/>
        <a:ext cx="333826" cy="6676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1F74-CED0-49EF-87C4-5B4910CC8891}">
      <dsp:nvSpPr>
        <dsp:cNvPr id="0" name=""/>
        <dsp:cNvSpPr/>
      </dsp:nvSpPr>
      <dsp:spPr>
        <a:xfrm>
          <a:off x="427958" y="90529"/>
          <a:ext cx="950556" cy="950556"/>
        </a:xfrm>
        <a:prstGeom prst="pie">
          <a:avLst>
            <a:gd name="adj1" fmla="val 16200000"/>
            <a:gd name="adj2" fmla="val 54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 S2</a:t>
          </a:r>
          <a:endParaRPr lang="es-ES" sz="1900" kern="1200" dirty="0"/>
        </a:p>
      </dsp:txBody>
      <dsp:txXfrm>
        <a:off x="903236" y="231981"/>
        <a:ext cx="333826" cy="667652"/>
      </dsp:txXfrm>
    </dsp:sp>
    <dsp:sp modelId="{5AF6DD3A-1132-4FD2-8F85-F0F9EA348526}">
      <dsp:nvSpPr>
        <dsp:cNvPr id="0" name=""/>
        <dsp:cNvSpPr/>
      </dsp:nvSpPr>
      <dsp:spPr>
        <a:xfrm>
          <a:off x="370402" y="90529"/>
          <a:ext cx="950556" cy="95055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 S1</a:t>
          </a:r>
          <a:endParaRPr lang="es-ES" sz="1900" kern="1200" dirty="0"/>
        </a:p>
      </dsp:txBody>
      <dsp:txXfrm>
        <a:off x="506196" y="231981"/>
        <a:ext cx="333826" cy="6676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1F74-CED0-49EF-87C4-5B4910CC8891}">
      <dsp:nvSpPr>
        <dsp:cNvPr id="0" name=""/>
        <dsp:cNvSpPr/>
      </dsp:nvSpPr>
      <dsp:spPr>
        <a:xfrm>
          <a:off x="442597" y="90529"/>
          <a:ext cx="950556" cy="950556"/>
        </a:xfrm>
        <a:prstGeom prst="pie">
          <a:avLst>
            <a:gd name="adj1" fmla="val 16200000"/>
            <a:gd name="adj2" fmla="val 540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IT S2</a:t>
          </a:r>
          <a:endParaRPr lang="es-ES" sz="2000" kern="1200" dirty="0"/>
        </a:p>
      </dsp:txBody>
      <dsp:txXfrm>
        <a:off x="917875" y="231981"/>
        <a:ext cx="333826" cy="667652"/>
      </dsp:txXfrm>
    </dsp:sp>
    <dsp:sp modelId="{5AF6DD3A-1132-4FD2-8F85-F0F9EA348526}">
      <dsp:nvSpPr>
        <dsp:cNvPr id="0" name=""/>
        <dsp:cNvSpPr/>
      </dsp:nvSpPr>
      <dsp:spPr>
        <a:xfrm>
          <a:off x="387855" y="90529"/>
          <a:ext cx="950556" cy="95055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IT S1</a:t>
          </a:r>
          <a:endParaRPr lang="es-ES" sz="2000" kern="1200" dirty="0"/>
        </a:p>
      </dsp:txBody>
      <dsp:txXfrm>
        <a:off x="523648" y="231981"/>
        <a:ext cx="333826" cy="66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6C14D8-7D36-4DB4-BC1F-196E96D6F3EC}" type="datetimeFigureOut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9A1247-0593-43A9-8DB7-4F6B246B65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0A716-00C6-4526-AD4E-2CE8E9D05859}" type="slidenum">
              <a:rPr lang="es-ES" altLang="es-PE" smtClean="0"/>
              <a:pPr>
                <a:spcBef>
                  <a:spcPct val="0"/>
                </a:spcBef>
              </a:pPr>
              <a:t>1</a:t>
            </a:fld>
            <a:endParaRPr lang="es-ES" altLang="es-P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10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08942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11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31635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12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7578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13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60606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14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159056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15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09905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16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906244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17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15578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18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24327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19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1751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PE" dirty="0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5D787-98D1-4F09-8FA2-75204EC7ADA7}" type="slidenum">
              <a:rPr lang="es-ES" altLang="es-PE" smtClean="0"/>
              <a:pPr>
                <a:spcBef>
                  <a:spcPct val="0"/>
                </a:spcBef>
              </a:pPr>
              <a:t>2</a:t>
            </a:fld>
            <a:endParaRPr lang="es-ES" altLang="es-P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20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201344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21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865464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22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653772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23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829194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24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762677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25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259677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26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400426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27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454750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28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476888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29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43569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</a:t>
            </a:fld>
            <a:endParaRPr lang="es-ES" altLang="es-P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30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372383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31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273200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32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388024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33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74018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34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743975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35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950778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36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8064378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37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518504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39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507479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40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57324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4</a:t>
            </a:fld>
            <a:endParaRPr lang="es-ES" altLang="es-P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9D81B-11FB-4C73-93DA-2F23716EE588}" type="slidenum">
              <a:rPr lang="es-ES" altLang="es-PE" smtClean="0"/>
              <a:pPr>
                <a:spcBef>
                  <a:spcPct val="0"/>
                </a:spcBef>
              </a:pPr>
              <a:t>41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59675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5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72822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6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5840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7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254437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8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41730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0844-F810-4892-80C8-08CF3778955C}" type="slidenum">
              <a:rPr lang="es-ES" altLang="es-PE" smtClean="0"/>
              <a:pPr>
                <a:spcBef>
                  <a:spcPct val="0"/>
                </a:spcBef>
              </a:pPr>
              <a:t>9</a:t>
            </a:fld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58469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D908-6266-46AC-BDA7-CE55571C84B9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3C6E-575E-4DE9-81AA-9922612551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20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26FD-C397-4403-A211-29F33789D244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9885-BE02-49E3-90C4-1D93F802B2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74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2ADD-6EB2-4559-8B67-0AEE866459E3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9C27-BEDE-4747-B487-C50F71C1AC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91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8E06-7335-4AA2-BFC2-9AB5AD7FD67F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7111-F86B-4B79-B836-BC9EB47B3C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81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859C-C91C-4A69-BAEC-ED0D198693B2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4A51-BEAF-4603-BB5E-BC74960580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3CA1-FFD0-49FC-957E-C30E82518441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EE1E-B537-44EE-B4D6-C927BAD7ED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3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8BD4-755D-4DD3-A240-16A10D5E4679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BD35-9957-40CD-B8C0-A1C6F6BBF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27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06D8-A505-4509-809D-95CB6FA11724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E234-9758-4AC6-A81B-69DFA0DCB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63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82D3-D813-4C14-9EDA-842B44A21549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2556-1DEC-4388-B4B0-1274003160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35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C0E7-252B-49CB-989A-C41C96650B34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30FB-8692-42C4-A9C6-CEFE498DF8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9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324E-B42C-465C-B00C-3F3045C6144C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49F9-A9C9-4A6F-846A-0532DC155D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7FDFEB-5554-42BE-BF9A-4ED941DDA016}" type="datetime1">
              <a:rPr lang="es-ES"/>
              <a:pPr>
                <a:defRPr/>
              </a:pPr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EFFD11-3EC4-4926-87AA-DB2A5FB9F7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190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19.xml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200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2617788" y="620688"/>
            <a:ext cx="6069012" cy="3815705"/>
          </a:xfrm>
        </p:spPr>
        <p:txBody>
          <a:bodyPr/>
          <a:lstStyle/>
          <a:p>
            <a:r>
              <a:rPr lang="es-419" altLang="es-ES" sz="3200" b="1" dirty="0" smtClean="0">
                <a:cs typeface="Arial" panose="020B0604020202020204" pitchFamily="34" charset="0"/>
              </a:rPr>
              <a:t>Estudio comparativo entre paradigmas de programación y su influencia en un proyecto de desarrollo de software</a:t>
            </a:r>
            <a:r>
              <a:rPr lang="es-PE" alt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alt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2 Subtítulo"/>
          <p:cNvSpPr>
            <a:spLocks noGrp="1"/>
          </p:cNvSpPr>
          <p:nvPr>
            <p:ph type="subTitle" idx="1"/>
          </p:nvPr>
        </p:nvSpPr>
        <p:spPr>
          <a:xfrm>
            <a:off x="1547813" y="4581525"/>
            <a:ext cx="3816350" cy="1152525"/>
          </a:xfrm>
        </p:spPr>
        <p:txBody>
          <a:bodyPr/>
          <a:lstStyle/>
          <a:p>
            <a:pPr algn="r" eaLnBrk="1" hangingPunct="1"/>
            <a:r>
              <a:rPr lang="es-PE" altLang="es-PE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Wladymir Alexander Brborich Herrera</a:t>
            </a:r>
          </a:p>
          <a:p>
            <a:pPr algn="r" eaLnBrk="1" hangingPunct="1"/>
            <a:r>
              <a:rPr lang="es-PE" altLang="es-PE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wabrborich@espe.edu.ec</a:t>
            </a:r>
          </a:p>
        </p:txBody>
      </p:sp>
      <p:sp>
        <p:nvSpPr>
          <p:cNvPr id="30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7345A5-3E0D-484A-860A-18AF1264795D}" type="slidenum">
              <a:rPr lang="es-ES" altLang="es-ES" sz="2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altLang="es-ES" sz="2400" smtClean="0">
              <a:solidFill>
                <a:srgbClr val="898989"/>
              </a:solidFill>
            </a:endParaRPr>
          </a:p>
        </p:txBody>
      </p:sp>
      <p:sp>
        <p:nvSpPr>
          <p:cNvPr id="3077" name="2 Subtítulo"/>
          <p:cNvSpPr txBox="1">
            <a:spLocks/>
          </p:cNvSpPr>
          <p:nvPr/>
        </p:nvSpPr>
        <p:spPr bwMode="auto">
          <a:xfrm>
            <a:off x="5338763" y="4595813"/>
            <a:ext cx="3159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PE" altLang="es-PE" sz="2400" b="1">
                <a:latin typeface="Baskerville Old Face" panose="02020602080505020303" pitchFamily="18" charset="0"/>
              </a:rPr>
              <a:t>Bryan Wladimir Oscullo Ñacato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s-PE" altLang="es-PE" sz="2000">
                <a:latin typeface="Baskerville Old Face" panose="02020602080505020303" pitchFamily="18" charset="0"/>
              </a:rPr>
              <a:t>bwoscullo@espe.edu.ec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808920" y="42108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3200" b="1" dirty="0" smtClean="0">
                <a:solidFill>
                  <a:srgbClr val="0070C0"/>
                </a:solidFill>
                <a:cs typeface="Arabic Typesetting" pitchFamily="66" charset="-78"/>
              </a:rPr>
              <a:t>Orientada a objetos vs Procedimental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10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n para pyt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02" y="4566302"/>
            <a:ext cx="1152369" cy="115236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jav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9" y="4456715"/>
            <a:ext cx="1684511" cy="168451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#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1" y="4353773"/>
            <a:ext cx="1247442" cy="12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c programming language log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83" y="4520885"/>
            <a:ext cx="786479" cy="9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c++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13" y="4566302"/>
            <a:ext cx="657738" cy="7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35031814"/>
              </p:ext>
            </p:extLst>
          </p:nvPr>
        </p:nvGraphicFramePr>
        <p:xfrm>
          <a:off x="1979712" y="1340889"/>
          <a:ext cx="6984776" cy="302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808920" y="42108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3200" b="1" dirty="0" smtClean="0">
                <a:solidFill>
                  <a:srgbClr val="0070C0"/>
                </a:solidFill>
                <a:cs typeface="Arabic Typesetting" pitchFamily="66" charset="-78"/>
              </a:rPr>
              <a:t>Orientada a objetos vs Procedimental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11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Resultado de imagen para most used programming languages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62" y="1340768"/>
            <a:ext cx="4630414" cy="4476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5508104" y="5960002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(Stack Overflow, 2019)</a:t>
            </a: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692275" y="203544"/>
            <a:ext cx="7276975" cy="1879749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¿Existe una diferencia entre estos paradigmas de programación?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123726" y="2492896"/>
            <a:ext cx="3888431" cy="11521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/>
              <a:t>¿</a:t>
            </a:r>
            <a:r>
              <a:rPr lang="es-ES" sz="2400" b="1" i="1" dirty="0" smtClean="0"/>
              <a:t>Programación orientada a objetos como estándar de facto?</a:t>
            </a:r>
            <a:endParaRPr lang="es-ES" sz="2400" b="1" i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48064" y="3949881"/>
            <a:ext cx="3888431" cy="11521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/>
              <a:t>¿Facilidad de diseño?</a:t>
            </a:r>
            <a:endParaRPr lang="es-ES" sz="2400" b="1" i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122103" y="5363235"/>
            <a:ext cx="3888431" cy="11521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/>
              <a:t>¿Mayor mantenibilidad?</a:t>
            </a:r>
            <a:endParaRPr lang="es-ES" sz="2400" b="1" i="1" dirty="0"/>
          </a:p>
        </p:txBody>
      </p:sp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Método Experimental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13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2060575"/>
            <a:ext cx="6635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4215876"/>
              </p:ext>
            </p:extLst>
          </p:nvPr>
        </p:nvGraphicFramePr>
        <p:xfrm>
          <a:off x="1835696" y="1348508"/>
          <a:ext cx="7308304" cy="479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Alcance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14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2060575"/>
            <a:ext cx="6635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9319966"/>
              </p:ext>
            </p:extLst>
          </p:nvPr>
        </p:nvGraphicFramePr>
        <p:xfrm>
          <a:off x="2195736" y="1340768"/>
          <a:ext cx="65630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4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Objetos experimentales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15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2060575"/>
            <a:ext cx="6635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Resultado de imagen para front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79" y="2520404"/>
            <a:ext cx="4794920" cy="25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rogramacion orientada a obje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30" y="1706016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roc logo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/>
          <a:stretch/>
        </p:blipFill>
        <p:spPr bwMode="auto">
          <a:xfrm>
            <a:off x="7032706" y="3641095"/>
            <a:ext cx="1813659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>
            <a:endCxn id="1028" idx="1"/>
          </p:cNvCxnSpPr>
          <p:nvPr/>
        </p:nvCxnSpPr>
        <p:spPr>
          <a:xfrm flipV="1">
            <a:off x="6228184" y="2520404"/>
            <a:ext cx="879146" cy="746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306126" y="3951847"/>
            <a:ext cx="814387" cy="5798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sultado de imagen para flask pyth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84" y="5557355"/>
            <a:ext cx="1221561" cy="4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pyth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51" y="5422271"/>
            <a:ext cx="665574" cy="6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spring boo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67" y="950153"/>
            <a:ext cx="600384" cy="5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java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03" y="706441"/>
            <a:ext cx="888166" cy="8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Sujetos experimentales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16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2060575"/>
            <a:ext cx="6635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382497" y="1325653"/>
            <a:ext cx="2592288" cy="14698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Programación Orientada a Objetos</a:t>
            </a:r>
          </a:p>
          <a:p>
            <a:pPr algn="ctr"/>
            <a:r>
              <a:rPr lang="es-MX" b="1" dirty="0" smtClean="0">
                <a:solidFill>
                  <a:srgbClr val="7030A0"/>
                </a:solidFill>
              </a:rPr>
              <a:t>32 estudiantes 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585561" y="1325653"/>
            <a:ext cx="2592288" cy="14698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Programación Avanzada</a:t>
            </a:r>
          </a:p>
          <a:p>
            <a:pPr algn="ctr"/>
            <a:r>
              <a:rPr lang="es-MX" b="1" dirty="0" smtClean="0">
                <a:solidFill>
                  <a:srgbClr val="00B0F0"/>
                </a:solidFill>
              </a:rPr>
              <a:t>40 estudiantes 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960912" y="3015907"/>
            <a:ext cx="2592288" cy="14698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Inglés Técnico</a:t>
            </a:r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18 estudiantes 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67744" y="5187167"/>
            <a:ext cx="641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0B050"/>
                </a:solidFill>
                <a:latin typeface="+mj-lt"/>
                <a:ea typeface="+mj-ea"/>
                <a:cs typeface="Arabic Typesetting" pitchFamily="66" charset="-78"/>
              </a:rPr>
              <a:t>¿Por qué usar estudiantes?</a:t>
            </a:r>
            <a:endParaRPr lang="es-419" sz="4000" b="1" dirty="0">
              <a:solidFill>
                <a:srgbClr val="00B05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22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Selección de variables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17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2745988"/>
            <a:ext cx="6635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220072" y="1108075"/>
            <a:ext cx="0" cy="56332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Resultado de imagen para programacion orientada a obje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62" y="2353870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proc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/>
          <a:stretch/>
        </p:blipFill>
        <p:spPr bwMode="auto">
          <a:xfrm>
            <a:off x="2618438" y="4288949"/>
            <a:ext cx="1813659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337102" y="2621312"/>
                <a:ext cx="3421706" cy="109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>
                          <a:latin typeface="Cambria Math" panose="02040503050406030204" pitchFamily="18" charset="0"/>
                        </a:rPr>
                        <m:t>𝒎𝒆𝒇𝒆𝒄</m:t>
                      </m:r>
                      <m:r>
                        <a:rPr lang="es-419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419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419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419" sz="2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419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419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𝑪𝒖</m:t>
                                          </m:r>
                                        </m:e>
                                        <m:sub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𝑷𝒖</m:t>
                                          </m:r>
                                        </m:e>
                                        <m:sub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419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s-419" sz="2400" b="1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02" y="2621312"/>
                <a:ext cx="3421706" cy="1093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6008048" y="2057693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7030A0"/>
                </a:solidFill>
                <a:latin typeface="+mj-lt"/>
                <a:ea typeface="+mj-ea"/>
                <a:cs typeface="Arabic Typesetting" pitchFamily="66" charset="-78"/>
              </a:rPr>
              <a:t>Efectividad </a:t>
            </a:r>
            <a:endParaRPr lang="es-419" sz="3200" b="1" dirty="0">
              <a:solidFill>
                <a:srgbClr val="7030A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64340" y="442596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7030A0"/>
                </a:solidFill>
                <a:latin typeface="+mj-lt"/>
                <a:ea typeface="+mj-ea"/>
                <a:cs typeface="Arabic Typesetting" pitchFamily="66" charset="-78"/>
              </a:rPr>
              <a:t>Eficiencia </a:t>
            </a:r>
            <a:endParaRPr lang="es-419" sz="3200" b="1" dirty="0">
              <a:solidFill>
                <a:srgbClr val="7030A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495599" y="5071415"/>
                <a:ext cx="3367204" cy="109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1" i="1">
                          <a:latin typeface="Cambria Math" panose="02040503050406030204" pitchFamily="18" charset="0"/>
                        </a:rPr>
                        <m:t>𝒎𝒆𝒇𝒊𝒄</m:t>
                      </m:r>
                      <m:r>
                        <a:rPr lang="es-419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419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419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419" sz="2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419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419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419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𝑪𝒖</m:t>
                                          </m:r>
                                        </m:e>
                                        <m:sub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𝑷𝒖</m:t>
                                          </m:r>
                                        </m:e>
                                        <m:sub>
                                          <m:r>
                                            <a:rPr lang="es-419" sz="24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419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s-419" b="1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99" y="5071415"/>
                <a:ext cx="3367204" cy="1093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/>
          <p:cNvSpPr txBox="1"/>
          <p:nvPr/>
        </p:nvSpPr>
        <p:spPr>
          <a:xfrm>
            <a:off x="2157979" y="1154198"/>
            <a:ext cx="3000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+mj-lt"/>
                <a:ea typeface="+mj-ea"/>
                <a:cs typeface="Arabic Typesetting" pitchFamily="66" charset="-78"/>
              </a:rPr>
              <a:t>Independiente </a:t>
            </a:r>
            <a:endParaRPr lang="es-419" sz="3200" b="1" dirty="0">
              <a:latin typeface="+mj-lt"/>
              <a:ea typeface="+mj-ea"/>
              <a:cs typeface="Arabic Typesetting" pitchFamily="66" charset="-78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46263" y="1149619"/>
            <a:ext cx="2689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+mj-lt"/>
                <a:ea typeface="+mj-ea"/>
                <a:cs typeface="Arabic Typesetting" pitchFamily="66" charset="-78"/>
              </a:rPr>
              <a:t>Dependiente </a:t>
            </a:r>
            <a:endParaRPr lang="es-419" sz="3200" b="1" dirty="0">
              <a:latin typeface="+mj-lt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6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Hipótesis del experimento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18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2745988"/>
            <a:ext cx="6635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82908"/>
                  </p:ext>
                </p:extLst>
              </p:nvPr>
            </p:nvGraphicFramePr>
            <p:xfrm>
              <a:off x="2051720" y="1556792"/>
              <a:ext cx="6707088" cy="3971785"/>
            </p:xfrm>
            <a:graphic>
              <a:graphicData uri="http://schemas.openxmlformats.org/drawingml/2006/table">
                <a:tbl>
                  <a:tblPr firstRow="1" firstCol="1" bandRow="1">
                    <a:tableStyleId>{1FECB4D8-DB02-4DC6-A0A2-4F2EBAE1DC90}</a:tableStyleId>
                  </a:tblPr>
                  <a:tblGrid>
                    <a:gridCol w="3528392">
                      <a:extLst>
                        <a:ext uri="{9D8B030D-6E8A-4147-A177-3AD203B41FA5}">
                          <a16:colId xmlns:a16="http://schemas.microsoft.com/office/drawing/2014/main" val="695044812"/>
                        </a:ext>
                      </a:extLst>
                    </a:gridCol>
                    <a:gridCol w="3178696">
                      <a:extLst>
                        <a:ext uri="{9D8B030D-6E8A-4147-A177-3AD203B41FA5}">
                          <a16:colId xmlns:a16="http://schemas.microsoft.com/office/drawing/2014/main" val="2502920685"/>
                        </a:ext>
                      </a:extLst>
                    </a:gridCol>
                  </a:tblGrid>
                  <a:tr h="476911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Hipótesis Nula</a:t>
                          </a:r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Hipótesis alternativas</a:t>
                          </a:r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6977729"/>
                      </a:ext>
                    </a:extLst>
                  </a:tr>
                  <a:tr h="1747437">
                    <a:tc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𝐌𝐞𝐟𝐞𝐜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𝐩𝐨𝐨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s-419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𝐌𝐞𝐟𝐞𝐜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𝐩𝐫𝐨𝐜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1,1,1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Mefec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poo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 ≠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Mefec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proc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1800" dirty="0">
                            <a:effectLst/>
                          </a:endParaRPr>
                        </a:p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1,1,2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Mefec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poo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 &gt;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Mefec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proc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1800" dirty="0">
                            <a:effectLst/>
                          </a:endParaRPr>
                        </a:p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1,1,3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Mefec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poo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 &lt;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Mefec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proc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5044032"/>
                      </a:ext>
                    </a:extLst>
                  </a:tr>
                  <a:tr h="1747437">
                    <a:tc>
                      <a:txBody>
                        <a:bodyPr/>
                        <a:lstStyle/>
                        <a:p>
                          <a:pPr marL="0" indent="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𝐌𝐞𝐟𝐢𝐜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𝐩𝐨𝐨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s-419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𝐌𝐞𝐟𝐢𝐜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𝐩𝐫𝐨𝐜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1,2,1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Mefic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poo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 ≠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Mefic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proc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1800" dirty="0">
                            <a:effectLst/>
                          </a:endParaRPr>
                        </a:p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1,2,2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Mefic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poo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 &gt;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Mefic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proc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1800" dirty="0">
                            <a:effectLst/>
                          </a:endParaRPr>
                        </a:p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1,2,3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Mefic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poo</m:t>
                                    </m:r>
                                  </m:sub>
                                </m:sSub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 &lt; </m:t>
                                </m:r>
                                <m:sSub>
                                  <m:sSubPr>
                                    <m:ctrlPr>
                                      <a:rPr lang="es-419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Mefic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proc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1586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82908"/>
                  </p:ext>
                </p:extLst>
              </p:nvPr>
            </p:nvGraphicFramePr>
            <p:xfrm>
              <a:off x="2051720" y="1556792"/>
              <a:ext cx="6707088" cy="3971785"/>
            </p:xfrm>
            <a:graphic>
              <a:graphicData uri="http://schemas.openxmlformats.org/drawingml/2006/table">
                <a:tbl>
                  <a:tblPr firstRow="1" firstCol="1" bandRow="1">
                    <a:tableStyleId>{1FECB4D8-DB02-4DC6-A0A2-4F2EBAE1DC90}</a:tableStyleId>
                  </a:tblPr>
                  <a:tblGrid>
                    <a:gridCol w="3528392">
                      <a:extLst>
                        <a:ext uri="{9D8B030D-6E8A-4147-A177-3AD203B41FA5}">
                          <a16:colId xmlns:a16="http://schemas.microsoft.com/office/drawing/2014/main" val="695044812"/>
                        </a:ext>
                      </a:extLst>
                    </a:gridCol>
                    <a:gridCol w="3178696">
                      <a:extLst>
                        <a:ext uri="{9D8B030D-6E8A-4147-A177-3AD203B41FA5}">
                          <a16:colId xmlns:a16="http://schemas.microsoft.com/office/drawing/2014/main" val="2502920685"/>
                        </a:ext>
                      </a:extLst>
                    </a:gridCol>
                  </a:tblGrid>
                  <a:tr h="476911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Hipótesis Nula</a:t>
                          </a:r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Hipótesis alternativas</a:t>
                          </a:r>
                          <a:endParaRPr lang="es-419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6977729"/>
                      </a:ext>
                    </a:extLst>
                  </a:tr>
                  <a:tr h="1747437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3" t="-27526" r="-90501" b="-101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1111" t="-27526" r="-383" b="-101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044032"/>
                      </a:ext>
                    </a:extLst>
                  </a:tr>
                  <a:tr h="1747437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3" t="-127526" r="-90501" b="-1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1111" t="-127526" r="-383" b="-1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5861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37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Diseño del experimento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19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01882" y="1294601"/>
            <a:ext cx="2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abic Typesetting" pitchFamily="66" charset="-78"/>
              </a:rPr>
              <a:t>Tratamientos:</a:t>
            </a:r>
            <a:endParaRPr lang="es-419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ipse 5"/>
              <p:cNvSpPr/>
              <p:nvPr/>
            </p:nvSpPr>
            <p:spPr>
              <a:xfrm>
                <a:off x="5354901" y="1049663"/>
                <a:ext cx="1368152" cy="9268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/>
                  <a:t>1</a:t>
                </a:r>
                <a:endParaRPr lang="es-MX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𝒑𝒓𝒐𝒄</m:t>
                          </m:r>
                        </m:sub>
                      </m:sSub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6" name="Elips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01" y="1049663"/>
                <a:ext cx="1368152" cy="92681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lipse 9"/>
              <p:cNvSpPr/>
              <p:nvPr/>
            </p:nvSpPr>
            <p:spPr>
              <a:xfrm>
                <a:off x="7273360" y="1078869"/>
                <a:ext cx="1368152" cy="9268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/>
                  <a:t>2</a:t>
                </a:r>
                <a:endParaRPr lang="es-MX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𝒐𝒐</m:t>
                          </m:r>
                        </m:sub>
                      </m:sSub>
                    </m:oMath>
                  </m:oMathPara>
                </a14:m>
                <a:endParaRPr lang="es-419" dirty="0"/>
              </a:p>
            </p:txBody>
          </p:sp>
        </mc:Choice>
        <mc:Fallback xmlns="">
          <p:sp>
            <p:nvSpPr>
              <p:cNvPr id="10" name="Elips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60" y="1078869"/>
                <a:ext cx="1368152" cy="92681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1979712" y="2348880"/>
            <a:ext cx="30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abic Typesetting" pitchFamily="66" charset="-78"/>
              </a:rPr>
              <a:t>Diseño </a:t>
            </a:r>
            <a:r>
              <a:rPr lang="es-MX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abic Typesetting" pitchFamily="66" charset="-78"/>
              </a:rPr>
              <a:t>intra</a:t>
            </a: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abic Typesetting" pitchFamily="66" charset="-78"/>
              </a:rPr>
              <a:t>-sujetos:</a:t>
            </a:r>
            <a:endParaRPr lang="es-419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79712" y="3270547"/>
            <a:ext cx="30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abic Typesetting" pitchFamily="66" charset="-78"/>
              </a:rPr>
              <a:t>Diseño inter-sujetos:</a:t>
            </a:r>
            <a:endParaRPr lang="es-419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50785"/>
              </p:ext>
            </p:extLst>
          </p:nvPr>
        </p:nvGraphicFramePr>
        <p:xfrm>
          <a:off x="2001880" y="4231085"/>
          <a:ext cx="7044364" cy="187463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61091">
                  <a:extLst>
                    <a:ext uri="{9D8B030D-6E8A-4147-A177-3AD203B41FA5}">
                      <a16:colId xmlns:a16="http://schemas.microsoft.com/office/drawing/2014/main" val="3604714894"/>
                    </a:ext>
                  </a:extLst>
                </a:gridCol>
                <a:gridCol w="1761091">
                  <a:extLst>
                    <a:ext uri="{9D8B030D-6E8A-4147-A177-3AD203B41FA5}">
                      <a16:colId xmlns:a16="http://schemas.microsoft.com/office/drawing/2014/main" val="2743278939"/>
                    </a:ext>
                  </a:extLst>
                </a:gridCol>
                <a:gridCol w="1761091">
                  <a:extLst>
                    <a:ext uri="{9D8B030D-6E8A-4147-A177-3AD203B41FA5}">
                      <a16:colId xmlns:a16="http://schemas.microsoft.com/office/drawing/2014/main" val="752445741"/>
                    </a:ext>
                  </a:extLst>
                </a:gridCol>
                <a:gridCol w="1761091">
                  <a:extLst>
                    <a:ext uri="{9D8B030D-6E8A-4147-A177-3AD203B41FA5}">
                      <a16:colId xmlns:a16="http://schemas.microsoft.com/office/drawing/2014/main" val="366090379"/>
                    </a:ext>
                  </a:extLst>
                </a:gridCol>
              </a:tblGrid>
              <a:tr h="3749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Día 1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Día 2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Día 3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Día 4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extLst>
                  <a:ext uri="{0D108BD9-81ED-4DB2-BD59-A6C34878D82A}">
                    <a16:rowId xmlns:a16="http://schemas.microsoft.com/office/drawing/2014/main" val="776910024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POO – S1 – T1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POO – S1 – T2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IT – S1 – T1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extLst>
                  <a:ext uri="{0D108BD9-81ED-4DB2-BD59-A6C34878D82A}">
                    <a16:rowId xmlns:a16="http://schemas.microsoft.com/office/drawing/2014/main" val="414321352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POO – S2 – T2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POO – S2 – T1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IT – S2 – T2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extLst>
                  <a:ext uri="{0D108BD9-81ED-4DB2-BD59-A6C34878D82A}">
                    <a16:rowId xmlns:a16="http://schemas.microsoft.com/office/drawing/2014/main" val="927326712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PA – S1 – T1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PA – S1 – T2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 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extLst>
                  <a:ext uri="{0D108BD9-81ED-4DB2-BD59-A6C34878D82A}">
                    <a16:rowId xmlns:a16="http://schemas.microsoft.com/office/drawing/2014/main" val="3954492228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PA – S2 – T2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PA – S2 – T1</a:t>
                      </a:r>
                      <a:endParaRPr lang="es-419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/>
                </a:tc>
                <a:extLst>
                  <a:ext uri="{0D108BD9-81ED-4DB2-BD59-A6C34878D82A}">
                    <a16:rowId xmlns:a16="http://schemas.microsoft.com/office/drawing/2014/main" val="95414946"/>
                  </a:ext>
                </a:extLst>
              </a:tr>
            </a:tbl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631191"/>
              </p:ext>
            </p:extLst>
          </p:nvPr>
        </p:nvGraphicFramePr>
        <p:xfrm>
          <a:off x="5199365" y="2009894"/>
          <a:ext cx="1748899" cy="113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590630600"/>
              </p:ext>
            </p:extLst>
          </p:nvPr>
        </p:nvGraphicFramePr>
        <p:xfrm>
          <a:off x="7082986" y="2060575"/>
          <a:ext cx="1748899" cy="113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840005517"/>
              </p:ext>
            </p:extLst>
          </p:nvPr>
        </p:nvGraphicFramePr>
        <p:xfrm>
          <a:off x="5148064" y="3089473"/>
          <a:ext cx="1748899" cy="113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9453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 txBox="1">
            <a:spLocks/>
          </p:cNvSpPr>
          <p:nvPr/>
        </p:nvSpPr>
        <p:spPr>
          <a:xfrm>
            <a:off x="2000250" y="-20638"/>
            <a:ext cx="6858000" cy="654051"/>
          </a:xfrm>
          <a:prstGeom prst="rect">
            <a:avLst/>
          </a:prstGeom>
        </p:spPr>
        <p:txBody>
          <a:bodyPr/>
          <a:lstStyle/>
          <a:p>
            <a:pPr marL="514350" indent="-514350" algn="ctr" eaLnBrk="1" fontAlgn="auto" hangingPunct="1">
              <a:spcAft>
                <a:spcPts val="0"/>
              </a:spcAft>
              <a:defRPr/>
            </a:pPr>
            <a:r>
              <a:rPr lang="es-PE" sz="4000" b="1" dirty="0">
                <a:solidFill>
                  <a:srgbClr val="0070C0"/>
                </a:solidFill>
                <a:latin typeface="+mj-lt"/>
                <a:ea typeface="+mj-ea"/>
                <a:cs typeface="Arabic Typesetting" pitchFamily="66" charset="-78"/>
              </a:rPr>
              <a:t>Contenido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276580" y="1916832"/>
            <a:ext cx="6117235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2033693" y="1810469"/>
            <a:ext cx="232634" cy="182563"/>
            <a:chOff x="1239" y="1515"/>
            <a:chExt cx="115" cy="115"/>
          </a:xfrm>
          <a:solidFill>
            <a:srgbClr val="0070C0"/>
          </a:solidFill>
        </p:grpSpPr>
        <p:sp>
          <p:nvSpPr>
            <p:cNvPr id="5156" name="AutoShape 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s-PE" altLang="es-PE" sz="180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57" name="AutoShape 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s-PE" altLang="es-PE" sz="180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843808" y="1451577"/>
            <a:ext cx="5297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419" altLang="es-PE" sz="2400" dirty="0" smtClean="0">
                <a:solidFill>
                  <a:srgbClr val="000000"/>
                </a:solidFill>
                <a:latin typeface="+mn-lt"/>
              </a:rPr>
              <a:t>1. Antecedentes</a:t>
            </a:r>
            <a:endParaRPr lang="es-419" altLang="es-PE" sz="2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126" name="Group 7"/>
          <p:cNvGrpSpPr>
            <a:grpSpLocks/>
          </p:cNvGrpSpPr>
          <p:nvPr/>
        </p:nvGrpSpPr>
        <p:grpSpPr bwMode="auto">
          <a:xfrm>
            <a:off x="2033692" y="2239094"/>
            <a:ext cx="6426739" cy="530225"/>
            <a:chOff x="1239" y="1296"/>
            <a:chExt cx="3177" cy="334"/>
          </a:xfrm>
        </p:grpSpPr>
        <p:sp>
          <p:nvSpPr>
            <p:cNvPr id="5152" name="Line 8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  <p:grpSp>
          <p:nvGrpSpPr>
            <p:cNvPr id="5153" name="Group 9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55" name="AutoShape 10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+mn-lt"/>
                </a:endParaRPr>
              </a:p>
            </p:txBody>
          </p:sp>
          <p:sp>
            <p:nvSpPr>
              <p:cNvPr id="2" name="AutoShape 11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+mn-lt"/>
                </a:endParaRPr>
              </a:p>
            </p:txBody>
          </p:sp>
        </p:grpSp>
        <p:sp>
          <p:nvSpPr>
            <p:cNvPr id="5154" name="Text Box 12"/>
            <p:cNvSpPr txBox="1">
              <a:spLocks noChangeArrowheads="1"/>
            </p:cNvSpPr>
            <p:nvPr/>
          </p:nvSpPr>
          <p:spPr bwMode="auto">
            <a:xfrm>
              <a:off x="1671" y="1296"/>
              <a:ext cx="8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+mn-lt"/>
                </a:rPr>
                <a:t>2. </a:t>
              </a:r>
              <a:r>
                <a:rPr lang="es-ES" altLang="es-PE" sz="2400" dirty="0" smtClean="0">
                  <a:solidFill>
                    <a:srgbClr val="000000"/>
                  </a:solidFill>
                  <a:latin typeface="+mn-lt"/>
                </a:rPr>
                <a:t>Hipótesis</a:t>
              </a:r>
              <a:endParaRPr lang="es-ES" altLang="es-PE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2033692" y="2959819"/>
            <a:ext cx="6426739" cy="530225"/>
            <a:chOff x="1239" y="1296"/>
            <a:chExt cx="3177" cy="334"/>
          </a:xfrm>
        </p:grpSpPr>
        <p:sp>
          <p:nvSpPr>
            <p:cNvPr id="5147" name="Line 14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latin typeface="+mn-lt"/>
              </a:endParaRPr>
            </a:p>
          </p:txBody>
        </p:sp>
        <p:grpSp>
          <p:nvGrpSpPr>
            <p:cNvPr id="5148" name="Group 15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50" name="AutoShape 16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+mn-lt"/>
                </a:endParaRPr>
              </a:p>
            </p:txBody>
          </p:sp>
          <p:sp>
            <p:nvSpPr>
              <p:cNvPr id="5151" name="AutoShape 17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+mn-lt"/>
                </a:endParaRPr>
              </a:p>
            </p:txBody>
          </p:sp>
        </p:grpSp>
        <p:sp>
          <p:nvSpPr>
            <p:cNvPr id="5149" name="Text Box 18"/>
            <p:cNvSpPr txBox="1">
              <a:spLocks noChangeArrowheads="1"/>
            </p:cNvSpPr>
            <p:nvPr/>
          </p:nvSpPr>
          <p:spPr bwMode="auto">
            <a:xfrm>
              <a:off x="1671" y="1296"/>
              <a:ext cx="8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+mn-lt"/>
                </a:rPr>
                <a:t>3. </a:t>
              </a:r>
              <a:r>
                <a:rPr lang="es-ES" altLang="es-PE" sz="2400" dirty="0" smtClean="0">
                  <a:solidFill>
                    <a:srgbClr val="000000"/>
                  </a:solidFill>
                  <a:latin typeface="+mn-lt"/>
                </a:rPr>
                <a:t>Objetivo</a:t>
              </a:r>
              <a:endParaRPr lang="en-US" altLang="es-PE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5128" name="Group 19"/>
          <p:cNvGrpSpPr>
            <a:grpSpLocks/>
          </p:cNvGrpSpPr>
          <p:nvPr/>
        </p:nvGrpSpPr>
        <p:grpSpPr bwMode="auto">
          <a:xfrm>
            <a:off x="2033692" y="3751982"/>
            <a:ext cx="6426739" cy="530225"/>
            <a:chOff x="1239" y="1296"/>
            <a:chExt cx="3177" cy="334"/>
          </a:xfrm>
        </p:grpSpPr>
        <p:sp>
          <p:nvSpPr>
            <p:cNvPr id="5142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143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45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146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1671" y="1296"/>
              <a:ext cx="7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+mn-lt"/>
                </a:rPr>
                <a:t>4. </a:t>
              </a:r>
              <a:r>
                <a:rPr lang="es-ES" altLang="es-PE" sz="2400" dirty="0" smtClean="0">
                  <a:solidFill>
                    <a:srgbClr val="000000"/>
                  </a:solidFill>
                  <a:latin typeface="+mn-lt"/>
                </a:rPr>
                <a:t>Método</a:t>
              </a:r>
              <a:endParaRPr lang="es-ES" altLang="es-PE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5129" name="Group 19"/>
          <p:cNvGrpSpPr>
            <a:grpSpLocks/>
          </p:cNvGrpSpPr>
          <p:nvPr/>
        </p:nvGrpSpPr>
        <p:grpSpPr bwMode="auto">
          <a:xfrm>
            <a:off x="2019406" y="4471119"/>
            <a:ext cx="6426738" cy="530225"/>
            <a:chOff x="1239" y="1296"/>
            <a:chExt cx="3177" cy="334"/>
          </a:xfrm>
        </p:grpSpPr>
        <p:sp>
          <p:nvSpPr>
            <p:cNvPr id="5137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138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40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141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39" name="Text Box 24"/>
            <p:cNvSpPr txBox="1">
              <a:spLocks noChangeArrowheads="1"/>
            </p:cNvSpPr>
            <p:nvPr/>
          </p:nvSpPr>
          <p:spPr bwMode="auto">
            <a:xfrm>
              <a:off x="1680" y="1296"/>
              <a:ext cx="17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+mn-lt"/>
                </a:rPr>
                <a:t>5. </a:t>
              </a:r>
              <a:r>
                <a:rPr lang="es-ES" altLang="es-PE" sz="2400" dirty="0" smtClean="0">
                  <a:solidFill>
                    <a:srgbClr val="000000"/>
                  </a:solidFill>
                  <a:latin typeface="+mn-lt"/>
                </a:rPr>
                <a:t>Análisis de Resultados</a:t>
              </a:r>
              <a:endParaRPr lang="es-ES" altLang="es-PE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5130" name="Group 19"/>
          <p:cNvGrpSpPr>
            <a:grpSpLocks/>
          </p:cNvGrpSpPr>
          <p:nvPr/>
        </p:nvGrpSpPr>
        <p:grpSpPr bwMode="auto">
          <a:xfrm>
            <a:off x="2060680" y="5191844"/>
            <a:ext cx="6426736" cy="530225"/>
            <a:chOff x="1239" y="1296"/>
            <a:chExt cx="3177" cy="334"/>
          </a:xfrm>
        </p:grpSpPr>
        <p:sp>
          <p:nvSpPr>
            <p:cNvPr id="5132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133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35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136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34" name="Text Box 24"/>
            <p:cNvSpPr txBox="1">
              <a:spLocks noChangeArrowheads="1"/>
            </p:cNvSpPr>
            <p:nvPr/>
          </p:nvSpPr>
          <p:spPr bwMode="auto">
            <a:xfrm>
              <a:off x="1680" y="1296"/>
              <a:ext cx="14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+mn-lt"/>
                </a:rPr>
                <a:t>6. </a:t>
              </a:r>
              <a:r>
                <a:rPr lang="es-ES" altLang="es-PE" sz="2400" dirty="0" smtClean="0">
                  <a:solidFill>
                    <a:srgbClr val="000000"/>
                  </a:solidFill>
                  <a:latin typeface="+mn-lt"/>
                </a:rPr>
                <a:t>Recomendaciones</a:t>
              </a:r>
              <a:endParaRPr lang="es-ES" altLang="es-PE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5131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C741BB-67C8-4CC5-8EDA-FB3AE9028EB5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s-ES" altLang="es-ES" sz="24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39" name="Group 19"/>
          <p:cNvGrpSpPr>
            <a:grpSpLocks/>
          </p:cNvGrpSpPr>
          <p:nvPr/>
        </p:nvGrpSpPr>
        <p:grpSpPr bwMode="auto">
          <a:xfrm>
            <a:off x="2030202" y="5895737"/>
            <a:ext cx="6426736" cy="530225"/>
            <a:chOff x="1239" y="1296"/>
            <a:chExt cx="3177" cy="334"/>
          </a:xfrm>
        </p:grpSpPr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3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1680" y="1296"/>
              <a:ext cx="18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+mn-lt"/>
                </a:rPr>
                <a:t>7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+mn-lt"/>
                </a:rPr>
                <a:t>. </a:t>
              </a:r>
              <a:r>
                <a:rPr lang="es-ES" altLang="es-PE" sz="2400" dirty="0" smtClean="0">
                  <a:solidFill>
                    <a:srgbClr val="000000"/>
                  </a:solidFill>
                  <a:latin typeface="+mn-lt"/>
                </a:rPr>
                <a:t>Líneas de trabajo futuro</a:t>
              </a:r>
              <a:endParaRPr lang="es-ES" altLang="es-PE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Instrumentación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Resultado de imagen para front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95" y="1354249"/>
            <a:ext cx="2699334" cy="14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n para programacion orientada a obje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85" y="971622"/>
            <a:ext cx="916931" cy="9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sultado de imagen para proc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/>
          <a:stretch/>
        </p:blipFill>
        <p:spPr bwMode="auto">
          <a:xfrm>
            <a:off x="5855243" y="2112152"/>
            <a:ext cx="1021013" cy="10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de flecha 19"/>
          <p:cNvCxnSpPr>
            <a:endCxn id="18" idx="1"/>
          </p:cNvCxnSpPr>
          <p:nvPr/>
        </p:nvCxnSpPr>
        <p:spPr>
          <a:xfrm flipV="1">
            <a:off x="4603560" y="1430088"/>
            <a:ext cx="1303725" cy="3319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603560" y="2370213"/>
            <a:ext cx="1303725" cy="270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91" y="1430088"/>
            <a:ext cx="1286162" cy="12861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936104" cy="9361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27784" y="3318083"/>
            <a:ext cx="301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+mj-lt"/>
                <a:ea typeface="+mj-ea"/>
                <a:cs typeface="Arabic Typesetting" pitchFamily="66" charset="-78"/>
              </a:rPr>
              <a:t>Manual de mantenimiento</a:t>
            </a:r>
            <a:endParaRPr lang="es-419" sz="2400" b="1" dirty="0">
              <a:solidFill>
                <a:srgbClr val="00206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979712" y="3140968"/>
            <a:ext cx="6912768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436096" y="3284984"/>
            <a:ext cx="0" cy="1119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979712" y="4581128"/>
            <a:ext cx="6912768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651188" y="3568121"/>
            <a:ext cx="301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+mj-lt"/>
                <a:ea typeface="+mj-ea"/>
                <a:cs typeface="Arabic Typesetting" pitchFamily="66" charset="-78"/>
              </a:rPr>
              <a:t>Pruebas Unitarias</a:t>
            </a:r>
            <a:endParaRPr lang="es-419" sz="2400" b="1" dirty="0">
              <a:solidFill>
                <a:srgbClr val="00206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23" y="5157269"/>
            <a:ext cx="1216671" cy="121667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74" y="5157269"/>
            <a:ext cx="1216671" cy="121667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57269"/>
            <a:ext cx="1216671" cy="121667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428349" y="4619703"/>
            <a:ext cx="206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latin typeface="+mj-lt"/>
                <a:ea typeface="+mj-ea"/>
                <a:cs typeface="Arabic Typesetting" pitchFamily="66" charset="-78"/>
              </a:rPr>
              <a:t>Previo al entrenamiento</a:t>
            </a:r>
            <a:endParaRPr lang="es-419" sz="1600" b="1" dirty="0">
              <a:solidFill>
                <a:srgbClr val="00206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436160" y="4627701"/>
            <a:ext cx="182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latin typeface="+mj-lt"/>
                <a:ea typeface="+mj-ea"/>
                <a:cs typeface="Arabic Typesetting" pitchFamily="66" charset="-78"/>
              </a:rPr>
              <a:t>Post entrenamiento</a:t>
            </a:r>
            <a:endParaRPr lang="es-419" sz="1600" b="1" dirty="0">
              <a:solidFill>
                <a:srgbClr val="00206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624647" y="4623802"/>
            <a:ext cx="175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latin typeface="+mj-lt"/>
                <a:ea typeface="+mj-ea"/>
                <a:cs typeface="Arabic Typesetting" pitchFamily="66" charset="-78"/>
              </a:rPr>
              <a:t>Post experimento</a:t>
            </a:r>
            <a:endParaRPr lang="es-419" sz="1600" b="1" dirty="0">
              <a:solidFill>
                <a:srgbClr val="002060"/>
              </a:solidFill>
              <a:latin typeface="+mj-lt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0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Preparación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21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51720" y="1844824"/>
            <a:ext cx="38917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MX" dirty="0" smtClean="0">
                <a:latin typeface="+mj-lt"/>
              </a:rPr>
              <a:t>Encuesta pre-entrenamiento</a:t>
            </a:r>
          </a:p>
          <a:p>
            <a:pPr marL="342900" indent="-342900">
              <a:buFont typeface="+mj-lt"/>
              <a:buAutoNum type="alphaLcParenR"/>
            </a:pPr>
            <a:endParaRPr lang="es-MX" dirty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r>
              <a:rPr lang="es-MX" dirty="0" smtClean="0">
                <a:latin typeface="+mj-lt"/>
              </a:rPr>
              <a:t>Entrenamiento</a:t>
            </a:r>
          </a:p>
          <a:p>
            <a:pPr marL="342900" indent="-342900">
              <a:buFont typeface="+mj-lt"/>
              <a:buAutoNum type="alphaLcParenR"/>
            </a:pPr>
            <a:endParaRPr lang="es-MX" dirty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es-MX" dirty="0" smtClean="0"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r>
              <a:rPr lang="es-MX" dirty="0" smtClean="0">
                <a:latin typeface="+mj-lt"/>
              </a:rPr>
              <a:t>Encuesta post-entrenamiento</a:t>
            </a:r>
          </a:p>
          <a:p>
            <a:endParaRPr lang="es-419" dirty="0">
              <a:latin typeface="+mj-lt"/>
            </a:endParaRPr>
          </a:p>
        </p:txBody>
      </p:sp>
      <p:pic>
        <p:nvPicPr>
          <p:cNvPr id="2050" name="Picture 2" descr="Resultado de imagen para jovenes realizando encue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39" y="1108075"/>
            <a:ext cx="2166867" cy="16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95756"/>
              </p:ext>
            </p:extLst>
          </p:nvPr>
        </p:nvGraphicFramePr>
        <p:xfrm>
          <a:off x="4140351" y="3212360"/>
          <a:ext cx="4886938" cy="151224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76914">
                  <a:extLst>
                    <a:ext uri="{9D8B030D-6E8A-4147-A177-3AD203B41FA5}">
                      <a16:colId xmlns:a16="http://schemas.microsoft.com/office/drawing/2014/main" val="2071293928"/>
                    </a:ext>
                  </a:extLst>
                </a:gridCol>
                <a:gridCol w="977506">
                  <a:extLst>
                    <a:ext uri="{9D8B030D-6E8A-4147-A177-3AD203B41FA5}">
                      <a16:colId xmlns:a16="http://schemas.microsoft.com/office/drawing/2014/main" val="2989129157"/>
                    </a:ext>
                  </a:extLst>
                </a:gridCol>
                <a:gridCol w="977506">
                  <a:extLst>
                    <a:ext uri="{9D8B030D-6E8A-4147-A177-3AD203B41FA5}">
                      <a16:colId xmlns:a16="http://schemas.microsoft.com/office/drawing/2014/main" val="232789151"/>
                    </a:ext>
                  </a:extLst>
                </a:gridCol>
                <a:gridCol w="977506">
                  <a:extLst>
                    <a:ext uri="{9D8B030D-6E8A-4147-A177-3AD203B41FA5}">
                      <a16:colId xmlns:a16="http://schemas.microsoft.com/office/drawing/2014/main" val="3483122749"/>
                    </a:ext>
                  </a:extLst>
                </a:gridCol>
                <a:gridCol w="977506">
                  <a:extLst>
                    <a:ext uri="{9D8B030D-6E8A-4147-A177-3AD203B41FA5}">
                      <a16:colId xmlns:a16="http://schemas.microsoft.com/office/drawing/2014/main" val="420365692"/>
                    </a:ext>
                  </a:extLst>
                </a:gridCol>
              </a:tblGrid>
              <a:tr h="2285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Día 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Día 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Día 3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Día 4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Día 5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197943"/>
                  </a:ext>
                </a:extLst>
              </a:tr>
              <a:tr h="33244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868505"/>
                  </a:ext>
                </a:extLst>
              </a:tr>
              <a:tr h="33244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POO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253055"/>
                  </a:ext>
                </a:extLst>
              </a:tr>
              <a:tr h="30938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 – S1 – T1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IT – S1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174972"/>
                  </a:ext>
                </a:extLst>
              </a:tr>
              <a:tr h="30938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000" dirty="0">
                          <a:effectLst/>
                        </a:rPr>
                        <a:t>IT – S2 – T2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720480"/>
                  </a:ext>
                </a:extLst>
              </a:tr>
            </a:tbl>
          </a:graphicData>
        </a:graphic>
      </p:graphicFrame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99" y="4822474"/>
            <a:ext cx="2408623" cy="15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Ejecución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44208" y="63792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22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8" name="Rectángulo 17"/>
          <p:cNvSpPr/>
          <p:nvPr/>
        </p:nvSpPr>
        <p:spPr>
          <a:xfrm>
            <a:off x="1979712" y="1214671"/>
            <a:ext cx="5839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Requerimiento 1: Ingrediente Vacío</a:t>
            </a:r>
            <a:endParaRPr lang="es-419" sz="2400" dirty="0">
              <a:latin typeface="+mn-lt"/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3"/>
          <a:srcRect r="34148"/>
          <a:stretch/>
        </p:blipFill>
        <p:spPr bwMode="auto">
          <a:xfrm>
            <a:off x="4067944" y="1897856"/>
            <a:ext cx="4320000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/>
          <p:cNvPicPr/>
          <p:nvPr/>
        </p:nvPicPr>
        <p:blipFill rotWithShape="1">
          <a:blip r:embed="rId4"/>
          <a:srcRect r="34555"/>
          <a:stretch/>
        </p:blipFill>
        <p:spPr bwMode="auto">
          <a:xfrm>
            <a:off x="4067944" y="3938548"/>
            <a:ext cx="4320000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691680" y="266213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+mn-lt"/>
                <a:ea typeface="SimSun" panose="02010600030101010101" pitchFamily="2" charset="-122"/>
              </a:rPr>
              <a:t>Funcionamiento esperado</a:t>
            </a:r>
            <a:endParaRPr lang="es-419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91680" y="45623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BA124E"/>
                </a:solidFill>
                <a:latin typeface="+mn-lt"/>
                <a:ea typeface="SimSun" panose="02010600030101010101" pitchFamily="2" charset="-122"/>
              </a:rPr>
              <a:t>Funcionamiento incorrecto</a:t>
            </a:r>
            <a:endParaRPr lang="es-419" dirty="0">
              <a:solidFill>
                <a:srgbClr val="BA124E"/>
              </a:solidFill>
              <a:latin typeface="+mn-l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563888" y="6026612"/>
            <a:ext cx="342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  <a:ea typeface="SimSun" panose="02010600030101010101" pitchFamily="2" charset="-122"/>
              </a:rPr>
              <a:t>Tiempo estimado: </a:t>
            </a:r>
            <a:r>
              <a:rPr lang="es-MX" dirty="0" smtClean="0">
                <a:latin typeface="+mn-lt"/>
                <a:ea typeface="SimSun" panose="02010600030101010101" pitchFamily="2" charset="-122"/>
              </a:rPr>
              <a:t>25 minutos </a:t>
            </a:r>
            <a:endParaRPr lang="es-41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Ejecución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44208" y="63792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23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8" name="Rectángulo 17"/>
          <p:cNvSpPr/>
          <p:nvPr/>
        </p:nvSpPr>
        <p:spPr>
          <a:xfrm>
            <a:off x="1979712" y="1214671"/>
            <a:ext cx="659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ea typeface="SimSun" panose="02010600030101010101" pitchFamily="2" charset="-122"/>
              </a:rPr>
              <a:t>Requerimiento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 </a:t>
            </a:r>
            <a:r>
              <a:rPr lang="es-MX" sz="2400" b="1" dirty="0">
                <a:latin typeface="+mn-lt"/>
                <a:ea typeface="SimSun" panose="02010600030101010101" pitchFamily="2" charset="-122"/>
              </a:rPr>
              <a:t>2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: Lista de tamaños vacía</a:t>
            </a:r>
            <a:endParaRPr lang="es-419" sz="2400" dirty="0">
              <a:latin typeface="+mn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691680" y="266213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+mn-lt"/>
                <a:ea typeface="SimSun" panose="02010600030101010101" pitchFamily="2" charset="-122"/>
              </a:rPr>
              <a:t>Funcionamiento esperado</a:t>
            </a:r>
            <a:endParaRPr lang="es-419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91680" y="45623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BA124E"/>
                </a:solidFill>
                <a:latin typeface="+mn-lt"/>
                <a:ea typeface="SimSun" panose="02010600030101010101" pitchFamily="2" charset="-122"/>
              </a:rPr>
              <a:t>Funcionamiento incorrecto</a:t>
            </a:r>
            <a:endParaRPr lang="es-419" dirty="0">
              <a:solidFill>
                <a:srgbClr val="BA124E"/>
              </a:solidFill>
              <a:latin typeface="+mn-l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563888" y="6026612"/>
            <a:ext cx="342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  <a:ea typeface="SimSun" panose="02010600030101010101" pitchFamily="2" charset="-122"/>
              </a:rPr>
              <a:t>Tiempo estimado: </a:t>
            </a:r>
            <a:r>
              <a:rPr lang="es-MX" dirty="0">
                <a:latin typeface="+mn-lt"/>
                <a:ea typeface="SimSun" panose="02010600030101010101" pitchFamily="2" charset="-122"/>
              </a:rPr>
              <a:t>1</a:t>
            </a:r>
            <a:r>
              <a:rPr lang="es-MX" dirty="0" smtClean="0">
                <a:latin typeface="+mn-lt"/>
                <a:ea typeface="SimSun" panose="02010600030101010101" pitchFamily="2" charset="-122"/>
              </a:rPr>
              <a:t>5 minutos </a:t>
            </a:r>
            <a:endParaRPr lang="es-419" dirty="0">
              <a:latin typeface="+mn-lt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083484" y="1742671"/>
            <a:ext cx="4232931" cy="2195877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099225" y="4409909"/>
            <a:ext cx="4217190" cy="11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Ejecución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44208" y="63792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24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8" name="Rectángulo 17"/>
          <p:cNvSpPr/>
          <p:nvPr/>
        </p:nvSpPr>
        <p:spPr>
          <a:xfrm>
            <a:off x="1979712" y="1214671"/>
            <a:ext cx="659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ea typeface="SimSun" panose="02010600030101010101" pitchFamily="2" charset="-122"/>
              </a:rPr>
              <a:t>Requerimiento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 </a:t>
            </a:r>
            <a:r>
              <a:rPr lang="es-MX" sz="2400" b="1" dirty="0">
                <a:latin typeface="+mn-lt"/>
                <a:ea typeface="SimSun" panose="02010600030101010101" pitchFamily="2" charset="-122"/>
              </a:rPr>
              <a:t>3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: Orden vacía</a:t>
            </a:r>
            <a:endParaRPr lang="es-419" sz="2400" dirty="0">
              <a:latin typeface="+mn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691680" y="266213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+mn-lt"/>
                <a:ea typeface="SimSun" panose="02010600030101010101" pitchFamily="2" charset="-122"/>
              </a:rPr>
              <a:t>Funcionamiento esperado</a:t>
            </a:r>
            <a:endParaRPr lang="es-419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91680" y="45623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BA124E"/>
                </a:solidFill>
                <a:latin typeface="+mn-lt"/>
                <a:ea typeface="SimSun" panose="02010600030101010101" pitchFamily="2" charset="-122"/>
              </a:rPr>
              <a:t>Funcionamiento incorrecto</a:t>
            </a:r>
            <a:endParaRPr lang="es-419" dirty="0">
              <a:solidFill>
                <a:srgbClr val="BA124E"/>
              </a:solidFill>
              <a:latin typeface="+mn-l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563888" y="6026612"/>
            <a:ext cx="342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  <a:ea typeface="SimSun" panose="02010600030101010101" pitchFamily="2" charset="-122"/>
              </a:rPr>
              <a:t>Tiempo estimado: </a:t>
            </a:r>
            <a:r>
              <a:rPr lang="es-MX" dirty="0" smtClean="0">
                <a:latin typeface="+mn-lt"/>
                <a:ea typeface="SimSun" panose="02010600030101010101" pitchFamily="2" charset="-122"/>
              </a:rPr>
              <a:t>25 minutos </a:t>
            </a:r>
            <a:endParaRPr lang="es-419" dirty="0">
              <a:latin typeface="+mn-lt"/>
            </a:endParaRPr>
          </a:p>
        </p:txBody>
      </p:sp>
      <p:pic>
        <p:nvPicPr>
          <p:cNvPr id="17" name="Imagen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112488" y="1782932"/>
            <a:ext cx="4465320" cy="2117598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4"/>
          <a:stretch>
            <a:fillRect/>
          </a:stretch>
        </p:blipFill>
        <p:spPr>
          <a:xfrm>
            <a:off x="4112488" y="4068126"/>
            <a:ext cx="4465320" cy="18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Ejecución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44208" y="63792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25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8" name="Rectángulo 17"/>
          <p:cNvSpPr/>
          <p:nvPr/>
        </p:nvSpPr>
        <p:spPr>
          <a:xfrm>
            <a:off x="1979712" y="1214671"/>
            <a:ext cx="659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ea typeface="SimSun" panose="02010600030101010101" pitchFamily="2" charset="-122"/>
              </a:rPr>
              <a:t>Requerimiento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 4: Orden sin datos cliente</a:t>
            </a:r>
            <a:endParaRPr lang="es-419" sz="2400" dirty="0">
              <a:latin typeface="+mn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691680" y="266213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+mn-lt"/>
                <a:ea typeface="SimSun" panose="02010600030101010101" pitchFamily="2" charset="-122"/>
              </a:rPr>
              <a:t>Funcionamiento esperado</a:t>
            </a:r>
            <a:endParaRPr lang="es-419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91680" y="45623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BA124E"/>
                </a:solidFill>
                <a:latin typeface="+mn-lt"/>
                <a:ea typeface="SimSun" panose="02010600030101010101" pitchFamily="2" charset="-122"/>
              </a:rPr>
              <a:t>Funcionamiento incorrecto</a:t>
            </a:r>
            <a:endParaRPr lang="es-419" dirty="0">
              <a:solidFill>
                <a:srgbClr val="BA124E"/>
              </a:solidFill>
              <a:latin typeface="+mn-l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563888" y="6026612"/>
            <a:ext cx="342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  <a:ea typeface="SimSun" panose="02010600030101010101" pitchFamily="2" charset="-122"/>
              </a:rPr>
              <a:t>Tiempo estimado: </a:t>
            </a:r>
            <a:r>
              <a:rPr lang="es-MX" dirty="0" smtClean="0">
                <a:latin typeface="+mn-lt"/>
                <a:ea typeface="SimSun" panose="02010600030101010101" pitchFamily="2" charset="-122"/>
              </a:rPr>
              <a:t>30 minutos </a:t>
            </a:r>
            <a:endParaRPr lang="es-419" dirty="0">
              <a:latin typeface="+mn-lt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098636" y="2266505"/>
            <a:ext cx="4930775" cy="533400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/>
          <a:srcRect l="817"/>
          <a:stretch/>
        </p:blipFill>
        <p:spPr bwMode="auto">
          <a:xfrm>
            <a:off x="4071966" y="2808261"/>
            <a:ext cx="4957445" cy="37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137600" y="4420642"/>
            <a:ext cx="4754880" cy="514350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5"/>
          <a:stretch>
            <a:fillRect/>
          </a:stretch>
        </p:blipFill>
        <p:spPr>
          <a:xfrm>
            <a:off x="4110930" y="4970568"/>
            <a:ext cx="4781550" cy="3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2051720" y="-34925"/>
            <a:ext cx="6994525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Ejecución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44208" y="63792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26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8" name="Rectángulo 17"/>
          <p:cNvSpPr/>
          <p:nvPr/>
        </p:nvSpPr>
        <p:spPr>
          <a:xfrm>
            <a:off x="1979712" y="1214671"/>
            <a:ext cx="659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ea typeface="SimSun" panose="02010600030101010101" pitchFamily="2" charset="-122"/>
              </a:rPr>
              <a:t>Requerimiento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 </a:t>
            </a:r>
            <a:r>
              <a:rPr lang="es-MX" sz="2400" b="1" dirty="0">
                <a:latin typeface="+mn-lt"/>
                <a:ea typeface="SimSun" panose="02010600030101010101" pitchFamily="2" charset="-122"/>
              </a:rPr>
              <a:t>5</a:t>
            </a:r>
            <a:r>
              <a:rPr lang="es-MX" sz="2400" b="1" dirty="0" smtClean="0">
                <a:latin typeface="+mn-lt"/>
                <a:ea typeface="SimSun" panose="02010600030101010101" pitchFamily="2" charset="-122"/>
              </a:rPr>
              <a:t>: Precio de orden erróneo</a:t>
            </a:r>
            <a:endParaRPr lang="es-419" sz="2400" dirty="0">
              <a:latin typeface="+mn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691680" y="266213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+mn-lt"/>
                <a:ea typeface="SimSun" panose="02010600030101010101" pitchFamily="2" charset="-122"/>
              </a:rPr>
              <a:t>Funcionamiento esperado</a:t>
            </a:r>
            <a:endParaRPr lang="es-419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91680" y="456236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BA124E"/>
                </a:solidFill>
                <a:latin typeface="+mn-lt"/>
                <a:ea typeface="SimSun" panose="02010600030101010101" pitchFamily="2" charset="-122"/>
              </a:rPr>
              <a:t>Funcionamiento incorrecto</a:t>
            </a:r>
            <a:endParaRPr lang="es-419" dirty="0">
              <a:solidFill>
                <a:srgbClr val="BA124E"/>
              </a:solidFill>
              <a:latin typeface="+mn-l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563888" y="6026612"/>
            <a:ext cx="342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+mn-lt"/>
                <a:ea typeface="SimSun" panose="02010600030101010101" pitchFamily="2" charset="-122"/>
              </a:rPr>
              <a:t>Tiempo estimado: </a:t>
            </a:r>
            <a:r>
              <a:rPr lang="es-MX" dirty="0" smtClean="0">
                <a:latin typeface="+mn-lt"/>
                <a:ea typeface="SimSun" panose="02010600030101010101" pitchFamily="2" charset="-122"/>
              </a:rPr>
              <a:t>30 minutos </a:t>
            </a:r>
            <a:endParaRPr lang="es-419" dirty="0">
              <a:latin typeface="+mn-lt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098636" y="2266505"/>
            <a:ext cx="4930775" cy="533400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/>
          <a:srcRect l="817"/>
          <a:stretch/>
        </p:blipFill>
        <p:spPr bwMode="auto">
          <a:xfrm>
            <a:off x="4071966" y="2808261"/>
            <a:ext cx="4957445" cy="37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137600" y="4420642"/>
            <a:ext cx="4754880" cy="51435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098636" y="4946433"/>
            <a:ext cx="4793844" cy="4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866925" y="-72882"/>
            <a:ext cx="7092280" cy="1143000"/>
          </a:xfrm>
        </p:spPr>
        <p:txBody>
          <a:bodyPr/>
          <a:lstStyle/>
          <a:p>
            <a:pPr marL="514350" indent="-514350" algn="l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Registro y validación de datos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44208" y="63792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26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Método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4410" y="894420"/>
            <a:ext cx="1405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Resultado de imagen para realizar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2" name="AutoShape 6" descr="data:image/jpeg;base64,/9j/4AAQSkZJRgABAQAAAQABAAD/2wCEAAkGBxISEhUSEBAVFRUVFxYVFxUVFRcXFRgYFRcXFhcVFRUYHSggGBolHRUVITEhJSkrLi4uFx8zODMtNygtLisBCgoKDg0OGhAQGi0lHx8tLS0tLS0tLS0tLS0tLS0tLS0tLS0tLS0tLS0tLS0tLS0tLS8tLS0tLS0tLS0tLS0tLf/AABEIALcBFAMBEQACEQEDEQH/xAAcAAABBQEBAQAAAAAAAAAAAAAAAQMEBQYCBwj/xABEEAABAwIDBAYHBAcHBQAAAAABAAIDBBESITEFQVFhBhMiMnGBFFJikaGx0TNCcsEVI1OCkuHwByQ0Q3Oi8RZEVGPS/8QAGgEBAAMBAQEAAAAAAAAAAAAAAAECAwQFBv/EADURAAIBAwMCBAQFBAEFAAAAAAABAgMEERIhMUFRBRNhcSIygfAUkaGx0SPB4fFSFSQ0Q2L/2gAMAwEAAhEDEQA/APTqyjGAse0Swu1acyPAq7SksMvCcoS1ReGYLpH0HaGmWkuRwvcjjiBz8x5jeuKrb43ie1a+I6npqGOjkLDhIII3b1yM9jKaLehnyvvRENFhHU8D5fRCmDp1fnYaqMltBb7LkyV4nLWRewy2zC2RxSjk0Wza3EMJOfH8l0wnnY8yvR0vKJ60OYEAIAQAgFQAgBACAEAiAEAqAFIBACAFABACAEAIAQAgBACARAea9GemWkc2R0zRPudlSjneJqauRoYZoXC+4bnE6D+uas28GFOGqai/tHkZgIlfDURMxMt22XaCHZg24rhqY4ktz7CzoKWZU38HZnM9I5guw4m/EeI/Nc7g1ujeVPAwawgKpix2nk0vrvUkZNFs2fJWiZVI5NDTTLRM4pxLSmktYhaJnLOOdmaOknxt5710xllHlVIaWPqxmCAEAIBUAIAQAgBACAEAIAQAgBACAEAIAQAgBACAEAiAEBgqnYVO92J0ILuN3A/ArjdabPXjFLgdbQRdkBp/VnE3tvydpfX+rqPNk+S0Vpba6j76OMnE6JhcdSWgnlclQ23yTCrOCxGTQrKeOx/Vs3/dH0URZLq1P+T/ADIj9kUrs300V+OEA+8KNi3m1FxJjR6K0jsw1zDxa4/J1wp0xZP4utH1OP8ApItzimB5OFviPop8rsy68QT2nEcbs+aPVhI4t7Q+GaaJInz6U+pMpplaJlOPUtNm1WF2ei1g8M5K9PUi/W55oIAQAgBACAVACAFIBACAEAKACAEAKQCAEAIAQAgBQAQCIAQGPeCvPPZWAjb5IkG2OFWwVyF8lBPUjNfmRwKqa9EPRyZqUyjWxOgfZaJ4MJxyPOfZaJmaXcZdT4+8ADxBz+SjTJmiqKHAjaFwGVjb3qdLDrRZcbOmxMz1GS1g8o4q8NMsrqSlcxBACAEAqAEAIAUgFABACAEAIAQHD5QNSs51oQ5ZODnrvZKo7j/5YwL13EEeSeelymvoMHbXA6FbRmpLKZAqsAQAgBACAEBlcI3e9cB6+RLIhkSykARldB1Ig1PiVQ2xwdNcoGCXE9XMGhyaSwU5wVjEdkcQbjQrqM1h7DkcxUMOKJlK+zr8cj+RUR2ZjUWY4LBanKCAEAqkAgBACAEAIAQAoAKQCAFDBCbcE31OhK8qOqEpJ/N0LHYLSLP15rVSpzSVbldwK99rBjh81edTCUaUl+5A3PdpBHe32+iwrJ05Ra+Z84JJgXqR3W5UVACAFIBACAyZeuA9jBy16hMloL/8qUAL8lJGNyNGeKoavc63lQB6FWRSR3KcklwVjyS4jdg8AuuHyo5pbSYNKksSqc3y/rLNR1Mp7ItlocYKQCAVACAEAIAQAgBACAb9IZiwY24vVuL+5AOIAQCOaDqqyhGSw0BswjcSPNYu2j0bJyIIPaPyUK2S6sZOmQgaDzV4UIQeUtwcTSG+Eb1xXl1ONRUYbN9fcvCKxliYRxueZss/KpNNasy9W1/BOWDGcRbmClGg0m6q0pdU/wDYb7AJPVN+R1VlcyW9KWpLo+fzGnusDsbwdF229xGtHMSkouLOl0FTFg5WXnntCAoSOB3NCpy5CUMIXExHcoL7EiFxspRnJDjjkpaKLklmSzAOQXVHhHPpzJiMKNlsE6hHaChcmNXhlutjiBACAEAIAQAgFQAgBAQJ5HFxDyY2bi3Mu5l4+zHuPNCSTHCzDha1uE7rAg8+fihAzUYYxfrCwaAHtAncA3XybZCRyjke5t3swm+QvmRuJH3fC5QgfQAgBAKgG5IwVy3NrGtvw11LRnpODf7wv4LBqqlpqwU13X8Ftujwc4gNMQ8rhYucY/Jqj6NNothvnAofwbnxtZI1pY+Cn8T64wiGu7OoIrarosbV0U3J7srOergYm2nE04S/McAT8l26kaQtqs1lIyXWLiwengDIgE65QTgTrEJwch6lEsAUwMj8ZUlGx9zsrBWSKHQd5rVPYrgkRuG/IBMkPsjM7a6UHGG07uy03Lx94jcPZHxWLq77HtWfhfwOVZbvp2/ybDozt1tSzMgSDUceYXTCakjwvELF209vlfBdrQ84EAIAQAgBABKrKSissDRqW+PgFzO9pZwnn2ROkT0gcCPJR+Np9cr6DA4yQHQrenVhP5WQNPpW3u27DxblfxGjvMFagSCkDTiJL3+s61wODQMmjwQEhACAhvrC52GFuMg2c4mzG8QXb3ch52QDvpBHfYRzb22/AYvggHIpWuF2uBHI3QHaAEAIAQHMguCAbXBF0JTw8mQmhfGS1zLnjYm/MLBxeT3o1IVEpKR5w7+0GK+UUhHHsg+66x0spqQp/tBi/ZSf7f8A6TSxmJJpunNM7vOcz8TfzFwo0snMe5aUfSGmkNmVEZPAPbf3XumGMruWIrGnRwPgVIwx1lQEK4Y82pCDSzqGrYXBuNpc42Dbi5PABSuwaaWWiPt7bIpnYXwvxkXGVmn945Hyuk048o2tLf8AELMZLBkdobbmnye7Cz1G5Dz4rBtn0NtZUaO6WX3f3sRmPsFCO2Xcl9Ddqzeltc1hEbQ57txLLEDXiSFvbwbnnJ8/4zXj5Glx54Z7Ls/aDJm4mG/EbweBG5drR8gS0AIAQAgBAQXOxPsdBfLwXh1JutcaZ8LO3t/JfgcgkxXHd4W1XRbVfPUoL4e2OSHsdxxFtziJ5LalQnRTk5N+n+xlMauHm2Eg8fqubUq8tOlxl3/kng7pJibtO7etrK5lP4JcohkleiVBAR66mMjcIeW5523j1TobeBCA5je6MBpi7IyHV5gD8Go8BdAK6viDS4yAAa31BOgLdb8rXQEUQOmcJHNMTRmBpK78bhmxvs6nfbRCSzQgEAIBEAIAQHyE1y52esmI56YDYBpKBLIxLCRnZWTyZTg08lhRRXAI+Cxlsd1FaolvBSvP3ne8rNyOqMC2ptkudbE4nxJKrk0WEaPY+yOrLZBkWkOHi03UJPOSlWpmLiesVVNFOzDKxr2OzsRx3g7jzC9PCZ83CpOlPMHhoxO2f7PiLupX3HqPNiPB2h87LCdBPg9+18cxtWX1X8GPr9hVQPVtheXHdhI+O4c1zqlNS42PTr+JUHRbjNZNr0X6MNp4MLn4pX5vduHBjeQ+K7qajHg+RuLmdbZvZcHUkE1M/rItN/A8iFthM5jV7G2syobcZOHeadR/JZtYILFQAQAgBAMzU4JuDY8VxV7NVJa4vDJTGXxHUtz9Zp/Jcc6E4vLjv3j/AAWyc9Y7i/8Ah/NR5lXjMvy/yBxjn2s0Ec3HNbQlWcdEE/dsjYdp4A3md5XTbWyorPL7kNg6caAXPJZVfEIKWmmtT9C6pvliGV3ADxKyleXEfmglnvIlQi+ovWu3t9xutVdVksyp7ejyRpXRnbJQdD5Lejd0qrwnv2fJVwaB0TSQS0EjQkAkeB3LpKnaARARqytEdmgFz3d2NvePP2W8XHIIBmGie445pHYzo2NzmsYOAA7x4l2vAaIB7BK3RwfyeMLv4mi3+1AI2vbjbG8Fj3XwtOd7akFtxbxsmAS0B8eG7TYrHk9DeLwwxXKjBZPLLCliuspM7KcSyZs3ENFnrwdPkpoZjo3QusR2Tp9FLlqWStOn5bx0NHQMBCyydWMGhoIrqUysti7pm8FdHPLGDa0E12NPIf8AC74PMUeDWjibRLbIrYMjp1nCxzQggz0JGbD5KGgResIye1E2gRZNn4XdbAcLhw0PIrVNMgto9q3aOw50hywNG/iXHJreZWbjgDnp+H7Zhj9rvR/xjQfiDVAJjXAi4IIOhGYPgUAqAEAIAUAFIG6i+E2XD4hr8iWn7XUvTxq3Gqe9uza++68+w1+T/RxqT3z17GlTGfiCQg98EHjuV6zpVJf9zBxffoRHK+VnZuB+rst5KcKSVphr9SuzfxjcrSRdwsQuS4p1JUXVqrTJcY5ZeLWrCHqd9xmvR8PrSq0U5dNjOoknsOLuKAgGZaRjjiLbOtbE0lrrcMQzty0QDfVyt7rw8cJBhd/G0W/2nxQDM9ZLk2OB3WHIF9urb7TntJuOWp5aoB6hoBHdxcXyO78jtTyA+60bmj+aAloD5eqNlB40z4rz1VcWfSTt4zRR1FC6J3aGW4roU1JbHnyoypy34LjZMVyFzzZ6dCO2TWUlKMlibEmo2Y17CCPqp4BVbPBaS117tNvofNDVbo0+z2q0TKoy7iabfLzyWnQ5m9zW0EJEbQeC7qaxFHh15J1Gx/AVcyEs5AGNwU4IB0t+826DBBqpXscCyIuZbtFp7YPJhtceBvyREYCkqWl+OJ9yAQ+ICzze1sTHAObbPdvUS3GC+VSCje0SO/uYwG/anblFrnZndmdztYcdyn3JLpoyzN+fHmoIFQAgFQCIAUAadBvabH4Lz52CUtdF6X+hoqnRiEvGrQVDndxWJQUvYnEH1wN4Te4ZbzXJ5dXXqhRw/fBbKxuzvqnO7xy4BbO0r3DXnywuyI1xj8p3NK2Npc42aF6cIRpx0xWEikYyqSwt2VLNpTzE+jxgNGWN/wDX1TU3wdztqNFf1pZfZEaorZWOwPq2h28CO4HibKrk08Nm0KNOcdUaTx7k2J9TYOa6KZp4dknwOit8Xuc0o22dLTi/zHabbLC7BIDG/g7TyKKazhlJ2c1HVB6l6FktDkBACA8KhpbjReSfW5IW19ngtIc3IqYvSyZQU44KXYERBLTq02/mr1XnczoRcYtPobahjWaLyZaMiyyHir4M89xqXY4lALbNe068idDyzV4x1LBSVV05Z6MsqPo5MLdkeIcLLZUJI55XtN9S92fsN+IGSwA3A3V1Redzkq3cdOI8mkDF0Hm5FwIBcCjJBw5zBqR7wsZXFOPMkThnIlj9ZvvChXdF8TQwx0ALZSytiBmqoo5LY2A20Ojm82uGbTzBVgRX7JxZSTSPjH+W4ix5PcAHPbyJPO6gnJYtaALAWAyAGnkhAqARzgASTYDMk6AcSgK1m0ZJTemjDmDWR7ixr+UVgSfxWtwvuAeG0mjKUGI+3bCfCQXb5XB5ICagBACAEAIAQFR0ngc6K7c8JuRyta/ks6ibWx3eH1Ixq4l1K/Y5mlYGRysjazIgC7887lVg21hHVdKjSm5Ti5N/kO1ewZXHEZWyEbnttflcKXTb6lKV/SitKi457Miy7Qmc5sDbQublYGwJ3C+75Krk844No29GMXWfxJj+0qWT0cuqHNL2kYSLXsTYgka/yUyT0vUZ29WH4hRop4fJO6MVDnw9rPCcIPKwP5q1Nto5vEacYVvh6lutDhBAeN0jMgvLR9WyVV0gIFxdGsbkQllNFPtXYnVkzxDL74HD1h+avOOVlFaM/ixIlUEuhWSN5RL+hIutInNUzgsooRe43/1ZaRWGc05PG5paQZA8l3p7HkT5ZOajMztQVOJZQ0EnQLGvWjRg5y6EpZK/rjIC5zsLBw38l4jrVLhOdSWmC+8epphI6dG3BijZi8b/AC3q06FPyVOhDV79Pp1Cz1EpWYgesiDQN+nwVrSlGpFutTSS68foQ2+hyYRm6CTMbgb3USoKKc7SpuumcjnZkjZ9ZjycLOHxXXYX/wCI+GXzfuVccE1emVBACAoKtrzITWNd1IPYbGC+L8U9u2TyLcA56qSS7p52PaHRua5u4tII8iFBAsz2hpLyA0A4i62G2+98rICjoYzI8PpbwwA3J+7L/pwuyY328idw3qSS/UEAgBACAEAICrqdiMLscTjE/i3TzCo6ae6OyneyUdM1qXqN461mWGOUcQcJ89Ao+NepfFpPq4/qVVRTVL5xN6PmLGxcLXbpvCo1Jyzg7adS2hR8rzP0Jb9mVM5HpDw1ozwN/ll5klW0ylyc6uregv6Ky+7L2mgbG0NYLAblolhYR51ScpycpcjikoCA8bpJF5fB9VyXEVnDxKvyjPOGSqeLItdmDqPH8lamsbGVR9UZqWn6qR0e4G7fA5j6eSyccM7YT1wTLOin3KyM5ot45Mslp0Odo2Oz84weK7Y8Hh1vnZKVjMLqCCPXxFzCBrquDxGhKrRajyty0WkyriOJnV3s4G4Byvy8V4FPNal5KeJReUn19Pc04JNNXdWMEjSLaGy77XxD8NFUa8WscFXHO6O6iuieMNnOvuAK0ufELWvDQ05e3chJo5iijiHWEEHcHEX9wVKVG3tIedLOronyHlibJhNy85DO3mq+E283PzWtv3b/ALCTLVfQGYEqHKK5ZOGAKKUXwxgFJBCn2ZG5xe0GN5+/GcLj+K2T/wB4FAM/okvcDUSmVrSCxhaGsuPvSNGT3e4DgpJLNQQCAEBV/pVz3kU0Qla24fIX4GXH3IzY43cdw4qcAfi2pGSGvvE85Bsow3PBru6/90lRgnBNQgEAIAUgFABSAQAgBAeJ054Lz5QPplIs4JdM1RElvBLYgq6bMWsrBR9IZmCoAc7DdgIvp3nC2LS+S00Z3JpT0rA5TN0II96roNHU7lvRwvf2WNJvv4K6ptownVgt2zdUceFjWnUBdSWFg8SctUmx5SVBACEDFRSMf3hnxGq47iwo1/mW/dbMlSaIx2e8d2Y24HNcL8Mrx2hV27P7/sW1IG0Mn7a3gLfJI+H3K/8AZj2Q1Idh2c0G7iXHi76Lal4XSi9VRuT9SHIlSyBouV13NzTtqeqX0QjFyeERml8md8LeS8am7u/y09EPv8zZqFPbljc8bWagk+4LnvLeja4UlKTfrhfsWpylPjY7gha4XGIea2tLO3uY6oaotev7Mic5ReHhnT8ced8Q5rWo7uyWrVrh6/eSFoqbcMkQTh4uPML07S8hcRzHlcoxnTcHhji7CgKACAzm0KkySmKoLqeAEAXJb1/IyjssZ7N8R5aKxJoIY2taGsADQLANAAA3WA3KpAssTXAte0OB1DgCD4goDPVLiyUQ0DnF4I6xhOKnjb7d82G2jGEeCn3JNEFBAqkAgBACAEAiAEB8/wD6JraQ2a3Gz1T+R3LKVNnswqroy1odrNdk+ORjubSR72rJwN9ZqdlUhlIsbDiQfkrxodzGrcKJqBseEsDXMDresASuhJJYPNlWk5ZyQqnYtDA0yyNjja3V7rNA8+PJMIt+IqPbJxTdfP8A4VnosOolljvNJll1cDvs285M9eyMipM5SzySf0nUwf4uDrGD/Ppg5wHOSnze39zGPBQU2ZbUNbHMwSQyNkYdHMII8MtDyQgkXUEAgFQAgBALdAQtpA5HcvnfHoy+CXTdfU6bZrdHUUeNoLXEEfNWtrf8TbQdKbi4rHpkiUtEnlcimV7e+3EOIVpXNzQ+G5hqj3RCjCXyvDOnOD22Y63JbTlTvKOihPS+3H6EJOEsyRzDAW3xHKxy3LG1sq1vGTrT+HD25JnUUsKK3Gdn97lbNcPgqk67a4wzSvjSWK+sOMLoAugEcARYi4OoOnuQFcdkBmdNI6E+q3tRHxiOQ/dwnmhJHqG1slov1cTT3543EnDwjjcLseeJJA5lNgWVBRRwsEcTcLRnxJJ1c4nNzjxKEEhACAEAIAQAgBAF0BWSUrXagK5pljH6Ji1wD3IW8yXckw0rW6CyghybCtdII3GBrHSWOBsji1hO7E4AkDyQqZPYk0Znadpl4rb/AKts4a2BpzH9ysTGd+dzJY520QnPY2wQqc1FQyNpfI9rGtF3OcQGgDeSdAoBkm05rJxPRMdSsuC6rthfUAfdbAcntP7SQfhB1Uk8GyCgqCAW6AFAFQAgEc0EWKpVpRqxcJrKZKbW6Ivozmm8bvIrxH4ZWt5udrP6M382MliaF9IeNY/cp/6hd09qtFv2/wBMeXB8SGXm5uIjfzXBUl5s1OFu0/qv7GiWFhyHTHI/vGw4Lrdte3e1Z6Y9vv8AuU1U4cbkmKMNFgvZt7WnQhpgv5ZhKTk8sodpdJw13V07OtfpcXLb8BbNytOqk8Ldnp0PDHKOus9MSLPLX4eslmjgbzt+QJvyVW6mMt4NoRsdWiEXN/fsFE+rkF4a2KS27f5gsuEWt8MVlaweKlGS+/ckHblRB/i6fs6Y49Pnb5KfMlH5kZKyoV//AB579mXVBXxzNxRODhv4jkRuWsZqXB59ahUoy0zWCSrGIIQCAEAIAQAgC6AEAICGrlxQgOkIBAM1tHHMwxzRtkY7Vr2hzT5FQCj/AEXVUudDL10Q/wC1qXkkDhDUm7m/hfiHNqE5yOU2wnzObNtF7ZHNIcynZf0aIjMHCc5nj135cGtQZNDdQQKChAqArdqbfpqdzWTShrnZ4QHOIaNXvDQcDPaNgpBPp52vaHxua5rhcOaQWkcQRkVAHLoQLdQBUAIAQkEIBAUfTGpcymOE2xODSeRBJ+VvNZ1m1DY9LwqlGpcLV0WTN9HNqNgacELpJnm2WgaLZXFzxXPSmorjc9i/tZV5rVNRgv3JW2JqudlpKMgDMFodiHlfPzCvNzkt4mNrC1oTzCtv9Mff1I/RytpoMT5MfXNabA93TQW0J0zVKThHnk0v6NxXxGGNDfTn79iRD0sle/q5Kdrmu7PVgHFnuz19yt57bw0ZT8JpwhrhUw116EOsJoav9WThydhO9rtWnwz9ypL+nPKOiklfWvx88Z9V1PQWOuARoRf3rtR8q1h4FQgEAIAQAgBACAEAKQZWbb7nuwUsRefWINvd9V4VXxic5aLaGfX/AB/JsoDMzqsDFLOyMHdcD5ArmrSv0tVWooZ9Uv2TZKUR2GGqIxMqGvHI3+YUwo+IyjrpVVJej/lDMeo4za8sRtUx5esNfdoVaHi1xbz0XUPr97MOCa2LqnqGvaHMcCDvC+go1oVoKcHlGTWB0LQC3QC3QAXWzJyQgzb9szVZMezrCMGz61wvGLatpmn7Z3tdwc9EJwW2yNkRU4PVglz85JXnFLIeL3nM+Gg3AIQ2RZ+j7Q4yUkhppDmerAMTz/7ID2XeIs7mgyMv2/JTWG0Igxtw0VMV3QEnIYx34ieYI9pAaBrgRcaHNQQdXQBdAF0wBboAugI20qNs0bo36OGu8EZghVlFSWGbUK0qNRTj0MZSST7NkIkYXRO1c3Q8CDuPIrkWqi9+D6GqqPiNNODxNdDW0W2qeUDBK25+6Thd/Cc10xqRlwzwq1lXpbSi/wB0Z3p/EwCN4AxkkEjeAN5WVwlhM9fwSc25QfBM2XtaGCmjM72mQN0FnSWucLctMraqac4xgtTOW4tate4kqSenPsvUp4KWTaFQZS0tiBAJ5DRo4n6rLDqyz0PRnVp+H2/lJ5l97m8aLZBdmD5hvPIt1JAXQBdAF0AXQBdAF0AXQCXQGLi2k4Ssp6VrQ0GxJF8VtSV81SvGqsaFqko5xv17tmzXcn7W2J1zsYfY6Z5jLhwXZfeESr1HUjLd9Hx9CFLbDGjJHQst2nvf5A2+QzWeafhccbynL6Lb79x8wtLtRlU10TmYXWJG8Zb77iq/i6fiFOVKccPDa68COzyiD0XqiJiy+TgbjdcZgrh8FqyhXUekl/nJMt8mvuvrzILoBboCDtvZUVXC6CfEWP1wuLT7wc/A3HJAVMT62jAa5npkDQAHRtaypY0ZDFELMlA4twn2ShOzLjZW2IKlpdBKHYcnN0ew+q9hs5h5EBQQM7Z28yAtja0zTv8As4I7Y3e046MYN7jl46ICPs/Yr3vbUV7myTDOONt+og/02nvP4yHPhZAX10IFugC6ALoBboAUALoBHAEWIuDqDomCU2t0Ulb0VpZMwwsPsGw/hNx8FlKhB9D0aXi1zT2zn3IP/REX7aS3Ds/RU/DR7nT/ANcq/wDBEyj6JUzDchzz7Zy9wsrxoQRhV8XuZrCePYvI2BoAaAANABYDwC1weZKTk8t5OroQF0AXQAgC6ALoAugEupAXQBdAedzUz4HiaI4mXu14zBB3EeC+Nlb1bWaq094rdNcfU6M5LWLpbHbtxuB5WI+JC9in45Tx8UXn0M3EQ7X9JIYykL23zLja3MEae9ZTu43rUFR1L15X1XH5krKOtp7Rhp2GKANxuyIbnbm48eSXdWha0nSoL4pc9ce77kZfLOui2y3M/WyCziMgdQDvPNW8IsZQfnTWOy/uQ2aK698qIXcSqynGPLJSbFEg4j3qqqQfEkNL7HV1cgUFAVe1dgwzuEhDo5m92eI4Jm8sQ7w9l1xyQjJ3sTY0VMHYMT5H5yTSHFLIeL3cODRYDcEBZ4kAuJALdAUG0tvPdIaWha2ScfaPd9jADvlcNX8GDPjZAH6dlp8q+Gzf/JgDnw+Mje/D53b7SAu6epZI0Pje17XZhzSHNI5EaqAO3QBdALdAF0AXQBdAF0AXQBdAF0AXQBdAF0Al0AXQBdAF0Bg37DqYjemmy4Xt7xoV4D8Nu6DflSyvfH6PY0yhjqK++ccZPEti+iw8q6b+RZ74iTuSWbLrZMpZw1vBp/JoAW6sr2qsOWF7/wBkVLXZew4oTi77/Wdu8BuXfa+FUqL1S+J/ovoQ5FlUVIYLuXTeXlO1p+ZMvSpSqSwiuFVLKSGdkePzOq+X/G3/AIhNxofCvfH5vn8j0PJo0Fme7OainDLGR5JO4C/xJXPeeGQtkpXNVtvoln9Wy9Ku6jxTidU9Ix4ux5y4haWng1C6hro1Xt3X+StS5nTeJxX5nb3Sw54rt5/TcrVfx/hbTc9UPXdfk90RHybjbGGTqOtEg0sRqPoV9B4d4nC8i8LElyjir27pP0JWJemc4uJAGJALdAZN+1ZdoPfDRPMVPG4xzVOkrnDvRQNObTxkI8AgNFsvZ0VNGIoGBjBuGpO9zic3OO8lQCZiQFFV9HmNc6WkldSyHtO6sAwv5yQHsu8RZ3NSDnobt+SsidI+Noa15Y2RhOGXCbF7WO7TBydxUA0GJAGJAF0AuJAGJAF0AYkAXQBiQBiQBiQBiQBiQBiQBiQCX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8" name="Rectángulo 17"/>
          <p:cNvSpPr/>
          <p:nvPr/>
        </p:nvSpPr>
        <p:spPr>
          <a:xfrm>
            <a:off x="2222956" y="2997835"/>
            <a:ext cx="6598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a typeface="SimSun" panose="02010600030101010101" pitchFamily="2" charset="-122"/>
              </a:rPr>
              <a:t>Ejecución de pruebas de unidad</a:t>
            </a:r>
            <a:endParaRPr lang="es-419" dirty="0">
              <a:latin typeface="+mn-l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218380" y="1562129"/>
            <a:ext cx="6598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a typeface="SimSun" panose="02010600030101010101" pitchFamily="2" charset="-122"/>
              </a:rPr>
              <a:t>Registro del tiempo de resolución para cada tarea</a:t>
            </a:r>
            <a:endParaRPr lang="es-419" dirty="0">
              <a:latin typeface="+mn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222956" y="1161161"/>
            <a:ext cx="6598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a typeface="SimSun" panose="02010600030101010101" pitchFamily="2" charset="-122"/>
              </a:rPr>
              <a:t>Registro de cada tarea correcta</a:t>
            </a:r>
            <a:endParaRPr lang="es-419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489"/>
          <a:stretch/>
        </p:blipFill>
        <p:spPr>
          <a:xfrm>
            <a:off x="3059832" y="3390697"/>
            <a:ext cx="4706468" cy="203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301" y="5526577"/>
            <a:ext cx="4943529" cy="115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6519"/>
          <a:stretch/>
        </p:blipFill>
        <p:spPr>
          <a:xfrm>
            <a:off x="2687280" y="2022504"/>
            <a:ext cx="5688632" cy="95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8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619671" y="1379330"/>
            <a:ext cx="7388902" cy="1213777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Diferencias entre paradigmas de programación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82" y="2852936"/>
            <a:ext cx="3120281" cy="31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3142288" y="161523"/>
            <a:ext cx="4728741" cy="735319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Efectividad</a:t>
            </a: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es-ES" altLang="es-ES" sz="24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97837"/>
              </p:ext>
            </p:extLst>
          </p:nvPr>
        </p:nvGraphicFramePr>
        <p:xfrm>
          <a:off x="2770354" y="5360905"/>
          <a:ext cx="5472608" cy="117800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2584563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31392515"/>
                    </a:ext>
                  </a:extLst>
                </a:gridCol>
              </a:tblGrid>
              <a:tr h="69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u="none" strike="noStrike" dirty="0">
                          <a:effectLst/>
                        </a:rPr>
                        <a:t>Efectividad del Mantenimiento en el Paradigma Orientado a Objetos - Efectividad del Mantenimiento en el Paradigma Procedimental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1314188"/>
                  </a:ext>
                </a:extLst>
              </a:tr>
              <a:tr h="111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dirty="0">
                          <a:effectLst/>
                        </a:rPr>
                        <a:t>Z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-2.656</a:t>
                      </a:r>
                      <a:r>
                        <a:rPr lang="en-US" sz="1050" b="1" u="none" strike="noStrike" baseline="30000" dirty="0">
                          <a:effectLst/>
                        </a:rPr>
                        <a:t>b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5502652"/>
                  </a:ext>
                </a:extLst>
              </a:tr>
              <a:tr h="111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dirty="0" err="1">
                          <a:effectLst/>
                        </a:rPr>
                        <a:t>Asymp</a:t>
                      </a:r>
                      <a:r>
                        <a:rPr lang="en-US" sz="1050" b="1" u="none" strike="noStrike" dirty="0">
                          <a:effectLst/>
                        </a:rPr>
                        <a:t>. Sig. (2-tailed)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</a:rPr>
                        <a:t>.008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8661017"/>
                  </a:ext>
                </a:extLst>
              </a:tr>
            </a:tbl>
          </a:graphicData>
        </a:graphic>
      </p:graphicFrame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003294"/>
              </p:ext>
            </p:extLst>
          </p:nvPr>
        </p:nvGraphicFramePr>
        <p:xfrm>
          <a:off x="1979712" y="1124744"/>
          <a:ext cx="7053894" cy="406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46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692275" y="389732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Los proyectos de software fracasan</a:t>
            </a:r>
          </a:p>
        </p:txBody>
      </p:sp>
      <p:sp>
        <p:nvSpPr>
          <p:cNvPr id="7171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Antecedentes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s-ES" altLang="es-ES" sz="24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7" descr="Hasta un 70% de proyectos de software salen 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7032625" cy="32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690247" y="5300663"/>
            <a:ext cx="2609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s-ES" dirty="0" err="1" smtClean="0">
                <a:effectLst/>
                <a:latin typeface="+mn-lt"/>
              </a:rPr>
              <a:t>TechbizDesign</a:t>
            </a:r>
            <a:r>
              <a:rPr lang="es-ES" dirty="0" smtClean="0">
                <a:effectLst/>
                <a:latin typeface="+mn-lt"/>
              </a:rPr>
              <a:t>. (2018)</a:t>
            </a:r>
            <a:endParaRPr lang="es-ES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3824597" y="119369"/>
            <a:ext cx="3323605" cy="879335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Eficiencia</a:t>
            </a: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s-ES" altLang="es-ES" sz="24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296567"/>
              </p:ext>
            </p:extLst>
          </p:nvPr>
        </p:nvGraphicFramePr>
        <p:xfrm>
          <a:off x="2285999" y="1124744"/>
          <a:ext cx="6400800" cy="362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98518"/>
              </p:ext>
            </p:extLst>
          </p:nvPr>
        </p:nvGraphicFramePr>
        <p:xfrm>
          <a:off x="1979712" y="4877508"/>
          <a:ext cx="7092278" cy="153703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5706">
                  <a:extLst>
                    <a:ext uri="{9D8B030D-6E8A-4147-A177-3AD203B41FA5}">
                      <a16:colId xmlns:a16="http://schemas.microsoft.com/office/drawing/2014/main" val="630191934"/>
                    </a:ext>
                  </a:extLst>
                </a:gridCol>
                <a:gridCol w="2170664">
                  <a:extLst>
                    <a:ext uri="{9D8B030D-6E8A-4147-A177-3AD203B41FA5}">
                      <a16:colId xmlns:a16="http://schemas.microsoft.com/office/drawing/2014/main" val="3126012591"/>
                    </a:ext>
                  </a:extLst>
                </a:gridCol>
                <a:gridCol w="490150">
                  <a:extLst>
                    <a:ext uri="{9D8B030D-6E8A-4147-A177-3AD203B41FA5}">
                      <a16:colId xmlns:a16="http://schemas.microsoft.com/office/drawing/2014/main" val="1594693265"/>
                    </a:ext>
                  </a:extLst>
                </a:gridCol>
                <a:gridCol w="560171">
                  <a:extLst>
                    <a:ext uri="{9D8B030D-6E8A-4147-A177-3AD203B41FA5}">
                      <a16:colId xmlns:a16="http://schemas.microsoft.com/office/drawing/2014/main" val="95211763"/>
                    </a:ext>
                  </a:extLst>
                </a:gridCol>
                <a:gridCol w="560171">
                  <a:extLst>
                    <a:ext uri="{9D8B030D-6E8A-4147-A177-3AD203B41FA5}">
                      <a16:colId xmlns:a16="http://schemas.microsoft.com/office/drawing/2014/main" val="758338364"/>
                    </a:ext>
                  </a:extLst>
                </a:gridCol>
                <a:gridCol w="443840">
                  <a:extLst>
                    <a:ext uri="{9D8B030D-6E8A-4147-A177-3AD203B41FA5}">
                      <a16:colId xmlns:a16="http://schemas.microsoft.com/office/drawing/2014/main" val="363693798"/>
                    </a:ext>
                  </a:extLst>
                </a:gridCol>
                <a:gridCol w="886567">
                  <a:extLst>
                    <a:ext uri="{9D8B030D-6E8A-4147-A177-3AD203B41FA5}">
                      <a16:colId xmlns:a16="http://schemas.microsoft.com/office/drawing/2014/main" val="3177950666"/>
                    </a:ext>
                  </a:extLst>
                </a:gridCol>
                <a:gridCol w="490150">
                  <a:extLst>
                    <a:ext uri="{9D8B030D-6E8A-4147-A177-3AD203B41FA5}">
                      <a16:colId xmlns:a16="http://schemas.microsoft.com/office/drawing/2014/main" val="3663723786"/>
                    </a:ext>
                  </a:extLst>
                </a:gridCol>
                <a:gridCol w="489220">
                  <a:extLst>
                    <a:ext uri="{9D8B030D-6E8A-4147-A177-3AD203B41FA5}">
                      <a16:colId xmlns:a16="http://schemas.microsoft.com/office/drawing/2014/main" val="327298995"/>
                    </a:ext>
                  </a:extLst>
                </a:gridCol>
                <a:gridCol w="665639">
                  <a:extLst>
                    <a:ext uri="{9D8B030D-6E8A-4147-A177-3AD203B41FA5}">
                      <a16:colId xmlns:a16="http://schemas.microsoft.com/office/drawing/2014/main" val="833296874"/>
                    </a:ext>
                  </a:extLst>
                </a:gridCol>
              </a:tblGrid>
              <a:tr h="12621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Paired Samples Test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7208" marR="7208" marT="72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57444"/>
                  </a:ext>
                </a:extLst>
              </a:tr>
              <a:tr h="126218">
                <a:tc rowSpan="3"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Paired Differences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Sig. (2-tailed)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extLst>
                  <a:ext uri="{0D108BD9-81ED-4DB2-BD59-A6C34878D82A}">
                    <a16:rowId xmlns:a16="http://schemas.microsoft.com/office/drawing/2014/main" val="1434213119"/>
                  </a:ext>
                </a:extLst>
              </a:tr>
              <a:tr h="3334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Mean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Std. Deviation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Std. Error Mean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95% Confidence Interval of the Difference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69124"/>
                  </a:ext>
                </a:extLst>
              </a:tr>
              <a:tr h="12621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Lower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Upper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16083"/>
                  </a:ext>
                </a:extLst>
              </a:tr>
              <a:tr h="77045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Pair 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</a:rPr>
                        <a:t>Eficiencia del Mantenimiento en el Paradigma Procedimental (Tareas/Hora) - Eficiencia del Mantenimiento en el Paradigma Orientado a Objetos (Tareas/Hora)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1.13486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2.21360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.26088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.61469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1.65503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4.350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</a:rPr>
                        <a:t>.000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8" marR="7208" marT="7208" marB="0" anchor="ctr"/>
                </a:tc>
                <a:extLst>
                  <a:ext uri="{0D108BD9-81ED-4DB2-BD59-A6C34878D82A}">
                    <a16:rowId xmlns:a16="http://schemas.microsoft.com/office/drawing/2014/main" val="1076835434"/>
                  </a:ext>
                </a:extLst>
              </a:tr>
            </a:tbl>
          </a:graphicData>
        </a:graphic>
      </p:graphicFrame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824457" y="-1229"/>
            <a:ext cx="7319543" cy="1143000"/>
          </a:xfrm>
        </p:spPr>
        <p:txBody>
          <a:bodyPr/>
          <a:lstStyle/>
          <a:p>
            <a:pPr marL="514350" indent="-514350"/>
            <a:r>
              <a:rPr lang="es-PE" altLang="es-ES" sz="3600" b="1" dirty="0" smtClean="0">
                <a:solidFill>
                  <a:srgbClr val="0070C0"/>
                </a:solidFill>
                <a:cs typeface="Arabic Typesetting" pitchFamily="66" charset="-78"/>
              </a:rPr>
              <a:t>Aprendizaje entre tratamientos</a:t>
            </a: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974837" y="1052736"/>
          <a:ext cx="699452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92540"/>
              </p:ext>
            </p:extLst>
          </p:nvPr>
        </p:nvGraphicFramePr>
        <p:xfrm>
          <a:off x="1979711" y="4005065"/>
          <a:ext cx="6984776" cy="251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824457" y="-1229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Género</a:t>
            </a: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1924674" y="908720"/>
          <a:ext cx="7055027" cy="272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1924471" y="3636717"/>
          <a:ext cx="7055027" cy="290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824457" y="-1229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Segmento de edad</a:t>
            </a: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1907704" y="1052736"/>
          <a:ext cx="71287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907704" y="3861048"/>
          <a:ext cx="71287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824457" y="-1229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Asignatura</a:t>
            </a: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824456" y="980728"/>
          <a:ext cx="7212039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1824456" y="3717033"/>
          <a:ext cx="7212039" cy="277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605855" y="980728"/>
            <a:ext cx="7388902" cy="1213777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Resultados del entrenamiento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20" y="2420888"/>
            <a:ext cx="3435771" cy="34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764632" y="118660"/>
            <a:ext cx="7388902" cy="1213777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Encuestas pre y post entrenamiento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275094"/>
              </p:ext>
            </p:extLst>
          </p:nvPr>
        </p:nvGraphicFramePr>
        <p:xfrm>
          <a:off x="1979712" y="1367378"/>
          <a:ext cx="7109460" cy="530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3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1764632" y="118660"/>
            <a:ext cx="7388902" cy="1213777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Diferencias en el promedio de conocimiento percibido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904352" y="1412776"/>
          <a:ext cx="7204151" cy="50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111-F86B-4B79-B836-BC9EB47B3C2F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sp>
        <p:nvSpPr>
          <p:cNvPr id="5" name="30 Título"/>
          <p:cNvSpPr>
            <a:spLocks noGrp="1"/>
          </p:cNvSpPr>
          <p:nvPr>
            <p:ph type="title"/>
          </p:nvPr>
        </p:nvSpPr>
        <p:spPr>
          <a:xfrm>
            <a:off x="3059832" y="116632"/>
            <a:ext cx="4772616" cy="832577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AMENAZAS A LA VALIDEZ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21736001"/>
              </p:ext>
            </p:extLst>
          </p:nvPr>
        </p:nvGraphicFramePr>
        <p:xfrm>
          <a:off x="1979712" y="1052735"/>
          <a:ext cx="7056784" cy="56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3707904" y="116632"/>
            <a:ext cx="3404464" cy="832577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CONCLUSIONES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1294555"/>
              </p:ext>
            </p:extLst>
          </p:nvPr>
        </p:nvGraphicFramePr>
        <p:xfrm>
          <a:off x="2004007" y="1042047"/>
          <a:ext cx="6812257" cy="545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6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835696" y="148343"/>
            <a:ext cx="7106938" cy="838557"/>
          </a:xfrm>
        </p:spPr>
        <p:txBody>
          <a:bodyPr/>
          <a:lstStyle/>
          <a:p>
            <a:pPr marL="514350" indent="-514350"/>
            <a:r>
              <a:rPr lang="es-PE" altLang="es-ES" sz="3200" b="1" dirty="0">
                <a:solidFill>
                  <a:srgbClr val="0070C0"/>
                </a:solidFill>
                <a:cs typeface="Arabic Typesetting" pitchFamily="66" charset="-78"/>
              </a:rPr>
              <a:t>Los proyectos de software fracasan</a:t>
            </a:r>
            <a:endParaRPr lang="es-PE" altLang="es-ES" sz="3200" b="1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>
                <a:solidFill>
                  <a:srgbClr val="898989"/>
                </a:solidFill>
                <a:latin typeface="Calibri" panose="020F0502020204030204" pitchFamily="34" charset="0"/>
              </a:rPr>
              <a:t>4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32" y="1167725"/>
            <a:ext cx="6652902" cy="266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01" y="4302173"/>
            <a:ext cx="5099050" cy="200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35696" y="5229200"/>
            <a:ext cx="1859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ctr"/>
            <a:r>
              <a:rPr lang="en-US" sz="1200" dirty="0" smtClean="0">
                <a:effectLst/>
                <a:latin typeface="+mn-lt"/>
              </a:rPr>
              <a:t>The Standish Group International. (2015)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85656" y="391573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200" dirty="0" smtClean="0">
                <a:effectLst/>
                <a:latin typeface="+mn-lt"/>
              </a:rPr>
              <a:t>Lynch, J. (2018) 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Antecedentes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3131840" y="116632"/>
            <a:ext cx="4342792" cy="692696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RECOMENDACIONES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40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98284201"/>
              </p:ext>
            </p:extLst>
          </p:nvPr>
        </p:nvGraphicFramePr>
        <p:xfrm>
          <a:off x="1907704" y="1103164"/>
          <a:ext cx="7128792" cy="538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1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276672" cy="885256"/>
          </a:xfrm>
        </p:spPr>
        <p:txBody>
          <a:bodyPr/>
          <a:lstStyle/>
          <a:p>
            <a:pPr marL="514350" indent="-514350"/>
            <a:r>
              <a:rPr lang="es-PE" altLang="es-ES" sz="2800" b="1" dirty="0" smtClean="0">
                <a:solidFill>
                  <a:srgbClr val="0070C0"/>
                </a:solidFill>
                <a:cs typeface="Arabic Typesetting" pitchFamily="66" charset="-78"/>
              </a:rPr>
              <a:t>LINEAS DE TRABAJO FUTURO</a:t>
            </a:r>
            <a:endParaRPr lang="es-PE" altLang="es-ES" sz="2800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717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12429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5F5EF-0C68-4570-BE72-D0CBB5438344}" type="slidenum">
              <a:rPr lang="es-ES" altLang="es-ES" sz="24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u="sng" dirty="0"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533109"/>
              </p:ext>
            </p:extLst>
          </p:nvPr>
        </p:nvGraphicFramePr>
        <p:xfrm>
          <a:off x="1979712" y="1397000"/>
          <a:ext cx="71642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7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011363" y="3000375"/>
            <a:ext cx="6643687" cy="7858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PE" sz="4400" b="1" dirty="0">
                <a:latin typeface="+mj-lt"/>
                <a:ea typeface="+mj-ea"/>
                <a:cs typeface="+mj-cs"/>
              </a:rPr>
              <a:t>Muchas Gracias</a:t>
            </a:r>
            <a:endParaRPr lang="es-PE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687513" y="-34925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¿Por qué fracasan?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>
                <a:solidFill>
                  <a:srgbClr val="898989"/>
                </a:solidFill>
                <a:latin typeface="Calibri" panose="020F0502020204030204" pitchFamily="34" charset="0"/>
              </a:rPr>
              <a:t>5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88024" y="5805264"/>
            <a:ext cx="42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/>
              <a:t>(</a:t>
            </a:r>
            <a:r>
              <a:rPr lang="es-419" sz="1400" dirty="0" err="1"/>
              <a:t>Laine</a:t>
            </a:r>
            <a:r>
              <a:rPr lang="es-419" sz="1400" dirty="0"/>
              <a:t>, </a:t>
            </a:r>
            <a:r>
              <a:rPr lang="es-419" sz="1400" dirty="0" err="1"/>
              <a:t>Shestakov</a:t>
            </a:r>
            <a:r>
              <a:rPr lang="es-419" sz="1400" dirty="0"/>
              <a:t>, </a:t>
            </a:r>
            <a:r>
              <a:rPr lang="es-419" sz="1400" dirty="0" err="1"/>
              <a:t>Litvinova</a:t>
            </a:r>
            <a:r>
              <a:rPr lang="es-419" sz="1400" dirty="0"/>
              <a:t>, &amp; </a:t>
            </a:r>
            <a:r>
              <a:rPr lang="es-419" sz="1400" dirty="0" err="1"/>
              <a:t>Vuorimaa</a:t>
            </a:r>
            <a:r>
              <a:rPr lang="es-419" sz="1400" dirty="0"/>
              <a:t>, 2011)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162574" y="1351384"/>
            <a:ext cx="6866009" cy="115212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>
                <a:ea typeface="Calibri" panose="020F0502020204030204" pitchFamily="34" charset="0"/>
              </a:rPr>
              <a:t>Constante cambio de requerimientos</a:t>
            </a:r>
            <a:endParaRPr lang="es-ES" sz="3200" b="1" i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627784" y="3829451"/>
            <a:ext cx="5832648" cy="11391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srgbClr val="FF0000"/>
                </a:solidFill>
              </a:rPr>
              <a:t>Fracasos en los proyectos de software</a:t>
            </a:r>
            <a:endParaRPr lang="es-ES" sz="2400" b="1" i="1" dirty="0">
              <a:solidFill>
                <a:srgbClr val="FF00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 rot="5400000">
            <a:off x="4974406" y="2948879"/>
            <a:ext cx="924199" cy="468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Antecedentes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761604" y="85671"/>
            <a:ext cx="7276975" cy="1143000"/>
          </a:xfrm>
        </p:spPr>
        <p:txBody>
          <a:bodyPr/>
          <a:lstStyle/>
          <a:p>
            <a:pPr marL="514350" indent="-514350"/>
            <a:r>
              <a:rPr lang="es-PE" altLang="es-ES" sz="3200" b="1" dirty="0" smtClean="0">
                <a:solidFill>
                  <a:srgbClr val="0070C0"/>
                </a:solidFill>
                <a:cs typeface="Arabic Typesetting" pitchFamily="66" charset="-78"/>
              </a:rPr>
              <a:t>Medidas para solucionar el problema</a:t>
            </a:r>
            <a:endParaRPr lang="es-PE" altLang="es-ES" sz="4000" b="1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1026" name="Picture 2" descr="Resultado de imagen para ISO 2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74" y="2420888"/>
            <a:ext cx="39800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79712" y="14743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+mn-lt"/>
              </a:rPr>
              <a:t>Calidad del producto de software</a:t>
            </a:r>
            <a:endParaRPr lang="en-US" sz="3200" b="1" dirty="0">
              <a:latin typeface="+mn-lt"/>
            </a:endParaRPr>
          </a:p>
        </p:txBody>
      </p:sp>
      <p:sp>
        <p:nvSpPr>
          <p:cNvPr id="8" name="Flecha derecha 7"/>
          <p:cNvSpPr/>
          <p:nvPr/>
        </p:nvSpPr>
        <p:spPr>
          <a:xfrm rot="5400000">
            <a:off x="4722675" y="3948353"/>
            <a:ext cx="924199" cy="77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CuadroTexto 9"/>
          <p:cNvSpPr txBox="1"/>
          <p:nvPr/>
        </p:nvSpPr>
        <p:spPr>
          <a:xfrm>
            <a:off x="1945431" y="509217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n-lt"/>
              </a:rPr>
              <a:t>Mantenibilidad</a:t>
            </a:r>
            <a:endParaRPr lang="en-US" sz="3200" b="1" dirty="0">
              <a:latin typeface="+mn-lt"/>
            </a:endParaRPr>
          </a:p>
        </p:txBody>
      </p:sp>
      <p:sp>
        <p:nvSpPr>
          <p:cNvPr id="11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Antecedentes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687513" y="-34925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Nuestra hipótesis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1731800"/>
              </p:ext>
            </p:extLst>
          </p:nvPr>
        </p:nvGraphicFramePr>
        <p:xfrm>
          <a:off x="1979712" y="1268760"/>
          <a:ext cx="71287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9856"/>
              </p:ext>
            </p:extLst>
          </p:nvPr>
        </p:nvGraphicFramePr>
        <p:xfrm>
          <a:off x="1979712" y="4045734"/>
          <a:ext cx="7056784" cy="149998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74750174"/>
                    </a:ext>
                  </a:extLst>
                </a:gridCol>
              </a:tblGrid>
              <a:tr h="14999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elección del paradigma de programación</a:t>
                      </a:r>
                      <a:r>
                        <a:rPr lang="es-419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influye en la efectividad y eficiencia de la implementación de cambios dentro de un proyecto de software.</a:t>
                      </a:r>
                      <a:endParaRPr lang="es-E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579990"/>
                  </a:ext>
                </a:extLst>
              </a:tr>
            </a:tbl>
          </a:graphicData>
        </a:graphic>
      </p:graphicFrame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Hipótesis</a:t>
            </a:r>
            <a:endParaRPr lang="es-PE" altLang="es-PE" sz="1400" u="sng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687513" y="-34925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Objetivo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dirty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662903"/>
              </p:ext>
            </p:extLst>
          </p:nvPr>
        </p:nvGraphicFramePr>
        <p:xfrm>
          <a:off x="2267744" y="1412776"/>
          <a:ext cx="66247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0 Título"/>
          <p:cNvSpPr>
            <a:spLocks noGrp="1"/>
          </p:cNvSpPr>
          <p:nvPr>
            <p:ph type="title"/>
          </p:nvPr>
        </p:nvSpPr>
        <p:spPr>
          <a:xfrm>
            <a:off x="1687513" y="-34925"/>
            <a:ext cx="6994525" cy="1143000"/>
          </a:xfrm>
        </p:spPr>
        <p:txBody>
          <a:bodyPr/>
          <a:lstStyle/>
          <a:p>
            <a:pPr marL="514350" indent="-514350"/>
            <a:r>
              <a:rPr lang="es-PE" altLang="es-ES" sz="4000" b="1" dirty="0" smtClean="0">
                <a:solidFill>
                  <a:srgbClr val="0070C0"/>
                </a:solidFill>
                <a:cs typeface="Arabic Typesetting" pitchFamily="66" charset="-78"/>
              </a:rPr>
              <a:t>Paradigmas de programación</a:t>
            </a:r>
          </a:p>
        </p:txBody>
      </p:sp>
      <p:sp>
        <p:nvSpPr>
          <p:cNvPr id="922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S" sz="2400" dirty="0">
                <a:solidFill>
                  <a:srgbClr val="898989"/>
                </a:solidFill>
                <a:latin typeface="Calibri" panose="020F0502020204030204" pitchFamily="34" charset="0"/>
              </a:rPr>
              <a:t>9</a:t>
            </a:r>
            <a:endParaRPr lang="es-ES" altLang="es-ES" sz="240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2711501"/>
              </p:ext>
            </p:extLst>
          </p:nvPr>
        </p:nvGraphicFramePr>
        <p:xfrm>
          <a:off x="2195736" y="1415852"/>
          <a:ext cx="6624736" cy="446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4716016" y="6048573"/>
            <a:ext cx="42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/>
              <a:t>(</a:t>
            </a:r>
            <a:r>
              <a:rPr lang="es-419" sz="1400" dirty="0" err="1"/>
              <a:t>Laine</a:t>
            </a:r>
            <a:r>
              <a:rPr lang="es-419" sz="1400" dirty="0"/>
              <a:t>, </a:t>
            </a:r>
            <a:r>
              <a:rPr lang="es-419" sz="1400" dirty="0" err="1"/>
              <a:t>Shestakov</a:t>
            </a:r>
            <a:r>
              <a:rPr lang="es-419" sz="1400" dirty="0"/>
              <a:t>, </a:t>
            </a:r>
            <a:r>
              <a:rPr lang="es-419" sz="1400" dirty="0" err="1"/>
              <a:t>Litvinova</a:t>
            </a:r>
            <a:r>
              <a:rPr lang="es-419" sz="1400" dirty="0"/>
              <a:t>, &amp; </a:t>
            </a:r>
            <a:r>
              <a:rPr lang="es-419" sz="1400" dirty="0" err="1"/>
              <a:t>Vuorimaa</a:t>
            </a:r>
            <a:r>
              <a:rPr lang="es-419" sz="1400" dirty="0"/>
              <a:t>, 2011)</a:t>
            </a: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8037" y="2060575"/>
            <a:ext cx="19716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Antecedentes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Hipótesis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Tx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u="sng" dirty="0" smtClean="0">
                <a:latin typeface="Arial" panose="020B0604020202020204" pitchFamily="34" charset="0"/>
              </a:rPr>
              <a:t>Objetivo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Método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Análisis de Resultados</a:t>
            </a: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Recomendaciones</a:t>
            </a: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400" dirty="0">
              <a:latin typeface="Arial" panose="020B0604020202020204" pitchFamily="34" charset="0"/>
            </a:endParaRPr>
          </a:p>
          <a:p>
            <a:pPr marL="174625" indent="-174625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400" dirty="0" smtClean="0">
                <a:latin typeface="Arial" panose="020B0604020202020204" pitchFamily="34" charset="0"/>
              </a:rPr>
              <a:t>Líneas de trabajo futuro</a:t>
            </a:r>
            <a:endParaRPr lang="es-PE" altLang="es-P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13670</TotalTime>
  <Words>1430</Words>
  <Application>Microsoft Office PowerPoint</Application>
  <PresentationFormat>Presentación en pantalla (4:3)</PresentationFormat>
  <Paragraphs>885</Paragraphs>
  <Slides>42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SimSun</vt:lpstr>
      <vt:lpstr>Arabic Typesetting</vt:lpstr>
      <vt:lpstr>Arial</vt:lpstr>
      <vt:lpstr>Arial Bold</vt:lpstr>
      <vt:lpstr>Baskerville Old Face</vt:lpstr>
      <vt:lpstr>Calibri</vt:lpstr>
      <vt:lpstr>Cambria Math</vt:lpstr>
      <vt:lpstr>Segoe UI</vt:lpstr>
      <vt:lpstr>Segoe UI Semibold</vt:lpstr>
      <vt:lpstr>Times New Roman</vt:lpstr>
      <vt:lpstr>Tema de Office</vt:lpstr>
      <vt:lpstr>Estudio comparativo entre paradigmas de programación y su influencia en un proyecto de desarrollo de software </vt:lpstr>
      <vt:lpstr>Presentación de PowerPoint</vt:lpstr>
      <vt:lpstr>Los proyectos de software fracasan</vt:lpstr>
      <vt:lpstr>Los proyectos de software fracasan</vt:lpstr>
      <vt:lpstr>¿Por qué fracasan?</vt:lpstr>
      <vt:lpstr>Medidas para solucionar el problema</vt:lpstr>
      <vt:lpstr>Nuestra hipótesis</vt:lpstr>
      <vt:lpstr>Objetivo</vt:lpstr>
      <vt:lpstr>Paradigmas de programación</vt:lpstr>
      <vt:lpstr>Orientada a objetos vs Procedimental</vt:lpstr>
      <vt:lpstr>Orientada a objetos vs Procedimental</vt:lpstr>
      <vt:lpstr>¿Existe una diferencia entre estos paradigmas de programación?</vt:lpstr>
      <vt:lpstr>Método Experimental</vt:lpstr>
      <vt:lpstr>Alcance</vt:lpstr>
      <vt:lpstr>Objetos experimentales</vt:lpstr>
      <vt:lpstr>Sujetos experimentales</vt:lpstr>
      <vt:lpstr>Selección de variables</vt:lpstr>
      <vt:lpstr>Hipótesis del experimento</vt:lpstr>
      <vt:lpstr>Diseño del experimento</vt:lpstr>
      <vt:lpstr>Instrumentación</vt:lpstr>
      <vt:lpstr>Preparación</vt:lpstr>
      <vt:lpstr>Ejecución</vt:lpstr>
      <vt:lpstr>Ejecución</vt:lpstr>
      <vt:lpstr>Ejecución</vt:lpstr>
      <vt:lpstr>Ejecución</vt:lpstr>
      <vt:lpstr>Ejecución</vt:lpstr>
      <vt:lpstr>Registro y validación de datos</vt:lpstr>
      <vt:lpstr>Diferencias entre paradigmas de programación</vt:lpstr>
      <vt:lpstr>Efectividad</vt:lpstr>
      <vt:lpstr>Eficiencia</vt:lpstr>
      <vt:lpstr>Aprendizaje entre tratamientos</vt:lpstr>
      <vt:lpstr>Género</vt:lpstr>
      <vt:lpstr>Segmento de edad</vt:lpstr>
      <vt:lpstr>Asignatura</vt:lpstr>
      <vt:lpstr>Resultados del entrenamiento</vt:lpstr>
      <vt:lpstr>Encuestas pre y post entrenamiento</vt:lpstr>
      <vt:lpstr>Diferencias en el promedio de conocimiento percibido</vt:lpstr>
      <vt:lpstr>AMENAZAS A LA VALIDEZ</vt:lpstr>
      <vt:lpstr>CONCLUSIONES</vt:lpstr>
      <vt:lpstr>RECOMENDACIONES</vt:lpstr>
      <vt:lpstr>LINEAS DE TRABAJO FUTURO</vt:lpstr>
      <vt:lpstr>Presentación de PowerPoint</vt:lpstr>
    </vt:vector>
  </TitlesOfParts>
  <Company>USMP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sustentación de tesis</dc:title>
  <dc:subject>IEA</dc:subject>
  <dc:creator>Arístides Vara-Horna</dc:creator>
  <cp:keywords>sustentación</cp:keywords>
  <dc:description>Plantilla de sustentación de tesis. Facultad de Ciencias Administrativas y Recursos Humanos. Universidad de San Martín de Porres.</dc:description>
  <cp:lastModifiedBy>Edison Lascano</cp:lastModifiedBy>
  <cp:revision>507</cp:revision>
  <dcterms:created xsi:type="dcterms:W3CDTF">2009-05-25T21:11:59Z</dcterms:created>
  <dcterms:modified xsi:type="dcterms:W3CDTF">2020-01-22T14:16:02Z</dcterms:modified>
</cp:coreProperties>
</file>