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38"/>
  </p:notesMasterIdLst>
  <p:sldIdLst>
    <p:sldId id="259" r:id="rId2"/>
    <p:sldId id="599" r:id="rId3"/>
    <p:sldId id="642" r:id="rId4"/>
    <p:sldId id="622" r:id="rId5"/>
    <p:sldId id="601" r:id="rId6"/>
    <p:sldId id="627" r:id="rId7"/>
    <p:sldId id="628" r:id="rId8"/>
    <p:sldId id="632" r:id="rId9"/>
    <p:sldId id="633" r:id="rId10"/>
    <p:sldId id="620" r:id="rId11"/>
    <p:sldId id="630" r:id="rId12"/>
    <p:sldId id="377" r:id="rId13"/>
    <p:sldId id="379" r:id="rId14"/>
    <p:sldId id="604" r:id="rId15"/>
    <p:sldId id="634" r:id="rId16"/>
    <p:sldId id="589" r:id="rId17"/>
    <p:sldId id="312" r:id="rId18"/>
    <p:sldId id="635" r:id="rId19"/>
    <p:sldId id="636" r:id="rId20"/>
    <p:sldId id="623" r:id="rId21"/>
    <p:sldId id="607" r:id="rId22"/>
    <p:sldId id="608" r:id="rId23"/>
    <p:sldId id="609" r:id="rId24"/>
    <p:sldId id="610" r:id="rId25"/>
    <p:sldId id="611" r:id="rId26"/>
    <p:sldId id="612" r:id="rId27"/>
    <p:sldId id="639" r:id="rId28"/>
    <p:sldId id="637" r:id="rId29"/>
    <p:sldId id="638" r:id="rId30"/>
    <p:sldId id="614" r:id="rId31"/>
    <p:sldId id="615" r:id="rId32"/>
    <p:sldId id="616" r:id="rId33"/>
    <p:sldId id="617" r:id="rId34"/>
    <p:sldId id="618" r:id="rId35"/>
    <p:sldId id="619" r:id="rId36"/>
    <p:sldId id="382" r:id="rId37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A56817"/>
    <a:srgbClr val="FFCC99"/>
    <a:srgbClr val="FF9900"/>
    <a:srgbClr val="009900"/>
    <a:srgbClr val="CCFF33"/>
    <a:srgbClr val="00FF00"/>
    <a:srgbClr val="9BBB5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Estilo oscuro 1 - Énfasis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Estilo oscuro 1 - Énfasis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60" autoAdjust="0"/>
    <p:restoredTop sz="94434" autoAdjust="0"/>
  </p:normalViewPr>
  <p:slideViewPr>
    <p:cSldViewPr snapToGrid="0">
      <p:cViewPr varScale="1">
        <p:scale>
          <a:sx n="72" d="100"/>
          <a:sy n="72" d="100"/>
        </p:scale>
        <p:origin x="504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0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NESA\Desktop\graficos%20para%20powert%20point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NESA\Desktop\graficos%20para%20powert%20point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NESA\Desktop\graficos%20para%20powert%20point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ES" sz="2100" dirty="0"/>
              <a:t>Género</a:t>
            </a:r>
          </a:p>
        </c:rich>
      </c:tx>
      <c:layout>
        <c:manualLayout>
          <c:xMode val="edge"/>
          <c:yMode val="edge"/>
          <c:x val="0.62365459777816767"/>
          <c:y val="6.66666666666666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2947913630102629E-2"/>
          <c:y val="0.15394094488188975"/>
          <c:w val="0.69804273732172639"/>
          <c:h val="0.72039588801399823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Género</c:v>
                </c:pt>
              </c:strCache>
            </c:strRef>
          </c:tx>
          <c:explosion val="25"/>
          <c:dPt>
            <c:idx val="0"/>
            <c:bubble3D val="0"/>
            <c:explosion val="5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6A14-46D3-9989-26457FE1A7C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1271-4F98-979F-4FF4BC68D3E6}"/>
              </c:ext>
            </c:extLst>
          </c:dPt>
          <c:dLbls>
            <c:dLbl>
              <c:idx val="0"/>
              <c:layout>
                <c:manualLayout>
                  <c:x val="3.1956696236755844E-2"/>
                  <c:y val="-3.020953630796160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A14-46D3-9989-26457FE1A7C5}"/>
                </c:ext>
              </c:extLst>
            </c:dLbl>
            <c:dLbl>
              <c:idx val="1"/>
              <c:layout>
                <c:manualLayout>
                  <c:x val="6.4642582310169547E-2"/>
                  <c:y val="-0.1009247594050743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271-4F98-979F-4FF4BC68D3E6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Masculino</c:v>
                </c:pt>
                <c:pt idx="1">
                  <c:v>Femenino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69.8</c:v>
                </c:pt>
                <c:pt idx="1">
                  <c:v>30.2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A14-46D3-9989-26457FE1A7C5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EC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r>
              <a:rPr lang="es-EC" sz="2000" b="1">
                <a:solidFill>
                  <a:schemeClr val="tx1"/>
                </a:solidFill>
                <a:latin typeface="Bookman Old Style" panose="02050604050505020204" pitchFamily="18" charset="0"/>
              </a:rPr>
              <a:t>Investigación</a:t>
            </a:r>
          </a:p>
        </c:rich>
      </c:tx>
      <c:layout>
        <c:manualLayout>
          <c:xMode val="edge"/>
          <c:yMode val="edge"/>
          <c:x val="1.3541119860017493E-3"/>
          <c:y val="0.166666666666666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0.34819444444444442"/>
          <c:y val="3.1018518518518518E-2"/>
          <c:w val="0.60638888888888887"/>
          <c:h val="0.9689814814814814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6C-4559-ADFB-74F623ECB55C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6C-4559-ADFB-74F623ECB55C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66C-4559-ADFB-74F623ECB55C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66C-4559-ADFB-74F623ECB55C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66C-4559-ADFB-74F623ECB55C}"/>
              </c:ext>
            </c:extLst>
          </c:dPt>
          <c:dLbls>
            <c:dLbl>
              <c:idx val="0"/>
              <c:layout>
                <c:manualLayout>
                  <c:x val="4.7045275590551078E-2"/>
                  <c:y val="2.001170760898507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66C-4559-ADFB-74F623ECB55C}"/>
                </c:ext>
              </c:extLst>
            </c:dLbl>
            <c:dLbl>
              <c:idx val="1"/>
              <c:layout>
                <c:manualLayout>
                  <c:x val="0"/>
                  <c:y val="-0.1217594765751743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66C-4559-ADFB-74F623ECB55C}"/>
                </c:ext>
              </c:extLst>
            </c:dLbl>
            <c:dLbl>
              <c:idx val="2"/>
              <c:layout>
                <c:manualLayout>
                  <c:x val="8.9594488188976376E-2"/>
                  <c:y val="-9.041931906459910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66C-4559-ADFB-74F623ECB55C}"/>
                </c:ext>
              </c:extLst>
            </c:dLbl>
            <c:dLbl>
              <c:idx val="3"/>
              <c:layout>
                <c:manualLayout>
                  <c:x val="-1.9622484689413876E-2"/>
                  <c:y val="-8.618693496646252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66C-4559-ADFB-74F623ECB55C}"/>
                </c:ext>
              </c:extLst>
            </c:dLbl>
            <c:dLbl>
              <c:idx val="4"/>
              <c:layout>
                <c:manualLayout>
                  <c:x val="-7.8532370953630845E-2"/>
                  <c:y val="4.345034995625547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66C-4559-ADFB-74F623ECB5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'Investigación '!$B$10:$F$10</c:f>
              <c:strCache>
                <c:ptCount val="5"/>
                <c:pt idx="0">
                  <c:v>Totalmente Insatisfecho</c:v>
                </c:pt>
                <c:pt idx="1">
                  <c:v>Poco Insatisfecho</c:v>
                </c:pt>
                <c:pt idx="2">
                  <c:v>Ni satisfecho Ni insatisfecho</c:v>
                </c:pt>
                <c:pt idx="3">
                  <c:v>Poco Satisfecho</c:v>
                </c:pt>
                <c:pt idx="4">
                  <c:v>Totalmente Satisfecho</c:v>
                </c:pt>
              </c:strCache>
            </c:strRef>
          </c:cat>
          <c:val>
            <c:numRef>
              <c:f>'Investigación '!$B$11:$F$11</c:f>
              <c:numCache>
                <c:formatCode>General</c:formatCode>
                <c:ptCount val="5"/>
                <c:pt idx="0">
                  <c:v>11.7</c:v>
                </c:pt>
                <c:pt idx="1">
                  <c:v>17.2</c:v>
                </c:pt>
                <c:pt idx="2">
                  <c:v>28.9</c:v>
                </c:pt>
                <c:pt idx="3">
                  <c:v>28.3</c:v>
                </c:pt>
                <c:pt idx="4">
                  <c:v>13.9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66C-4559-ADFB-74F623ECB55C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r>
              <a:rPr lang="es-EC" sz="20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Vinculación con </a:t>
            </a:r>
          </a:p>
          <a:p>
            <a:pPr>
              <a:defRPr sz="2000" b="1">
                <a:solidFill>
                  <a:schemeClr val="tx1"/>
                </a:solidFill>
                <a:latin typeface="Bookman Old Style" panose="02050604050505020204" pitchFamily="18" charset="0"/>
              </a:defRPr>
            </a:pPr>
            <a:r>
              <a:rPr lang="es-EC" sz="20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la comunidad </a:t>
            </a:r>
          </a:p>
        </c:rich>
      </c:tx>
      <c:layout>
        <c:manualLayout>
          <c:xMode val="edge"/>
          <c:yMode val="edge"/>
          <c:x val="3.3315776818763625E-2"/>
          <c:y val="0.128076982908766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0.41513780099463382"/>
          <c:y val="6.7804365044531953E-2"/>
          <c:w val="0.53910545656065645"/>
          <c:h val="0.897436331944565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ABE-4ED7-945C-791C0BFD3807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ABE-4ED7-945C-791C0BFD3807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ABE-4ED7-945C-791C0BFD3807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ABE-4ED7-945C-791C0BFD3807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ABE-4ED7-945C-791C0BFD3807}"/>
              </c:ext>
            </c:extLst>
          </c:dPt>
          <c:dLbls>
            <c:dLbl>
              <c:idx val="0"/>
              <c:layout>
                <c:manualLayout>
                  <c:x val="1.5993869403555593E-2"/>
                  <c:y val="1.374198016914550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ABE-4ED7-945C-791C0BFD3807}"/>
                </c:ext>
              </c:extLst>
            </c:dLbl>
            <c:dLbl>
              <c:idx val="1"/>
              <c:layout>
                <c:manualLayout>
                  <c:x val="0"/>
                  <c:y val="-0.1878805399757403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ABE-4ED7-945C-791C0BFD3807}"/>
                </c:ext>
              </c:extLst>
            </c:dLbl>
            <c:dLbl>
              <c:idx val="2"/>
              <c:layout>
                <c:manualLayout>
                  <c:x val="0.19479017386242845"/>
                  <c:y val="-8.17799366022306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ABE-4ED7-945C-791C0BFD3807}"/>
                </c:ext>
              </c:extLst>
            </c:dLbl>
            <c:dLbl>
              <c:idx val="3"/>
              <c:layout>
                <c:manualLayout>
                  <c:x val="9.0295654384739792E-3"/>
                  <c:y val="4.613152522601333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ABE-4ED7-945C-791C0BFD3807}"/>
                </c:ext>
              </c:extLst>
            </c:dLbl>
            <c:dLbl>
              <c:idx val="4"/>
              <c:layout>
                <c:manualLayout>
                  <c:x val="-4.7431906749458491E-2"/>
                  <c:y val="6.812125221609195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ABE-4ED7-945C-791C0BFD38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'vinculacion con la comunidad '!$B$9:$F$9</c:f>
              <c:strCache>
                <c:ptCount val="5"/>
                <c:pt idx="0">
                  <c:v>Totalmente Insatisfecho</c:v>
                </c:pt>
                <c:pt idx="1">
                  <c:v>Poco Insatisfecho</c:v>
                </c:pt>
                <c:pt idx="2">
                  <c:v>Ni satisfecho Ni insatisfecho</c:v>
                </c:pt>
                <c:pt idx="3">
                  <c:v>Poco Satisfecho</c:v>
                </c:pt>
                <c:pt idx="4">
                  <c:v>Totalmente Satisfecho</c:v>
                </c:pt>
              </c:strCache>
            </c:strRef>
          </c:cat>
          <c:val>
            <c:numRef>
              <c:f>'vinculacion con la comunidad '!$B$10:$F$10</c:f>
              <c:numCache>
                <c:formatCode>General</c:formatCode>
                <c:ptCount val="5"/>
                <c:pt idx="0">
                  <c:v>14.2</c:v>
                </c:pt>
                <c:pt idx="1">
                  <c:v>18.7</c:v>
                </c:pt>
                <c:pt idx="2">
                  <c:v>30.6</c:v>
                </c:pt>
                <c:pt idx="3">
                  <c:v>24.4</c:v>
                </c:pt>
                <c:pt idx="4">
                  <c:v>12.1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ABE-4ED7-945C-791C0BFD380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ES" sz="2100" dirty="0"/>
              <a:t>Categoría docente</a:t>
            </a:r>
          </a:p>
        </c:rich>
      </c:tx>
      <c:layout>
        <c:manualLayout>
          <c:xMode val="edge"/>
          <c:yMode val="edge"/>
          <c:x val="0.46420779282801933"/>
          <c:y val="3.1666690215823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30"/>
      <c:rotY val="0"/>
      <c:rAngAx val="0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822393087518919"/>
          <c:w val="0.78340737733787824"/>
          <c:h val="0.7801326011484786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Categoría docente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C400-437A-B6BD-238FF242A7FD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C400-437A-B6BD-238FF242A7FD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C400-437A-B6BD-238FF242A7FD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C400-437A-B6BD-238FF242A7FD}"/>
              </c:ext>
            </c:extLst>
          </c:dPt>
          <c:dLbls>
            <c:dLbl>
              <c:idx val="0"/>
              <c:layout>
                <c:manualLayout>
                  <c:x val="1.0335794833833793E-2"/>
                  <c:y val="-4.177052537615622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400-437A-B6BD-238FF242A7FD}"/>
                </c:ext>
              </c:extLst>
            </c:dLbl>
            <c:dLbl>
              <c:idx val="1"/>
              <c:layout>
                <c:manualLayout>
                  <c:x val="0.10363709085265024"/>
                  <c:y val="-5.527707522792121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400-437A-B6BD-238FF242A7FD}"/>
                </c:ext>
              </c:extLst>
            </c:dLbl>
            <c:dLbl>
              <c:idx val="2"/>
              <c:layout>
                <c:manualLayout>
                  <c:x val="3.1220621683093253E-2"/>
                  <c:y val="-0.1700605157930344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400-437A-B6BD-238FF242A7FD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Principal</c:v>
                </c:pt>
                <c:pt idx="1">
                  <c:v>Auxiliar</c:v>
                </c:pt>
                <c:pt idx="2">
                  <c:v>Agregado</c:v>
                </c:pt>
                <c:pt idx="3">
                  <c:v>Ocasional</c:v>
                </c:pt>
              </c:strCache>
            </c:strRef>
          </c:cat>
          <c:val>
            <c:numRef>
              <c:f>Hoja1!$B$2:$B$5</c:f>
              <c:numCache>
                <c:formatCode>0.00</c:formatCode>
                <c:ptCount val="4"/>
                <c:pt idx="0">
                  <c:v>27.5</c:v>
                </c:pt>
                <c:pt idx="1">
                  <c:v>35.700000000000003</c:v>
                </c:pt>
                <c:pt idx="2">
                  <c:v>32.1</c:v>
                </c:pt>
                <c:pt idx="3">
                  <c:v>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EF-490E-BA6A-A3EEADA1FB1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389284048838216"/>
          <c:y val="0.33283033088584635"/>
          <c:w val="0.18881568123772494"/>
          <c:h val="0.427516498197237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C" sz="2100" b="1" i="0" u="none" strike="noStrike" kern="1200" baseline="0" noProof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EC" sz="2100" noProof="0" dirty="0"/>
              <a:t>Tiempo</a:t>
            </a:r>
            <a:r>
              <a:rPr lang="es-EC" sz="2100" baseline="0" noProof="0" dirty="0"/>
              <a:t> </a:t>
            </a:r>
            <a:r>
              <a:rPr lang="es-EC" sz="2100" noProof="0" dirty="0"/>
              <a:t>de</a:t>
            </a:r>
            <a:r>
              <a:rPr lang="es-EC" sz="2100" baseline="0" noProof="0" dirty="0"/>
              <a:t> </a:t>
            </a:r>
            <a:r>
              <a:rPr lang="es-EC" sz="2100" noProof="0" dirty="0"/>
              <a:t>dedicación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C" sz="2100" b="1" i="0" u="none" strike="noStrike" kern="1200" baseline="0" noProof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30"/>
      <c:rotY val="0"/>
      <c:rAngAx val="0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2094965004374453"/>
          <c:w val="0.67887276695123788"/>
          <c:h val="0.78399729544127339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Tiempo de Dedicación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9FC1-402D-A3F4-835BD1F5B1AC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9FC1-402D-A3F4-835BD1F5B1AC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9FC1-402D-A3F4-835BD1F5B1AC}"/>
              </c:ext>
            </c:extLst>
          </c:dPt>
          <c:dLbls>
            <c:dLbl>
              <c:idx val="0"/>
              <c:layout>
                <c:manualLayout>
                  <c:x val="3.2045090965881186E-2"/>
                  <c:y val="2.561604600259875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FC1-402D-A3F4-835BD1F5B1AC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Hoja1!$A$2:$A$4</c:f>
              <c:strCache>
                <c:ptCount val="3"/>
                <c:pt idx="0">
                  <c:v>Tiempo Completo</c:v>
                </c:pt>
                <c:pt idx="1">
                  <c:v>Medio Tiempo</c:v>
                </c:pt>
                <c:pt idx="2">
                  <c:v>Tiempo Parcial</c:v>
                </c:pt>
              </c:strCache>
            </c:strRef>
          </c:cat>
          <c:val>
            <c:numRef>
              <c:f>Hoja1!$B$2:$B$4</c:f>
              <c:numCache>
                <c:formatCode>0.00</c:formatCode>
                <c:ptCount val="3"/>
                <c:pt idx="0">
                  <c:v>86</c:v>
                </c:pt>
                <c:pt idx="1">
                  <c:v>8.8000000000000007</c:v>
                </c:pt>
                <c:pt idx="2">
                  <c:v>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9F-4B58-A393-C7FE31DC136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497493519316683"/>
          <c:y val="0.22584494943363465"/>
          <c:w val="0.338927663964113"/>
          <c:h val="0.254639266281854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100"/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ES" sz="2100" b="1">
                <a:solidFill>
                  <a:schemeClr val="tx1"/>
                </a:solidFill>
              </a:rPr>
              <a:t>Relación Laboral</a:t>
            </a:r>
          </a:p>
        </c:rich>
      </c:tx>
      <c:layout>
        <c:manualLayout>
          <c:xMode val="edge"/>
          <c:yMode val="edge"/>
          <c:x val="0.31788281562152576"/>
          <c:y val="3.33333333333333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272444807652153E-2"/>
          <c:y val="0.1510869215891362"/>
          <c:w val="0.81588008995426253"/>
          <c:h val="0.84891307841086383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Relación Laboral</c:v>
                </c:pt>
              </c:strCache>
            </c:strRef>
          </c:tx>
          <c:explosion val="25"/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D8E7-4A7B-9E9A-DA256792CC7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D8E7-4A7B-9E9A-DA256792CC73}"/>
              </c:ext>
            </c:extLst>
          </c:dPt>
          <c:dLbls>
            <c:dLbl>
              <c:idx val="0"/>
              <c:layout>
                <c:manualLayout>
                  <c:x val="-8.5724043567732389E-2"/>
                  <c:y val="-0.4651526074516095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936893511665782"/>
                      <c:h val="0.20537500008188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8E7-4A7B-9E9A-DA256792CC73}"/>
                </c:ext>
              </c:extLst>
            </c:dLbl>
            <c:dLbl>
              <c:idx val="1"/>
              <c:layout>
                <c:manualLayout>
                  <c:x val="5.2687220628158872E-2"/>
                  <c:y val="-9.5141976895703445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8E7-4A7B-9E9A-DA256792CC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Nombramiento</c:v>
                </c:pt>
                <c:pt idx="1">
                  <c:v>Contrato</c:v>
                </c:pt>
              </c:strCache>
            </c:strRef>
          </c:cat>
          <c:val>
            <c:numRef>
              <c:f>Hoja1!$B$2:$B$3</c:f>
              <c:numCache>
                <c:formatCode>0.00</c:formatCode>
                <c:ptCount val="2"/>
                <c:pt idx="0">
                  <c:v>67.900000000000006</c:v>
                </c:pt>
                <c:pt idx="1">
                  <c:v>32.1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8E7-4A7B-9E9A-DA256792CC73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4918118782787415"/>
          <c:y val="3.28719658499675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30"/>
      <c:rotY val="0"/>
      <c:rAngAx val="0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8518518518518517E-2"/>
          <c:y val="0.21072540634840201"/>
          <c:w val="0.79843686205890929"/>
          <c:h val="0.78857545324056322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Tiempo de ejercicio docente </c:v>
                </c:pt>
              </c:strCache>
            </c:strRef>
          </c:tx>
          <c:explosion val="25"/>
          <c:dPt>
            <c:idx val="0"/>
            <c:bubble3D val="0"/>
            <c:explosion val="12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0-D60F-4662-A6B0-15E3BCB4A721}"/>
              </c:ext>
            </c:extLst>
          </c:dPt>
          <c:dPt>
            <c:idx val="1"/>
            <c:bubble3D val="0"/>
            <c:explosion val="12"/>
            <c:spPr>
              <a:solidFill>
                <a:schemeClr val="accent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35F-4990-8BD9-1CADCDB15BB1}"/>
              </c:ext>
            </c:extLst>
          </c:dPt>
          <c:dPt>
            <c:idx val="2"/>
            <c:bubble3D val="0"/>
            <c:explosion val="2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35F-4990-8BD9-1CADCDB15BB1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35F-4990-8BD9-1CADCDB15BB1}"/>
              </c:ext>
            </c:extLst>
          </c:dPt>
          <c:dLbls>
            <c:dLbl>
              <c:idx val="0"/>
              <c:layout>
                <c:manualLayout>
                  <c:x val="-1.1008304249429604E-16"/>
                  <c:y val="-2.0864207720914421E-2"/>
                </c:manualLayout>
              </c:layout>
              <c:tx>
                <c:rich>
                  <a:bodyPr/>
                  <a:lstStyle/>
                  <a:p>
                    <a:fld id="{94B014EE-A0D2-4A28-85BB-9F1B926DBC76}" type="CATEGORYNAME">
                      <a:rPr lang="es-EC"/>
                      <a:pPr/>
                      <a:t>[NOMBRE DE CATEGORÍA]</a:t>
                    </a:fld>
                    <a:r>
                      <a:rPr lang="es-EC" baseline="0"/>
                      <a:t>
65.11%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984057548362011"/>
                      <c:h val="0.187370205344814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60F-4662-A6B0-15E3BCB4A721}"/>
                </c:ext>
              </c:extLst>
            </c:dLbl>
            <c:dLbl>
              <c:idx val="1"/>
              <c:layout>
                <c:manualLayout>
                  <c:x val="5.2469135802469136E-4"/>
                  <c:y val="-0.1641728530388117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35F-4990-8BD9-1CADCDB15BB1}"/>
                </c:ext>
              </c:extLst>
            </c:dLbl>
            <c:dLbl>
              <c:idx val="2"/>
              <c:layout>
                <c:manualLayout>
                  <c:x val="1.6511252065714008E-2"/>
                  <c:y val="-3.35489472344448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35F-4990-8BD9-1CADCDB15BB1}"/>
                </c:ext>
              </c:extLst>
            </c:dLbl>
            <c:dLbl>
              <c:idx val="3"/>
              <c:layout>
                <c:manualLayout>
                  <c:x val="6.8270025274618451E-2"/>
                  <c:y val="-3.458242637394606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35F-4990-8BD9-1CADCDB15BB1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1 a 10 años</c:v>
                </c:pt>
                <c:pt idx="1">
                  <c:v>10 a 20 años</c:v>
                </c:pt>
                <c:pt idx="2">
                  <c:v>20 a 30 años</c:v>
                </c:pt>
                <c:pt idx="3">
                  <c:v>30 a 40 años</c:v>
                </c:pt>
              </c:strCache>
            </c:strRef>
          </c:cat>
          <c:val>
            <c:numRef>
              <c:f>Hoja1!$B$2:$B$5</c:f>
              <c:numCache>
                <c:formatCode>0.00</c:formatCode>
                <c:ptCount val="4"/>
                <c:pt idx="0">
                  <c:v>65.11</c:v>
                </c:pt>
                <c:pt idx="1">
                  <c:v>23.9</c:v>
                </c:pt>
                <c:pt idx="2">
                  <c:v>8.24</c:v>
                </c:pt>
                <c:pt idx="3">
                  <c:v>2.75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0F-4662-A6B0-15E3BCB4A72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650511064655585"/>
          <c:y val="0.16188048351411957"/>
          <c:w val="0.30007203154731188"/>
          <c:h val="0.281442701812533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100"/>
              <a:t>Título profesional</a:t>
            </a:r>
          </a:p>
        </c:rich>
      </c:tx>
      <c:layout>
        <c:manualLayout>
          <c:xMode val="edge"/>
          <c:yMode val="edge"/>
          <c:x val="3.459328902027068E-2"/>
          <c:y val="2.106617216459120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30"/>
      <c:rotY val="0"/>
      <c:rAngAx val="0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2094965004374453"/>
          <c:w val="0.88972400932174833"/>
          <c:h val="0.79050349956255472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Título profesional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C94F-4A82-8A38-AF8A8B17A743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C94F-4A82-8A38-AF8A8B17A743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0-AAF3-483B-9550-1FF540E4C5DC}"/>
              </c:ext>
            </c:extLst>
          </c:dPt>
          <c:dPt>
            <c:idx val="3"/>
            <c:bubble3D val="0"/>
            <c:explosion val="11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C94F-4A82-8A38-AF8A8B17A743}"/>
              </c:ext>
            </c:extLst>
          </c:dPt>
          <c:dLbls>
            <c:dLbl>
              <c:idx val="2"/>
              <c:layout>
                <c:manualLayout>
                  <c:x val="0.10007590289279747"/>
                  <c:y val="-9.333546330507298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75DFD45-61B1-4740-92FB-BFA4770E487F}" type="CATEGORYNAME">
                      <a:rPr lang="en-US" sz="1400"/>
                      <a:pPr>
                        <a:defRPr sz="1400"/>
                      </a:pPr>
                      <a:t>[NOMBRE DE CATEGORÍA]</a:t>
                    </a:fld>
                    <a:r>
                      <a:rPr lang="en-US" sz="1400" baseline="0"/>
                      <a:t>
66.48%</a:t>
                    </a:r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AF3-483B-9550-1FF540E4C5DC}"/>
                </c:ext>
              </c:extLst>
            </c:dLbl>
            <c:dLbl>
              <c:idx val="3"/>
              <c:layout>
                <c:manualLayout>
                  <c:x val="0.15405631849144819"/>
                  <c:y val="-0.1083677769843336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94F-4A82-8A38-AF8A8B17A743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Pregrado</c:v>
                </c:pt>
                <c:pt idx="1">
                  <c:v>Especialista</c:v>
                </c:pt>
                <c:pt idx="2">
                  <c:v>Master</c:v>
                </c:pt>
                <c:pt idx="3">
                  <c:v>PHD</c:v>
                </c:pt>
              </c:strCache>
            </c:strRef>
          </c:cat>
          <c:val>
            <c:numRef>
              <c:f>Hoja1!$B$2:$B$5</c:f>
              <c:numCache>
                <c:formatCode>0.00</c:formatCode>
                <c:ptCount val="4"/>
                <c:pt idx="0">
                  <c:v>4.12</c:v>
                </c:pt>
                <c:pt idx="1">
                  <c:v>2.75</c:v>
                </c:pt>
                <c:pt idx="2">
                  <c:v>66.48</c:v>
                </c:pt>
                <c:pt idx="3">
                  <c:v>26.65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F3-483B-9550-1FF540E4C5D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4004471723141163"/>
          <c:y val="3.1863517060367191E-3"/>
          <c:w val="0.24763621901743343"/>
          <c:h val="0.379182852143482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sz="20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 Organización </a:t>
            </a:r>
          </a:p>
        </c:rich>
      </c:tx>
      <c:layout>
        <c:manualLayout>
          <c:xMode val="edge"/>
          <c:yMode val="edge"/>
          <c:x val="0"/>
          <c:y val="9.259259259259258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0.25010790150796353"/>
          <c:y val="0"/>
          <c:w val="0.7149506642874246"/>
          <c:h val="1"/>
        </c:manualLayout>
      </c:layout>
      <c:pieChart>
        <c:varyColors val="1"/>
        <c:ser>
          <c:idx val="0"/>
          <c:order val="0"/>
          <c:explosion val="17"/>
          <c:dPt>
            <c:idx val="0"/>
            <c:bubble3D val="0"/>
            <c:explosion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15A-4BDF-B499-ACCF3F506389}"/>
              </c:ext>
            </c:extLst>
          </c:dPt>
          <c:dPt>
            <c:idx val="1"/>
            <c:bubble3D val="0"/>
            <c:explosion val="1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15A-4BDF-B499-ACCF3F506389}"/>
              </c:ext>
            </c:extLst>
          </c:dPt>
          <c:dPt>
            <c:idx val="2"/>
            <c:bubble3D val="0"/>
            <c:explosion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15A-4BDF-B499-ACCF3F506389}"/>
              </c:ext>
            </c:extLst>
          </c:dPt>
          <c:dPt>
            <c:idx val="3"/>
            <c:bubble3D val="0"/>
            <c:explosion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15A-4BDF-B499-ACCF3F506389}"/>
              </c:ext>
            </c:extLst>
          </c:dPt>
          <c:dPt>
            <c:idx val="4"/>
            <c:bubble3D val="0"/>
            <c:explosion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15A-4BDF-B499-ACCF3F506389}"/>
              </c:ext>
            </c:extLst>
          </c:dPt>
          <c:dLbls>
            <c:dLbl>
              <c:idx val="0"/>
              <c:layout>
                <c:manualLayout>
                  <c:x val="1.4036012144254031E-2"/>
                  <c:y val="6.1832895888013998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15A-4BDF-B499-ACCF3F506389}"/>
                </c:ext>
              </c:extLst>
            </c:dLbl>
            <c:dLbl>
              <c:idx val="1"/>
              <c:layout>
                <c:manualLayout>
                  <c:x val="9.4173931864509949E-3"/>
                  <c:y val="3.347407319614677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15A-4BDF-B499-ACCF3F506389}"/>
                </c:ext>
              </c:extLst>
            </c:dLbl>
            <c:dLbl>
              <c:idx val="2"/>
              <c:layout>
                <c:manualLayout>
                  <c:x val="-1.1965631996189396E-2"/>
                  <c:y val="0.1264065708137541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15A-4BDF-B499-ACCF3F506389}"/>
                </c:ext>
              </c:extLst>
            </c:dLbl>
            <c:dLbl>
              <c:idx val="3"/>
              <c:layout>
                <c:manualLayout>
                  <c:x val="-0.11465515853536071"/>
                  <c:y val="-0.1541779673374162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15A-4BDF-B499-ACCF3F506389}"/>
                </c:ext>
              </c:extLst>
            </c:dLbl>
            <c:dLbl>
              <c:idx val="4"/>
              <c:layout>
                <c:manualLayout>
                  <c:x val="-4.4753635750574131E-2"/>
                  <c:y val="7.506598133566640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15A-4BDF-B499-ACCF3F5063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'organizacion '!$B$25:$F$25</c:f>
              <c:strCache>
                <c:ptCount val="5"/>
                <c:pt idx="0">
                  <c:v>Totalmente Insatisfecho</c:v>
                </c:pt>
                <c:pt idx="1">
                  <c:v>Poco Insatisfecho</c:v>
                </c:pt>
                <c:pt idx="2">
                  <c:v>Ni satisfecho Ni insatisfecho</c:v>
                </c:pt>
                <c:pt idx="3">
                  <c:v>Poco Satisfecho</c:v>
                </c:pt>
                <c:pt idx="4">
                  <c:v>Totalmente Satisfecho</c:v>
                </c:pt>
              </c:strCache>
            </c:strRef>
          </c:cat>
          <c:val>
            <c:numRef>
              <c:f>'organizacion '!$B$26:$F$26</c:f>
              <c:numCache>
                <c:formatCode>General</c:formatCode>
                <c:ptCount val="5"/>
                <c:pt idx="0">
                  <c:v>5.3</c:v>
                </c:pt>
                <c:pt idx="1">
                  <c:v>11.4</c:v>
                </c:pt>
                <c:pt idx="2">
                  <c:v>24.1</c:v>
                </c:pt>
                <c:pt idx="3">
                  <c:v>34.9</c:v>
                </c:pt>
                <c:pt idx="4">
                  <c:v>24.5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15A-4BDF-B499-ACCF3F506389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r>
              <a:rPr lang="es-EC" sz="20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Talento </a:t>
            </a:r>
          </a:p>
          <a:p>
            <a:pPr>
              <a:defRPr sz="2000" b="1">
                <a:solidFill>
                  <a:schemeClr val="tx1"/>
                </a:solidFill>
                <a:latin typeface="Bookman Old Style" panose="02050604050505020204" pitchFamily="18" charset="0"/>
              </a:defRPr>
            </a:pPr>
            <a:r>
              <a:rPr lang="es-EC" sz="20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humano </a:t>
            </a:r>
          </a:p>
        </c:rich>
      </c:tx>
      <c:layout>
        <c:manualLayout>
          <c:xMode val="edge"/>
          <c:yMode val="edge"/>
          <c:x val="0"/>
          <c:y val="2.31481481481481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0.22365829681462479"/>
          <c:y val="3.5648148148148151E-2"/>
          <c:w val="0.67600646105796891"/>
          <c:h val="0.964351851851851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581-4A3F-8B1D-9F7B7B53B6CD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581-4A3F-8B1D-9F7B7B53B6CD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581-4A3F-8B1D-9F7B7B53B6CD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581-4A3F-8B1D-9F7B7B53B6CD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581-4A3F-8B1D-9F7B7B53B6CD}"/>
              </c:ext>
            </c:extLst>
          </c:dPt>
          <c:dLbls>
            <c:dLbl>
              <c:idx val="0"/>
              <c:layout>
                <c:manualLayout>
                  <c:x val="-6.9698368968727342E-3"/>
                  <c:y val="3.471092155147271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581-4A3F-8B1D-9F7B7B53B6CD}"/>
                </c:ext>
              </c:extLst>
            </c:dLbl>
            <c:dLbl>
              <c:idx val="1"/>
              <c:layout>
                <c:manualLayout>
                  <c:x val="-1.0528222920310952E-4"/>
                  <c:y val="0.13801436278798485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581-4A3F-8B1D-9F7B7B53B6CD}"/>
                </c:ext>
              </c:extLst>
            </c:dLbl>
            <c:dLbl>
              <c:idx val="2"/>
              <c:layout>
                <c:manualLayout>
                  <c:x val="0.18202735242536269"/>
                  <c:y val="-3.036854768153997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581-4A3F-8B1D-9F7B7B53B6CD}"/>
                </c:ext>
              </c:extLst>
            </c:dLbl>
            <c:dLbl>
              <c:idx val="3"/>
              <c:layout>
                <c:manualLayout>
                  <c:x val="-3.1497785367865593E-2"/>
                  <c:y val="-6.299905220180811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581-4A3F-8B1D-9F7B7B53B6CD}"/>
                </c:ext>
              </c:extLst>
            </c:dLbl>
            <c:dLbl>
              <c:idx val="4"/>
              <c:layout>
                <c:manualLayout>
                  <c:x val="-4.3717679058368599E-3"/>
                  <c:y val="0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581-4A3F-8B1D-9F7B7B53B6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'talento humano '!$B$14:$F$14</c:f>
              <c:strCache>
                <c:ptCount val="5"/>
                <c:pt idx="0">
                  <c:v>Totalmente Insatisfecho</c:v>
                </c:pt>
                <c:pt idx="1">
                  <c:v>Poco Insatisfecho</c:v>
                </c:pt>
                <c:pt idx="2">
                  <c:v>Ni satisfecho Ni insatisfecho</c:v>
                </c:pt>
                <c:pt idx="3">
                  <c:v>Poco Satisfecho</c:v>
                </c:pt>
                <c:pt idx="4">
                  <c:v>Totalmente Satisfecho</c:v>
                </c:pt>
              </c:strCache>
            </c:strRef>
          </c:cat>
          <c:val>
            <c:numRef>
              <c:f>'talento humano '!$B$15:$F$15</c:f>
              <c:numCache>
                <c:formatCode>General</c:formatCode>
                <c:ptCount val="5"/>
                <c:pt idx="0">
                  <c:v>21.6</c:v>
                </c:pt>
                <c:pt idx="1">
                  <c:v>13.6</c:v>
                </c:pt>
                <c:pt idx="2">
                  <c:v>23.9</c:v>
                </c:pt>
                <c:pt idx="3">
                  <c:v>25.7</c:v>
                </c:pt>
                <c:pt idx="4">
                  <c:v>15.9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581-4A3F-8B1D-9F7B7B53B6C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r>
              <a:rPr lang="es-EC" sz="2000" b="1">
                <a:solidFill>
                  <a:schemeClr val="tx1"/>
                </a:solidFill>
                <a:latin typeface="Bookman Old Style" panose="02050604050505020204" pitchFamily="18" charset="0"/>
              </a:rPr>
              <a:t>Actividad</a:t>
            </a:r>
          </a:p>
          <a:p>
            <a:pPr>
              <a:defRPr sz="2000" b="1">
                <a:solidFill>
                  <a:schemeClr val="tx1"/>
                </a:solidFill>
                <a:latin typeface="Bookman Old Style" panose="02050604050505020204" pitchFamily="18" charset="0"/>
              </a:defRPr>
            </a:pPr>
            <a:r>
              <a:rPr lang="es-EC" sz="2000" b="1">
                <a:solidFill>
                  <a:schemeClr val="tx1"/>
                </a:solidFill>
                <a:latin typeface="Bookman Old Style" panose="02050604050505020204" pitchFamily="18" charset="0"/>
              </a:rPr>
              <a:t> académica </a:t>
            </a:r>
          </a:p>
        </c:rich>
      </c:tx>
      <c:layout>
        <c:manualLayout>
          <c:xMode val="edge"/>
          <c:yMode val="edge"/>
          <c:x val="5.4962204885348261E-2"/>
          <c:y val="7.81483008003762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0.33103752833382338"/>
          <c:y val="0.18131471402578422"/>
          <c:w val="0.62174598973243"/>
          <c:h val="0.8178334048848123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2D9-4665-BD82-9E897B4B65A1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2D9-4665-BD82-9E897B4B65A1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2D9-4665-BD82-9E897B4B65A1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2D9-4665-BD82-9E897B4B65A1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2D9-4665-BD82-9E897B4B65A1}"/>
              </c:ext>
            </c:extLst>
          </c:dPt>
          <c:dLbls>
            <c:dLbl>
              <c:idx val="0"/>
              <c:layout>
                <c:manualLayout>
                  <c:x val="-2.0008562128157846E-3"/>
                  <c:y val="-1.302992239981825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2D9-4665-BD82-9E897B4B65A1}"/>
                </c:ext>
              </c:extLst>
            </c:dLbl>
            <c:dLbl>
              <c:idx val="1"/>
              <c:layout>
                <c:manualLayout>
                  <c:x val="5.0990988348475355E-3"/>
                  <c:y val="2.521102582773629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2D9-4665-BD82-9E897B4B65A1}"/>
                </c:ext>
              </c:extLst>
            </c:dLbl>
            <c:dLbl>
              <c:idx val="2"/>
              <c:layout>
                <c:manualLayout>
                  <c:x val="0"/>
                  <c:y val="-0.1643521141165454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2D9-4665-BD82-9E897B4B65A1}"/>
                </c:ext>
              </c:extLst>
            </c:dLbl>
            <c:dLbl>
              <c:idx val="3"/>
              <c:layout>
                <c:manualLayout>
                  <c:x val="-0.22621245019101832"/>
                  <c:y val="-0.1616354034676643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2D9-4665-BD82-9E897B4B65A1}"/>
                </c:ext>
              </c:extLst>
            </c:dLbl>
            <c:dLbl>
              <c:idx val="4"/>
              <c:layout>
                <c:manualLayout>
                  <c:x val="-9.5806675619887163E-2"/>
                  <c:y val="0.2373501749781276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2D9-4665-BD82-9E897B4B65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'actividad academica '!$B$11:$F$11</c:f>
              <c:strCache>
                <c:ptCount val="5"/>
                <c:pt idx="0">
                  <c:v>Totalmente Insatisfecho</c:v>
                </c:pt>
                <c:pt idx="1">
                  <c:v>Poco Insatisfecho</c:v>
                </c:pt>
                <c:pt idx="2">
                  <c:v>Ni satisfecho Ni insatisfecho</c:v>
                </c:pt>
                <c:pt idx="3">
                  <c:v>Poco Satisfecho</c:v>
                </c:pt>
                <c:pt idx="4">
                  <c:v>Totalmente Satisfecho</c:v>
                </c:pt>
              </c:strCache>
            </c:strRef>
          </c:cat>
          <c:val>
            <c:numRef>
              <c:f>'actividad academica '!$B$12:$F$12</c:f>
              <c:numCache>
                <c:formatCode>General</c:formatCode>
                <c:ptCount val="5"/>
                <c:pt idx="0">
                  <c:v>2.8</c:v>
                </c:pt>
                <c:pt idx="1">
                  <c:v>6.6</c:v>
                </c:pt>
                <c:pt idx="2">
                  <c:v>22.7</c:v>
                </c:pt>
                <c:pt idx="3">
                  <c:v>41.4</c:v>
                </c:pt>
                <c:pt idx="4">
                  <c:v>26.5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2D9-4665-BD82-9E897B4B65A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0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10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Relationship Id="rId4" Type="http://schemas.openxmlformats.org/officeDocument/2006/relationships/image" Target="../media/image53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Relationship Id="rId4" Type="http://schemas.openxmlformats.org/officeDocument/2006/relationships/image" Target="../media/image57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Relationship Id="rId4" Type="http://schemas.openxmlformats.org/officeDocument/2006/relationships/image" Target="../media/image53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Relationship Id="rId4" Type="http://schemas.openxmlformats.org/officeDocument/2006/relationships/image" Target="../media/image5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A9E636-D15A-4F86-A193-CC5000955076}" type="doc">
      <dgm:prSet loTypeId="urn:microsoft.com/office/officeart/2005/8/layout/hierarchy2" loCatId="hierarchy" qsTypeId="urn:microsoft.com/office/officeart/2005/8/quickstyle/simple3" qsCatId="simple" csTypeId="urn:microsoft.com/office/officeart/2005/8/colors/accent3_4" csCatId="accent3" phldr="1"/>
      <dgm:spPr/>
      <dgm:t>
        <a:bodyPr/>
        <a:lstStyle/>
        <a:p>
          <a:endParaRPr lang="es-EC"/>
        </a:p>
      </dgm:t>
    </dgm:pt>
    <dgm:pt modelId="{DD5A59A5-D5B4-412E-8CBA-8E51CA3BC747}">
      <dgm:prSet phldrT="[Texto]" custT="1"/>
      <dgm:spPr>
        <a:effectLst>
          <a:glow rad="101600">
            <a:srgbClr val="CCFF33">
              <a:alpha val="60000"/>
            </a:srgbClr>
          </a:glow>
        </a:effectLst>
      </dgm:spPr>
      <dgm:t>
        <a:bodyPr/>
        <a:lstStyle/>
        <a:p>
          <a:r>
            <a:rPr lang="es-EC" sz="2400" b="1" dirty="0">
              <a:latin typeface="Bookman Old Style" panose="02050604050505020204" pitchFamily="18" charset="0"/>
              <a:cs typeface="Times New Roman" panose="02020603050405020304" pitchFamily="18" charset="0"/>
            </a:rPr>
            <a:t>Situación laboral del docente universitario</a:t>
          </a:r>
        </a:p>
      </dgm:t>
    </dgm:pt>
    <dgm:pt modelId="{21F57421-6D6B-4D59-8DD1-88EEFF172F3D}" type="parTrans" cxnId="{4BA3D489-8857-4870-96A2-5F300639CAB9}">
      <dgm:prSet/>
      <dgm:spPr/>
      <dgm:t>
        <a:bodyPr/>
        <a:lstStyle/>
        <a:p>
          <a:endParaRPr lang="es-EC" sz="2000">
            <a:latin typeface="Bookman Old Style" panose="02050604050505020204" pitchFamily="18" charset="0"/>
          </a:endParaRPr>
        </a:p>
      </dgm:t>
    </dgm:pt>
    <dgm:pt modelId="{C0B3A1D1-4939-41DC-B6E2-4A9306FB9320}" type="sibTrans" cxnId="{4BA3D489-8857-4870-96A2-5F300639CAB9}">
      <dgm:prSet/>
      <dgm:spPr/>
      <dgm:t>
        <a:bodyPr/>
        <a:lstStyle/>
        <a:p>
          <a:endParaRPr lang="es-EC" sz="2000">
            <a:latin typeface="Bookman Old Style" panose="02050604050505020204" pitchFamily="18" charset="0"/>
          </a:endParaRPr>
        </a:p>
      </dgm:t>
    </dgm:pt>
    <dgm:pt modelId="{CDEF0FD6-C709-4517-99F6-851CA475643F}">
      <dgm:prSet phldrT="[Texto]" custT="1"/>
      <dgm:spPr>
        <a:ln>
          <a:solidFill>
            <a:srgbClr val="CCFF33"/>
          </a:solidFill>
        </a:ln>
        <a:effectLst>
          <a:glow rad="101600">
            <a:srgbClr val="CCFF33">
              <a:alpha val="60000"/>
            </a:srgbClr>
          </a:glow>
          <a:innerShdw blurRad="63500" dist="508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es-EC" sz="2000" dirty="0">
              <a:latin typeface="Bookman Old Style" panose="02050604050505020204" pitchFamily="18" charset="0"/>
            </a:rPr>
            <a:t>Normativa Legal</a:t>
          </a:r>
        </a:p>
      </dgm:t>
    </dgm:pt>
    <dgm:pt modelId="{B70261FB-6774-4CDC-8FD4-487C1DBB7FAB}" type="parTrans" cxnId="{BF0BCD0B-0F38-40BB-8616-5E1D5634485E}">
      <dgm:prSet custT="1"/>
      <dgm:spPr/>
      <dgm:t>
        <a:bodyPr/>
        <a:lstStyle/>
        <a:p>
          <a:endParaRPr lang="es-EC" sz="2000">
            <a:latin typeface="Bookman Old Style" panose="02050604050505020204" pitchFamily="18" charset="0"/>
          </a:endParaRPr>
        </a:p>
      </dgm:t>
    </dgm:pt>
    <dgm:pt modelId="{BACE714B-EB5A-4B60-AFB0-20729F028BBE}" type="sibTrans" cxnId="{BF0BCD0B-0F38-40BB-8616-5E1D5634485E}">
      <dgm:prSet/>
      <dgm:spPr/>
      <dgm:t>
        <a:bodyPr/>
        <a:lstStyle/>
        <a:p>
          <a:endParaRPr lang="es-EC" sz="2000">
            <a:latin typeface="Bookman Old Style" panose="02050604050505020204" pitchFamily="18" charset="0"/>
          </a:endParaRPr>
        </a:p>
      </dgm:t>
    </dgm:pt>
    <dgm:pt modelId="{7B347070-FFF7-40E0-8171-B6C34564981F}">
      <dgm:prSet phldrT="[Texto]" custT="1"/>
      <dgm:spPr>
        <a:ln>
          <a:solidFill>
            <a:srgbClr val="CCFF33"/>
          </a:solidFill>
        </a:ln>
        <a:effectLst>
          <a:glow rad="101600">
            <a:srgbClr val="CCFF33">
              <a:alpha val="60000"/>
            </a:srgbClr>
          </a:glow>
        </a:effectLst>
      </dgm:spPr>
      <dgm:t>
        <a:bodyPr/>
        <a:lstStyle/>
        <a:p>
          <a:r>
            <a:rPr lang="es-EC" sz="2000" dirty="0">
              <a:latin typeface="Bookman Old Style" panose="02050604050505020204" pitchFamily="18" charset="0"/>
            </a:rPr>
            <a:t>Talento humano</a:t>
          </a:r>
        </a:p>
      </dgm:t>
    </dgm:pt>
    <dgm:pt modelId="{13FA1DD6-1B69-4C64-87B4-7864B667D467}" type="parTrans" cxnId="{93A1D97E-2EF6-4B81-B2AA-BBEBA8018970}">
      <dgm:prSet custT="1"/>
      <dgm:spPr/>
      <dgm:t>
        <a:bodyPr/>
        <a:lstStyle/>
        <a:p>
          <a:endParaRPr lang="es-EC" sz="2000">
            <a:latin typeface="Bookman Old Style" panose="02050604050505020204" pitchFamily="18" charset="0"/>
          </a:endParaRPr>
        </a:p>
      </dgm:t>
    </dgm:pt>
    <dgm:pt modelId="{5EF34B34-D87A-4CCF-A7E3-D51E5608B0ED}" type="sibTrans" cxnId="{93A1D97E-2EF6-4B81-B2AA-BBEBA8018970}">
      <dgm:prSet/>
      <dgm:spPr/>
      <dgm:t>
        <a:bodyPr/>
        <a:lstStyle/>
        <a:p>
          <a:endParaRPr lang="es-EC" sz="2000">
            <a:latin typeface="Bookman Old Style" panose="02050604050505020204" pitchFamily="18" charset="0"/>
          </a:endParaRPr>
        </a:p>
      </dgm:t>
    </dgm:pt>
    <dgm:pt modelId="{B62F64FC-D7B7-4EDF-B3BF-764D07FD3806}">
      <dgm:prSet phldrT="[Texto]" custT="1"/>
      <dgm:spPr>
        <a:effectLst>
          <a:glow rad="101600">
            <a:srgbClr val="CCFF33">
              <a:alpha val="60000"/>
            </a:srgbClr>
          </a:glow>
        </a:effectLst>
      </dgm:spPr>
      <dgm:t>
        <a:bodyPr/>
        <a:lstStyle/>
        <a:p>
          <a:r>
            <a:rPr lang="es-EC" sz="2000" dirty="0">
              <a:latin typeface="Bookman Old Style" panose="02050604050505020204" pitchFamily="18" charset="0"/>
              <a:cs typeface="Times New Roman" panose="02020603050405020304" pitchFamily="18" charset="0"/>
            </a:rPr>
            <a:t>Material didáctico</a:t>
          </a:r>
          <a:endParaRPr lang="es-EC" sz="2000" dirty="0">
            <a:latin typeface="Bookman Old Style" panose="02050604050505020204" pitchFamily="18" charset="0"/>
          </a:endParaRPr>
        </a:p>
      </dgm:t>
    </dgm:pt>
    <dgm:pt modelId="{56408C9E-1C5C-4DD3-8A5B-DB3B1B6FDAD1}" type="parTrans" cxnId="{7097B31A-885D-4C11-92A8-5ADBAB062530}">
      <dgm:prSet custT="1"/>
      <dgm:spPr/>
      <dgm:t>
        <a:bodyPr/>
        <a:lstStyle/>
        <a:p>
          <a:endParaRPr lang="es-EC" sz="2000">
            <a:latin typeface="Bookman Old Style" panose="02050604050505020204" pitchFamily="18" charset="0"/>
          </a:endParaRPr>
        </a:p>
      </dgm:t>
    </dgm:pt>
    <dgm:pt modelId="{784AD4F8-3D4C-4453-8D70-0227E8243C4C}" type="sibTrans" cxnId="{7097B31A-885D-4C11-92A8-5ADBAB062530}">
      <dgm:prSet/>
      <dgm:spPr/>
      <dgm:t>
        <a:bodyPr/>
        <a:lstStyle/>
        <a:p>
          <a:endParaRPr lang="es-EC" sz="2000">
            <a:latin typeface="Bookman Old Style" panose="02050604050505020204" pitchFamily="18" charset="0"/>
          </a:endParaRPr>
        </a:p>
      </dgm:t>
    </dgm:pt>
    <dgm:pt modelId="{0A335487-0D64-4E26-86BE-E48BB2E93CA9}">
      <dgm:prSet phldrT="[Texto]" custT="1"/>
      <dgm:spPr>
        <a:ln>
          <a:solidFill>
            <a:srgbClr val="CCFF33"/>
          </a:solidFill>
        </a:ln>
        <a:effectLst>
          <a:glow rad="101600">
            <a:srgbClr val="CCFF33">
              <a:alpha val="60000"/>
            </a:srgbClr>
          </a:glow>
        </a:effectLst>
      </dgm:spPr>
      <dgm:t>
        <a:bodyPr/>
        <a:lstStyle/>
        <a:p>
          <a:r>
            <a:rPr lang="es-EC" sz="2000" dirty="0">
              <a:latin typeface="Bookman Old Style" panose="02050604050505020204" pitchFamily="18" charset="0"/>
              <a:cs typeface="Times New Roman" panose="02020603050405020304" pitchFamily="18" charset="0"/>
            </a:rPr>
            <a:t>Equipos</a:t>
          </a:r>
          <a:endParaRPr lang="es-EC" sz="2000" dirty="0">
            <a:latin typeface="Bookman Old Style" panose="02050604050505020204" pitchFamily="18" charset="0"/>
          </a:endParaRPr>
        </a:p>
      </dgm:t>
    </dgm:pt>
    <dgm:pt modelId="{D4BD72DC-D992-4754-BC22-B72F4CFC33FE}" type="parTrans" cxnId="{536CC16A-062F-4FC4-B523-9815DABD7BAF}">
      <dgm:prSet custT="1"/>
      <dgm:spPr/>
      <dgm:t>
        <a:bodyPr/>
        <a:lstStyle/>
        <a:p>
          <a:endParaRPr lang="es-EC" sz="2000">
            <a:latin typeface="Bookman Old Style" panose="02050604050505020204" pitchFamily="18" charset="0"/>
          </a:endParaRPr>
        </a:p>
      </dgm:t>
    </dgm:pt>
    <dgm:pt modelId="{50FBB316-AE0B-4135-A789-6CE832408D10}" type="sibTrans" cxnId="{536CC16A-062F-4FC4-B523-9815DABD7BAF}">
      <dgm:prSet/>
      <dgm:spPr/>
      <dgm:t>
        <a:bodyPr/>
        <a:lstStyle/>
        <a:p>
          <a:endParaRPr lang="es-EC" sz="2000">
            <a:latin typeface="Bookman Old Style" panose="02050604050505020204" pitchFamily="18" charset="0"/>
          </a:endParaRPr>
        </a:p>
      </dgm:t>
    </dgm:pt>
    <dgm:pt modelId="{7B51DBFD-AD81-475F-9DDD-A3E70354E231}">
      <dgm:prSet phldrT="[Texto]" custT="1"/>
      <dgm:spPr>
        <a:ln>
          <a:solidFill>
            <a:srgbClr val="CCFF33"/>
          </a:solidFill>
        </a:ln>
        <a:effectLst>
          <a:glow rad="101600">
            <a:srgbClr val="CCFF33">
              <a:alpha val="60000"/>
            </a:srgbClr>
          </a:glow>
        </a:effectLst>
      </dgm:spPr>
      <dgm:t>
        <a:bodyPr/>
        <a:lstStyle/>
        <a:p>
          <a:r>
            <a:rPr lang="es-EC" sz="2000" dirty="0">
              <a:latin typeface="Bookman Old Style" panose="02050604050505020204" pitchFamily="18" charset="0"/>
            </a:rPr>
            <a:t>Infraestructura</a:t>
          </a:r>
        </a:p>
      </dgm:t>
    </dgm:pt>
    <dgm:pt modelId="{96B7C61D-9CEC-4F12-AB30-5196C359BB96}" type="parTrans" cxnId="{2ED17144-111D-428E-8B18-F678F20C1357}">
      <dgm:prSet custT="1"/>
      <dgm:spPr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</dgm:spPr>
      <dgm:t>
        <a:bodyPr/>
        <a:lstStyle/>
        <a:p>
          <a:endParaRPr lang="es-EC" sz="2000">
            <a:latin typeface="Bookman Old Style" panose="02050604050505020204" pitchFamily="18" charset="0"/>
          </a:endParaRPr>
        </a:p>
      </dgm:t>
    </dgm:pt>
    <dgm:pt modelId="{F52703CF-C48F-408E-A55F-646E31C7013B}" type="sibTrans" cxnId="{2ED17144-111D-428E-8B18-F678F20C1357}">
      <dgm:prSet/>
      <dgm:spPr/>
      <dgm:t>
        <a:bodyPr/>
        <a:lstStyle/>
        <a:p>
          <a:endParaRPr lang="es-EC" sz="2000">
            <a:latin typeface="Bookman Old Style" panose="02050604050505020204" pitchFamily="18" charset="0"/>
          </a:endParaRPr>
        </a:p>
      </dgm:t>
    </dgm:pt>
    <dgm:pt modelId="{7193EA64-00AA-4BAD-9C38-9527789BC5AB}">
      <dgm:prSet phldrT="[Texto]" custT="1"/>
      <dgm:spPr>
        <a:ln>
          <a:solidFill>
            <a:srgbClr val="CCFF33"/>
          </a:solidFill>
        </a:ln>
        <a:effectLst>
          <a:glow rad="101600">
            <a:srgbClr val="CCFF33">
              <a:alpha val="60000"/>
            </a:srgbClr>
          </a:glow>
        </a:effectLst>
      </dgm:spPr>
      <dgm:t>
        <a:bodyPr/>
        <a:lstStyle/>
        <a:p>
          <a:r>
            <a:rPr lang="es-EC" sz="1600" dirty="0">
              <a:latin typeface="Bookman Old Style" panose="02050604050505020204" pitchFamily="18" charset="0"/>
            </a:rPr>
            <a:t>Falta de salones para eventos</a:t>
          </a:r>
        </a:p>
      </dgm:t>
    </dgm:pt>
    <dgm:pt modelId="{09C8430D-9D51-4FA0-B00F-F3A12F9B284A}" type="parTrans" cxnId="{DB28113B-039C-4981-A5FB-B67D6E0FFD28}">
      <dgm:prSet>
        <dgm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ES"/>
        </a:p>
      </dgm:t>
    </dgm:pt>
    <dgm:pt modelId="{02A2BFC7-999D-49F9-9387-D3BFA9541B67}" type="sibTrans" cxnId="{DB28113B-039C-4981-A5FB-B67D6E0FFD28}">
      <dgm:prSet/>
      <dgm:spPr/>
      <dgm:t>
        <a:bodyPr/>
        <a:lstStyle/>
        <a:p>
          <a:endParaRPr lang="es-ES"/>
        </a:p>
      </dgm:t>
    </dgm:pt>
    <dgm:pt modelId="{9D9CD53C-05CD-4940-BD8C-2BFEA6D3BBB9}">
      <dgm:prSet phldrT="[Texto]" custT="1"/>
      <dgm:spPr>
        <a:ln>
          <a:solidFill>
            <a:srgbClr val="CCFF33"/>
          </a:solidFill>
        </a:ln>
        <a:effectLst>
          <a:glow rad="101600">
            <a:srgbClr val="CCFF33">
              <a:alpha val="60000"/>
            </a:srgbClr>
          </a:glow>
        </a:effectLst>
      </dgm:spPr>
      <dgm:t>
        <a:bodyPr/>
        <a:lstStyle/>
        <a:p>
          <a:r>
            <a:rPr lang="es-EC" sz="1600" dirty="0">
              <a:latin typeface="Bookman Old Style" panose="02050604050505020204" pitchFamily="18" charset="0"/>
            </a:rPr>
            <a:t>Aulas inadecuadas</a:t>
          </a:r>
        </a:p>
      </dgm:t>
    </dgm:pt>
    <dgm:pt modelId="{E096953F-B7A9-47A4-A436-B1F5E8959037}" type="parTrans" cxnId="{1F66D6AF-4BCB-44D5-B013-1A14B547DBF2}">
      <dgm:prSet>
        <dgm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ES"/>
        </a:p>
      </dgm:t>
    </dgm:pt>
    <dgm:pt modelId="{4937301F-10FE-489F-AB3D-65B6FC839347}" type="sibTrans" cxnId="{1F66D6AF-4BCB-44D5-B013-1A14B547DBF2}">
      <dgm:prSet/>
      <dgm:spPr/>
      <dgm:t>
        <a:bodyPr/>
        <a:lstStyle/>
        <a:p>
          <a:endParaRPr lang="es-ES"/>
        </a:p>
      </dgm:t>
    </dgm:pt>
    <dgm:pt modelId="{C846A229-0EF6-4DC4-A2E1-A871E1042CBD}">
      <dgm:prSet phldrT="[Texto]" custT="1"/>
      <dgm:spPr>
        <a:ln>
          <a:solidFill>
            <a:srgbClr val="CCFF33"/>
          </a:solidFill>
        </a:ln>
        <a:effectLst>
          <a:glow rad="101600">
            <a:srgbClr val="CCFF33">
              <a:alpha val="60000"/>
            </a:srgbClr>
          </a:glow>
        </a:effectLst>
      </dgm:spPr>
      <dgm:t>
        <a:bodyPr/>
        <a:lstStyle/>
        <a:p>
          <a:r>
            <a:rPr lang="es-EC" sz="1600" dirty="0">
              <a:latin typeface="Bookman Old Style" panose="02050604050505020204" pitchFamily="18" charset="0"/>
            </a:rPr>
            <a:t>Falta equipos en laboratorios</a:t>
          </a:r>
        </a:p>
      </dgm:t>
    </dgm:pt>
    <dgm:pt modelId="{0FBF1465-A5F4-4B40-8DEC-BC29F58CCE89}" type="parTrans" cxnId="{4C7ADC29-3097-4166-9957-434CF210DA5C}">
      <dgm:prSet>
        <dgm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ES"/>
        </a:p>
      </dgm:t>
    </dgm:pt>
    <dgm:pt modelId="{8369A3B3-10DB-4BF6-8A79-59F77E25D2DC}" type="sibTrans" cxnId="{4C7ADC29-3097-4166-9957-434CF210DA5C}">
      <dgm:prSet/>
      <dgm:spPr/>
      <dgm:t>
        <a:bodyPr/>
        <a:lstStyle/>
        <a:p>
          <a:endParaRPr lang="es-ES"/>
        </a:p>
      </dgm:t>
    </dgm:pt>
    <dgm:pt modelId="{CBD8078E-33D6-41B7-BBA3-F5D72DAD481A}">
      <dgm:prSet phldrT="[Texto]" custT="1"/>
      <dgm:spPr>
        <a:ln>
          <a:solidFill>
            <a:srgbClr val="CCFF33"/>
          </a:solidFill>
        </a:ln>
        <a:effectLst>
          <a:glow rad="101600">
            <a:srgbClr val="CCFF33">
              <a:alpha val="60000"/>
            </a:srgbClr>
          </a:glow>
        </a:effectLst>
      </dgm:spPr>
      <dgm:t>
        <a:bodyPr/>
        <a:lstStyle/>
        <a:p>
          <a:r>
            <a:rPr lang="es-EC" sz="1600" dirty="0">
              <a:latin typeface="Bookman Old Style" panose="02050604050505020204" pitchFamily="18" charset="0"/>
            </a:rPr>
            <a:t>Hardware obsoleto</a:t>
          </a:r>
        </a:p>
      </dgm:t>
    </dgm:pt>
    <dgm:pt modelId="{4EA42658-F13E-4616-A442-F1F3745B7733}" type="parTrans" cxnId="{A62D8A34-BC98-4D64-A75E-B17FDCA37892}">
      <dgm:prSet>
        <dgm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ES"/>
        </a:p>
      </dgm:t>
    </dgm:pt>
    <dgm:pt modelId="{688C9620-FABB-4006-AD27-6797BD44B25D}" type="sibTrans" cxnId="{A62D8A34-BC98-4D64-A75E-B17FDCA37892}">
      <dgm:prSet/>
      <dgm:spPr/>
      <dgm:t>
        <a:bodyPr/>
        <a:lstStyle/>
        <a:p>
          <a:endParaRPr lang="es-ES"/>
        </a:p>
      </dgm:t>
    </dgm:pt>
    <dgm:pt modelId="{0BA3C2D4-8414-4291-88F9-E01B1325E5E1}">
      <dgm:prSet phldrT="[Texto]" custT="1"/>
      <dgm:spPr>
        <a:effectLst>
          <a:glow rad="101600">
            <a:srgbClr val="CCFF33">
              <a:alpha val="60000"/>
            </a:srgbClr>
          </a:glow>
        </a:effectLst>
      </dgm:spPr>
      <dgm:t>
        <a:bodyPr/>
        <a:lstStyle/>
        <a:p>
          <a:r>
            <a:rPr lang="es-EC" sz="1600" dirty="0">
              <a:latin typeface="Bookman Old Style" panose="02050604050505020204" pitchFamily="18" charset="0"/>
            </a:rPr>
            <a:t>Falta insumos de laboratorio</a:t>
          </a:r>
        </a:p>
      </dgm:t>
    </dgm:pt>
    <dgm:pt modelId="{FAC830D9-F3F2-4D41-A48E-32718A971263}" type="parTrans" cxnId="{126F3129-A4D0-48FE-98A9-3634C64FE795}">
      <dgm:prSet>
        <dgm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ES"/>
        </a:p>
      </dgm:t>
    </dgm:pt>
    <dgm:pt modelId="{79CB40E4-E7AE-42E7-A424-7C5BD1ECA0C1}" type="sibTrans" cxnId="{126F3129-A4D0-48FE-98A9-3634C64FE795}">
      <dgm:prSet/>
      <dgm:spPr/>
      <dgm:t>
        <a:bodyPr/>
        <a:lstStyle/>
        <a:p>
          <a:endParaRPr lang="es-ES"/>
        </a:p>
      </dgm:t>
    </dgm:pt>
    <dgm:pt modelId="{82981EA9-3BAF-403A-B891-F5CC9FC5ACFC}">
      <dgm:prSet phldrT="[Texto]" custT="1"/>
      <dgm:spPr>
        <a:effectLst>
          <a:glow rad="101600">
            <a:srgbClr val="CCFF33">
              <a:alpha val="60000"/>
            </a:srgbClr>
          </a:glow>
        </a:effectLst>
      </dgm:spPr>
      <dgm:t>
        <a:bodyPr/>
        <a:lstStyle/>
        <a:p>
          <a:r>
            <a:rPr lang="es-EC" sz="1600" dirty="0">
              <a:latin typeface="Bookman Old Style" panose="02050604050505020204" pitchFamily="18" charset="0"/>
            </a:rPr>
            <a:t>Software desactualizado</a:t>
          </a:r>
        </a:p>
      </dgm:t>
    </dgm:pt>
    <dgm:pt modelId="{08E5DCCD-2823-46A4-A94D-CC8A48ACC510}" type="parTrans" cxnId="{4225956D-0DF2-4F7F-AC98-0D9390861299}">
      <dgm:prSet>
        <dgm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ES"/>
        </a:p>
      </dgm:t>
    </dgm:pt>
    <dgm:pt modelId="{6AF3BC07-FEAA-45F8-A427-FABE9D2C8E7B}" type="sibTrans" cxnId="{4225956D-0DF2-4F7F-AC98-0D9390861299}">
      <dgm:prSet/>
      <dgm:spPr/>
      <dgm:t>
        <a:bodyPr/>
        <a:lstStyle/>
        <a:p>
          <a:endParaRPr lang="es-ES"/>
        </a:p>
      </dgm:t>
    </dgm:pt>
    <dgm:pt modelId="{C0735ED1-4C71-46DB-8BD3-867BAD2971D0}">
      <dgm:prSet phldrT="[Texto]" custT="1"/>
      <dgm:spPr>
        <a:ln>
          <a:solidFill>
            <a:srgbClr val="CCFF33"/>
          </a:solidFill>
        </a:ln>
        <a:effectLst>
          <a:glow rad="101600">
            <a:srgbClr val="CCFF33">
              <a:alpha val="60000"/>
            </a:srgbClr>
          </a:glow>
        </a:effectLst>
      </dgm:spPr>
      <dgm:t>
        <a:bodyPr/>
        <a:lstStyle/>
        <a:p>
          <a:r>
            <a:rPr lang="es-EC" sz="1600" dirty="0">
              <a:latin typeface="Bookman Old Style" panose="02050604050505020204" pitchFamily="18" charset="0"/>
            </a:rPr>
            <a:t>Falta incentivos </a:t>
          </a:r>
        </a:p>
      </dgm:t>
    </dgm:pt>
    <dgm:pt modelId="{F3A76759-431A-4B9D-A8A3-B4074B18E2F3}" type="parTrans" cxnId="{2BD9EC12-7E42-4748-A3BD-1E7ACB3640CE}">
      <dgm:prSet>
        <dgm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ES"/>
        </a:p>
      </dgm:t>
    </dgm:pt>
    <dgm:pt modelId="{281856D7-0FEB-4DA8-A125-C73141485639}" type="sibTrans" cxnId="{2BD9EC12-7E42-4748-A3BD-1E7ACB3640CE}">
      <dgm:prSet/>
      <dgm:spPr/>
      <dgm:t>
        <a:bodyPr/>
        <a:lstStyle/>
        <a:p>
          <a:endParaRPr lang="es-ES"/>
        </a:p>
      </dgm:t>
    </dgm:pt>
    <dgm:pt modelId="{8DFF2037-EB68-4A48-B745-799AC9ED493E}">
      <dgm:prSet phldrT="[Texto]" custT="1"/>
      <dgm:spPr>
        <a:ln>
          <a:solidFill>
            <a:srgbClr val="CCFF33"/>
          </a:solidFill>
        </a:ln>
        <a:effectLst>
          <a:glow rad="101600">
            <a:srgbClr val="CCFF33">
              <a:alpha val="60000"/>
            </a:srgbClr>
          </a:glow>
        </a:effectLst>
      </dgm:spPr>
      <dgm:t>
        <a:bodyPr/>
        <a:lstStyle/>
        <a:p>
          <a:r>
            <a:rPr lang="es-EC" sz="1600" dirty="0">
              <a:latin typeface="Bookman Old Style" panose="02050604050505020204" pitchFamily="18" charset="0"/>
            </a:rPr>
            <a:t>Excesivos mecanismos de control</a:t>
          </a:r>
        </a:p>
      </dgm:t>
    </dgm:pt>
    <dgm:pt modelId="{813E8BE8-14D9-479B-AD4A-AAF20E611AA3}" type="parTrans" cxnId="{35CD6BE4-7CD9-4A63-B934-99ACB8388F67}">
      <dgm:prSet>
        <dgm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ES"/>
        </a:p>
      </dgm:t>
    </dgm:pt>
    <dgm:pt modelId="{E1695364-F807-402C-9CF6-1E5C2EE1231D}" type="sibTrans" cxnId="{35CD6BE4-7CD9-4A63-B934-99ACB8388F67}">
      <dgm:prSet/>
      <dgm:spPr/>
      <dgm:t>
        <a:bodyPr/>
        <a:lstStyle/>
        <a:p>
          <a:endParaRPr lang="es-ES"/>
        </a:p>
      </dgm:t>
    </dgm:pt>
    <dgm:pt modelId="{6ACB395E-4B7A-4634-BA5E-5DBC5A834E80}">
      <dgm:prSet phldrT="[Texto]" custT="1"/>
      <dgm:spPr>
        <a:ln>
          <a:solidFill>
            <a:srgbClr val="CCFF33"/>
          </a:solidFill>
        </a:ln>
        <a:effectLst>
          <a:glow rad="101600">
            <a:srgbClr val="CCFF33">
              <a:alpha val="60000"/>
            </a:srgbClr>
          </a:glow>
        </a:effectLst>
      </dgm:spPr>
      <dgm:t>
        <a:bodyPr/>
        <a:lstStyle/>
        <a:p>
          <a:r>
            <a:rPr lang="es-EC" sz="1600" dirty="0">
              <a:latin typeface="Bookman Old Style" panose="02050604050505020204" pitchFamily="18" charset="0"/>
            </a:rPr>
            <a:t>Inadecuadas relaciones interpersonales</a:t>
          </a:r>
        </a:p>
      </dgm:t>
    </dgm:pt>
    <dgm:pt modelId="{23491BCF-810E-4DFF-B6F5-7C2AFD23AFCE}" type="parTrans" cxnId="{EC7C6C2D-07F8-4478-B3D6-41DC0F8B5953}">
      <dgm:prSet>
        <dgm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ES"/>
        </a:p>
      </dgm:t>
    </dgm:pt>
    <dgm:pt modelId="{61ECE5EB-C441-4B8D-95B6-3AD5BD3E514B}" type="sibTrans" cxnId="{EC7C6C2D-07F8-4478-B3D6-41DC0F8B5953}">
      <dgm:prSet/>
      <dgm:spPr/>
      <dgm:t>
        <a:bodyPr/>
        <a:lstStyle/>
        <a:p>
          <a:endParaRPr lang="es-ES"/>
        </a:p>
      </dgm:t>
    </dgm:pt>
    <dgm:pt modelId="{D0C4AEC5-99C5-4C38-AADC-F615722C4FA1}">
      <dgm:prSet phldrT="[Texto]" custT="1"/>
      <dgm:spPr>
        <a:ln>
          <a:solidFill>
            <a:srgbClr val="CCFF33"/>
          </a:solidFill>
        </a:ln>
        <a:effectLst>
          <a:glow rad="101600">
            <a:srgbClr val="CCFF33">
              <a:alpha val="60000"/>
            </a:srgbClr>
          </a:glow>
        </a:effectLst>
      </dgm:spPr>
      <dgm:t>
        <a:bodyPr/>
        <a:lstStyle/>
        <a:p>
          <a:r>
            <a:rPr lang="es-EC" sz="1600" dirty="0">
              <a:latin typeface="Bookman Old Style" panose="02050604050505020204" pitchFamily="18" charset="0"/>
            </a:rPr>
            <a:t>Falta de capacitación</a:t>
          </a:r>
        </a:p>
      </dgm:t>
    </dgm:pt>
    <dgm:pt modelId="{F7D990A7-9076-44A4-92C6-491DB75E58CF}" type="parTrans" cxnId="{3975DE20-118D-4CE0-B9A1-E3EBE85D3B66}">
      <dgm:prSet>
        <dgm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ES"/>
        </a:p>
      </dgm:t>
    </dgm:pt>
    <dgm:pt modelId="{8A664CC0-49FC-435C-8632-4928D6551761}" type="sibTrans" cxnId="{3975DE20-118D-4CE0-B9A1-E3EBE85D3B66}">
      <dgm:prSet/>
      <dgm:spPr/>
      <dgm:t>
        <a:bodyPr/>
        <a:lstStyle/>
        <a:p>
          <a:endParaRPr lang="es-ES"/>
        </a:p>
      </dgm:t>
    </dgm:pt>
    <dgm:pt modelId="{361ED003-505F-44AB-B0EC-25413A40D1E4}" type="pres">
      <dgm:prSet presAssocID="{93A9E636-D15A-4F86-A193-CC500095507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AA1C1B7-AB09-4136-9339-C58C20A37497}" type="pres">
      <dgm:prSet presAssocID="{DD5A59A5-D5B4-412E-8CBA-8E51CA3BC747}" presName="root1" presStyleCnt="0"/>
      <dgm:spPr/>
    </dgm:pt>
    <dgm:pt modelId="{83CB1311-D254-4829-9140-FEF953948A02}" type="pres">
      <dgm:prSet presAssocID="{DD5A59A5-D5B4-412E-8CBA-8E51CA3BC747}" presName="LevelOneTextNode" presStyleLbl="node0" presStyleIdx="0" presStyleCnt="1" custScaleX="315702" custScaleY="348301" custLinFactX="-100000" custLinFactNeighborX="-138405" custLinFactNeighborY="-30503">
        <dgm:presLayoutVars>
          <dgm:chPref val="3"/>
        </dgm:presLayoutVars>
      </dgm:prSet>
      <dgm:spPr/>
    </dgm:pt>
    <dgm:pt modelId="{ABF6DB29-7E8A-4E88-BCC8-BD693E36673D}" type="pres">
      <dgm:prSet presAssocID="{DD5A59A5-D5B4-412E-8CBA-8E51CA3BC747}" presName="level2hierChild" presStyleCnt="0"/>
      <dgm:spPr/>
    </dgm:pt>
    <dgm:pt modelId="{8E446518-ECDA-486F-956B-4385297F42E3}" type="pres">
      <dgm:prSet presAssocID="{B70261FB-6774-4CDC-8FD4-487C1DBB7FAB}" presName="conn2-1" presStyleLbl="parChTrans1D2" presStyleIdx="0" presStyleCnt="5"/>
      <dgm:spPr/>
    </dgm:pt>
    <dgm:pt modelId="{98E668E7-D366-4917-B5E4-3F150052D0B1}" type="pres">
      <dgm:prSet presAssocID="{B70261FB-6774-4CDC-8FD4-487C1DBB7FAB}" presName="connTx" presStyleLbl="parChTrans1D2" presStyleIdx="0" presStyleCnt="5"/>
      <dgm:spPr/>
    </dgm:pt>
    <dgm:pt modelId="{22633940-7DB6-4C66-B1D6-0570A0ACC454}" type="pres">
      <dgm:prSet presAssocID="{CDEF0FD6-C709-4517-99F6-851CA475643F}" presName="root2" presStyleCnt="0"/>
      <dgm:spPr/>
    </dgm:pt>
    <dgm:pt modelId="{93F79B14-3A2D-4797-B6A9-34E195ABAF06}" type="pres">
      <dgm:prSet presAssocID="{CDEF0FD6-C709-4517-99F6-851CA475643F}" presName="LevelTwoTextNode" presStyleLbl="node2" presStyleIdx="0" presStyleCnt="5" custScaleX="206576" custScaleY="113336" custLinFactX="-28266" custLinFactNeighborX="-100000" custLinFactNeighborY="-65904">
        <dgm:presLayoutVars>
          <dgm:chPref val="3"/>
        </dgm:presLayoutVars>
      </dgm:prSet>
      <dgm:spPr/>
    </dgm:pt>
    <dgm:pt modelId="{F5ACF67C-1B45-4B19-9A9C-5954D4EEA508}" type="pres">
      <dgm:prSet presAssocID="{CDEF0FD6-C709-4517-99F6-851CA475643F}" presName="level3hierChild" presStyleCnt="0"/>
      <dgm:spPr/>
    </dgm:pt>
    <dgm:pt modelId="{821D7BCD-B03F-4536-BC00-E05E89F9319E}" type="pres">
      <dgm:prSet presAssocID="{13FA1DD6-1B69-4C64-87B4-7864B667D467}" presName="conn2-1" presStyleLbl="parChTrans1D2" presStyleIdx="1" presStyleCnt="5"/>
      <dgm:spPr/>
    </dgm:pt>
    <dgm:pt modelId="{711C7200-1A22-477A-A867-A631678F3576}" type="pres">
      <dgm:prSet presAssocID="{13FA1DD6-1B69-4C64-87B4-7864B667D467}" presName="connTx" presStyleLbl="parChTrans1D2" presStyleIdx="1" presStyleCnt="5"/>
      <dgm:spPr/>
    </dgm:pt>
    <dgm:pt modelId="{FA3B214D-5322-4853-BFF8-B971BFDFFE3B}" type="pres">
      <dgm:prSet presAssocID="{7B347070-FFF7-40E0-8171-B6C34564981F}" presName="root2" presStyleCnt="0"/>
      <dgm:spPr/>
    </dgm:pt>
    <dgm:pt modelId="{97D9A274-15F1-4AA0-8979-85FB053FA55C}" type="pres">
      <dgm:prSet presAssocID="{7B347070-FFF7-40E0-8171-B6C34564981F}" presName="LevelTwoTextNode" presStyleLbl="node2" presStyleIdx="1" presStyleCnt="5" custScaleX="206576" custScaleY="144588" custLinFactX="-22281" custLinFactNeighborX="-100000" custLinFactNeighborY="63729">
        <dgm:presLayoutVars>
          <dgm:chPref val="3"/>
        </dgm:presLayoutVars>
      </dgm:prSet>
      <dgm:spPr/>
    </dgm:pt>
    <dgm:pt modelId="{2D62BBC8-F6ED-4B33-91B5-00FABA6F0FB9}" type="pres">
      <dgm:prSet presAssocID="{7B347070-FFF7-40E0-8171-B6C34564981F}" presName="level3hierChild" presStyleCnt="0"/>
      <dgm:spPr/>
    </dgm:pt>
    <dgm:pt modelId="{5AEF2405-2294-4BBB-94BC-88E08FD7A86F}" type="pres">
      <dgm:prSet presAssocID="{F3A76759-431A-4B9D-A8A3-B4074B18E2F3}" presName="conn2-1" presStyleLbl="parChTrans1D3" presStyleIdx="0" presStyleCnt="10"/>
      <dgm:spPr/>
    </dgm:pt>
    <dgm:pt modelId="{A76977D6-91D4-422F-B4FE-17BCA77FB9F8}" type="pres">
      <dgm:prSet presAssocID="{F3A76759-431A-4B9D-A8A3-B4074B18E2F3}" presName="connTx" presStyleLbl="parChTrans1D3" presStyleIdx="0" presStyleCnt="10"/>
      <dgm:spPr/>
    </dgm:pt>
    <dgm:pt modelId="{E24D036E-9D2C-460D-9B82-391A077381EB}" type="pres">
      <dgm:prSet presAssocID="{C0735ED1-4C71-46DB-8BD3-867BAD2971D0}" presName="root2" presStyleCnt="0"/>
      <dgm:spPr/>
    </dgm:pt>
    <dgm:pt modelId="{9367D778-0CFA-445B-8F68-B62570CA7A9D}" type="pres">
      <dgm:prSet presAssocID="{C0735ED1-4C71-46DB-8BD3-867BAD2971D0}" presName="LevelTwoTextNode" presStyleLbl="node3" presStyleIdx="0" presStyleCnt="10" custScaleX="168445" custLinFactNeighborX="-12078" custLinFactNeighborY="63408">
        <dgm:presLayoutVars>
          <dgm:chPref val="3"/>
        </dgm:presLayoutVars>
      </dgm:prSet>
      <dgm:spPr/>
    </dgm:pt>
    <dgm:pt modelId="{3681BCFD-26F7-4862-A520-CB1810DEB27C}" type="pres">
      <dgm:prSet presAssocID="{C0735ED1-4C71-46DB-8BD3-867BAD2971D0}" presName="level3hierChild" presStyleCnt="0"/>
      <dgm:spPr/>
    </dgm:pt>
    <dgm:pt modelId="{A4682659-22F1-4142-B884-2F0E0AA9F80D}" type="pres">
      <dgm:prSet presAssocID="{813E8BE8-14D9-479B-AD4A-AAF20E611AA3}" presName="conn2-1" presStyleLbl="parChTrans1D3" presStyleIdx="1" presStyleCnt="10"/>
      <dgm:spPr/>
    </dgm:pt>
    <dgm:pt modelId="{7649277A-7B92-4DEA-BEFF-453E9776628A}" type="pres">
      <dgm:prSet presAssocID="{813E8BE8-14D9-479B-AD4A-AAF20E611AA3}" presName="connTx" presStyleLbl="parChTrans1D3" presStyleIdx="1" presStyleCnt="10"/>
      <dgm:spPr/>
    </dgm:pt>
    <dgm:pt modelId="{878583B0-8BC9-4725-AF87-A25AFA9E0C2E}" type="pres">
      <dgm:prSet presAssocID="{8DFF2037-EB68-4A48-B745-799AC9ED493E}" presName="root2" presStyleCnt="0"/>
      <dgm:spPr/>
    </dgm:pt>
    <dgm:pt modelId="{C42431E7-97C3-4972-AAC8-A04C466C585A}" type="pres">
      <dgm:prSet presAssocID="{8DFF2037-EB68-4A48-B745-799AC9ED493E}" presName="LevelTwoTextNode" presStyleLbl="node3" presStyleIdx="1" presStyleCnt="10" custScaleX="211097" custScaleY="138698" custLinFactX="100000" custLinFactNeighborX="116270" custLinFactNeighborY="-9614">
        <dgm:presLayoutVars>
          <dgm:chPref val="3"/>
        </dgm:presLayoutVars>
      </dgm:prSet>
      <dgm:spPr/>
    </dgm:pt>
    <dgm:pt modelId="{A2965394-654B-4A99-872B-756AD6B0B1DE}" type="pres">
      <dgm:prSet presAssocID="{8DFF2037-EB68-4A48-B745-799AC9ED493E}" presName="level3hierChild" presStyleCnt="0"/>
      <dgm:spPr/>
    </dgm:pt>
    <dgm:pt modelId="{3881E64D-1CA8-4ED1-872B-4AE908F341B0}" type="pres">
      <dgm:prSet presAssocID="{23491BCF-810E-4DFF-B6F5-7C2AFD23AFCE}" presName="conn2-1" presStyleLbl="parChTrans1D3" presStyleIdx="2" presStyleCnt="10"/>
      <dgm:spPr/>
    </dgm:pt>
    <dgm:pt modelId="{BFCE98E2-B2D8-4DAD-B809-27A0DAC9539B}" type="pres">
      <dgm:prSet presAssocID="{23491BCF-810E-4DFF-B6F5-7C2AFD23AFCE}" presName="connTx" presStyleLbl="parChTrans1D3" presStyleIdx="2" presStyleCnt="10"/>
      <dgm:spPr/>
    </dgm:pt>
    <dgm:pt modelId="{371EA0CB-E9C5-4226-97E7-806CB717079B}" type="pres">
      <dgm:prSet presAssocID="{6ACB395E-4B7A-4634-BA5E-5DBC5A834E80}" presName="root2" presStyleCnt="0"/>
      <dgm:spPr/>
    </dgm:pt>
    <dgm:pt modelId="{2385939B-C342-4975-97B3-19560C81BE1E}" type="pres">
      <dgm:prSet presAssocID="{6ACB395E-4B7A-4634-BA5E-5DBC5A834E80}" presName="LevelTwoTextNode" presStyleLbl="node3" presStyleIdx="2" presStyleCnt="10" custScaleX="213099" custScaleY="140869" custLinFactX="100000" custLinFactNeighborX="117497" custLinFactNeighborY="90332">
        <dgm:presLayoutVars>
          <dgm:chPref val="3"/>
        </dgm:presLayoutVars>
      </dgm:prSet>
      <dgm:spPr/>
    </dgm:pt>
    <dgm:pt modelId="{EBCC2915-DF2D-4D7B-87D6-D54754D04078}" type="pres">
      <dgm:prSet presAssocID="{6ACB395E-4B7A-4634-BA5E-5DBC5A834E80}" presName="level3hierChild" presStyleCnt="0"/>
      <dgm:spPr/>
    </dgm:pt>
    <dgm:pt modelId="{F085DDF7-ADF9-40A8-85D5-0CE453E56021}" type="pres">
      <dgm:prSet presAssocID="{F7D990A7-9076-44A4-92C6-491DB75E58CF}" presName="conn2-1" presStyleLbl="parChTrans1D3" presStyleIdx="3" presStyleCnt="10"/>
      <dgm:spPr/>
    </dgm:pt>
    <dgm:pt modelId="{CC946F4C-0A56-4BC6-B206-8AB1FAD31673}" type="pres">
      <dgm:prSet presAssocID="{F7D990A7-9076-44A4-92C6-491DB75E58CF}" presName="connTx" presStyleLbl="parChTrans1D3" presStyleIdx="3" presStyleCnt="10"/>
      <dgm:spPr/>
    </dgm:pt>
    <dgm:pt modelId="{CC48A94A-023A-411A-BEC1-4CD33338E24E}" type="pres">
      <dgm:prSet presAssocID="{D0C4AEC5-99C5-4C38-AADC-F615722C4FA1}" presName="root2" presStyleCnt="0"/>
      <dgm:spPr/>
    </dgm:pt>
    <dgm:pt modelId="{7F9324DE-6E2E-4F55-BF45-6A71EEE99E8E}" type="pres">
      <dgm:prSet presAssocID="{D0C4AEC5-99C5-4C38-AADC-F615722C4FA1}" presName="LevelTwoTextNode" presStyleLbl="node3" presStyleIdx="3" presStyleCnt="10" custScaleX="168445" custLinFactY="-64815" custLinFactNeighborX="-1322" custLinFactNeighborY="-100000">
        <dgm:presLayoutVars>
          <dgm:chPref val="3"/>
        </dgm:presLayoutVars>
      </dgm:prSet>
      <dgm:spPr/>
    </dgm:pt>
    <dgm:pt modelId="{318F8B15-2965-4ABE-BFE8-3D460A90CB43}" type="pres">
      <dgm:prSet presAssocID="{D0C4AEC5-99C5-4C38-AADC-F615722C4FA1}" presName="level3hierChild" presStyleCnt="0"/>
      <dgm:spPr/>
    </dgm:pt>
    <dgm:pt modelId="{40D6E0D7-3B20-4B46-90B2-877006EE3E96}" type="pres">
      <dgm:prSet presAssocID="{56408C9E-1C5C-4DD3-8A5B-DB3B1B6FDAD1}" presName="conn2-1" presStyleLbl="parChTrans1D2" presStyleIdx="2" presStyleCnt="5"/>
      <dgm:spPr/>
    </dgm:pt>
    <dgm:pt modelId="{47698CBB-F9EF-4D13-855C-9A9C62C0EE2A}" type="pres">
      <dgm:prSet presAssocID="{56408C9E-1C5C-4DD3-8A5B-DB3B1B6FDAD1}" presName="connTx" presStyleLbl="parChTrans1D2" presStyleIdx="2" presStyleCnt="5"/>
      <dgm:spPr/>
    </dgm:pt>
    <dgm:pt modelId="{D47C9C08-0C66-423C-BB38-2CBA6979087E}" type="pres">
      <dgm:prSet presAssocID="{B62F64FC-D7B7-4EDF-B3BF-764D07FD3806}" presName="root2" presStyleCnt="0"/>
      <dgm:spPr/>
    </dgm:pt>
    <dgm:pt modelId="{78DD080A-9BBE-4219-AB35-8C0A6B854446}" type="pres">
      <dgm:prSet presAssocID="{B62F64FC-D7B7-4EDF-B3BF-764D07FD3806}" presName="LevelTwoTextNode" presStyleLbl="node2" presStyleIdx="2" presStyleCnt="5" custScaleX="206576" custScaleY="125440" custLinFactX="-23703" custLinFactNeighborX="-100000" custLinFactNeighborY="1606">
        <dgm:presLayoutVars>
          <dgm:chPref val="3"/>
        </dgm:presLayoutVars>
      </dgm:prSet>
      <dgm:spPr/>
    </dgm:pt>
    <dgm:pt modelId="{1EE4A9F4-D75F-4AA0-9D9F-7F47645806BE}" type="pres">
      <dgm:prSet presAssocID="{B62F64FC-D7B7-4EDF-B3BF-764D07FD3806}" presName="level3hierChild" presStyleCnt="0"/>
      <dgm:spPr/>
    </dgm:pt>
    <dgm:pt modelId="{C33C6735-3788-430C-94BA-A7902D5B7519}" type="pres">
      <dgm:prSet presAssocID="{FAC830D9-F3F2-4D41-A48E-32718A971263}" presName="conn2-1" presStyleLbl="parChTrans1D3" presStyleIdx="4" presStyleCnt="10"/>
      <dgm:spPr/>
    </dgm:pt>
    <dgm:pt modelId="{0D184C96-64E0-4ED1-A160-D317B39A7E5E}" type="pres">
      <dgm:prSet presAssocID="{FAC830D9-F3F2-4D41-A48E-32718A971263}" presName="connTx" presStyleLbl="parChTrans1D3" presStyleIdx="4" presStyleCnt="10"/>
      <dgm:spPr/>
    </dgm:pt>
    <dgm:pt modelId="{D7E620CF-9F87-4FCD-B106-193044A7B8EC}" type="pres">
      <dgm:prSet presAssocID="{0BA3C2D4-8414-4291-88F9-E01B1325E5E1}" presName="root2" presStyleCnt="0"/>
      <dgm:spPr/>
    </dgm:pt>
    <dgm:pt modelId="{737EB2BA-CC82-4C34-AC68-1DFAA3B907B2}" type="pres">
      <dgm:prSet presAssocID="{0BA3C2D4-8414-4291-88F9-E01B1325E5E1}" presName="LevelTwoTextNode" presStyleLbl="node3" presStyleIdx="4" presStyleCnt="10" custScaleX="200802" custLinFactNeighborX="-22660" custLinFactNeighborY="-36904">
        <dgm:presLayoutVars>
          <dgm:chPref val="3"/>
        </dgm:presLayoutVars>
      </dgm:prSet>
      <dgm:spPr/>
    </dgm:pt>
    <dgm:pt modelId="{B92579AC-82EB-4AC1-817C-1F0DB383F94F}" type="pres">
      <dgm:prSet presAssocID="{0BA3C2D4-8414-4291-88F9-E01B1325E5E1}" presName="level3hierChild" presStyleCnt="0"/>
      <dgm:spPr/>
    </dgm:pt>
    <dgm:pt modelId="{94742B52-B301-4316-B618-4CF478D86627}" type="pres">
      <dgm:prSet presAssocID="{08E5DCCD-2823-46A4-A94D-CC8A48ACC510}" presName="conn2-1" presStyleLbl="parChTrans1D3" presStyleIdx="5" presStyleCnt="10"/>
      <dgm:spPr/>
    </dgm:pt>
    <dgm:pt modelId="{9B13089A-34C7-4338-ADFC-B88622CCE539}" type="pres">
      <dgm:prSet presAssocID="{08E5DCCD-2823-46A4-A94D-CC8A48ACC510}" presName="connTx" presStyleLbl="parChTrans1D3" presStyleIdx="5" presStyleCnt="10"/>
      <dgm:spPr/>
    </dgm:pt>
    <dgm:pt modelId="{FDAC71D2-AED2-4A85-B7D1-AA6DA6065D10}" type="pres">
      <dgm:prSet presAssocID="{82981EA9-3BAF-403A-B891-F5CC9FC5ACFC}" presName="root2" presStyleCnt="0"/>
      <dgm:spPr/>
    </dgm:pt>
    <dgm:pt modelId="{3659E8C7-2B60-4717-AC0C-636F2E7ABDFB}" type="pres">
      <dgm:prSet presAssocID="{82981EA9-3BAF-403A-B891-F5CC9FC5ACFC}" presName="LevelTwoTextNode" presStyleLbl="node3" presStyleIdx="5" presStyleCnt="10" custScaleX="204613" custScaleY="91281" custLinFactX="100000" custLinFactNeighborX="125056" custLinFactNeighborY="-39476">
        <dgm:presLayoutVars>
          <dgm:chPref val="3"/>
        </dgm:presLayoutVars>
      </dgm:prSet>
      <dgm:spPr/>
    </dgm:pt>
    <dgm:pt modelId="{049D944D-C6FD-427B-AA37-F16C472511DA}" type="pres">
      <dgm:prSet presAssocID="{82981EA9-3BAF-403A-B891-F5CC9FC5ACFC}" presName="level3hierChild" presStyleCnt="0"/>
      <dgm:spPr/>
    </dgm:pt>
    <dgm:pt modelId="{445990A8-4128-49E7-A45B-A4A816C45AB4}" type="pres">
      <dgm:prSet presAssocID="{D4BD72DC-D992-4754-BC22-B72F4CFC33FE}" presName="conn2-1" presStyleLbl="parChTrans1D2" presStyleIdx="3" presStyleCnt="5"/>
      <dgm:spPr/>
    </dgm:pt>
    <dgm:pt modelId="{2B85D160-FED0-4841-A0E6-F06F5DD8A8D5}" type="pres">
      <dgm:prSet presAssocID="{D4BD72DC-D992-4754-BC22-B72F4CFC33FE}" presName="connTx" presStyleLbl="parChTrans1D2" presStyleIdx="3" presStyleCnt="5"/>
      <dgm:spPr/>
    </dgm:pt>
    <dgm:pt modelId="{3D988F27-4018-4FF2-8C06-674119438E49}" type="pres">
      <dgm:prSet presAssocID="{0A335487-0D64-4E26-86BE-E48BB2E93CA9}" presName="root2" presStyleCnt="0"/>
      <dgm:spPr/>
    </dgm:pt>
    <dgm:pt modelId="{F52A6558-1062-4205-B702-AAF39D9892A8}" type="pres">
      <dgm:prSet presAssocID="{0A335487-0D64-4E26-86BE-E48BB2E93CA9}" presName="LevelTwoTextNode" presStyleLbl="node2" presStyleIdx="3" presStyleCnt="5" custScaleX="204418" custScaleY="93879" custLinFactX="-22601" custLinFactNeighborX="-100000" custLinFactNeighborY="369">
        <dgm:presLayoutVars>
          <dgm:chPref val="3"/>
        </dgm:presLayoutVars>
      </dgm:prSet>
      <dgm:spPr/>
    </dgm:pt>
    <dgm:pt modelId="{995368A8-9565-4E07-8323-FE242CD9D38A}" type="pres">
      <dgm:prSet presAssocID="{0A335487-0D64-4E26-86BE-E48BB2E93CA9}" presName="level3hierChild" presStyleCnt="0"/>
      <dgm:spPr/>
    </dgm:pt>
    <dgm:pt modelId="{BF4690EB-4B61-44A6-978A-D5C4DD8647D0}" type="pres">
      <dgm:prSet presAssocID="{0FBF1465-A5F4-4B40-8DEC-BC29F58CCE89}" presName="conn2-1" presStyleLbl="parChTrans1D3" presStyleIdx="6" presStyleCnt="10"/>
      <dgm:spPr/>
    </dgm:pt>
    <dgm:pt modelId="{42E5600B-9D97-4350-94DF-38ACE2E307F3}" type="pres">
      <dgm:prSet presAssocID="{0FBF1465-A5F4-4B40-8DEC-BC29F58CCE89}" presName="connTx" presStyleLbl="parChTrans1D3" presStyleIdx="6" presStyleCnt="10"/>
      <dgm:spPr/>
    </dgm:pt>
    <dgm:pt modelId="{6BD3EE9A-C4BB-4FB5-8397-467410F91C29}" type="pres">
      <dgm:prSet presAssocID="{C846A229-0EF6-4DC4-A2E1-A871E1042CBD}" presName="root2" presStyleCnt="0"/>
      <dgm:spPr/>
    </dgm:pt>
    <dgm:pt modelId="{1BCFB7A6-2DEB-4C81-90E4-079DDB9738DA}" type="pres">
      <dgm:prSet presAssocID="{C846A229-0EF6-4DC4-A2E1-A871E1042CBD}" presName="LevelTwoTextNode" presStyleLbl="node3" presStyleIdx="6" presStyleCnt="10" custScaleX="226708" custLinFactNeighborX="-31707" custLinFactNeighborY="-21136">
        <dgm:presLayoutVars>
          <dgm:chPref val="3"/>
        </dgm:presLayoutVars>
      </dgm:prSet>
      <dgm:spPr/>
    </dgm:pt>
    <dgm:pt modelId="{266532BA-AB52-4DE9-98A0-11C20B3F41F1}" type="pres">
      <dgm:prSet presAssocID="{C846A229-0EF6-4DC4-A2E1-A871E1042CBD}" presName="level3hierChild" presStyleCnt="0"/>
      <dgm:spPr/>
    </dgm:pt>
    <dgm:pt modelId="{87839672-F92D-4617-A4C7-A2A7CCF67924}" type="pres">
      <dgm:prSet presAssocID="{4EA42658-F13E-4616-A442-F1F3745B7733}" presName="conn2-1" presStyleLbl="parChTrans1D3" presStyleIdx="7" presStyleCnt="10"/>
      <dgm:spPr/>
    </dgm:pt>
    <dgm:pt modelId="{53E874D4-72BD-47E3-A639-CF97981948F3}" type="pres">
      <dgm:prSet presAssocID="{4EA42658-F13E-4616-A442-F1F3745B7733}" presName="connTx" presStyleLbl="parChTrans1D3" presStyleIdx="7" presStyleCnt="10"/>
      <dgm:spPr/>
    </dgm:pt>
    <dgm:pt modelId="{69EEBBB7-FAFE-486A-B663-722B87FD307D}" type="pres">
      <dgm:prSet presAssocID="{CBD8078E-33D6-41B7-BBA3-F5D72DAD481A}" presName="root2" presStyleCnt="0"/>
      <dgm:spPr/>
    </dgm:pt>
    <dgm:pt modelId="{E6D5D198-5040-4214-A923-909B436B1B9F}" type="pres">
      <dgm:prSet presAssocID="{CBD8078E-33D6-41B7-BBA3-F5D72DAD481A}" presName="LevelTwoTextNode" presStyleLbl="node3" presStyleIdx="7" presStyleCnt="10" custScaleX="168445" custLinFactX="100000" custLinFactNeighborX="156647" custLinFactNeighborY="-30195">
        <dgm:presLayoutVars>
          <dgm:chPref val="3"/>
        </dgm:presLayoutVars>
      </dgm:prSet>
      <dgm:spPr/>
    </dgm:pt>
    <dgm:pt modelId="{C9EDC383-8CC1-43CB-97AF-80EBB16849FD}" type="pres">
      <dgm:prSet presAssocID="{CBD8078E-33D6-41B7-BBA3-F5D72DAD481A}" presName="level3hierChild" presStyleCnt="0"/>
      <dgm:spPr/>
    </dgm:pt>
    <dgm:pt modelId="{DB8F4032-6D6D-4CF1-A444-77C65A00D33A}" type="pres">
      <dgm:prSet presAssocID="{96B7C61D-9CEC-4F12-AB30-5196C359BB96}" presName="conn2-1" presStyleLbl="parChTrans1D2" presStyleIdx="4" presStyleCnt="5"/>
      <dgm:spPr/>
    </dgm:pt>
    <dgm:pt modelId="{C296A484-AB4C-4A8E-BA1E-7FF1BB4FEA1D}" type="pres">
      <dgm:prSet presAssocID="{96B7C61D-9CEC-4F12-AB30-5196C359BB96}" presName="connTx" presStyleLbl="parChTrans1D2" presStyleIdx="4" presStyleCnt="5"/>
      <dgm:spPr/>
    </dgm:pt>
    <dgm:pt modelId="{BE3261CD-CB7A-4471-AB56-9D7F3C3F87FF}" type="pres">
      <dgm:prSet presAssocID="{7B51DBFD-AD81-475F-9DDD-A3E70354E231}" presName="root2" presStyleCnt="0"/>
      <dgm:spPr/>
    </dgm:pt>
    <dgm:pt modelId="{7F109E35-FEA9-473F-B1DC-6902EB6ECEB2}" type="pres">
      <dgm:prSet presAssocID="{7B51DBFD-AD81-475F-9DDD-A3E70354E231}" presName="LevelTwoTextNode" presStyleLbl="node2" presStyleIdx="4" presStyleCnt="5" custScaleX="234191" custScaleY="98501" custLinFactX="-23527" custLinFactNeighborX="-100000" custLinFactNeighborY="-1659">
        <dgm:presLayoutVars>
          <dgm:chPref val="3"/>
        </dgm:presLayoutVars>
      </dgm:prSet>
      <dgm:spPr/>
    </dgm:pt>
    <dgm:pt modelId="{0B5DF4C2-B4C2-4EAD-A7C3-E4DD28504F27}" type="pres">
      <dgm:prSet presAssocID="{7B51DBFD-AD81-475F-9DDD-A3E70354E231}" presName="level3hierChild" presStyleCnt="0"/>
      <dgm:spPr/>
    </dgm:pt>
    <dgm:pt modelId="{5C97B42C-F488-423D-8D84-59BC020ECCE5}" type="pres">
      <dgm:prSet presAssocID="{09C8430D-9D51-4FA0-B00F-F3A12F9B284A}" presName="conn2-1" presStyleLbl="parChTrans1D3" presStyleIdx="8" presStyleCnt="10"/>
      <dgm:spPr/>
    </dgm:pt>
    <dgm:pt modelId="{748B1357-D2D2-44AD-8B2F-3CD36DCB30C3}" type="pres">
      <dgm:prSet presAssocID="{09C8430D-9D51-4FA0-B00F-F3A12F9B284A}" presName="connTx" presStyleLbl="parChTrans1D3" presStyleIdx="8" presStyleCnt="10"/>
      <dgm:spPr/>
    </dgm:pt>
    <dgm:pt modelId="{837B1321-7FE4-4C77-8F51-29382A7501DB}" type="pres">
      <dgm:prSet presAssocID="{7193EA64-00AA-4BAD-9C38-9527789BC5AB}" presName="root2" presStyleCnt="0"/>
      <dgm:spPr/>
    </dgm:pt>
    <dgm:pt modelId="{D83E0F4E-2F04-48EF-B169-96DAC457C178}" type="pres">
      <dgm:prSet presAssocID="{7193EA64-00AA-4BAD-9C38-9527789BC5AB}" presName="LevelTwoTextNode" presStyleLbl="node3" presStyleIdx="8" presStyleCnt="10" custScaleX="207492" custLinFactNeighborX="-49823" custLinFactNeighborY="-15097">
        <dgm:presLayoutVars>
          <dgm:chPref val="3"/>
        </dgm:presLayoutVars>
      </dgm:prSet>
      <dgm:spPr/>
    </dgm:pt>
    <dgm:pt modelId="{CE36882A-FB74-420C-8A27-23EB6468A623}" type="pres">
      <dgm:prSet presAssocID="{7193EA64-00AA-4BAD-9C38-9527789BC5AB}" presName="level3hierChild" presStyleCnt="0"/>
      <dgm:spPr/>
    </dgm:pt>
    <dgm:pt modelId="{5C71E719-55D4-400B-9EBB-8D7CC6F76BCC}" type="pres">
      <dgm:prSet presAssocID="{E096953F-B7A9-47A4-A436-B1F5E8959037}" presName="conn2-1" presStyleLbl="parChTrans1D3" presStyleIdx="9" presStyleCnt="10"/>
      <dgm:spPr/>
    </dgm:pt>
    <dgm:pt modelId="{6E3563C5-C51F-4FC0-A33A-D1906D91B4EE}" type="pres">
      <dgm:prSet presAssocID="{E096953F-B7A9-47A4-A436-B1F5E8959037}" presName="connTx" presStyleLbl="parChTrans1D3" presStyleIdx="9" presStyleCnt="10"/>
      <dgm:spPr/>
    </dgm:pt>
    <dgm:pt modelId="{FEDEBD32-8427-41FF-B4C7-ABE582EDCD65}" type="pres">
      <dgm:prSet presAssocID="{9D9CD53C-05CD-4940-BD8C-2BFEA6D3BBB9}" presName="root2" presStyleCnt="0"/>
      <dgm:spPr/>
    </dgm:pt>
    <dgm:pt modelId="{F085E35C-4F05-46D7-AB56-EDE1DDFBD53D}" type="pres">
      <dgm:prSet presAssocID="{9D9CD53C-05CD-4940-BD8C-2BFEA6D3BBB9}" presName="LevelTwoTextNode" presStyleLbl="node3" presStyleIdx="9" presStyleCnt="10" custScaleX="168445" custLinFactX="100000" custLinFactNeighborX="127964" custLinFactNeighborY="-59483">
        <dgm:presLayoutVars>
          <dgm:chPref val="3"/>
        </dgm:presLayoutVars>
      </dgm:prSet>
      <dgm:spPr/>
    </dgm:pt>
    <dgm:pt modelId="{E9C2FC3D-1BBE-460E-8503-F6C7C01CD304}" type="pres">
      <dgm:prSet presAssocID="{9D9CD53C-05CD-4940-BD8C-2BFEA6D3BBB9}" presName="level3hierChild" presStyleCnt="0"/>
      <dgm:spPr/>
    </dgm:pt>
  </dgm:ptLst>
  <dgm:cxnLst>
    <dgm:cxn modelId="{F198A802-025E-4D08-B935-3693F99C7799}" type="presOf" srcId="{F7D990A7-9076-44A4-92C6-491DB75E58CF}" destId="{CC946F4C-0A56-4BC6-B206-8AB1FAD31673}" srcOrd="1" destOrd="0" presId="urn:microsoft.com/office/officeart/2005/8/layout/hierarchy2"/>
    <dgm:cxn modelId="{BF0BCD0B-0F38-40BB-8616-5E1D5634485E}" srcId="{DD5A59A5-D5B4-412E-8CBA-8E51CA3BC747}" destId="{CDEF0FD6-C709-4517-99F6-851CA475643F}" srcOrd="0" destOrd="0" parTransId="{B70261FB-6774-4CDC-8FD4-487C1DBB7FAB}" sibTransId="{BACE714B-EB5A-4B60-AFB0-20729F028BBE}"/>
    <dgm:cxn modelId="{2BD9EC12-7E42-4748-A3BD-1E7ACB3640CE}" srcId="{7B347070-FFF7-40E0-8171-B6C34564981F}" destId="{C0735ED1-4C71-46DB-8BD3-867BAD2971D0}" srcOrd="0" destOrd="0" parTransId="{F3A76759-431A-4B9D-A8A3-B4074B18E2F3}" sibTransId="{281856D7-0FEB-4DA8-A125-C73141485639}"/>
    <dgm:cxn modelId="{BA27BD14-849E-4947-AFEC-818F7BE1CD2F}" type="presOf" srcId="{F3A76759-431A-4B9D-A8A3-B4074B18E2F3}" destId="{A76977D6-91D4-422F-B4FE-17BCA77FB9F8}" srcOrd="1" destOrd="0" presId="urn:microsoft.com/office/officeart/2005/8/layout/hierarchy2"/>
    <dgm:cxn modelId="{10F35E16-E7F7-4021-AD2B-A27A2E0B8E06}" type="presOf" srcId="{FAC830D9-F3F2-4D41-A48E-32718A971263}" destId="{0D184C96-64E0-4ED1-A160-D317B39A7E5E}" srcOrd="1" destOrd="0" presId="urn:microsoft.com/office/officeart/2005/8/layout/hierarchy2"/>
    <dgm:cxn modelId="{94B51817-6981-4E0E-BB9B-13205AD87ED1}" type="presOf" srcId="{CDEF0FD6-C709-4517-99F6-851CA475643F}" destId="{93F79B14-3A2D-4797-B6A9-34E195ABAF06}" srcOrd="0" destOrd="0" presId="urn:microsoft.com/office/officeart/2005/8/layout/hierarchy2"/>
    <dgm:cxn modelId="{7097B31A-885D-4C11-92A8-5ADBAB062530}" srcId="{DD5A59A5-D5B4-412E-8CBA-8E51CA3BC747}" destId="{B62F64FC-D7B7-4EDF-B3BF-764D07FD3806}" srcOrd="2" destOrd="0" parTransId="{56408C9E-1C5C-4DD3-8A5B-DB3B1B6FDAD1}" sibTransId="{784AD4F8-3D4C-4453-8D70-0227E8243C4C}"/>
    <dgm:cxn modelId="{C3975120-5066-4E6D-B9C3-4B676621DB89}" type="presOf" srcId="{13FA1DD6-1B69-4C64-87B4-7864B667D467}" destId="{821D7BCD-B03F-4536-BC00-E05E89F9319E}" srcOrd="0" destOrd="0" presId="urn:microsoft.com/office/officeart/2005/8/layout/hierarchy2"/>
    <dgm:cxn modelId="{3975DE20-118D-4CE0-B9A1-E3EBE85D3B66}" srcId="{7B347070-FFF7-40E0-8171-B6C34564981F}" destId="{D0C4AEC5-99C5-4C38-AADC-F615722C4FA1}" srcOrd="3" destOrd="0" parTransId="{F7D990A7-9076-44A4-92C6-491DB75E58CF}" sibTransId="{8A664CC0-49FC-435C-8632-4928D6551761}"/>
    <dgm:cxn modelId="{126F3129-A4D0-48FE-98A9-3634C64FE795}" srcId="{B62F64FC-D7B7-4EDF-B3BF-764D07FD3806}" destId="{0BA3C2D4-8414-4291-88F9-E01B1325E5E1}" srcOrd="0" destOrd="0" parTransId="{FAC830D9-F3F2-4D41-A48E-32718A971263}" sibTransId="{79CB40E4-E7AE-42E7-A424-7C5BD1ECA0C1}"/>
    <dgm:cxn modelId="{4C7ADC29-3097-4166-9957-434CF210DA5C}" srcId="{0A335487-0D64-4E26-86BE-E48BB2E93CA9}" destId="{C846A229-0EF6-4DC4-A2E1-A871E1042CBD}" srcOrd="0" destOrd="0" parTransId="{0FBF1465-A5F4-4B40-8DEC-BC29F58CCE89}" sibTransId="{8369A3B3-10DB-4BF6-8A79-59F77E25D2DC}"/>
    <dgm:cxn modelId="{EC7C6C2D-07F8-4478-B3D6-41DC0F8B5953}" srcId="{7B347070-FFF7-40E0-8171-B6C34564981F}" destId="{6ACB395E-4B7A-4634-BA5E-5DBC5A834E80}" srcOrd="2" destOrd="0" parTransId="{23491BCF-810E-4DFF-B6F5-7C2AFD23AFCE}" sibTransId="{61ECE5EB-C441-4B8D-95B6-3AD5BD3E514B}"/>
    <dgm:cxn modelId="{C4079E30-C59D-43E3-91C8-18E4458CE1DC}" type="presOf" srcId="{4EA42658-F13E-4616-A442-F1F3745B7733}" destId="{87839672-F92D-4617-A4C7-A2A7CCF67924}" srcOrd="0" destOrd="0" presId="urn:microsoft.com/office/officeart/2005/8/layout/hierarchy2"/>
    <dgm:cxn modelId="{A62D8A34-BC98-4D64-A75E-B17FDCA37892}" srcId="{0A335487-0D64-4E26-86BE-E48BB2E93CA9}" destId="{CBD8078E-33D6-41B7-BBA3-F5D72DAD481A}" srcOrd="1" destOrd="0" parTransId="{4EA42658-F13E-4616-A442-F1F3745B7733}" sibTransId="{688C9620-FABB-4006-AD27-6797BD44B25D}"/>
    <dgm:cxn modelId="{1F92AE34-C630-4739-88C1-96338383B73F}" type="presOf" srcId="{813E8BE8-14D9-479B-AD4A-AAF20E611AA3}" destId="{7649277A-7B92-4DEA-BEFF-453E9776628A}" srcOrd="1" destOrd="0" presId="urn:microsoft.com/office/officeart/2005/8/layout/hierarchy2"/>
    <dgm:cxn modelId="{DB28113B-039C-4981-A5FB-B67D6E0FFD28}" srcId="{7B51DBFD-AD81-475F-9DDD-A3E70354E231}" destId="{7193EA64-00AA-4BAD-9C38-9527789BC5AB}" srcOrd="0" destOrd="0" parTransId="{09C8430D-9D51-4FA0-B00F-F3A12F9B284A}" sibTransId="{02A2BFC7-999D-49F9-9387-D3BFA9541B67}"/>
    <dgm:cxn modelId="{47541164-233A-4CBA-924E-5A14B2A4C987}" type="presOf" srcId="{DD5A59A5-D5B4-412E-8CBA-8E51CA3BC747}" destId="{83CB1311-D254-4829-9140-FEF953948A02}" srcOrd="0" destOrd="0" presId="urn:microsoft.com/office/officeart/2005/8/layout/hierarchy2"/>
    <dgm:cxn modelId="{2ED17144-111D-428E-8B18-F678F20C1357}" srcId="{DD5A59A5-D5B4-412E-8CBA-8E51CA3BC747}" destId="{7B51DBFD-AD81-475F-9DDD-A3E70354E231}" srcOrd="4" destOrd="0" parTransId="{96B7C61D-9CEC-4F12-AB30-5196C359BB96}" sibTransId="{F52703CF-C48F-408E-A55F-646E31C7013B}"/>
    <dgm:cxn modelId="{F540A744-BDDB-4E69-BA89-6A9146EC4C7C}" type="presOf" srcId="{CBD8078E-33D6-41B7-BBA3-F5D72DAD481A}" destId="{E6D5D198-5040-4214-A923-909B436B1B9F}" srcOrd="0" destOrd="0" presId="urn:microsoft.com/office/officeart/2005/8/layout/hierarchy2"/>
    <dgm:cxn modelId="{F8D8FB68-C7FB-4589-A171-90D65BDAE46D}" type="presOf" srcId="{56408C9E-1C5C-4DD3-8A5B-DB3B1B6FDAD1}" destId="{40D6E0D7-3B20-4B46-90B2-877006EE3E96}" srcOrd="0" destOrd="0" presId="urn:microsoft.com/office/officeart/2005/8/layout/hierarchy2"/>
    <dgm:cxn modelId="{536CC16A-062F-4FC4-B523-9815DABD7BAF}" srcId="{DD5A59A5-D5B4-412E-8CBA-8E51CA3BC747}" destId="{0A335487-0D64-4E26-86BE-E48BB2E93CA9}" srcOrd="3" destOrd="0" parTransId="{D4BD72DC-D992-4754-BC22-B72F4CFC33FE}" sibTransId="{50FBB316-AE0B-4135-A789-6CE832408D10}"/>
    <dgm:cxn modelId="{E48E196D-92EC-4CC2-87CB-3E4EFF968640}" type="presOf" srcId="{09C8430D-9D51-4FA0-B00F-F3A12F9B284A}" destId="{5C97B42C-F488-423D-8D84-59BC020ECCE5}" srcOrd="0" destOrd="0" presId="urn:microsoft.com/office/officeart/2005/8/layout/hierarchy2"/>
    <dgm:cxn modelId="{4225956D-0DF2-4F7F-AC98-0D9390861299}" srcId="{B62F64FC-D7B7-4EDF-B3BF-764D07FD3806}" destId="{82981EA9-3BAF-403A-B891-F5CC9FC5ACFC}" srcOrd="1" destOrd="0" parTransId="{08E5DCCD-2823-46A4-A94D-CC8A48ACC510}" sibTransId="{6AF3BC07-FEAA-45F8-A427-FABE9D2C8E7B}"/>
    <dgm:cxn modelId="{4694D751-0CA7-4320-93FD-1FBF7986F386}" type="presOf" srcId="{D0C4AEC5-99C5-4C38-AADC-F615722C4FA1}" destId="{7F9324DE-6E2E-4F55-BF45-6A71EEE99E8E}" srcOrd="0" destOrd="0" presId="urn:microsoft.com/office/officeart/2005/8/layout/hierarchy2"/>
    <dgm:cxn modelId="{CA29B452-D68A-4624-8B5D-647C224EA01C}" type="presOf" srcId="{F3A76759-431A-4B9D-A8A3-B4074B18E2F3}" destId="{5AEF2405-2294-4BBB-94BC-88E08FD7A86F}" srcOrd="0" destOrd="0" presId="urn:microsoft.com/office/officeart/2005/8/layout/hierarchy2"/>
    <dgm:cxn modelId="{8D863153-6C0F-419A-AEDC-CDBEC73DE092}" type="presOf" srcId="{23491BCF-810E-4DFF-B6F5-7C2AFD23AFCE}" destId="{3881E64D-1CA8-4ED1-872B-4AE908F341B0}" srcOrd="0" destOrd="0" presId="urn:microsoft.com/office/officeart/2005/8/layout/hierarchy2"/>
    <dgm:cxn modelId="{1ED12676-1430-4167-840B-F4EEA47C445B}" type="presOf" srcId="{7B347070-FFF7-40E0-8171-B6C34564981F}" destId="{97D9A274-15F1-4AA0-8979-85FB053FA55C}" srcOrd="0" destOrd="0" presId="urn:microsoft.com/office/officeart/2005/8/layout/hierarchy2"/>
    <dgm:cxn modelId="{EB4CE076-B966-4873-AD7C-04515F1B8C9F}" type="presOf" srcId="{0FBF1465-A5F4-4B40-8DEC-BC29F58CCE89}" destId="{BF4690EB-4B61-44A6-978A-D5C4DD8647D0}" srcOrd="0" destOrd="0" presId="urn:microsoft.com/office/officeart/2005/8/layout/hierarchy2"/>
    <dgm:cxn modelId="{DD50AC57-E5A1-421B-8D43-FB09495303C1}" type="presOf" srcId="{56408C9E-1C5C-4DD3-8A5B-DB3B1B6FDAD1}" destId="{47698CBB-F9EF-4D13-855C-9A9C62C0EE2A}" srcOrd="1" destOrd="0" presId="urn:microsoft.com/office/officeart/2005/8/layout/hierarchy2"/>
    <dgm:cxn modelId="{1BBCC878-4AD6-4B2A-B029-FC567A6318CF}" type="presOf" srcId="{08E5DCCD-2823-46A4-A94D-CC8A48ACC510}" destId="{9B13089A-34C7-4338-ADFC-B88622CCE539}" srcOrd="1" destOrd="0" presId="urn:microsoft.com/office/officeart/2005/8/layout/hierarchy2"/>
    <dgm:cxn modelId="{92BACB7C-013C-4E75-88B7-D579B62E1342}" type="presOf" srcId="{4EA42658-F13E-4616-A442-F1F3745B7733}" destId="{53E874D4-72BD-47E3-A639-CF97981948F3}" srcOrd="1" destOrd="0" presId="urn:microsoft.com/office/officeart/2005/8/layout/hierarchy2"/>
    <dgm:cxn modelId="{93A1D97E-2EF6-4B81-B2AA-BBEBA8018970}" srcId="{DD5A59A5-D5B4-412E-8CBA-8E51CA3BC747}" destId="{7B347070-FFF7-40E0-8171-B6C34564981F}" srcOrd="1" destOrd="0" parTransId="{13FA1DD6-1B69-4C64-87B4-7864B667D467}" sibTransId="{5EF34B34-D87A-4CCF-A7E3-D51E5608B0ED}"/>
    <dgm:cxn modelId="{2FBF7E83-CEDB-4608-B56F-B05CC5551386}" type="presOf" srcId="{F7D990A7-9076-44A4-92C6-491DB75E58CF}" destId="{F085DDF7-ADF9-40A8-85D5-0CE453E56021}" srcOrd="0" destOrd="0" presId="urn:microsoft.com/office/officeart/2005/8/layout/hierarchy2"/>
    <dgm:cxn modelId="{4BA3D489-8857-4870-96A2-5F300639CAB9}" srcId="{93A9E636-D15A-4F86-A193-CC5000955076}" destId="{DD5A59A5-D5B4-412E-8CBA-8E51CA3BC747}" srcOrd="0" destOrd="0" parTransId="{21F57421-6D6B-4D59-8DD1-88EEFF172F3D}" sibTransId="{C0B3A1D1-4939-41DC-B6E2-4A9306FB9320}"/>
    <dgm:cxn modelId="{F66FF189-8FF8-4281-BEE6-8E773ECB0167}" type="presOf" srcId="{C846A229-0EF6-4DC4-A2E1-A871E1042CBD}" destId="{1BCFB7A6-2DEB-4C81-90E4-079DDB9738DA}" srcOrd="0" destOrd="0" presId="urn:microsoft.com/office/officeart/2005/8/layout/hierarchy2"/>
    <dgm:cxn modelId="{A66ACA9B-BC77-4338-B6A1-6A88F8448509}" type="presOf" srcId="{7193EA64-00AA-4BAD-9C38-9527789BC5AB}" destId="{D83E0F4E-2F04-48EF-B169-96DAC457C178}" srcOrd="0" destOrd="0" presId="urn:microsoft.com/office/officeart/2005/8/layout/hierarchy2"/>
    <dgm:cxn modelId="{65EC8F9C-2FCD-42A2-A0B8-F944AB3A613A}" type="presOf" srcId="{9D9CD53C-05CD-4940-BD8C-2BFEA6D3BBB9}" destId="{F085E35C-4F05-46D7-AB56-EDE1DDFBD53D}" srcOrd="0" destOrd="0" presId="urn:microsoft.com/office/officeart/2005/8/layout/hierarchy2"/>
    <dgm:cxn modelId="{1023299D-85C6-4416-92C5-FD1E500A3AC6}" type="presOf" srcId="{7B51DBFD-AD81-475F-9DDD-A3E70354E231}" destId="{7F109E35-FEA9-473F-B1DC-6902EB6ECEB2}" srcOrd="0" destOrd="0" presId="urn:microsoft.com/office/officeart/2005/8/layout/hierarchy2"/>
    <dgm:cxn modelId="{7744E79D-53E3-4582-818F-FB34BA910323}" type="presOf" srcId="{93A9E636-D15A-4F86-A193-CC5000955076}" destId="{361ED003-505F-44AB-B0EC-25413A40D1E4}" srcOrd="0" destOrd="0" presId="urn:microsoft.com/office/officeart/2005/8/layout/hierarchy2"/>
    <dgm:cxn modelId="{B957FBA1-E8CE-45B4-AA6B-D1BC5EF56C1D}" type="presOf" srcId="{E096953F-B7A9-47A4-A436-B1F5E8959037}" destId="{5C71E719-55D4-400B-9EBB-8D7CC6F76BCC}" srcOrd="0" destOrd="0" presId="urn:microsoft.com/office/officeart/2005/8/layout/hierarchy2"/>
    <dgm:cxn modelId="{CD025EA4-290F-431D-BB9D-DBEB2A59FD77}" type="presOf" srcId="{D4BD72DC-D992-4754-BC22-B72F4CFC33FE}" destId="{2B85D160-FED0-4841-A0E6-F06F5DD8A8D5}" srcOrd="1" destOrd="0" presId="urn:microsoft.com/office/officeart/2005/8/layout/hierarchy2"/>
    <dgm:cxn modelId="{03E896AD-40B6-4C81-A716-DF8A98368AB9}" type="presOf" srcId="{6ACB395E-4B7A-4634-BA5E-5DBC5A834E80}" destId="{2385939B-C342-4975-97B3-19560C81BE1E}" srcOrd="0" destOrd="0" presId="urn:microsoft.com/office/officeart/2005/8/layout/hierarchy2"/>
    <dgm:cxn modelId="{5FA4A4AD-F8EA-48A5-A62F-6B2AE247BD6D}" type="presOf" srcId="{23491BCF-810E-4DFF-B6F5-7C2AFD23AFCE}" destId="{BFCE98E2-B2D8-4DAD-B809-27A0DAC9539B}" srcOrd="1" destOrd="0" presId="urn:microsoft.com/office/officeart/2005/8/layout/hierarchy2"/>
    <dgm:cxn modelId="{1F66D6AF-4BCB-44D5-B013-1A14B547DBF2}" srcId="{7B51DBFD-AD81-475F-9DDD-A3E70354E231}" destId="{9D9CD53C-05CD-4940-BD8C-2BFEA6D3BBB9}" srcOrd="1" destOrd="0" parTransId="{E096953F-B7A9-47A4-A436-B1F5E8959037}" sibTransId="{4937301F-10FE-489F-AB3D-65B6FC839347}"/>
    <dgm:cxn modelId="{0E5C6CB1-7447-41C0-83AC-1C2C7A268DD2}" type="presOf" srcId="{D4BD72DC-D992-4754-BC22-B72F4CFC33FE}" destId="{445990A8-4128-49E7-A45B-A4A816C45AB4}" srcOrd="0" destOrd="0" presId="urn:microsoft.com/office/officeart/2005/8/layout/hierarchy2"/>
    <dgm:cxn modelId="{141C4EB1-0916-495B-AAC8-57101D16B798}" type="presOf" srcId="{813E8BE8-14D9-479B-AD4A-AAF20E611AA3}" destId="{A4682659-22F1-4142-B884-2F0E0AA9F80D}" srcOrd="0" destOrd="0" presId="urn:microsoft.com/office/officeart/2005/8/layout/hierarchy2"/>
    <dgm:cxn modelId="{C0E854B3-5407-40E0-89CA-23C7D7D5A4AF}" type="presOf" srcId="{82981EA9-3BAF-403A-B891-F5CC9FC5ACFC}" destId="{3659E8C7-2B60-4717-AC0C-636F2E7ABDFB}" srcOrd="0" destOrd="0" presId="urn:microsoft.com/office/officeart/2005/8/layout/hierarchy2"/>
    <dgm:cxn modelId="{0DE7F0B5-B360-415C-8AAF-B54BAD919A68}" type="presOf" srcId="{B70261FB-6774-4CDC-8FD4-487C1DBB7FAB}" destId="{98E668E7-D366-4917-B5E4-3F150052D0B1}" srcOrd="1" destOrd="0" presId="urn:microsoft.com/office/officeart/2005/8/layout/hierarchy2"/>
    <dgm:cxn modelId="{3A1965B7-B823-438F-AF34-C51180CFD1E6}" type="presOf" srcId="{8DFF2037-EB68-4A48-B745-799AC9ED493E}" destId="{C42431E7-97C3-4972-AAC8-A04C466C585A}" srcOrd="0" destOrd="0" presId="urn:microsoft.com/office/officeart/2005/8/layout/hierarchy2"/>
    <dgm:cxn modelId="{9E2CB8BC-52B6-46C3-AE5A-034F802814A3}" type="presOf" srcId="{E096953F-B7A9-47A4-A436-B1F5E8959037}" destId="{6E3563C5-C51F-4FC0-A33A-D1906D91B4EE}" srcOrd="1" destOrd="0" presId="urn:microsoft.com/office/officeart/2005/8/layout/hierarchy2"/>
    <dgm:cxn modelId="{A986A3C3-4A06-460D-9CA0-08B2D65B9E3F}" type="presOf" srcId="{0A335487-0D64-4E26-86BE-E48BB2E93CA9}" destId="{F52A6558-1062-4205-B702-AAF39D9892A8}" srcOrd="0" destOrd="0" presId="urn:microsoft.com/office/officeart/2005/8/layout/hierarchy2"/>
    <dgm:cxn modelId="{6913EAC5-31A8-4C24-AF5E-8A6E67D160B0}" type="presOf" srcId="{FAC830D9-F3F2-4D41-A48E-32718A971263}" destId="{C33C6735-3788-430C-94BA-A7902D5B7519}" srcOrd="0" destOrd="0" presId="urn:microsoft.com/office/officeart/2005/8/layout/hierarchy2"/>
    <dgm:cxn modelId="{0A7F36C9-B856-4B35-9611-2523BFBE0948}" type="presOf" srcId="{B62F64FC-D7B7-4EDF-B3BF-764D07FD3806}" destId="{78DD080A-9BBE-4219-AB35-8C0A6B854446}" srcOrd="0" destOrd="0" presId="urn:microsoft.com/office/officeart/2005/8/layout/hierarchy2"/>
    <dgm:cxn modelId="{267795C9-CADB-4B4C-9697-AD9B393465D9}" type="presOf" srcId="{09C8430D-9D51-4FA0-B00F-F3A12F9B284A}" destId="{748B1357-D2D2-44AD-8B2F-3CD36DCB30C3}" srcOrd="1" destOrd="0" presId="urn:microsoft.com/office/officeart/2005/8/layout/hierarchy2"/>
    <dgm:cxn modelId="{13E59ECB-661A-409B-BDBF-850505A3F0A0}" type="presOf" srcId="{13FA1DD6-1B69-4C64-87B4-7864B667D467}" destId="{711C7200-1A22-477A-A867-A631678F3576}" srcOrd="1" destOrd="0" presId="urn:microsoft.com/office/officeart/2005/8/layout/hierarchy2"/>
    <dgm:cxn modelId="{6B8121CD-18D1-41E4-BB5B-0D6C8E9C2D31}" type="presOf" srcId="{08E5DCCD-2823-46A4-A94D-CC8A48ACC510}" destId="{94742B52-B301-4316-B618-4CF478D86627}" srcOrd="0" destOrd="0" presId="urn:microsoft.com/office/officeart/2005/8/layout/hierarchy2"/>
    <dgm:cxn modelId="{AE0713E2-D509-4803-AF41-8A1A55DB1850}" type="presOf" srcId="{0BA3C2D4-8414-4291-88F9-E01B1325E5E1}" destId="{737EB2BA-CC82-4C34-AC68-1DFAA3B907B2}" srcOrd="0" destOrd="0" presId="urn:microsoft.com/office/officeart/2005/8/layout/hierarchy2"/>
    <dgm:cxn modelId="{35CD6BE4-7CD9-4A63-B934-99ACB8388F67}" srcId="{7B347070-FFF7-40E0-8171-B6C34564981F}" destId="{8DFF2037-EB68-4A48-B745-799AC9ED493E}" srcOrd="1" destOrd="0" parTransId="{813E8BE8-14D9-479B-AD4A-AAF20E611AA3}" sibTransId="{E1695364-F807-402C-9CF6-1E5C2EE1231D}"/>
    <dgm:cxn modelId="{F2095BE9-E15B-4606-89E9-17DF143828A7}" type="presOf" srcId="{0FBF1465-A5F4-4B40-8DEC-BC29F58CCE89}" destId="{42E5600B-9D97-4350-94DF-38ACE2E307F3}" srcOrd="1" destOrd="0" presId="urn:microsoft.com/office/officeart/2005/8/layout/hierarchy2"/>
    <dgm:cxn modelId="{CAFF05EA-B22B-4DA7-BB68-84B7E47E94E1}" type="presOf" srcId="{96B7C61D-9CEC-4F12-AB30-5196C359BB96}" destId="{DB8F4032-6D6D-4CF1-A444-77C65A00D33A}" srcOrd="0" destOrd="0" presId="urn:microsoft.com/office/officeart/2005/8/layout/hierarchy2"/>
    <dgm:cxn modelId="{15B1D7EE-DB29-4815-B055-554F577A3C9D}" type="presOf" srcId="{C0735ED1-4C71-46DB-8BD3-867BAD2971D0}" destId="{9367D778-0CFA-445B-8F68-B62570CA7A9D}" srcOrd="0" destOrd="0" presId="urn:microsoft.com/office/officeart/2005/8/layout/hierarchy2"/>
    <dgm:cxn modelId="{B654BEF6-DA72-47DE-B6F0-1BEA9D9DFBD5}" type="presOf" srcId="{96B7C61D-9CEC-4F12-AB30-5196C359BB96}" destId="{C296A484-AB4C-4A8E-BA1E-7FF1BB4FEA1D}" srcOrd="1" destOrd="0" presId="urn:microsoft.com/office/officeart/2005/8/layout/hierarchy2"/>
    <dgm:cxn modelId="{4E01A5F9-9E59-4B6E-94EA-79BB05FB82D3}" type="presOf" srcId="{B70261FB-6774-4CDC-8FD4-487C1DBB7FAB}" destId="{8E446518-ECDA-486F-956B-4385297F42E3}" srcOrd="0" destOrd="0" presId="urn:microsoft.com/office/officeart/2005/8/layout/hierarchy2"/>
    <dgm:cxn modelId="{1A097009-7DED-4FD8-8189-FA7723FE2273}" type="presParOf" srcId="{361ED003-505F-44AB-B0EC-25413A40D1E4}" destId="{CAA1C1B7-AB09-4136-9339-C58C20A37497}" srcOrd="0" destOrd="0" presId="urn:microsoft.com/office/officeart/2005/8/layout/hierarchy2"/>
    <dgm:cxn modelId="{E1C55406-59A4-4AB1-B6E8-9AD6FBD7AE2B}" type="presParOf" srcId="{CAA1C1B7-AB09-4136-9339-C58C20A37497}" destId="{83CB1311-D254-4829-9140-FEF953948A02}" srcOrd="0" destOrd="0" presId="urn:microsoft.com/office/officeart/2005/8/layout/hierarchy2"/>
    <dgm:cxn modelId="{B6895F99-4F09-4E19-89C4-50D76A091E4F}" type="presParOf" srcId="{CAA1C1B7-AB09-4136-9339-C58C20A37497}" destId="{ABF6DB29-7E8A-4E88-BCC8-BD693E36673D}" srcOrd="1" destOrd="0" presId="urn:microsoft.com/office/officeart/2005/8/layout/hierarchy2"/>
    <dgm:cxn modelId="{5ADE7861-CA15-4767-AB4F-813305A90AC3}" type="presParOf" srcId="{ABF6DB29-7E8A-4E88-BCC8-BD693E36673D}" destId="{8E446518-ECDA-486F-956B-4385297F42E3}" srcOrd="0" destOrd="0" presId="urn:microsoft.com/office/officeart/2005/8/layout/hierarchy2"/>
    <dgm:cxn modelId="{2E1DB3B4-9368-460E-BD80-69539170D082}" type="presParOf" srcId="{8E446518-ECDA-486F-956B-4385297F42E3}" destId="{98E668E7-D366-4917-B5E4-3F150052D0B1}" srcOrd="0" destOrd="0" presId="urn:microsoft.com/office/officeart/2005/8/layout/hierarchy2"/>
    <dgm:cxn modelId="{3F5B066C-E3B8-4236-95CC-988826C8B464}" type="presParOf" srcId="{ABF6DB29-7E8A-4E88-BCC8-BD693E36673D}" destId="{22633940-7DB6-4C66-B1D6-0570A0ACC454}" srcOrd="1" destOrd="0" presId="urn:microsoft.com/office/officeart/2005/8/layout/hierarchy2"/>
    <dgm:cxn modelId="{3816C801-94F9-49C6-8AF2-8606B5409D9A}" type="presParOf" srcId="{22633940-7DB6-4C66-B1D6-0570A0ACC454}" destId="{93F79B14-3A2D-4797-B6A9-34E195ABAF06}" srcOrd="0" destOrd="0" presId="urn:microsoft.com/office/officeart/2005/8/layout/hierarchy2"/>
    <dgm:cxn modelId="{E2879470-EEA7-40BB-9B66-1E36B6A79BBB}" type="presParOf" srcId="{22633940-7DB6-4C66-B1D6-0570A0ACC454}" destId="{F5ACF67C-1B45-4B19-9A9C-5954D4EEA508}" srcOrd="1" destOrd="0" presId="urn:microsoft.com/office/officeart/2005/8/layout/hierarchy2"/>
    <dgm:cxn modelId="{8AFBDC44-2A32-449C-BE84-A7DB9C8CB87F}" type="presParOf" srcId="{ABF6DB29-7E8A-4E88-BCC8-BD693E36673D}" destId="{821D7BCD-B03F-4536-BC00-E05E89F9319E}" srcOrd="2" destOrd="0" presId="urn:microsoft.com/office/officeart/2005/8/layout/hierarchy2"/>
    <dgm:cxn modelId="{88E41559-DBF9-4848-8160-026C118AD412}" type="presParOf" srcId="{821D7BCD-B03F-4536-BC00-E05E89F9319E}" destId="{711C7200-1A22-477A-A867-A631678F3576}" srcOrd="0" destOrd="0" presId="urn:microsoft.com/office/officeart/2005/8/layout/hierarchy2"/>
    <dgm:cxn modelId="{96B4FBBB-DE92-4366-8D54-A757D19B8AA6}" type="presParOf" srcId="{ABF6DB29-7E8A-4E88-BCC8-BD693E36673D}" destId="{FA3B214D-5322-4853-BFF8-B971BFDFFE3B}" srcOrd="3" destOrd="0" presId="urn:microsoft.com/office/officeart/2005/8/layout/hierarchy2"/>
    <dgm:cxn modelId="{3A36A05C-0E5B-409C-982A-8905A047DBC0}" type="presParOf" srcId="{FA3B214D-5322-4853-BFF8-B971BFDFFE3B}" destId="{97D9A274-15F1-4AA0-8979-85FB053FA55C}" srcOrd="0" destOrd="0" presId="urn:microsoft.com/office/officeart/2005/8/layout/hierarchy2"/>
    <dgm:cxn modelId="{AAB88BEF-06E7-4C9C-9319-01AFD2B0AF1A}" type="presParOf" srcId="{FA3B214D-5322-4853-BFF8-B971BFDFFE3B}" destId="{2D62BBC8-F6ED-4B33-91B5-00FABA6F0FB9}" srcOrd="1" destOrd="0" presId="urn:microsoft.com/office/officeart/2005/8/layout/hierarchy2"/>
    <dgm:cxn modelId="{B761E8C6-37EE-456F-87A0-A2B89DF03CB5}" type="presParOf" srcId="{2D62BBC8-F6ED-4B33-91B5-00FABA6F0FB9}" destId="{5AEF2405-2294-4BBB-94BC-88E08FD7A86F}" srcOrd="0" destOrd="0" presId="urn:microsoft.com/office/officeart/2005/8/layout/hierarchy2"/>
    <dgm:cxn modelId="{B34E4DD6-662D-4AB4-9395-25DDE974129A}" type="presParOf" srcId="{5AEF2405-2294-4BBB-94BC-88E08FD7A86F}" destId="{A76977D6-91D4-422F-B4FE-17BCA77FB9F8}" srcOrd="0" destOrd="0" presId="urn:microsoft.com/office/officeart/2005/8/layout/hierarchy2"/>
    <dgm:cxn modelId="{D7D302D4-681F-4D8B-89AE-144491EC401A}" type="presParOf" srcId="{2D62BBC8-F6ED-4B33-91B5-00FABA6F0FB9}" destId="{E24D036E-9D2C-460D-9B82-391A077381EB}" srcOrd="1" destOrd="0" presId="urn:microsoft.com/office/officeart/2005/8/layout/hierarchy2"/>
    <dgm:cxn modelId="{3D831913-7506-45F6-BE41-F2401CB369B5}" type="presParOf" srcId="{E24D036E-9D2C-460D-9B82-391A077381EB}" destId="{9367D778-0CFA-445B-8F68-B62570CA7A9D}" srcOrd="0" destOrd="0" presId="urn:microsoft.com/office/officeart/2005/8/layout/hierarchy2"/>
    <dgm:cxn modelId="{E567F461-9F9E-46AD-A401-DF4C64F91201}" type="presParOf" srcId="{E24D036E-9D2C-460D-9B82-391A077381EB}" destId="{3681BCFD-26F7-4862-A520-CB1810DEB27C}" srcOrd="1" destOrd="0" presId="urn:microsoft.com/office/officeart/2005/8/layout/hierarchy2"/>
    <dgm:cxn modelId="{917AB765-D9E9-46B9-AAF7-8F7461CAE724}" type="presParOf" srcId="{2D62BBC8-F6ED-4B33-91B5-00FABA6F0FB9}" destId="{A4682659-22F1-4142-B884-2F0E0AA9F80D}" srcOrd="2" destOrd="0" presId="urn:microsoft.com/office/officeart/2005/8/layout/hierarchy2"/>
    <dgm:cxn modelId="{67C88E77-84C6-496F-B304-BFE0C511AFD9}" type="presParOf" srcId="{A4682659-22F1-4142-B884-2F0E0AA9F80D}" destId="{7649277A-7B92-4DEA-BEFF-453E9776628A}" srcOrd="0" destOrd="0" presId="urn:microsoft.com/office/officeart/2005/8/layout/hierarchy2"/>
    <dgm:cxn modelId="{003B4255-2F9E-4D20-A2EC-8550F59FFFE0}" type="presParOf" srcId="{2D62BBC8-F6ED-4B33-91B5-00FABA6F0FB9}" destId="{878583B0-8BC9-4725-AF87-A25AFA9E0C2E}" srcOrd="3" destOrd="0" presId="urn:microsoft.com/office/officeart/2005/8/layout/hierarchy2"/>
    <dgm:cxn modelId="{B7E6D5AE-C7AA-40A5-8B33-F5A32F957797}" type="presParOf" srcId="{878583B0-8BC9-4725-AF87-A25AFA9E0C2E}" destId="{C42431E7-97C3-4972-AAC8-A04C466C585A}" srcOrd="0" destOrd="0" presId="urn:microsoft.com/office/officeart/2005/8/layout/hierarchy2"/>
    <dgm:cxn modelId="{549E9278-0A9C-4538-AB22-3A11758D3A83}" type="presParOf" srcId="{878583B0-8BC9-4725-AF87-A25AFA9E0C2E}" destId="{A2965394-654B-4A99-872B-756AD6B0B1DE}" srcOrd="1" destOrd="0" presId="urn:microsoft.com/office/officeart/2005/8/layout/hierarchy2"/>
    <dgm:cxn modelId="{63017685-0A3C-4AD8-BDD2-BBA4118A6CF2}" type="presParOf" srcId="{2D62BBC8-F6ED-4B33-91B5-00FABA6F0FB9}" destId="{3881E64D-1CA8-4ED1-872B-4AE908F341B0}" srcOrd="4" destOrd="0" presId="urn:microsoft.com/office/officeart/2005/8/layout/hierarchy2"/>
    <dgm:cxn modelId="{D776A9B5-86C1-4570-AD37-2E3D014981BD}" type="presParOf" srcId="{3881E64D-1CA8-4ED1-872B-4AE908F341B0}" destId="{BFCE98E2-B2D8-4DAD-B809-27A0DAC9539B}" srcOrd="0" destOrd="0" presId="urn:microsoft.com/office/officeart/2005/8/layout/hierarchy2"/>
    <dgm:cxn modelId="{786BB8D7-729B-4114-893E-B59BCCE0B268}" type="presParOf" srcId="{2D62BBC8-F6ED-4B33-91B5-00FABA6F0FB9}" destId="{371EA0CB-E9C5-4226-97E7-806CB717079B}" srcOrd="5" destOrd="0" presId="urn:microsoft.com/office/officeart/2005/8/layout/hierarchy2"/>
    <dgm:cxn modelId="{8FABCA6C-E15D-44B7-9066-C24924BDB906}" type="presParOf" srcId="{371EA0CB-E9C5-4226-97E7-806CB717079B}" destId="{2385939B-C342-4975-97B3-19560C81BE1E}" srcOrd="0" destOrd="0" presId="urn:microsoft.com/office/officeart/2005/8/layout/hierarchy2"/>
    <dgm:cxn modelId="{6220C6C9-C246-4157-866A-908B1D7AAF1D}" type="presParOf" srcId="{371EA0CB-E9C5-4226-97E7-806CB717079B}" destId="{EBCC2915-DF2D-4D7B-87D6-D54754D04078}" srcOrd="1" destOrd="0" presId="urn:microsoft.com/office/officeart/2005/8/layout/hierarchy2"/>
    <dgm:cxn modelId="{06765F34-0A26-4A2F-8F34-56D1263C6BAD}" type="presParOf" srcId="{2D62BBC8-F6ED-4B33-91B5-00FABA6F0FB9}" destId="{F085DDF7-ADF9-40A8-85D5-0CE453E56021}" srcOrd="6" destOrd="0" presId="urn:microsoft.com/office/officeart/2005/8/layout/hierarchy2"/>
    <dgm:cxn modelId="{9FB2D732-0D27-4777-8252-0DE0EA8E4059}" type="presParOf" srcId="{F085DDF7-ADF9-40A8-85D5-0CE453E56021}" destId="{CC946F4C-0A56-4BC6-B206-8AB1FAD31673}" srcOrd="0" destOrd="0" presId="urn:microsoft.com/office/officeart/2005/8/layout/hierarchy2"/>
    <dgm:cxn modelId="{0DC327FB-D269-4054-AE07-E01A47E14629}" type="presParOf" srcId="{2D62BBC8-F6ED-4B33-91B5-00FABA6F0FB9}" destId="{CC48A94A-023A-411A-BEC1-4CD33338E24E}" srcOrd="7" destOrd="0" presId="urn:microsoft.com/office/officeart/2005/8/layout/hierarchy2"/>
    <dgm:cxn modelId="{ED72CFC4-E7AB-46C2-B323-73FB175158D1}" type="presParOf" srcId="{CC48A94A-023A-411A-BEC1-4CD33338E24E}" destId="{7F9324DE-6E2E-4F55-BF45-6A71EEE99E8E}" srcOrd="0" destOrd="0" presId="urn:microsoft.com/office/officeart/2005/8/layout/hierarchy2"/>
    <dgm:cxn modelId="{66D9CF40-44C8-48DF-B85D-0075C07506F0}" type="presParOf" srcId="{CC48A94A-023A-411A-BEC1-4CD33338E24E}" destId="{318F8B15-2965-4ABE-BFE8-3D460A90CB43}" srcOrd="1" destOrd="0" presId="urn:microsoft.com/office/officeart/2005/8/layout/hierarchy2"/>
    <dgm:cxn modelId="{831C066A-2C47-4D1D-B2C2-458610DBA5D9}" type="presParOf" srcId="{ABF6DB29-7E8A-4E88-BCC8-BD693E36673D}" destId="{40D6E0D7-3B20-4B46-90B2-877006EE3E96}" srcOrd="4" destOrd="0" presId="urn:microsoft.com/office/officeart/2005/8/layout/hierarchy2"/>
    <dgm:cxn modelId="{E0E2DE0A-3470-41B2-BC62-18C53A5B63C4}" type="presParOf" srcId="{40D6E0D7-3B20-4B46-90B2-877006EE3E96}" destId="{47698CBB-F9EF-4D13-855C-9A9C62C0EE2A}" srcOrd="0" destOrd="0" presId="urn:microsoft.com/office/officeart/2005/8/layout/hierarchy2"/>
    <dgm:cxn modelId="{668D03E9-8531-47B5-B254-DA6CDBE242D2}" type="presParOf" srcId="{ABF6DB29-7E8A-4E88-BCC8-BD693E36673D}" destId="{D47C9C08-0C66-423C-BB38-2CBA6979087E}" srcOrd="5" destOrd="0" presId="urn:microsoft.com/office/officeart/2005/8/layout/hierarchy2"/>
    <dgm:cxn modelId="{011FEB7B-EBA2-43D5-8EDD-CFEB6A7E4F12}" type="presParOf" srcId="{D47C9C08-0C66-423C-BB38-2CBA6979087E}" destId="{78DD080A-9BBE-4219-AB35-8C0A6B854446}" srcOrd="0" destOrd="0" presId="urn:microsoft.com/office/officeart/2005/8/layout/hierarchy2"/>
    <dgm:cxn modelId="{94C31B77-F8F6-4016-82C9-B11EBFC409C5}" type="presParOf" srcId="{D47C9C08-0C66-423C-BB38-2CBA6979087E}" destId="{1EE4A9F4-D75F-4AA0-9D9F-7F47645806BE}" srcOrd="1" destOrd="0" presId="urn:microsoft.com/office/officeart/2005/8/layout/hierarchy2"/>
    <dgm:cxn modelId="{BEACBEE1-49B0-4473-99CC-FB8E58934012}" type="presParOf" srcId="{1EE4A9F4-D75F-4AA0-9D9F-7F47645806BE}" destId="{C33C6735-3788-430C-94BA-A7902D5B7519}" srcOrd="0" destOrd="0" presId="urn:microsoft.com/office/officeart/2005/8/layout/hierarchy2"/>
    <dgm:cxn modelId="{C7E6B738-9AA7-47D0-BD7D-B61DEB4FEA32}" type="presParOf" srcId="{C33C6735-3788-430C-94BA-A7902D5B7519}" destId="{0D184C96-64E0-4ED1-A160-D317B39A7E5E}" srcOrd="0" destOrd="0" presId="urn:microsoft.com/office/officeart/2005/8/layout/hierarchy2"/>
    <dgm:cxn modelId="{1323FC1B-E303-4128-88DE-57CDBB981379}" type="presParOf" srcId="{1EE4A9F4-D75F-4AA0-9D9F-7F47645806BE}" destId="{D7E620CF-9F87-4FCD-B106-193044A7B8EC}" srcOrd="1" destOrd="0" presId="urn:microsoft.com/office/officeart/2005/8/layout/hierarchy2"/>
    <dgm:cxn modelId="{75EBCA9C-7F2F-4C29-88DF-E9889E9E7FB9}" type="presParOf" srcId="{D7E620CF-9F87-4FCD-B106-193044A7B8EC}" destId="{737EB2BA-CC82-4C34-AC68-1DFAA3B907B2}" srcOrd="0" destOrd="0" presId="urn:microsoft.com/office/officeart/2005/8/layout/hierarchy2"/>
    <dgm:cxn modelId="{437B4451-1976-4F43-BEA6-763931BE6D5B}" type="presParOf" srcId="{D7E620CF-9F87-4FCD-B106-193044A7B8EC}" destId="{B92579AC-82EB-4AC1-817C-1F0DB383F94F}" srcOrd="1" destOrd="0" presId="urn:microsoft.com/office/officeart/2005/8/layout/hierarchy2"/>
    <dgm:cxn modelId="{FC7604BA-73C9-4381-9DE2-C36F2C093192}" type="presParOf" srcId="{1EE4A9F4-D75F-4AA0-9D9F-7F47645806BE}" destId="{94742B52-B301-4316-B618-4CF478D86627}" srcOrd="2" destOrd="0" presId="urn:microsoft.com/office/officeart/2005/8/layout/hierarchy2"/>
    <dgm:cxn modelId="{2C998F36-B7D5-48E1-994C-26C7FA30C852}" type="presParOf" srcId="{94742B52-B301-4316-B618-4CF478D86627}" destId="{9B13089A-34C7-4338-ADFC-B88622CCE539}" srcOrd="0" destOrd="0" presId="urn:microsoft.com/office/officeart/2005/8/layout/hierarchy2"/>
    <dgm:cxn modelId="{6028EF58-1171-47DD-8FA6-FBDE80A4E95A}" type="presParOf" srcId="{1EE4A9F4-D75F-4AA0-9D9F-7F47645806BE}" destId="{FDAC71D2-AED2-4A85-B7D1-AA6DA6065D10}" srcOrd="3" destOrd="0" presId="urn:microsoft.com/office/officeart/2005/8/layout/hierarchy2"/>
    <dgm:cxn modelId="{D801B3F5-A062-4AEB-BB80-001B3CFD99C9}" type="presParOf" srcId="{FDAC71D2-AED2-4A85-B7D1-AA6DA6065D10}" destId="{3659E8C7-2B60-4717-AC0C-636F2E7ABDFB}" srcOrd="0" destOrd="0" presId="urn:microsoft.com/office/officeart/2005/8/layout/hierarchy2"/>
    <dgm:cxn modelId="{FFA80D08-19C5-4546-809C-03FFB519DCD7}" type="presParOf" srcId="{FDAC71D2-AED2-4A85-B7D1-AA6DA6065D10}" destId="{049D944D-C6FD-427B-AA37-F16C472511DA}" srcOrd="1" destOrd="0" presId="urn:microsoft.com/office/officeart/2005/8/layout/hierarchy2"/>
    <dgm:cxn modelId="{8C5784F6-99D1-4E7A-8808-CABA6F5FD389}" type="presParOf" srcId="{ABF6DB29-7E8A-4E88-BCC8-BD693E36673D}" destId="{445990A8-4128-49E7-A45B-A4A816C45AB4}" srcOrd="6" destOrd="0" presId="urn:microsoft.com/office/officeart/2005/8/layout/hierarchy2"/>
    <dgm:cxn modelId="{DAE6F37C-9834-46B3-A0B1-928E3D00F104}" type="presParOf" srcId="{445990A8-4128-49E7-A45B-A4A816C45AB4}" destId="{2B85D160-FED0-4841-A0E6-F06F5DD8A8D5}" srcOrd="0" destOrd="0" presId="urn:microsoft.com/office/officeart/2005/8/layout/hierarchy2"/>
    <dgm:cxn modelId="{D8334287-0A09-4343-8EB3-408BED2F064F}" type="presParOf" srcId="{ABF6DB29-7E8A-4E88-BCC8-BD693E36673D}" destId="{3D988F27-4018-4FF2-8C06-674119438E49}" srcOrd="7" destOrd="0" presId="urn:microsoft.com/office/officeart/2005/8/layout/hierarchy2"/>
    <dgm:cxn modelId="{BBAD18A5-31B8-465A-B98C-143811FF589A}" type="presParOf" srcId="{3D988F27-4018-4FF2-8C06-674119438E49}" destId="{F52A6558-1062-4205-B702-AAF39D9892A8}" srcOrd="0" destOrd="0" presId="urn:microsoft.com/office/officeart/2005/8/layout/hierarchy2"/>
    <dgm:cxn modelId="{136C6C2A-5D11-485E-9221-A3E6DD97029F}" type="presParOf" srcId="{3D988F27-4018-4FF2-8C06-674119438E49}" destId="{995368A8-9565-4E07-8323-FE242CD9D38A}" srcOrd="1" destOrd="0" presId="urn:microsoft.com/office/officeart/2005/8/layout/hierarchy2"/>
    <dgm:cxn modelId="{7D28DE77-CFA6-47BB-928B-474E1354F6F9}" type="presParOf" srcId="{995368A8-9565-4E07-8323-FE242CD9D38A}" destId="{BF4690EB-4B61-44A6-978A-D5C4DD8647D0}" srcOrd="0" destOrd="0" presId="urn:microsoft.com/office/officeart/2005/8/layout/hierarchy2"/>
    <dgm:cxn modelId="{179B63EE-C54E-498C-85C3-201318C46E6A}" type="presParOf" srcId="{BF4690EB-4B61-44A6-978A-D5C4DD8647D0}" destId="{42E5600B-9D97-4350-94DF-38ACE2E307F3}" srcOrd="0" destOrd="0" presId="urn:microsoft.com/office/officeart/2005/8/layout/hierarchy2"/>
    <dgm:cxn modelId="{F3E4BC9A-808D-44CC-A980-937FC95F0F12}" type="presParOf" srcId="{995368A8-9565-4E07-8323-FE242CD9D38A}" destId="{6BD3EE9A-C4BB-4FB5-8397-467410F91C29}" srcOrd="1" destOrd="0" presId="urn:microsoft.com/office/officeart/2005/8/layout/hierarchy2"/>
    <dgm:cxn modelId="{0C08BA99-1D56-43E2-8123-D47CB9E27049}" type="presParOf" srcId="{6BD3EE9A-C4BB-4FB5-8397-467410F91C29}" destId="{1BCFB7A6-2DEB-4C81-90E4-079DDB9738DA}" srcOrd="0" destOrd="0" presId="urn:microsoft.com/office/officeart/2005/8/layout/hierarchy2"/>
    <dgm:cxn modelId="{FE8B041F-B4DC-4BBA-AA7A-B3B61E40F6F9}" type="presParOf" srcId="{6BD3EE9A-C4BB-4FB5-8397-467410F91C29}" destId="{266532BA-AB52-4DE9-98A0-11C20B3F41F1}" srcOrd="1" destOrd="0" presId="urn:microsoft.com/office/officeart/2005/8/layout/hierarchy2"/>
    <dgm:cxn modelId="{1D04D298-60A5-4F10-B5C7-C0B2BDD1DF81}" type="presParOf" srcId="{995368A8-9565-4E07-8323-FE242CD9D38A}" destId="{87839672-F92D-4617-A4C7-A2A7CCF67924}" srcOrd="2" destOrd="0" presId="urn:microsoft.com/office/officeart/2005/8/layout/hierarchy2"/>
    <dgm:cxn modelId="{C068E805-6F8F-4410-9D8C-2ADF631974D6}" type="presParOf" srcId="{87839672-F92D-4617-A4C7-A2A7CCF67924}" destId="{53E874D4-72BD-47E3-A639-CF97981948F3}" srcOrd="0" destOrd="0" presId="urn:microsoft.com/office/officeart/2005/8/layout/hierarchy2"/>
    <dgm:cxn modelId="{8A211D15-E35F-4549-A9D8-51CD1248C182}" type="presParOf" srcId="{995368A8-9565-4E07-8323-FE242CD9D38A}" destId="{69EEBBB7-FAFE-486A-B663-722B87FD307D}" srcOrd="3" destOrd="0" presId="urn:microsoft.com/office/officeart/2005/8/layout/hierarchy2"/>
    <dgm:cxn modelId="{F6E26615-382C-4890-AFB7-3A8821A2BF17}" type="presParOf" srcId="{69EEBBB7-FAFE-486A-B663-722B87FD307D}" destId="{E6D5D198-5040-4214-A923-909B436B1B9F}" srcOrd="0" destOrd="0" presId="urn:microsoft.com/office/officeart/2005/8/layout/hierarchy2"/>
    <dgm:cxn modelId="{2AB9F526-0571-4AA5-8BA1-10A716DF21AD}" type="presParOf" srcId="{69EEBBB7-FAFE-486A-B663-722B87FD307D}" destId="{C9EDC383-8CC1-43CB-97AF-80EBB16849FD}" srcOrd="1" destOrd="0" presId="urn:microsoft.com/office/officeart/2005/8/layout/hierarchy2"/>
    <dgm:cxn modelId="{13744FE5-81F2-4715-9E18-42C6E41E5746}" type="presParOf" srcId="{ABF6DB29-7E8A-4E88-BCC8-BD693E36673D}" destId="{DB8F4032-6D6D-4CF1-A444-77C65A00D33A}" srcOrd="8" destOrd="0" presId="urn:microsoft.com/office/officeart/2005/8/layout/hierarchy2"/>
    <dgm:cxn modelId="{F5B7E056-F7B1-480D-98E3-ED90C044FA79}" type="presParOf" srcId="{DB8F4032-6D6D-4CF1-A444-77C65A00D33A}" destId="{C296A484-AB4C-4A8E-BA1E-7FF1BB4FEA1D}" srcOrd="0" destOrd="0" presId="urn:microsoft.com/office/officeart/2005/8/layout/hierarchy2"/>
    <dgm:cxn modelId="{696BA8F5-554A-4A7F-A0A5-81F7D1C36C7A}" type="presParOf" srcId="{ABF6DB29-7E8A-4E88-BCC8-BD693E36673D}" destId="{BE3261CD-CB7A-4471-AB56-9D7F3C3F87FF}" srcOrd="9" destOrd="0" presId="urn:microsoft.com/office/officeart/2005/8/layout/hierarchy2"/>
    <dgm:cxn modelId="{E4832DCB-5618-44A9-BEE5-3CBD124841C4}" type="presParOf" srcId="{BE3261CD-CB7A-4471-AB56-9D7F3C3F87FF}" destId="{7F109E35-FEA9-473F-B1DC-6902EB6ECEB2}" srcOrd="0" destOrd="0" presId="urn:microsoft.com/office/officeart/2005/8/layout/hierarchy2"/>
    <dgm:cxn modelId="{8209FBCE-1D42-48EF-A884-8B904E2EDC53}" type="presParOf" srcId="{BE3261CD-CB7A-4471-AB56-9D7F3C3F87FF}" destId="{0B5DF4C2-B4C2-4EAD-A7C3-E4DD28504F27}" srcOrd="1" destOrd="0" presId="urn:microsoft.com/office/officeart/2005/8/layout/hierarchy2"/>
    <dgm:cxn modelId="{092493EB-6CD6-4AF1-AFD3-776CB3A8DF73}" type="presParOf" srcId="{0B5DF4C2-B4C2-4EAD-A7C3-E4DD28504F27}" destId="{5C97B42C-F488-423D-8D84-59BC020ECCE5}" srcOrd="0" destOrd="0" presId="urn:microsoft.com/office/officeart/2005/8/layout/hierarchy2"/>
    <dgm:cxn modelId="{5A1BEDA6-6A2E-4B5F-B445-B95709561A0B}" type="presParOf" srcId="{5C97B42C-F488-423D-8D84-59BC020ECCE5}" destId="{748B1357-D2D2-44AD-8B2F-3CD36DCB30C3}" srcOrd="0" destOrd="0" presId="urn:microsoft.com/office/officeart/2005/8/layout/hierarchy2"/>
    <dgm:cxn modelId="{83307F79-F31F-46E2-8AB3-5681B401A19D}" type="presParOf" srcId="{0B5DF4C2-B4C2-4EAD-A7C3-E4DD28504F27}" destId="{837B1321-7FE4-4C77-8F51-29382A7501DB}" srcOrd="1" destOrd="0" presId="urn:microsoft.com/office/officeart/2005/8/layout/hierarchy2"/>
    <dgm:cxn modelId="{3E24FB5E-BC87-4D91-A51C-6A372044B153}" type="presParOf" srcId="{837B1321-7FE4-4C77-8F51-29382A7501DB}" destId="{D83E0F4E-2F04-48EF-B169-96DAC457C178}" srcOrd="0" destOrd="0" presId="urn:microsoft.com/office/officeart/2005/8/layout/hierarchy2"/>
    <dgm:cxn modelId="{C2ED581A-5EBE-4EAD-A1FC-6070443D346B}" type="presParOf" srcId="{837B1321-7FE4-4C77-8F51-29382A7501DB}" destId="{CE36882A-FB74-420C-8A27-23EB6468A623}" srcOrd="1" destOrd="0" presId="urn:microsoft.com/office/officeart/2005/8/layout/hierarchy2"/>
    <dgm:cxn modelId="{21906F63-C79A-4759-A499-490C34BFC9EB}" type="presParOf" srcId="{0B5DF4C2-B4C2-4EAD-A7C3-E4DD28504F27}" destId="{5C71E719-55D4-400B-9EBB-8D7CC6F76BCC}" srcOrd="2" destOrd="0" presId="urn:microsoft.com/office/officeart/2005/8/layout/hierarchy2"/>
    <dgm:cxn modelId="{B03DC9FC-0BF3-40A7-863F-42C3E06E1D9A}" type="presParOf" srcId="{5C71E719-55D4-400B-9EBB-8D7CC6F76BCC}" destId="{6E3563C5-C51F-4FC0-A33A-D1906D91B4EE}" srcOrd="0" destOrd="0" presId="urn:microsoft.com/office/officeart/2005/8/layout/hierarchy2"/>
    <dgm:cxn modelId="{006EE493-3D18-446A-A441-4A0B6C60AFBE}" type="presParOf" srcId="{0B5DF4C2-B4C2-4EAD-A7C3-E4DD28504F27}" destId="{FEDEBD32-8427-41FF-B4C7-ABE582EDCD65}" srcOrd="3" destOrd="0" presId="urn:microsoft.com/office/officeart/2005/8/layout/hierarchy2"/>
    <dgm:cxn modelId="{80FFB958-EC13-4268-9F63-DFD1644CEA78}" type="presParOf" srcId="{FEDEBD32-8427-41FF-B4C7-ABE582EDCD65}" destId="{F085E35C-4F05-46D7-AB56-EDE1DDFBD53D}" srcOrd="0" destOrd="0" presId="urn:microsoft.com/office/officeart/2005/8/layout/hierarchy2"/>
    <dgm:cxn modelId="{B5D83E16-2207-4098-A377-4F392AC822D1}" type="presParOf" srcId="{FEDEBD32-8427-41FF-B4C7-ABE582EDCD65}" destId="{E9C2FC3D-1BBE-460E-8503-F6C7C01CD304}" srcOrd="1" destOrd="0" presId="urn:microsoft.com/office/officeart/2005/8/layout/hierarchy2"/>
  </dgm:cxnLst>
  <dgm:bg>
    <a:effectLst>
      <a:glow rad="63500">
        <a:schemeClr val="accent1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43CFA75-E328-47CD-BF76-2F573DC597CC}" type="doc">
      <dgm:prSet loTypeId="urn:microsoft.com/office/officeart/2005/8/layout/vList4" loCatId="picture" qsTypeId="urn:microsoft.com/office/officeart/2005/8/quickstyle/simple3" qsCatId="simple" csTypeId="urn:microsoft.com/office/officeart/2005/8/colors/accent3_4" csCatId="accent3" phldr="1"/>
      <dgm:spPr/>
      <dgm:t>
        <a:bodyPr/>
        <a:lstStyle/>
        <a:p>
          <a:endParaRPr lang="es-EC"/>
        </a:p>
      </dgm:t>
    </dgm:pt>
    <dgm:pt modelId="{39CCC1D3-9BD9-4A0A-8EB3-9CFFDC0B4BD3}">
      <dgm:prSet phldrT="[Texto]"/>
      <dgm:spPr/>
      <dgm:t>
        <a:bodyPr/>
        <a:lstStyle/>
        <a:p>
          <a:pPr algn="just"/>
          <a:r>
            <a:rPr lang="es-EC" dirty="0">
              <a:latin typeface="Bookman Old Style" panose="02050604050505020204" pitchFamily="18" charset="0"/>
            </a:rPr>
            <a:t>Se puede afirmar que existe poca satisfacción laboral en los docentes de la Universidad Pública Ecuatoriana, generada principalmente por factores de higiene de las Instituciones de </a:t>
          </a:r>
          <a:r>
            <a:rPr lang="es-EC">
              <a:latin typeface="Bookman Old Style" panose="02050604050505020204" pitchFamily="18" charset="0"/>
            </a:rPr>
            <a:t>Educación Superior.</a:t>
          </a:r>
          <a:endParaRPr lang="es-EC" dirty="0">
            <a:latin typeface="Bookman Old Style" panose="02050604050505020204" pitchFamily="18" charset="0"/>
          </a:endParaRPr>
        </a:p>
      </dgm:t>
    </dgm:pt>
    <dgm:pt modelId="{F51C82B9-8177-44C6-9856-886DB2AA3154}" type="parTrans" cxnId="{375ECB48-D9A9-4988-A0BD-843236454B4C}">
      <dgm:prSet/>
      <dgm:spPr/>
      <dgm:t>
        <a:bodyPr/>
        <a:lstStyle/>
        <a:p>
          <a:pPr algn="just"/>
          <a:endParaRPr lang="es-EC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2894C22F-3C52-40D1-8DAE-EDFA88A98C48}" type="sibTrans" cxnId="{375ECB48-D9A9-4988-A0BD-843236454B4C}">
      <dgm:prSet/>
      <dgm:spPr/>
      <dgm:t>
        <a:bodyPr/>
        <a:lstStyle/>
        <a:p>
          <a:pPr algn="just"/>
          <a:endParaRPr lang="es-EC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C682A5EC-1F95-4BCE-8A3A-F0126ACA2E67}">
      <dgm:prSet/>
      <dgm:spPr/>
      <dgm:t>
        <a:bodyPr/>
        <a:lstStyle/>
        <a:p>
          <a:pPr algn="just"/>
          <a:r>
            <a:rPr lang="es-EC" noProof="0" dirty="0">
              <a:latin typeface="Bookman Old Style" panose="02050604050505020204" pitchFamily="18" charset="0"/>
            </a:rPr>
            <a:t>El criterio neutral, se genera como consecuencia de los deficientes sistemas de comunicación, el desinterés de los  docentes por informarse acerca de las actividades sustantivas de la universidad.</a:t>
          </a:r>
        </a:p>
      </dgm:t>
    </dgm:pt>
    <dgm:pt modelId="{7458D476-E330-4F5F-81BE-B279AD347007}" type="parTrans" cxnId="{1B5708B0-A850-42DD-9B55-54858EC963F4}">
      <dgm:prSet/>
      <dgm:spPr/>
      <dgm:t>
        <a:bodyPr/>
        <a:lstStyle/>
        <a:p>
          <a:pPr algn="just"/>
          <a:endParaRPr lang="es-EC">
            <a:latin typeface="Bookman Old Style" panose="02050604050505020204" pitchFamily="18" charset="0"/>
          </a:endParaRPr>
        </a:p>
      </dgm:t>
    </dgm:pt>
    <dgm:pt modelId="{4EDDEB30-6CAE-44AE-B3CA-B763DE70BD35}" type="sibTrans" cxnId="{1B5708B0-A850-42DD-9B55-54858EC963F4}">
      <dgm:prSet/>
      <dgm:spPr/>
      <dgm:t>
        <a:bodyPr/>
        <a:lstStyle/>
        <a:p>
          <a:pPr algn="just"/>
          <a:endParaRPr lang="es-EC">
            <a:latin typeface="Bookman Old Style" panose="02050604050505020204" pitchFamily="18" charset="0"/>
          </a:endParaRPr>
        </a:p>
      </dgm:t>
    </dgm:pt>
    <dgm:pt modelId="{A54F8331-699F-451D-8A8B-F19568106510}">
      <dgm:prSet/>
      <dgm:spPr/>
      <dgm:t>
        <a:bodyPr/>
        <a:lstStyle/>
        <a:p>
          <a:pPr algn="just"/>
          <a:r>
            <a:rPr lang="es-EC" noProof="0" dirty="0">
              <a:latin typeface="Bookman Old Style" panose="02050604050505020204" pitchFamily="18" charset="0"/>
            </a:rPr>
            <a:t>La total insatisfacción, se origina  por  la inconformidad con el  reconocimiento económico (trabajos investigación y vinculación).</a:t>
          </a:r>
        </a:p>
      </dgm:t>
    </dgm:pt>
    <dgm:pt modelId="{4D1D47BD-6446-4818-BA48-5C79C5040473}" type="parTrans" cxnId="{54A50A04-4875-4B0F-9D3C-D39EC6CD7FC8}">
      <dgm:prSet/>
      <dgm:spPr/>
      <dgm:t>
        <a:bodyPr/>
        <a:lstStyle/>
        <a:p>
          <a:pPr algn="just"/>
          <a:endParaRPr lang="es-EC">
            <a:latin typeface="Bookman Old Style" panose="02050604050505020204" pitchFamily="18" charset="0"/>
          </a:endParaRPr>
        </a:p>
      </dgm:t>
    </dgm:pt>
    <dgm:pt modelId="{49D167AD-8625-4B88-97D6-535633C38C87}" type="sibTrans" cxnId="{54A50A04-4875-4B0F-9D3C-D39EC6CD7FC8}">
      <dgm:prSet/>
      <dgm:spPr/>
      <dgm:t>
        <a:bodyPr/>
        <a:lstStyle/>
        <a:p>
          <a:pPr algn="just"/>
          <a:endParaRPr lang="es-EC">
            <a:latin typeface="Bookman Old Style" panose="02050604050505020204" pitchFamily="18" charset="0"/>
          </a:endParaRPr>
        </a:p>
      </dgm:t>
    </dgm:pt>
    <dgm:pt modelId="{DE9E0634-8CD6-43FE-80BD-EA13770163B4}">
      <dgm:prSet/>
      <dgm:spPr/>
      <dgm:t>
        <a:bodyPr/>
        <a:lstStyle/>
        <a:p>
          <a:pPr algn="just"/>
          <a:r>
            <a:rPr lang="es-EC" noProof="0" dirty="0">
              <a:latin typeface="Bookman Old Style" panose="02050604050505020204" pitchFamily="18" charset="0"/>
            </a:rPr>
            <a:t>  La total satisfacción se relaciona con la  disponibilidad de canchas deportivas y espacios verdes.</a:t>
          </a:r>
        </a:p>
      </dgm:t>
    </dgm:pt>
    <dgm:pt modelId="{9C98108E-672B-4D17-8D29-32D746146A80}" type="parTrans" cxnId="{6ED05538-8E7F-4123-8982-97087B868EBD}">
      <dgm:prSet/>
      <dgm:spPr/>
      <dgm:t>
        <a:bodyPr/>
        <a:lstStyle/>
        <a:p>
          <a:pPr algn="just"/>
          <a:endParaRPr lang="es-EC">
            <a:latin typeface="Bookman Old Style" panose="02050604050505020204" pitchFamily="18" charset="0"/>
          </a:endParaRPr>
        </a:p>
      </dgm:t>
    </dgm:pt>
    <dgm:pt modelId="{048C9BCE-C167-4030-A8F3-9133E5828130}" type="sibTrans" cxnId="{6ED05538-8E7F-4123-8982-97087B868EBD}">
      <dgm:prSet/>
      <dgm:spPr/>
      <dgm:t>
        <a:bodyPr/>
        <a:lstStyle/>
        <a:p>
          <a:pPr algn="just"/>
          <a:endParaRPr lang="es-EC">
            <a:latin typeface="Bookman Old Style" panose="02050604050505020204" pitchFamily="18" charset="0"/>
          </a:endParaRPr>
        </a:p>
      </dgm:t>
    </dgm:pt>
    <dgm:pt modelId="{9FE59B98-AF50-4912-BC8D-537602A3E67E}" type="pres">
      <dgm:prSet presAssocID="{143CFA75-E328-47CD-BF76-2F573DC597CC}" presName="linear" presStyleCnt="0">
        <dgm:presLayoutVars>
          <dgm:dir/>
          <dgm:resizeHandles val="exact"/>
        </dgm:presLayoutVars>
      </dgm:prSet>
      <dgm:spPr/>
    </dgm:pt>
    <dgm:pt modelId="{90E81FAD-905E-40F5-81CB-6A8EAC326C97}" type="pres">
      <dgm:prSet presAssocID="{39CCC1D3-9BD9-4A0A-8EB3-9CFFDC0B4BD3}" presName="comp" presStyleCnt="0"/>
      <dgm:spPr/>
    </dgm:pt>
    <dgm:pt modelId="{82F0554E-D166-459C-9859-14EE647FBE92}" type="pres">
      <dgm:prSet presAssocID="{39CCC1D3-9BD9-4A0A-8EB3-9CFFDC0B4BD3}" presName="box" presStyleLbl="node1" presStyleIdx="0" presStyleCnt="4"/>
      <dgm:spPr/>
    </dgm:pt>
    <dgm:pt modelId="{4C831F55-AE0A-4D52-8EC5-E2B1F56CDBB6}" type="pres">
      <dgm:prSet presAssocID="{39CCC1D3-9BD9-4A0A-8EB3-9CFFDC0B4BD3}" presName="img" presStyleLbl="fgImgPlace1" presStyleIdx="0" presStyleCnt="4"/>
      <dgm:spPr>
        <a:blipFill rotWithShape="1">
          <a:blip xmlns:r="http://schemas.openxmlformats.org/officeDocument/2006/relationships" r:embed="rId1"/>
          <a:srcRect/>
          <a:stretch>
            <a:fillRect l="-7000" r="-7000"/>
          </a:stretch>
        </a:blipFill>
      </dgm:spPr>
    </dgm:pt>
    <dgm:pt modelId="{8CC981D3-8776-45B8-B220-C8791EE6F93B}" type="pres">
      <dgm:prSet presAssocID="{39CCC1D3-9BD9-4A0A-8EB3-9CFFDC0B4BD3}" presName="text" presStyleLbl="node1" presStyleIdx="0" presStyleCnt="4">
        <dgm:presLayoutVars>
          <dgm:bulletEnabled val="1"/>
        </dgm:presLayoutVars>
      </dgm:prSet>
      <dgm:spPr/>
    </dgm:pt>
    <dgm:pt modelId="{EF6CA0F5-2B7C-432C-8816-092B16594498}" type="pres">
      <dgm:prSet presAssocID="{2894C22F-3C52-40D1-8DAE-EDFA88A98C48}" presName="spacer" presStyleCnt="0"/>
      <dgm:spPr/>
    </dgm:pt>
    <dgm:pt modelId="{E9F86AB2-AAB6-4EBB-9688-607FE0E609E3}" type="pres">
      <dgm:prSet presAssocID="{C682A5EC-1F95-4BCE-8A3A-F0126ACA2E67}" presName="comp" presStyleCnt="0"/>
      <dgm:spPr/>
    </dgm:pt>
    <dgm:pt modelId="{56F70983-A1E2-4EC5-A2D5-48300F932FEC}" type="pres">
      <dgm:prSet presAssocID="{C682A5EC-1F95-4BCE-8A3A-F0126ACA2E67}" presName="box" presStyleLbl="node1" presStyleIdx="1" presStyleCnt="4"/>
      <dgm:spPr/>
    </dgm:pt>
    <dgm:pt modelId="{A680D6C2-EF21-4827-90D1-86B5F8360506}" type="pres">
      <dgm:prSet presAssocID="{C682A5EC-1F95-4BCE-8A3A-F0126ACA2E67}" presName="img" presStyleLbl="fgImgPlace1" presStyleIdx="1" presStyleCnt="4"/>
      <dgm:spPr>
        <a:blipFill rotWithShape="1">
          <a:blip xmlns:r="http://schemas.openxmlformats.org/officeDocument/2006/relationships" r:embed="rId2"/>
          <a:srcRect/>
          <a:stretch>
            <a:fillRect t="-36000" b="-36000"/>
          </a:stretch>
        </a:blipFill>
      </dgm:spPr>
    </dgm:pt>
    <dgm:pt modelId="{FFE2BE48-48FD-4BC9-8923-EF55495F21BD}" type="pres">
      <dgm:prSet presAssocID="{C682A5EC-1F95-4BCE-8A3A-F0126ACA2E67}" presName="text" presStyleLbl="node1" presStyleIdx="1" presStyleCnt="4">
        <dgm:presLayoutVars>
          <dgm:bulletEnabled val="1"/>
        </dgm:presLayoutVars>
      </dgm:prSet>
      <dgm:spPr/>
    </dgm:pt>
    <dgm:pt modelId="{659CCAF0-9C86-4422-B4D9-BC7B1FE7DF9A}" type="pres">
      <dgm:prSet presAssocID="{4EDDEB30-6CAE-44AE-B3CA-B763DE70BD35}" presName="spacer" presStyleCnt="0"/>
      <dgm:spPr/>
    </dgm:pt>
    <dgm:pt modelId="{ED8EF90F-2232-44A7-A69C-C6279E9998A1}" type="pres">
      <dgm:prSet presAssocID="{A54F8331-699F-451D-8A8B-F19568106510}" presName="comp" presStyleCnt="0"/>
      <dgm:spPr/>
    </dgm:pt>
    <dgm:pt modelId="{D025E196-2882-4B12-AD53-2484696D3789}" type="pres">
      <dgm:prSet presAssocID="{A54F8331-699F-451D-8A8B-F19568106510}" presName="box" presStyleLbl="node1" presStyleIdx="2" presStyleCnt="4"/>
      <dgm:spPr/>
    </dgm:pt>
    <dgm:pt modelId="{FF9FF536-EC5B-40DD-A77C-03B6EA4C395D}" type="pres">
      <dgm:prSet presAssocID="{A54F8331-699F-451D-8A8B-F19568106510}" presName="img" presStyleLbl="fg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 t="-39000" b="-39000"/>
          </a:stretch>
        </a:blipFill>
      </dgm:spPr>
    </dgm:pt>
    <dgm:pt modelId="{AF0FCAD6-7873-4C4C-8A15-2C2286D792E0}" type="pres">
      <dgm:prSet presAssocID="{A54F8331-699F-451D-8A8B-F19568106510}" presName="text" presStyleLbl="node1" presStyleIdx="2" presStyleCnt="4">
        <dgm:presLayoutVars>
          <dgm:bulletEnabled val="1"/>
        </dgm:presLayoutVars>
      </dgm:prSet>
      <dgm:spPr/>
    </dgm:pt>
    <dgm:pt modelId="{E989B62E-5A2A-46E6-BC88-46193A7E2A73}" type="pres">
      <dgm:prSet presAssocID="{49D167AD-8625-4B88-97D6-535633C38C87}" presName="spacer" presStyleCnt="0"/>
      <dgm:spPr/>
    </dgm:pt>
    <dgm:pt modelId="{22DD4F72-B3CC-4840-B4FE-836C8639C41D}" type="pres">
      <dgm:prSet presAssocID="{DE9E0634-8CD6-43FE-80BD-EA13770163B4}" presName="comp" presStyleCnt="0"/>
      <dgm:spPr/>
    </dgm:pt>
    <dgm:pt modelId="{648C0235-1978-4400-800F-23CEA2B4DFED}" type="pres">
      <dgm:prSet presAssocID="{DE9E0634-8CD6-43FE-80BD-EA13770163B4}" presName="box" presStyleLbl="node1" presStyleIdx="3" presStyleCnt="4"/>
      <dgm:spPr/>
    </dgm:pt>
    <dgm:pt modelId="{20E3CD0C-0FF9-462A-9FC3-DEB744CB62AA}" type="pres">
      <dgm:prSet presAssocID="{DE9E0634-8CD6-43FE-80BD-EA13770163B4}" presName="img" presStyleLbl="fg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 t="-129000" b="-129000"/>
          </a:stretch>
        </a:blipFill>
      </dgm:spPr>
    </dgm:pt>
    <dgm:pt modelId="{35C30B6D-2915-42E8-B307-5D9F4A9E48E5}" type="pres">
      <dgm:prSet presAssocID="{DE9E0634-8CD6-43FE-80BD-EA13770163B4}" presName="text" presStyleLbl="node1" presStyleIdx="3" presStyleCnt="4">
        <dgm:presLayoutVars>
          <dgm:bulletEnabled val="1"/>
        </dgm:presLayoutVars>
      </dgm:prSet>
      <dgm:spPr/>
    </dgm:pt>
  </dgm:ptLst>
  <dgm:cxnLst>
    <dgm:cxn modelId="{105D6200-77D5-4CC8-BB6F-FBBEC794B57F}" type="presOf" srcId="{DE9E0634-8CD6-43FE-80BD-EA13770163B4}" destId="{648C0235-1978-4400-800F-23CEA2B4DFED}" srcOrd="0" destOrd="0" presId="urn:microsoft.com/office/officeart/2005/8/layout/vList4"/>
    <dgm:cxn modelId="{A1043B02-4007-4A8F-B775-390CCF6663B9}" type="presOf" srcId="{143CFA75-E328-47CD-BF76-2F573DC597CC}" destId="{9FE59B98-AF50-4912-BC8D-537602A3E67E}" srcOrd="0" destOrd="0" presId="urn:microsoft.com/office/officeart/2005/8/layout/vList4"/>
    <dgm:cxn modelId="{54A50A04-4875-4B0F-9D3C-D39EC6CD7FC8}" srcId="{143CFA75-E328-47CD-BF76-2F573DC597CC}" destId="{A54F8331-699F-451D-8A8B-F19568106510}" srcOrd="2" destOrd="0" parTransId="{4D1D47BD-6446-4818-BA48-5C79C5040473}" sibTransId="{49D167AD-8625-4B88-97D6-535633C38C87}"/>
    <dgm:cxn modelId="{6E247A12-6869-46F2-9100-29EE8E3751B8}" type="presOf" srcId="{C682A5EC-1F95-4BCE-8A3A-F0126ACA2E67}" destId="{FFE2BE48-48FD-4BC9-8923-EF55495F21BD}" srcOrd="1" destOrd="0" presId="urn:microsoft.com/office/officeart/2005/8/layout/vList4"/>
    <dgm:cxn modelId="{6ED05538-8E7F-4123-8982-97087B868EBD}" srcId="{143CFA75-E328-47CD-BF76-2F573DC597CC}" destId="{DE9E0634-8CD6-43FE-80BD-EA13770163B4}" srcOrd="3" destOrd="0" parTransId="{9C98108E-672B-4D17-8D29-32D746146A80}" sibTransId="{048C9BCE-C167-4030-A8F3-9133E5828130}"/>
    <dgm:cxn modelId="{375ECB48-D9A9-4988-A0BD-843236454B4C}" srcId="{143CFA75-E328-47CD-BF76-2F573DC597CC}" destId="{39CCC1D3-9BD9-4A0A-8EB3-9CFFDC0B4BD3}" srcOrd="0" destOrd="0" parTransId="{F51C82B9-8177-44C6-9856-886DB2AA3154}" sibTransId="{2894C22F-3C52-40D1-8DAE-EDFA88A98C48}"/>
    <dgm:cxn modelId="{F215DA83-FAC6-47A2-B141-6BC1B50EA22B}" type="presOf" srcId="{A54F8331-699F-451D-8A8B-F19568106510}" destId="{AF0FCAD6-7873-4C4C-8A15-2C2286D792E0}" srcOrd="1" destOrd="0" presId="urn:microsoft.com/office/officeart/2005/8/layout/vList4"/>
    <dgm:cxn modelId="{F45AC4AE-8C13-47F9-95E1-4BFD93858E20}" type="presOf" srcId="{DE9E0634-8CD6-43FE-80BD-EA13770163B4}" destId="{35C30B6D-2915-42E8-B307-5D9F4A9E48E5}" srcOrd="1" destOrd="0" presId="urn:microsoft.com/office/officeart/2005/8/layout/vList4"/>
    <dgm:cxn modelId="{1B5708B0-A850-42DD-9B55-54858EC963F4}" srcId="{143CFA75-E328-47CD-BF76-2F573DC597CC}" destId="{C682A5EC-1F95-4BCE-8A3A-F0126ACA2E67}" srcOrd="1" destOrd="0" parTransId="{7458D476-E330-4F5F-81BE-B279AD347007}" sibTransId="{4EDDEB30-6CAE-44AE-B3CA-B763DE70BD35}"/>
    <dgm:cxn modelId="{A17819BB-2D3E-4229-BE46-C32F15268C25}" type="presOf" srcId="{C682A5EC-1F95-4BCE-8A3A-F0126ACA2E67}" destId="{56F70983-A1E2-4EC5-A2D5-48300F932FEC}" srcOrd="0" destOrd="0" presId="urn:microsoft.com/office/officeart/2005/8/layout/vList4"/>
    <dgm:cxn modelId="{4F9ED1D6-43A4-4878-8B2B-FF76AE3FD100}" type="presOf" srcId="{A54F8331-699F-451D-8A8B-F19568106510}" destId="{D025E196-2882-4B12-AD53-2484696D3789}" srcOrd="0" destOrd="0" presId="urn:microsoft.com/office/officeart/2005/8/layout/vList4"/>
    <dgm:cxn modelId="{BDA3C7DB-5214-4388-806F-3655A526843D}" type="presOf" srcId="{39CCC1D3-9BD9-4A0A-8EB3-9CFFDC0B4BD3}" destId="{82F0554E-D166-459C-9859-14EE647FBE92}" srcOrd="0" destOrd="0" presId="urn:microsoft.com/office/officeart/2005/8/layout/vList4"/>
    <dgm:cxn modelId="{081665FE-4CA7-49FA-9DDE-4CAF371B7C7F}" type="presOf" srcId="{39CCC1D3-9BD9-4A0A-8EB3-9CFFDC0B4BD3}" destId="{8CC981D3-8776-45B8-B220-C8791EE6F93B}" srcOrd="1" destOrd="0" presId="urn:microsoft.com/office/officeart/2005/8/layout/vList4"/>
    <dgm:cxn modelId="{15A4F375-19A9-47FB-9BC7-1FC6926581B4}" type="presParOf" srcId="{9FE59B98-AF50-4912-BC8D-537602A3E67E}" destId="{90E81FAD-905E-40F5-81CB-6A8EAC326C97}" srcOrd="0" destOrd="0" presId="urn:microsoft.com/office/officeart/2005/8/layout/vList4"/>
    <dgm:cxn modelId="{AC8F2BCC-88A1-436E-8561-DAD07C704ED9}" type="presParOf" srcId="{90E81FAD-905E-40F5-81CB-6A8EAC326C97}" destId="{82F0554E-D166-459C-9859-14EE647FBE92}" srcOrd="0" destOrd="0" presId="urn:microsoft.com/office/officeart/2005/8/layout/vList4"/>
    <dgm:cxn modelId="{A578A635-F4E4-4A76-9182-41FACA82E215}" type="presParOf" srcId="{90E81FAD-905E-40F5-81CB-6A8EAC326C97}" destId="{4C831F55-AE0A-4D52-8EC5-E2B1F56CDBB6}" srcOrd="1" destOrd="0" presId="urn:microsoft.com/office/officeart/2005/8/layout/vList4"/>
    <dgm:cxn modelId="{B3B140A1-D2CB-45B9-BD4B-AABEAF2F7DE9}" type="presParOf" srcId="{90E81FAD-905E-40F5-81CB-6A8EAC326C97}" destId="{8CC981D3-8776-45B8-B220-C8791EE6F93B}" srcOrd="2" destOrd="0" presId="urn:microsoft.com/office/officeart/2005/8/layout/vList4"/>
    <dgm:cxn modelId="{6AE102BF-1B73-4495-8FAA-388A7D00604F}" type="presParOf" srcId="{9FE59B98-AF50-4912-BC8D-537602A3E67E}" destId="{EF6CA0F5-2B7C-432C-8816-092B16594498}" srcOrd="1" destOrd="0" presId="urn:microsoft.com/office/officeart/2005/8/layout/vList4"/>
    <dgm:cxn modelId="{408FFBE3-8261-4E6D-961F-FFE08CB79748}" type="presParOf" srcId="{9FE59B98-AF50-4912-BC8D-537602A3E67E}" destId="{E9F86AB2-AAB6-4EBB-9688-607FE0E609E3}" srcOrd="2" destOrd="0" presId="urn:microsoft.com/office/officeart/2005/8/layout/vList4"/>
    <dgm:cxn modelId="{3C3BD81F-B577-4315-A318-21621CAC7907}" type="presParOf" srcId="{E9F86AB2-AAB6-4EBB-9688-607FE0E609E3}" destId="{56F70983-A1E2-4EC5-A2D5-48300F932FEC}" srcOrd="0" destOrd="0" presId="urn:microsoft.com/office/officeart/2005/8/layout/vList4"/>
    <dgm:cxn modelId="{E0C94E2B-9CC4-44DE-823D-8459F40FCC29}" type="presParOf" srcId="{E9F86AB2-AAB6-4EBB-9688-607FE0E609E3}" destId="{A680D6C2-EF21-4827-90D1-86B5F8360506}" srcOrd="1" destOrd="0" presId="urn:microsoft.com/office/officeart/2005/8/layout/vList4"/>
    <dgm:cxn modelId="{51EC978B-0276-48E4-BB07-172938201E84}" type="presParOf" srcId="{E9F86AB2-AAB6-4EBB-9688-607FE0E609E3}" destId="{FFE2BE48-48FD-4BC9-8923-EF55495F21BD}" srcOrd="2" destOrd="0" presId="urn:microsoft.com/office/officeart/2005/8/layout/vList4"/>
    <dgm:cxn modelId="{64FD315D-F5AA-415F-A977-40907DF002C0}" type="presParOf" srcId="{9FE59B98-AF50-4912-BC8D-537602A3E67E}" destId="{659CCAF0-9C86-4422-B4D9-BC7B1FE7DF9A}" srcOrd="3" destOrd="0" presId="urn:microsoft.com/office/officeart/2005/8/layout/vList4"/>
    <dgm:cxn modelId="{823792AC-1F5F-49C0-8421-0F5A3AAAEE14}" type="presParOf" srcId="{9FE59B98-AF50-4912-BC8D-537602A3E67E}" destId="{ED8EF90F-2232-44A7-A69C-C6279E9998A1}" srcOrd="4" destOrd="0" presId="urn:microsoft.com/office/officeart/2005/8/layout/vList4"/>
    <dgm:cxn modelId="{C59E38D2-8BAD-414A-AFD5-A11671AD952F}" type="presParOf" srcId="{ED8EF90F-2232-44A7-A69C-C6279E9998A1}" destId="{D025E196-2882-4B12-AD53-2484696D3789}" srcOrd="0" destOrd="0" presId="urn:microsoft.com/office/officeart/2005/8/layout/vList4"/>
    <dgm:cxn modelId="{FC8BDFE6-2889-4964-A382-3D77B84D846D}" type="presParOf" srcId="{ED8EF90F-2232-44A7-A69C-C6279E9998A1}" destId="{FF9FF536-EC5B-40DD-A77C-03B6EA4C395D}" srcOrd="1" destOrd="0" presId="urn:microsoft.com/office/officeart/2005/8/layout/vList4"/>
    <dgm:cxn modelId="{D14FD5E2-A152-4B2E-BB7B-E05864B53701}" type="presParOf" srcId="{ED8EF90F-2232-44A7-A69C-C6279E9998A1}" destId="{AF0FCAD6-7873-4C4C-8A15-2C2286D792E0}" srcOrd="2" destOrd="0" presId="urn:microsoft.com/office/officeart/2005/8/layout/vList4"/>
    <dgm:cxn modelId="{FF161D37-5E82-468B-B131-72624B30A198}" type="presParOf" srcId="{9FE59B98-AF50-4912-BC8D-537602A3E67E}" destId="{E989B62E-5A2A-46E6-BC88-46193A7E2A73}" srcOrd="5" destOrd="0" presId="urn:microsoft.com/office/officeart/2005/8/layout/vList4"/>
    <dgm:cxn modelId="{0F618724-EEC9-495B-B46D-C28597F7E117}" type="presParOf" srcId="{9FE59B98-AF50-4912-BC8D-537602A3E67E}" destId="{22DD4F72-B3CC-4840-B4FE-836C8639C41D}" srcOrd="6" destOrd="0" presId="urn:microsoft.com/office/officeart/2005/8/layout/vList4"/>
    <dgm:cxn modelId="{A63528F0-1883-49CB-B6EF-D0BE757F0F1D}" type="presParOf" srcId="{22DD4F72-B3CC-4840-B4FE-836C8639C41D}" destId="{648C0235-1978-4400-800F-23CEA2B4DFED}" srcOrd="0" destOrd="0" presId="urn:microsoft.com/office/officeart/2005/8/layout/vList4"/>
    <dgm:cxn modelId="{42EFE06E-819A-4549-BC60-56405B271F5E}" type="presParOf" srcId="{22DD4F72-B3CC-4840-B4FE-836C8639C41D}" destId="{20E3CD0C-0FF9-462A-9FC3-DEB744CB62AA}" srcOrd="1" destOrd="0" presId="urn:microsoft.com/office/officeart/2005/8/layout/vList4"/>
    <dgm:cxn modelId="{D46D1A55-4DEE-4F69-A412-2ED3CFB402D7}" type="presParOf" srcId="{22DD4F72-B3CC-4840-B4FE-836C8639C41D}" destId="{35C30B6D-2915-42E8-B307-5D9F4A9E48E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EC9C91A-67B1-43AB-A53F-1EF5759866BD}" type="doc">
      <dgm:prSet loTypeId="urn:microsoft.com/office/officeart/2008/layout/VerticalCurvedList" loCatId="list" qsTypeId="urn:microsoft.com/office/officeart/2005/8/quickstyle/simple3" qsCatId="simple" csTypeId="urn:microsoft.com/office/officeart/2005/8/colors/accent3_3" csCatId="accent3" phldr="1"/>
      <dgm:spPr/>
      <dgm:t>
        <a:bodyPr/>
        <a:lstStyle/>
        <a:p>
          <a:endParaRPr lang="es-EC"/>
        </a:p>
      </dgm:t>
    </dgm:pt>
    <dgm:pt modelId="{E80276FA-3F47-4A24-A2A6-A86D6DF4685E}">
      <dgm:prSet phldrT="[Texto]" custT="1"/>
      <dgm:spPr/>
      <dgm:t>
        <a:bodyPr/>
        <a:lstStyle/>
        <a:p>
          <a:r>
            <a:rPr lang="es-EC" sz="2000" dirty="0">
              <a:latin typeface="Bookman Old Style" panose="02050604050505020204" pitchFamily="18" charset="0"/>
            </a:rPr>
            <a:t>Es imprescindible realizar  el diseño,  ejecución y validación de un plan orientado al mejoramiento de las condiciones externas que producen la situación laboral actual de los docentes, con el involucramiento de directivos, pares y administrativos. </a:t>
          </a:r>
        </a:p>
      </dgm:t>
    </dgm:pt>
    <dgm:pt modelId="{415DAA07-A8A6-4B6C-8389-1C3455460FB2}" type="parTrans" cxnId="{DE839E00-F58E-4DF4-A75D-F5CD030F7544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AC3F41D4-9498-467B-BA96-D38C2961F844}" type="sibTrans" cxnId="{DE839E00-F58E-4DF4-A75D-F5CD030F7544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84065473-DBC6-4E19-8EDD-ADE9210E8CDA}">
      <dgm:prSet phldrT="[Texto]" custT="1"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es-EC" sz="2000" dirty="0">
              <a:latin typeface="Bookman Old Style" panose="02050604050505020204" pitchFamily="18" charset="0"/>
            </a:rPr>
            <a:t>Se recomienda preservar los espacios físicos destinados para la recreación y la práctica deportiva en beneficio de la salud mental y física de la comunidad universitaria.</a:t>
          </a:r>
        </a:p>
      </dgm:t>
    </dgm:pt>
    <dgm:pt modelId="{E2CED744-34BC-4C69-8AAB-FB8DADD491F2}" type="parTrans" cxnId="{AD492E66-469D-4DA9-8D8B-CEEE44E51BBA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24E1463C-9D1B-4FBB-8719-7376FA977676}" type="sibTrans" cxnId="{AD492E66-469D-4DA9-8D8B-CEEE44E51BBA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65E07D4D-615B-409B-93EA-2A61D18A620D}">
      <dgm:prSet phldrT="[Texto]" custT="1"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es-EC" sz="2000" dirty="0">
              <a:latin typeface="Bookman Old Style" panose="02050604050505020204" pitchFamily="18" charset="0"/>
            </a:rPr>
            <a:t>Es necesario reconocer las capacidades, a través de un plan de carrera para impulsar la participación activa que deviene del compromiso con la actividad académica y organización.</a:t>
          </a:r>
          <a:endParaRPr lang="es-EC" sz="2000" noProof="0" dirty="0">
            <a:latin typeface="Bookman Old Style" panose="02050604050505020204" pitchFamily="18" charset="0"/>
          </a:endParaRPr>
        </a:p>
      </dgm:t>
    </dgm:pt>
    <dgm:pt modelId="{63F72DE5-D9E0-4FD7-92E6-14C42ADE1C16}" type="parTrans" cxnId="{C9A0D675-AF0A-437D-8297-2795E226216F}">
      <dgm:prSet/>
      <dgm:spPr/>
      <dgm:t>
        <a:bodyPr/>
        <a:lstStyle/>
        <a:p>
          <a:endParaRPr lang="es-EC" sz="2000">
            <a:latin typeface="Bookman Old Style" panose="02050604050505020204" pitchFamily="18" charset="0"/>
          </a:endParaRPr>
        </a:p>
      </dgm:t>
    </dgm:pt>
    <dgm:pt modelId="{08501D1F-2B9A-4C2B-B98A-CD0ADA16E165}" type="sibTrans" cxnId="{C9A0D675-AF0A-437D-8297-2795E226216F}">
      <dgm:prSet/>
      <dgm:spPr/>
      <dgm:t>
        <a:bodyPr/>
        <a:lstStyle/>
        <a:p>
          <a:endParaRPr lang="es-EC" sz="2000">
            <a:latin typeface="Bookman Old Style" panose="02050604050505020204" pitchFamily="18" charset="0"/>
          </a:endParaRPr>
        </a:p>
      </dgm:t>
    </dgm:pt>
    <dgm:pt modelId="{95776F7A-428D-43A5-B4F0-225ECEF93084}">
      <dgm:prSet custT="1"/>
      <dgm:spPr/>
      <dgm:t>
        <a:bodyPr/>
        <a:lstStyle/>
        <a:p>
          <a:r>
            <a:rPr lang="es-EC" sz="2000" noProof="0" dirty="0">
              <a:latin typeface="Bookman Old Style" panose="02050604050505020204" pitchFamily="18" charset="0"/>
            </a:rPr>
            <a:t>Se sugiere impulsar la discusión interna para presentar alternativas que permitan el reconocimiento efectivo a las labores de la docencia, investigación y vinculación, desarrolladas en el ámbito de la educación superior.</a:t>
          </a:r>
        </a:p>
      </dgm:t>
    </dgm:pt>
    <dgm:pt modelId="{C66A51CF-4A7B-472E-90B2-FCFFDD16E495}" type="sibTrans" cxnId="{F4DB4738-CEE3-4492-926E-1D0D2B33FFC6}">
      <dgm:prSet/>
      <dgm:spPr/>
      <dgm:t>
        <a:bodyPr/>
        <a:lstStyle/>
        <a:p>
          <a:endParaRPr lang="es-EC" sz="2000">
            <a:latin typeface="Bookman Old Style" panose="02050604050505020204" pitchFamily="18" charset="0"/>
          </a:endParaRPr>
        </a:p>
      </dgm:t>
    </dgm:pt>
    <dgm:pt modelId="{F5CBBF63-E0A9-4031-8304-300F5ED54090}" type="parTrans" cxnId="{F4DB4738-CEE3-4492-926E-1D0D2B33FFC6}">
      <dgm:prSet/>
      <dgm:spPr/>
      <dgm:t>
        <a:bodyPr/>
        <a:lstStyle/>
        <a:p>
          <a:endParaRPr lang="es-EC" sz="2000">
            <a:latin typeface="Bookman Old Style" panose="02050604050505020204" pitchFamily="18" charset="0"/>
          </a:endParaRPr>
        </a:p>
      </dgm:t>
    </dgm:pt>
    <dgm:pt modelId="{561EF5A3-0608-43A2-B56E-ECDD01C23F28}" type="pres">
      <dgm:prSet presAssocID="{BEC9C91A-67B1-43AB-A53F-1EF5759866BD}" presName="Name0" presStyleCnt="0">
        <dgm:presLayoutVars>
          <dgm:chMax val="7"/>
          <dgm:chPref val="7"/>
          <dgm:dir/>
        </dgm:presLayoutVars>
      </dgm:prSet>
      <dgm:spPr/>
    </dgm:pt>
    <dgm:pt modelId="{F893895C-65E9-458B-8748-14C923AB27A1}" type="pres">
      <dgm:prSet presAssocID="{BEC9C91A-67B1-43AB-A53F-1EF5759866BD}" presName="Name1" presStyleCnt="0"/>
      <dgm:spPr/>
    </dgm:pt>
    <dgm:pt modelId="{1D57A854-ED5C-468B-AF33-AA687E1A1D89}" type="pres">
      <dgm:prSet presAssocID="{BEC9C91A-67B1-43AB-A53F-1EF5759866BD}" presName="cycle" presStyleCnt="0"/>
      <dgm:spPr/>
    </dgm:pt>
    <dgm:pt modelId="{72A40EA6-462B-4620-8DAF-2E5FE1F7628E}" type="pres">
      <dgm:prSet presAssocID="{BEC9C91A-67B1-43AB-A53F-1EF5759866BD}" presName="srcNode" presStyleLbl="node1" presStyleIdx="0" presStyleCnt="4"/>
      <dgm:spPr/>
    </dgm:pt>
    <dgm:pt modelId="{8D38BE4C-84DF-4844-95E1-9DDD8E602DAF}" type="pres">
      <dgm:prSet presAssocID="{BEC9C91A-67B1-43AB-A53F-1EF5759866BD}" presName="conn" presStyleLbl="parChTrans1D2" presStyleIdx="0" presStyleCnt="1"/>
      <dgm:spPr/>
    </dgm:pt>
    <dgm:pt modelId="{A219C0CC-425B-46DF-97E0-A7552C804BD8}" type="pres">
      <dgm:prSet presAssocID="{BEC9C91A-67B1-43AB-A53F-1EF5759866BD}" presName="extraNode" presStyleLbl="node1" presStyleIdx="0" presStyleCnt="4"/>
      <dgm:spPr/>
    </dgm:pt>
    <dgm:pt modelId="{5A9E265A-7A87-49FF-9D08-9BB7DB617370}" type="pres">
      <dgm:prSet presAssocID="{BEC9C91A-67B1-43AB-A53F-1EF5759866BD}" presName="dstNode" presStyleLbl="node1" presStyleIdx="0" presStyleCnt="4"/>
      <dgm:spPr/>
    </dgm:pt>
    <dgm:pt modelId="{79A89C9A-9239-4984-9901-7E4AFBE548F6}" type="pres">
      <dgm:prSet presAssocID="{E80276FA-3F47-4A24-A2A6-A86D6DF4685E}" presName="text_1" presStyleLbl="node1" presStyleIdx="0" presStyleCnt="4">
        <dgm:presLayoutVars>
          <dgm:bulletEnabled val="1"/>
        </dgm:presLayoutVars>
      </dgm:prSet>
      <dgm:spPr/>
    </dgm:pt>
    <dgm:pt modelId="{583ACB88-BCC1-4522-B5AF-BE17BD41ABEE}" type="pres">
      <dgm:prSet presAssocID="{E80276FA-3F47-4A24-A2A6-A86D6DF4685E}" presName="accent_1" presStyleCnt="0"/>
      <dgm:spPr/>
    </dgm:pt>
    <dgm:pt modelId="{19C96913-5249-4A52-9210-AA8AB0A3EEA4}" type="pres">
      <dgm:prSet presAssocID="{E80276FA-3F47-4A24-A2A6-A86D6DF4685E}" presName="accentRepeatNode" presStyleLbl="solidFgAcc1" presStyleIdx="0" presStyleCnt="4"/>
      <dgm:spPr>
        <a:blipFill rotWithShape="0">
          <a:blip xmlns:r="http://schemas.openxmlformats.org/officeDocument/2006/relationships" r:embed="rId1"/>
          <a:srcRect/>
          <a:stretch>
            <a:fillRect l="-52000" r="-52000"/>
          </a:stretch>
        </a:blipFill>
      </dgm:spPr>
    </dgm:pt>
    <dgm:pt modelId="{2B867B3F-A349-43AD-B45C-B48A81F2E40D}" type="pres">
      <dgm:prSet presAssocID="{65E07D4D-615B-409B-93EA-2A61D18A620D}" presName="text_2" presStyleLbl="node1" presStyleIdx="1" presStyleCnt="4">
        <dgm:presLayoutVars>
          <dgm:bulletEnabled val="1"/>
        </dgm:presLayoutVars>
      </dgm:prSet>
      <dgm:spPr/>
    </dgm:pt>
    <dgm:pt modelId="{39D805F8-1480-4A7B-A742-CBD933FC0DC6}" type="pres">
      <dgm:prSet presAssocID="{65E07D4D-615B-409B-93EA-2A61D18A620D}" presName="accent_2" presStyleCnt="0"/>
      <dgm:spPr/>
    </dgm:pt>
    <dgm:pt modelId="{3B194B62-7A32-4656-BBB9-69290AF7E003}" type="pres">
      <dgm:prSet presAssocID="{65E07D4D-615B-409B-93EA-2A61D18A620D}" presName="accentRepeatNode" presStyleLbl="solidFgAcc1" presStyleIdx="1" presStyleCnt="4"/>
      <dgm:spPr>
        <a:blipFill rotWithShape="0">
          <a:blip xmlns:r="http://schemas.openxmlformats.org/officeDocument/2006/relationships" r:embed="rId2"/>
          <a:srcRect/>
          <a:stretch>
            <a:fillRect l="-18000" r="-18000"/>
          </a:stretch>
        </a:blipFill>
      </dgm:spPr>
    </dgm:pt>
    <dgm:pt modelId="{83740D96-21D8-404D-BD92-5E2050CC714D}" type="pres">
      <dgm:prSet presAssocID="{95776F7A-428D-43A5-B4F0-225ECEF93084}" presName="text_3" presStyleLbl="node1" presStyleIdx="2" presStyleCnt="4">
        <dgm:presLayoutVars>
          <dgm:bulletEnabled val="1"/>
        </dgm:presLayoutVars>
      </dgm:prSet>
      <dgm:spPr/>
    </dgm:pt>
    <dgm:pt modelId="{B4EF8577-DAF1-4046-AEAE-A0F239F035E2}" type="pres">
      <dgm:prSet presAssocID="{95776F7A-428D-43A5-B4F0-225ECEF93084}" presName="accent_3" presStyleCnt="0"/>
      <dgm:spPr/>
    </dgm:pt>
    <dgm:pt modelId="{9351EE35-99BF-4AD4-B40C-022091715286}" type="pres">
      <dgm:prSet presAssocID="{95776F7A-428D-43A5-B4F0-225ECEF93084}" presName="accentRepeatNode" presStyleLbl="solidFgAcc1" presStyleIdx="2" presStyleCnt="4"/>
      <dgm:spPr>
        <a:blipFill rotWithShape="0"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7C252D2E-D78D-4727-B603-444E11F82826}" type="pres">
      <dgm:prSet presAssocID="{84065473-DBC6-4E19-8EDD-ADE9210E8CDA}" presName="text_4" presStyleLbl="node1" presStyleIdx="3" presStyleCnt="4">
        <dgm:presLayoutVars>
          <dgm:bulletEnabled val="1"/>
        </dgm:presLayoutVars>
      </dgm:prSet>
      <dgm:spPr/>
    </dgm:pt>
    <dgm:pt modelId="{8A21B767-B88A-4185-9012-01B5AC2735A2}" type="pres">
      <dgm:prSet presAssocID="{84065473-DBC6-4E19-8EDD-ADE9210E8CDA}" presName="accent_4" presStyleCnt="0"/>
      <dgm:spPr/>
    </dgm:pt>
    <dgm:pt modelId="{0DE9560F-7266-4C33-A137-039D7442D07F}" type="pres">
      <dgm:prSet presAssocID="{84065473-DBC6-4E19-8EDD-ADE9210E8CDA}" presName="accentRepeatNode" presStyleLbl="solidFgAcc1" presStyleIdx="3" presStyleCnt="4"/>
      <dgm:spPr>
        <a:blipFill rotWithShape="0">
          <a:blip xmlns:r="http://schemas.openxmlformats.org/officeDocument/2006/relationships" r:embed="rId4"/>
          <a:srcRect/>
          <a:stretch>
            <a:fillRect l="-25000" r="-25000"/>
          </a:stretch>
        </a:blipFill>
      </dgm:spPr>
    </dgm:pt>
  </dgm:ptLst>
  <dgm:cxnLst>
    <dgm:cxn modelId="{DE839E00-F58E-4DF4-A75D-F5CD030F7544}" srcId="{BEC9C91A-67B1-43AB-A53F-1EF5759866BD}" destId="{E80276FA-3F47-4A24-A2A6-A86D6DF4685E}" srcOrd="0" destOrd="0" parTransId="{415DAA07-A8A6-4B6C-8389-1C3455460FB2}" sibTransId="{AC3F41D4-9498-467B-BA96-D38C2961F844}"/>
    <dgm:cxn modelId="{D266E017-3090-43B1-83F3-45D0B229B689}" type="presOf" srcId="{65E07D4D-615B-409B-93EA-2A61D18A620D}" destId="{2B867B3F-A349-43AD-B45C-B48A81F2E40D}" srcOrd="0" destOrd="0" presId="urn:microsoft.com/office/officeart/2008/layout/VerticalCurvedList"/>
    <dgm:cxn modelId="{F4DB4738-CEE3-4492-926E-1D0D2B33FFC6}" srcId="{BEC9C91A-67B1-43AB-A53F-1EF5759866BD}" destId="{95776F7A-428D-43A5-B4F0-225ECEF93084}" srcOrd="2" destOrd="0" parTransId="{F5CBBF63-E0A9-4031-8304-300F5ED54090}" sibTransId="{C66A51CF-4A7B-472E-90B2-FCFFDD16E495}"/>
    <dgm:cxn modelId="{9473A341-896E-46F7-8213-238266E425F0}" type="presOf" srcId="{95776F7A-428D-43A5-B4F0-225ECEF93084}" destId="{83740D96-21D8-404D-BD92-5E2050CC714D}" srcOrd="0" destOrd="0" presId="urn:microsoft.com/office/officeart/2008/layout/VerticalCurvedList"/>
    <dgm:cxn modelId="{35166943-3D95-403F-8573-3FC8EFCB94D3}" type="presOf" srcId="{E80276FA-3F47-4A24-A2A6-A86D6DF4685E}" destId="{79A89C9A-9239-4984-9901-7E4AFBE548F6}" srcOrd="0" destOrd="0" presId="urn:microsoft.com/office/officeart/2008/layout/VerticalCurvedList"/>
    <dgm:cxn modelId="{AD492E66-469D-4DA9-8D8B-CEEE44E51BBA}" srcId="{BEC9C91A-67B1-43AB-A53F-1EF5759866BD}" destId="{84065473-DBC6-4E19-8EDD-ADE9210E8CDA}" srcOrd="3" destOrd="0" parTransId="{E2CED744-34BC-4C69-8AAB-FB8DADD491F2}" sibTransId="{24E1463C-9D1B-4FBB-8719-7376FA977676}"/>
    <dgm:cxn modelId="{C9A0D675-AF0A-437D-8297-2795E226216F}" srcId="{BEC9C91A-67B1-43AB-A53F-1EF5759866BD}" destId="{65E07D4D-615B-409B-93EA-2A61D18A620D}" srcOrd="1" destOrd="0" parTransId="{63F72DE5-D9E0-4FD7-92E6-14C42ADE1C16}" sibTransId="{08501D1F-2B9A-4C2B-B98A-CD0ADA16E165}"/>
    <dgm:cxn modelId="{2AAF648D-DCEA-4A7A-9D34-986658708142}" type="presOf" srcId="{AC3F41D4-9498-467B-BA96-D38C2961F844}" destId="{8D38BE4C-84DF-4844-95E1-9DDD8E602DAF}" srcOrd="0" destOrd="0" presId="urn:microsoft.com/office/officeart/2008/layout/VerticalCurvedList"/>
    <dgm:cxn modelId="{D205DAB4-4B8B-4FFA-AB1B-BB00DE728E67}" type="presOf" srcId="{BEC9C91A-67B1-43AB-A53F-1EF5759866BD}" destId="{561EF5A3-0608-43A2-B56E-ECDD01C23F28}" srcOrd="0" destOrd="0" presId="urn:microsoft.com/office/officeart/2008/layout/VerticalCurvedList"/>
    <dgm:cxn modelId="{EEFF28E5-D4B9-4597-A55F-588EE5C9844D}" type="presOf" srcId="{84065473-DBC6-4E19-8EDD-ADE9210E8CDA}" destId="{7C252D2E-D78D-4727-B603-444E11F82826}" srcOrd="0" destOrd="0" presId="urn:microsoft.com/office/officeart/2008/layout/VerticalCurvedList"/>
    <dgm:cxn modelId="{5409A372-4F25-4C81-B631-84AB0D79E930}" type="presParOf" srcId="{561EF5A3-0608-43A2-B56E-ECDD01C23F28}" destId="{F893895C-65E9-458B-8748-14C923AB27A1}" srcOrd="0" destOrd="0" presId="urn:microsoft.com/office/officeart/2008/layout/VerticalCurvedList"/>
    <dgm:cxn modelId="{134BE6F2-6326-4BBD-8C67-F4C5A0EB8645}" type="presParOf" srcId="{F893895C-65E9-458B-8748-14C923AB27A1}" destId="{1D57A854-ED5C-468B-AF33-AA687E1A1D89}" srcOrd="0" destOrd="0" presId="urn:microsoft.com/office/officeart/2008/layout/VerticalCurvedList"/>
    <dgm:cxn modelId="{6EECE5F8-C547-4DBA-8BF5-F9C5BFD31D0D}" type="presParOf" srcId="{1D57A854-ED5C-468B-AF33-AA687E1A1D89}" destId="{72A40EA6-462B-4620-8DAF-2E5FE1F7628E}" srcOrd="0" destOrd="0" presId="urn:microsoft.com/office/officeart/2008/layout/VerticalCurvedList"/>
    <dgm:cxn modelId="{015E509E-FB10-49CA-A05B-43C44BF04BD6}" type="presParOf" srcId="{1D57A854-ED5C-468B-AF33-AA687E1A1D89}" destId="{8D38BE4C-84DF-4844-95E1-9DDD8E602DAF}" srcOrd="1" destOrd="0" presId="urn:microsoft.com/office/officeart/2008/layout/VerticalCurvedList"/>
    <dgm:cxn modelId="{0CC52BB8-5312-4589-8F62-492084EE5D08}" type="presParOf" srcId="{1D57A854-ED5C-468B-AF33-AA687E1A1D89}" destId="{A219C0CC-425B-46DF-97E0-A7552C804BD8}" srcOrd="2" destOrd="0" presId="urn:microsoft.com/office/officeart/2008/layout/VerticalCurvedList"/>
    <dgm:cxn modelId="{8293D6F4-09BF-4623-BAFE-BF156A9F4EBD}" type="presParOf" srcId="{1D57A854-ED5C-468B-AF33-AA687E1A1D89}" destId="{5A9E265A-7A87-49FF-9D08-9BB7DB617370}" srcOrd="3" destOrd="0" presId="urn:microsoft.com/office/officeart/2008/layout/VerticalCurvedList"/>
    <dgm:cxn modelId="{839C30A3-CDC4-422D-8C82-D2975F4CED8B}" type="presParOf" srcId="{F893895C-65E9-458B-8748-14C923AB27A1}" destId="{79A89C9A-9239-4984-9901-7E4AFBE548F6}" srcOrd="1" destOrd="0" presId="urn:microsoft.com/office/officeart/2008/layout/VerticalCurvedList"/>
    <dgm:cxn modelId="{8772ED63-8158-40E4-9854-BB8FF180919C}" type="presParOf" srcId="{F893895C-65E9-458B-8748-14C923AB27A1}" destId="{583ACB88-BCC1-4522-B5AF-BE17BD41ABEE}" srcOrd="2" destOrd="0" presId="urn:microsoft.com/office/officeart/2008/layout/VerticalCurvedList"/>
    <dgm:cxn modelId="{061B9437-FDF4-4300-9139-3B4CCC87E1DF}" type="presParOf" srcId="{583ACB88-BCC1-4522-B5AF-BE17BD41ABEE}" destId="{19C96913-5249-4A52-9210-AA8AB0A3EEA4}" srcOrd="0" destOrd="0" presId="urn:microsoft.com/office/officeart/2008/layout/VerticalCurvedList"/>
    <dgm:cxn modelId="{AD11F345-2392-4460-A103-E17B9C6FA396}" type="presParOf" srcId="{F893895C-65E9-458B-8748-14C923AB27A1}" destId="{2B867B3F-A349-43AD-B45C-B48A81F2E40D}" srcOrd="3" destOrd="0" presId="urn:microsoft.com/office/officeart/2008/layout/VerticalCurvedList"/>
    <dgm:cxn modelId="{8FBACA91-A31A-4889-9FC3-B45BA8C23CEE}" type="presParOf" srcId="{F893895C-65E9-458B-8748-14C923AB27A1}" destId="{39D805F8-1480-4A7B-A742-CBD933FC0DC6}" srcOrd="4" destOrd="0" presId="urn:microsoft.com/office/officeart/2008/layout/VerticalCurvedList"/>
    <dgm:cxn modelId="{C148ADC6-A03C-4015-A031-6F6593E30C0F}" type="presParOf" srcId="{39D805F8-1480-4A7B-A742-CBD933FC0DC6}" destId="{3B194B62-7A32-4656-BBB9-69290AF7E003}" srcOrd="0" destOrd="0" presId="urn:microsoft.com/office/officeart/2008/layout/VerticalCurvedList"/>
    <dgm:cxn modelId="{D5C6A7C0-7940-4D7F-8EF6-FF93D1624FB8}" type="presParOf" srcId="{F893895C-65E9-458B-8748-14C923AB27A1}" destId="{83740D96-21D8-404D-BD92-5E2050CC714D}" srcOrd="5" destOrd="0" presId="urn:microsoft.com/office/officeart/2008/layout/VerticalCurvedList"/>
    <dgm:cxn modelId="{0EBE6735-FC51-41ED-BCF6-8ED44B830A6B}" type="presParOf" srcId="{F893895C-65E9-458B-8748-14C923AB27A1}" destId="{B4EF8577-DAF1-4046-AEAE-A0F239F035E2}" srcOrd="6" destOrd="0" presId="urn:microsoft.com/office/officeart/2008/layout/VerticalCurvedList"/>
    <dgm:cxn modelId="{2C1E7013-50E2-498F-8796-D4D808B94888}" type="presParOf" srcId="{B4EF8577-DAF1-4046-AEAE-A0F239F035E2}" destId="{9351EE35-99BF-4AD4-B40C-022091715286}" srcOrd="0" destOrd="0" presId="urn:microsoft.com/office/officeart/2008/layout/VerticalCurvedList"/>
    <dgm:cxn modelId="{73A19E7B-03C5-438D-96B9-A38B09D78EEF}" type="presParOf" srcId="{F893895C-65E9-458B-8748-14C923AB27A1}" destId="{7C252D2E-D78D-4727-B603-444E11F82826}" srcOrd="7" destOrd="0" presId="urn:microsoft.com/office/officeart/2008/layout/VerticalCurvedList"/>
    <dgm:cxn modelId="{C32EFE2E-D5C8-427B-9CCF-52931E49C659}" type="presParOf" srcId="{F893895C-65E9-458B-8748-14C923AB27A1}" destId="{8A21B767-B88A-4185-9012-01B5AC2735A2}" srcOrd="8" destOrd="0" presId="urn:microsoft.com/office/officeart/2008/layout/VerticalCurvedList"/>
    <dgm:cxn modelId="{80EE4C02-66F0-4959-968E-D24D6FBAD967}" type="presParOf" srcId="{8A21B767-B88A-4185-9012-01B5AC2735A2}" destId="{0DE9560F-7266-4C33-A137-039D7442D07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EB5A39B-B7EA-4530-9063-432CE5478482}" type="doc">
      <dgm:prSet loTypeId="urn:microsoft.com/office/officeart/2005/8/layout/hList9" loCatId="list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85841B3-7E09-4355-8888-388EC43735CD}">
      <dgm:prSet phldrT="[Texto]" custT="1"/>
      <dgm:spPr/>
      <dgm:t>
        <a:bodyPr/>
        <a:lstStyle/>
        <a:p>
          <a:r>
            <a:rPr lang="en-US" sz="1650" b="1">
              <a:solidFill>
                <a:schemeClr val="tx1"/>
              </a:solidFill>
              <a:latin typeface="Bookman Old Style" panose="02050604050505020204" pitchFamily="18" charset="0"/>
            </a:rPr>
            <a:t>Objetivo</a:t>
          </a:r>
          <a:endParaRPr lang="en-US" sz="1650" b="1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6255D07E-41A4-488F-ABFA-051258FF7256}" type="parTrans" cxnId="{F499DF71-11F7-4BDE-83CB-B62DDF881244}">
      <dgm:prSet/>
      <dgm:spPr/>
      <dgm:t>
        <a:bodyPr/>
        <a:lstStyle/>
        <a:p>
          <a:endParaRPr lang="en-US" sz="165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B1DB81EE-CEF8-4EE4-A913-54D3785E1538}" type="sibTrans" cxnId="{F499DF71-11F7-4BDE-83CB-B62DDF881244}">
      <dgm:prSet/>
      <dgm:spPr/>
      <dgm:t>
        <a:bodyPr/>
        <a:lstStyle/>
        <a:p>
          <a:endParaRPr lang="en-US" sz="165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98462F9B-5F04-499D-9066-6B6ADE12990D}">
      <dgm:prSet phldrT="[Texto]" custT="1"/>
      <dgm:spPr/>
      <dgm:t>
        <a:bodyPr/>
        <a:lstStyle/>
        <a:p>
          <a:r>
            <a:rPr lang="es-EC" sz="1650" dirty="0">
              <a:latin typeface="Bookman Old Style" panose="02050604050505020204" pitchFamily="18" charset="0"/>
            </a:rPr>
            <a:t>Adoptar una tendencia de mejora en la organización mediante la atención prioritaria de los factores de higiene.</a:t>
          </a:r>
          <a:endParaRPr lang="en-US" sz="1650" b="1" dirty="0">
            <a:latin typeface="Bookman Old Style" panose="02050604050505020204" pitchFamily="18" charset="0"/>
          </a:endParaRPr>
        </a:p>
      </dgm:t>
    </dgm:pt>
    <dgm:pt modelId="{C0579C00-7452-49A4-8466-9D83321D5FAA}" type="parTrans" cxnId="{0CA29933-C12E-469D-9C34-F5A2C0EECE12}">
      <dgm:prSet/>
      <dgm:spPr/>
      <dgm:t>
        <a:bodyPr/>
        <a:lstStyle/>
        <a:p>
          <a:endParaRPr lang="en-US" sz="165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028D8341-47A0-4DCC-962E-2721FDC05BD2}" type="sibTrans" cxnId="{0CA29933-C12E-469D-9C34-F5A2C0EECE12}">
      <dgm:prSet/>
      <dgm:spPr/>
      <dgm:t>
        <a:bodyPr/>
        <a:lstStyle/>
        <a:p>
          <a:endParaRPr lang="en-US" sz="165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00D1651E-4828-4FE2-907C-DB4473FA31DE}">
      <dgm:prSet phldrT="[Texto]" custT="1"/>
      <dgm:spPr/>
      <dgm:t>
        <a:bodyPr/>
        <a:lstStyle/>
        <a:p>
          <a:r>
            <a:rPr lang="es-EC" sz="1650" b="1">
              <a:solidFill>
                <a:schemeClr val="tx1"/>
              </a:solidFill>
              <a:latin typeface="Bookman Old Style" panose="02050604050505020204" pitchFamily="18" charset="0"/>
            </a:rPr>
            <a:t>Estrategia</a:t>
          </a:r>
          <a:r>
            <a:rPr lang="es-EC" sz="1650">
              <a:solidFill>
                <a:schemeClr val="tx1"/>
              </a:solidFill>
              <a:latin typeface="Bookman Old Style" panose="02050604050505020204" pitchFamily="18" charset="0"/>
            </a:rPr>
            <a:t> </a:t>
          </a:r>
          <a:endParaRPr lang="en-US" sz="1650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490DBDC8-1D74-471D-8A1D-B7C0C5814867}" type="parTrans" cxnId="{CE054A6F-A2D4-41F2-BB59-49A4994F4B8F}">
      <dgm:prSet/>
      <dgm:spPr/>
      <dgm:t>
        <a:bodyPr/>
        <a:lstStyle/>
        <a:p>
          <a:endParaRPr lang="en-US" sz="165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7A267258-78ED-4AAE-8039-399466124C73}" type="sibTrans" cxnId="{CE054A6F-A2D4-41F2-BB59-49A4994F4B8F}">
      <dgm:prSet/>
      <dgm:spPr/>
      <dgm:t>
        <a:bodyPr/>
        <a:lstStyle/>
        <a:p>
          <a:endParaRPr lang="en-US" sz="165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879F5E28-F7B4-4B3A-8007-E298A04227C2}">
      <dgm:prSet phldrT="[Texto]" custT="1"/>
      <dgm:spPr/>
      <dgm:t>
        <a:bodyPr/>
        <a:lstStyle/>
        <a:p>
          <a:pPr algn="l"/>
          <a:r>
            <a:rPr lang="es-EC" sz="1650" noProof="0">
              <a:latin typeface="Bookman Old Style" panose="02050604050505020204" pitchFamily="18" charset="0"/>
            </a:rPr>
            <a:t>Propiciar un ambiente motivacional que sustente un clima organizacional positivo.</a:t>
          </a:r>
          <a:endParaRPr lang="es-EC" sz="1650" noProof="0" dirty="0">
            <a:latin typeface="Bookman Old Style" panose="02050604050505020204" pitchFamily="18" charset="0"/>
          </a:endParaRPr>
        </a:p>
      </dgm:t>
    </dgm:pt>
    <dgm:pt modelId="{700DCB74-A4A8-4232-8544-4A941F8B55E2}" type="parTrans" cxnId="{6BC2CB0F-D771-4A9C-9E8F-2987329C94AE}">
      <dgm:prSet/>
      <dgm:spPr/>
      <dgm:t>
        <a:bodyPr/>
        <a:lstStyle/>
        <a:p>
          <a:endParaRPr lang="en-US" sz="165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72F9D5CC-43FC-434B-AF28-156C261CB828}" type="sibTrans" cxnId="{6BC2CB0F-D771-4A9C-9E8F-2987329C94AE}">
      <dgm:prSet/>
      <dgm:spPr/>
      <dgm:t>
        <a:bodyPr/>
        <a:lstStyle/>
        <a:p>
          <a:endParaRPr lang="en-US" sz="165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A987BD07-7F10-473C-A1E9-AFD6C45D79DD}">
      <dgm:prSet phldrT="[Texto]" custT="1"/>
      <dgm:spPr/>
      <dgm:t>
        <a:bodyPr/>
        <a:lstStyle/>
        <a:p>
          <a:r>
            <a:rPr lang="es-EC" sz="1650" b="1">
              <a:solidFill>
                <a:schemeClr val="tx1"/>
              </a:solidFill>
              <a:latin typeface="Bookman Old Style" panose="02050604050505020204" pitchFamily="18" charset="0"/>
            </a:rPr>
            <a:t>Táctica</a:t>
          </a:r>
          <a:endParaRPr lang="en-US" sz="1650" b="1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CB3F3775-87C3-49AA-A6EE-C65C62039284}" type="parTrans" cxnId="{93C39F8A-76F5-4814-B7FC-E51033BF1146}">
      <dgm:prSet/>
      <dgm:spPr/>
      <dgm:t>
        <a:bodyPr/>
        <a:lstStyle/>
        <a:p>
          <a:endParaRPr lang="en-US" sz="165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2948BD60-3900-4D26-BB04-533F56A36AE2}" type="sibTrans" cxnId="{93C39F8A-76F5-4814-B7FC-E51033BF1146}">
      <dgm:prSet/>
      <dgm:spPr/>
      <dgm:t>
        <a:bodyPr/>
        <a:lstStyle/>
        <a:p>
          <a:endParaRPr lang="en-US" sz="165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D94FB7AF-BB77-4C68-ABB3-0058C480494A}">
      <dgm:prSet phldrT="[Texto]" custT="1"/>
      <dgm:spPr/>
      <dgm:t>
        <a:bodyPr/>
        <a:lstStyle/>
        <a:p>
          <a:pPr>
            <a:buNone/>
          </a:pPr>
          <a:endParaRPr lang="es-EC" sz="1650" noProof="0" dirty="0">
            <a:latin typeface="Bookman Old Style" panose="02050604050505020204" pitchFamily="18" charset="0"/>
          </a:endParaRPr>
        </a:p>
        <a:p>
          <a:pPr>
            <a:buNone/>
          </a:pPr>
          <a:endParaRPr lang="es-EC" sz="1650" noProof="0" dirty="0">
            <a:latin typeface="Bookman Old Style" panose="02050604050505020204" pitchFamily="18" charset="0"/>
          </a:endParaRPr>
        </a:p>
        <a:p>
          <a:pPr>
            <a:buNone/>
          </a:pPr>
          <a:endParaRPr lang="es-EC" sz="1650" noProof="0" dirty="0">
            <a:latin typeface="Bookman Old Style" panose="02050604050505020204" pitchFamily="18" charset="0"/>
          </a:endParaRPr>
        </a:p>
        <a:p>
          <a:pPr>
            <a:buNone/>
          </a:pPr>
          <a:endParaRPr lang="es-EC" sz="1650" noProof="0" dirty="0">
            <a:latin typeface="Bookman Old Style" panose="02050604050505020204" pitchFamily="18" charset="0"/>
          </a:endParaRPr>
        </a:p>
        <a:p>
          <a:pPr>
            <a:buNone/>
          </a:pPr>
          <a:endParaRPr lang="es-EC" sz="1650" noProof="0" dirty="0">
            <a:latin typeface="Bookman Old Style" panose="02050604050505020204" pitchFamily="18" charset="0"/>
          </a:endParaRPr>
        </a:p>
        <a:p>
          <a:pPr>
            <a:buNone/>
          </a:pPr>
          <a:endParaRPr lang="es-EC" sz="1650" noProof="0" dirty="0">
            <a:latin typeface="Bookman Old Style" panose="02050604050505020204" pitchFamily="18" charset="0"/>
          </a:endParaRPr>
        </a:p>
        <a:p>
          <a:pPr>
            <a:buNone/>
          </a:pPr>
          <a:endParaRPr lang="es-EC" sz="1650" noProof="0" dirty="0">
            <a:latin typeface="Bookman Old Style" panose="02050604050505020204" pitchFamily="18" charset="0"/>
          </a:endParaRPr>
        </a:p>
        <a:p>
          <a:pPr>
            <a:buNone/>
          </a:pPr>
          <a:endParaRPr lang="es-EC" sz="1650" noProof="0" dirty="0">
            <a:latin typeface="Bookman Old Style" panose="02050604050505020204" pitchFamily="18" charset="0"/>
          </a:endParaRPr>
        </a:p>
        <a:p>
          <a:pPr>
            <a:buNone/>
          </a:pPr>
          <a:endParaRPr lang="es-EC" sz="1650" noProof="0" dirty="0">
            <a:latin typeface="Bookman Old Style" panose="02050604050505020204" pitchFamily="18" charset="0"/>
          </a:endParaRPr>
        </a:p>
        <a:p>
          <a:pPr>
            <a:buNone/>
          </a:pPr>
          <a:endParaRPr lang="es-EC" sz="1650" noProof="0" dirty="0">
            <a:latin typeface="Bookman Old Style" panose="02050604050505020204" pitchFamily="18" charset="0"/>
          </a:endParaRPr>
        </a:p>
      </dgm:t>
    </dgm:pt>
    <dgm:pt modelId="{2352526A-02D8-41AD-855E-2F1B0639C3F9}" type="parTrans" cxnId="{710B2DD5-A552-4AD7-9781-3188B63597D5}">
      <dgm:prSet/>
      <dgm:spPr/>
      <dgm:t>
        <a:bodyPr/>
        <a:lstStyle/>
        <a:p>
          <a:endParaRPr lang="en-US" sz="165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EE6B5619-74A7-4F50-A7C4-24DADC2D2C1E}" type="sibTrans" cxnId="{710B2DD5-A552-4AD7-9781-3188B63597D5}">
      <dgm:prSet/>
      <dgm:spPr/>
      <dgm:t>
        <a:bodyPr/>
        <a:lstStyle/>
        <a:p>
          <a:endParaRPr lang="en-US" sz="165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A61CD3DC-8A30-4412-97E9-9E4B394E6479}" type="pres">
      <dgm:prSet presAssocID="{7EB5A39B-B7EA-4530-9063-432CE5478482}" presName="list" presStyleCnt="0">
        <dgm:presLayoutVars>
          <dgm:dir/>
          <dgm:animLvl val="lvl"/>
        </dgm:presLayoutVars>
      </dgm:prSet>
      <dgm:spPr/>
    </dgm:pt>
    <dgm:pt modelId="{A6B157B2-8098-4A71-B967-97CCC0189105}" type="pres">
      <dgm:prSet presAssocID="{B85841B3-7E09-4355-8888-388EC43735CD}" presName="posSpace" presStyleCnt="0"/>
      <dgm:spPr/>
    </dgm:pt>
    <dgm:pt modelId="{AF72B437-B909-435D-AF7C-FFCF7A0D8292}" type="pres">
      <dgm:prSet presAssocID="{B85841B3-7E09-4355-8888-388EC43735CD}" presName="vertFlow" presStyleCnt="0"/>
      <dgm:spPr/>
    </dgm:pt>
    <dgm:pt modelId="{F76DEAB6-E0B7-4F71-B726-1151F1175CBF}" type="pres">
      <dgm:prSet presAssocID="{B85841B3-7E09-4355-8888-388EC43735CD}" presName="topSpace" presStyleCnt="0"/>
      <dgm:spPr/>
    </dgm:pt>
    <dgm:pt modelId="{E6250E15-1DB1-4A50-89CA-F16DE67F3BE4}" type="pres">
      <dgm:prSet presAssocID="{B85841B3-7E09-4355-8888-388EC43735CD}" presName="firstComp" presStyleCnt="0"/>
      <dgm:spPr/>
    </dgm:pt>
    <dgm:pt modelId="{4AF52058-DA6A-44B8-A0B8-98C23C07C87F}" type="pres">
      <dgm:prSet presAssocID="{B85841B3-7E09-4355-8888-388EC43735CD}" presName="firstChild" presStyleLbl="bgAccFollowNode1" presStyleIdx="0" presStyleCnt="3" custScaleX="104053" custScaleY="161263" custLinFactNeighborX="17188" custLinFactNeighborY="-32809"/>
      <dgm:spPr/>
    </dgm:pt>
    <dgm:pt modelId="{8A2DF8BC-E922-46F1-9B14-94B5B70B67DF}" type="pres">
      <dgm:prSet presAssocID="{B85841B3-7E09-4355-8888-388EC43735CD}" presName="firstChildTx" presStyleLbl="bgAccFollowNode1" presStyleIdx="0" presStyleCnt="3">
        <dgm:presLayoutVars>
          <dgm:bulletEnabled val="1"/>
        </dgm:presLayoutVars>
      </dgm:prSet>
      <dgm:spPr/>
    </dgm:pt>
    <dgm:pt modelId="{FE24B8AF-53E1-4654-B5F6-7D530330E76B}" type="pres">
      <dgm:prSet presAssocID="{B85841B3-7E09-4355-8888-388EC43735CD}" presName="negSpace" presStyleCnt="0"/>
      <dgm:spPr/>
    </dgm:pt>
    <dgm:pt modelId="{73CB1CE9-8BDD-4738-B952-65BC39666160}" type="pres">
      <dgm:prSet presAssocID="{B85841B3-7E09-4355-8888-388EC43735CD}" presName="circle" presStyleLbl="node1" presStyleIdx="0" presStyleCnt="3" custScaleX="113191" custScaleY="85571" custLinFactNeighborX="2057" custLinFactNeighborY="4960"/>
      <dgm:spPr/>
    </dgm:pt>
    <dgm:pt modelId="{C0C2913E-ED44-4CCF-A2A9-CDD165770EC1}" type="pres">
      <dgm:prSet presAssocID="{B1DB81EE-CEF8-4EE4-A913-54D3785E1538}" presName="transSpace" presStyleCnt="0"/>
      <dgm:spPr/>
    </dgm:pt>
    <dgm:pt modelId="{5B894AB3-0124-4054-8276-583C905C098A}" type="pres">
      <dgm:prSet presAssocID="{00D1651E-4828-4FE2-907C-DB4473FA31DE}" presName="posSpace" presStyleCnt="0"/>
      <dgm:spPr/>
    </dgm:pt>
    <dgm:pt modelId="{A002F31B-F514-41B7-B9BA-D276E6409A89}" type="pres">
      <dgm:prSet presAssocID="{00D1651E-4828-4FE2-907C-DB4473FA31DE}" presName="vertFlow" presStyleCnt="0"/>
      <dgm:spPr/>
    </dgm:pt>
    <dgm:pt modelId="{BD171439-F164-437A-BAE7-83C6EC940C0F}" type="pres">
      <dgm:prSet presAssocID="{00D1651E-4828-4FE2-907C-DB4473FA31DE}" presName="topSpace" presStyleCnt="0"/>
      <dgm:spPr/>
    </dgm:pt>
    <dgm:pt modelId="{1FA2A922-AB09-48E6-9BA9-76FE9A593EBB}" type="pres">
      <dgm:prSet presAssocID="{00D1651E-4828-4FE2-907C-DB4473FA31DE}" presName="firstComp" presStyleCnt="0"/>
      <dgm:spPr/>
    </dgm:pt>
    <dgm:pt modelId="{B8E3399F-C1A1-462F-97AE-249611794B1C}" type="pres">
      <dgm:prSet presAssocID="{00D1651E-4828-4FE2-907C-DB4473FA31DE}" presName="firstChild" presStyleLbl="bgAccFollowNode1" presStyleIdx="1" presStyleCnt="3" custScaleX="107089" custScaleY="123735" custLinFactNeighborX="7147" custLinFactNeighborY="-37871"/>
      <dgm:spPr/>
    </dgm:pt>
    <dgm:pt modelId="{41469C67-A4B7-4AC7-864C-82B050FA05E1}" type="pres">
      <dgm:prSet presAssocID="{00D1651E-4828-4FE2-907C-DB4473FA31DE}" presName="firstChildTx" presStyleLbl="bgAccFollowNode1" presStyleIdx="1" presStyleCnt="3">
        <dgm:presLayoutVars>
          <dgm:bulletEnabled val="1"/>
        </dgm:presLayoutVars>
      </dgm:prSet>
      <dgm:spPr/>
    </dgm:pt>
    <dgm:pt modelId="{35589E72-0B20-4EA3-823D-40F07E896819}" type="pres">
      <dgm:prSet presAssocID="{00D1651E-4828-4FE2-907C-DB4473FA31DE}" presName="negSpace" presStyleCnt="0"/>
      <dgm:spPr/>
    </dgm:pt>
    <dgm:pt modelId="{F7372207-B55D-4329-880F-690586EB5D10}" type="pres">
      <dgm:prSet presAssocID="{00D1651E-4828-4FE2-907C-DB4473FA31DE}" presName="circle" presStyleLbl="node1" presStyleIdx="1" presStyleCnt="3" custScaleX="113191" custScaleY="85571" custLinFactNeighborX="-14345" custLinFactNeighborY="6519"/>
      <dgm:spPr/>
    </dgm:pt>
    <dgm:pt modelId="{4BEDF634-8764-48CE-8EF7-EA3B95FEEEBA}" type="pres">
      <dgm:prSet presAssocID="{7A267258-78ED-4AAE-8039-399466124C73}" presName="transSpace" presStyleCnt="0"/>
      <dgm:spPr/>
    </dgm:pt>
    <dgm:pt modelId="{94412BEB-8B6D-47DF-B86D-A88C4A47902C}" type="pres">
      <dgm:prSet presAssocID="{A987BD07-7F10-473C-A1E9-AFD6C45D79DD}" presName="posSpace" presStyleCnt="0"/>
      <dgm:spPr/>
    </dgm:pt>
    <dgm:pt modelId="{29C4A7E0-79B9-44A1-8D7A-1AB216906CB4}" type="pres">
      <dgm:prSet presAssocID="{A987BD07-7F10-473C-A1E9-AFD6C45D79DD}" presName="vertFlow" presStyleCnt="0"/>
      <dgm:spPr/>
    </dgm:pt>
    <dgm:pt modelId="{4A74A0C8-03A8-4DFC-BC3C-F59EB66EA3DC}" type="pres">
      <dgm:prSet presAssocID="{A987BD07-7F10-473C-A1E9-AFD6C45D79DD}" presName="topSpace" presStyleCnt="0"/>
      <dgm:spPr/>
    </dgm:pt>
    <dgm:pt modelId="{B84E16EC-CD42-4868-B2A8-BFAC42C2AD1C}" type="pres">
      <dgm:prSet presAssocID="{A987BD07-7F10-473C-A1E9-AFD6C45D79DD}" presName="firstComp" presStyleCnt="0"/>
      <dgm:spPr/>
    </dgm:pt>
    <dgm:pt modelId="{19594EC5-9991-4EF6-9562-E726174EC0EA}" type="pres">
      <dgm:prSet presAssocID="{A987BD07-7F10-473C-A1E9-AFD6C45D79DD}" presName="firstChild" presStyleLbl="bgAccFollowNode1" presStyleIdx="2" presStyleCnt="3" custScaleX="109578" custScaleY="296600" custLinFactNeighborX="-8522" custLinFactNeighborY="-41676"/>
      <dgm:spPr/>
    </dgm:pt>
    <dgm:pt modelId="{10C9ED87-B524-49CA-BB3E-6C9A44CB97B1}" type="pres">
      <dgm:prSet presAssocID="{A987BD07-7F10-473C-A1E9-AFD6C45D79DD}" presName="firstChildTx" presStyleLbl="bgAccFollowNode1" presStyleIdx="2" presStyleCnt="3">
        <dgm:presLayoutVars>
          <dgm:bulletEnabled val="1"/>
        </dgm:presLayoutVars>
      </dgm:prSet>
      <dgm:spPr/>
    </dgm:pt>
    <dgm:pt modelId="{82B3CC2A-61E9-4D06-83E8-A3DF0B5E6008}" type="pres">
      <dgm:prSet presAssocID="{A987BD07-7F10-473C-A1E9-AFD6C45D79DD}" presName="negSpace" presStyleCnt="0"/>
      <dgm:spPr/>
    </dgm:pt>
    <dgm:pt modelId="{5912D210-B232-4A51-A363-9B5680582EC6}" type="pres">
      <dgm:prSet presAssocID="{A987BD07-7F10-473C-A1E9-AFD6C45D79DD}" presName="circle" presStyleLbl="node1" presStyleIdx="2" presStyleCnt="3" custScaleX="113191" custScaleY="85571" custLinFactNeighborX="-22639" custLinFactNeighborY="5664"/>
      <dgm:spPr/>
    </dgm:pt>
  </dgm:ptLst>
  <dgm:cxnLst>
    <dgm:cxn modelId="{6BC2CB0F-D771-4A9C-9E8F-2987329C94AE}" srcId="{00D1651E-4828-4FE2-907C-DB4473FA31DE}" destId="{879F5E28-F7B4-4B3A-8007-E298A04227C2}" srcOrd="0" destOrd="0" parTransId="{700DCB74-A4A8-4232-8544-4A941F8B55E2}" sibTransId="{72F9D5CC-43FC-434B-AF28-156C261CB828}"/>
    <dgm:cxn modelId="{0CA29933-C12E-469D-9C34-F5A2C0EECE12}" srcId="{B85841B3-7E09-4355-8888-388EC43735CD}" destId="{98462F9B-5F04-499D-9066-6B6ADE12990D}" srcOrd="0" destOrd="0" parTransId="{C0579C00-7452-49A4-8466-9D83321D5FAA}" sibTransId="{028D8341-47A0-4DCC-962E-2721FDC05BD2}"/>
    <dgm:cxn modelId="{6FFB9349-0250-4CD3-B5E8-69705C71B564}" type="presOf" srcId="{B85841B3-7E09-4355-8888-388EC43735CD}" destId="{73CB1CE9-8BDD-4738-B952-65BC39666160}" srcOrd="0" destOrd="0" presId="urn:microsoft.com/office/officeart/2005/8/layout/hList9"/>
    <dgm:cxn modelId="{DCD0094B-EBA7-466E-9F90-6F5466C16D35}" type="presOf" srcId="{879F5E28-F7B4-4B3A-8007-E298A04227C2}" destId="{41469C67-A4B7-4AC7-864C-82B050FA05E1}" srcOrd="1" destOrd="0" presId="urn:microsoft.com/office/officeart/2005/8/layout/hList9"/>
    <dgm:cxn modelId="{2E80924B-6024-4D0C-92E2-EEBC64D86400}" type="presOf" srcId="{98462F9B-5F04-499D-9066-6B6ADE12990D}" destId="{8A2DF8BC-E922-46F1-9B14-94B5B70B67DF}" srcOrd="1" destOrd="0" presId="urn:microsoft.com/office/officeart/2005/8/layout/hList9"/>
    <dgm:cxn modelId="{CE054A6F-A2D4-41F2-BB59-49A4994F4B8F}" srcId="{7EB5A39B-B7EA-4530-9063-432CE5478482}" destId="{00D1651E-4828-4FE2-907C-DB4473FA31DE}" srcOrd="1" destOrd="0" parTransId="{490DBDC8-1D74-471D-8A1D-B7C0C5814867}" sibTransId="{7A267258-78ED-4AAE-8039-399466124C73}"/>
    <dgm:cxn modelId="{F499DF71-11F7-4BDE-83CB-B62DDF881244}" srcId="{7EB5A39B-B7EA-4530-9063-432CE5478482}" destId="{B85841B3-7E09-4355-8888-388EC43735CD}" srcOrd="0" destOrd="0" parTransId="{6255D07E-41A4-488F-ABFA-051258FF7256}" sibTransId="{B1DB81EE-CEF8-4EE4-A913-54D3785E1538}"/>
    <dgm:cxn modelId="{55A1407D-D68F-4D08-8E23-BA719895469E}" type="presOf" srcId="{7EB5A39B-B7EA-4530-9063-432CE5478482}" destId="{A61CD3DC-8A30-4412-97E9-9E4B394E6479}" srcOrd="0" destOrd="0" presId="urn:microsoft.com/office/officeart/2005/8/layout/hList9"/>
    <dgm:cxn modelId="{93C39F8A-76F5-4814-B7FC-E51033BF1146}" srcId="{7EB5A39B-B7EA-4530-9063-432CE5478482}" destId="{A987BD07-7F10-473C-A1E9-AFD6C45D79DD}" srcOrd="2" destOrd="0" parTransId="{CB3F3775-87C3-49AA-A6EE-C65C62039284}" sibTransId="{2948BD60-3900-4D26-BB04-533F56A36AE2}"/>
    <dgm:cxn modelId="{56F0188F-74B4-49A7-93B9-06C0C03AF9BD}" type="presOf" srcId="{98462F9B-5F04-499D-9066-6B6ADE12990D}" destId="{4AF52058-DA6A-44B8-A0B8-98C23C07C87F}" srcOrd="0" destOrd="0" presId="urn:microsoft.com/office/officeart/2005/8/layout/hList9"/>
    <dgm:cxn modelId="{0E0F449B-C02F-47F1-B8FC-2412D998CCC7}" type="presOf" srcId="{D94FB7AF-BB77-4C68-ABB3-0058C480494A}" destId="{19594EC5-9991-4EF6-9562-E726174EC0EA}" srcOrd="0" destOrd="0" presId="urn:microsoft.com/office/officeart/2005/8/layout/hList9"/>
    <dgm:cxn modelId="{370767A2-ADF6-426B-9431-77471F2F8647}" type="presOf" srcId="{D94FB7AF-BB77-4C68-ABB3-0058C480494A}" destId="{10C9ED87-B524-49CA-BB3E-6C9A44CB97B1}" srcOrd="1" destOrd="0" presId="urn:microsoft.com/office/officeart/2005/8/layout/hList9"/>
    <dgm:cxn modelId="{710B2DD5-A552-4AD7-9781-3188B63597D5}" srcId="{A987BD07-7F10-473C-A1E9-AFD6C45D79DD}" destId="{D94FB7AF-BB77-4C68-ABB3-0058C480494A}" srcOrd="0" destOrd="0" parTransId="{2352526A-02D8-41AD-855E-2F1B0639C3F9}" sibTransId="{EE6B5619-74A7-4F50-A7C4-24DADC2D2C1E}"/>
    <dgm:cxn modelId="{0A6A37D6-88B3-4407-A04E-152D67551438}" type="presOf" srcId="{A987BD07-7F10-473C-A1E9-AFD6C45D79DD}" destId="{5912D210-B232-4A51-A363-9B5680582EC6}" srcOrd="0" destOrd="0" presId="urn:microsoft.com/office/officeart/2005/8/layout/hList9"/>
    <dgm:cxn modelId="{14C56AEF-936E-4035-8F91-8912ECFE948A}" type="presOf" srcId="{00D1651E-4828-4FE2-907C-DB4473FA31DE}" destId="{F7372207-B55D-4329-880F-690586EB5D10}" srcOrd="0" destOrd="0" presId="urn:microsoft.com/office/officeart/2005/8/layout/hList9"/>
    <dgm:cxn modelId="{2F5685FF-E981-44DC-A2D3-9FE5E09ECF0F}" type="presOf" srcId="{879F5E28-F7B4-4B3A-8007-E298A04227C2}" destId="{B8E3399F-C1A1-462F-97AE-249611794B1C}" srcOrd="0" destOrd="0" presId="urn:microsoft.com/office/officeart/2005/8/layout/hList9"/>
    <dgm:cxn modelId="{0349FD37-D5B8-404B-909A-3E11B9C5FA53}" type="presParOf" srcId="{A61CD3DC-8A30-4412-97E9-9E4B394E6479}" destId="{A6B157B2-8098-4A71-B967-97CCC0189105}" srcOrd="0" destOrd="0" presId="urn:microsoft.com/office/officeart/2005/8/layout/hList9"/>
    <dgm:cxn modelId="{53AAF20C-20AC-4AAA-8595-D6BC7C53034D}" type="presParOf" srcId="{A61CD3DC-8A30-4412-97E9-9E4B394E6479}" destId="{AF72B437-B909-435D-AF7C-FFCF7A0D8292}" srcOrd="1" destOrd="0" presId="urn:microsoft.com/office/officeart/2005/8/layout/hList9"/>
    <dgm:cxn modelId="{2DA4D4CD-674D-4965-AE8A-7BDF25644C65}" type="presParOf" srcId="{AF72B437-B909-435D-AF7C-FFCF7A0D8292}" destId="{F76DEAB6-E0B7-4F71-B726-1151F1175CBF}" srcOrd="0" destOrd="0" presId="urn:microsoft.com/office/officeart/2005/8/layout/hList9"/>
    <dgm:cxn modelId="{9BF4B822-2481-49AA-AD00-B8AECC33E0FA}" type="presParOf" srcId="{AF72B437-B909-435D-AF7C-FFCF7A0D8292}" destId="{E6250E15-1DB1-4A50-89CA-F16DE67F3BE4}" srcOrd="1" destOrd="0" presId="urn:microsoft.com/office/officeart/2005/8/layout/hList9"/>
    <dgm:cxn modelId="{6C0E0244-A701-4CAC-8BF7-DB8061143C53}" type="presParOf" srcId="{E6250E15-1DB1-4A50-89CA-F16DE67F3BE4}" destId="{4AF52058-DA6A-44B8-A0B8-98C23C07C87F}" srcOrd="0" destOrd="0" presId="urn:microsoft.com/office/officeart/2005/8/layout/hList9"/>
    <dgm:cxn modelId="{DBEACCBD-EAEF-4502-A3B8-A856981F498D}" type="presParOf" srcId="{E6250E15-1DB1-4A50-89CA-F16DE67F3BE4}" destId="{8A2DF8BC-E922-46F1-9B14-94B5B70B67DF}" srcOrd="1" destOrd="0" presId="urn:microsoft.com/office/officeart/2005/8/layout/hList9"/>
    <dgm:cxn modelId="{979E4FF8-3353-47CB-AE6E-BB9BCC95B246}" type="presParOf" srcId="{A61CD3DC-8A30-4412-97E9-9E4B394E6479}" destId="{FE24B8AF-53E1-4654-B5F6-7D530330E76B}" srcOrd="2" destOrd="0" presId="urn:microsoft.com/office/officeart/2005/8/layout/hList9"/>
    <dgm:cxn modelId="{0BD48BE7-2271-4044-B880-39D9EEB9D701}" type="presParOf" srcId="{A61CD3DC-8A30-4412-97E9-9E4B394E6479}" destId="{73CB1CE9-8BDD-4738-B952-65BC39666160}" srcOrd="3" destOrd="0" presId="urn:microsoft.com/office/officeart/2005/8/layout/hList9"/>
    <dgm:cxn modelId="{908B3740-7C5F-4812-A26B-A31709397C4C}" type="presParOf" srcId="{A61CD3DC-8A30-4412-97E9-9E4B394E6479}" destId="{C0C2913E-ED44-4CCF-A2A9-CDD165770EC1}" srcOrd="4" destOrd="0" presId="urn:microsoft.com/office/officeart/2005/8/layout/hList9"/>
    <dgm:cxn modelId="{37DBC1EA-C25B-4C2B-B8BE-85814DEBD493}" type="presParOf" srcId="{A61CD3DC-8A30-4412-97E9-9E4B394E6479}" destId="{5B894AB3-0124-4054-8276-583C905C098A}" srcOrd="5" destOrd="0" presId="urn:microsoft.com/office/officeart/2005/8/layout/hList9"/>
    <dgm:cxn modelId="{B63E0BE3-92E0-4C73-A89C-0BB1E2314631}" type="presParOf" srcId="{A61CD3DC-8A30-4412-97E9-9E4B394E6479}" destId="{A002F31B-F514-41B7-B9BA-D276E6409A89}" srcOrd="6" destOrd="0" presId="urn:microsoft.com/office/officeart/2005/8/layout/hList9"/>
    <dgm:cxn modelId="{421A756E-EE61-4647-8D5E-4314D357D039}" type="presParOf" srcId="{A002F31B-F514-41B7-B9BA-D276E6409A89}" destId="{BD171439-F164-437A-BAE7-83C6EC940C0F}" srcOrd="0" destOrd="0" presId="urn:microsoft.com/office/officeart/2005/8/layout/hList9"/>
    <dgm:cxn modelId="{5F1DC88D-FC59-4C7B-9D85-4ACEA19BA7BA}" type="presParOf" srcId="{A002F31B-F514-41B7-B9BA-D276E6409A89}" destId="{1FA2A922-AB09-48E6-9BA9-76FE9A593EBB}" srcOrd="1" destOrd="0" presId="urn:microsoft.com/office/officeart/2005/8/layout/hList9"/>
    <dgm:cxn modelId="{F63E887D-4BC8-4175-A4CE-B83D05A1F687}" type="presParOf" srcId="{1FA2A922-AB09-48E6-9BA9-76FE9A593EBB}" destId="{B8E3399F-C1A1-462F-97AE-249611794B1C}" srcOrd="0" destOrd="0" presId="urn:microsoft.com/office/officeart/2005/8/layout/hList9"/>
    <dgm:cxn modelId="{A659631E-76F7-4BCB-AA4A-36184999A998}" type="presParOf" srcId="{1FA2A922-AB09-48E6-9BA9-76FE9A593EBB}" destId="{41469C67-A4B7-4AC7-864C-82B050FA05E1}" srcOrd="1" destOrd="0" presId="urn:microsoft.com/office/officeart/2005/8/layout/hList9"/>
    <dgm:cxn modelId="{D63B7F9E-4550-4EED-A9B0-AADEE05A065E}" type="presParOf" srcId="{A61CD3DC-8A30-4412-97E9-9E4B394E6479}" destId="{35589E72-0B20-4EA3-823D-40F07E896819}" srcOrd="7" destOrd="0" presId="urn:microsoft.com/office/officeart/2005/8/layout/hList9"/>
    <dgm:cxn modelId="{E25A4A4E-AFD7-4044-9CCF-DAD7B4779956}" type="presParOf" srcId="{A61CD3DC-8A30-4412-97E9-9E4B394E6479}" destId="{F7372207-B55D-4329-880F-690586EB5D10}" srcOrd="8" destOrd="0" presId="urn:microsoft.com/office/officeart/2005/8/layout/hList9"/>
    <dgm:cxn modelId="{62B3D252-BE77-447C-BA03-FE6E74F2D354}" type="presParOf" srcId="{A61CD3DC-8A30-4412-97E9-9E4B394E6479}" destId="{4BEDF634-8764-48CE-8EF7-EA3B95FEEEBA}" srcOrd="9" destOrd="0" presId="urn:microsoft.com/office/officeart/2005/8/layout/hList9"/>
    <dgm:cxn modelId="{71C67B64-CB29-433C-92CF-2B61DD448BDB}" type="presParOf" srcId="{A61CD3DC-8A30-4412-97E9-9E4B394E6479}" destId="{94412BEB-8B6D-47DF-B86D-A88C4A47902C}" srcOrd="10" destOrd="0" presId="urn:microsoft.com/office/officeart/2005/8/layout/hList9"/>
    <dgm:cxn modelId="{13B46A58-8C80-4ADD-B218-27A88583341B}" type="presParOf" srcId="{A61CD3DC-8A30-4412-97E9-9E4B394E6479}" destId="{29C4A7E0-79B9-44A1-8D7A-1AB216906CB4}" srcOrd="11" destOrd="0" presId="urn:microsoft.com/office/officeart/2005/8/layout/hList9"/>
    <dgm:cxn modelId="{060FBFE1-82EF-4A49-AF58-5D01623B5FD9}" type="presParOf" srcId="{29C4A7E0-79B9-44A1-8D7A-1AB216906CB4}" destId="{4A74A0C8-03A8-4DFC-BC3C-F59EB66EA3DC}" srcOrd="0" destOrd="0" presId="urn:microsoft.com/office/officeart/2005/8/layout/hList9"/>
    <dgm:cxn modelId="{3AC1D612-C4A2-4F92-BE7F-3EF93CACB0CB}" type="presParOf" srcId="{29C4A7E0-79B9-44A1-8D7A-1AB216906CB4}" destId="{B84E16EC-CD42-4868-B2A8-BFAC42C2AD1C}" srcOrd="1" destOrd="0" presId="urn:microsoft.com/office/officeart/2005/8/layout/hList9"/>
    <dgm:cxn modelId="{CD981A80-6003-457E-877A-8F396EC45E3B}" type="presParOf" srcId="{B84E16EC-CD42-4868-B2A8-BFAC42C2AD1C}" destId="{19594EC5-9991-4EF6-9562-E726174EC0EA}" srcOrd="0" destOrd="0" presId="urn:microsoft.com/office/officeart/2005/8/layout/hList9"/>
    <dgm:cxn modelId="{01642A66-BD87-4748-9E92-ED4BC523C349}" type="presParOf" srcId="{B84E16EC-CD42-4868-B2A8-BFAC42C2AD1C}" destId="{10C9ED87-B524-49CA-BB3E-6C9A44CB97B1}" srcOrd="1" destOrd="0" presId="urn:microsoft.com/office/officeart/2005/8/layout/hList9"/>
    <dgm:cxn modelId="{7AE66CAD-D1E4-4A9E-AD6C-2426E8C90D49}" type="presParOf" srcId="{A61CD3DC-8A30-4412-97E9-9E4B394E6479}" destId="{82B3CC2A-61E9-4D06-83E8-A3DF0B5E6008}" srcOrd="12" destOrd="0" presId="urn:microsoft.com/office/officeart/2005/8/layout/hList9"/>
    <dgm:cxn modelId="{08B76410-9992-4E8D-B778-4C99426D42AB}" type="presParOf" srcId="{A61CD3DC-8A30-4412-97E9-9E4B394E6479}" destId="{5912D210-B232-4A51-A363-9B5680582EC6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EB5A39B-B7EA-4530-9063-432CE5478482}" type="doc">
      <dgm:prSet loTypeId="urn:microsoft.com/office/officeart/2005/8/layout/hList9" loCatId="list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85841B3-7E09-4355-8888-388EC43735CD}">
      <dgm:prSet phldrT="[Texto]"/>
      <dgm:spPr/>
      <dgm:t>
        <a:bodyPr/>
        <a:lstStyle/>
        <a:p>
          <a:r>
            <a:rPr lang="en-US" b="1">
              <a:solidFill>
                <a:schemeClr val="tx1"/>
              </a:solidFill>
              <a:latin typeface="Bookman Old Style" panose="02050604050505020204" pitchFamily="18" charset="0"/>
            </a:rPr>
            <a:t>Objetivo</a:t>
          </a:r>
          <a:endParaRPr lang="en-US" b="1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6255D07E-41A4-488F-ABFA-051258FF7256}" type="parTrans" cxnId="{F499DF71-11F7-4BDE-83CB-B62DDF881244}">
      <dgm:prSet/>
      <dgm:spPr/>
      <dgm:t>
        <a:bodyPr/>
        <a:lstStyle/>
        <a:p>
          <a:endParaRPr lang="en-US">
            <a:latin typeface="Bookman Old Style" panose="02050604050505020204" pitchFamily="18" charset="0"/>
          </a:endParaRPr>
        </a:p>
      </dgm:t>
    </dgm:pt>
    <dgm:pt modelId="{B1DB81EE-CEF8-4EE4-A913-54D3785E1538}" type="sibTrans" cxnId="{F499DF71-11F7-4BDE-83CB-B62DDF881244}">
      <dgm:prSet/>
      <dgm:spPr/>
      <dgm:t>
        <a:bodyPr/>
        <a:lstStyle/>
        <a:p>
          <a:endParaRPr lang="en-US">
            <a:latin typeface="Bookman Old Style" panose="02050604050505020204" pitchFamily="18" charset="0"/>
          </a:endParaRPr>
        </a:p>
      </dgm:t>
    </dgm:pt>
    <dgm:pt modelId="{98462F9B-5F04-499D-9066-6B6ADE12990D}">
      <dgm:prSet phldrT="[Texto]" custT="1"/>
      <dgm:spPr/>
      <dgm:t>
        <a:bodyPr/>
        <a:lstStyle/>
        <a:p>
          <a:r>
            <a:rPr lang="es-EC" sz="1800" noProof="0" dirty="0">
              <a:latin typeface="Bookman Old Style" panose="02050604050505020204" pitchFamily="18" charset="0"/>
            </a:rPr>
            <a:t>Alcanzar el desarrollo armónico del docente.</a:t>
          </a:r>
          <a:endParaRPr lang="es-EC" sz="1800" b="1" noProof="0" dirty="0">
            <a:latin typeface="Bookman Old Style" panose="02050604050505020204" pitchFamily="18" charset="0"/>
          </a:endParaRPr>
        </a:p>
      </dgm:t>
    </dgm:pt>
    <dgm:pt modelId="{C0579C00-7452-49A4-8466-9D83321D5FAA}" type="parTrans" cxnId="{0CA29933-C12E-469D-9C34-F5A2C0EECE12}">
      <dgm:prSet/>
      <dgm:spPr/>
      <dgm:t>
        <a:bodyPr/>
        <a:lstStyle/>
        <a:p>
          <a:endParaRPr lang="en-US">
            <a:latin typeface="Bookman Old Style" panose="02050604050505020204" pitchFamily="18" charset="0"/>
          </a:endParaRPr>
        </a:p>
      </dgm:t>
    </dgm:pt>
    <dgm:pt modelId="{028D8341-47A0-4DCC-962E-2721FDC05BD2}" type="sibTrans" cxnId="{0CA29933-C12E-469D-9C34-F5A2C0EECE12}">
      <dgm:prSet/>
      <dgm:spPr/>
      <dgm:t>
        <a:bodyPr/>
        <a:lstStyle/>
        <a:p>
          <a:endParaRPr lang="en-US">
            <a:latin typeface="Bookman Old Style" panose="02050604050505020204" pitchFamily="18" charset="0"/>
          </a:endParaRPr>
        </a:p>
      </dgm:t>
    </dgm:pt>
    <dgm:pt modelId="{00D1651E-4828-4FE2-907C-DB4473FA31DE}">
      <dgm:prSet phldrT="[Texto]"/>
      <dgm:spPr/>
      <dgm:t>
        <a:bodyPr/>
        <a:lstStyle/>
        <a:p>
          <a:r>
            <a:rPr lang="es-EC" b="1">
              <a:solidFill>
                <a:schemeClr val="tx1"/>
              </a:solidFill>
              <a:latin typeface="Bookman Old Style" panose="02050604050505020204" pitchFamily="18" charset="0"/>
            </a:rPr>
            <a:t>Estrategia </a:t>
          </a:r>
          <a:endParaRPr lang="en-US" b="1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490DBDC8-1D74-471D-8A1D-B7C0C5814867}" type="parTrans" cxnId="{CE054A6F-A2D4-41F2-BB59-49A4994F4B8F}">
      <dgm:prSet/>
      <dgm:spPr/>
      <dgm:t>
        <a:bodyPr/>
        <a:lstStyle/>
        <a:p>
          <a:endParaRPr lang="en-US">
            <a:latin typeface="Bookman Old Style" panose="02050604050505020204" pitchFamily="18" charset="0"/>
          </a:endParaRPr>
        </a:p>
      </dgm:t>
    </dgm:pt>
    <dgm:pt modelId="{7A267258-78ED-4AAE-8039-399466124C73}" type="sibTrans" cxnId="{CE054A6F-A2D4-41F2-BB59-49A4994F4B8F}">
      <dgm:prSet/>
      <dgm:spPr/>
      <dgm:t>
        <a:bodyPr/>
        <a:lstStyle/>
        <a:p>
          <a:endParaRPr lang="en-US">
            <a:latin typeface="Bookman Old Style" panose="02050604050505020204" pitchFamily="18" charset="0"/>
          </a:endParaRPr>
        </a:p>
      </dgm:t>
    </dgm:pt>
    <dgm:pt modelId="{A987BD07-7F10-473C-A1E9-AFD6C45D79DD}">
      <dgm:prSet phldrT="[Texto]"/>
      <dgm:spPr/>
      <dgm:t>
        <a:bodyPr/>
        <a:lstStyle/>
        <a:p>
          <a:r>
            <a:rPr lang="es-EC" b="1" dirty="0">
              <a:solidFill>
                <a:schemeClr val="tx1"/>
              </a:solidFill>
              <a:latin typeface="Bookman Old Style" panose="02050604050505020204" pitchFamily="18" charset="0"/>
            </a:rPr>
            <a:t>Táctica</a:t>
          </a:r>
          <a:endParaRPr lang="en-US" b="1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CB3F3775-87C3-49AA-A6EE-C65C62039284}" type="parTrans" cxnId="{93C39F8A-76F5-4814-B7FC-E51033BF1146}">
      <dgm:prSet/>
      <dgm:spPr/>
      <dgm:t>
        <a:bodyPr/>
        <a:lstStyle/>
        <a:p>
          <a:endParaRPr lang="en-US">
            <a:latin typeface="Bookman Old Style" panose="02050604050505020204" pitchFamily="18" charset="0"/>
          </a:endParaRPr>
        </a:p>
      </dgm:t>
    </dgm:pt>
    <dgm:pt modelId="{2948BD60-3900-4D26-BB04-533F56A36AE2}" type="sibTrans" cxnId="{93C39F8A-76F5-4814-B7FC-E51033BF1146}">
      <dgm:prSet/>
      <dgm:spPr/>
      <dgm:t>
        <a:bodyPr/>
        <a:lstStyle/>
        <a:p>
          <a:endParaRPr lang="en-US">
            <a:latin typeface="Bookman Old Style" panose="02050604050505020204" pitchFamily="18" charset="0"/>
          </a:endParaRPr>
        </a:p>
      </dgm:t>
    </dgm:pt>
    <dgm:pt modelId="{D94FB7AF-BB77-4C68-ABB3-0058C480494A}">
      <dgm:prSet phldrT="[Texto]" custT="1"/>
      <dgm:spPr/>
      <dgm:t>
        <a:bodyPr/>
        <a:lstStyle/>
        <a:p>
          <a:endParaRPr lang="es-ES" sz="1600" dirty="0">
            <a:latin typeface="Bookman Old Style" panose="02050604050505020204" pitchFamily="18" charset="0"/>
          </a:endParaRPr>
        </a:p>
        <a:p>
          <a:endParaRPr lang="es-ES" sz="1600" dirty="0">
            <a:latin typeface="Bookman Old Style" panose="02050604050505020204" pitchFamily="18" charset="0"/>
          </a:endParaRPr>
        </a:p>
        <a:p>
          <a:endParaRPr lang="es-ES" sz="1600" dirty="0">
            <a:latin typeface="Bookman Old Style" panose="02050604050505020204" pitchFamily="18" charset="0"/>
          </a:endParaRPr>
        </a:p>
        <a:p>
          <a:endParaRPr lang="es-ES" sz="1600" dirty="0">
            <a:latin typeface="Bookman Old Style" panose="02050604050505020204" pitchFamily="18" charset="0"/>
          </a:endParaRPr>
        </a:p>
        <a:p>
          <a:endParaRPr lang="es-ES" sz="1600" dirty="0">
            <a:latin typeface="Bookman Old Style" panose="02050604050505020204" pitchFamily="18" charset="0"/>
          </a:endParaRPr>
        </a:p>
        <a:p>
          <a:endParaRPr lang="es-ES" sz="1600" dirty="0">
            <a:latin typeface="Bookman Old Style" panose="02050604050505020204" pitchFamily="18" charset="0"/>
          </a:endParaRPr>
        </a:p>
        <a:p>
          <a:endParaRPr lang="es-ES" sz="1600" dirty="0">
            <a:latin typeface="Bookman Old Style" panose="02050604050505020204" pitchFamily="18" charset="0"/>
          </a:endParaRPr>
        </a:p>
      </dgm:t>
    </dgm:pt>
    <dgm:pt modelId="{2352526A-02D8-41AD-855E-2F1B0639C3F9}" type="parTrans" cxnId="{710B2DD5-A552-4AD7-9781-3188B63597D5}">
      <dgm:prSet/>
      <dgm:spPr/>
      <dgm:t>
        <a:bodyPr/>
        <a:lstStyle/>
        <a:p>
          <a:endParaRPr lang="en-US">
            <a:latin typeface="Bookman Old Style" panose="02050604050505020204" pitchFamily="18" charset="0"/>
          </a:endParaRPr>
        </a:p>
      </dgm:t>
    </dgm:pt>
    <dgm:pt modelId="{EE6B5619-74A7-4F50-A7C4-24DADC2D2C1E}" type="sibTrans" cxnId="{710B2DD5-A552-4AD7-9781-3188B63597D5}">
      <dgm:prSet/>
      <dgm:spPr/>
      <dgm:t>
        <a:bodyPr/>
        <a:lstStyle/>
        <a:p>
          <a:endParaRPr lang="en-US">
            <a:latin typeface="Bookman Old Style" panose="02050604050505020204" pitchFamily="18" charset="0"/>
          </a:endParaRPr>
        </a:p>
      </dgm:t>
    </dgm:pt>
    <dgm:pt modelId="{B6F7FDBA-5C7E-4FD3-9109-5D5C93E6E6DD}">
      <dgm:prSet custT="1"/>
      <dgm:spPr/>
      <dgm:t>
        <a:bodyPr/>
        <a:lstStyle/>
        <a:p>
          <a:r>
            <a:rPr lang="es-EC" sz="1800" noProof="0" dirty="0">
              <a:latin typeface="Bookman Old Style" panose="02050604050505020204" pitchFamily="18" charset="0"/>
            </a:rPr>
            <a:t>Fortalecer el talento humano mediante la formación integral.</a:t>
          </a:r>
        </a:p>
      </dgm:t>
    </dgm:pt>
    <dgm:pt modelId="{88208E8B-26BB-4A24-A71C-471AA0A01FA6}" type="parTrans" cxnId="{92194D6B-D98B-4949-970D-3511271C1665}">
      <dgm:prSet/>
      <dgm:spPr/>
      <dgm:t>
        <a:bodyPr/>
        <a:lstStyle/>
        <a:p>
          <a:endParaRPr lang="es-EC">
            <a:latin typeface="Bookman Old Style" panose="02050604050505020204" pitchFamily="18" charset="0"/>
          </a:endParaRPr>
        </a:p>
      </dgm:t>
    </dgm:pt>
    <dgm:pt modelId="{E80C67A5-4EE9-4E06-81AC-2A7A5A77F373}" type="sibTrans" cxnId="{92194D6B-D98B-4949-970D-3511271C1665}">
      <dgm:prSet/>
      <dgm:spPr/>
      <dgm:t>
        <a:bodyPr/>
        <a:lstStyle/>
        <a:p>
          <a:endParaRPr lang="es-EC">
            <a:latin typeface="Bookman Old Style" panose="02050604050505020204" pitchFamily="18" charset="0"/>
          </a:endParaRPr>
        </a:p>
      </dgm:t>
    </dgm:pt>
    <dgm:pt modelId="{A61CD3DC-8A30-4412-97E9-9E4B394E6479}" type="pres">
      <dgm:prSet presAssocID="{7EB5A39B-B7EA-4530-9063-432CE5478482}" presName="list" presStyleCnt="0">
        <dgm:presLayoutVars>
          <dgm:dir/>
          <dgm:animLvl val="lvl"/>
        </dgm:presLayoutVars>
      </dgm:prSet>
      <dgm:spPr/>
    </dgm:pt>
    <dgm:pt modelId="{A6B157B2-8098-4A71-B967-97CCC0189105}" type="pres">
      <dgm:prSet presAssocID="{B85841B3-7E09-4355-8888-388EC43735CD}" presName="posSpace" presStyleCnt="0"/>
      <dgm:spPr/>
    </dgm:pt>
    <dgm:pt modelId="{AF72B437-B909-435D-AF7C-FFCF7A0D8292}" type="pres">
      <dgm:prSet presAssocID="{B85841B3-7E09-4355-8888-388EC43735CD}" presName="vertFlow" presStyleCnt="0"/>
      <dgm:spPr/>
    </dgm:pt>
    <dgm:pt modelId="{F76DEAB6-E0B7-4F71-B726-1151F1175CBF}" type="pres">
      <dgm:prSet presAssocID="{B85841B3-7E09-4355-8888-388EC43735CD}" presName="topSpace" presStyleCnt="0"/>
      <dgm:spPr/>
    </dgm:pt>
    <dgm:pt modelId="{E6250E15-1DB1-4A50-89CA-F16DE67F3BE4}" type="pres">
      <dgm:prSet presAssocID="{B85841B3-7E09-4355-8888-388EC43735CD}" presName="firstComp" presStyleCnt="0"/>
      <dgm:spPr/>
    </dgm:pt>
    <dgm:pt modelId="{4AF52058-DA6A-44B8-A0B8-98C23C07C87F}" type="pres">
      <dgm:prSet presAssocID="{B85841B3-7E09-4355-8888-388EC43735CD}" presName="firstChild" presStyleLbl="bgAccFollowNode1" presStyleIdx="0" presStyleCnt="3" custScaleX="91004" custLinFactNeighborX="-8547" custLinFactNeighborY="-49724"/>
      <dgm:spPr/>
    </dgm:pt>
    <dgm:pt modelId="{8A2DF8BC-E922-46F1-9B14-94B5B70B67DF}" type="pres">
      <dgm:prSet presAssocID="{B85841B3-7E09-4355-8888-388EC43735CD}" presName="firstChildTx" presStyleLbl="bgAccFollowNode1" presStyleIdx="0" presStyleCnt="3">
        <dgm:presLayoutVars>
          <dgm:bulletEnabled val="1"/>
        </dgm:presLayoutVars>
      </dgm:prSet>
      <dgm:spPr/>
    </dgm:pt>
    <dgm:pt modelId="{FE24B8AF-53E1-4654-B5F6-7D530330E76B}" type="pres">
      <dgm:prSet presAssocID="{B85841B3-7E09-4355-8888-388EC43735CD}" presName="negSpace" presStyleCnt="0"/>
      <dgm:spPr/>
    </dgm:pt>
    <dgm:pt modelId="{73CB1CE9-8BDD-4738-B952-65BC39666160}" type="pres">
      <dgm:prSet presAssocID="{B85841B3-7E09-4355-8888-388EC43735CD}" presName="circle" presStyleLbl="node1" presStyleIdx="0" presStyleCnt="3" custLinFactNeighborX="6452" custLinFactNeighborY="-9749"/>
      <dgm:spPr/>
    </dgm:pt>
    <dgm:pt modelId="{C0C2913E-ED44-4CCF-A2A9-CDD165770EC1}" type="pres">
      <dgm:prSet presAssocID="{B1DB81EE-CEF8-4EE4-A913-54D3785E1538}" presName="transSpace" presStyleCnt="0"/>
      <dgm:spPr/>
    </dgm:pt>
    <dgm:pt modelId="{5B894AB3-0124-4054-8276-583C905C098A}" type="pres">
      <dgm:prSet presAssocID="{00D1651E-4828-4FE2-907C-DB4473FA31DE}" presName="posSpace" presStyleCnt="0"/>
      <dgm:spPr/>
    </dgm:pt>
    <dgm:pt modelId="{A002F31B-F514-41B7-B9BA-D276E6409A89}" type="pres">
      <dgm:prSet presAssocID="{00D1651E-4828-4FE2-907C-DB4473FA31DE}" presName="vertFlow" presStyleCnt="0"/>
      <dgm:spPr/>
    </dgm:pt>
    <dgm:pt modelId="{BD171439-F164-437A-BAE7-83C6EC940C0F}" type="pres">
      <dgm:prSet presAssocID="{00D1651E-4828-4FE2-907C-DB4473FA31DE}" presName="topSpace" presStyleCnt="0"/>
      <dgm:spPr/>
    </dgm:pt>
    <dgm:pt modelId="{1FA2A922-AB09-48E6-9BA9-76FE9A593EBB}" type="pres">
      <dgm:prSet presAssocID="{00D1651E-4828-4FE2-907C-DB4473FA31DE}" presName="firstComp" presStyleCnt="0"/>
      <dgm:spPr/>
    </dgm:pt>
    <dgm:pt modelId="{B8E3399F-C1A1-462F-97AE-249611794B1C}" type="pres">
      <dgm:prSet presAssocID="{00D1651E-4828-4FE2-907C-DB4473FA31DE}" presName="firstChild" presStyleLbl="bgAccFollowNode1" presStyleIdx="1" presStyleCnt="3" custLinFactNeighborX="-6394" custLinFactNeighborY="-76095"/>
      <dgm:spPr/>
    </dgm:pt>
    <dgm:pt modelId="{41469C67-A4B7-4AC7-864C-82B050FA05E1}" type="pres">
      <dgm:prSet presAssocID="{00D1651E-4828-4FE2-907C-DB4473FA31DE}" presName="firstChildTx" presStyleLbl="bgAccFollowNode1" presStyleIdx="1" presStyleCnt="3">
        <dgm:presLayoutVars>
          <dgm:bulletEnabled val="1"/>
        </dgm:presLayoutVars>
      </dgm:prSet>
      <dgm:spPr/>
    </dgm:pt>
    <dgm:pt modelId="{35589E72-0B20-4EA3-823D-40F07E896819}" type="pres">
      <dgm:prSet presAssocID="{00D1651E-4828-4FE2-907C-DB4473FA31DE}" presName="negSpace" presStyleCnt="0"/>
      <dgm:spPr/>
    </dgm:pt>
    <dgm:pt modelId="{F7372207-B55D-4329-880F-690586EB5D10}" type="pres">
      <dgm:prSet presAssocID="{00D1651E-4828-4FE2-907C-DB4473FA31DE}" presName="circle" presStyleLbl="node1" presStyleIdx="1" presStyleCnt="3" custLinFactNeighborX="-10726" custLinFactNeighborY="-55737"/>
      <dgm:spPr/>
    </dgm:pt>
    <dgm:pt modelId="{4BEDF634-8764-48CE-8EF7-EA3B95FEEEBA}" type="pres">
      <dgm:prSet presAssocID="{7A267258-78ED-4AAE-8039-399466124C73}" presName="transSpace" presStyleCnt="0"/>
      <dgm:spPr/>
    </dgm:pt>
    <dgm:pt modelId="{94412BEB-8B6D-47DF-B86D-A88C4A47902C}" type="pres">
      <dgm:prSet presAssocID="{A987BD07-7F10-473C-A1E9-AFD6C45D79DD}" presName="posSpace" presStyleCnt="0"/>
      <dgm:spPr/>
    </dgm:pt>
    <dgm:pt modelId="{29C4A7E0-79B9-44A1-8D7A-1AB216906CB4}" type="pres">
      <dgm:prSet presAssocID="{A987BD07-7F10-473C-A1E9-AFD6C45D79DD}" presName="vertFlow" presStyleCnt="0"/>
      <dgm:spPr/>
    </dgm:pt>
    <dgm:pt modelId="{4A74A0C8-03A8-4DFC-BC3C-F59EB66EA3DC}" type="pres">
      <dgm:prSet presAssocID="{A987BD07-7F10-473C-A1E9-AFD6C45D79DD}" presName="topSpace" presStyleCnt="0"/>
      <dgm:spPr/>
    </dgm:pt>
    <dgm:pt modelId="{B84E16EC-CD42-4868-B2A8-BFAC42C2AD1C}" type="pres">
      <dgm:prSet presAssocID="{A987BD07-7F10-473C-A1E9-AFD6C45D79DD}" presName="firstComp" presStyleCnt="0"/>
      <dgm:spPr/>
    </dgm:pt>
    <dgm:pt modelId="{19594EC5-9991-4EF6-9562-E726174EC0EA}" type="pres">
      <dgm:prSet presAssocID="{A987BD07-7F10-473C-A1E9-AFD6C45D79DD}" presName="firstChild" presStyleLbl="bgAccFollowNode1" presStyleIdx="2" presStyleCnt="3" custScaleX="109651" custScaleY="286410" custLinFactNeighborX="-5103" custLinFactNeighborY="-49724"/>
      <dgm:spPr/>
    </dgm:pt>
    <dgm:pt modelId="{10C9ED87-B524-49CA-BB3E-6C9A44CB97B1}" type="pres">
      <dgm:prSet presAssocID="{A987BD07-7F10-473C-A1E9-AFD6C45D79DD}" presName="firstChildTx" presStyleLbl="bgAccFollowNode1" presStyleIdx="2" presStyleCnt="3">
        <dgm:presLayoutVars>
          <dgm:bulletEnabled val="1"/>
        </dgm:presLayoutVars>
      </dgm:prSet>
      <dgm:spPr/>
    </dgm:pt>
    <dgm:pt modelId="{82B3CC2A-61E9-4D06-83E8-A3DF0B5E6008}" type="pres">
      <dgm:prSet presAssocID="{A987BD07-7F10-473C-A1E9-AFD6C45D79DD}" presName="negSpace" presStyleCnt="0"/>
      <dgm:spPr/>
    </dgm:pt>
    <dgm:pt modelId="{5912D210-B232-4A51-A363-9B5680582EC6}" type="pres">
      <dgm:prSet presAssocID="{A987BD07-7F10-473C-A1E9-AFD6C45D79DD}" presName="circle" presStyleLbl="node1" presStyleIdx="2" presStyleCnt="3" custLinFactNeighborX="-19244" custLinFactNeighborY="-8268"/>
      <dgm:spPr/>
    </dgm:pt>
  </dgm:ptLst>
  <dgm:cxnLst>
    <dgm:cxn modelId="{A1DFBB01-2867-481A-90A6-0EF268EC0031}" type="presOf" srcId="{00D1651E-4828-4FE2-907C-DB4473FA31DE}" destId="{F7372207-B55D-4329-880F-690586EB5D10}" srcOrd="0" destOrd="0" presId="urn:microsoft.com/office/officeart/2005/8/layout/hList9"/>
    <dgm:cxn modelId="{38B72C2F-A4A2-4537-977B-0C1CFAADA1D8}" type="presOf" srcId="{98462F9B-5F04-499D-9066-6B6ADE12990D}" destId="{8A2DF8BC-E922-46F1-9B14-94B5B70B67DF}" srcOrd="1" destOrd="0" presId="urn:microsoft.com/office/officeart/2005/8/layout/hList9"/>
    <dgm:cxn modelId="{0CA29933-C12E-469D-9C34-F5A2C0EECE12}" srcId="{B85841B3-7E09-4355-8888-388EC43735CD}" destId="{98462F9B-5F04-499D-9066-6B6ADE12990D}" srcOrd="0" destOrd="0" parTransId="{C0579C00-7452-49A4-8466-9D83321D5FAA}" sibTransId="{028D8341-47A0-4DCC-962E-2721FDC05BD2}"/>
    <dgm:cxn modelId="{7872D634-C42A-41AD-97C2-0E0E142203E5}" type="presOf" srcId="{98462F9B-5F04-499D-9066-6B6ADE12990D}" destId="{4AF52058-DA6A-44B8-A0B8-98C23C07C87F}" srcOrd="0" destOrd="0" presId="urn:microsoft.com/office/officeart/2005/8/layout/hList9"/>
    <dgm:cxn modelId="{E31AAB35-F127-410E-8995-74585164976B}" type="presOf" srcId="{B6F7FDBA-5C7E-4FD3-9109-5D5C93E6E6DD}" destId="{41469C67-A4B7-4AC7-864C-82B050FA05E1}" srcOrd="1" destOrd="0" presId="urn:microsoft.com/office/officeart/2005/8/layout/hList9"/>
    <dgm:cxn modelId="{92194D6B-D98B-4949-970D-3511271C1665}" srcId="{00D1651E-4828-4FE2-907C-DB4473FA31DE}" destId="{B6F7FDBA-5C7E-4FD3-9109-5D5C93E6E6DD}" srcOrd="0" destOrd="0" parTransId="{88208E8B-26BB-4A24-A71C-471AA0A01FA6}" sibTransId="{E80C67A5-4EE9-4E06-81AC-2A7A5A77F373}"/>
    <dgm:cxn modelId="{CE7D136D-8CD7-4E30-B8C8-18D8CB6D8D0F}" type="presOf" srcId="{B6F7FDBA-5C7E-4FD3-9109-5D5C93E6E6DD}" destId="{B8E3399F-C1A1-462F-97AE-249611794B1C}" srcOrd="0" destOrd="0" presId="urn:microsoft.com/office/officeart/2005/8/layout/hList9"/>
    <dgm:cxn modelId="{CE054A6F-A2D4-41F2-BB59-49A4994F4B8F}" srcId="{7EB5A39B-B7EA-4530-9063-432CE5478482}" destId="{00D1651E-4828-4FE2-907C-DB4473FA31DE}" srcOrd="1" destOrd="0" parTransId="{490DBDC8-1D74-471D-8A1D-B7C0C5814867}" sibTransId="{7A267258-78ED-4AAE-8039-399466124C73}"/>
    <dgm:cxn modelId="{F499DF71-11F7-4BDE-83CB-B62DDF881244}" srcId="{7EB5A39B-B7EA-4530-9063-432CE5478482}" destId="{B85841B3-7E09-4355-8888-388EC43735CD}" srcOrd="0" destOrd="0" parTransId="{6255D07E-41A4-488F-ABFA-051258FF7256}" sibTransId="{B1DB81EE-CEF8-4EE4-A913-54D3785E1538}"/>
    <dgm:cxn modelId="{BF0E9675-01C2-448E-8997-176E07D6872E}" type="presOf" srcId="{7EB5A39B-B7EA-4530-9063-432CE5478482}" destId="{A61CD3DC-8A30-4412-97E9-9E4B394E6479}" srcOrd="0" destOrd="0" presId="urn:microsoft.com/office/officeart/2005/8/layout/hList9"/>
    <dgm:cxn modelId="{93C39F8A-76F5-4814-B7FC-E51033BF1146}" srcId="{7EB5A39B-B7EA-4530-9063-432CE5478482}" destId="{A987BD07-7F10-473C-A1E9-AFD6C45D79DD}" srcOrd="2" destOrd="0" parTransId="{CB3F3775-87C3-49AA-A6EE-C65C62039284}" sibTransId="{2948BD60-3900-4D26-BB04-533F56A36AE2}"/>
    <dgm:cxn modelId="{F0F5E495-66D7-449E-A498-71A53287AEE1}" type="presOf" srcId="{D94FB7AF-BB77-4C68-ABB3-0058C480494A}" destId="{10C9ED87-B524-49CA-BB3E-6C9A44CB97B1}" srcOrd="1" destOrd="0" presId="urn:microsoft.com/office/officeart/2005/8/layout/hList9"/>
    <dgm:cxn modelId="{CCDD3F98-097D-4C9D-90FC-C3C7CA4B2CA2}" type="presOf" srcId="{A987BD07-7F10-473C-A1E9-AFD6C45D79DD}" destId="{5912D210-B232-4A51-A363-9B5680582EC6}" srcOrd="0" destOrd="0" presId="urn:microsoft.com/office/officeart/2005/8/layout/hList9"/>
    <dgm:cxn modelId="{7234FAB0-6A21-49A6-A876-48C774E04D69}" type="presOf" srcId="{B85841B3-7E09-4355-8888-388EC43735CD}" destId="{73CB1CE9-8BDD-4738-B952-65BC39666160}" srcOrd="0" destOrd="0" presId="urn:microsoft.com/office/officeart/2005/8/layout/hList9"/>
    <dgm:cxn modelId="{710B2DD5-A552-4AD7-9781-3188B63597D5}" srcId="{A987BD07-7F10-473C-A1E9-AFD6C45D79DD}" destId="{D94FB7AF-BB77-4C68-ABB3-0058C480494A}" srcOrd="0" destOrd="0" parTransId="{2352526A-02D8-41AD-855E-2F1B0639C3F9}" sibTransId="{EE6B5619-74A7-4F50-A7C4-24DADC2D2C1E}"/>
    <dgm:cxn modelId="{027AD2E4-1F9C-4D9F-9480-D711F4B51864}" type="presOf" srcId="{D94FB7AF-BB77-4C68-ABB3-0058C480494A}" destId="{19594EC5-9991-4EF6-9562-E726174EC0EA}" srcOrd="0" destOrd="0" presId="urn:microsoft.com/office/officeart/2005/8/layout/hList9"/>
    <dgm:cxn modelId="{F56B23CB-5C67-4F1E-A493-26219CB5FD34}" type="presParOf" srcId="{A61CD3DC-8A30-4412-97E9-9E4B394E6479}" destId="{A6B157B2-8098-4A71-B967-97CCC0189105}" srcOrd="0" destOrd="0" presId="urn:microsoft.com/office/officeart/2005/8/layout/hList9"/>
    <dgm:cxn modelId="{C2032066-84B1-4D14-8574-71F36937D607}" type="presParOf" srcId="{A61CD3DC-8A30-4412-97E9-9E4B394E6479}" destId="{AF72B437-B909-435D-AF7C-FFCF7A0D8292}" srcOrd="1" destOrd="0" presId="urn:microsoft.com/office/officeart/2005/8/layout/hList9"/>
    <dgm:cxn modelId="{E0A85078-2485-4CA9-AE02-FD0FB1340087}" type="presParOf" srcId="{AF72B437-B909-435D-AF7C-FFCF7A0D8292}" destId="{F76DEAB6-E0B7-4F71-B726-1151F1175CBF}" srcOrd="0" destOrd="0" presId="urn:microsoft.com/office/officeart/2005/8/layout/hList9"/>
    <dgm:cxn modelId="{DE8106A1-FB2B-4612-8E5F-BEA11F9D84D1}" type="presParOf" srcId="{AF72B437-B909-435D-AF7C-FFCF7A0D8292}" destId="{E6250E15-1DB1-4A50-89CA-F16DE67F3BE4}" srcOrd="1" destOrd="0" presId="urn:microsoft.com/office/officeart/2005/8/layout/hList9"/>
    <dgm:cxn modelId="{B18C001D-ED31-419B-ABA9-ADF1025C5670}" type="presParOf" srcId="{E6250E15-1DB1-4A50-89CA-F16DE67F3BE4}" destId="{4AF52058-DA6A-44B8-A0B8-98C23C07C87F}" srcOrd="0" destOrd="0" presId="urn:microsoft.com/office/officeart/2005/8/layout/hList9"/>
    <dgm:cxn modelId="{827A3241-C91D-44AD-A433-F0C618E73C7B}" type="presParOf" srcId="{E6250E15-1DB1-4A50-89CA-F16DE67F3BE4}" destId="{8A2DF8BC-E922-46F1-9B14-94B5B70B67DF}" srcOrd="1" destOrd="0" presId="urn:microsoft.com/office/officeart/2005/8/layout/hList9"/>
    <dgm:cxn modelId="{D3F5C1B2-8685-45D1-BC59-0E148E652E00}" type="presParOf" srcId="{A61CD3DC-8A30-4412-97E9-9E4B394E6479}" destId="{FE24B8AF-53E1-4654-B5F6-7D530330E76B}" srcOrd="2" destOrd="0" presId="urn:microsoft.com/office/officeart/2005/8/layout/hList9"/>
    <dgm:cxn modelId="{019030D3-3B7E-4F4C-B66A-81E54E094427}" type="presParOf" srcId="{A61CD3DC-8A30-4412-97E9-9E4B394E6479}" destId="{73CB1CE9-8BDD-4738-B952-65BC39666160}" srcOrd="3" destOrd="0" presId="urn:microsoft.com/office/officeart/2005/8/layout/hList9"/>
    <dgm:cxn modelId="{6D01F417-C6A4-4A22-AC06-0562327B3E83}" type="presParOf" srcId="{A61CD3DC-8A30-4412-97E9-9E4B394E6479}" destId="{C0C2913E-ED44-4CCF-A2A9-CDD165770EC1}" srcOrd="4" destOrd="0" presId="urn:microsoft.com/office/officeart/2005/8/layout/hList9"/>
    <dgm:cxn modelId="{5FB65C63-4E88-490C-99A1-DACBFE1347C0}" type="presParOf" srcId="{A61CD3DC-8A30-4412-97E9-9E4B394E6479}" destId="{5B894AB3-0124-4054-8276-583C905C098A}" srcOrd="5" destOrd="0" presId="urn:microsoft.com/office/officeart/2005/8/layout/hList9"/>
    <dgm:cxn modelId="{F6E93685-B077-431F-8284-2B82942A3CE1}" type="presParOf" srcId="{A61CD3DC-8A30-4412-97E9-9E4B394E6479}" destId="{A002F31B-F514-41B7-B9BA-D276E6409A89}" srcOrd="6" destOrd="0" presId="urn:microsoft.com/office/officeart/2005/8/layout/hList9"/>
    <dgm:cxn modelId="{F97B68B5-E28C-4A09-90C0-776FA79840BA}" type="presParOf" srcId="{A002F31B-F514-41B7-B9BA-D276E6409A89}" destId="{BD171439-F164-437A-BAE7-83C6EC940C0F}" srcOrd="0" destOrd="0" presId="urn:microsoft.com/office/officeart/2005/8/layout/hList9"/>
    <dgm:cxn modelId="{7D94B60E-BDB8-4BCC-9E62-56F3B32C1847}" type="presParOf" srcId="{A002F31B-F514-41B7-B9BA-D276E6409A89}" destId="{1FA2A922-AB09-48E6-9BA9-76FE9A593EBB}" srcOrd="1" destOrd="0" presId="urn:microsoft.com/office/officeart/2005/8/layout/hList9"/>
    <dgm:cxn modelId="{BAB5FCCF-8B73-4AFC-8587-14966860D98E}" type="presParOf" srcId="{1FA2A922-AB09-48E6-9BA9-76FE9A593EBB}" destId="{B8E3399F-C1A1-462F-97AE-249611794B1C}" srcOrd="0" destOrd="0" presId="urn:microsoft.com/office/officeart/2005/8/layout/hList9"/>
    <dgm:cxn modelId="{DF05DD3A-F934-4FDD-93F7-1BC15EAAB596}" type="presParOf" srcId="{1FA2A922-AB09-48E6-9BA9-76FE9A593EBB}" destId="{41469C67-A4B7-4AC7-864C-82B050FA05E1}" srcOrd="1" destOrd="0" presId="urn:microsoft.com/office/officeart/2005/8/layout/hList9"/>
    <dgm:cxn modelId="{E6BF8A96-3FF7-4591-890D-C45A3F628923}" type="presParOf" srcId="{A61CD3DC-8A30-4412-97E9-9E4B394E6479}" destId="{35589E72-0B20-4EA3-823D-40F07E896819}" srcOrd="7" destOrd="0" presId="urn:microsoft.com/office/officeart/2005/8/layout/hList9"/>
    <dgm:cxn modelId="{44EA0CDA-423A-4A0A-BF28-9367DD0E909A}" type="presParOf" srcId="{A61CD3DC-8A30-4412-97E9-9E4B394E6479}" destId="{F7372207-B55D-4329-880F-690586EB5D10}" srcOrd="8" destOrd="0" presId="urn:microsoft.com/office/officeart/2005/8/layout/hList9"/>
    <dgm:cxn modelId="{D05A5185-9003-4E64-B2A4-AFD996E3FD5A}" type="presParOf" srcId="{A61CD3DC-8A30-4412-97E9-9E4B394E6479}" destId="{4BEDF634-8764-48CE-8EF7-EA3B95FEEEBA}" srcOrd="9" destOrd="0" presId="urn:microsoft.com/office/officeart/2005/8/layout/hList9"/>
    <dgm:cxn modelId="{F6D2A320-7B84-4A2A-BB63-0139199E6897}" type="presParOf" srcId="{A61CD3DC-8A30-4412-97E9-9E4B394E6479}" destId="{94412BEB-8B6D-47DF-B86D-A88C4A47902C}" srcOrd="10" destOrd="0" presId="urn:microsoft.com/office/officeart/2005/8/layout/hList9"/>
    <dgm:cxn modelId="{4D7DB30A-235A-43C4-AF7F-65A731D6EB84}" type="presParOf" srcId="{A61CD3DC-8A30-4412-97E9-9E4B394E6479}" destId="{29C4A7E0-79B9-44A1-8D7A-1AB216906CB4}" srcOrd="11" destOrd="0" presId="urn:microsoft.com/office/officeart/2005/8/layout/hList9"/>
    <dgm:cxn modelId="{3639F88F-FF3D-45D5-BFBC-258799C07CBB}" type="presParOf" srcId="{29C4A7E0-79B9-44A1-8D7A-1AB216906CB4}" destId="{4A74A0C8-03A8-4DFC-BC3C-F59EB66EA3DC}" srcOrd="0" destOrd="0" presId="urn:microsoft.com/office/officeart/2005/8/layout/hList9"/>
    <dgm:cxn modelId="{7505F5AD-D6BC-4188-98E4-A5B807A1B914}" type="presParOf" srcId="{29C4A7E0-79B9-44A1-8D7A-1AB216906CB4}" destId="{B84E16EC-CD42-4868-B2A8-BFAC42C2AD1C}" srcOrd="1" destOrd="0" presId="urn:microsoft.com/office/officeart/2005/8/layout/hList9"/>
    <dgm:cxn modelId="{3C299BE1-CDA1-4259-90A3-FD3812176443}" type="presParOf" srcId="{B84E16EC-CD42-4868-B2A8-BFAC42C2AD1C}" destId="{19594EC5-9991-4EF6-9562-E726174EC0EA}" srcOrd="0" destOrd="0" presId="urn:microsoft.com/office/officeart/2005/8/layout/hList9"/>
    <dgm:cxn modelId="{7DC098A0-209E-404A-A17A-F0D45E7CC69E}" type="presParOf" srcId="{B84E16EC-CD42-4868-B2A8-BFAC42C2AD1C}" destId="{10C9ED87-B524-49CA-BB3E-6C9A44CB97B1}" srcOrd="1" destOrd="0" presId="urn:microsoft.com/office/officeart/2005/8/layout/hList9"/>
    <dgm:cxn modelId="{07291B86-1ABD-4D95-B010-8F4110085901}" type="presParOf" srcId="{A61CD3DC-8A30-4412-97E9-9E4B394E6479}" destId="{82B3CC2A-61E9-4D06-83E8-A3DF0B5E6008}" srcOrd="12" destOrd="0" presId="urn:microsoft.com/office/officeart/2005/8/layout/hList9"/>
    <dgm:cxn modelId="{1AE1422A-985B-46B9-B767-6F100972A9E2}" type="presParOf" srcId="{A61CD3DC-8A30-4412-97E9-9E4B394E6479}" destId="{5912D210-B232-4A51-A363-9B5680582EC6}" srcOrd="13" destOrd="0" presId="urn:microsoft.com/office/officeart/2005/8/layout/hList9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EB5A39B-B7EA-4530-9063-432CE5478482}" type="doc">
      <dgm:prSet loTypeId="urn:microsoft.com/office/officeart/2005/8/layout/hList9" loCatId="list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85841B3-7E09-4355-8888-388EC43735CD}">
      <dgm:prSet phldrT="[Texto]" custT="1"/>
      <dgm:spPr/>
      <dgm:t>
        <a:bodyPr/>
        <a:lstStyle/>
        <a:p>
          <a:r>
            <a:rPr lang="es-EC" sz="1650" b="1" noProof="0">
              <a:solidFill>
                <a:schemeClr val="tx1"/>
              </a:solidFill>
              <a:latin typeface="Bookman Old Style" panose="02050604050505020204" pitchFamily="18" charset="0"/>
            </a:rPr>
            <a:t>Objetivo</a:t>
          </a:r>
          <a:endParaRPr lang="es-EC" sz="1650" b="1" noProof="0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6255D07E-41A4-488F-ABFA-051258FF7256}" type="parTrans" cxnId="{F499DF71-11F7-4BDE-83CB-B62DDF881244}">
      <dgm:prSet/>
      <dgm:spPr/>
      <dgm:t>
        <a:bodyPr/>
        <a:lstStyle/>
        <a:p>
          <a:endParaRPr lang="en-US" sz="165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B1DB81EE-CEF8-4EE4-A913-54D3785E1538}" type="sibTrans" cxnId="{F499DF71-11F7-4BDE-83CB-B62DDF881244}">
      <dgm:prSet/>
      <dgm:spPr/>
      <dgm:t>
        <a:bodyPr/>
        <a:lstStyle/>
        <a:p>
          <a:endParaRPr lang="en-US" sz="165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98462F9B-5F04-499D-9066-6B6ADE12990D}">
      <dgm:prSet phldrT="[Texto]" custT="1"/>
      <dgm:spPr/>
      <dgm:t>
        <a:bodyPr/>
        <a:lstStyle/>
        <a:p>
          <a:r>
            <a:rPr lang="es-EC" sz="1800" noProof="0" dirty="0">
              <a:latin typeface="Bookman Old Style" panose="02050604050505020204" pitchFamily="18" charset="0"/>
            </a:rPr>
            <a:t>Fortalecer las actividades de enseñanza - aprendizaje para vincular la academia con la sociedad. </a:t>
          </a:r>
          <a:endParaRPr lang="es-EC" sz="1800" b="1" noProof="0" dirty="0">
            <a:latin typeface="Bookman Old Style" panose="02050604050505020204" pitchFamily="18" charset="0"/>
          </a:endParaRPr>
        </a:p>
      </dgm:t>
    </dgm:pt>
    <dgm:pt modelId="{C0579C00-7452-49A4-8466-9D83321D5FAA}" type="parTrans" cxnId="{0CA29933-C12E-469D-9C34-F5A2C0EECE12}">
      <dgm:prSet/>
      <dgm:spPr/>
      <dgm:t>
        <a:bodyPr/>
        <a:lstStyle/>
        <a:p>
          <a:endParaRPr lang="en-US" sz="165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028D8341-47A0-4DCC-962E-2721FDC05BD2}" type="sibTrans" cxnId="{0CA29933-C12E-469D-9C34-F5A2C0EECE12}">
      <dgm:prSet/>
      <dgm:spPr/>
      <dgm:t>
        <a:bodyPr/>
        <a:lstStyle/>
        <a:p>
          <a:endParaRPr lang="en-US" sz="165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00D1651E-4828-4FE2-907C-DB4473FA31DE}">
      <dgm:prSet phldrT="[Texto]" custT="1"/>
      <dgm:spPr/>
      <dgm:t>
        <a:bodyPr/>
        <a:lstStyle/>
        <a:p>
          <a:r>
            <a:rPr lang="es-EC" sz="1650" b="1">
              <a:solidFill>
                <a:schemeClr val="tx1"/>
              </a:solidFill>
              <a:latin typeface="Bookman Old Style" panose="02050604050505020204" pitchFamily="18" charset="0"/>
            </a:rPr>
            <a:t>Estrategia </a:t>
          </a:r>
          <a:endParaRPr lang="en-US" sz="1650" b="1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490DBDC8-1D74-471D-8A1D-B7C0C5814867}" type="parTrans" cxnId="{CE054A6F-A2D4-41F2-BB59-49A4994F4B8F}">
      <dgm:prSet/>
      <dgm:spPr/>
      <dgm:t>
        <a:bodyPr/>
        <a:lstStyle/>
        <a:p>
          <a:endParaRPr lang="en-US" sz="165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7A267258-78ED-4AAE-8039-399466124C73}" type="sibTrans" cxnId="{CE054A6F-A2D4-41F2-BB59-49A4994F4B8F}">
      <dgm:prSet/>
      <dgm:spPr/>
      <dgm:t>
        <a:bodyPr/>
        <a:lstStyle/>
        <a:p>
          <a:endParaRPr lang="en-US" sz="165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A987BD07-7F10-473C-A1E9-AFD6C45D79DD}">
      <dgm:prSet phldrT="[Texto]" custT="1"/>
      <dgm:spPr/>
      <dgm:t>
        <a:bodyPr/>
        <a:lstStyle/>
        <a:p>
          <a:r>
            <a:rPr lang="es-EC" sz="1650" b="1">
              <a:solidFill>
                <a:schemeClr val="tx1"/>
              </a:solidFill>
              <a:latin typeface="Bookman Old Style" panose="02050604050505020204" pitchFamily="18" charset="0"/>
            </a:rPr>
            <a:t>Táctica</a:t>
          </a:r>
          <a:endParaRPr lang="en-US" sz="1650" b="1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CB3F3775-87C3-49AA-A6EE-C65C62039284}" type="parTrans" cxnId="{93C39F8A-76F5-4814-B7FC-E51033BF1146}">
      <dgm:prSet/>
      <dgm:spPr/>
      <dgm:t>
        <a:bodyPr/>
        <a:lstStyle/>
        <a:p>
          <a:endParaRPr lang="en-US" sz="165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2948BD60-3900-4D26-BB04-533F56A36AE2}" type="sibTrans" cxnId="{93C39F8A-76F5-4814-B7FC-E51033BF1146}">
      <dgm:prSet/>
      <dgm:spPr/>
      <dgm:t>
        <a:bodyPr/>
        <a:lstStyle/>
        <a:p>
          <a:endParaRPr lang="en-US" sz="165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D94FB7AF-BB77-4C68-ABB3-0058C480494A}">
      <dgm:prSet phldrT="[Texto]" custT="1"/>
      <dgm:spPr/>
      <dgm:t>
        <a:bodyPr/>
        <a:lstStyle/>
        <a:p>
          <a:pPr algn="l"/>
          <a:endParaRPr lang="es-EC" sz="1800" noProof="0" dirty="0">
            <a:latin typeface="Bookman Old Style" panose="02050604050505020204" pitchFamily="18" charset="0"/>
          </a:endParaRPr>
        </a:p>
        <a:p>
          <a:pPr algn="l"/>
          <a:endParaRPr lang="es-EC" sz="1800" noProof="0" dirty="0">
            <a:latin typeface="Bookman Old Style" panose="02050604050505020204" pitchFamily="18" charset="0"/>
          </a:endParaRPr>
        </a:p>
      </dgm:t>
    </dgm:pt>
    <dgm:pt modelId="{2352526A-02D8-41AD-855E-2F1B0639C3F9}" type="parTrans" cxnId="{710B2DD5-A552-4AD7-9781-3188B63597D5}">
      <dgm:prSet/>
      <dgm:spPr/>
      <dgm:t>
        <a:bodyPr/>
        <a:lstStyle/>
        <a:p>
          <a:endParaRPr lang="en-US" sz="165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EE6B5619-74A7-4F50-A7C4-24DADC2D2C1E}" type="sibTrans" cxnId="{710B2DD5-A552-4AD7-9781-3188B63597D5}">
      <dgm:prSet/>
      <dgm:spPr/>
      <dgm:t>
        <a:bodyPr/>
        <a:lstStyle/>
        <a:p>
          <a:endParaRPr lang="en-US" sz="165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7C7FBA58-41EC-4803-B35A-4D68A6041845}">
      <dgm:prSet custT="1"/>
      <dgm:spPr/>
      <dgm:t>
        <a:bodyPr/>
        <a:lstStyle/>
        <a:p>
          <a:r>
            <a:rPr lang="es-EC" sz="1800" noProof="0" dirty="0">
              <a:latin typeface="Bookman Old Style" panose="02050604050505020204" pitchFamily="18" charset="0"/>
            </a:rPr>
            <a:t>Propiciar el involucramiento de la empresa en el desarrollo curricular.</a:t>
          </a:r>
        </a:p>
      </dgm:t>
    </dgm:pt>
    <dgm:pt modelId="{74C48E39-6D98-4A88-97E0-651E3F81F93C}" type="parTrans" cxnId="{23E474D1-F59B-4977-BCB6-0EC8BB3F437B}">
      <dgm:prSet/>
      <dgm:spPr/>
      <dgm:t>
        <a:bodyPr/>
        <a:lstStyle/>
        <a:p>
          <a:endParaRPr lang="es-EC" sz="165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A247F76B-400A-41B1-9818-0009C9D01DE5}" type="sibTrans" cxnId="{23E474D1-F59B-4977-BCB6-0EC8BB3F437B}">
      <dgm:prSet/>
      <dgm:spPr/>
      <dgm:t>
        <a:bodyPr/>
        <a:lstStyle/>
        <a:p>
          <a:endParaRPr lang="es-EC" sz="165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A61CD3DC-8A30-4412-97E9-9E4B394E6479}" type="pres">
      <dgm:prSet presAssocID="{7EB5A39B-B7EA-4530-9063-432CE5478482}" presName="list" presStyleCnt="0">
        <dgm:presLayoutVars>
          <dgm:dir/>
          <dgm:animLvl val="lvl"/>
        </dgm:presLayoutVars>
      </dgm:prSet>
      <dgm:spPr/>
    </dgm:pt>
    <dgm:pt modelId="{A6B157B2-8098-4A71-B967-97CCC0189105}" type="pres">
      <dgm:prSet presAssocID="{B85841B3-7E09-4355-8888-388EC43735CD}" presName="posSpace" presStyleCnt="0"/>
      <dgm:spPr/>
    </dgm:pt>
    <dgm:pt modelId="{AF72B437-B909-435D-AF7C-FFCF7A0D8292}" type="pres">
      <dgm:prSet presAssocID="{B85841B3-7E09-4355-8888-388EC43735CD}" presName="vertFlow" presStyleCnt="0"/>
      <dgm:spPr/>
    </dgm:pt>
    <dgm:pt modelId="{F76DEAB6-E0B7-4F71-B726-1151F1175CBF}" type="pres">
      <dgm:prSet presAssocID="{B85841B3-7E09-4355-8888-388EC43735CD}" presName="topSpace" presStyleCnt="0"/>
      <dgm:spPr/>
    </dgm:pt>
    <dgm:pt modelId="{E6250E15-1DB1-4A50-89CA-F16DE67F3BE4}" type="pres">
      <dgm:prSet presAssocID="{B85841B3-7E09-4355-8888-388EC43735CD}" presName="firstComp" presStyleCnt="0"/>
      <dgm:spPr/>
    </dgm:pt>
    <dgm:pt modelId="{4AF52058-DA6A-44B8-A0B8-98C23C07C87F}" type="pres">
      <dgm:prSet presAssocID="{B85841B3-7E09-4355-8888-388EC43735CD}" presName="firstChild" presStyleLbl="bgAccFollowNode1" presStyleIdx="0" presStyleCnt="3" custScaleX="97845" custScaleY="113798" custLinFactNeighborX="-3022" custLinFactNeighborY="-78722"/>
      <dgm:spPr/>
    </dgm:pt>
    <dgm:pt modelId="{8A2DF8BC-E922-46F1-9B14-94B5B70B67DF}" type="pres">
      <dgm:prSet presAssocID="{B85841B3-7E09-4355-8888-388EC43735CD}" presName="firstChildTx" presStyleLbl="bgAccFollowNode1" presStyleIdx="0" presStyleCnt="3">
        <dgm:presLayoutVars>
          <dgm:bulletEnabled val="1"/>
        </dgm:presLayoutVars>
      </dgm:prSet>
      <dgm:spPr/>
    </dgm:pt>
    <dgm:pt modelId="{FE24B8AF-53E1-4654-B5F6-7D530330E76B}" type="pres">
      <dgm:prSet presAssocID="{B85841B3-7E09-4355-8888-388EC43735CD}" presName="negSpace" presStyleCnt="0"/>
      <dgm:spPr/>
    </dgm:pt>
    <dgm:pt modelId="{73CB1CE9-8BDD-4738-B952-65BC39666160}" type="pres">
      <dgm:prSet presAssocID="{B85841B3-7E09-4355-8888-388EC43735CD}" presName="circle" presStyleLbl="node1" presStyleIdx="0" presStyleCnt="3" custLinFactNeighborX="-9034" custLinFactNeighborY="-84632"/>
      <dgm:spPr/>
    </dgm:pt>
    <dgm:pt modelId="{C0C2913E-ED44-4CCF-A2A9-CDD165770EC1}" type="pres">
      <dgm:prSet presAssocID="{B1DB81EE-CEF8-4EE4-A913-54D3785E1538}" presName="transSpace" presStyleCnt="0"/>
      <dgm:spPr/>
    </dgm:pt>
    <dgm:pt modelId="{5B894AB3-0124-4054-8276-583C905C098A}" type="pres">
      <dgm:prSet presAssocID="{00D1651E-4828-4FE2-907C-DB4473FA31DE}" presName="posSpace" presStyleCnt="0"/>
      <dgm:spPr/>
    </dgm:pt>
    <dgm:pt modelId="{A002F31B-F514-41B7-B9BA-D276E6409A89}" type="pres">
      <dgm:prSet presAssocID="{00D1651E-4828-4FE2-907C-DB4473FA31DE}" presName="vertFlow" presStyleCnt="0"/>
      <dgm:spPr/>
    </dgm:pt>
    <dgm:pt modelId="{BD171439-F164-437A-BAE7-83C6EC940C0F}" type="pres">
      <dgm:prSet presAssocID="{00D1651E-4828-4FE2-907C-DB4473FA31DE}" presName="topSpace" presStyleCnt="0"/>
      <dgm:spPr/>
    </dgm:pt>
    <dgm:pt modelId="{1FA2A922-AB09-48E6-9BA9-76FE9A593EBB}" type="pres">
      <dgm:prSet presAssocID="{00D1651E-4828-4FE2-907C-DB4473FA31DE}" presName="firstComp" presStyleCnt="0"/>
      <dgm:spPr/>
    </dgm:pt>
    <dgm:pt modelId="{B8E3399F-C1A1-462F-97AE-249611794B1C}" type="pres">
      <dgm:prSet presAssocID="{00D1651E-4828-4FE2-907C-DB4473FA31DE}" presName="firstChild" presStyleLbl="bgAccFollowNode1" presStyleIdx="1" presStyleCnt="3" custScaleX="96835" custScaleY="120194" custLinFactNeighborX="-9324" custLinFactNeighborY="-83611"/>
      <dgm:spPr/>
    </dgm:pt>
    <dgm:pt modelId="{41469C67-A4B7-4AC7-864C-82B050FA05E1}" type="pres">
      <dgm:prSet presAssocID="{00D1651E-4828-4FE2-907C-DB4473FA31DE}" presName="firstChildTx" presStyleLbl="bgAccFollowNode1" presStyleIdx="1" presStyleCnt="3">
        <dgm:presLayoutVars>
          <dgm:bulletEnabled val="1"/>
        </dgm:presLayoutVars>
      </dgm:prSet>
      <dgm:spPr/>
    </dgm:pt>
    <dgm:pt modelId="{35589E72-0B20-4EA3-823D-40F07E896819}" type="pres">
      <dgm:prSet presAssocID="{00D1651E-4828-4FE2-907C-DB4473FA31DE}" presName="negSpace" presStyleCnt="0"/>
      <dgm:spPr/>
    </dgm:pt>
    <dgm:pt modelId="{F7372207-B55D-4329-880F-690586EB5D10}" type="pres">
      <dgm:prSet presAssocID="{00D1651E-4828-4FE2-907C-DB4473FA31DE}" presName="circle" presStyleLbl="node1" presStyleIdx="1" presStyleCnt="3" custLinFactNeighborX="-10208" custLinFactNeighborY="-39683"/>
      <dgm:spPr/>
    </dgm:pt>
    <dgm:pt modelId="{4BEDF634-8764-48CE-8EF7-EA3B95FEEEBA}" type="pres">
      <dgm:prSet presAssocID="{7A267258-78ED-4AAE-8039-399466124C73}" presName="transSpace" presStyleCnt="0"/>
      <dgm:spPr/>
    </dgm:pt>
    <dgm:pt modelId="{94412BEB-8B6D-47DF-B86D-A88C4A47902C}" type="pres">
      <dgm:prSet presAssocID="{A987BD07-7F10-473C-A1E9-AFD6C45D79DD}" presName="posSpace" presStyleCnt="0"/>
      <dgm:spPr/>
    </dgm:pt>
    <dgm:pt modelId="{29C4A7E0-79B9-44A1-8D7A-1AB216906CB4}" type="pres">
      <dgm:prSet presAssocID="{A987BD07-7F10-473C-A1E9-AFD6C45D79DD}" presName="vertFlow" presStyleCnt="0"/>
      <dgm:spPr/>
    </dgm:pt>
    <dgm:pt modelId="{4A74A0C8-03A8-4DFC-BC3C-F59EB66EA3DC}" type="pres">
      <dgm:prSet presAssocID="{A987BD07-7F10-473C-A1E9-AFD6C45D79DD}" presName="topSpace" presStyleCnt="0"/>
      <dgm:spPr/>
    </dgm:pt>
    <dgm:pt modelId="{B84E16EC-CD42-4868-B2A8-BFAC42C2AD1C}" type="pres">
      <dgm:prSet presAssocID="{A987BD07-7F10-473C-A1E9-AFD6C45D79DD}" presName="firstComp" presStyleCnt="0"/>
      <dgm:spPr/>
    </dgm:pt>
    <dgm:pt modelId="{19594EC5-9991-4EF6-9562-E726174EC0EA}" type="pres">
      <dgm:prSet presAssocID="{A987BD07-7F10-473C-A1E9-AFD6C45D79DD}" presName="firstChild" presStyleLbl="bgAccFollowNode1" presStyleIdx="2" presStyleCnt="3" custScaleY="204863" custLinFactNeighborX="-13190" custLinFactNeighborY="-78722"/>
      <dgm:spPr/>
    </dgm:pt>
    <dgm:pt modelId="{10C9ED87-B524-49CA-BB3E-6C9A44CB97B1}" type="pres">
      <dgm:prSet presAssocID="{A987BD07-7F10-473C-A1E9-AFD6C45D79DD}" presName="firstChildTx" presStyleLbl="bgAccFollowNode1" presStyleIdx="2" presStyleCnt="3">
        <dgm:presLayoutVars>
          <dgm:bulletEnabled val="1"/>
        </dgm:presLayoutVars>
      </dgm:prSet>
      <dgm:spPr/>
    </dgm:pt>
    <dgm:pt modelId="{82B3CC2A-61E9-4D06-83E8-A3DF0B5E6008}" type="pres">
      <dgm:prSet presAssocID="{A987BD07-7F10-473C-A1E9-AFD6C45D79DD}" presName="negSpace" presStyleCnt="0"/>
      <dgm:spPr/>
    </dgm:pt>
    <dgm:pt modelId="{5912D210-B232-4A51-A363-9B5680582EC6}" type="pres">
      <dgm:prSet presAssocID="{A987BD07-7F10-473C-A1E9-AFD6C45D79DD}" presName="circle" presStyleLbl="node1" presStyleIdx="2" presStyleCnt="3" custLinFactNeighborX="-9650" custLinFactNeighborY="-38762"/>
      <dgm:spPr/>
    </dgm:pt>
  </dgm:ptLst>
  <dgm:cxnLst>
    <dgm:cxn modelId="{0B9FBD00-4FCA-4BC8-B468-B9BCD8B325AA}" type="presOf" srcId="{A987BD07-7F10-473C-A1E9-AFD6C45D79DD}" destId="{5912D210-B232-4A51-A363-9B5680582EC6}" srcOrd="0" destOrd="0" presId="urn:microsoft.com/office/officeart/2005/8/layout/hList9"/>
    <dgm:cxn modelId="{04BA192E-EF19-4D14-9BE3-8B37B6ADFF91}" type="presOf" srcId="{D94FB7AF-BB77-4C68-ABB3-0058C480494A}" destId="{19594EC5-9991-4EF6-9562-E726174EC0EA}" srcOrd="0" destOrd="0" presId="urn:microsoft.com/office/officeart/2005/8/layout/hList9"/>
    <dgm:cxn modelId="{0CA29933-C12E-469D-9C34-F5A2C0EECE12}" srcId="{B85841B3-7E09-4355-8888-388EC43735CD}" destId="{98462F9B-5F04-499D-9066-6B6ADE12990D}" srcOrd="0" destOrd="0" parTransId="{C0579C00-7452-49A4-8466-9D83321D5FAA}" sibTransId="{028D8341-47A0-4DCC-962E-2721FDC05BD2}"/>
    <dgm:cxn modelId="{6CAAED3B-6BF8-46F3-A9B8-8DFAFE28C3E5}" type="presOf" srcId="{7C7FBA58-41EC-4803-B35A-4D68A6041845}" destId="{B8E3399F-C1A1-462F-97AE-249611794B1C}" srcOrd="0" destOrd="0" presId="urn:microsoft.com/office/officeart/2005/8/layout/hList9"/>
    <dgm:cxn modelId="{B601B963-02C4-4478-A145-2BD8C86B15CB}" type="presOf" srcId="{D94FB7AF-BB77-4C68-ABB3-0058C480494A}" destId="{10C9ED87-B524-49CA-BB3E-6C9A44CB97B1}" srcOrd="1" destOrd="0" presId="urn:microsoft.com/office/officeart/2005/8/layout/hList9"/>
    <dgm:cxn modelId="{CE054A6F-A2D4-41F2-BB59-49A4994F4B8F}" srcId="{7EB5A39B-B7EA-4530-9063-432CE5478482}" destId="{00D1651E-4828-4FE2-907C-DB4473FA31DE}" srcOrd="1" destOrd="0" parTransId="{490DBDC8-1D74-471D-8A1D-B7C0C5814867}" sibTransId="{7A267258-78ED-4AAE-8039-399466124C73}"/>
    <dgm:cxn modelId="{F499DF71-11F7-4BDE-83CB-B62DDF881244}" srcId="{7EB5A39B-B7EA-4530-9063-432CE5478482}" destId="{B85841B3-7E09-4355-8888-388EC43735CD}" srcOrd="0" destOrd="0" parTransId="{6255D07E-41A4-488F-ABFA-051258FF7256}" sibTransId="{B1DB81EE-CEF8-4EE4-A913-54D3785E1538}"/>
    <dgm:cxn modelId="{599CCF85-3FCD-4E26-9510-5E0FC319084B}" type="presOf" srcId="{7EB5A39B-B7EA-4530-9063-432CE5478482}" destId="{A61CD3DC-8A30-4412-97E9-9E4B394E6479}" srcOrd="0" destOrd="0" presId="urn:microsoft.com/office/officeart/2005/8/layout/hList9"/>
    <dgm:cxn modelId="{93C39F8A-76F5-4814-B7FC-E51033BF1146}" srcId="{7EB5A39B-B7EA-4530-9063-432CE5478482}" destId="{A987BD07-7F10-473C-A1E9-AFD6C45D79DD}" srcOrd="2" destOrd="0" parTransId="{CB3F3775-87C3-49AA-A6EE-C65C62039284}" sibTransId="{2948BD60-3900-4D26-BB04-533F56A36AE2}"/>
    <dgm:cxn modelId="{2A641491-F341-4877-9C1B-C51E34FBAE13}" type="presOf" srcId="{98462F9B-5F04-499D-9066-6B6ADE12990D}" destId="{4AF52058-DA6A-44B8-A0B8-98C23C07C87F}" srcOrd="0" destOrd="0" presId="urn:microsoft.com/office/officeart/2005/8/layout/hList9"/>
    <dgm:cxn modelId="{68DF95B7-9C72-48C1-BC30-2100DB580535}" type="presOf" srcId="{7C7FBA58-41EC-4803-B35A-4D68A6041845}" destId="{41469C67-A4B7-4AC7-864C-82B050FA05E1}" srcOrd="1" destOrd="0" presId="urn:microsoft.com/office/officeart/2005/8/layout/hList9"/>
    <dgm:cxn modelId="{D3AE41CE-2648-4013-9FD6-4A02F2E2FE45}" type="presOf" srcId="{98462F9B-5F04-499D-9066-6B6ADE12990D}" destId="{8A2DF8BC-E922-46F1-9B14-94B5B70B67DF}" srcOrd="1" destOrd="0" presId="urn:microsoft.com/office/officeart/2005/8/layout/hList9"/>
    <dgm:cxn modelId="{C77711D1-F8D3-4E46-A794-171631E662CC}" type="presOf" srcId="{B85841B3-7E09-4355-8888-388EC43735CD}" destId="{73CB1CE9-8BDD-4738-B952-65BC39666160}" srcOrd="0" destOrd="0" presId="urn:microsoft.com/office/officeart/2005/8/layout/hList9"/>
    <dgm:cxn modelId="{23E474D1-F59B-4977-BCB6-0EC8BB3F437B}" srcId="{00D1651E-4828-4FE2-907C-DB4473FA31DE}" destId="{7C7FBA58-41EC-4803-B35A-4D68A6041845}" srcOrd="0" destOrd="0" parTransId="{74C48E39-6D98-4A88-97E0-651E3F81F93C}" sibTransId="{A247F76B-400A-41B1-9818-0009C9D01DE5}"/>
    <dgm:cxn modelId="{710B2DD5-A552-4AD7-9781-3188B63597D5}" srcId="{A987BD07-7F10-473C-A1E9-AFD6C45D79DD}" destId="{D94FB7AF-BB77-4C68-ABB3-0058C480494A}" srcOrd="0" destOrd="0" parTransId="{2352526A-02D8-41AD-855E-2F1B0639C3F9}" sibTransId="{EE6B5619-74A7-4F50-A7C4-24DADC2D2C1E}"/>
    <dgm:cxn modelId="{A9981AD9-6B4E-4F36-AA83-E39A36324852}" type="presOf" srcId="{00D1651E-4828-4FE2-907C-DB4473FA31DE}" destId="{F7372207-B55D-4329-880F-690586EB5D10}" srcOrd="0" destOrd="0" presId="urn:microsoft.com/office/officeart/2005/8/layout/hList9"/>
    <dgm:cxn modelId="{8E0A24CE-F875-4326-AA21-0958D4A040FE}" type="presParOf" srcId="{A61CD3DC-8A30-4412-97E9-9E4B394E6479}" destId="{A6B157B2-8098-4A71-B967-97CCC0189105}" srcOrd="0" destOrd="0" presId="urn:microsoft.com/office/officeart/2005/8/layout/hList9"/>
    <dgm:cxn modelId="{5F2E9DE5-05C4-4B9B-8DB0-92A9CAE9D1DC}" type="presParOf" srcId="{A61CD3DC-8A30-4412-97E9-9E4B394E6479}" destId="{AF72B437-B909-435D-AF7C-FFCF7A0D8292}" srcOrd="1" destOrd="0" presId="urn:microsoft.com/office/officeart/2005/8/layout/hList9"/>
    <dgm:cxn modelId="{06A017A0-12D2-4E05-8395-2904C3FD7217}" type="presParOf" srcId="{AF72B437-B909-435D-AF7C-FFCF7A0D8292}" destId="{F76DEAB6-E0B7-4F71-B726-1151F1175CBF}" srcOrd="0" destOrd="0" presId="urn:microsoft.com/office/officeart/2005/8/layout/hList9"/>
    <dgm:cxn modelId="{3E05C17F-37AD-4B7D-8CCC-007E0B9CF082}" type="presParOf" srcId="{AF72B437-B909-435D-AF7C-FFCF7A0D8292}" destId="{E6250E15-1DB1-4A50-89CA-F16DE67F3BE4}" srcOrd="1" destOrd="0" presId="urn:microsoft.com/office/officeart/2005/8/layout/hList9"/>
    <dgm:cxn modelId="{01E6F0B3-B73D-4E99-B70A-B26274F5C97A}" type="presParOf" srcId="{E6250E15-1DB1-4A50-89CA-F16DE67F3BE4}" destId="{4AF52058-DA6A-44B8-A0B8-98C23C07C87F}" srcOrd="0" destOrd="0" presId="urn:microsoft.com/office/officeart/2005/8/layout/hList9"/>
    <dgm:cxn modelId="{20781DDC-4894-4611-8B0D-8B6B4E5DDA25}" type="presParOf" srcId="{E6250E15-1DB1-4A50-89CA-F16DE67F3BE4}" destId="{8A2DF8BC-E922-46F1-9B14-94B5B70B67DF}" srcOrd="1" destOrd="0" presId="urn:microsoft.com/office/officeart/2005/8/layout/hList9"/>
    <dgm:cxn modelId="{AC89BD8E-2BBA-419D-A311-B6B99070897F}" type="presParOf" srcId="{A61CD3DC-8A30-4412-97E9-9E4B394E6479}" destId="{FE24B8AF-53E1-4654-B5F6-7D530330E76B}" srcOrd="2" destOrd="0" presId="urn:microsoft.com/office/officeart/2005/8/layout/hList9"/>
    <dgm:cxn modelId="{3A4A1CAD-837D-4A2C-88FD-919F2550928A}" type="presParOf" srcId="{A61CD3DC-8A30-4412-97E9-9E4B394E6479}" destId="{73CB1CE9-8BDD-4738-B952-65BC39666160}" srcOrd="3" destOrd="0" presId="urn:microsoft.com/office/officeart/2005/8/layout/hList9"/>
    <dgm:cxn modelId="{5E6BD921-78F6-4C40-90E7-D5C5250941FC}" type="presParOf" srcId="{A61CD3DC-8A30-4412-97E9-9E4B394E6479}" destId="{C0C2913E-ED44-4CCF-A2A9-CDD165770EC1}" srcOrd="4" destOrd="0" presId="urn:microsoft.com/office/officeart/2005/8/layout/hList9"/>
    <dgm:cxn modelId="{FA3093ED-F220-4593-B402-B5DE68EDF98E}" type="presParOf" srcId="{A61CD3DC-8A30-4412-97E9-9E4B394E6479}" destId="{5B894AB3-0124-4054-8276-583C905C098A}" srcOrd="5" destOrd="0" presId="urn:microsoft.com/office/officeart/2005/8/layout/hList9"/>
    <dgm:cxn modelId="{7D0951B5-1CFD-465C-A707-533FEEBE4420}" type="presParOf" srcId="{A61CD3DC-8A30-4412-97E9-9E4B394E6479}" destId="{A002F31B-F514-41B7-B9BA-D276E6409A89}" srcOrd="6" destOrd="0" presId="urn:microsoft.com/office/officeart/2005/8/layout/hList9"/>
    <dgm:cxn modelId="{7BE84705-3041-49FF-988F-53BEDC56B61B}" type="presParOf" srcId="{A002F31B-F514-41B7-B9BA-D276E6409A89}" destId="{BD171439-F164-437A-BAE7-83C6EC940C0F}" srcOrd="0" destOrd="0" presId="urn:microsoft.com/office/officeart/2005/8/layout/hList9"/>
    <dgm:cxn modelId="{BBA6D354-EF01-450E-B39A-7CE5B12BFDBD}" type="presParOf" srcId="{A002F31B-F514-41B7-B9BA-D276E6409A89}" destId="{1FA2A922-AB09-48E6-9BA9-76FE9A593EBB}" srcOrd="1" destOrd="0" presId="urn:microsoft.com/office/officeart/2005/8/layout/hList9"/>
    <dgm:cxn modelId="{D1957F22-FB0F-4373-917F-2326980DEAB7}" type="presParOf" srcId="{1FA2A922-AB09-48E6-9BA9-76FE9A593EBB}" destId="{B8E3399F-C1A1-462F-97AE-249611794B1C}" srcOrd="0" destOrd="0" presId="urn:microsoft.com/office/officeart/2005/8/layout/hList9"/>
    <dgm:cxn modelId="{0805682E-809F-427A-88B6-9CDF41F2285E}" type="presParOf" srcId="{1FA2A922-AB09-48E6-9BA9-76FE9A593EBB}" destId="{41469C67-A4B7-4AC7-864C-82B050FA05E1}" srcOrd="1" destOrd="0" presId="urn:microsoft.com/office/officeart/2005/8/layout/hList9"/>
    <dgm:cxn modelId="{1B94841E-A0B7-4381-B8F4-B0841C53395C}" type="presParOf" srcId="{A61CD3DC-8A30-4412-97E9-9E4B394E6479}" destId="{35589E72-0B20-4EA3-823D-40F07E896819}" srcOrd="7" destOrd="0" presId="urn:microsoft.com/office/officeart/2005/8/layout/hList9"/>
    <dgm:cxn modelId="{9364FB56-9B41-4821-B7D5-D45C98029282}" type="presParOf" srcId="{A61CD3DC-8A30-4412-97E9-9E4B394E6479}" destId="{F7372207-B55D-4329-880F-690586EB5D10}" srcOrd="8" destOrd="0" presId="urn:microsoft.com/office/officeart/2005/8/layout/hList9"/>
    <dgm:cxn modelId="{718521B8-3A08-499B-89D1-6279CBDCB443}" type="presParOf" srcId="{A61CD3DC-8A30-4412-97E9-9E4B394E6479}" destId="{4BEDF634-8764-48CE-8EF7-EA3B95FEEEBA}" srcOrd="9" destOrd="0" presId="urn:microsoft.com/office/officeart/2005/8/layout/hList9"/>
    <dgm:cxn modelId="{3288282D-59B0-4906-AD92-4400004FD119}" type="presParOf" srcId="{A61CD3DC-8A30-4412-97E9-9E4B394E6479}" destId="{94412BEB-8B6D-47DF-B86D-A88C4A47902C}" srcOrd="10" destOrd="0" presId="urn:microsoft.com/office/officeart/2005/8/layout/hList9"/>
    <dgm:cxn modelId="{860203CA-DAAE-4B61-A0EE-3C9713E3C0B2}" type="presParOf" srcId="{A61CD3DC-8A30-4412-97E9-9E4B394E6479}" destId="{29C4A7E0-79B9-44A1-8D7A-1AB216906CB4}" srcOrd="11" destOrd="0" presId="urn:microsoft.com/office/officeart/2005/8/layout/hList9"/>
    <dgm:cxn modelId="{91B8394D-833A-41BC-BD6C-0BA532997879}" type="presParOf" srcId="{29C4A7E0-79B9-44A1-8D7A-1AB216906CB4}" destId="{4A74A0C8-03A8-4DFC-BC3C-F59EB66EA3DC}" srcOrd="0" destOrd="0" presId="urn:microsoft.com/office/officeart/2005/8/layout/hList9"/>
    <dgm:cxn modelId="{EA3C7CB3-9D4D-4D90-8C05-EC6814BB97A5}" type="presParOf" srcId="{29C4A7E0-79B9-44A1-8D7A-1AB216906CB4}" destId="{B84E16EC-CD42-4868-B2A8-BFAC42C2AD1C}" srcOrd="1" destOrd="0" presId="urn:microsoft.com/office/officeart/2005/8/layout/hList9"/>
    <dgm:cxn modelId="{CAFC4CDD-6161-450A-AC41-C39736738756}" type="presParOf" srcId="{B84E16EC-CD42-4868-B2A8-BFAC42C2AD1C}" destId="{19594EC5-9991-4EF6-9562-E726174EC0EA}" srcOrd="0" destOrd="0" presId="urn:microsoft.com/office/officeart/2005/8/layout/hList9"/>
    <dgm:cxn modelId="{6F0D3372-1E10-42F5-ABA3-93A086BF073E}" type="presParOf" srcId="{B84E16EC-CD42-4868-B2A8-BFAC42C2AD1C}" destId="{10C9ED87-B524-49CA-BB3E-6C9A44CB97B1}" srcOrd="1" destOrd="0" presId="urn:microsoft.com/office/officeart/2005/8/layout/hList9"/>
    <dgm:cxn modelId="{36885118-0954-4ABD-976B-1F03BDB7D3FE}" type="presParOf" srcId="{A61CD3DC-8A30-4412-97E9-9E4B394E6479}" destId="{82B3CC2A-61E9-4D06-83E8-A3DF0B5E6008}" srcOrd="12" destOrd="0" presId="urn:microsoft.com/office/officeart/2005/8/layout/hList9"/>
    <dgm:cxn modelId="{88DD0E54-EFD2-49EB-8EC1-A13D7401C5AA}" type="presParOf" srcId="{A61CD3DC-8A30-4412-97E9-9E4B394E6479}" destId="{5912D210-B232-4A51-A363-9B5680582EC6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EB5A39B-B7EA-4530-9063-432CE5478482}" type="doc">
      <dgm:prSet loTypeId="urn:microsoft.com/office/officeart/2005/8/layout/hList9" loCatId="list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85841B3-7E09-4355-8888-388EC43735CD}">
      <dgm:prSet phldrT="[Texto]"/>
      <dgm:spPr/>
      <dgm:t>
        <a:bodyPr/>
        <a:lstStyle/>
        <a:p>
          <a:r>
            <a:rPr lang="es-EC" b="1" noProof="0" dirty="0">
              <a:solidFill>
                <a:schemeClr val="tx1"/>
              </a:solidFill>
              <a:latin typeface="Bookman Old Style" panose="02050604050505020204" pitchFamily="18" charset="0"/>
            </a:rPr>
            <a:t>Objetivo</a:t>
          </a:r>
        </a:p>
      </dgm:t>
    </dgm:pt>
    <dgm:pt modelId="{6255D07E-41A4-488F-ABFA-051258FF7256}" type="parTrans" cxnId="{F499DF71-11F7-4BDE-83CB-B62DDF881244}">
      <dgm:prSet/>
      <dgm:spPr/>
      <dgm:t>
        <a:bodyPr/>
        <a:lstStyle/>
        <a:p>
          <a:endParaRPr lang="en-US">
            <a:latin typeface="Bookman Old Style" panose="02050604050505020204" pitchFamily="18" charset="0"/>
          </a:endParaRPr>
        </a:p>
      </dgm:t>
    </dgm:pt>
    <dgm:pt modelId="{B1DB81EE-CEF8-4EE4-A913-54D3785E1538}" type="sibTrans" cxnId="{F499DF71-11F7-4BDE-83CB-B62DDF881244}">
      <dgm:prSet/>
      <dgm:spPr/>
      <dgm:t>
        <a:bodyPr/>
        <a:lstStyle/>
        <a:p>
          <a:endParaRPr lang="en-US">
            <a:latin typeface="Bookman Old Style" panose="02050604050505020204" pitchFamily="18" charset="0"/>
          </a:endParaRPr>
        </a:p>
      </dgm:t>
    </dgm:pt>
    <dgm:pt modelId="{98462F9B-5F04-499D-9066-6B6ADE12990D}">
      <dgm:prSet phldrT="[Texto]" custT="1"/>
      <dgm:spPr/>
      <dgm:t>
        <a:bodyPr/>
        <a:lstStyle/>
        <a:p>
          <a:r>
            <a:rPr lang="es-EC" sz="1800" noProof="0" dirty="0">
              <a:latin typeface="Bookman Old Style" panose="02050604050505020204" pitchFamily="18" charset="0"/>
            </a:rPr>
            <a:t>Fomentar la actividad investigativa, mediante políticas para la generación y difusión del conocimiento científico</a:t>
          </a:r>
          <a:endParaRPr lang="es-EC" sz="2000" b="1" noProof="0" dirty="0">
            <a:latin typeface="Bookman Old Style" panose="02050604050505020204" pitchFamily="18" charset="0"/>
          </a:endParaRPr>
        </a:p>
      </dgm:t>
    </dgm:pt>
    <dgm:pt modelId="{C0579C00-7452-49A4-8466-9D83321D5FAA}" type="parTrans" cxnId="{0CA29933-C12E-469D-9C34-F5A2C0EECE12}">
      <dgm:prSet/>
      <dgm:spPr/>
      <dgm:t>
        <a:bodyPr/>
        <a:lstStyle/>
        <a:p>
          <a:endParaRPr lang="en-US">
            <a:latin typeface="Bookman Old Style" panose="02050604050505020204" pitchFamily="18" charset="0"/>
          </a:endParaRPr>
        </a:p>
      </dgm:t>
    </dgm:pt>
    <dgm:pt modelId="{028D8341-47A0-4DCC-962E-2721FDC05BD2}" type="sibTrans" cxnId="{0CA29933-C12E-469D-9C34-F5A2C0EECE12}">
      <dgm:prSet/>
      <dgm:spPr/>
      <dgm:t>
        <a:bodyPr/>
        <a:lstStyle/>
        <a:p>
          <a:endParaRPr lang="en-US">
            <a:latin typeface="Bookman Old Style" panose="02050604050505020204" pitchFamily="18" charset="0"/>
          </a:endParaRPr>
        </a:p>
      </dgm:t>
    </dgm:pt>
    <dgm:pt modelId="{00D1651E-4828-4FE2-907C-DB4473FA31DE}">
      <dgm:prSet phldrT="[Texto]"/>
      <dgm:spPr/>
      <dgm:t>
        <a:bodyPr/>
        <a:lstStyle/>
        <a:p>
          <a:r>
            <a:rPr lang="es-EC" b="1">
              <a:solidFill>
                <a:schemeClr val="tx1"/>
              </a:solidFill>
              <a:latin typeface="Bookman Old Style" panose="02050604050505020204" pitchFamily="18" charset="0"/>
            </a:rPr>
            <a:t>Estrategia </a:t>
          </a:r>
          <a:endParaRPr lang="en-US" b="1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490DBDC8-1D74-471D-8A1D-B7C0C5814867}" type="parTrans" cxnId="{CE054A6F-A2D4-41F2-BB59-49A4994F4B8F}">
      <dgm:prSet/>
      <dgm:spPr/>
      <dgm:t>
        <a:bodyPr/>
        <a:lstStyle/>
        <a:p>
          <a:endParaRPr lang="en-US">
            <a:latin typeface="Bookman Old Style" panose="02050604050505020204" pitchFamily="18" charset="0"/>
          </a:endParaRPr>
        </a:p>
      </dgm:t>
    </dgm:pt>
    <dgm:pt modelId="{7A267258-78ED-4AAE-8039-399466124C73}" type="sibTrans" cxnId="{CE054A6F-A2D4-41F2-BB59-49A4994F4B8F}">
      <dgm:prSet/>
      <dgm:spPr/>
      <dgm:t>
        <a:bodyPr/>
        <a:lstStyle/>
        <a:p>
          <a:endParaRPr lang="en-US">
            <a:latin typeface="Bookman Old Style" panose="02050604050505020204" pitchFamily="18" charset="0"/>
          </a:endParaRPr>
        </a:p>
      </dgm:t>
    </dgm:pt>
    <dgm:pt modelId="{879F5E28-F7B4-4B3A-8007-E298A04227C2}">
      <dgm:prSet phldrT="[Texto]" custT="1"/>
      <dgm:spPr/>
      <dgm:t>
        <a:bodyPr/>
        <a:lstStyle/>
        <a:p>
          <a:r>
            <a:rPr lang="es-EC" sz="1800" noProof="0" dirty="0">
              <a:latin typeface="Bookman Old Style" panose="02050604050505020204" pitchFamily="18" charset="0"/>
            </a:rPr>
            <a:t>Estimular la participación en proyectos de investigación.</a:t>
          </a:r>
        </a:p>
        <a:p>
          <a:r>
            <a:rPr lang="es-EC" sz="1800" noProof="0" dirty="0">
              <a:latin typeface="Bookman Old Style" panose="02050604050505020204" pitchFamily="18" charset="0"/>
            </a:rPr>
            <a:t> </a:t>
          </a:r>
        </a:p>
      </dgm:t>
    </dgm:pt>
    <dgm:pt modelId="{700DCB74-A4A8-4232-8544-4A941F8B55E2}" type="parTrans" cxnId="{6BC2CB0F-D771-4A9C-9E8F-2987329C94AE}">
      <dgm:prSet/>
      <dgm:spPr/>
      <dgm:t>
        <a:bodyPr/>
        <a:lstStyle/>
        <a:p>
          <a:endParaRPr lang="en-US">
            <a:latin typeface="Bookman Old Style" panose="02050604050505020204" pitchFamily="18" charset="0"/>
          </a:endParaRPr>
        </a:p>
      </dgm:t>
    </dgm:pt>
    <dgm:pt modelId="{72F9D5CC-43FC-434B-AF28-156C261CB828}" type="sibTrans" cxnId="{6BC2CB0F-D771-4A9C-9E8F-2987329C94AE}">
      <dgm:prSet/>
      <dgm:spPr/>
      <dgm:t>
        <a:bodyPr/>
        <a:lstStyle/>
        <a:p>
          <a:endParaRPr lang="en-US">
            <a:latin typeface="Bookman Old Style" panose="02050604050505020204" pitchFamily="18" charset="0"/>
          </a:endParaRPr>
        </a:p>
      </dgm:t>
    </dgm:pt>
    <dgm:pt modelId="{A987BD07-7F10-473C-A1E9-AFD6C45D79DD}">
      <dgm:prSet phldrT="[Texto]"/>
      <dgm:spPr/>
      <dgm:t>
        <a:bodyPr/>
        <a:lstStyle/>
        <a:p>
          <a:r>
            <a:rPr lang="es-EC" b="1">
              <a:solidFill>
                <a:schemeClr val="tx1"/>
              </a:solidFill>
              <a:latin typeface="Bookman Old Style" panose="02050604050505020204" pitchFamily="18" charset="0"/>
            </a:rPr>
            <a:t>Táctica</a:t>
          </a:r>
          <a:endParaRPr lang="en-US" b="1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CB3F3775-87C3-49AA-A6EE-C65C62039284}" type="parTrans" cxnId="{93C39F8A-76F5-4814-B7FC-E51033BF1146}">
      <dgm:prSet/>
      <dgm:spPr/>
      <dgm:t>
        <a:bodyPr/>
        <a:lstStyle/>
        <a:p>
          <a:endParaRPr lang="en-US">
            <a:latin typeface="Bookman Old Style" panose="02050604050505020204" pitchFamily="18" charset="0"/>
          </a:endParaRPr>
        </a:p>
      </dgm:t>
    </dgm:pt>
    <dgm:pt modelId="{2948BD60-3900-4D26-BB04-533F56A36AE2}" type="sibTrans" cxnId="{93C39F8A-76F5-4814-B7FC-E51033BF1146}">
      <dgm:prSet/>
      <dgm:spPr/>
      <dgm:t>
        <a:bodyPr/>
        <a:lstStyle/>
        <a:p>
          <a:endParaRPr lang="en-US">
            <a:latin typeface="Bookman Old Style" panose="02050604050505020204" pitchFamily="18" charset="0"/>
          </a:endParaRPr>
        </a:p>
      </dgm:t>
    </dgm:pt>
    <dgm:pt modelId="{D94FB7AF-BB77-4C68-ABB3-0058C480494A}">
      <dgm:prSet phldrT="[Texto]" custT="1"/>
      <dgm:spPr/>
      <dgm:t>
        <a:bodyPr/>
        <a:lstStyle/>
        <a:p>
          <a:endParaRPr lang="es-EC" sz="1650" noProof="0" dirty="0">
            <a:latin typeface="Bookman Old Style" panose="02050604050505020204" pitchFamily="18" charset="0"/>
          </a:endParaRPr>
        </a:p>
        <a:p>
          <a:endParaRPr lang="es-EC" sz="1650" noProof="0" dirty="0">
            <a:latin typeface="Bookman Old Style" panose="02050604050505020204" pitchFamily="18" charset="0"/>
          </a:endParaRPr>
        </a:p>
        <a:p>
          <a:endParaRPr lang="es-EC" sz="1650" noProof="0" dirty="0">
            <a:latin typeface="Bookman Old Style" panose="02050604050505020204" pitchFamily="18" charset="0"/>
          </a:endParaRPr>
        </a:p>
        <a:p>
          <a:endParaRPr lang="es-EC" sz="1650" noProof="0" dirty="0">
            <a:latin typeface="Bookman Old Style" panose="02050604050505020204" pitchFamily="18" charset="0"/>
          </a:endParaRPr>
        </a:p>
        <a:p>
          <a:endParaRPr lang="es-EC" sz="1650" noProof="0" dirty="0">
            <a:latin typeface="Bookman Old Style" panose="02050604050505020204" pitchFamily="18" charset="0"/>
          </a:endParaRPr>
        </a:p>
        <a:p>
          <a:endParaRPr lang="es-EC" sz="1650" noProof="0" dirty="0">
            <a:latin typeface="Bookman Old Style" panose="02050604050505020204" pitchFamily="18" charset="0"/>
          </a:endParaRPr>
        </a:p>
        <a:p>
          <a:endParaRPr lang="es-EC" sz="1650" noProof="0" dirty="0">
            <a:latin typeface="Bookman Old Style" panose="02050604050505020204" pitchFamily="18" charset="0"/>
          </a:endParaRPr>
        </a:p>
        <a:p>
          <a:endParaRPr lang="es-EC" sz="1650" noProof="0" dirty="0">
            <a:latin typeface="Bookman Old Style" panose="02050604050505020204" pitchFamily="18" charset="0"/>
          </a:endParaRPr>
        </a:p>
        <a:p>
          <a:endParaRPr lang="es-EC" sz="1650" noProof="0" dirty="0">
            <a:latin typeface="Bookman Old Style" panose="02050604050505020204" pitchFamily="18" charset="0"/>
          </a:endParaRPr>
        </a:p>
        <a:p>
          <a:endParaRPr lang="es-EC" sz="1650" noProof="0" dirty="0">
            <a:latin typeface="Bookman Old Style" panose="02050604050505020204" pitchFamily="18" charset="0"/>
          </a:endParaRPr>
        </a:p>
      </dgm:t>
    </dgm:pt>
    <dgm:pt modelId="{2352526A-02D8-41AD-855E-2F1B0639C3F9}" type="parTrans" cxnId="{710B2DD5-A552-4AD7-9781-3188B63597D5}">
      <dgm:prSet/>
      <dgm:spPr/>
      <dgm:t>
        <a:bodyPr/>
        <a:lstStyle/>
        <a:p>
          <a:endParaRPr lang="en-US">
            <a:latin typeface="Bookman Old Style" panose="02050604050505020204" pitchFamily="18" charset="0"/>
          </a:endParaRPr>
        </a:p>
      </dgm:t>
    </dgm:pt>
    <dgm:pt modelId="{EE6B5619-74A7-4F50-A7C4-24DADC2D2C1E}" type="sibTrans" cxnId="{710B2DD5-A552-4AD7-9781-3188B63597D5}">
      <dgm:prSet/>
      <dgm:spPr/>
      <dgm:t>
        <a:bodyPr/>
        <a:lstStyle/>
        <a:p>
          <a:endParaRPr lang="en-US">
            <a:latin typeface="Bookman Old Style" panose="02050604050505020204" pitchFamily="18" charset="0"/>
          </a:endParaRPr>
        </a:p>
      </dgm:t>
    </dgm:pt>
    <dgm:pt modelId="{A61CD3DC-8A30-4412-97E9-9E4B394E6479}" type="pres">
      <dgm:prSet presAssocID="{7EB5A39B-B7EA-4530-9063-432CE5478482}" presName="list" presStyleCnt="0">
        <dgm:presLayoutVars>
          <dgm:dir/>
          <dgm:animLvl val="lvl"/>
        </dgm:presLayoutVars>
      </dgm:prSet>
      <dgm:spPr/>
    </dgm:pt>
    <dgm:pt modelId="{A6B157B2-8098-4A71-B967-97CCC0189105}" type="pres">
      <dgm:prSet presAssocID="{B85841B3-7E09-4355-8888-388EC43735CD}" presName="posSpace" presStyleCnt="0"/>
      <dgm:spPr/>
    </dgm:pt>
    <dgm:pt modelId="{AF72B437-B909-435D-AF7C-FFCF7A0D8292}" type="pres">
      <dgm:prSet presAssocID="{B85841B3-7E09-4355-8888-388EC43735CD}" presName="vertFlow" presStyleCnt="0"/>
      <dgm:spPr/>
    </dgm:pt>
    <dgm:pt modelId="{F76DEAB6-E0B7-4F71-B726-1151F1175CBF}" type="pres">
      <dgm:prSet presAssocID="{B85841B3-7E09-4355-8888-388EC43735CD}" presName="topSpace" presStyleCnt="0"/>
      <dgm:spPr/>
    </dgm:pt>
    <dgm:pt modelId="{E6250E15-1DB1-4A50-89CA-F16DE67F3BE4}" type="pres">
      <dgm:prSet presAssocID="{B85841B3-7E09-4355-8888-388EC43735CD}" presName="firstComp" presStyleCnt="0"/>
      <dgm:spPr/>
    </dgm:pt>
    <dgm:pt modelId="{4AF52058-DA6A-44B8-A0B8-98C23C07C87F}" type="pres">
      <dgm:prSet presAssocID="{B85841B3-7E09-4355-8888-388EC43735CD}" presName="firstChild" presStyleLbl="bgAccFollowNode1" presStyleIdx="0" presStyleCnt="3" custScaleX="96420" custScaleY="128896" custLinFactNeighborX="-10568" custLinFactNeighborY="-65637"/>
      <dgm:spPr/>
    </dgm:pt>
    <dgm:pt modelId="{8A2DF8BC-E922-46F1-9B14-94B5B70B67DF}" type="pres">
      <dgm:prSet presAssocID="{B85841B3-7E09-4355-8888-388EC43735CD}" presName="firstChildTx" presStyleLbl="bgAccFollowNode1" presStyleIdx="0" presStyleCnt="3">
        <dgm:presLayoutVars>
          <dgm:bulletEnabled val="1"/>
        </dgm:presLayoutVars>
      </dgm:prSet>
      <dgm:spPr/>
    </dgm:pt>
    <dgm:pt modelId="{FE24B8AF-53E1-4654-B5F6-7D530330E76B}" type="pres">
      <dgm:prSet presAssocID="{B85841B3-7E09-4355-8888-388EC43735CD}" presName="negSpace" presStyleCnt="0"/>
      <dgm:spPr/>
    </dgm:pt>
    <dgm:pt modelId="{73CB1CE9-8BDD-4738-B952-65BC39666160}" type="pres">
      <dgm:prSet presAssocID="{B85841B3-7E09-4355-8888-388EC43735CD}" presName="circle" presStyleLbl="node1" presStyleIdx="0" presStyleCnt="3" custScaleX="88375" custScaleY="84616" custLinFactNeighborX="-34345" custLinFactNeighborY="-49512"/>
      <dgm:spPr/>
    </dgm:pt>
    <dgm:pt modelId="{C0C2913E-ED44-4CCF-A2A9-CDD165770EC1}" type="pres">
      <dgm:prSet presAssocID="{B1DB81EE-CEF8-4EE4-A913-54D3785E1538}" presName="transSpace" presStyleCnt="0"/>
      <dgm:spPr/>
    </dgm:pt>
    <dgm:pt modelId="{5B894AB3-0124-4054-8276-583C905C098A}" type="pres">
      <dgm:prSet presAssocID="{00D1651E-4828-4FE2-907C-DB4473FA31DE}" presName="posSpace" presStyleCnt="0"/>
      <dgm:spPr/>
    </dgm:pt>
    <dgm:pt modelId="{A002F31B-F514-41B7-B9BA-D276E6409A89}" type="pres">
      <dgm:prSet presAssocID="{00D1651E-4828-4FE2-907C-DB4473FA31DE}" presName="vertFlow" presStyleCnt="0"/>
      <dgm:spPr/>
    </dgm:pt>
    <dgm:pt modelId="{BD171439-F164-437A-BAE7-83C6EC940C0F}" type="pres">
      <dgm:prSet presAssocID="{00D1651E-4828-4FE2-907C-DB4473FA31DE}" presName="topSpace" presStyleCnt="0"/>
      <dgm:spPr/>
    </dgm:pt>
    <dgm:pt modelId="{1FA2A922-AB09-48E6-9BA9-76FE9A593EBB}" type="pres">
      <dgm:prSet presAssocID="{00D1651E-4828-4FE2-907C-DB4473FA31DE}" presName="firstComp" presStyleCnt="0"/>
      <dgm:spPr/>
    </dgm:pt>
    <dgm:pt modelId="{B8E3399F-C1A1-462F-97AE-249611794B1C}" type="pres">
      <dgm:prSet presAssocID="{00D1651E-4828-4FE2-907C-DB4473FA31DE}" presName="firstChild" presStyleLbl="bgAccFollowNode1" presStyleIdx="1" presStyleCnt="3" custLinFactNeighborX="-1041" custLinFactNeighborY="-65123"/>
      <dgm:spPr/>
    </dgm:pt>
    <dgm:pt modelId="{41469C67-A4B7-4AC7-864C-82B050FA05E1}" type="pres">
      <dgm:prSet presAssocID="{00D1651E-4828-4FE2-907C-DB4473FA31DE}" presName="firstChildTx" presStyleLbl="bgAccFollowNode1" presStyleIdx="1" presStyleCnt="3">
        <dgm:presLayoutVars>
          <dgm:bulletEnabled val="1"/>
        </dgm:presLayoutVars>
      </dgm:prSet>
      <dgm:spPr/>
    </dgm:pt>
    <dgm:pt modelId="{35589E72-0B20-4EA3-823D-40F07E896819}" type="pres">
      <dgm:prSet presAssocID="{00D1651E-4828-4FE2-907C-DB4473FA31DE}" presName="negSpace" presStyleCnt="0"/>
      <dgm:spPr/>
    </dgm:pt>
    <dgm:pt modelId="{F7372207-B55D-4329-880F-690586EB5D10}" type="pres">
      <dgm:prSet presAssocID="{00D1651E-4828-4FE2-907C-DB4473FA31DE}" presName="circle" presStyleLbl="node1" presStyleIdx="1" presStyleCnt="3" custLinFactNeighborX="-1626" custLinFactNeighborY="-46819"/>
      <dgm:spPr/>
    </dgm:pt>
    <dgm:pt modelId="{4BEDF634-8764-48CE-8EF7-EA3B95FEEEBA}" type="pres">
      <dgm:prSet presAssocID="{7A267258-78ED-4AAE-8039-399466124C73}" presName="transSpace" presStyleCnt="0"/>
      <dgm:spPr/>
    </dgm:pt>
    <dgm:pt modelId="{94412BEB-8B6D-47DF-B86D-A88C4A47902C}" type="pres">
      <dgm:prSet presAssocID="{A987BD07-7F10-473C-A1E9-AFD6C45D79DD}" presName="posSpace" presStyleCnt="0"/>
      <dgm:spPr/>
    </dgm:pt>
    <dgm:pt modelId="{29C4A7E0-79B9-44A1-8D7A-1AB216906CB4}" type="pres">
      <dgm:prSet presAssocID="{A987BD07-7F10-473C-A1E9-AFD6C45D79DD}" presName="vertFlow" presStyleCnt="0"/>
      <dgm:spPr/>
    </dgm:pt>
    <dgm:pt modelId="{4A74A0C8-03A8-4DFC-BC3C-F59EB66EA3DC}" type="pres">
      <dgm:prSet presAssocID="{A987BD07-7F10-473C-A1E9-AFD6C45D79DD}" presName="topSpace" presStyleCnt="0"/>
      <dgm:spPr/>
    </dgm:pt>
    <dgm:pt modelId="{B84E16EC-CD42-4868-B2A8-BFAC42C2AD1C}" type="pres">
      <dgm:prSet presAssocID="{A987BD07-7F10-473C-A1E9-AFD6C45D79DD}" presName="firstComp" presStyleCnt="0"/>
      <dgm:spPr/>
    </dgm:pt>
    <dgm:pt modelId="{19594EC5-9991-4EF6-9562-E726174EC0EA}" type="pres">
      <dgm:prSet presAssocID="{A987BD07-7F10-473C-A1E9-AFD6C45D79DD}" presName="firstChild" presStyleLbl="bgAccFollowNode1" presStyleIdx="2" presStyleCnt="3" custScaleY="277705" custLinFactNeighborX="-2310" custLinFactNeighborY="-69143"/>
      <dgm:spPr/>
    </dgm:pt>
    <dgm:pt modelId="{10C9ED87-B524-49CA-BB3E-6C9A44CB97B1}" type="pres">
      <dgm:prSet presAssocID="{A987BD07-7F10-473C-A1E9-AFD6C45D79DD}" presName="firstChildTx" presStyleLbl="bgAccFollowNode1" presStyleIdx="2" presStyleCnt="3">
        <dgm:presLayoutVars>
          <dgm:bulletEnabled val="1"/>
        </dgm:presLayoutVars>
      </dgm:prSet>
      <dgm:spPr/>
    </dgm:pt>
    <dgm:pt modelId="{82B3CC2A-61E9-4D06-83E8-A3DF0B5E6008}" type="pres">
      <dgm:prSet presAssocID="{A987BD07-7F10-473C-A1E9-AFD6C45D79DD}" presName="negSpace" presStyleCnt="0"/>
      <dgm:spPr/>
    </dgm:pt>
    <dgm:pt modelId="{5912D210-B232-4A51-A363-9B5680582EC6}" type="pres">
      <dgm:prSet presAssocID="{A987BD07-7F10-473C-A1E9-AFD6C45D79DD}" presName="circle" presStyleLbl="node1" presStyleIdx="2" presStyleCnt="3" custLinFactNeighborX="-2157" custLinFactNeighborY="-35276"/>
      <dgm:spPr/>
    </dgm:pt>
  </dgm:ptLst>
  <dgm:cxnLst>
    <dgm:cxn modelId="{A1DFBB01-2867-481A-90A6-0EF268EC0031}" type="presOf" srcId="{00D1651E-4828-4FE2-907C-DB4473FA31DE}" destId="{F7372207-B55D-4329-880F-690586EB5D10}" srcOrd="0" destOrd="0" presId="urn:microsoft.com/office/officeart/2005/8/layout/hList9"/>
    <dgm:cxn modelId="{6BC2CB0F-D771-4A9C-9E8F-2987329C94AE}" srcId="{00D1651E-4828-4FE2-907C-DB4473FA31DE}" destId="{879F5E28-F7B4-4B3A-8007-E298A04227C2}" srcOrd="0" destOrd="0" parTransId="{700DCB74-A4A8-4232-8544-4A941F8B55E2}" sibTransId="{72F9D5CC-43FC-434B-AF28-156C261CB828}"/>
    <dgm:cxn modelId="{38B72C2F-A4A2-4537-977B-0C1CFAADA1D8}" type="presOf" srcId="{98462F9B-5F04-499D-9066-6B6ADE12990D}" destId="{8A2DF8BC-E922-46F1-9B14-94B5B70B67DF}" srcOrd="1" destOrd="0" presId="urn:microsoft.com/office/officeart/2005/8/layout/hList9"/>
    <dgm:cxn modelId="{0CA29933-C12E-469D-9C34-F5A2C0EECE12}" srcId="{B85841B3-7E09-4355-8888-388EC43735CD}" destId="{98462F9B-5F04-499D-9066-6B6ADE12990D}" srcOrd="0" destOrd="0" parTransId="{C0579C00-7452-49A4-8466-9D83321D5FAA}" sibTransId="{028D8341-47A0-4DCC-962E-2721FDC05BD2}"/>
    <dgm:cxn modelId="{7872D634-C42A-41AD-97C2-0E0E142203E5}" type="presOf" srcId="{98462F9B-5F04-499D-9066-6B6ADE12990D}" destId="{4AF52058-DA6A-44B8-A0B8-98C23C07C87F}" srcOrd="0" destOrd="0" presId="urn:microsoft.com/office/officeart/2005/8/layout/hList9"/>
    <dgm:cxn modelId="{EBB9865C-9626-49AA-A602-1BEAAA199C15}" type="presOf" srcId="{879F5E28-F7B4-4B3A-8007-E298A04227C2}" destId="{B8E3399F-C1A1-462F-97AE-249611794B1C}" srcOrd="0" destOrd="0" presId="urn:microsoft.com/office/officeart/2005/8/layout/hList9"/>
    <dgm:cxn modelId="{CE054A6F-A2D4-41F2-BB59-49A4994F4B8F}" srcId="{7EB5A39B-B7EA-4530-9063-432CE5478482}" destId="{00D1651E-4828-4FE2-907C-DB4473FA31DE}" srcOrd="1" destOrd="0" parTransId="{490DBDC8-1D74-471D-8A1D-B7C0C5814867}" sibTransId="{7A267258-78ED-4AAE-8039-399466124C73}"/>
    <dgm:cxn modelId="{F499DF71-11F7-4BDE-83CB-B62DDF881244}" srcId="{7EB5A39B-B7EA-4530-9063-432CE5478482}" destId="{B85841B3-7E09-4355-8888-388EC43735CD}" srcOrd="0" destOrd="0" parTransId="{6255D07E-41A4-488F-ABFA-051258FF7256}" sibTransId="{B1DB81EE-CEF8-4EE4-A913-54D3785E1538}"/>
    <dgm:cxn modelId="{BF0E9675-01C2-448E-8997-176E07D6872E}" type="presOf" srcId="{7EB5A39B-B7EA-4530-9063-432CE5478482}" destId="{A61CD3DC-8A30-4412-97E9-9E4B394E6479}" srcOrd="0" destOrd="0" presId="urn:microsoft.com/office/officeart/2005/8/layout/hList9"/>
    <dgm:cxn modelId="{93C39F8A-76F5-4814-B7FC-E51033BF1146}" srcId="{7EB5A39B-B7EA-4530-9063-432CE5478482}" destId="{A987BD07-7F10-473C-A1E9-AFD6C45D79DD}" srcOrd="2" destOrd="0" parTransId="{CB3F3775-87C3-49AA-A6EE-C65C62039284}" sibTransId="{2948BD60-3900-4D26-BB04-533F56A36AE2}"/>
    <dgm:cxn modelId="{F0F5E495-66D7-449E-A498-71A53287AEE1}" type="presOf" srcId="{D94FB7AF-BB77-4C68-ABB3-0058C480494A}" destId="{10C9ED87-B524-49CA-BB3E-6C9A44CB97B1}" srcOrd="1" destOrd="0" presId="urn:microsoft.com/office/officeart/2005/8/layout/hList9"/>
    <dgm:cxn modelId="{CCDD3F98-097D-4C9D-90FC-C3C7CA4B2CA2}" type="presOf" srcId="{A987BD07-7F10-473C-A1E9-AFD6C45D79DD}" destId="{5912D210-B232-4A51-A363-9B5680582EC6}" srcOrd="0" destOrd="0" presId="urn:microsoft.com/office/officeart/2005/8/layout/hList9"/>
    <dgm:cxn modelId="{7234FAB0-6A21-49A6-A876-48C774E04D69}" type="presOf" srcId="{B85841B3-7E09-4355-8888-388EC43735CD}" destId="{73CB1CE9-8BDD-4738-B952-65BC39666160}" srcOrd="0" destOrd="0" presId="urn:microsoft.com/office/officeart/2005/8/layout/hList9"/>
    <dgm:cxn modelId="{710B2DD5-A552-4AD7-9781-3188B63597D5}" srcId="{A987BD07-7F10-473C-A1E9-AFD6C45D79DD}" destId="{D94FB7AF-BB77-4C68-ABB3-0058C480494A}" srcOrd="0" destOrd="0" parTransId="{2352526A-02D8-41AD-855E-2F1B0639C3F9}" sibTransId="{EE6B5619-74A7-4F50-A7C4-24DADC2D2C1E}"/>
    <dgm:cxn modelId="{C45CB7E0-4E80-4B24-B9BD-63772C7FD266}" type="presOf" srcId="{879F5E28-F7B4-4B3A-8007-E298A04227C2}" destId="{41469C67-A4B7-4AC7-864C-82B050FA05E1}" srcOrd="1" destOrd="0" presId="urn:microsoft.com/office/officeart/2005/8/layout/hList9"/>
    <dgm:cxn modelId="{027AD2E4-1F9C-4D9F-9480-D711F4B51864}" type="presOf" srcId="{D94FB7AF-BB77-4C68-ABB3-0058C480494A}" destId="{19594EC5-9991-4EF6-9562-E726174EC0EA}" srcOrd="0" destOrd="0" presId="urn:microsoft.com/office/officeart/2005/8/layout/hList9"/>
    <dgm:cxn modelId="{F56B23CB-5C67-4F1E-A493-26219CB5FD34}" type="presParOf" srcId="{A61CD3DC-8A30-4412-97E9-9E4B394E6479}" destId="{A6B157B2-8098-4A71-B967-97CCC0189105}" srcOrd="0" destOrd="0" presId="urn:microsoft.com/office/officeart/2005/8/layout/hList9"/>
    <dgm:cxn modelId="{C2032066-84B1-4D14-8574-71F36937D607}" type="presParOf" srcId="{A61CD3DC-8A30-4412-97E9-9E4B394E6479}" destId="{AF72B437-B909-435D-AF7C-FFCF7A0D8292}" srcOrd="1" destOrd="0" presId="urn:microsoft.com/office/officeart/2005/8/layout/hList9"/>
    <dgm:cxn modelId="{E0A85078-2485-4CA9-AE02-FD0FB1340087}" type="presParOf" srcId="{AF72B437-B909-435D-AF7C-FFCF7A0D8292}" destId="{F76DEAB6-E0B7-4F71-B726-1151F1175CBF}" srcOrd="0" destOrd="0" presId="urn:microsoft.com/office/officeart/2005/8/layout/hList9"/>
    <dgm:cxn modelId="{DE8106A1-FB2B-4612-8E5F-BEA11F9D84D1}" type="presParOf" srcId="{AF72B437-B909-435D-AF7C-FFCF7A0D8292}" destId="{E6250E15-1DB1-4A50-89CA-F16DE67F3BE4}" srcOrd="1" destOrd="0" presId="urn:microsoft.com/office/officeart/2005/8/layout/hList9"/>
    <dgm:cxn modelId="{B18C001D-ED31-419B-ABA9-ADF1025C5670}" type="presParOf" srcId="{E6250E15-1DB1-4A50-89CA-F16DE67F3BE4}" destId="{4AF52058-DA6A-44B8-A0B8-98C23C07C87F}" srcOrd="0" destOrd="0" presId="urn:microsoft.com/office/officeart/2005/8/layout/hList9"/>
    <dgm:cxn modelId="{827A3241-C91D-44AD-A433-F0C618E73C7B}" type="presParOf" srcId="{E6250E15-1DB1-4A50-89CA-F16DE67F3BE4}" destId="{8A2DF8BC-E922-46F1-9B14-94B5B70B67DF}" srcOrd="1" destOrd="0" presId="urn:microsoft.com/office/officeart/2005/8/layout/hList9"/>
    <dgm:cxn modelId="{D3F5C1B2-8685-45D1-BC59-0E148E652E00}" type="presParOf" srcId="{A61CD3DC-8A30-4412-97E9-9E4B394E6479}" destId="{FE24B8AF-53E1-4654-B5F6-7D530330E76B}" srcOrd="2" destOrd="0" presId="urn:microsoft.com/office/officeart/2005/8/layout/hList9"/>
    <dgm:cxn modelId="{019030D3-3B7E-4F4C-B66A-81E54E094427}" type="presParOf" srcId="{A61CD3DC-8A30-4412-97E9-9E4B394E6479}" destId="{73CB1CE9-8BDD-4738-B952-65BC39666160}" srcOrd="3" destOrd="0" presId="urn:microsoft.com/office/officeart/2005/8/layout/hList9"/>
    <dgm:cxn modelId="{6D01F417-C6A4-4A22-AC06-0562327B3E83}" type="presParOf" srcId="{A61CD3DC-8A30-4412-97E9-9E4B394E6479}" destId="{C0C2913E-ED44-4CCF-A2A9-CDD165770EC1}" srcOrd="4" destOrd="0" presId="urn:microsoft.com/office/officeart/2005/8/layout/hList9"/>
    <dgm:cxn modelId="{5FB65C63-4E88-490C-99A1-DACBFE1347C0}" type="presParOf" srcId="{A61CD3DC-8A30-4412-97E9-9E4B394E6479}" destId="{5B894AB3-0124-4054-8276-583C905C098A}" srcOrd="5" destOrd="0" presId="urn:microsoft.com/office/officeart/2005/8/layout/hList9"/>
    <dgm:cxn modelId="{F6E93685-B077-431F-8284-2B82942A3CE1}" type="presParOf" srcId="{A61CD3DC-8A30-4412-97E9-9E4B394E6479}" destId="{A002F31B-F514-41B7-B9BA-D276E6409A89}" srcOrd="6" destOrd="0" presId="urn:microsoft.com/office/officeart/2005/8/layout/hList9"/>
    <dgm:cxn modelId="{F97B68B5-E28C-4A09-90C0-776FA79840BA}" type="presParOf" srcId="{A002F31B-F514-41B7-B9BA-D276E6409A89}" destId="{BD171439-F164-437A-BAE7-83C6EC940C0F}" srcOrd="0" destOrd="0" presId="urn:microsoft.com/office/officeart/2005/8/layout/hList9"/>
    <dgm:cxn modelId="{7D94B60E-BDB8-4BCC-9E62-56F3B32C1847}" type="presParOf" srcId="{A002F31B-F514-41B7-B9BA-D276E6409A89}" destId="{1FA2A922-AB09-48E6-9BA9-76FE9A593EBB}" srcOrd="1" destOrd="0" presId="urn:microsoft.com/office/officeart/2005/8/layout/hList9"/>
    <dgm:cxn modelId="{BAB5FCCF-8B73-4AFC-8587-14966860D98E}" type="presParOf" srcId="{1FA2A922-AB09-48E6-9BA9-76FE9A593EBB}" destId="{B8E3399F-C1A1-462F-97AE-249611794B1C}" srcOrd="0" destOrd="0" presId="urn:microsoft.com/office/officeart/2005/8/layout/hList9"/>
    <dgm:cxn modelId="{DF05DD3A-F934-4FDD-93F7-1BC15EAAB596}" type="presParOf" srcId="{1FA2A922-AB09-48E6-9BA9-76FE9A593EBB}" destId="{41469C67-A4B7-4AC7-864C-82B050FA05E1}" srcOrd="1" destOrd="0" presId="urn:microsoft.com/office/officeart/2005/8/layout/hList9"/>
    <dgm:cxn modelId="{E6BF8A96-3FF7-4591-890D-C45A3F628923}" type="presParOf" srcId="{A61CD3DC-8A30-4412-97E9-9E4B394E6479}" destId="{35589E72-0B20-4EA3-823D-40F07E896819}" srcOrd="7" destOrd="0" presId="urn:microsoft.com/office/officeart/2005/8/layout/hList9"/>
    <dgm:cxn modelId="{44EA0CDA-423A-4A0A-BF28-9367DD0E909A}" type="presParOf" srcId="{A61CD3DC-8A30-4412-97E9-9E4B394E6479}" destId="{F7372207-B55D-4329-880F-690586EB5D10}" srcOrd="8" destOrd="0" presId="urn:microsoft.com/office/officeart/2005/8/layout/hList9"/>
    <dgm:cxn modelId="{D05A5185-9003-4E64-B2A4-AFD996E3FD5A}" type="presParOf" srcId="{A61CD3DC-8A30-4412-97E9-9E4B394E6479}" destId="{4BEDF634-8764-48CE-8EF7-EA3B95FEEEBA}" srcOrd="9" destOrd="0" presId="urn:microsoft.com/office/officeart/2005/8/layout/hList9"/>
    <dgm:cxn modelId="{F6D2A320-7B84-4A2A-BB63-0139199E6897}" type="presParOf" srcId="{A61CD3DC-8A30-4412-97E9-9E4B394E6479}" destId="{94412BEB-8B6D-47DF-B86D-A88C4A47902C}" srcOrd="10" destOrd="0" presId="urn:microsoft.com/office/officeart/2005/8/layout/hList9"/>
    <dgm:cxn modelId="{4D7DB30A-235A-43C4-AF7F-65A731D6EB84}" type="presParOf" srcId="{A61CD3DC-8A30-4412-97E9-9E4B394E6479}" destId="{29C4A7E0-79B9-44A1-8D7A-1AB216906CB4}" srcOrd="11" destOrd="0" presId="urn:microsoft.com/office/officeart/2005/8/layout/hList9"/>
    <dgm:cxn modelId="{3639F88F-FF3D-45D5-BFBC-258799C07CBB}" type="presParOf" srcId="{29C4A7E0-79B9-44A1-8D7A-1AB216906CB4}" destId="{4A74A0C8-03A8-4DFC-BC3C-F59EB66EA3DC}" srcOrd="0" destOrd="0" presId="urn:microsoft.com/office/officeart/2005/8/layout/hList9"/>
    <dgm:cxn modelId="{7505F5AD-D6BC-4188-98E4-A5B807A1B914}" type="presParOf" srcId="{29C4A7E0-79B9-44A1-8D7A-1AB216906CB4}" destId="{B84E16EC-CD42-4868-B2A8-BFAC42C2AD1C}" srcOrd="1" destOrd="0" presId="urn:microsoft.com/office/officeart/2005/8/layout/hList9"/>
    <dgm:cxn modelId="{3C299BE1-CDA1-4259-90A3-FD3812176443}" type="presParOf" srcId="{B84E16EC-CD42-4868-B2A8-BFAC42C2AD1C}" destId="{19594EC5-9991-4EF6-9562-E726174EC0EA}" srcOrd="0" destOrd="0" presId="urn:microsoft.com/office/officeart/2005/8/layout/hList9"/>
    <dgm:cxn modelId="{7DC098A0-209E-404A-A17A-F0D45E7CC69E}" type="presParOf" srcId="{B84E16EC-CD42-4868-B2A8-BFAC42C2AD1C}" destId="{10C9ED87-B524-49CA-BB3E-6C9A44CB97B1}" srcOrd="1" destOrd="0" presId="urn:microsoft.com/office/officeart/2005/8/layout/hList9"/>
    <dgm:cxn modelId="{07291B86-1ABD-4D95-B010-8F4110085901}" type="presParOf" srcId="{A61CD3DC-8A30-4412-97E9-9E4B394E6479}" destId="{82B3CC2A-61E9-4D06-83E8-A3DF0B5E6008}" srcOrd="12" destOrd="0" presId="urn:microsoft.com/office/officeart/2005/8/layout/hList9"/>
    <dgm:cxn modelId="{1AE1422A-985B-46B9-B767-6F100972A9E2}" type="presParOf" srcId="{A61CD3DC-8A30-4412-97E9-9E4B394E6479}" destId="{5912D210-B232-4A51-A363-9B5680582EC6}" srcOrd="13" destOrd="0" presId="urn:microsoft.com/office/officeart/2005/8/layout/hList9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EB5A39B-B7EA-4530-9063-432CE5478482}" type="doc">
      <dgm:prSet loTypeId="urn:microsoft.com/office/officeart/2005/8/layout/hList9" loCatId="list" qsTypeId="urn:microsoft.com/office/officeart/2005/8/quickstyle/3d1" qsCatId="3D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85841B3-7E09-4355-8888-388EC43735CD}">
      <dgm:prSet phldrT="[Texto]" custT="1"/>
      <dgm:spPr/>
      <dgm:t>
        <a:bodyPr/>
        <a:lstStyle/>
        <a:p>
          <a:r>
            <a:rPr lang="en-US" sz="1600" b="1">
              <a:solidFill>
                <a:schemeClr val="tx1"/>
              </a:solidFill>
              <a:latin typeface="Bookman Old Style" panose="02050604050505020204" pitchFamily="18" charset="0"/>
            </a:rPr>
            <a:t>Objetivo</a:t>
          </a:r>
          <a:endParaRPr lang="en-US" sz="1600" b="1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6255D07E-41A4-488F-ABFA-051258FF7256}" type="parTrans" cxnId="{F499DF71-11F7-4BDE-83CB-B62DDF881244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B1DB81EE-CEF8-4EE4-A913-54D3785E1538}" type="sibTrans" cxnId="{F499DF71-11F7-4BDE-83CB-B62DDF881244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98462F9B-5F04-499D-9066-6B6ADE12990D}">
      <dgm:prSet phldrT="[Texto]" custT="1"/>
      <dgm:spPr/>
      <dgm:t>
        <a:bodyPr/>
        <a:lstStyle/>
        <a:p>
          <a:pPr algn="l"/>
          <a:r>
            <a:rPr lang="es-EC" sz="1800" noProof="0" dirty="0">
              <a:latin typeface="Bookman Old Style" panose="02050604050505020204" pitchFamily="18" charset="0"/>
            </a:rPr>
            <a:t>Promover la participación activa entre academia, estado, sector productivo y sociedad en general </a:t>
          </a:r>
          <a:endParaRPr lang="es-EC" sz="1800" b="1" noProof="0" dirty="0">
            <a:latin typeface="Bookman Old Style" panose="02050604050505020204" pitchFamily="18" charset="0"/>
          </a:endParaRPr>
        </a:p>
      </dgm:t>
    </dgm:pt>
    <dgm:pt modelId="{C0579C00-7452-49A4-8466-9D83321D5FAA}" type="parTrans" cxnId="{0CA29933-C12E-469D-9C34-F5A2C0EECE12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028D8341-47A0-4DCC-962E-2721FDC05BD2}" type="sibTrans" cxnId="{0CA29933-C12E-469D-9C34-F5A2C0EECE12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00D1651E-4828-4FE2-907C-DB4473FA31DE}">
      <dgm:prSet phldrT="[Texto]" custT="1"/>
      <dgm:spPr/>
      <dgm:t>
        <a:bodyPr/>
        <a:lstStyle/>
        <a:p>
          <a:r>
            <a:rPr lang="es-EC" sz="1600" b="1">
              <a:solidFill>
                <a:schemeClr val="tx1"/>
              </a:solidFill>
              <a:latin typeface="Bookman Old Style" panose="02050604050505020204" pitchFamily="18" charset="0"/>
            </a:rPr>
            <a:t>Estrategia </a:t>
          </a:r>
          <a:endParaRPr lang="en-US" sz="1600" b="1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490DBDC8-1D74-471D-8A1D-B7C0C5814867}" type="parTrans" cxnId="{CE054A6F-A2D4-41F2-BB59-49A4994F4B8F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7A267258-78ED-4AAE-8039-399466124C73}" type="sibTrans" cxnId="{CE054A6F-A2D4-41F2-BB59-49A4994F4B8F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879F5E28-F7B4-4B3A-8007-E298A04227C2}">
      <dgm:prSet phldrT="[Texto]" custT="1"/>
      <dgm:spPr/>
      <dgm:t>
        <a:bodyPr/>
        <a:lstStyle/>
        <a:p>
          <a:r>
            <a:rPr lang="es-EC" sz="1600" noProof="0" dirty="0">
              <a:latin typeface="Bookman Old Style" panose="02050604050505020204" pitchFamily="18" charset="0"/>
            </a:rPr>
            <a:t>Fortalecer el trabajo cooperativo y </a:t>
          </a:r>
          <a:r>
            <a:rPr lang="es-EC" sz="1650" noProof="0" dirty="0">
              <a:latin typeface="Bookman Old Style" panose="02050604050505020204" pitchFamily="18" charset="0"/>
            </a:rPr>
            <a:t>solidario</a:t>
          </a:r>
          <a:r>
            <a:rPr lang="es-EC" sz="1600" noProof="0" dirty="0">
              <a:latin typeface="Bookman Old Style" panose="02050604050505020204" pitchFamily="18" charset="0"/>
            </a:rPr>
            <a:t> de los representantes  de la academia y sociedad. </a:t>
          </a:r>
        </a:p>
      </dgm:t>
    </dgm:pt>
    <dgm:pt modelId="{700DCB74-A4A8-4232-8544-4A941F8B55E2}" type="parTrans" cxnId="{6BC2CB0F-D771-4A9C-9E8F-2987329C94AE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72F9D5CC-43FC-434B-AF28-156C261CB828}" type="sibTrans" cxnId="{6BC2CB0F-D771-4A9C-9E8F-2987329C94AE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A987BD07-7F10-473C-A1E9-AFD6C45D79DD}">
      <dgm:prSet phldrT="[Texto]" custT="1"/>
      <dgm:spPr/>
      <dgm:t>
        <a:bodyPr/>
        <a:lstStyle/>
        <a:p>
          <a:r>
            <a:rPr lang="es-EC" sz="1600" b="1">
              <a:solidFill>
                <a:schemeClr val="tx1"/>
              </a:solidFill>
              <a:latin typeface="Bookman Old Style" panose="02050604050505020204" pitchFamily="18" charset="0"/>
            </a:rPr>
            <a:t>Táctica</a:t>
          </a:r>
          <a:endParaRPr lang="en-US" sz="1600" b="1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CB3F3775-87C3-49AA-A6EE-C65C62039284}" type="parTrans" cxnId="{93C39F8A-76F5-4814-B7FC-E51033BF1146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2948BD60-3900-4D26-BB04-533F56A36AE2}" type="sibTrans" cxnId="{93C39F8A-76F5-4814-B7FC-E51033BF1146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D94FB7AF-BB77-4C68-ABB3-0058C480494A}">
      <dgm:prSet phldrT="[Texto]" custT="1"/>
      <dgm:spPr/>
      <dgm:t>
        <a:bodyPr/>
        <a:lstStyle/>
        <a:p>
          <a:endParaRPr lang="es-EC" sz="1650" noProof="0" dirty="0">
            <a:latin typeface="Bookman Old Style" panose="02050604050505020204" pitchFamily="18" charset="0"/>
          </a:endParaRPr>
        </a:p>
      </dgm:t>
    </dgm:pt>
    <dgm:pt modelId="{2352526A-02D8-41AD-855E-2F1B0639C3F9}" type="parTrans" cxnId="{710B2DD5-A552-4AD7-9781-3188B63597D5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EE6B5619-74A7-4F50-A7C4-24DADC2D2C1E}" type="sibTrans" cxnId="{710B2DD5-A552-4AD7-9781-3188B63597D5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A61CD3DC-8A30-4412-97E9-9E4B394E6479}" type="pres">
      <dgm:prSet presAssocID="{7EB5A39B-B7EA-4530-9063-432CE5478482}" presName="list" presStyleCnt="0">
        <dgm:presLayoutVars>
          <dgm:dir/>
          <dgm:animLvl val="lvl"/>
        </dgm:presLayoutVars>
      </dgm:prSet>
      <dgm:spPr/>
    </dgm:pt>
    <dgm:pt modelId="{A6B157B2-8098-4A71-B967-97CCC0189105}" type="pres">
      <dgm:prSet presAssocID="{B85841B3-7E09-4355-8888-388EC43735CD}" presName="posSpace" presStyleCnt="0"/>
      <dgm:spPr/>
    </dgm:pt>
    <dgm:pt modelId="{AF72B437-B909-435D-AF7C-FFCF7A0D8292}" type="pres">
      <dgm:prSet presAssocID="{B85841B3-7E09-4355-8888-388EC43735CD}" presName="vertFlow" presStyleCnt="0"/>
      <dgm:spPr/>
    </dgm:pt>
    <dgm:pt modelId="{F76DEAB6-E0B7-4F71-B726-1151F1175CBF}" type="pres">
      <dgm:prSet presAssocID="{B85841B3-7E09-4355-8888-388EC43735CD}" presName="topSpace" presStyleCnt="0"/>
      <dgm:spPr/>
    </dgm:pt>
    <dgm:pt modelId="{E6250E15-1DB1-4A50-89CA-F16DE67F3BE4}" type="pres">
      <dgm:prSet presAssocID="{B85841B3-7E09-4355-8888-388EC43735CD}" presName="firstComp" presStyleCnt="0"/>
      <dgm:spPr/>
    </dgm:pt>
    <dgm:pt modelId="{4AF52058-DA6A-44B8-A0B8-98C23C07C87F}" type="pres">
      <dgm:prSet presAssocID="{B85841B3-7E09-4355-8888-388EC43735CD}" presName="firstChild" presStyleLbl="bgAccFollowNode1" presStyleIdx="0" presStyleCnt="3" custScaleY="123359" custLinFactNeighborX="3732" custLinFactNeighborY="-63246"/>
      <dgm:spPr/>
    </dgm:pt>
    <dgm:pt modelId="{8A2DF8BC-E922-46F1-9B14-94B5B70B67DF}" type="pres">
      <dgm:prSet presAssocID="{B85841B3-7E09-4355-8888-388EC43735CD}" presName="firstChildTx" presStyleLbl="bgAccFollowNode1" presStyleIdx="0" presStyleCnt="3">
        <dgm:presLayoutVars>
          <dgm:bulletEnabled val="1"/>
        </dgm:presLayoutVars>
      </dgm:prSet>
      <dgm:spPr/>
    </dgm:pt>
    <dgm:pt modelId="{FE24B8AF-53E1-4654-B5F6-7D530330E76B}" type="pres">
      <dgm:prSet presAssocID="{B85841B3-7E09-4355-8888-388EC43735CD}" presName="negSpace" presStyleCnt="0"/>
      <dgm:spPr/>
    </dgm:pt>
    <dgm:pt modelId="{73CB1CE9-8BDD-4738-B952-65BC39666160}" type="pres">
      <dgm:prSet presAssocID="{B85841B3-7E09-4355-8888-388EC43735CD}" presName="circle" presStyleLbl="node1" presStyleIdx="0" presStyleCnt="3" custLinFactNeighborX="4354" custLinFactNeighborY="-23278"/>
      <dgm:spPr/>
    </dgm:pt>
    <dgm:pt modelId="{C0C2913E-ED44-4CCF-A2A9-CDD165770EC1}" type="pres">
      <dgm:prSet presAssocID="{B1DB81EE-CEF8-4EE4-A913-54D3785E1538}" presName="transSpace" presStyleCnt="0"/>
      <dgm:spPr/>
    </dgm:pt>
    <dgm:pt modelId="{5B894AB3-0124-4054-8276-583C905C098A}" type="pres">
      <dgm:prSet presAssocID="{00D1651E-4828-4FE2-907C-DB4473FA31DE}" presName="posSpace" presStyleCnt="0"/>
      <dgm:spPr/>
    </dgm:pt>
    <dgm:pt modelId="{A002F31B-F514-41B7-B9BA-D276E6409A89}" type="pres">
      <dgm:prSet presAssocID="{00D1651E-4828-4FE2-907C-DB4473FA31DE}" presName="vertFlow" presStyleCnt="0"/>
      <dgm:spPr/>
    </dgm:pt>
    <dgm:pt modelId="{BD171439-F164-437A-BAE7-83C6EC940C0F}" type="pres">
      <dgm:prSet presAssocID="{00D1651E-4828-4FE2-907C-DB4473FA31DE}" presName="topSpace" presStyleCnt="0"/>
      <dgm:spPr/>
    </dgm:pt>
    <dgm:pt modelId="{1FA2A922-AB09-48E6-9BA9-76FE9A593EBB}" type="pres">
      <dgm:prSet presAssocID="{00D1651E-4828-4FE2-907C-DB4473FA31DE}" presName="firstComp" presStyleCnt="0"/>
      <dgm:spPr/>
    </dgm:pt>
    <dgm:pt modelId="{B8E3399F-C1A1-462F-97AE-249611794B1C}" type="pres">
      <dgm:prSet presAssocID="{00D1651E-4828-4FE2-907C-DB4473FA31DE}" presName="firstChild" presStyleLbl="bgAccFollowNode1" presStyleIdx="1" presStyleCnt="3" custLinFactNeighborX="203" custLinFactNeighborY="-60748"/>
      <dgm:spPr/>
    </dgm:pt>
    <dgm:pt modelId="{41469C67-A4B7-4AC7-864C-82B050FA05E1}" type="pres">
      <dgm:prSet presAssocID="{00D1651E-4828-4FE2-907C-DB4473FA31DE}" presName="firstChildTx" presStyleLbl="bgAccFollowNode1" presStyleIdx="1" presStyleCnt="3">
        <dgm:presLayoutVars>
          <dgm:bulletEnabled val="1"/>
        </dgm:presLayoutVars>
      </dgm:prSet>
      <dgm:spPr/>
    </dgm:pt>
    <dgm:pt modelId="{35589E72-0B20-4EA3-823D-40F07E896819}" type="pres">
      <dgm:prSet presAssocID="{00D1651E-4828-4FE2-907C-DB4473FA31DE}" presName="negSpace" presStyleCnt="0"/>
      <dgm:spPr/>
    </dgm:pt>
    <dgm:pt modelId="{F7372207-B55D-4329-880F-690586EB5D10}" type="pres">
      <dgm:prSet presAssocID="{00D1651E-4828-4FE2-907C-DB4473FA31DE}" presName="circle" presStyleLbl="node1" presStyleIdx="1" presStyleCnt="3" custScaleX="104365" custLinFactNeighborX="-1626" custLinFactNeighborY="-46819"/>
      <dgm:spPr/>
    </dgm:pt>
    <dgm:pt modelId="{4BEDF634-8764-48CE-8EF7-EA3B95FEEEBA}" type="pres">
      <dgm:prSet presAssocID="{7A267258-78ED-4AAE-8039-399466124C73}" presName="transSpace" presStyleCnt="0"/>
      <dgm:spPr/>
    </dgm:pt>
    <dgm:pt modelId="{94412BEB-8B6D-47DF-B86D-A88C4A47902C}" type="pres">
      <dgm:prSet presAssocID="{A987BD07-7F10-473C-A1E9-AFD6C45D79DD}" presName="posSpace" presStyleCnt="0"/>
      <dgm:spPr/>
    </dgm:pt>
    <dgm:pt modelId="{29C4A7E0-79B9-44A1-8D7A-1AB216906CB4}" type="pres">
      <dgm:prSet presAssocID="{A987BD07-7F10-473C-A1E9-AFD6C45D79DD}" presName="vertFlow" presStyleCnt="0"/>
      <dgm:spPr/>
    </dgm:pt>
    <dgm:pt modelId="{4A74A0C8-03A8-4DFC-BC3C-F59EB66EA3DC}" type="pres">
      <dgm:prSet presAssocID="{A987BD07-7F10-473C-A1E9-AFD6C45D79DD}" presName="topSpace" presStyleCnt="0"/>
      <dgm:spPr/>
    </dgm:pt>
    <dgm:pt modelId="{B84E16EC-CD42-4868-B2A8-BFAC42C2AD1C}" type="pres">
      <dgm:prSet presAssocID="{A987BD07-7F10-473C-A1E9-AFD6C45D79DD}" presName="firstComp" presStyleCnt="0"/>
      <dgm:spPr/>
    </dgm:pt>
    <dgm:pt modelId="{19594EC5-9991-4EF6-9562-E726174EC0EA}" type="pres">
      <dgm:prSet presAssocID="{A987BD07-7F10-473C-A1E9-AFD6C45D79DD}" presName="firstChild" presStyleLbl="bgAccFollowNode1" presStyleIdx="2" presStyleCnt="3" custScaleX="106526" custScaleY="288042" custLinFactNeighborX="-6774" custLinFactNeighborY="-59457"/>
      <dgm:spPr/>
    </dgm:pt>
    <dgm:pt modelId="{10C9ED87-B524-49CA-BB3E-6C9A44CB97B1}" type="pres">
      <dgm:prSet presAssocID="{A987BD07-7F10-473C-A1E9-AFD6C45D79DD}" presName="firstChildTx" presStyleLbl="bgAccFollowNode1" presStyleIdx="2" presStyleCnt="3">
        <dgm:presLayoutVars>
          <dgm:bulletEnabled val="1"/>
        </dgm:presLayoutVars>
      </dgm:prSet>
      <dgm:spPr/>
    </dgm:pt>
    <dgm:pt modelId="{82B3CC2A-61E9-4D06-83E8-A3DF0B5E6008}" type="pres">
      <dgm:prSet presAssocID="{A987BD07-7F10-473C-A1E9-AFD6C45D79DD}" presName="negSpace" presStyleCnt="0"/>
      <dgm:spPr/>
    </dgm:pt>
    <dgm:pt modelId="{5912D210-B232-4A51-A363-9B5680582EC6}" type="pres">
      <dgm:prSet presAssocID="{A987BD07-7F10-473C-A1E9-AFD6C45D79DD}" presName="circle" presStyleLbl="node1" presStyleIdx="2" presStyleCnt="3" custLinFactNeighborX="-12319" custLinFactNeighborY="-25776"/>
      <dgm:spPr/>
    </dgm:pt>
  </dgm:ptLst>
  <dgm:cxnLst>
    <dgm:cxn modelId="{A1DFBB01-2867-481A-90A6-0EF268EC0031}" type="presOf" srcId="{00D1651E-4828-4FE2-907C-DB4473FA31DE}" destId="{F7372207-B55D-4329-880F-690586EB5D10}" srcOrd="0" destOrd="0" presId="urn:microsoft.com/office/officeart/2005/8/layout/hList9"/>
    <dgm:cxn modelId="{6BC2CB0F-D771-4A9C-9E8F-2987329C94AE}" srcId="{00D1651E-4828-4FE2-907C-DB4473FA31DE}" destId="{879F5E28-F7B4-4B3A-8007-E298A04227C2}" srcOrd="0" destOrd="0" parTransId="{700DCB74-A4A8-4232-8544-4A941F8B55E2}" sibTransId="{72F9D5CC-43FC-434B-AF28-156C261CB828}"/>
    <dgm:cxn modelId="{38B72C2F-A4A2-4537-977B-0C1CFAADA1D8}" type="presOf" srcId="{98462F9B-5F04-499D-9066-6B6ADE12990D}" destId="{8A2DF8BC-E922-46F1-9B14-94B5B70B67DF}" srcOrd="1" destOrd="0" presId="urn:microsoft.com/office/officeart/2005/8/layout/hList9"/>
    <dgm:cxn modelId="{0CA29933-C12E-469D-9C34-F5A2C0EECE12}" srcId="{B85841B3-7E09-4355-8888-388EC43735CD}" destId="{98462F9B-5F04-499D-9066-6B6ADE12990D}" srcOrd="0" destOrd="0" parTransId="{C0579C00-7452-49A4-8466-9D83321D5FAA}" sibTransId="{028D8341-47A0-4DCC-962E-2721FDC05BD2}"/>
    <dgm:cxn modelId="{7872D634-C42A-41AD-97C2-0E0E142203E5}" type="presOf" srcId="{98462F9B-5F04-499D-9066-6B6ADE12990D}" destId="{4AF52058-DA6A-44B8-A0B8-98C23C07C87F}" srcOrd="0" destOrd="0" presId="urn:microsoft.com/office/officeart/2005/8/layout/hList9"/>
    <dgm:cxn modelId="{EBB9865C-9626-49AA-A602-1BEAAA199C15}" type="presOf" srcId="{879F5E28-F7B4-4B3A-8007-E298A04227C2}" destId="{B8E3399F-C1A1-462F-97AE-249611794B1C}" srcOrd="0" destOrd="0" presId="urn:microsoft.com/office/officeart/2005/8/layout/hList9"/>
    <dgm:cxn modelId="{CE054A6F-A2D4-41F2-BB59-49A4994F4B8F}" srcId="{7EB5A39B-B7EA-4530-9063-432CE5478482}" destId="{00D1651E-4828-4FE2-907C-DB4473FA31DE}" srcOrd="1" destOrd="0" parTransId="{490DBDC8-1D74-471D-8A1D-B7C0C5814867}" sibTransId="{7A267258-78ED-4AAE-8039-399466124C73}"/>
    <dgm:cxn modelId="{F499DF71-11F7-4BDE-83CB-B62DDF881244}" srcId="{7EB5A39B-B7EA-4530-9063-432CE5478482}" destId="{B85841B3-7E09-4355-8888-388EC43735CD}" srcOrd="0" destOrd="0" parTransId="{6255D07E-41A4-488F-ABFA-051258FF7256}" sibTransId="{B1DB81EE-CEF8-4EE4-A913-54D3785E1538}"/>
    <dgm:cxn modelId="{BF0E9675-01C2-448E-8997-176E07D6872E}" type="presOf" srcId="{7EB5A39B-B7EA-4530-9063-432CE5478482}" destId="{A61CD3DC-8A30-4412-97E9-9E4B394E6479}" srcOrd="0" destOrd="0" presId="urn:microsoft.com/office/officeart/2005/8/layout/hList9"/>
    <dgm:cxn modelId="{93C39F8A-76F5-4814-B7FC-E51033BF1146}" srcId="{7EB5A39B-B7EA-4530-9063-432CE5478482}" destId="{A987BD07-7F10-473C-A1E9-AFD6C45D79DD}" srcOrd="2" destOrd="0" parTransId="{CB3F3775-87C3-49AA-A6EE-C65C62039284}" sibTransId="{2948BD60-3900-4D26-BB04-533F56A36AE2}"/>
    <dgm:cxn modelId="{F0F5E495-66D7-449E-A498-71A53287AEE1}" type="presOf" srcId="{D94FB7AF-BB77-4C68-ABB3-0058C480494A}" destId="{10C9ED87-B524-49CA-BB3E-6C9A44CB97B1}" srcOrd="1" destOrd="0" presId="urn:microsoft.com/office/officeart/2005/8/layout/hList9"/>
    <dgm:cxn modelId="{CCDD3F98-097D-4C9D-90FC-C3C7CA4B2CA2}" type="presOf" srcId="{A987BD07-7F10-473C-A1E9-AFD6C45D79DD}" destId="{5912D210-B232-4A51-A363-9B5680582EC6}" srcOrd="0" destOrd="0" presId="urn:microsoft.com/office/officeart/2005/8/layout/hList9"/>
    <dgm:cxn modelId="{7234FAB0-6A21-49A6-A876-48C774E04D69}" type="presOf" srcId="{B85841B3-7E09-4355-8888-388EC43735CD}" destId="{73CB1CE9-8BDD-4738-B952-65BC39666160}" srcOrd="0" destOrd="0" presId="urn:microsoft.com/office/officeart/2005/8/layout/hList9"/>
    <dgm:cxn modelId="{710B2DD5-A552-4AD7-9781-3188B63597D5}" srcId="{A987BD07-7F10-473C-A1E9-AFD6C45D79DD}" destId="{D94FB7AF-BB77-4C68-ABB3-0058C480494A}" srcOrd="0" destOrd="0" parTransId="{2352526A-02D8-41AD-855E-2F1B0639C3F9}" sibTransId="{EE6B5619-74A7-4F50-A7C4-24DADC2D2C1E}"/>
    <dgm:cxn modelId="{C45CB7E0-4E80-4B24-B9BD-63772C7FD266}" type="presOf" srcId="{879F5E28-F7B4-4B3A-8007-E298A04227C2}" destId="{41469C67-A4B7-4AC7-864C-82B050FA05E1}" srcOrd="1" destOrd="0" presId="urn:microsoft.com/office/officeart/2005/8/layout/hList9"/>
    <dgm:cxn modelId="{027AD2E4-1F9C-4D9F-9480-D711F4B51864}" type="presOf" srcId="{D94FB7AF-BB77-4C68-ABB3-0058C480494A}" destId="{19594EC5-9991-4EF6-9562-E726174EC0EA}" srcOrd="0" destOrd="0" presId="urn:microsoft.com/office/officeart/2005/8/layout/hList9"/>
    <dgm:cxn modelId="{F56B23CB-5C67-4F1E-A493-26219CB5FD34}" type="presParOf" srcId="{A61CD3DC-8A30-4412-97E9-9E4B394E6479}" destId="{A6B157B2-8098-4A71-B967-97CCC0189105}" srcOrd="0" destOrd="0" presId="urn:microsoft.com/office/officeart/2005/8/layout/hList9"/>
    <dgm:cxn modelId="{C2032066-84B1-4D14-8574-71F36937D607}" type="presParOf" srcId="{A61CD3DC-8A30-4412-97E9-9E4B394E6479}" destId="{AF72B437-B909-435D-AF7C-FFCF7A0D8292}" srcOrd="1" destOrd="0" presId="urn:microsoft.com/office/officeart/2005/8/layout/hList9"/>
    <dgm:cxn modelId="{E0A85078-2485-4CA9-AE02-FD0FB1340087}" type="presParOf" srcId="{AF72B437-B909-435D-AF7C-FFCF7A0D8292}" destId="{F76DEAB6-E0B7-4F71-B726-1151F1175CBF}" srcOrd="0" destOrd="0" presId="urn:microsoft.com/office/officeart/2005/8/layout/hList9"/>
    <dgm:cxn modelId="{DE8106A1-FB2B-4612-8E5F-BEA11F9D84D1}" type="presParOf" srcId="{AF72B437-B909-435D-AF7C-FFCF7A0D8292}" destId="{E6250E15-1DB1-4A50-89CA-F16DE67F3BE4}" srcOrd="1" destOrd="0" presId="urn:microsoft.com/office/officeart/2005/8/layout/hList9"/>
    <dgm:cxn modelId="{B18C001D-ED31-419B-ABA9-ADF1025C5670}" type="presParOf" srcId="{E6250E15-1DB1-4A50-89CA-F16DE67F3BE4}" destId="{4AF52058-DA6A-44B8-A0B8-98C23C07C87F}" srcOrd="0" destOrd="0" presId="urn:microsoft.com/office/officeart/2005/8/layout/hList9"/>
    <dgm:cxn modelId="{827A3241-C91D-44AD-A433-F0C618E73C7B}" type="presParOf" srcId="{E6250E15-1DB1-4A50-89CA-F16DE67F3BE4}" destId="{8A2DF8BC-E922-46F1-9B14-94B5B70B67DF}" srcOrd="1" destOrd="0" presId="urn:microsoft.com/office/officeart/2005/8/layout/hList9"/>
    <dgm:cxn modelId="{D3F5C1B2-8685-45D1-BC59-0E148E652E00}" type="presParOf" srcId="{A61CD3DC-8A30-4412-97E9-9E4B394E6479}" destId="{FE24B8AF-53E1-4654-B5F6-7D530330E76B}" srcOrd="2" destOrd="0" presId="urn:microsoft.com/office/officeart/2005/8/layout/hList9"/>
    <dgm:cxn modelId="{019030D3-3B7E-4F4C-B66A-81E54E094427}" type="presParOf" srcId="{A61CD3DC-8A30-4412-97E9-9E4B394E6479}" destId="{73CB1CE9-8BDD-4738-B952-65BC39666160}" srcOrd="3" destOrd="0" presId="urn:microsoft.com/office/officeart/2005/8/layout/hList9"/>
    <dgm:cxn modelId="{6D01F417-C6A4-4A22-AC06-0562327B3E83}" type="presParOf" srcId="{A61CD3DC-8A30-4412-97E9-9E4B394E6479}" destId="{C0C2913E-ED44-4CCF-A2A9-CDD165770EC1}" srcOrd="4" destOrd="0" presId="urn:microsoft.com/office/officeart/2005/8/layout/hList9"/>
    <dgm:cxn modelId="{5FB65C63-4E88-490C-99A1-DACBFE1347C0}" type="presParOf" srcId="{A61CD3DC-8A30-4412-97E9-9E4B394E6479}" destId="{5B894AB3-0124-4054-8276-583C905C098A}" srcOrd="5" destOrd="0" presId="urn:microsoft.com/office/officeart/2005/8/layout/hList9"/>
    <dgm:cxn modelId="{F6E93685-B077-431F-8284-2B82942A3CE1}" type="presParOf" srcId="{A61CD3DC-8A30-4412-97E9-9E4B394E6479}" destId="{A002F31B-F514-41B7-B9BA-D276E6409A89}" srcOrd="6" destOrd="0" presId="urn:microsoft.com/office/officeart/2005/8/layout/hList9"/>
    <dgm:cxn modelId="{F97B68B5-E28C-4A09-90C0-776FA79840BA}" type="presParOf" srcId="{A002F31B-F514-41B7-B9BA-D276E6409A89}" destId="{BD171439-F164-437A-BAE7-83C6EC940C0F}" srcOrd="0" destOrd="0" presId="urn:microsoft.com/office/officeart/2005/8/layout/hList9"/>
    <dgm:cxn modelId="{7D94B60E-BDB8-4BCC-9E62-56F3B32C1847}" type="presParOf" srcId="{A002F31B-F514-41B7-B9BA-D276E6409A89}" destId="{1FA2A922-AB09-48E6-9BA9-76FE9A593EBB}" srcOrd="1" destOrd="0" presId="urn:microsoft.com/office/officeart/2005/8/layout/hList9"/>
    <dgm:cxn modelId="{BAB5FCCF-8B73-4AFC-8587-14966860D98E}" type="presParOf" srcId="{1FA2A922-AB09-48E6-9BA9-76FE9A593EBB}" destId="{B8E3399F-C1A1-462F-97AE-249611794B1C}" srcOrd="0" destOrd="0" presId="urn:microsoft.com/office/officeart/2005/8/layout/hList9"/>
    <dgm:cxn modelId="{DF05DD3A-F934-4FDD-93F7-1BC15EAAB596}" type="presParOf" srcId="{1FA2A922-AB09-48E6-9BA9-76FE9A593EBB}" destId="{41469C67-A4B7-4AC7-864C-82B050FA05E1}" srcOrd="1" destOrd="0" presId="urn:microsoft.com/office/officeart/2005/8/layout/hList9"/>
    <dgm:cxn modelId="{E6BF8A96-3FF7-4591-890D-C45A3F628923}" type="presParOf" srcId="{A61CD3DC-8A30-4412-97E9-9E4B394E6479}" destId="{35589E72-0B20-4EA3-823D-40F07E896819}" srcOrd="7" destOrd="0" presId="urn:microsoft.com/office/officeart/2005/8/layout/hList9"/>
    <dgm:cxn modelId="{44EA0CDA-423A-4A0A-BF28-9367DD0E909A}" type="presParOf" srcId="{A61CD3DC-8A30-4412-97E9-9E4B394E6479}" destId="{F7372207-B55D-4329-880F-690586EB5D10}" srcOrd="8" destOrd="0" presId="urn:microsoft.com/office/officeart/2005/8/layout/hList9"/>
    <dgm:cxn modelId="{D05A5185-9003-4E64-B2A4-AFD996E3FD5A}" type="presParOf" srcId="{A61CD3DC-8A30-4412-97E9-9E4B394E6479}" destId="{4BEDF634-8764-48CE-8EF7-EA3B95FEEEBA}" srcOrd="9" destOrd="0" presId="urn:microsoft.com/office/officeart/2005/8/layout/hList9"/>
    <dgm:cxn modelId="{F6D2A320-7B84-4A2A-BB63-0139199E6897}" type="presParOf" srcId="{A61CD3DC-8A30-4412-97E9-9E4B394E6479}" destId="{94412BEB-8B6D-47DF-B86D-A88C4A47902C}" srcOrd="10" destOrd="0" presId="urn:microsoft.com/office/officeart/2005/8/layout/hList9"/>
    <dgm:cxn modelId="{4D7DB30A-235A-43C4-AF7F-65A731D6EB84}" type="presParOf" srcId="{A61CD3DC-8A30-4412-97E9-9E4B394E6479}" destId="{29C4A7E0-79B9-44A1-8D7A-1AB216906CB4}" srcOrd="11" destOrd="0" presId="urn:microsoft.com/office/officeart/2005/8/layout/hList9"/>
    <dgm:cxn modelId="{3639F88F-FF3D-45D5-BFBC-258799C07CBB}" type="presParOf" srcId="{29C4A7E0-79B9-44A1-8D7A-1AB216906CB4}" destId="{4A74A0C8-03A8-4DFC-BC3C-F59EB66EA3DC}" srcOrd="0" destOrd="0" presId="urn:microsoft.com/office/officeart/2005/8/layout/hList9"/>
    <dgm:cxn modelId="{7505F5AD-D6BC-4188-98E4-A5B807A1B914}" type="presParOf" srcId="{29C4A7E0-79B9-44A1-8D7A-1AB216906CB4}" destId="{B84E16EC-CD42-4868-B2A8-BFAC42C2AD1C}" srcOrd="1" destOrd="0" presId="urn:microsoft.com/office/officeart/2005/8/layout/hList9"/>
    <dgm:cxn modelId="{3C299BE1-CDA1-4259-90A3-FD3812176443}" type="presParOf" srcId="{B84E16EC-CD42-4868-B2A8-BFAC42C2AD1C}" destId="{19594EC5-9991-4EF6-9562-E726174EC0EA}" srcOrd="0" destOrd="0" presId="urn:microsoft.com/office/officeart/2005/8/layout/hList9"/>
    <dgm:cxn modelId="{7DC098A0-209E-404A-A17A-F0D45E7CC69E}" type="presParOf" srcId="{B84E16EC-CD42-4868-B2A8-BFAC42C2AD1C}" destId="{10C9ED87-B524-49CA-BB3E-6C9A44CB97B1}" srcOrd="1" destOrd="0" presId="urn:microsoft.com/office/officeart/2005/8/layout/hList9"/>
    <dgm:cxn modelId="{07291B86-1ABD-4D95-B010-8F4110085901}" type="presParOf" srcId="{A61CD3DC-8A30-4412-97E9-9E4B394E6479}" destId="{82B3CC2A-61E9-4D06-83E8-A3DF0B5E6008}" srcOrd="12" destOrd="0" presId="urn:microsoft.com/office/officeart/2005/8/layout/hList9"/>
    <dgm:cxn modelId="{1AE1422A-985B-46B9-B767-6F100972A9E2}" type="presParOf" srcId="{A61CD3DC-8A30-4412-97E9-9E4B394E6479}" destId="{5912D210-B232-4A51-A363-9B5680582EC6}" srcOrd="13" destOrd="0" presId="urn:microsoft.com/office/officeart/2005/8/layout/hList9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F6DDDB-8E39-4816-90B5-0E82B4ECBBC8}" type="doc">
      <dgm:prSet loTypeId="urn:microsoft.com/office/officeart/2009/3/layout/StepUpProcess" loCatId="process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81B51C03-B69A-4B5F-BE88-596172CB4DF0}">
      <dgm:prSet phldrT="[Texto]" custT="1"/>
      <dgm:spPr/>
      <dgm:t>
        <a:bodyPr/>
        <a:lstStyle/>
        <a:p>
          <a:r>
            <a:rPr lang="es-EC" sz="1800" dirty="0">
              <a:latin typeface="Bookman Old Style" panose="02050604050505020204" pitchFamily="18" charset="0"/>
            </a:rPr>
            <a:t>Determinar la situación actual (satisfacción / insatisfacción) de los docentes de la universidad pública ecuatoriana.</a:t>
          </a:r>
          <a:endParaRPr lang="es-ES" sz="1800" dirty="0">
            <a:latin typeface="Bookman Old Style" panose="02050604050505020204" pitchFamily="18" charset="0"/>
          </a:endParaRPr>
        </a:p>
      </dgm:t>
    </dgm:pt>
    <dgm:pt modelId="{F6635C24-8907-485A-AC7B-9135AE0F17A3}" type="parTrans" cxnId="{6A4DA17B-EF20-46C9-ADC4-B2E7B195EB54}">
      <dgm:prSet/>
      <dgm:spPr/>
      <dgm:t>
        <a:bodyPr/>
        <a:lstStyle/>
        <a:p>
          <a:endParaRPr lang="es-ES">
            <a:latin typeface="Bookman Old Style" panose="02050604050505020204" pitchFamily="18" charset="0"/>
          </a:endParaRPr>
        </a:p>
      </dgm:t>
    </dgm:pt>
    <dgm:pt modelId="{A908826A-E5AE-48A6-B04F-81DCFE9D58E9}" type="sibTrans" cxnId="{6A4DA17B-EF20-46C9-ADC4-B2E7B195EB54}">
      <dgm:prSet/>
      <dgm:spPr/>
      <dgm:t>
        <a:bodyPr/>
        <a:lstStyle/>
        <a:p>
          <a:endParaRPr lang="es-ES">
            <a:latin typeface="Bookman Old Style" panose="02050604050505020204" pitchFamily="18" charset="0"/>
          </a:endParaRPr>
        </a:p>
      </dgm:t>
    </dgm:pt>
    <dgm:pt modelId="{32A82FFC-9CC2-46FE-94E6-97A80A65D7DF}">
      <dgm:prSet/>
      <dgm:spPr/>
      <dgm:t>
        <a:bodyPr/>
        <a:lstStyle/>
        <a:p>
          <a:r>
            <a:rPr lang="es-EC" dirty="0">
              <a:latin typeface="Bookman Old Style" panose="02050604050505020204" pitchFamily="18" charset="0"/>
            </a:rPr>
            <a:t>Proponer estrategias que permitan mejorar la condición laboral del docente de la   universidad pública ecuatoriana.</a:t>
          </a:r>
        </a:p>
      </dgm:t>
    </dgm:pt>
    <dgm:pt modelId="{1BAA347E-24E9-4746-B25C-86BB6F86EE8D}" type="parTrans" cxnId="{4B22F571-802D-4F6C-A856-255F0ED64E28}">
      <dgm:prSet/>
      <dgm:spPr/>
      <dgm:t>
        <a:bodyPr/>
        <a:lstStyle/>
        <a:p>
          <a:endParaRPr lang="es-ES">
            <a:latin typeface="Bookman Old Style" panose="02050604050505020204" pitchFamily="18" charset="0"/>
          </a:endParaRPr>
        </a:p>
      </dgm:t>
    </dgm:pt>
    <dgm:pt modelId="{DB1ABC5D-18C0-43F4-AE5D-8BBC1CA8F22C}" type="sibTrans" cxnId="{4B22F571-802D-4F6C-A856-255F0ED64E28}">
      <dgm:prSet/>
      <dgm:spPr/>
      <dgm:t>
        <a:bodyPr/>
        <a:lstStyle/>
        <a:p>
          <a:endParaRPr lang="es-ES">
            <a:latin typeface="Bookman Old Style" panose="02050604050505020204" pitchFamily="18" charset="0"/>
          </a:endParaRPr>
        </a:p>
      </dgm:t>
    </dgm:pt>
    <dgm:pt modelId="{67D0E4A7-973E-4FA9-862E-F77A65817B68}">
      <dgm:prSet phldrT="[Texto]" custT="1"/>
      <dgm:spPr/>
      <dgm:t>
        <a:bodyPr/>
        <a:lstStyle/>
        <a:p>
          <a:r>
            <a:rPr lang="es-EC" sz="1800" dirty="0">
              <a:latin typeface="Bookman Old Style" panose="02050604050505020204" pitchFamily="18" charset="0"/>
            </a:rPr>
            <a:t>Identificar los factores que inciden en la situación laboral de los docentes de la universidad pública ecuatoriana.</a:t>
          </a:r>
          <a:endParaRPr lang="es-ES_tradnl" sz="1800" dirty="0">
            <a:latin typeface="Bookman Old Style" panose="02050604050505020204" pitchFamily="18" charset="0"/>
          </a:endParaRPr>
        </a:p>
      </dgm:t>
    </dgm:pt>
    <dgm:pt modelId="{4CA8AD76-8B7E-48FA-BD78-F107BAB2A502}" type="parTrans" cxnId="{E9F070A6-0C14-4AAC-8EF2-8099C964D19D}">
      <dgm:prSet/>
      <dgm:spPr/>
      <dgm:t>
        <a:bodyPr/>
        <a:lstStyle/>
        <a:p>
          <a:endParaRPr lang="es-ES">
            <a:latin typeface="Bookman Old Style" panose="02050604050505020204" pitchFamily="18" charset="0"/>
          </a:endParaRPr>
        </a:p>
      </dgm:t>
    </dgm:pt>
    <dgm:pt modelId="{1B2ECDAB-1FCE-4457-9934-C8EDBDB0607C}" type="sibTrans" cxnId="{E9F070A6-0C14-4AAC-8EF2-8099C964D19D}">
      <dgm:prSet/>
      <dgm:spPr/>
      <dgm:t>
        <a:bodyPr/>
        <a:lstStyle/>
        <a:p>
          <a:endParaRPr lang="es-ES">
            <a:latin typeface="Bookman Old Style" panose="02050604050505020204" pitchFamily="18" charset="0"/>
          </a:endParaRPr>
        </a:p>
      </dgm:t>
    </dgm:pt>
    <dgm:pt modelId="{DC249102-6A83-483F-B17C-68524515A8A5}" type="pres">
      <dgm:prSet presAssocID="{45F6DDDB-8E39-4816-90B5-0E82B4ECBBC8}" presName="rootnode" presStyleCnt="0">
        <dgm:presLayoutVars>
          <dgm:chMax/>
          <dgm:chPref/>
          <dgm:dir/>
          <dgm:animLvl val="lvl"/>
        </dgm:presLayoutVars>
      </dgm:prSet>
      <dgm:spPr/>
    </dgm:pt>
    <dgm:pt modelId="{047A6E82-877D-4FF1-815A-6158F07D2D59}" type="pres">
      <dgm:prSet presAssocID="{81B51C03-B69A-4B5F-BE88-596172CB4DF0}" presName="composite" presStyleCnt="0"/>
      <dgm:spPr/>
    </dgm:pt>
    <dgm:pt modelId="{6152BC01-97F8-4401-A3E4-51107590CEF6}" type="pres">
      <dgm:prSet presAssocID="{81B51C03-B69A-4B5F-BE88-596172CB4DF0}" presName="LShape" presStyleLbl="alignNode1" presStyleIdx="0" presStyleCnt="5"/>
      <dgm:spPr/>
    </dgm:pt>
    <dgm:pt modelId="{868BE765-0C46-48CD-A3E5-DD066E02F3E4}" type="pres">
      <dgm:prSet presAssocID="{81B51C03-B69A-4B5F-BE88-596172CB4DF0}" presName="ParentText" presStyleLbl="revTx" presStyleIdx="0" presStyleCnt="3" custScaleX="101703" custScaleY="150506" custLinFactNeighborX="789" custLinFactNeighborY="24161">
        <dgm:presLayoutVars>
          <dgm:chMax val="0"/>
          <dgm:chPref val="0"/>
          <dgm:bulletEnabled val="1"/>
        </dgm:presLayoutVars>
      </dgm:prSet>
      <dgm:spPr/>
    </dgm:pt>
    <dgm:pt modelId="{AE02FB4E-813E-4472-B2E5-8AADF785B297}" type="pres">
      <dgm:prSet presAssocID="{81B51C03-B69A-4B5F-BE88-596172CB4DF0}" presName="Triangle" presStyleLbl="alignNode1" presStyleIdx="1" presStyleCnt="5"/>
      <dgm:spPr/>
    </dgm:pt>
    <dgm:pt modelId="{87416A71-E0E5-481C-9E65-D2BC9276509A}" type="pres">
      <dgm:prSet presAssocID="{A908826A-E5AE-48A6-B04F-81DCFE9D58E9}" presName="sibTrans" presStyleCnt="0"/>
      <dgm:spPr/>
    </dgm:pt>
    <dgm:pt modelId="{5363C87C-07D5-40B5-ADC6-7ACD43904E47}" type="pres">
      <dgm:prSet presAssocID="{A908826A-E5AE-48A6-B04F-81DCFE9D58E9}" presName="space" presStyleCnt="0"/>
      <dgm:spPr/>
    </dgm:pt>
    <dgm:pt modelId="{585BDE17-D42D-4D75-89FA-E2183E40A1F3}" type="pres">
      <dgm:prSet presAssocID="{67D0E4A7-973E-4FA9-862E-F77A65817B68}" presName="composite" presStyleCnt="0"/>
      <dgm:spPr/>
    </dgm:pt>
    <dgm:pt modelId="{727DE068-F370-4BD3-B1F0-343D0075BCD8}" type="pres">
      <dgm:prSet presAssocID="{67D0E4A7-973E-4FA9-862E-F77A65817B68}" presName="LShape" presStyleLbl="alignNode1" presStyleIdx="2" presStyleCnt="5"/>
      <dgm:spPr/>
    </dgm:pt>
    <dgm:pt modelId="{11DD22D5-619D-4F43-8C0A-7DAC09FE15B1}" type="pres">
      <dgm:prSet presAssocID="{67D0E4A7-973E-4FA9-862E-F77A65817B68}" presName="ParentText" presStyleLbl="revTx" presStyleIdx="1" presStyleCnt="3" custScaleY="168366" custLinFactNeighborY="37940">
        <dgm:presLayoutVars>
          <dgm:chMax val="0"/>
          <dgm:chPref val="0"/>
          <dgm:bulletEnabled val="1"/>
        </dgm:presLayoutVars>
      </dgm:prSet>
      <dgm:spPr/>
    </dgm:pt>
    <dgm:pt modelId="{387D8D7E-23EE-4857-B0EC-152640F1FA4E}" type="pres">
      <dgm:prSet presAssocID="{67D0E4A7-973E-4FA9-862E-F77A65817B68}" presName="Triangle" presStyleLbl="alignNode1" presStyleIdx="3" presStyleCnt="5"/>
      <dgm:spPr/>
    </dgm:pt>
    <dgm:pt modelId="{E82F1609-0F7E-4F2E-9D20-9A81CBE70563}" type="pres">
      <dgm:prSet presAssocID="{1B2ECDAB-1FCE-4457-9934-C8EDBDB0607C}" presName="sibTrans" presStyleCnt="0"/>
      <dgm:spPr/>
    </dgm:pt>
    <dgm:pt modelId="{AE3DDA2B-3CE1-4AE4-9AE7-999893B26DD6}" type="pres">
      <dgm:prSet presAssocID="{1B2ECDAB-1FCE-4457-9934-C8EDBDB0607C}" presName="space" presStyleCnt="0"/>
      <dgm:spPr/>
    </dgm:pt>
    <dgm:pt modelId="{0D4CA1FF-C04C-4A6B-AC21-0088BB550259}" type="pres">
      <dgm:prSet presAssocID="{32A82FFC-9CC2-46FE-94E6-97A80A65D7DF}" presName="composite" presStyleCnt="0"/>
      <dgm:spPr/>
    </dgm:pt>
    <dgm:pt modelId="{E054995F-053B-4759-980A-BF2C2ABCC66B}" type="pres">
      <dgm:prSet presAssocID="{32A82FFC-9CC2-46FE-94E6-97A80A65D7DF}" presName="LShape" presStyleLbl="alignNode1" presStyleIdx="4" presStyleCnt="5"/>
      <dgm:spPr/>
    </dgm:pt>
    <dgm:pt modelId="{C0769297-5183-4F85-B5A9-866F989C1826}" type="pres">
      <dgm:prSet presAssocID="{32A82FFC-9CC2-46FE-94E6-97A80A65D7DF}" presName="ParentText" presStyleLbl="revTx" presStyleIdx="2" presStyleCnt="3" custScaleY="142013" custLinFactNeighborY="24507">
        <dgm:presLayoutVars>
          <dgm:chMax val="0"/>
          <dgm:chPref val="0"/>
          <dgm:bulletEnabled val="1"/>
        </dgm:presLayoutVars>
      </dgm:prSet>
      <dgm:spPr/>
    </dgm:pt>
  </dgm:ptLst>
  <dgm:cxnLst>
    <dgm:cxn modelId="{C02F7D23-469D-490A-BC3C-975132D2CC16}" type="presOf" srcId="{45F6DDDB-8E39-4816-90B5-0E82B4ECBBC8}" destId="{DC249102-6A83-483F-B17C-68524515A8A5}" srcOrd="0" destOrd="0" presId="urn:microsoft.com/office/officeart/2009/3/layout/StepUpProcess"/>
    <dgm:cxn modelId="{4B22F571-802D-4F6C-A856-255F0ED64E28}" srcId="{45F6DDDB-8E39-4816-90B5-0E82B4ECBBC8}" destId="{32A82FFC-9CC2-46FE-94E6-97A80A65D7DF}" srcOrd="2" destOrd="0" parTransId="{1BAA347E-24E9-4746-B25C-86BB6F86EE8D}" sibTransId="{DB1ABC5D-18C0-43F4-AE5D-8BBC1CA8F22C}"/>
    <dgm:cxn modelId="{152D5377-872F-4626-9972-2EF7A79A6C1B}" type="presOf" srcId="{81B51C03-B69A-4B5F-BE88-596172CB4DF0}" destId="{868BE765-0C46-48CD-A3E5-DD066E02F3E4}" srcOrd="0" destOrd="0" presId="urn:microsoft.com/office/officeart/2009/3/layout/StepUpProcess"/>
    <dgm:cxn modelId="{6A4DA17B-EF20-46C9-ADC4-B2E7B195EB54}" srcId="{45F6DDDB-8E39-4816-90B5-0E82B4ECBBC8}" destId="{81B51C03-B69A-4B5F-BE88-596172CB4DF0}" srcOrd="0" destOrd="0" parTransId="{F6635C24-8907-485A-AC7B-9135AE0F17A3}" sibTransId="{A908826A-E5AE-48A6-B04F-81DCFE9D58E9}"/>
    <dgm:cxn modelId="{250C4B97-CEC6-429A-A450-5DCB11E9DE00}" type="presOf" srcId="{67D0E4A7-973E-4FA9-862E-F77A65817B68}" destId="{11DD22D5-619D-4F43-8C0A-7DAC09FE15B1}" srcOrd="0" destOrd="0" presId="urn:microsoft.com/office/officeart/2009/3/layout/StepUpProcess"/>
    <dgm:cxn modelId="{E9F070A6-0C14-4AAC-8EF2-8099C964D19D}" srcId="{45F6DDDB-8E39-4816-90B5-0E82B4ECBBC8}" destId="{67D0E4A7-973E-4FA9-862E-F77A65817B68}" srcOrd="1" destOrd="0" parTransId="{4CA8AD76-8B7E-48FA-BD78-F107BAB2A502}" sibTransId="{1B2ECDAB-1FCE-4457-9934-C8EDBDB0607C}"/>
    <dgm:cxn modelId="{390EBEBE-FBE3-413C-BC2A-709E4CD8D483}" type="presOf" srcId="{32A82FFC-9CC2-46FE-94E6-97A80A65D7DF}" destId="{C0769297-5183-4F85-B5A9-866F989C1826}" srcOrd="0" destOrd="0" presId="urn:microsoft.com/office/officeart/2009/3/layout/StepUpProcess"/>
    <dgm:cxn modelId="{4DB1DF8D-7AEE-45AE-86A8-684B97706EC8}" type="presParOf" srcId="{DC249102-6A83-483F-B17C-68524515A8A5}" destId="{047A6E82-877D-4FF1-815A-6158F07D2D59}" srcOrd="0" destOrd="0" presId="urn:microsoft.com/office/officeart/2009/3/layout/StepUpProcess"/>
    <dgm:cxn modelId="{1F1B5077-6BA8-4493-97B1-E7A60DD405ED}" type="presParOf" srcId="{047A6E82-877D-4FF1-815A-6158F07D2D59}" destId="{6152BC01-97F8-4401-A3E4-51107590CEF6}" srcOrd="0" destOrd="0" presId="urn:microsoft.com/office/officeart/2009/3/layout/StepUpProcess"/>
    <dgm:cxn modelId="{870BFEE7-1832-44F3-9053-5C4B345CFF0E}" type="presParOf" srcId="{047A6E82-877D-4FF1-815A-6158F07D2D59}" destId="{868BE765-0C46-48CD-A3E5-DD066E02F3E4}" srcOrd="1" destOrd="0" presId="urn:microsoft.com/office/officeart/2009/3/layout/StepUpProcess"/>
    <dgm:cxn modelId="{7E1A1DF4-7DBE-4535-BE4A-46BCCB12C955}" type="presParOf" srcId="{047A6E82-877D-4FF1-815A-6158F07D2D59}" destId="{AE02FB4E-813E-4472-B2E5-8AADF785B297}" srcOrd="2" destOrd="0" presId="urn:microsoft.com/office/officeart/2009/3/layout/StepUpProcess"/>
    <dgm:cxn modelId="{465FF555-C291-4723-A7C6-532A5E5EACF8}" type="presParOf" srcId="{DC249102-6A83-483F-B17C-68524515A8A5}" destId="{87416A71-E0E5-481C-9E65-D2BC9276509A}" srcOrd="1" destOrd="0" presId="urn:microsoft.com/office/officeart/2009/3/layout/StepUpProcess"/>
    <dgm:cxn modelId="{6317EF66-FC17-42F6-9A4C-31316AE54E88}" type="presParOf" srcId="{87416A71-E0E5-481C-9E65-D2BC9276509A}" destId="{5363C87C-07D5-40B5-ADC6-7ACD43904E47}" srcOrd="0" destOrd="0" presId="urn:microsoft.com/office/officeart/2009/3/layout/StepUpProcess"/>
    <dgm:cxn modelId="{E5049D29-F836-4789-924A-7891352AA1B0}" type="presParOf" srcId="{DC249102-6A83-483F-B17C-68524515A8A5}" destId="{585BDE17-D42D-4D75-89FA-E2183E40A1F3}" srcOrd="2" destOrd="0" presId="urn:microsoft.com/office/officeart/2009/3/layout/StepUpProcess"/>
    <dgm:cxn modelId="{D16D07EC-EBB4-45C5-91F5-70CBDCEB3E18}" type="presParOf" srcId="{585BDE17-D42D-4D75-89FA-E2183E40A1F3}" destId="{727DE068-F370-4BD3-B1F0-343D0075BCD8}" srcOrd="0" destOrd="0" presId="urn:microsoft.com/office/officeart/2009/3/layout/StepUpProcess"/>
    <dgm:cxn modelId="{D31D70F5-FCFF-4507-AA97-8C9725507E43}" type="presParOf" srcId="{585BDE17-D42D-4D75-89FA-E2183E40A1F3}" destId="{11DD22D5-619D-4F43-8C0A-7DAC09FE15B1}" srcOrd="1" destOrd="0" presId="urn:microsoft.com/office/officeart/2009/3/layout/StepUpProcess"/>
    <dgm:cxn modelId="{6B198E44-4EE9-47BA-A50A-FD6EC64D79E9}" type="presParOf" srcId="{585BDE17-D42D-4D75-89FA-E2183E40A1F3}" destId="{387D8D7E-23EE-4857-B0EC-152640F1FA4E}" srcOrd="2" destOrd="0" presId="urn:microsoft.com/office/officeart/2009/3/layout/StepUpProcess"/>
    <dgm:cxn modelId="{C7E985A6-89F7-4DA7-9383-143D6008DF54}" type="presParOf" srcId="{DC249102-6A83-483F-B17C-68524515A8A5}" destId="{E82F1609-0F7E-4F2E-9D20-9A81CBE70563}" srcOrd="3" destOrd="0" presId="urn:microsoft.com/office/officeart/2009/3/layout/StepUpProcess"/>
    <dgm:cxn modelId="{99C10320-C76D-46D8-BCCF-DDF03738F201}" type="presParOf" srcId="{E82F1609-0F7E-4F2E-9D20-9A81CBE70563}" destId="{AE3DDA2B-3CE1-4AE4-9AE7-999893B26DD6}" srcOrd="0" destOrd="0" presId="urn:microsoft.com/office/officeart/2009/3/layout/StepUpProcess"/>
    <dgm:cxn modelId="{7A9978CB-2775-4A40-993C-120D4C34F8A7}" type="presParOf" srcId="{DC249102-6A83-483F-B17C-68524515A8A5}" destId="{0D4CA1FF-C04C-4A6B-AC21-0088BB550259}" srcOrd="4" destOrd="0" presId="urn:microsoft.com/office/officeart/2009/3/layout/StepUpProcess"/>
    <dgm:cxn modelId="{A7BF7D77-65C4-478B-99AD-CFB78A302F83}" type="presParOf" srcId="{0D4CA1FF-C04C-4A6B-AC21-0088BB550259}" destId="{E054995F-053B-4759-980A-BF2C2ABCC66B}" srcOrd="0" destOrd="0" presId="urn:microsoft.com/office/officeart/2009/3/layout/StepUpProcess"/>
    <dgm:cxn modelId="{7568DBC1-6EFE-465F-8C72-D4FC8F2A2D76}" type="presParOf" srcId="{0D4CA1FF-C04C-4A6B-AC21-0088BB550259}" destId="{C0769297-5183-4F85-B5A9-866F989C1826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0EA282-2C81-491E-AF60-FCC4482F4BCB}" type="doc">
      <dgm:prSet loTypeId="urn:microsoft.com/office/officeart/2005/8/layout/arrow2" loCatId="process" qsTypeId="urn:microsoft.com/office/officeart/2005/8/quickstyle/simple1" qsCatId="simple" csTypeId="urn:microsoft.com/office/officeart/2005/8/colors/accent3_4" csCatId="accent3" phldr="1"/>
      <dgm:spPr/>
    </dgm:pt>
    <dgm:pt modelId="{1120F685-E63C-455C-8B3D-6C8F672204D2}">
      <dgm:prSet phldrT="[Texto]" custT="1"/>
      <dgm:spPr/>
      <dgm:t>
        <a:bodyPr/>
        <a:lstStyle/>
        <a:p>
          <a:r>
            <a:rPr lang="es-ES" sz="2400" b="1" dirty="0">
              <a:latin typeface="Bookman Old Style" panose="02050604050505020204" pitchFamily="18" charset="0"/>
              <a:cs typeface="Times New Roman" panose="02020603050405020304" pitchFamily="18" charset="0"/>
            </a:rPr>
            <a:t>Teoría de las necesidades </a:t>
          </a:r>
          <a:r>
            <a:rPr lang="es-EC" sz="2000" b="0" dirty="0">
              <a:latin typeface="Bookman Old Style" panose="02050604050505020204" pitchFamily="18" charset="0"/>
              <a:cs typeface="Times New Roman" panose="02020603050405020304" pitchFamily="18" charset="0"/>
            </a:rPr>
            <a:t>Abraham Maslow</a:t>
          </a:r>
          <a:endParaRPr lang="es-ES" sz="2000" b="0" dirty="0">
            <a:latin typeface="Bookman Old Style" panose="02050604050505020204" pitchFamily="18" charset="0"/>
          </a:endParaRPr>
        </a:p>
      </dgm:t>
    </dgm:pt>
    <dgm:pt modelId="{D9CE5399-3D40-4C48-9CBA-914789F13C43}" type="parTrans" cxnId="{49B93CC7-E4AF-418D-8233-56023E3B8196}">
      <dgm:prSet/>
      <dgm:spPr/>
      <dgm:t>
        <a:bodyPr/>
        <a:lstStyle/>
        <a:p>
          <a:endParaRPr lang="es-ES"/>
        </a:p>
      </dgm:t>
    </dgm:pt>
    <dgm:pt modelId="{31516B44-5546-414C-84CF-21821C65365C}" type="sibTrans" cxnId="{49B93CC7-E4AF-418D-8233-56023E3B8196}">
      <dgm:prSet/>
      <dgm:spPr/>
      <dgm:t>
        <a:bodyPr/>
        <a:lstStyle/>
        <a:p>
          <a:endParaRPr lang="es-ES"/>
        </a:p>
      </dgm:t>
    </dgm:pt>
    <dgm:pt modelId="{DEBA9CE7-E1D3-4975-A4C6-603E1CAD6E5A}">
      <dgm:prSet phldrT="[Texto]" custT="1"/>
      <dgm:spPr/>
      <dgm:t>
        <a:bodyPr/>
        <a:lstStyle/>
        <a:p>
          <a:r>
            <a:rPr lang="es-EC" sz="2400" b="1" dirty="0">
              <a:latin typeface="Bookman Old Style" panose="02050604050505020204" pitchFamily="18" charset="0"/>
              <a:ea typeface="Calibri" panose="020F0502020204030204" pitchFamily="34" charset="0"/>
            </a:rPr>
            <a:t>Teoría de los dos factores</a:t>
          </a:r>
        </a:p>
        <a:p>
          <a:r>
            <a:rPr lang="es-ES" sz="2000" b="0" dirty="0">
              <a:latin typeface="Bookman Old Style" panose="02050604050505020204" pitchFamily="18" charset="0"/>
            </a:rPr>
            <a:t>Frederick Herzberg</a:t>
          </a:r>
        </a:p>
        <a:p>
          <a:endParaRPr lang="es-EC" sz="2400" b="1" dirty="0">
            <a:latin typeface="Bookman Old Style" panose="02050604050505020204" pitchFamily="18" charset="0"/>
            <a:ea typeface="Calibri" panose="020F0502020204030204" pitchFamily="34" charset="0"/>
          </a:endParaRPr>
        </a:p>
        <a:p>
          <a:endParaRPr lang="es-ES" sz="2000" b="0" dirty="0">
            <a:latin typeface="Bookman Old Style" panose="02050604050505020204" pitchFamily="18" charset="0"/>
          </a:endParaRPr>
        </a:p>
      </dgm:t>
    </dgm:pt>
    <dgm:pt modelId="{89F754A0-C8F0-42F9-AE2A-C698393E7AF1}" type="parTrans" cxnId="{BCBB7EC1-A673-4D52-B0B6-1B2BEE923396}">
      <dgm:prSet/>
      <dgm:spPr/>
      <dgm:t>
        <a:bodyPr/>
        <a:lstStyle/>
        <a:p>
          <a:endParaRPr lang="es-ES"/>
        </a:p>
      </dgm:t>
    </dgm:pt>
    <dgm:pt modelId="{8BA1D214-FA23-467D-8BAA-D5B19B491716}" type="sibTrans" cxnId="{BCBB7EC1-A673-4D52-B0B6-1B2BEE923396}">
      <dgm:prSet/>
      <dgm:spPr/>
      <dgm:t>
        <a:bodyPr/>
        <a:lstStyle/>
        <a:p>
          <a:endParaRPr lang="es-ES"/>
        </a:p>
      </dgm:t>
    </dgm:pt>
    <dgm:pt modelId="{7FCAE24A-2E06-4733-84E4-769B0E9328B4}">
      <dgm:prSet phldrT="[Texto]" custT="1"/>
      <dgm:spPr/>
      <dgm:t>
        <a:bodyPr/>
        <a:lstStyle/>
        <a:p>
          <a:r>
            <a:rPr lang="es-ES" sz="2400" b="1" dirty="0">
              <a:latin typeface="Bookman Old Style" panose="02050604050505020204" pitchFamily="18" charset="0"/>
              <a:cs typeface="Times New Roman" panose="02020603050405020304" pitchFamily="18" charset="0"/>
            </a:rPr>
            <a:t>Teoría XY </a:t>
          </a:r>
          <a:r>
            <a:rPr lang="es-ES" sz="2000" b="0" dirty="0">
              <a:latin typeface="Bookman Old Style" panose="02050604050505020204" pitchFamily="18" charset="0"/>
              <a:cs typeface="Times New Roman" panose="02020603050405020304" pitchFamily="18" charset="0"/>
            </a:rPr>
            <a:t>Douglas McGregor</a:t>
          </a:r>
          <a:endParaRPr lang="es-ES" sz="2000" b="0" dirty="0">
            <a:latin typeface="Bookman Old Style" panose="02050604050505020204" pitchFamily="18" charset="0"/>
          </a:endParaRPr>
        </a:p>
      </dgm:t>
    </dgm:pt>
    <dgm:pt modelId="{402B374A-D4DD-491C-9A3E-D8758BD7B90A}" type="parTrans" cxnId="{A8627B4A-027B-4820-9BB9-C35327CF03CC}">
      <dgm:prSet/>
      <dgm:spPr/>
      <dgm:t>
        <a:bodyPr/>
        <a:lstStyle/>
        <a:p>
          <a:endParaRPr lang="es-ES"/>
        </a:p>
      </dgm:t>
    </dgm:pt>
    <dgm:pt modelId="{CE54A838-5AB7-453E-A53D-9AD784695BCA}" type="sibTrans" cxnId="{A8627B4A-027B-4820-9BB9-C35327CF03CC}">
      <dgm:prSet/>
      <dgm:spPr/>
      <dgm:t>
        <a:bodyPr/>
        <a:lstStyle/>
        <a:p>
          <a:endParaRPr lang="es-ES"/>
        </a:p>
      </dgm:t>
    </dgm:pt>
    <dgm:pt modelId="{4FF0BA5B-B94C-470E-A4F9-1A3C99A897E5}" type="pres">
      <dgm:prSet presAssocID="{6E0EA282-2C81-491E-AF60-FCC4482F4BCB}" presName="arrowDiagram" presStyleCnt="0">
        <dgm:presLayoutVars>
          <dgm:chMax val="5"/>
          <dgm:dir/>
          <dgm:resizeHandles val="exact"/>
        </dgm:presLayoutVars>
      </dgm:prSet>
      <dgm:spPr/>
    </dgm:pt>
    <dgm:pt modelId="{F1C7D953-6C80-44CA-B040-E5912944B2C8}" type="pres">
      <dgm:prSet presAssocID="{6E0EA282-2C81-491E-AF60-FCC4482F4BCB}" presName="arrow" presStyleLbl="bgShp" presStyleIdx="0" presStyleCnt="1" custScaleX="129814" custLinFactNeighborX="-772" custLinFactNeighborY="-2470"/>
      <dgm:spPr/>
    </dgm:pt>
    <dgm:pt modelId="{129D7974-537D-48EA-B214-106DD64D6BA2}" type="pres">
      <dgm:prSet presAssocID="{6E0EA282-2C81-491E-AF60-FCC4482F4BCB}" presName="arrowDiagram3" presStyleCnt="0"/>
      <dgm:spPr/>
    </dgm:pt>
    <dgm:pt modelId="{77D89EAD-CCD9-418C-B506-F00C06168BA8}" type="pres">
      <dgm:prSet presAssocID="{1120F685-E63C-455C-8B3D-6C8F672204D2}" presName="bullet3a" presStyleLbl="node1" presStyleIdx="0" presStyleCnt="3" custLinFactX="-153916" custLinFactNeighborX="-200000" custLinFactNeighborY="-57476"/>
      <dgm:spPr/>
    </dgm:pt>
    <dgm:pt modelId="{71C9C667-4E60-4651-AC52-DA4AFAC5ECB2}" type="pres">
      <dgm:prSet presAssocID="{1120F685-E63C-455C-8B3D-6C8F672204D2}" presName="textBox3a" presStyleLbl="revTx" presStyleIdx="0" presStyleCnt="3" custScaleX="114570" custLinFactNeighborX="-39231">
        <dgm:presLayoutVars>
          <dgm:bulletEnabled val="1"/>
        </dgm:presLayoutVars>
      </dgm:prSet>
      <dgm:spPr/>
    </dgm:pt>
    <dgm:pt modelId="{6543537C-F8A6-45FB-893C-5E5FA220997B}" type="pres">
      <dgm:prSet presAssocID="{7FCAE24A-2E06-4733-84E4-769B0E9328B4}" presName="bullet3b" presStyleLbl="node1" presStyleIdx="1" presStyleCnt="3" custLinFactNeighborX="50390" custLinFactNeighborY="-42260"/>
      <dgm:spPr/>
    </dgm:pt>
    <dgm:pt modelId="{75BEC1E6-DEF0-42A7-9A36-C6E93ECE53F2}" type="pres">
      <dgm:prSet presAssocID="{7FCAE24A-2E06-4733-84E4-769B0E9328B4}" presName="textBox3b" presStyleLbl="revTx" presStyleIdx="1" presStyleCnt="3" custLinFactNeighborX="-56573" custLinFactNeighborY="-58428">
        <dgm:presLayoutVars>
          <dgm:bulletEnabled val="1"/>
        </dgm:presLayoutVars>
      </dgm:prSet>
      <dgm:spPr/>
    </dgm:pt>
    <dgm:pt modelId="{5BC98EA1-6C9C-458E-ADBE-1120CA9DBDE5}" type="pres">
      <dgm:prSet presAssocID="{DEBA9CE7-E1D3-4975-A4C6-603E1CAD6E5A}" presName="bullet3c" presStyleLbl="node1" presStyleIdx="2" presStyleCnt="3" custLinFactX="28234" custLinFactNeighborX="100000" custLinFactNeighborY="-7276"/>
      <dgm:spPr/>
    </dgm:pt>
    <dgm:pt modelId="{96E062A7-FE61-4E63-9C35-A58894473ADE}" type="pres">
      <dgm:prSet presAssocID="{DEBA9CE7-E1D3-4975-A4C6-603E1CAD6E5A}" presName="textBox3c" presStyleLbl="revTx" presStyleIdx="2" presStyleCnt="3" custScaleY="48616" custLinFactNeighborX="18651" custLinFactNeighborY="-6433">
        <dgm:presLayoutVars>
          <dgm:bulletEnabled val="1"/>
        </dgm:presLayoutVars>
      </dgm:prSet>
      <dgm:spPr/>
    </dgm:pt>
  </dgm:ptLst>
  <dgm:cxnLst>
    <dgm:cxn modelId="{B2C31E02-7811-4FA4-AE0D-6F163ED61C64}" type="presOf" srcId="{DEBA9CE7-E1D3-4975-A4C6-603E1CAD6E5A}" destId="{96E062A7-FE61-4E63-9C35-A58894473ADE}" srcOrd="0" destOrd="0" presId="urn:microsoft.com/office/officeart/2005/8/layout/arrow2"/>
    <dgm:cxn modelId="{A8627B4A-027B-4820-9BB9-C35327CF03CC}" srcId="{6E0EA282-2C81-491E-AF60-FCC4482F4BCB}" destId="{7FCAE24A-2E06-4733-84E4-769B0E9328B4}" srcOrd="1" destOrd="0" parTransId="{402B374A-D4DD-491C-9A3E-D8758BD7B90A}" sibTransId="{CE54A838-5AB7-453E-A53D-9AD784695BCA}"/>
    <dgm:cxn modelId="{1D295955-1760-4BDD-8994-191B83B7FD4F}" type="presOf" srcId="{6E0EA282-2C81-491E-AF60-FCC4482F4BCB}" destId="{4FF0BA5B-B94C-470E-A4F9-1A3C99A897E5}" srcOrd="0" destOrd="0" presId="urn:microsoft.com/office/officeart/2005/8/layout/arrow2"/>
    <dgm:cxn modelId="{BCBB7EC1-A673-4D52-B0B6-1B2BEE923396}" srcId="{6E0EA282-2C81-491E-AF60-FCC4482F4BCB}" destId="{DEBA9CE7-E1D3-4975-A4C6-603E1CAD6E5A}" srcOrd="2" destOrd="0" parTransId="{89F754A0-C8F0-42F9-AE2A-C698393E7AF1}" sibTransId="{8BA1D214-FA23-467D-8BAA-D5B19B491716}"/>
    <dgm:cxn modelId="{463594C5-8C6D-4E86-8096-01990EE9D820}" type="presOf" srcId="{7FCAE24A-2E06-4733-84E4-769B0E9328B4}" destId="{75BEC1E6-DEF0-42A7-9A36-C6E93ECE53F2}" srcOrd="0" destOrd="0" presId="urn:microsoft.com/office/officeart/2005/8/layout/arrow2"/>
    <dgm:cxn modelId="{49B93CC7-E4AF-418D-8233-56023E3B8196}" srcId="{6E0EA282-2C81-491E-AF60-FCC4482F4BCB}" destId="{1120F685-E63C-455C-8B3D-6C8F672204D2}" srcOrd="0" destOrd="0" parTransId="{D9CE5399-3D40-4C48-9CBA-914789F13C43}" sibTransId="{31516B44-5546-414C-84CF-21821C65365C}"/>
    <dgm:cxn modelId="{8966F1CB-AEE9-4CF5-8563-27FEB8E74D89}" type="presOf" srcId="{1120F685-E63C-455C-8B3D-6C8F672204D2}" destId="{71C9C667-4E60-4651-AC52-DA4AFAC5ECB2}" srcOrd="0" destOrd="0" presId="urn:microsoft.com/office/officeart/2005/8/layout/arrow2"/>
    <dgm:cxn modelId="{867FA77B-CC7E-4779-820A-9A4137605D82}" type="presParOf" srcId="{4FF0BA5B-B94C-470E-A4F9-1A3C99A897E5}" destId="{F1C7D953-6C80-44CA-B040-E5912944B2C8}" srcOrd="0" destOrd="0" presId="urn:microsoft.com/office/officeart/2005/8/layout/arrow2"/>
    <dgm:cxn modelId="{662A4D99-A513-474A-BDFE-ECB5577DCD03}" type="presParOf" srcId="{4FF0BA5B-B94C-470E-A4F9-1A3C99A897E5}" destId="{129D7974-537D-48EA-B214-106DD64D6BA2}" srcOrd="1" destOrd="0" presId="urn:microsoft.com/office/officeart/2005/8/layout/arrow2"/>
    <dgm:cxn modelId="{5F3AB3AF-BE73-4288-87C9-E09EF05D983A}" type="presParOf" srcId="{129D7974-537D-48EA-B214-106DD64D6BA2}" destId="{77D89EAD-CCD9-418C-B506-F00C06168BA8}" srcOrd="0" destOrd="0" presId="urn:microsoft.com/office/officeart/2005/8/layout/arrow2"/>
    <dgm:cxn modelId="{B499918A-D058-400E-A81C-E7769215334F}" type="presParOf" srcId="{129D7974-537D-48EA-B214-106DD64D6BA2}" destId="{71C9C667-4E60-4651-AC52-DA4AFAC5ECB2}" srcOrd="1" destOrd="0" presId="urn:microsoft.com/office/officeart/2005/8/layout/arrow2"/>
    <dgm:cxn modelId="{9FC22F37-56CA-43E4-9D31-A7F20D17C4EC}" type="presParOf" srcId="{129D7974-537D-48EA-B214-106DD64D6BA2}" destId="{6543537C-F8A6-45FB-893C-5E5FA220997B}" srcOrd="2" destOrd="0" presId="urn:microsoft.com/office/officeart/2005/8/layout/arrow2"/>
    <dgm:cxn modelId="{F4BB0E2D-741A-4DC3-A48D-B70DF846B6AE}" type="presParOf" srcId="{129D7974-537D-48EA-B214-106DD64D6BA2}" destId="{75BEC1E6-DEF0-42A7-9A36-C6E93ECE53F2}" srcOrd="3" destOrd="0" presId="urn:microsoft.com/office/officeart/2005/8/layout/arrow2"/>
    <dgm:cxn modelId="{7D8E4D80-D0BF-422B-916B-C31602A15FB8}" type="presParOf" srcId="{129D7974-537D-48EA-B214-106DD64D6BA2}" destId="{5BC98EA1-6C9C-458E-ADBE-1120CA9DBDE5}" srcOrd="4" destOrd="0" presId="urn:microsoft.com/office/officeart/2005/8/layout/arrow2"/>
    <dgm:cxn modelId="{40F15E00-7FC4-455F-B00A-6B1EC85363AA}" type="presParOf" srcId="{129D7974-537D-48EA-B214-106DD64D6BA2}" destId="{96E062A7-FE61-4E63-9C35-A58894473ADE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1483349-14BD-4F59-9E06-13E911D63E0D}" type="doc">
      <dgm:prSet loTypeId="urn:microsoft.com/office/officeart/2005/8/layout/arrow3" loCatId="relationship" qsTypeId="urn:microsoft.com/office/officeart/2005/8/quickstyle/simple4" qsCatId="simple" csTypeId="urn:microsoft.com/office/officeart/2005/8/colors/accent3_3" csCatId="accent3" phldr="1"/>
      <dgm:spPr/>
      <dgm:t>
        <a:bodyPr/>
        <a:lstStyle/>
        <a:p>
          <a:endParaRPr lang="es-EC"/>
        </a:p>
      </dgm:t>
    </dgm:pt>
    <dgm:pt modelId="{7B6022E9-9FBB-4551-B685-0960326506D9}">
      <dgm:prSet phldrT="[Texto]" custT="1"/>
      <dgm:spPr/>
      <dgm:t>
        <a:bodyPr/>
        <a:lstStyle/>
        <a:p>
          <a:r>
            <a:rPr lang="es-EC" sz="2100" b="1" dirty="0">
              <a:latin typeface="Bookman Old Style" panose="02050604050505020204" pitchFamily="18" charset="0"/>
              <a:cs typeface="Times New Roman" panose="02020603050405020304" pitchFamily="18" charset="0"/>
            </a:rPr>
            <a:t>Factores Intrínsecos </a:t>
          </a:r>
        </a:p>
        <a:p>
          <a:r>
            <a:rPr lang="es-EC" sz="2100" b="1" dirty="0">
              <a:latin typeface="Bookman Old Style" panose="02050604050505020204" pitchFamily="18" charset="0"/>
              <a:cs typeface="Times New Roman" panose="02020603050405020304" pitchFamily="18" charset="0"/>
            </a:rPr>
            <a:t>o</a:t>
          </a:r>
        </a:p>
        <a:p>
          <a:r>
            <a:rPr lang="es-EC" sz="2100" b="1" dirty="0">
              <a:latin typeface="Bookman Old Style" panose="02050604050505020204" pitchFamily="18" charset="0"/>
              <a:cs typeface="Times New Roman" panose="02020603050405020304" pitchFamily="18" charset="0"/>
            </a:rPr>
            <a:t> motivacionales</a:t>
          </a:r>
          <a:endParaRPr lang="es-EC" sz="2100" b="1" dirty="0">
            <a:latin typeface="Bookman Old Style" panose="02050604050505020204" pitchFamily="18" charset="0"/>
          </a:endParaRPr>
        </a:p>
      </dgm:t>
    </dgm:pt>
    <dgm:pt modelId="{5D3A3714-5FF0-40E6-A516-B556D1161149}" type="parTrans" cxnId="{60F7DCD0-333C-4037-BB13-162275B66168}">
      <dgm:prSet/>
      <dgm:spPr/>
      <dgm:t>
        <a:bodyPr/>
        <a:lstStyle/>
        <a:p>
          <a:endParaRPr lang="es-EC">
            <a:latin typeface="Bookman Old Style" panose="02050604050505020204" pitchFamily="18" charset="0"/>
          </a:endParaRPr>
        </a:p>
      </dgm:t>
    </dgm:pt>
    <dgm:pt modelId="{69A120B0-2F49-4AE0-A2A8-604DAA4DA366}" type="sibTrans" cxnId="{60F7DCD0-333C-4037-BB13-162275B66168}">
      <dgm:prSet/>
      <dgm:spPr/>
      <dgm:t>
        <a:bodyPr/>
        <a:lstStyle/>
        <a:p>
          <a:endParaRPr lang="es-EC">
            <a:latin typeface="Bookman Old Style" panose="02050604050505020204" pitchFamily="18" charset="0"/>
          </a:endParaRPr>
        </a:p>
      </dgm:t>
    </dgm:pt>
    <dgm:pt modelId="{D8AF5CDC-4EBF-43F7-A3DB-FDBD9205320B}">
      <dgm:prSet phldrT="[Texto]"/>
      <dgm:spPr/>
      <dgm:t>
        <a:bodyPr/>
        <a:lstStyle/>
        <a:p>
          <a:r>
            <a:rPr lang="es-EC" b="1" dirty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Factores extrínsecos o higiénicos</a:t>
          </a:r>
          <a:endParaRPr lang="es-EC" dirty="0">
            <a:latin typeface="Bookman Old Style" panose="02050604050505020204" pitchFamily="18" charset="0"/>
          </a:endParaRPr>
        </a:p>
      </dgm:t>
    </dgm:pt>
    <dgm:pt modelId="{E1C90A3A-3C28-4174-94EE-6E3EF1618B87}" type="parTrans" cxnId="{3C32CA3B-408E-4CDC-84FD-8EF9263C6711}">
      <dgm:prSet/>
      <dgm:spPr/>
      <dgm:t>
        <a:bodyPr/>
        <a:lstStyle/>
        <a:p>
          <a:endParaRPr lang="es-EC">
            <a:latin typeface="Bookman Old Style" panose="02050604050505020204" pitchFamily="18" charset="0"/>
          </a:endParaRPr>
        </a:p>
      </dgm:t>
    </dgm:pt>
    <dgm:pt modelId="{A9DE0436-197C-4BCE-AE64-AA0BC058DB3B}" type="sibTrans" cxnId="{3C32CA3B-408E-4CDC-84FD-8EF9263C6711}">
      <dgm:prSet/>
      <dgm:spPr/>
      <dgm:t>
        <a:bodyPr/>
        <a:lstStyle/>
        <a:p>
          <a:endParaRPr lang="es-EC">
            <a:latin typeface="Bookman Old Style" panose="02050604050505020204" pitchFamily="18" charset="0"/>
          </a:endParaRPr>
        </a:p>
      </dgm:t>
    </dgm:pt>
    <dgm:pt modelId="{921A67ED-65D9-401C-85C6-917FF4FCE03E}" type="pres">
      <dgm:prSet presAssocID="{11483349-14BD-4F59-9E06-13E911D63E0D}" presName="compositeShape" presStyleCnt="0">
        <dgm:presLayoutVars>
          <dgm:chMax val="2"/>
          <dgm:dir/>
          <dgm:resizeHandles val="exact"/>
        </dgm:presLayoutVars>
      </dgm:prSet>
      <dgm:spPr/>
    </dgm:pt>
    <dgm:pt modelId="{EE5493A9-596C-42B9-AAD1-90FD609C4562}" type="pres">
      <dgm:prSet presAssocID="{11483349-14BD-4F59-9E06-13E911D63E0D}" presName="divider" presStyleLbl="fgShp" presStyleIdx="0" presStyleCnt="1"/>
      <dgm:spPr/>
    </dgm:pt>
    <dgm:pt modelId="{1C6F6C43-B4A4-45BC-B2F2-025F993CF9ED}" type="pres">
      <dgm:prSet presAssocID="{7B6022E9-9FBB-4551-B685-0960326506D9}" presName="downArrow" presStyleLbl="node1" presStyleIdx="0" presStyleCnt="2" custScaleY="113410" custLinFactNeighborX="-1406" custLinFactNeighborY="-21549"/>
      <dgm:spPr/>
    </dgm:pt>
    <dgm:pt modelId="{767080AA-53BE-4910-AC3A-952932B40080}" type="pres">
      <dgm:prSet presAssocID="{7B6022E9-9FBB-4551-B685-0960326506D9}" presName="downArrowText" presStyleLbl="revTx" presStyleIdx="0" presStyleCnt="2" custScaleX="148814" custScaleY="44766" custLinFactNeighborX="1368" custLinFactNeighborY="-24001">
        <dgm:presLayoutVars>
          <dgm:bulletEnabled val="1"/>
        </dgm:presLayoutVars>
      </dgm:prSet>
      <dgm:spPr/>
    </dgm:pt>
    <dgm:pt modelId="{54D55FF3-AD88-48A3-A50C-75485A1B3AD4}" type="pres">
      <dgm:prSet presAssocID="{D8AF5CDC-4EBF-43F7-A3DB-FDBD9205320B}" presName="upArrow" presStyleLbl="node1" presStyleIdx="1" presStyleCnt="2" custScaleX="118575" custScaleY="114762" custLinFactNeighborX="21909" custLinFactNeighborY="6227"/>
      <dgm:spPr/>
    </dgm:pt>
    <dgm:pt modelId="{42E25073-FABB-44CA-8A26-6FE75C14CBDC}" type="pres">
      <dgm:prSet presAssocID="{D8AF5CDC-4EBF-43F7-A3DB-FDBD9205320B}" presName="upArrowText" presStyleLbl="revTx" presStyleIdx="1" presStyleCnt="2" custLinFactNeighborX="53223" custLinFactNeighborY="-5121">
        <dgm:presLayoutVars>
          <dgm:bulletEnabled val="1"/>
        </dgm:presLayoutVars>
      </dgm:prSet>
      <dgm:spPr/>
    </dgm:pt>
  </dgm:ptLst>
  <dgm:cxnLst>
    <dgm:cxn modelId="{3C32CA3B-408E-4CDC-84FD-8EF9263C6711}" srcId="{11483349-14BD-4F59-9E06-13E911D63E0D}" destId="{D8AF5CDC-4EBF-43F7-A3DB-FDBD9205320B}" srcOrd="1" destOrd="0" parTransId="{E1C90A3A-3C28-4174-94EE-6E3EF1618B87}" sibTransId="{A9DE0436-197C-4BCE-AE64-AA0BC058DB3B}"/>
    <dgm:cxn modelId="{97C2E04F-E0D4-4265-84A1-1441808D7147}" type="presOf" srcId="{11483349-14BD-4F59-9E06-13E911D63E0D}" destId="{921A67ED-65D9-401C-85C6-917FF4FCE03E}" srcOrd="0" destOrd="0" presId="urn:microsoft.com/office/officeart/2005/8/layout/arrow3"/>
    <dgm:cxn modelId="{DAA511A1-5F74-4A6E-A416-4A76188DE5BD}" type="presOf" srcId="{D8AF5CDC-4EBF-43F7-A3DB-FDBD9205320B}" destId="{42E25073-FABB-44CA-8A26-6FE75C14CBDC}" srcOrd="0" destOrd="0" presId="urn:microsoft.com/office/officeart/2005/8/layout/arrow3"/>
    <dgm:cxn modelId="{60F7DCD0-333C-4037-BB13-162275B66168}" srcId="{11483349-14BD-4F59-9E06-13E911D63E0D}" destId="{7B6022E9-9FBB-4551-B685-0960326506D9}" srcOrd="0" destOrd="0" parTransId="{5D3A3714-5FF0-40E6-A516-B556D1161149}" sibTransId="{69A120B0-2F49-4AE0-A2A8-604DAA4DA366}"/>
    <dgm:cxn modelId="{900CB3DF-66B3-4E81-A4FC-EC3E9BF69C98}" type="presOf" srcId="{7B6022E9-9FBB-4551-B685-0960326506D9}" destId="{767080AA-53BE-4910-AC3A-952932B40080}" srcOrd="0" destOrd="0" presId="urn:microsoft.com/office/officeart/2005/8/layout/arrow3"/>
    <dgm:cxn modelId="{0F5998AE-CA7F-444D-A575-92C0A47667D9}" type="presParOf" srcId="{921A67ED-65D9-401C-85C6-917FF4FCE03E}" destId="{EE5493A9-596C-42B9-AAD1-90FD609C4562}" srcOrd="0" destOrd="0" presId="urn:microsoft.com/office/officeart/2005/8/layout/arrow3"/>
    <dgm:cxn modelId="{0C29B73A-1616-45A5-8EDD-30185ACE6795}" type="presParOf" srcId="{921A67ED-65D9-401C-85C6-917FF4FCE03E}" destId="{1C6F6C43-B4A4-45BC-B2F2-025F993CF9ED}" srcOrd="1" destOrd="0" presId="urn:microsoft.com/office/officeart/2005/8/layout/arrow3"/>
    <dgm:cxn modelId="{727F222D-B51F-49A3-9C1A-16E6FB9DA0B2}" type="presParOf" srcId="{921A67ED-65D9-401C-85C6-917FF4FCE03E}" destId="{767080AA-53BE-4910-AC3A-952932B40080}" srcOrd="2" destOrd="0" presId="urn:microsoft.com/office/officeart/2005/8/layout/arrow3"/>
    <dgm:cxn modelId="{EDCFA89F-4AA0-47A8-A7EA-89F953ED637D}" type="presParOf" srcId="{921A67ED-65D9-401C-85C6-917FF4FCE03E}" destId="{54D55FF3-AD88-48A3-A50C-75485A1B3AD4}" srcOrd="3" destOrd="0" presId="urn:microsoft.com/office/officeart/2005/8/layout/arrow3"/>
    <dgm:cxn modelId="{96541AB1-A05E-4FFD-998D-DE369A9A3B3B}" type="presParOf" srcId="{921A67ED-65D9-401C-85C6-917FF4FCE03E}" destId="{42E25073-FABB-44CA-8A26-6FE75C14CBDC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1F0F922-79BE-49FC-BD2B-2B6877B75968}" type="doc">
      <dgm:prSet loTypeId="urn:microsoft.com/office/officeart/2005/8/layout/lProcess3" loCatId="process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es-EC"/>
        </a:p>
      </dgm:t>
    </dgm:pt>
    <dgm:pt modelId="{3EAED2CA-EAB3-4BAA-BE2E-09C054B793BD}">
      <dgm:prSet phldrT="[Texto]" custT="1"/>
      <dgm:spPr/>
      <dgm:t>
        <a:bodyPr/>
        <a:lstStyle/>
        <a:p>
          <a:pPr algn="ctr"/>
          <a:r>
            <a:rPr lang="es-ES" sz="2000" dirty="0">
              <a:latin typeface="Bookman Old Style" panose="02050604050505020204" pitchFamily="18" charset="0"/>
            </a:rPr>
            <a:t>“Satisfacción laboral del docente universitario en la Universidad Pública de Argentina”.</a:t>
          </a:r>
          <a:endParaRPr lang="es-EC" sz="2000" dirty="0">
            <a:latin typeface="Bookman Old Style" panose="02050604050505020204" pitchFamily="18" charset="0"/>
          </a:endParaRPr>
        </a:p>
      </dgm:t>
    </dgm:pt>
    <dgm:pt modelId="{76C2226A-D209-4E36-9BA2-7CF64A5F84F8}" type="parTrans" cxnId="{F5E8C151-E304-4CE6-A2B0-E170D35B2999}">
      <dgm:prSet/>
      <dgm:spPr/>
      <dgm:t>
        <a:bodyPr/>
        <a:lstStyle/>
        <a:p>
          <a:pPr algn="l"/>
          <a:endParaRPr lang="es-EC" sz="240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BA76E7CE-1EEF-4808-BA3A-8B90A0C287D9}" type="sibTrans" cxnId="{F5E8C151-E304-4CE6-A2B0-E170D35B2999}">
      <dgm:prSet/>
      <dgm:spPr/>
      <dgm:t>
        <a:bodyPr/>
        <a:lstStyle/>
        <a:p>
          <a:pPr algn="l"/>
          <a:endParaRPr lang="es-EC" sz="240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0012E07E-8137-4618-837A-F281D58C127B}">
      <dgm:prSet phldrT="[Texto]" custT="1"/>
      <dgm:spPr/>
      <dgm:t>
        <a:bodyPr/>
        <a:lstStyle/>
        <a:p>
          <a:pPr algn="l"/>
          <a:r>
            <a:rPr lang="es-ES" sz="1600" dirty="0">
              <a:latin typeface="Bookman Old Style" panose="02050604050505020204" pitchFamily="18" charset="0"/>
            </a:rPr>
            <a:t> </a:t>
          </a:r>
          <a:r>
            <a:rPr lang="es-EC" sz="1600" dirty="0">
              <a:latin typeface="Bookman Old Style" panose="02050604050505020204" pitchFamily="18" charset="0"/>
            </a:rPr>
            <a:t>(Pujol &amp; </a:t>
          </a:r>
          <a:r>
            <a:rPr lang="es-EC" sz="1600" dirty="0" err="1">
              <a:latin typeface="Bookman Old Style" panose="02050604050505020204" pitchFamily="18" charset="0"/>
            </a:rPr>
            <a:t>Colis</a:t>
          </a:r>
          <a:r>
            <a:rPr lang="es-EC" sz="1600" dirty="0">
              <a:latin typeface="Bookman Old Style" panose="02050604050505020204" pitchFamily="18" charset="0"/>
            </a:rPr>
            <a:t>, 2016).</a:t>
          </a:r>
        </a:p>
      </dgm:t>
    </dgm:pt>
    <dgm:pt modelId="{0C864B23-EDA9-44F6-B898-F44D791EA5B8}" type="parTrans" cxnId="{4FC7B1AF-AFA6-4458-9B6B-84F259CD4DA4}">
      <dgm:prSet/>
      <dgm:spPr/>
      <dgm:t>
        <a:bodyPr/>
        <a:lstStyle/>
        <a:p>
          <a:pPr algn="l"/>
          <a:endParaRPr lang="es-EC" sz="240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BD23CCA2-BA48-4D7E-9360-9362D72F5DDD}" type="sibTrans" cxnId="{4FC7B1AF-AFA6-4458-9B6B-84F259CD4DA4}">
      <dgm:prSet/>
      <dgm:spPr/>
      <dgm:t>
        <a:bodyPr/>
        <a:lstStyle/>
        <a:p>
          <a:pPr algn="l"/>
          <a:endParaRPr lang="es-EC" sz="240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CCC49D4F-A8AA-4D2E-940E-8A7C95816D69}">
      <dgm:prSet phldrT="[Texto]" custT="1"/>
      <dgm:spPr/>
      <dgm:t>
        <a:bodyPr/>
        <a:lstStyle/>
        <a:p>
          <a:pPr algn="ctr"/>
          <a:r>
            <a:rPr lang="es-ES" sz="2000" dirty="0">
              <a:latin typeface="Bookman Old Style" panose="02050604050505020204" pitchFamily="18" charset="0"/>
            </a:rPr>
            <a:t> “Nivel de satisfacción laboral de los docentes de posgrado”. </a:t>
          </a:r>
          <a:endParaRPr lang="es-EC" sz="2000" dirty="0">
            <a:latin typeface="Bookman Old Style" panose="02050604050505020204" pitchFamily="18" charset="0"/>
          </a:endParaRPr>
        </a:p>
      </dgm:t>
    </dgm:pt>
    <dgm:pt modelId="{B1AE9853-BA13-45DA-BB75-58626482E728}" type="parTrans" cxnId="{426097DF-7C5F-4DDC-A67A-A44DCA5575EE}">
      <dgm:prSet/>
      <dgm:spPr/>
      <dgm:t>
        <a:bodyPr/>
        <a:lstStyle/>
        <a:p>
          <a:pPr algn="l"/>
          <a:endParaRPr lang="es-EC" sz="240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94D597BE-9234-421B-93C0-8F2008A36D5E}" type="sibTrans" cxnId="{426097DF-7C5F-4DDC-A67A-A44DCA5575EE}">
      <dgm:prSet/>
      <dgm:spPr/>
      <dgm:t>
        <a:bodyPr/>
        <a:lstStyle/>
        <a:p>
          <a:pPr algn="l"/>
          <a:endParaRPr lang="es-EC" sz="240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E6AFEA1B-1608-4F42-84F7-A22B026E98E2}">
      <dgm:prSet phldrT="[Texto]" custT="1"/>
      <dgm:spPr/>
      <dgm:t>
        <a:bodyPr/>
        <a:lstStyle/>
        <a:p>
          <a:pPr algn="l"/>
          <a:r>
            <a:rPr lang="es-EC" sz="1600" dirty="0">
              <a:latin typeface="Bookman Old Style" panose="02050604050505020204" pitchFamily="18" charset="0"/>
            </a:rPr>
            <a:t>(</a:t>
          </a:r>
          <a:r>
            <a:rPr lang="es-EC" sz="1600" dirty="0" err="1">
              <a:latin typeface="Bookman Old Style" panose="02050604050505020204" pitchFamily="18" charset="0"/>
            </a:rPr>
            <a:t>Jaik</a:t>
          </a:r>
          <a:r>
            <a:rPr lang="es-EC" sz="1600" dirty="0">
              <a:latin typeface="Bookman Old Style" panose="02050604050505020204" pitchFamily="18" charset="0"/>
            </a:rPr>
            <a:t> </a:t>
          </a:r>
          <a:r>
            <a:rPr lang="es-EC" sz="1600" dirty="0" err="1">
              <a:latin typeface="Bookman Old Style" panose="02050604050505020204" pitchFamily="18" charset="0"/>
            </a:rPr>
            <a:t>Dipp</a:t>
          </a:r>
          <a:r>
            <a:rPr lang="es-EC" sz="1600" dirty="0">
              <a:latin typeface="Bookman Old Style" panose="02050604050505020204" pitchFamily="18" charset="0"/>
            </a:rPr>
            <a:t>, Tena Flores, &amp; Villanueva Gutiérrez, 2014.)</a:t>
          </a:r>
        </a:p>
      </dgm:t>
    </dgm:pt>
    <dgm:pt modelId="{55CED2E1-DABC-43E1-8DED-F02B3CEFB6CB}" type="parTrans" cxnId="{D18A4304-9ABC-4D9C-828F-6EFB9D4FC04E}">
      <dgm:prSet/>
      <dgm:spPr/>
      <dgm:t>
        <a:bodyPr/>
        <a:lstStyle/>
        <a:p>
          <a:pPr algn="l"/>
          <a:endParaRPr lang="es-EC" sz="240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CF1EBE8A-8A1C-4CEC-AD03-EFE79386A4E4}" type="sibTrans" cxnId="{D18A4304-9ABC-4D9C-828F-6EFB9D4FC04E}">
      <dgm:prSet/>
      <dgm:spPr/>
      <dgm:t>
        <a:bodyPr/>
        <a:lstStyle/>
        <a:p>
          <a:pPr algn="l"/>
          <a:endParaRPr lang="es-EC" sz="240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6F4FBFB6-BD6E-42FA-8818-785BACC89FF1}">
      <dgm:prSet phldrT="[Texto]" custT="1"/>
      <dgm:spPr/>
      <dgm:t>
        <a:bodyPr/>
        <a:lstStyle/>
        <a:p>
          <a:pPr algn="l"/>
          <a:r>
            <a:rPr lang="es-ES" sz="2000" dirty="0">
              <a:latin typeface="Bookman Old Style" panose="02050604050505020204" pitchFamily="18" charset="0"/>
            </a:rPr>
            <a:t>“Prueba sociodemográfica y laboral del docente universitario”.</a:t>
          </a:r>
          <a:endParaRPr lang="es-EC" sz="2000" dirty="0">
            <a:latin typeface="Bookman Old Style" panose="02050604050505020204" pitchFamily="18" charset="0"/>
          </a:endParaRPr>
        </a:p>
      </dgm:t>
    </dgm:pt>
    <dgm:pt modelId="{E47A1A1F-FC3A-4A65-B9D9-FDE3E4D8F431}" type="parTrans" cxnId="{C019B89A-70DD-4854-89B3-12E5D852D1D8}">
      <dgm:prSet/>
      <dgm:spPr/>
      <dgm:t>
        <a:bodyPr/>
        <a:lstStyle/>
        <a:p>
          <a:pPr algn="l"/>
          <a:endParaRPr lang="es-EC" sz="240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9C08D649-C414-4401-9B08-4E9C54D44718}" type="sibTrans" cxnId="{C019B89A-70DD-4854-89B3-12E5D852D1D8}">
      <dgm:prSet/>
      <dgm:spPr/>
      <dgm:t>
        <a:bodyPr/>
        <a:lstStyle/>
        <a:p>
          <a:pPr algn="l"/>
          <a:endParaRPr lang="es-EC" sz="240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8CE4CC40-E8DC-4BFC-8BB6-1E10618B1AF6}">
      <dgm:prSet phldrT="[Texto]" custT="1"/>
      <dgm:spPr/>
      <dgm:t>
        <a:bodyPr/>
        <a:lstStyle/>
        <a:p>
          <a:pPr algn="l"/>
          <a:r>
            <a:rPr lang="es-EC" sz="1600" dirty="0">
              <a:latin typeface="Bookman Old Style" panose="02050604050505020204" pitchFamily="18" charset="0"/>
            </a:rPr>
            <a:t>(Bedoya , Carrillo, </a:t>
          </a:r>
          <a:r>
            <a:rPr lang="es-EC" sz="1600" dirty="0" err="1">
              <a:latin typeface="Bookman Old Style" panose="02050604050505020204" pitchFamily="18" charset="0"/>
            </a:rPr>
            <a:t>Severiche</a:t>
          </a:r>
          <a:r>
            <a:rPr lang="es-EC" sz="1600" dirty="0">
              <a:latin typeface="Bookman Old Style" panose="02050604050505020204" pitchFamily="18" charset="0"/>
            </a:rPr>
            <a:t> &amp; Espinoza, 2018).</a:t>
          </a:r>
        </a:p>
      </dgm:t>
    </dgm:pt>
    <dgm:pt modelId="{8633EC9D-0C48-4882-90F3-ECFB3032979A}" type="parTrans" cxnId="{F10B72E6-2632-4CCA-995B-B5019B608BBF}">
      <dgm:prSet/>
      <dgm:spPr/>
      <dgm:t>
        <a:bodyPr/>
        <a:lstStyle/>
        <a:p>
          <a:pPr algn="l"/>
          <a:endParaRPr lang="es-EC" sz="240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2A7A806B-BC7F-4C07-BF5C-7745C96BA68C}" type="sibTrans" cxnId="{F10B72E6-2632-4CCA-995B-B5019B608BBF}">
      <dgm:prSet/>
      <dgm:spPr/>
      <dgm:t>
        <a:bodyPr/>
        <a:lstStyle/>
        <a:p>
          <a:pPr algn="l"/>
          <a:endParaRPr lang="es-EC" sz="240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1EB11AE0-979B-42D8-A41B-DC444146D00C}" type="pres">
      <dgm:prSet presAssocID="{31F0F922-79BE-49FC-BD2B-2B6877B75968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2705542A-1D0E-4180-9F7C-ED224E0ED6A8}" type="pres">
      <dgm:prSet presAssocID="{3EAED2CA-EAB3-4BAA-BE2E-09C054B793BD}" presName="horFlow" presStyleCnt="0"/>
      <dgm:spPr/>
    </dgm:pt>
    <dgm:pt modelId="{A544989A-0ABB-41EA-A64E-366A104EB941}" type="pres">
      <dgm:prSet presAssocID="{3EAED2CA-EAB3-4BAA-BE2E-09C054B793BD}" presName="bigChev" presStyleLbl="node1" presStyleIdx="0" presStyleCnt="3" custScaleX="197987"/>
      <dgm:spPr/>
    </dgm:pt>
    <dgm:pt modelId="{C7EBE473-231C-465A-96DF-716E67BC2E3B}" type="pres">
      <dgm:prSet presAssocID="{0C864B23-EDA9-44F6-B898-F44D791EA5B8}" presName="parTrans" presStyleCnt="0"/>
      <dgm:spPr/>
    </dgm:pt>
    <dgm:pt modelId="{A5CB7907-F3A5-462D-B115-377F22B2B959}" type="pres">
      <dgm:prSet presAssocID="{0012E07E-8137-4618-837A-F281D58C127B}" presName="node" presStyleLbl="alignAccFollowNode1" presStyleIdx="0" presStyleCnt="3">
        <dgm:presLayoutVars>
          <dgm:bulletEnabled val="1"/>
        </dgm:presLayoutVars>
      </dgm:prSet>
      <dgm:spPr/>
    </dgm:pt>
    <dgm:pt modelId="{DAD5D301-B356-4880-8F72-F7A5949CC2A0}" type="pres">
      <dgm:prSet presAssocID="{3EAED2CA-EAB3-4BAA-BE2E-09C054B793BD}" presName="vSp" presStyleCnt="0"/>
      <dgm:spPr/>
    </dgm:pt>
    <dgm:pt modelId="{5EF53368-D018-405E-B490-097DE3DC092B}" type="pres">
      <dgm:prSet presAssocID="{CCC49D4F-A8AA-4D2E-940E-8A7C95816D69}" presName="horFlow" presStyleCnt="0"/>
      <dgm:spPr/>
    </dgm:pt>
    <dgm:pt modelId="{67ACC40C-4B01-41CF-9862-B4F500572CC6}" type="pres">
      <dgm:prSet presAssocID="{CCC49D4F-A8AA-4D2E-940E-8A7C95816D69}" presName="bigChev" presStyleLbl="node1" presStyleIdx="1" presStyleCnt="3" custScaleX="199260"/>
      <dgm:spPr/>
    </dgm:pt>
    <dgm:pt modelId="{A1DDA03B-5DCB-44FB-95CA-75D7AC850CE6}" type="pres">
      <dgm:prSet presAssocID="{55CED2E1-DABC-43E1-8DED-F02B3CEFB6CB}" presName="parTrans" presStyleCnt="0"/>
      <dgm:spPr/>
    </dgm:pt>
    <dgm:pt modelId="{02A6CBA9-723F-4C84-A972-AD0B6758142A}" type="pres">
      <dgm:prSet presAssocID="{E6AFEA1B-1608-4F42-84F7-A22B026E98E2}" presName="node" presStyleLbl="alignAccFollowNode1" presStyleIdx="1" presStyleCnt="3">
        <dgm:presLayoutVars>
          <dgm:bulletEnabled val="1"/>
        </dgm:presLayoutVars>
      </dgm:prSet>
      <dgm:spPr/>
    </dgm:pt>
    <dgm:pt modelId="{F08C05CA-2C72-4A52-9EED-86C2773DCB81}" type="pres">
      <dgm:prSet presAssocID="{CCC49D4F-A8AA-4D2E-940E-8A7C95816D69}" presName="vSp" presStyleCnt="0"/>
      <dgm:spPr/>
    </dgm:pt>
    <dgm:pt modelId="{3E3926B1-6CE8-4999-883F-0017191C6DB2}" type="pres">
      <dgm:prSet presAssocID="{6F4FBFB6-BD6E-42FA-8818-785BACC89FF1}" presName="horFlow" presStyleCnt="0"/>
      <dgm:spPr/>
    </dgm:pt>
    <dgm:pt modelId="{BD08E1C8-14E0-473D-AB79-11AE666D1AC8}" type="pres">
      <dgm:prSet presAssocID="{6F4FBFB6-BD6E-42FA-8818-785BACC89FF1}" presName="bigChev" presStyleLbl="node1" presStyleIdx="2" presStyleCnt="3" custScaleX="202445"/>
      <dgm:spPr/>
    </dgm:pt>
    <dgm:pt modelId="{0A65B2E4-EC9C-447F-BB7A-F27B390AA07C}" type="pres">
      <dgm:prSet presAssocID="{8633EC9D-0C48-4882-90F3-ECFB3032979A}" presName="parTrans" presStyleCnt="0"/>
      <dgm:spPr/>
    </dgm:pt>
    <dgm:pt modelId="{857D3B23-797D-4C7B-A837-69191632ADCC}" type="pres">
      <dgm:prSet presAssocID="{8CE4CC40-E8DC-4BFC-8BB6-1E10618B1AF6}" presName="node" presStyleLbl="alignAccFollowNode1" presStyleIdx="2" presStyleCnt="3">
        <dgm:presLayoutVars>
          <dgm:bulletEnabled val="1"/>
        </dgm:presLayoutVars>
      </dgm:prSet>
      <dgm:spPr/>
    </dgm:pt>
  </dgm:ptLst>
  <dgm:cxnLst>
    <dgm:cxn modelId="{D18A4304-9ABC-4D9C-828F-6EFB9D4FC04E}" srcId="{CCC49D4F-A8AA-4D2E-940E-8A7C95816D69}" destId="{E6AFEA1B-1608-4F42-84F7-A22B026E98E2}" srcOrd="0" destOrd="0" parTransId="{55CED2E1-DABC-43E1-8DED-F02B3CEFB6CB}" sibTransId="{CF1EBE8A-8A1C-4CEC-AD03-EFE79386A4E4}"/>
    <dgm:cxn modelId="{F5E8C151-E304-4CE6-A2B0-E170D35B2999}" srcId="{31F0F922-79BE-49FC-BD2B-2B6877B75968}" destId="{3EAED2CA-EAB3-4BAA-BE2E-09C054B793BD}" srcOrd="0" destOrd="0" parTransId="{76C2226A-D209-4E36-9BA2-7CF64A5F84F8}" sibTransId="{BA76E7CE-1EEF-4808-BA3A-8B90A0C287D9}"/>
    <dgm:cxn modelId="{16586693-9B2A-460D-9152-AAF65A2717E4}" type="presOf" srcId="{3EAED2CA-EAB3-4BAA-BE2E-09C054B793BD}" destId="{A544989A-0ABB-41EA-A64E-366A104EB941}" srcOrd="0" destOrd="0" presId="urn:microsoft.com/office/officeart/2005/8/layout/lProcess3"/>
    <dgm:cxn modelId="{1EA6AE97-B220-4772-87BD-8A90A3270B12}" type="presOf" srcId="{6F4FBFB6-BD6E-42FA-8818-785BACC89FF1}" destId="{BD08E1C8-14E0-473D-AB79-11AE666D1AC8}" srcOrd="0" destOrd="0" presId="urn:microsoft.com/office/officeart/2005/8/layout/lProcess3"/>
    <dgm:cxn modelId="{C019B89A-70DD-4854-89B3-12E5D852D1D8}" srcId="{31F0F922-79BE-49FC-BD2B-2B6877B75968}" destId="{6F4FBFB6-BD6E-42FA-8818-785BACC89FF1}" srcOrd="2" destOrd="0" parTransId="{E47A1A1F-FC3A-4A65-B9D9-FDE3E4D8F431}" sibTransId="{9C08D649-C414-4401-9B08-4E9C54D44718}"/>
    <dgm:cxn modelId="{B1EF0D9C-AC63-4F90-AD0F-69E90733398E}" type="presOf" srcId="{E6AFEA1B-1608-4F42-84F7-A22B026E98E2}" destId="{02A6CBA9-723F-4C84-A972-AD0B6758142A}" srcOrd="0" destOrd="0" presId="urn:microsoft.com/office/officeart/2005/8/layout/lProcess3"/>
    <dgm:cxn modelId="{563D22A6-D868-4269-BDDC-9CF7EFC2149C}" type="presOf" srcId="{0012E07E-8137-4618-837A-F281D58C127B}" destId="{A5CB7907-F3A5-462D-B115-377F22B2B959}" srcOrd="0" destOrd="0" presId="urn:microsoft.com/office/officeart/2005/8/layout/lProcess3"/>
    <dgm:cxn modelId="{F9DC9DAB-8BE8-4879-8C39-C7E8C7537EE1}" type="presOf" srcId="{CCC49D4F-A8AA-4D2E-940E-8A7C95816D69}" destId="{67ACC40C-4B01-41CF-9862-B4F500572CC6}" srcOrd="0" destOrd="0" presId="urn:microsoft.com/office/officeart/2005/8/layout/lProcess3"/>
    <dgm:cxn modelId="{4FC7B1AF-AFA6-4458-9B6B-84F259CD4DA4}" srcId="{3EAED2CA-EAB3-4BAA-BE2E-09C054B793BD}" destId="{0012E07E-8137-4618-837A-F281D58C127B}" srcOrd="0" destOrd="0" parTransId="{0C864B23-EDA9-44F6-B898-F44D791EA5B8}" sibTransId="{BD23CCA2-BA48-4D7E-9360-9362D72F5DDD}"/>
    <dgm:cxn modelId="{6991FDC6-ADC7-4BA2-A1AF-42A8180E7EB3}" type="presOf" srcId="{31F0F922-79BE-49FC-BD2B-2B6877B75968}" destId="{1EB11AE0-979B-42D8-A41B-DC444146D00C}" srcOrd="0" destOrd="0" presId="urn:microsoft.com/office/officeart/2005/8/layout/lProcess3"/>
    <dgm:cxn modelId="{352A43D4-8E19-424A-8467-B53607AF7B54}" type="presOf" srcId="{8CE4CC40-E8DC-4BFC-8BB6-1E10618B1AF6}" destId="{857D3B23-797D-4C7B-A837-69191632ADCC}" srcOrd="0" destOrd="0" presId="urn:microsoft.com/office/officeart/2005/8/layout/lProcess3"/>
    <dgm:cxn modelId="{426097DF-7C5F-4DDC-A67A-A44DCA5575EE}" srcId="{31F0F922-79BE-49FC-BD2B-2B6877B75968}" destId="{CCC49D4F-A8AA-4D2E-940E-8A7C95816D69}" srcOrd="1" destOrd="0" parTransId="{B1AE9853-BA13-45DA-BB75-58626482E728}" sibTransId="{94D597BE-9234-421B-93C0-8F2008A36D5E}"/>
    <dgm:cxn modelId="{F10B72E6-2632-4CCA-995B-B5019B608BBF}" srcId="{6F4FBFB6-BD6E-42FA-8818-785BACC89FF1}" destId="{8CE4CC40-E8DC-4BFC-8BB6-1E10618B1AF6}" srcOrd="0" destOrd="0" parTransId="{8633EC9D-0C48-4882-90F3-ECFB3032979A}" sibTransId="{2A7A806B-BC7F-4C07-BF5C-7745C96BA68C}"/>
    <dgm:cxn modelId="{4AC3A80A-46C5-45F0-9A32-3F87ED650198}" type="presParOf" srcId="{1EB11AE0-979B-42D8-A41B-DC444146D00C}" destId="{2705542A-1D0E-4180-9F7C-ED224E0ED6A8}" srcOrd="0" destOrd="0" presId="urn:microsoft.com/office/officeart/2005/8/layout/lProcess3"/>
    <dgm:cxn modelId="{CC8D7CDA-BB6D-4162-8CDE-E2E0779AEE4D}" type="presParOf" srcId="{2705542A-1D0E-4180-9F7C-ED224E0ED6A8}" destId="{A544989A-0ABB-41EA-A64E-366A104EB941}" srcOrd="0" destOrd="0" presId="urn:microsoft.com/office/officeart/2005/8/layout/lProcess3"/>
    <dgm:cxn modelId="{794400DD-8522-497B-866D-EE810B6F9259}" type="presParOf" srcId="{2705542A-1D0E-4180-9F7C-ED224E0ED6A8}" destId="{C7EBE473-231C-465A-96DF-716E67BC2E3B}" srcOrd="1" destOrd="0" presId="urn:microsoft.com/office/officeart/2005/8/layout/lProcess3"/>
    <dgm:cxn modelId="{DDDDB085-EE34-46A4-A5C6-8FD0A7A0A0D8}" type="presParOf" srcId="{2705542A-1D0E-4180-9F7C-ED224E0ED6A8}" destId="{A5CB7907-F3A5-462D-B115-377F22B2B959}" srcOrd="2" destOrd="0" presId="urn:microsoft.com/office/officeart/2005/8/layout/lProcess3"/>
    <dgm:cxn modelId="{2CBE06F9-10E4-4EEA-BDEE-0EC31431B2DA}" type="presParOf" srcId="{1EB11AE0-979B-42D8-A41B-DC444146D00C}" destId="{DAD5D301-B356-4880-8F72-F7A5949CC2A0}" srcOrd="1" destOrd="0" presId="urn:microsoft.com/office/officeart/2005/8/layout/lProcess3"/>
    <dgm:cxn modelId="{62F31DF0-FFC6-4189-9641-713C7FA694EC}" type="presParOf" srcId="{1EB11AE0-979B-42D8-A41B-DC444146D00C}" destId="{5EF53368-D018-405E-B490-097DE3DC092B}" srcOrd="2" destOrd="0" presId="urn:microsoft.com/office/officeart/2005/8/layout/lProcess3"/>
    <dgm:cxn modelId="{DD8B2786-1732-467E-9392-A0F4FD2B33B6}" type="presParOf" srcId="{5EF53368-D018-405E-B490-097DE3DC092B}" destId="{67ACC40C-4B01-41CF-9862-B4F500572CC6}" srcOrd="0" destOrd="0" presId="urn:microsoft.com/office/officeart/2005/8/layout/lProcess3"/>
    <dgm:cxn modelId="{BA3C27E4-70D9-4E55-8A0D-38CA646B733A}" type="presParOf" srcId="{5EF53368-D018-405E-B490-097DE3DC092B}" destId="{A1DDA03B-5DCB-44FB-95CA-75D7AC850CE6}" srcOrd="1" destOrd="0" presId="urn:microsoft.com/office/officeart/2005/8/layout/lProcess3"/>
    <dgm:cxn modelId="{1657303B-E572-405E-8F66-1DCD8F49926C}" type="presParOf" srcId="{5EF53368-D018-405E-B490-097DE3DC092B}" destId="{02A6CBA9-723F-4C84-A972-AD0B6758142A}" srcOrd="2" destOrd="0" presId="urn:microsoft.com/office/officeart/2005/8/layout/lProcess3"/>
    <dgm:cxn modelId="{3CCC53E6-44AD-4DF1-B148-2453F13E55EF}" type="presParOf" srcId="{1EB11AE0-979B-42D8-A41B-DC444146D00C}" destId="{F08C05CA-2C72-4A52-9EED-86C2773DCB81}" srcOrd="3" destOrd="0" presId="urn:microsoft.com/office/officeart/2005/8/layout/lProcess3"/>
    <dgm:cxn modelId="{7E1F4B62-0309-4BC0-872A-6E5552105001}" type="presParOf" srcId="{1EB11AE0-979B-42D8-A41B-DC444146D00C}" destId="{3E3926B1-6CE8-4999-883F-0017191C6DB2}" srcOrd="4" destOrd="0" presId="urn:microsoft.com/office/officeart/2005/8/layout/lProcess3"/>
    <dgm:cxn modelId="{D724F38B-3FEB-496D-BEE3-44FA48BCBFE0}" type="presParOf" srcId="{3E3926B1-6CE8-4999-883F-0017191C6DB2}" destId="{BD08E1C8-14E0-473D-AB79-11AE666D1AC8}" srcOrd="0" destOrd="0" presId="urn:microsoft.com/office/officeart/2005/8/layout/lProcess3"/>
    <dgm:cxn modelId="{50B5D460-91A0-4CD0-8C2A-5159D81CBA67}" type="presParOf" srcId="{3E3926B1-6CE8-4999-883F-0017191C6DB2}" destId="{0A65B2E4-EC9C-447F-BB7A-F27B390AA07C}" srcOrd="1" destOrd="0" presId="urn:microsoft.com/office/officeart/2005/8/layout/lProcess3"/>
    <dgm:cxn modelId="{36CFFE35-5E3E-47FC-B606-31BD85B1B26D}" type="presParOf" srcId="{3E3926B1-6CE8-4999-883F-0017191C6DB2}" destId="{857D3B23-797D-4C7B-A837-69191632ADCC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56D191F-3D95-4883-A1C6-83DFA30B52FC}" type="doc">
      <dgm:prSet loTypeId="urn:microsoft.com/office/officeart/2005/8/layout/hierarchy2" loCatId="hierarchy" qsTypeId="urn:microsoft.com/office/officeart/2005/8/quickstyle/3d2" qsCatId="3D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F361880D-7CCA-47AF-9678-DF229BA68B52}">
      <dgm:prSet phldrT="[Texto]" custT="1"/>
      <dgm:spPr/>
      <dgm:t>
        <a:bodyPr/>
        <a:lstStyle/>
        <a:p>
          <a:r>
            <a:rPr lang="es-ES" sz="2000" b="0" dirty="0">
              <a:latin typeface="Bookman Old Style" panose="02050604050505020204" pitchFamily="18" charset="0"/>
            </a:rPr>
            <a:t>Tipo de investigación</a:t>
          </a:r>
        </a:p>
      </dgm:t>
    </dgm:pt>
    <dgm:pt modelId="{89A25C55-9C63-43DA-A260-FF8A6439B0E1}" type="parTrans" cxnId="{AB06533A-779F-4096-A81D-EF29815FF732}">
      <dgm:prSet/>
      <dgm:spPr/>
      <dgm:t>
        <a:bodyPr/>
        <a:lstStyle/>
        <a:p>
          <a:endParaRPr lang="es-ES" sz="1600">
            <a:latin typeface="Bookman Old Style" panose="02050604050505020204" pitchFamily="18" charset="0"/>
          </a:endParaRPr>
        </a:p>
      </dgm:t>
    </dgm:pt>
    <dgm:pt modelId="{633F5B36-2DBC-48B4-A799-3E1B0234FCD2}" type="sibTrans" cxnId="{AB06533A-779F-4096-A81D-EF29815FF732}">
      <dgm:prSet/>
      <dgm:spPr/>
      <dgm:t>
        <a:bodyPr/>
        <a:lstStyle/>
        <a:p>
          <a:endParaRPr lang="es-ES" sz="1600">
            <a:latin typeface="Bookman Old Style" panose="02050604050505020204" pitchFamily="18" charset="0"/>
          </a:endParaRPr>
        </a:p>
      </dgm:t>
    </dgm:pt>
    <dgm:pt modelId="{2CFE8F30-B2C1-4ED3-B0FF-4FAC0110B5CA}">
      <dgm:prSet phldrT="[Texto]" custT="1"/>
      <dgm:spPr/>
      <dgm:t>
        <a:bodyPr/>
        <a:lstStyle/>
        <a:p>
          <a:r>
            <a:rPr lang="es-ES" sz="2000" b="1" dirty="0">
              <a:latin typeface="Bookman Old Style" panose="02050604050505020204" pitchFamily="18" charset="0"/>
            </a:rPr>
            <a:t>Aplicada</a:t>
          </a:r>
        </a:p>
      </dgm:t>
    </dgm:pt>
    <dgm:pt modelId="{BF3B1131-75B7-4EFF-BC8D-B1B634EAB1EA}" type="parTrans" cxnId="{E0AE84D3-1336-48AA-A00C-0E48F1F8616C}">
      <dgm:prSet custT="1"/>
      <dgm:spPr/>
      <dgm:t>
        <a:bodyPr/>
        <a:lstStyle/>
        <a:p>
          <a:endParaRPr lang="es-ES" sz="400" dirty="0">
            <a:latin typeface="Bookman Old Style" panose="02050604050505020204" pitchFamily="18" charset="0"/>
          </a:endParaRPr>
        </a:p>
      </dgm:t>
    </dgm:pt>
    <dgm:pt modelId="{973E4BB0-2565-4975-AAF1-600D98E3D7B7}" type="sibTrans" cxnId="{E0AE84D3-1336-48AA-A00C-0E48F1F8616C}">
      <dgm:prSet/>
      <dgm:spPr/>
      <dgm:t>
        <a:bodyPr/>
        <a:lstStyle/>
        <a:p>
          <a:endParaRPr lang="es-ES" sz="1600">
            <a:latin typeface="Bookman Old Style" panose="02050604050505020204" pitchFamily="18" charset="0"/>
          </a:endParaRPr>
        </a:p>
      </dgm:t>
    </dgm:pt>
    <dgm:pt modelId="{B4782B71-1822-4B52-A6A5-0FE7E42EA3A8}">
      <dgm:prSet phldrT="[Texto]" custT="1"/>
      <dgm:spPr/>
      <dgm:t>
        <a:bodyPr/>
        <a:lstStyle/>
        <a:p>
          <a:r>
            <a:rPr lang="es-ES" sz="2000" b="1" dirty="0">
              <a:latin typeface="Bookman Old Style" panose="02050604050505020204" pitchFamily="18" charset="0"/>
            </a:rPr>
            <a:t>No experimental</a:t>
          </a:r>
        </a:p>
      </dgm:t>
    </dgm:pt>
    <dgm:pt modelId="{B126F11E-7B6B-4A60-82FF-4EDDD24B8643}" type="parTrans" cxnId="{5466B999-23E5-41C0-B927-459899B9498E}">
      <dgm:prSet custT="1"/>
      <dgm:spPr/>
      <dgm:t>
        <a:bodyPr/>
        <a:lstStyle/>
        <a:p>
          <a:endParaRPr lang="es-ES" sz="400" dirty="0">
            <a:latin typeface="Bookman Old Style" panose="02050604050505020204" pitchFamily="18" charset="0"/>
          </a:endParaRPr>
        </a:p>
      </dgm:t>
    </dgm:pt>
    <dgm:pt modelId="{946F7222-4793-4DD9-B7BB-7527DFF5A340}" type="sibTrans" cxnId="{5466B999-23E5-41C0-B927-459899B9498E}">
      <dgm:prSet/>
      <dgm:spPr/>
      <dgm:t>
        <a:bodyPr/>
        <a:lstStyle/>
        <a:p>
          <a:endParaRPr lang="es-ES" sz="1600">
            <a:latin typeface="Bookman Old Style" panose="02050604050505020204" pitchFamily="18" charset="0"/>
          </a:endParaRPr>
        </a:p>
      </dgm:t>
    </dgm:pt>
    <dgm:pt modelId="{C1268FDC-ED81-4D3E-BAF7-F8DAB4D9C8C4}">
      <dgm:prSet custT="1"/>
      <dgm:spPr/>
      <dgm:t>
        <a:bodyPr/>
        <a:lstStyle/>
        <a:p>
          <a:r>
            <a:rPr lang="es-EC" sz="1800" dirty="0">
              <a:latin typeface="Bookman Old Style" panose="02050604050505020204" pitchFamily="18" charset="0"/>
            </a:rPr>
            <a:t>Recolección de conocimientos ya generados y válidos</a:t>
          </a:r>
          <a:endParaRPr lang="es-ES" sz="1800" b="1" dirty="0">
            <a:latin typeface="Bookman Old Style" panose="02050604050505020204" pitchFamily="18" charset="0"/>
          </a:endParaRPr>
        </a:p>
      </dgm:t>
    </dgm:pt>
    <dgm:pt modelId="{8CED3DF9-C15C-40CA-A653-C64051E1C12E}" type="parTrans" cxnId="{7C60C295-1E73-4587-9D6E-216DAEC0EFB2}">
      <dgm:prSet custT="1"/>
      <dgm:spPr/>
      <dgm:t>
        <a:bodyPr/>
        <a:lstStyle/>
        <a:p>
          <a:endParaRPr lang="es-ES" sz="400" dirty="0">
            <a:latin typeface="Bookman Old Style" panose="02050604050505020204" pitchFamily="18" charset="0"/>
          </a:endParaRPr>
        </a:p>
      </dgm:t>
    </dgm:pt>
    <dgm:pt modelId="{1547CA1F-F5C1-4634-A40D-DCD881751284}" type="sibTrans" cxnId="{7C60C295-1E73-4587-9D6E-216DAEC0EFB2}">
      <dgm:prSet/>
      <dgm:spPr/>
      <dgm:t>
        <a:bodyPr/>
        <a:lstStyle/>
        <a:p>
          <a:endParaRPr lang="es-ES" sz="1600">
            <a:latin typeface="Bookman Old Style" panose="02050604050505020204" pitchFamily="18" charset="0"/>
          </a:endParaRPr>
        </a:p>
      </dgm:t>
    </dgm:pt>
    <dgm:pt modelId="{0576AB68-59BF-4F06-9E9A-716FA7F5AE1B}">
      <dgm:prSet custT="1"/>
      <dgm:spPr/>
      <dgm:t>
        <a:bodyPr/>
        <a:lstStyle/>
        <a:p>
          <a:r>
            <a:rPr lang="es-EC" sz="1800" dirty="0">
              <a:latin typeface="Bookman Old Style" panose="02050604050505020204" pitchFamily="18" charset="0"/>
            </a:rPr>
            <a:t>No se tiene un control directo de las variables</a:t>
          </a:r>
          <a:endParaRPr lang="es-ES" sz="1800" b="1" dirty="0">
            <a:latin typeface="Bookman Old Style" panose="02050604050505020204" pitchFamily="18" charset="0"/>
          </a:endParaRPr>
        </a:p>
      </dgm:t>
    </dgm:pt>
    <dgm:pt modelId="{72D543AE-DD30-4C51-BD6C-4C9A3692F493}" type="parTrans" cxnId="{33D944F6-C2DF-479B-8186-34EA3E972204}">
      <dgm:prSet custT="1"/>
      <dgm:spPr/>
      <dgm:t>
        <a:bodyPr/>
        <a:lstStyle/>
        <a:p>
          <a:endParaRPr lang="es-ES" sz="400" dirty="0">
            <a:latin typeface="Bookman Old Style" panose="02050604050505020204" pitchFamily="18" charset="0"/>
          </a:endParaRPr>
        </a:p>
      </dgm:t>
    </dgm:pt>
    <dgm:pt modelId="{9FF09D69-49A6-4C1C-811E-E197FD5426F6}" type="sibTrans" cxnId="{33D944F6-C2DF-479B-8186-34EA3E972204}">
      <dgm:prSet/>
      <dgm:spPr/>
      <dgm:t>
        <a:bodyPr/>
        <a:lstStyle/>
        <a:p>
          <a:endParaRPr lang="es-ES" sz="1600">
            <a:latin typeface="Bookman Old Style" panose="02050604050505020204" pitchFamily="18" charset="0"/>
          </a:endParaRPr>
        </a:p>
      </dgm:t>
    </dgm:pt>
    <dgm:pt modelId="{E4022CC1-40F2-40C3-AE86-7077D4926850}" type="pres">
      <dgm:prSet presAssocID="{B56D191F-3D95-4883-A1C6-83DFA30B52F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66C7365-E90C-4EDF-9A1A-A5454914A733}" type="pres">
      <dgm:prSet presAssocID="{F361880D-7CCA-47AF-9678-DF229BA68B52}" presName="root1" presStyleCnt="0"/>
      <dgm:spPr/>
    </dgm:pt>
    <dgm:pt modelId="{7A6CA2B7-E6DE-4713-AB17-3F10A3F994CE}" type="pres">
      <dgm:prSet presAssocID="{F361880D-7CCA-47AF-9678-DF229BA68B52}" presName="LevelOneTextNode" presStyleLbl="node0" presStyleIdx="0" presStyleCnt="1" custScaleX="165416" custScaleY="178758">
        <dgm:presLayoutVars>
          <dgm:chPref val="3"/>
        </dgm:presLayoutVars>
      </dgm:prSet>
      <dgm:spPr/>
    </dgm:pt>
    <dgm:pt modelId="{B811C06B-12E8-4433-A59D-FBCC8C3EF11F}" type="pres">
      <dgm:prSet presAssocID="{F361880D-7CCA-47AF-9678-DF229BA68B52}" presName="level2hierChild" presStyleCnt="0"/>
      <dgm:spPr/>
    </dgm:pt>
    <dgm:pt modelId="{F1CCDBE8-482F-4A7A-B2B9-72E9FF293632}" type="pres">
      <dgm:prSet presAssocID="{BF3B1131-75B7-4EFF-BC8D-B1B634EAB1EA}" presName="conn2-1" presStyleLbl="parChTrans1D2" presStyleIdx="0" presStyleCnt="2"/>
      <dgm:spPr/>
    </dgm:pt>
    <dgm:pt modelId="{3B318B62-9E9A-418F-8B3C-EB61BEA7FB00}" type="pres">
      <dgm:prSet presAssocID="{BF3B1131-75B7-4EFF-BC8D-B1B634EAB1EA}" presName="connTx" presStyleLbl="parChTrans1D2" presStyleIdx="0" presStyleCnt="2"/>
      <dgm:spPr/>
    </dgm:pt>
    <dgm:pt modelId="{B795620C-2DD1-4FDD-AEA4-A3115601DEF9}" type="pres">
      <dgm:prSet presAssocID="{2CFE8F30-B2C1-4ED3-B0FF-4FAC0110B5CA}" presName="root2" presStyleCnt="0"/>
      <dgm:spPr/>
    </dgm:pt>
    <dgm:pt modelId="{68E3A5FC-A092-4C9C-AB30-92B920138309}" type="pres">
      <dgm:prSet presAssocID="{2CFE8F30-B2C1-4ED3-B0FF-4FAC0110B5CA}" presName="LevelTwoTextNode" presStyleLbl="node2" presStyleIdx="0" presStyleCnt="2" custScaleX="119692" custScaleY="135057" custLinFactY="-16462" custLinFactNeighborX="-1471" custLinFactNeighborY="-100000">
        <dgm:presLayoutVars>
          <dgm:chPref val="3"/>
        </dgm:presLayoutVars>
      </dgm:prSet>
      <dgm:spPr/>
    </dgm:pt>
    <dgm:pt modelId="{E0E8D4B7-6EF2-48FD-8DBA-1390F18BC88D}" type="pres">
      <dgm:prSet presAssocID="{2CFE8F30-B2C1-4ED3-B0FF-4FAC0110B5CA}" presName="level3hierChild" presStyleCnt="0"/>
      <dgm:spPr/>
    </dgm:pt>
    <dgm:pt modelId="{DB31E28B-BA8C-4655-8629-B8E97F1ADC3A}" type="pres">
      <dgm:prSet presAssocID="{8CED3DF9-C15C-40CA-A653-C64051E1C12E}" presName="conn2-1" presStyleLbl="parChTrans1D3" presStyleIdx="0" presStyleCnt="2"/>
      <dgm:spPr/>
    </dgm:pt>
    <dgm:pt modelId="{C91EEB9D-1F43-4EF8-9DD7-7C5645845629}" type="pres">
      <dgm:prSet presAssocID="{8CED3DF9-C15C-40CA-A653-C64051E1C12E}" presName="connTx" presStyleLbl="parChTrans1D3" presStyleIdx="0" presStyleCnt="2"/>
      <dgm:spPr/>
    </dgm:pt>
    <dgm:pt modelId="{012C8947-25B8-4BAE-A765-5E3969D1F0DF}" type="pres">
      <dgm:prSet presAssocID="{C1268FDC-ED81-4D3E-BAF7-F8DAB4D9C8C4}" presName="root2" presStyleCnt="0"/>
      <dgm:spPr/>
    </dgm:pt>
    <dgm:pt modelId="{82E7AB16-F87A-45F5-BE9B-1698A917CBE2}" type="pres">
      <dgm:prSet presAssocID="{C1268FDC-ED81-4D3E-BAF7-F8DAB4D9C8C4}" presName="LevelTwoTextNode" presStyleLbl="node3" presStyleIdx="0" presStyleCnt="2" custScaleX="212844" custScaleY="135057" custLinFactY="-14758" custLinFactNeighborX="317" custLinFactNeighborY="-100000">
        <dgm:presLayoutVars>
          <dgm:chPref val="3"/>
        </dgm:presLayoutVars>
      </dgm:prSet>
      <dgm:spPr/>
    </dgm:pt>
    <dgm:pt modelId="{6C0BAA2E-6BC8-47FB-98FD-4FBB060B8BFE}" type="pres">
      <dgm:prSet presAssocID="{C1268FDC-ED81-4D3E-BAF7-F8DAB4D9C8C4}" presName="level3hierChild" presStyleCnt="0"/>
      <dgm:spPr/>
    </dgm:pt>
    <dgm:pt modelId="{D64B7014-4379-428F-BC07-9F1CB718CF42}" type="pres">
      <dgm:prSet presAssocID="{B126F11E-7B6B-4A60-82FF-4EDDD24B8643}" presName="conn2-1" presStyleLbl="parChTrans1D2" presStyleIdx="1" presStyleCnt="2"/>
      <dgm:spPr/>
    </dgm:pt>
    <dgm:pt modelId="{F3A088BE-966B-4B04-AF7E-B44442C4DD45}" type="pres">
      <dgm:prSet presAssocID="{B126F11E-7B6B-4A60-82FF-4EDDD24B8643}" presName="connTx" presStyleLbl="parChTrans1D2" presStyleIdx="1" presStyleCnt="2"/>
      <dgm:spPr/>
    </dgm:pt>
    <dgm:pt modelId="{801D2C69-F8EA-4853-B161-0EF02D7339D9}" type="pres">
      <dgm:prSet presAssocID="{B4782B71-1822-4B52-A6A5-0FE7E42EA3A8}" presName="root2" presStyleCnt="0"/>
      <dgm:spPr/>
    </dgm:pt>
    <dgm:pt modelId="{4346DC55-B291-4BB8-96EE-189FC2F3A6EB}" type="pres">
      <dgm:prSet presAssocID="{B4782B71-1822-4B52-A6A5-0FE7E42EA3A8}" presName="LevelTwoTextNode" presStyleLbl="node2" presStyleIdx="1" presStyleCnt="2" custScaleX="119692" custScaleY="135057" custLinFactNeighborX="813" custLinFactNeighborY="26037">
        <dgm:presLayoutVars>
          <dgm:chPref val="3"/>
        </dgm:presLayoutVars>
      </dgm:prSet>
      <dgm:spPr/>
    </dgm:pt>
    <dgm:pt modelId="{52CA9B90-3BA7-412C-834D-B92FCC9A46C8}" type="pres">
      <dgm:prSet presAssocID="{B4782B71-1822-4B52-A6A5-0FE7E42EA3A8}" presName="level3hierChild" presStyleCnt="0"/>
      <dgm:spPr/>
    </dgm:pt>
    <dgm:pt modelId="{5BD19AF4-6271-4452-8555-FE2083F7D2EC}" type="pres">
      <dgm:prSet presAssocID="{72D543AE-DD30-4C51-BD6C-4C9A3692F493}" presName="conn2-1" presStyleLbl="parChTrans1D3" presStyleIdx="1" presStyleCnt="2"/>
      <dgm:spPr/>
    </dgm:pt>
    <dgm:pt modelId="{6194BD05-84D9-427A-846B-1A2A8813448A}" type="pres">
      <dgm:prSet presAssocID="{72D543AE-DD30-4C51-BD6C-4C9A3692F493}" presName="connTx" presStyleLbl="parChTrans1D3" presStyleIdx="1" presStyleCnt="2"/>
      <dgm:spPr/>
    </dgm:pt>
    <dgm:pt modelId="{8756DAE5-C2F1-4EA2-BAB1-09CD2C97B9EF}" type="pres">
      <dgm:prSet presAssocID="{0576AB68-59BF-4F06-9E9A-716FA7F5AE1B}" presName="root2" presStyleCnt="0"/>
      <dgm:spPr/>
    </dgm:pt>
    <dgm:pt modelId="{1F226205-4AB2-4C75-B7A5-2D69B42B9B22}" type="pres">
      <dgm:prSet presAssocID="{0576AB68-59BF-4F06-9E9A-716FA7F5AE1B}" presName="LevelTwoTextNode" presStyleLbl="node3" presStyleIdx="1" presStyleCnt="2" custScaleX="211133" custScaleY="135057" custLinFactNeighborX="317" custLinFactNeighborY="25072">
        <dgm:presLayoutVars>
          <dgm:chPref val="3"/>
        </dgm:presLayoutVars>
      </dgm:prSet>
      <dgm:spPr/>
    </dgm:pt>
    <dgm:pt modelId="{559E0372-9D69-458D-AB2F-D21D7BE23F98}" type="pres">
      <dgm:prSet presAssocID="{0576AB68-59BF-4F06-9E9A-716FA7F5AE1B}" presName="level3hierChild" presStyleCnt="0"/>
      <dgm:spPr/>
    </dgm:pt>
  </dgm:ptLst>
  <dgm:cxnLst>
    <dgm:cxn modelId="{4B776F0B-874D-45E2-8B91-87CC85B60654}" type="presOf" srcId="{BF3B1131-75B7-4EFF-BC8D-B1B634EAB1EA}" destId="{F1CCDBE8-482F-4A7A-B2B9-72E9FF293632}" srcOrd="0" destOrd="0" presId="urn:microsoft.com/office/officeart/2005/8/layout/hierarchy2"/>
    <dgm:cxn modelId="{638D7218-D981-448A-B262-37F1FFA4EFCA}" type="presOf" srcId="{B126F11E-7B6B-4A60-82FF-4EDDD24B8643}" destId="{F3A088BE-966B-4B04-AF7E-B44442C4DD45}" srcOrd="1" destOrd="0" presId="urn:microsoft.com/office/officeart/2005/8/layout/hierarchy2"/>
    <dgm:cxn modelId="{1140A82C-FC44-4F37-AA20-E61490D242A5}" type="presOf" srcId="{8CED3DF9-C15C-40CA-A653-C64051E1C12E}" destId="{C91EEB9D-1F43-4EF8-9DD7-7C5645845629}" srcOrd="1" destOrd="0" presId="urn:microsoft.com/office/officeart/2005/8/layout/hierarchy2"/>
    <dgm:cxn modelId="{AB06533A-779F-4096-A81D-EF29815FF732}" srcId="{B56D191F-3D95-4883-A1C6-83DFA30B52FC}" destId="{F361880D-7CCA-47AF-9678-DF229BA68B52}" srcOrd="0" destOrd="0" parTransId="{89A25C55-9C63-43DA-A260-FF8A6439B0E1}" sibTransId="{633F5B36-2DBC-48B4-A799-3E1B0234FCD2}"/>
    <dgm:cxn modelId="{F8359966-99B8-4D71-995F-1C0FB1BCB90B}" type="presOf" srcId="{BF3B1131-75B7-4EFF-BC8D-B1B634EAB1EA}" destId="{3B318B62-9E9A-418F-8B3C-EB61BEA7FB00}" srcOrd="1" destOrd="0" presId="urn:microsoft.com/office/officeart/2005/8/layout/hierarchy2"/>
    <dgm:cxn modelId="{505D846D-1E72-4885-B8F6-62E03A7202EC}" type="presOf" srcId="{B4782B71-1822-4B52-A6A5-0FE7E42EA3A8}" destId="{4346DC55-B291-4BB8-96EE-189FC2F3A6EB}" srcOrd="0" destOrd="0" presId="urn:microsoft.com/office/officeart/2005/8/layout/hierarchy2"/>
    <dgm:cxn modelId="{B5901D72-7BDE-4905-8AE2-47871EA7AFA3}" type="presOf" srcId="{2CFE8F30-B2C1-4ED3-B0FF-4FAC0110B5CA}" destId="{68E3A5FC-A092-4C9C-AB30-92B920138309}" srcOrd="0" destOrd="0" presId="urn:microsoft.com/office/officeart/2005/8/layout/hierarchy2"/>
    <dgm:cxn modelId="{B99B5472-0269-4749-A345-CBF71B0A4D78}" type="presOf" srcId="{B56D191F-3D95-4883-A1C6-83DFA30B52FC}" destId="{E4022CC1-40F2-40C3-AE86-7077D4926850}" srcOrd="0" destOrd="0" presId="urn:microsoft.com/office/officeart/2005/8/layout/hierarchy2"/>
    <dgm:cxn modelId="{50D0527E-0647-4274-8C28-538067A06993}" type="presOf" srcId="{8CED3DF9-C15C-40CA-A653-C64051E1C12E}" destId="{DB31E28B-BA8C-4655-8629-B8E97F1ADC3A}" srcOrd="0" destOrd="0" presId="urn:microsoft.com/office/officeart/2005/8/layout/hierarchy2"/>
    <dgm:cxn modelId="{800D4A8A-4359-4F75-948F-A61E7DE444F0}" type="presOf" srcId="{F361880D-7CCA-47AF-9678-DF229BA68B52}" destId="{7A6CA2B7-E6DE-4713-AB17-3F10A3F994CE}" srcOrd="0" destOrd="0" presId="urn:microsoft.com/office/officeart/2005/8/layout/hierarchy2"/>
    <dgm:cxn modelId="{7C60C295-1E73-4587-9D6E-216DAEC0EFB2}" srcId="{2CFE8F30-B2C1-4ED3-B0FF-4FAC0110B5CA}" destId="{C1268FDC-ED81-4D3E-BAF7-F8DAB4D9C8C4}" srcOrd="0" destOrd="0" parTransId="{8CED3DF9-C15C-40CA-A653-C64051E1C12E}" sibTransId="{1547CA1F-F5C1-4634-A40D-DCD881751284}"/>
    <dgm:cxn modelId="{5466B999-23E5-41C0-B927-459899B9498E}" srcId="{F361880D-7CCA-47AF-9678-DF229BA68B52}" destId="{B4782B71-1822-4B52-A6A5-0FE7E42EA3A8}" srcOrd="1" destOrd="0" parTransId="{B126F11E-7B6B-4A60-82FF-4EDDD24B8643}" sibTransId="{946F7222-4793-4DD9-B7BB-7527DFF5A340}"/>
    <dgm:cxn modelId="{5E8568C6-54D6-47E4-B9DA-6F16136ABB8B}" type="presOf" srcId="{C1268FDC-ED81-4D3E-BAF7-F8DAB4D9C8C4}" destId="{82E7AB16-F87A-45F5-BE9B-1698A917CBE2}" srcOrd="0" destOrd="0" presId="urn:microsoft.com/office/officeart/2005/8/layout/hierarchy2"/>
    <dgm:cxn modelId="{4E781FCA-32C1-43C6-8CDF-B698F403CB4C}" type="presOf" srcId="{B126F11E-7B6B-4A60-82FF-4EDDD24B8643}" destId="{D64B7014-4379-428F-BC07-9F1CB718CF42}" srcOrd="0" destOrd="0" presId="urn:microsoft.com/office/officeart/2005/8/layout/hierarchy2"/>
    <dgm:cxn modelId="{AC4746D0-B64F-460A-833D-4E312F7548DC}" type="presOf" srcId="{72D543AE-DD30-4C51-BD6C-4C9A3692F493}" destId="{5BD19AF4-6271-4452-8555-FE2083F7D2EC}" srcOrd="0" destOrd="0" presId="urn:microsoft.com/office/officeart/2005/8/layout/hierarchy2"/>
    <dgm:cxn modelId="{E0AE84D3-1336-48AA-A00C-0E48F1F8616C}" srcId="{F361880D-7CCA-47AF-9678-DF229BA68B52}" destId="{2CFE8F30-B2C1-4ED3-B0FF-4FAC0110B5CA}" srcOrd="0" destOrd="0" parTransId="{BF3B1131-75B7-4EFF-BC8D-B1B634EAB1EA}" sibTransId="{973E4BB0-2565-4975-AAF1-600D98E3D7B7}"/>
    <dgm:cxn modelId="{C3C702DF-B289-45F9-8988-2E8172456862}" type="presOf" srcId="{72D543AE-DD30-4C51-BD6C-4C9A3692F493}" destId="{6194BD05-84D9-427A-846B-1A2A8813448A}" srcOrd="1" destOrd="0" presId="urn:microsoft.com/office/officeart/2005/8/layout/hierarchy2"/>
    <dgm:cxn modelId="{A977BBF4-5840-450C-AA37-6DA8A2177684}" type="presOf" srcId="{0576AB68-59BF-4F06-9E9A-716FA7F5AE1B}" destId="{1F226205-4AB2-4C75-B7A5-2D69B42B9B22}" srcOrd="0" destOrd="0" presId="urn:microsoft.com/office/officeart/2005/8/layout/hierarchy2"/>
    <dgm:cxn modelId="{33D944F6-C2DF-479B-8186-34EA3E972204}" srcId="{B4782B71-1822-4B52-A6A5-0FE7E42EA3A8}" destId="{0576AB68-59BF-4F06-9E9A-716FA7F5AE1B}" srcOrd="0" destOrd="0" parTransId="{72D543AE-DD30-4C51-BD6C-4C9A3692F493}" sibTransId="{9FF09D69-49A6-4C1C-811E-E197FD5426F6}"/>
    <dgm:cxn modelId="{F2C0466C-025D-433B-B8D8-49E7DCF29A3B}" type="presParOf" srcId="{E4022CC1-40F2-40C3-AE86-7077D4926850}" destId="{166C7365-E90C-4EDF-9A1A-A5454914A733}" srcOrd="0" destOrd="0" presId="urn:microsoft.com/office/officeart/2005/8/layout/hierarchy2"/>
    <dgm:cxn modelId="{222E6264-18A4-4346-9BF0-0E3464715A24}" type="presParOf" srcId="{166C7365-E90C-4EDF-9A1A-A5454914A733}" destId="{7A6CA2B7-E6DE-4713-AB17-3F10A3F994CE}" srcOrd="0" destOrd="0" presId="urn:microsoft.com/office/officeart/2005/8/layout/hierarchy2"/>
    <dgm:cxn modelId="{D9795108-A05B-490A-ABE8-9AC56D505F90}" type="presParOf" srcId="{166C7365-E90C-4EDF-9A1A-A5454914A733}" destId="{B811C06B-12E8-4433-A59D-FBCC8C3EF11F}" srcOrd="1" destOrd="0" presId="urn:microsoft.com/office/officeart/2005/8/layout/hierarchy2"/>
    <dgm:cxn modelId="{50E57FBA-612A-4655-912C-1B85E18DB9D7}" type="presParOf" srcId="{B811C06B-12E8-4433-A59D-FBCC8C3EF11F}" destId="{F1CCDBE8-482F-4A7A-B2B9-72E9FF293632}" srcOrd="0" destOrd="0" presId="urn:microsoft.com/office/officeart/2005/8/layout/hierarchy2"/>
    <dgm:cxn modelId="{947BE450-219A-452C-923F-C42C7328C562}" type="presParOf" srcId="{F1CCDBE8-482F-4A7A-B2B9-72E9FF293632}" destId="{3B318B62-9E9A-418F-8B3C-EB61BEA7FB00}" srcOrd="0" destOrd="0" presId="urn:microsoft.com/office/officeart/2005/8/layout/hierarchy2"/>
    <dgm:cxn modelId="{C411436D-6572-47B4-A3E4-483964CD4B13}" type="presParOf" srcId="{B811C06B-12E8-4433-A59D-FBCC8C3EF11F}" destId="{B795620C-2DD1-4FDD-AEA4-A3115601DEF9}" srcOrd="1" destOrd="0" presId="urn:microsoft.com/office/officeart/2005/8/layout/hierarchy2"/>
    <dgm:cxn modelId="{845BE41A-67FB-44CB-826B-7CBF7B9BC865}" type="presParOf" srcId="{B795620C-2DD1-4FDD-AEA4-A3115601DEF9}" destId="{68E3A5FC-A092-4C9C-AB30-92B920138309}" srcOrd="0" destOrd="0" presId="urn:microsoft.com/office/officeart/2005/8/layout/hierarchy2"/>
    <dgm:cxn modelId="{20EEF6F7-9275-472A-B3A4-03187C952594}" type="presParOf" srcId="{B795620C-2DD1-4FDD-AEA4-A3115601DEF9}" destId="{E0E8D4B7-6EF2-48FD-8DBA-1390F18BC88D}" srcOrd="1" destOrd="0" presId="urn:microsoft.com/office/officeart/2005/8/layout/hierarchy2"/>
    <dgm:cxn modelId="{2F65B270-F7BD-4C7C-8F29-24BEF3785106}" type="presParOf" srcId="{E0E8D4B7-6EF2-48FD-8DBA-1390F18BC88D}" destId="{DB31E28B-BA8C-4655-8629-B8E97F1ADC3A}" srcOrd="0" destOrd="0" presId="urn:microsoft.com/office/officeart/2005/8/layout/hierarchy2"/>
    <dgm:cxn modelId="{6FA97E6F-2651-4CA1-80BE-4DE77C91DC99}" type="presParOf" srcId="{DB31E28B-BA8C-4655-8629-B8E97F1ADC3A}" destId="{C91EEB9D-1F43-4EF8-9DD7-7C5645845629}" srcOrd="0" destOrd="0" presId="urn:microsoft.com/office/officeart/2005/8/layout/hierarchy2"/>
    <dgm:cxn modelId="{5F97DA11-AF04-4FFE-81E3-798C9CBB32C2}" type="presParOf" srcId="{E0E8D4B7-6EF2-48FD-8DBA-1390F18BC88D}" destId="{012C8947-25B8-4BAE-A765-5E3969D1F0DF}" srcOrd="1" destOrd="0" presId="urn:microsoft.com/office/officeart/2005/8/layout/hierarchy2"/>
    <dgm:cxn modelId="{50D39082-52A5-4699-8D07-9C87EB9C200F}" type="presParOf" srcId="{012C8947-25B8-4BAE-A765-5E3969D1F0DF}" destId="{82E7AB16-F87A-45F5-BE9B-1698A917CBE2}" srcOrd="0" destOrd="0" presId="urn:microsoft.com/office/officeart/2005/8/layout/hierarchy2"/>
    <dgm:cxn modelId="{1E84C06A-DE8B-4CA6-B6D7-195DEB1AC287}" type="presParOf" srcId="{012C8947-25B8-4BAE-A765-5E3969D1F0DF}" destId="{6C0BAA2E-6BC8-47FB-98FD-4FBB060B8BFE}" srcOrd="1" destOrd="0" presId="urn:microsoft.com/office/officeart/2005/8/layout/hierarchy2"/>
    <dgm:cxn modelId="{9360616F-8546-41EE-BF30-227967F47598}" type="presParOf" srcId="{B811C06B-12E8-4433-A59D-FBCC8C3EF11F}" destId="{D64B7014-4379-428F-BC07-9F1CB718CF42}" srcOrd="2" destOrd="0" presId="urn:microsoft.com/office/officeart/2005/8/layout/hierarchy2"/>
    <dgm:cxn modelId="{45B70A55-5280-476D-935F-1EB93639B974}" type="presParOf" srcId="{D64B7014-4379-428F-BC07-9F1CB718CF42}" destId="{F3A088BE-966B-4B04-AF7E-B44442C4DD45}" srcOrd="0" destOrd="0" presId="urn:microsoft.com/office/officeart/2005/8/layout/hierarchy2"/>
    <dgm:cxn modelId="{1986D725-1852-450C-92B4-F3347F564F8C}" type="presParOf" srcId="{B811C06B-12E8-4433-A59D-FBCC8C3EF11F}" destId="{801D2C69-F8EA-4853-B161-0EF02D7339D9}" srcOrd="3" destOrd="0" presId="urn:microsoft.com/office/officeart/2005/8/layout/hierarchy2"/>
    <dgm:cxn modelId="{0D1A5BB6-F536-45A0-99A3-5A4EAE218B3F}" type="presParOf" srcId="{801D2C69-F8EA-4853-B161-0EF02D7339D9}" destId="{4346DC55-B291-4BB8-96EE-189FC2F3A6EB}" srcOrd="0" destOrd="0" presId="urn:microsoft.com/office/officeart/2005/8/layout/hierarchy2"/>
    <dgm:cxn modelId="{09CE20E5-3FB4-4A44-83F8-6EA88F008A22}" type="presParOf" srcId="{801D2C69-F8EA-4853-B161-0EF02D7339D9}" destId="{52CA9B90-3BA7-412C-834D-B92FCC9A46C8}" srcOrd="1" destOrd="0" presId="urn:microsoft.com/office/officeart/2005/8/layout/hierarchy2"/>
    <dgm:cxn modelId="{6578850C-2E9D-4F65-9112-949B72098A39}" type="presParOf" srcId="{52CA9B90-3BA7-412C-834D-B92FCC9A46C8}" destId="{5BD19AF4-6271-4452-8555-FE2083F7D2EC}" srcOrd="0" destOrd="0" presId="urn:microsoft.com/office/officeart/2005/8/layout/hierarchy2"/>
    <dgm:cxn modelId="{033DE428-515B-4CBA-9B00-6E36E9999F86}" type="presParOf" srcId="{5BD19AF4-6271-4452-8555-FE2083F7D2EC}" destId="{6194BD05-84D9-427A-846B-1A2A8813448A}" srcOrd="0" destOrd="0" presId="urn:microsoft.com/office/officeart/2005/8/layout/hierarchy2"/>
    <dgm:cxn modelId="{BB9BCF98-65DB-4E28-96D5-D5098CF57693}" type="presParOf" srcId="{52CA9B90-3BA7-412C-834D-B92FCC9A46C8}" destId="{8756DAE5-C2F1-4EA2-BAB1-09CD2C97B9EF}" srcOrd="1" destOrd="0" presId="urn:microsoft.com/office/officeart/2005/8/layout/hierarchy2"/>
    <dgm:cxn modelId="{B5EC5C73-0AED-42EE-8552-34283419BBFA}" type="presParOf" srcId="{8756DAE5-C2F1-4EA2-BAB1-09CD2C97B9EF}" destId="{1F226205-4AB2-4C75-B7A5-2D69B42B9B22}" srcOrd="0" destOrd="0" presId="urn:microsoft.com/office/officeart/2005/8/layout/hierarchy2"/>
    <dgm:cxn modelId="{39D07C60-766A-46AB-AC4C-7E01267FA40D}" type="presParOf" srcId="{8756DAE5-C2F1-4EA2-BAB1-09CD2C97B9EF}" destId="{559E0372-9D69-458D-AB2F-D21D7BE23F98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DF8167D-FBEB-4601-BDFF-9B82A4ED2040}" type="doc">
      <dgm:prSet loTypeId="urn:microsoft.com/office/officeart/2005/8/layout/hierarchy2" loCatId="hierarchy" qsTypeId="urn:microsoft.com/office/officeart/2005/8/quickstyle/simple4" qsCatId="simple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13439019-D586-48C2-97F7-F58797866224}">
      <dgm:prSet phldrT="[Texto]"/>
      <dgm:spPr/>
      <dgm:t>
        <a:bodyPr/>
        <a:lstStyle/>
        <a:p>
          <a:r>
            <a:rPr lang="es-ES" dirty="0">
              <a:latin typeface="Bookman Old Style" panose="02050604050505020204" pitchFamily="18" charset="0"/>
            </a:rPr>
            <a:t>Encuesta</a:t>
          </a:r>
        </a:p>
      </dgm:t>
    </dgm:pt>
    <dgm:pt modelId="{99582FAB-93D0-4346-8707-AFBCDC0E03CB}" type="parTrans" cxnId="{2AEE0DC5-3FED-496C-A542-DA28BF0471AF}">
      <dgm:prSet/>
      <dgm:spPr/>
      <dgm:t>
        <a:bodyPr/>
        <a:lstStyle/>
        <a:p>
          <a:endParaRPr lang="es-ES"/>
        </a:p>
      </dgm:t>
    </dgm:pt>
    <dgm:pt modelId="{A20A5907-A013-4200-8724-C38B2970B505}" type="sibTrans" cxnId="{2AEE0DC5-3FED-496C-A542-DA28BF0471AF}">
      <dgm:prSet/>
      <dgm:spPr/>
      <dgm:t>
        <a:bodyPr/>
        <a:lstStyle/>
        <a:p>
          <a:endParaRPr lang="es-ES"/>
        </a:p>
      </dgm:t>
    </dgm:pt>
    <dgm:pt modelId="{26EFE384-5B52-48A4-86B6-F19F36BFB6BA}">
      <dgm:prSet phldrT="[Texto]"/>
      <dgm:spPr/>
      <dgm:t>
        <a:bodyPr/>
        <a:lstStyle/>
        <a:p>
          <a:r>
            <a:rPr lang="es-ES" dirty="0">
              <a:latin typeface="Bookman Old Style" panose="02050604050505020204" pitchFamily="18" charset="0"/>
            </a:rPr>
            <a:t>Datos de identificación</a:t>
          </a:r>
        </a:p>
      </dgm:t>
    </dgm:pt>
    <dgm:pt modelId="{510760C2-95AA-4E37-99D9-E1E048908636}" type="parTrans" cxnId="{E1FE0C81-A42B-4A2E-9C1D-B416F953D454}">
      <dgm:prSet/>
      <dgm:spPr/>
      <dgm:t>
        <a:bodyPr/>
        <a:lstStyle/>
        <a:p>
          <a:endParaRPr lang="es-ES"/>
        </a:p>
      </dgm:t>
    </dgm:pt>
    <dgm:pt modelId="{A398046B-35A5-485B-B976-2052DB738025}" type="sibTrans" cxnId="{E1FE0C81-A42B-4A2E-9C1D-B416F953D454}">
      <dgm:prSet/>
      <dgm:spPr/>
      <dgm:t>
        <a:bodyPr/>
        <a:lstStyle/>
        <a:p>
          <a:endParaRPr lang="es-ES"/>
        </a:p>
      </dgm:t>
    </dgm:pt>
    <dgm:pt modelId="{6550E99A-53CD-4844-B151-B080ED8E59EA}">
      <dgm:prSet phldrT="[Texto]"/>
      <dgm:spPr/>
      <dgm:t>
        <a:bodyPr/>
        <a:lstStyle/>
        <a:p>
          <a:r>
            <a:rPr lang="es-ES" dirty="0">
              <a:latin typeface="Bookman Old Style" panose="02050604050505020204" pitchFamily="18" charset="0"/>
            </a:rPr>
            <a:t>Dimensiones</a:t>
          </a:r>
        </a:p>
      </dgm:t>
    </dgm:pt>
    <dgm:pt modelId="{5C17ED66-ED0E-45B5-AB5B-46A1C1C347DC}" type="parTrans" cxnId="{7BCFEF55-C037-4805-BE53-7D4EEB2E8772}">
      <dgm:prSet/>
      <dgm:spPr/>
      <dgm:t>
        <a:bodyPr/>
        <a:lstStyle/>
        <a:p>
          <a:endParaRPr lang="es-ES"/>
        </a:p>
      </dgm:t>
    </dgm:pt>
    <dgm:pt modelId="{AB8D6E07-0C0E-450C-ADC1-1899A0F71528}" type="sibTrans" cxnId="{7BCFEF55-C037-4805-BE53-7D4EEB2E8772}">
      <dgm:prSet/>
      <dgm:spPr/>
      <dgm:t>
        <a:bodyPr/>
        <a:lstStyle/>
        <a:p>
          <a:endParaRPr lang="es-ES"/>
        </a:p>
      </dgm:t>
    </dgm:pt>
    <dgm:pt modelId="{9BA46442-1852-4D6C-A94E-6AD7EB6BF17B}">
      <dgm:prSet phldrT="[Texto]"/>
      <dgm:spPr/>
      <dgm:t>
        <a:bodyPr/>
        <a:lstStyle/>
        <a:p>
          <a:r>
            <a:rPr lang="es-ES" dirty="0">
              <a:latin typeface="Bookman Old Style" panose="02050604050505020204" pitchFamily="18" charset="0"/>
            </a:rPr>
            <a:t>Organización</a:t>
          </a:r>
        </a:p>
      </dgm:t>
    </dgm:pt>
    <dgm:pt modelId="{496CD21C-2A17-4378-BE5F-0A6E15B633AA}" type="parTrans" cxnId="{554E69EC-4C6D-448F-93B7-ED1D1F0D1CBE}">
      <dgm:prSet/>
      <dgm:spPr/>
      <dgm:t>
        <a:bodyPr/>
        <a:lstStyle/>
        <a:p>
          <a:endParaRPr lang="es-ES"/>
        </a:p>
      </dgm:t>
    </dgm:pt>
    <dgm:pt modelId="{28F37AE2-7D3F-4347-8C91-B197167561F2}" type="sibTrans" cxnId="{554E69EC-4C6D-448F-93B7-ED1D1F0D1CBE}">
      <dgm:prSet/>
      <dgm:spPr/>
      <dgm:t>
        <a:bodyPr/>
        <a:lstStyle/>
        <a:p>
          <a:endParaRPr lang="es-ES"/>
        </a:p>
      </dgm:t>
    </dgm:pt>
    <dgm:pt modelId="{CE27DF29-55B3-4F49-87CA-5CCC3F09EE0A}">
      <dgm:prSet phldrT="[Texto]"/>
      <dgm:spPr/>
      <dgm:t>
        <a:bodyPr/>
        <a:lstStyle/>
        <a:p>
          <a:r>
            <a:rPr lang="es-ES" dirty="0">
              <a:latin typeface="Bookman Old Style" panose="02050604050505020204" pitchFamily="18" charset="0"/>
            </a:rPr>
            <a:t>Talento humano</a:t>
          </a:r>
        </a:p>
      </dgm:t>
    </dgm:pt>
    <dgm:pt modelId="{3E3526B2-DEA0-4178-86CA-0478E51F2902}" type="parTrans" cxnId="{81CE2D61-FE3D-4418-BE52-C735CFE3905C}">
      <dgm:prSet/>
      <dgm:spPr/>
      <dgm:t>
        <a:bodyPr/>
        <a:lstStyle/>
        <a:p>
          <a:endParaRPr lang="es-ES"/>
        </a:p>
      </dgm:t>
    </dgm:pt>
    <dgm:pt modelId="{7E88B646-A065-41F7-9B19-427818A57FE5}" type="sibTrans" cxnId="{81CE2D61-FE3D-4418-BE52-C735CFE3905C}">
      <dgm:prSet/>
      <dgm:spPr/>
      <dgm:t>
        <a:bodyPr/>
        <a:lstStyle/>
        <a:p>
          <a:endParaRPr lang="es-ES"/>
        </a:p>
      </dgm:t>
    </dgm:pt>
    <dgm:pt modelId="{5E7BF350-2E12-4559-AEA3-75EF16C37C51}">
      <dgm:prSet phldrT="[Texto]"/>
      <dgm:spPr/>
      <dgm:t>
        <a:bodyPr/>
        <a:lstStyle/>
        <a:p>
          <a:r>
            <a:rPr lang="es-ES" dirty="0">
              <a:latin typeface="Bookman Old Style" panose="02050604050505020204" pitchFamily="18" charset="0"/>
            </a:rPr>
            <a:t>Actividad Académica</a:t>
          </a:r>
        </a:p>
      </dgm:t>
    </dgm:pt>
    <dgm:pt modelId="{5177CCA4-99E4-46F9-A4D1-2A16B8EA0873}" type="parTrans" cxnId="{9582C7CD-81AF-43FA-82C0-D3C7F25D05AE}">
      <dgm:prSet/>
      <dgm:spPr/>
      <dgm:t>
        <a:bodyPr/>
        <a:lstStyle/>
        <a:p>
          <a:endParaRPr lang="es-ES"/>
        </a:p>
      </dgm:t>
    </dgm:pt>
    <dgm:pt modelId="{1164C055-D3DD-43AD-8C85-B6D0C9DD4B52}" type="sibTrans" cxnId="{9582C7CD-81AF-43FA-82C0-D3C7F25D05AE}">
      <dgm:prSet/>
      <dgm:spPr/>
      <dgm:t>
        <a:bodyPr/>
        <a:lstStyle/>
        <a:p>
          <a:endParaRPr lang="es-ES"/>
        </a:p>
      </dgm:t>
    </dgm:pt>
    <dgm:pt modelId="{2ED7ECA2-F624-4879-B41A-8D2AEDDFCFD4}">
      <dgm:prSet phldrT="[Texto]"/>
      <dgm:spPr/>
      <dgm:t>
        <a:bodyPr/>
        <a:lstStyle/>
        <a:p>
          <a:r>
            <a:rPr lang="es-ES" dirty="0">
              <a:latin typeface="Bookman Old Style" panose="02050604050505020204" pitchFamily="18" charset="0"/>
            </a:rPr>
            <a:t>Investigación</a:t>
          </a:r>
        </a:p>
      </dgm:t>
    </dgm:pt>
    <dgm:pt modelId="{4CB1DD74-F5DA-44CD-AC4C-38DCF670374C}" type="parTrans" cxnId="{5E5CA58D-E936-4E1A-B279-B882227AA21A}">
      <dgm:prSet/>
      <dgm:spPr/>
      <dgm:t>
        <a:bodyPr/>
        <a:lstStyle/>
        <a:p>
          <a:endParaRPr lang="es-ES"/>
        </a:p>
      </dgm:t>
    </dgm:pt>
    <dgm:pt modelId="{9E92133C-0A2F-4B17-A84A-9525C2723AD5}" type="sibTrans" cxnId="{5E5CA58D-E936-4E1A-B279-B882227AA21A}">
      <dgm:prSet/>
      <dgm:spPr/>
      <dgm:t>
        <a:bodyPr/>
        <a:lstStyle/>
        <a:p>
          <a:endParaRPr lang="es-ES"/>
        </a:p>
      </dgm:t>
    </dgm:pt>
    <dgm:pt modelId="{2A3A1B81-0B20-4620-879E-88CC9CE44B9D}">
      <dgm:prSet phldrT="[Texto]"/>
      <dgm:spPr/>
      <dgm:t>
        <a:bodyPr/>
        <a:lstStyle/>
        <a:p>
          <a:r>
            <a:rPr lang="es-ES" dirty="0">
              <a:latin typeface="Bookman Old Style" panose="02050604050505020204" pitchFamily="18" charset="0"/>
            </a:rPr>
            <a:t>Vinculación con la comunidad</a:t>
          </a:r>
        </a:p>
      </dgm:t>
    </dgm:pt>
    <dgm:pt modelId="{6B6E7922-3356-4207-91AF-0C8A5E3B76F2}" type="parTrans" cxnId="{2D8CA059-816C-428E-A1C3-5C6181E9F80C}">
      <dgm:prSet/>
      <dgm:spPr/>
      <dgm:t>
        <a:bodyPr/>
        <a:lstStyle/>
        <a:p>
          <a:endParaRPr lang="es-ES"/>
        </a:p>
      </dgm:t>
    </dgm:pt>
    <dgm:pt modelId="{F4A40052-B4BD-4B46-B302-577FB385CBA3}" type="sibTrans" cxnId="{2D8CA059-816C-428E-A1C3-5C6181E9F80C}">
      <dgm:prSet/>
      <dgm:spPr/>
      <dgm:t>
        <a:bodyPr/>
        <a:lstStyle/>
        <a:p>
          <a:endParaRPr lang="es-ES"/>
        </a:p>
      </dgm:t>
    </dgm:pt>
    <dgm:pt modelId="{097D3DD6-98ED-4097-AE4E-C2523BB6E370}">
      <dgm:prSet phldrT="[Texto]"/>
      <dgm:spPr/>
      <dgm:t>
        <a:bodyPr/>
        <a:lstStyle/>
        <a:p>
          <a:r>
            <a:rPr lang="es-ES" dirty="0">
              <a:latin typeface="Bookman Old Style" panose="02050604050505020204" pitchFamily="18" charset="0"/>
            </a:rPr>
            <a:t>20 Ítems</a:t>
          </a:r>
        </a:p>
      </dgm:t>
    </dgm:pt>
    <dgm:pt modelId="{DAE55E5E-0206-48F1-8D22-CA9BCA39E333}" type="parTrans" cxnId="{50807492-53FF-47FC-9F5F-912C3CDB5079}">
      <dgm:prSet/>
      <dgm:spPr/>
      <dgm:t>
        <a:bodyPr/>
        <a:lstStyle/>
        <a:p>
          <a:endParaRPr lang="es-ES"/>
        </a:p>
      </dgm:t>
    </dgm:pt>
    <dgm:pt modelId="{1D34434D-6652-4C72-9954-5D7735303CAB}" type="sibTrans" cxnId="{50807492-53FF-47FC-9F5F-912C3CDB5079}">
      <dgm:prSet/>
      <dgm:spPr/>
      <dgm:t>
        <a:bodyPr/>
        <a:lstStyle/>
        <a:p>
          <a:endParaRPr lang="es-ES"/>
        </a:p>
      </dgm:t>
    </dgm:pt>
    <dgm:pt modelId="{C3E1F621-A373-4F72-BB4F-3F7319A54107}">
      <dgm:prSet phldrT="[Texto]"/>
      <dgm:spPr/>
      <dgm:t>
        <a:bodyPr/>
        <a:lstStyle/>
        <a:p>
          <a:r>
            <a:rPr lang="es-ES" dirty="0">
              <a:latin typeface="Bookman Old Style" panose="02050604050505020204" pitchFamily="18" charset="0"/>
            </a:rPr>
            <a:t>11 Ítems</a:t>
          </a:r>
        </a:p>
      </dgm:t>
    </dgm:pt>
    <dgm:pt modelId="{39640F54-8C82-4D2A-A857-0B1910EAEA6A}" type="parTrans" cxnId="{7C0EB7B9-C2BB-4F98-9517-5CAD6EBA1BDD}">
      <dgm:prSet/>
      <dgm:spPr/>
      <dgm:t>
        <a:bodyPr/>
        <a:lstStyle/>
        <a:p>
          <a:endParaRPr lang="es-ES"/>
        </a:p>
      </dgm:t>
    </dgm:pt>
    <dgm:pt modelId="{2932735D-79F8-4EA6-A233-A6B363E2DC8F}" type="sibTrans" cxnId="{7C0EB7B9-C2BB-4F98-9517-5CAD6EBA1BDD}">
      <dgm:prSet/>
      <dgm:spPr/>
      <dgm:t>
        <a:bodyPr/>
        <a:lstStyle/>
        <a:p>
          <a:endParaRPr lang="es-ES"/>
        </a:p>
      </dgm:t>
    </dgm:pt>
    <dgm:pt modelId="{32BA444C-B47E-4A80-97C2-8491E7F04DCC}">
      <dgm:prSet phldrT="[Texto]"/>
      <dgm:spPr/>
      <dgm:t>
        <a:bodyPr/>
        <a:lstStyle/>
        <a:p>
          <a:r>
            <a:rPr lang="es-ES" dirty="0">
              <a:latin typeface="Bookman Old Style" panose="02050604050505020204" pitchFamily="18" charset="0"/>
            </a:rPr>
            <a:t>6 Ítems</a:t>
          </a:r>
        </a:p>
      </dgm:t>
    </dgm:pt>
    <dgm:pt modelId="{A92F16F7-7802-41C0-A360-44E4CBE824A7}" type="parTrans" cxnId="{DAB87F00-93A6-48B7-96AE-A29FDD27F902}">
      <dgm:prSet/>
      <dgm:spPr/>
      <dgm:t>
        <a:bodyPr/>
        <a:lstStyle/>
        <a:p>
          <a:endParaRPr lang="es-ES"/>
        </a:p>
      </dgm:t>
    </dgm:pt>
    <dgm:pt modelId="{B7EB40F2-334E-4D43-ADB4-FC4137333283}" type="sibTrans" cxnId="{DAB87F00-93A6-48B7-96AE-A29FDD27F902}">
      <dgm:prSet/>
      <dgm:spPr/>
      <dgm:t>
        <a:bodyPr/>
        <a:lstStyle/>
        <a:p>
          <a:endParaRPr lang="es-ES"/>
        </a:p>
      </dgm:t>
    </dgm:pt>
    <dgm:pt modelId="{2FBCB2F9-FF9F-4269-A676-DA0139A1F600}">
      <dgm:prSet phldrT="[Texto]"/>
      <dgm:spPr/>
      <dgm:t>
        <a:bodyPr/>
        <a:lstStyle/>
        <a:p>
          <a:r>
            <a:rPr lang="es-ES" dirty="0">
              <a:latin typeface="Bookman Old Style" panose="02050604050505020204" pitchFamily="18" charset="0"/>
            </a:rPr>
            <a:t>6 Ítems</a:t>
          </a:r>
        </a:p>
      </dgm:t>
    </dgm:pt>
    <dgm:pt modelId="{335B5253-553D-4A50-BEC3-23318BE7633D}" type="parTrans" cxnId="{ABCF293F-35B9-41B2-989D-D18F8EF3F53A}">
      <dgm:prSet/>
      <dgm:spPr/>
      <dgm:t>
        <a:bodyPr/>
        <a:lstStyle/>
        <a:p>
          <a:endParaRPr lang="es-ES"/>
        </a:p>
      </dgm:t>
    </dgm:pt>
    <dgm:pt modelId="{D21385C0-718D-492A-B29B-BB58862199D7}" type="sibTrans" cxnId="{ABCF293F-35B9-41B2-989D-D18F8EF3F53A}">
      <dgm:prSet/>
      <dgm:spPr/>
      <dgm:t>
        <a:bodyPr/>
        <a:lstStyle/>
        <a:p>
          <a:endParaRPr lang="es-ES"/>
        </a:p>
      </dgm:t>
    </dgm:pt>
    <dgm:pt modelId="{3DD6F88C-EFA8-42EF-A772-9287784EB522}">
      <dgm:prSet phldrT="[Texto]"/>
      <dgm:spPr/>
      <dgm:t>
        <a:bodyPr/>
        <a:lstStyle/>
        <a:p>
          <a:r>
            <a:rPr lang="es-ES" dirty="0">
              <a:latin typeface="Bookman Old Style" panose="02050604050505020204" pitchFamily="18" charset="0"/>
            </a:rPr>
            <a:t>4 Ítems</a:t>
          </a:r>
        </a:p>
      </dgm:t>
    </dgm:pt>
    <dgm:pt modelId="{2F4AA060-63ED-4FBC-86F4-6C3A44A2FB77}" type="parTrans" cxnId="{06A9686A-D238-44AA-91A5-933FF2213D87}">
      <dgm:prSet/>
      <dgm:spPr/>
      <dgm:t>
        <a:bodyPr/>
        <a:lstStyle/>
        <a:p>
          <a:endParaRPr lang="es-ES"/>
        </a:p>
      </dgm:t>
    </dgm:pt>
    <dgm:pt modelId="{A85450A1-1674-4820-B1FD-F77387F3CA20}" type="sibTrans" cxnId="{06A9686A-D238-44AA-91A5-933FF2213D87}">
      <dgm:prSet/>
      <dgm:spPr/>
      <dgm:t>
        <a:bodyPr/>
        <a:lstStyle/>
        <a:p>
          <a:endParaRPr lang="es-ES"/>
        </a:p>
      </dgm:t>
    </dgm:pt>
    <dgm:pt modelId="{DEE652DE-FCAD-4393-9E92-2FD3E232F4C8}" type="pres">
      <dgm:prSet presAssocID="{EDF8167D-FBEB-4601-BDFF-9B82A4ED204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CDE6977-D332-4597-8849-C82B8C709FC0}" type="pres">
      <dgm:prSet presAssocID="{13439019-D586-48C2-97F7-F58797866224}" presName="root1" presStyleCnt="0"/>
      <dgm:spPr/>
    </dgm:pt>
    <dgm:pt modelId="{8C0AA104-56F5-4C8C-A3AD-FD4CA2790C38}" type="pres">
      <dgm:prSet presAssocID="{13439019-D586-48C2-97F7-F58797866224}" presName="LevelOneTextNode" presStyleLbl="node0" presStyleIdx="0" presStyleCnt="1" custLinFactNeighborX="-83589" custLinFactNeighborY="23295">
        <dgm:presLayoutVars>
          <dgm:chPref val="3"/>
        </dgm:presLayoutVars>
      </dgm:prSet>
      <dgm:spPr/>
    </dgm:pt>
    <dgm:pt modelId="{6A32CEAA-656F-42EB-9F83-338934939A35}" type="pres">
      <dgm:prSet presAssocID="{13439019-D586-48C2-97F7-F58797866224}" presName="level2hierChild" presStyleCnt="0"/>
      <dgm:spPr/>
    </dgm:pt>
    <dgm:pt modelId="{3BD451EC-E3D6-4D60-82F2-DA2749CABACD}" type="pres">
      <dgm:prSet presAssocID="{510760C2-95AA-4E37-99D9-E1E048908636}" presName="conn2-1" presStyleLbl="parChTrans1D2" presStyleIdx="0" presStyleCnt="2"/>
      <dgm:spPr/>
    </dgm:pt>
    <dgm:pt modelId="{34F3065A-8E97-42F7-B7AD-C158DF679859}" type="pres">
      <dgm:prSet presAssocID="{510760C2-95AA-4E37-99D9-E1E048908636}" presName="connTx" presStyleLbl="parChTrans1D2" presStyleIdx="0" presStyleCnt="2"/>
      <dgm:spPr/>
    </dgm:pt>
    <dgm:pt modelId="{C41A5691-9DC9-4008-B96C-F24B0D121487}" type="pres">
      <dgm:prSet presAssocID="{26EFE384-5B52-48A4-86B6-F19F36BFB6BA}" presName="root2" presStyleCnt="0"/>
      <dgm:spPr/>
    </dgm:pt>
    <dgm:pt modelId="{F1D91822-703B-4B2F-8307-719C3D3093A5}" type="pres">
      <dgm:prSet presAssocID="{26EFE384-5B52-48A4-86B6-F19F36BFB6BA}" presName="LevelTwoTextNode" presStyleLbl="node2" presStyleIdx="0" presStyleCnt="2" custLinFactNeighborX="-56395" custLinFactNeighborY="-36998">
        <dgm:presLayoutVars>
          <dgm:chPref val="3"/>
        </dgm:presLayoutVars>
      </dgm:prSet>
      <dgm:spPr/>
    </dgm:pt>
    <dgm:pt modelId="{AAC09CEB-355D-4B20-A4AB-DD71B011039A}" type="pres">
      <dgm:prSet presAssocID="{26EFE384-5B52-48A4-86B6-F19F36BFB6BA}" presName="level3hierChild" presStyleCnt="0"/>
      <dgm:spPr/>
    </dgm:pt>
    <dgm:pt modelId="{2CB80345-AF19-4BF1-AF61-E639194AE63F}" type="pres">
      <dgm:prSet presAssocID="{5C17ED66-ED0E-45B5-AB5B-46A1C1C347DC}" presName="conn2-1" presStyleLbl="parChTrans1D2" presStyleIdx="1" presStyleCnt="2"/>
      <dgm:spPr/>
    </dgm:pt>
    <dgm:pt modelId="{2584458E-FF47-4945-98EE-A1A1F5253630}" type="pres">
      <dgm:prSet presAssocID="{5C17ED66-ED0E-45B5-AB5B-46A1C1C347DC}" presName="connTx" presStyleLbl="parChTrans1D2" presStyleIdx="1" presStyleCnt="2"/>
      <dgm:spPr/>
    </dgm:pt>
    <dgm:pt modelId="{82E9D2BF-1BD0-4DA7-B2C6-F4DC7B755E10}" type="pres">
      <dgm:prSet presAssocID="{6550E99A-53CD-4844-B151-B080ED8E59EA}" presName="root2" presStyleCnt="0"/>
      <dgm:spPr/>
    </dgm:pt>
    <dgm:pt modelId="{60ED02EA-8F91-4054-9CEC-8C64957680C7}" type="pres">
      <dgm:prSet presAssocID="{6550E99A-53CD-4844-B151-B080ED8E59EA}" presName="LevelTwoTextNode" presStyleLbl="node2" presStyleIdx="1" presStyleCnt="2" custLinFactNeighborX="-57553" custLinFactNeighborY="5481">
        <dgm:presLayoutVars>
          <dgm:chPref val="3"/>
        </dgm:presLayoutVars>
      </dgm:prSet>
      <dgm:spPr/>
    </dgm:pt>
    <dgm:pt modelId="{EAB0BA08-987B-479B-9980-EAF18B66FF50}" type="pres">
      <dgm:prSet presAssocID="{6550E99A-53CD-4844-B151-B080ED8E59EA}" presName="level3hierChild" presStyleCnt="0"/>
      <dgm:spPr/>
    </dgm:pt>
    <dgm:pt modelId="{89D4B024-C8A1-4B2E-9CC8-363075587642}" type="pres">
      <dgm:prSet presAssocID="{496CD21C-2A17-4378-BE5F-0A6E15B633AA}" presName="conn2-1" presStyleLbl="parChTrans1D3" presStyleIdx="0" presStyleCnt="5"/>
      <dgm:spPr/>
    </dgm:pt>
    <dgm:pt modelId="{8EEE95E9-7134-4478-9D6E-D0A9B0F51C4A}" type="pres">
      <dgm:prSet presAssocID="{496CD21C-2A17-4378-BE5F-0A6E15B633AA}" presName="connTx" presStyleLbl="parChTrans1D3" presStyleIdx="0" presStyleCnt="5"/>
      <dgm:spPr/>
    </dgm:pt>
    <dgm:pt modelId="{7AE59C9B-F11A-4682-93AE-E1C3964995BC}" type="pres">
      <dgm:prSet presAssocID="{9BA46442-1852-4D6C-A94E-6AD7EB6BF17B}" presName="root2" presStyleCnt="0"/>
      <dgm:spPr/>
    </dgm:pt>
    <dgm:pt modelId="{78723531-E204-4CB7-82EF-08132E9D2AF8}" type="pres">
      <dgm:prSet presAssocID="{9BA46442-1852-4D6C-A94E-6AD7EB6BF17B}" presName="LevelTwoTextNode" presStyleLbl="node3" presStyleIdx="0" presStyleCnt="5">
        <dgm:presLayoutVars>
          <dgm:chPref val="3"/>
        </dgm:presLayoutVars>
      </dgm:prSet>
      <dgm:spPr/>
    </dgm:pt>
    <dgm:pt modelId="{CB042364-102C-4693-923C-94CC0012B882}" type="pres">
      <dgm:prSet presAssocID="{9BA46442-1852-4D6C-A94E-6AD7EB6BF17B}" presName="level3hierChild" presStyleCnt="0"/>
      <dgm:spPr/>
    </dgm:pt>
    <dgm:pt modelId="{786F51C7-94D1-4BAA-A900-4076DB2257B6}" type="pres">
      <dgm:prSet presAssocID="{DAE55E5E-0206-48F1-8D22-CA9BCA39E333}" presName="conn2-1" presStyleLbl="parChTrans1D4" presStyleIdx="0" presStyleCnt="5"/>
      <dgm:spPr/>
    </dgm:pt>
    <dgm:pt modelId="{737CF764-CEE4-4141-A51E-F477E32F1836}" type="pres">
      <dgm:prSet presAssocID="{DAE55E5E-0206-48F1-8D22-CA9BCA39E333}" presName="connTx" presStyleLbl="parChTrans1D4" presStyleIdx="0" presStyleCnt="5"/>
      <dgm:spPr/>
    </dgm:pt>
    <dgm:pt modelId="{2A0A92E8-0E72-463B-844D-0B48D9FB4D63}" type="pres">
      <dgm:prSet presAssocID="{097D3DD6-98ED-4097-AE4E-C2523BB6E370}" presName="root2" presStyleCnt="0"/>
      <dgm:spPr/>
    </dgm:pt>
    <dgm:pt modelId="{0C4E8766-E1F8-458D-AFF4-DAED5AF57DF8}" type="pres">
      <dgm:prSet presAssocID="{097D3DD6-98ED-4097-AE4E-C2523BB6E370}" presName="LevelTwoTextNode" presStyleLbl="node4" presStyleIdx="0" presStyleCnt="5" custScaleX="68999" custScaleY="33922">
        <dgm:presLayoutVars>
          <dgm:chPref val="3"/>
        </dgm:presLayoutVars>
      </dgm:prSet>
      <dgm:spPr/>
    </dgm:pt>
    <dgm:pt modelId="{66B3BA26-C181-4E70-B22E-122FABD8749D}" type="pres">
      <dgm:prSet presAssocID="{097D3DD6-98ED-4097-AE4E-C2523BB6E370}" presName="level3hierChild" presStyleCnt="0"/>
      <dgm:spPr/>
    </dgm:pt>
    <dgm:pt modelId="{E4AA0B0B-092A-488D-A750-6ED862EB6204}" type="pres">
      <dgm:prSet presAssocID="{3E3526B2-DEA0-4178-86CA-0478E51F2902}" presName="conn2-1" presStyleLbl="parChTrans1D3" presStyleIdx="1" presStyleCnt="5"/>
      <dgm:spPr/>
    </dgm:pt>
    <dgm:pt modelId="{0D3B3942-C16B-41F7-ACD2-7524D03E109F}" type="pres">
      <dgm:prSet presAssocID="{3E3526B2-DEA0-4178-86CA-0478E51F2902}" presName="connTx" presStyleLbl="parChTrans1D3" presStyleIdx="1" presStyleCnt="5"/>
      <dgm:spPr/>
    </dgm:pt>
    <dgm:pt modelId="{BEB05554-674D-4739-90F6-398E955B3E7A}" type="pres">
      <dgm:prSet presAssocID="{CE27DF29-55B3-4F49-87CA-5CCC3F09EE0A}" presName="root2" presStyleCnt="0"/>
      <dgm:spPr/>
    </dgm:pt>
    <dgm:pt modelId="{FFA0C901-3EA1-4A06-909D-22051388E9C4}" type="pres">
      <dgm:prSet presAssocID="{CE27DF29-55B3-4F49-87CA-5CCC3F09EE0A}" presName="LevelTwoTextNode" presStyleLbl="node3" presStyleIdx="1" presStyleCnt="5">
        <dgm:presLayoutVars>
          <dgm:chPref val="3"/>
        </dgm:presLayoutVars>
      </dgm:prSet>
      <dgm:spPr/>
    </dgm:pt>
    <dgm:pt modelId="{F77A9B8C-8343-4D90-90AF-AFF5EA5E9858}" type="pres">
      <dgm:prSet presAssocID="{CE27DF29-55B3-4F49-87CA-5CCC3F09EE0A}" presName="level3hierChild" presStyleCnt="0"/>
      <dgm:spPr/>
    </dgm:pt>
    <dgm:pt modelId="{115EDBD8-922F-459C-A121-322C71D0B9B9}" type="pres">
      <dgm:prSet presAssocID="{39640F54-8C82-4D2A-A857-0B1910EAEA6A}" presName="conn2-1" presStyleLbl="parChTrans1D4" presStyleIdx="1" presStyleCnt="5"/>
      <dgm:spPr/>
    </dgm:pt>
    <dgm:pt modelId="{D3D313B8-AD38-4B8E-B5DE-504ADE6981FF}" type="pres">
      <dgm:prSet presAssocID="{39640F54-8C82-4D2A-A857-0B1910EAEA6A}" presName="connTx" presStyleLbl="parChTrans1D4" presStyleIdx="1" presStyleCnt="5"/>
      <dgm:spPr/>
    </dgm:pt>
    <dgm:pt modelId="{B5C028F2-13BE-4860-BF06-B76389F9419D}" type="pres">
      <dgm:prSet presAssocID="{C3E1F621-A373-4F72-BB4F-3F7319A54107}" presName="root2" presStyleCnt="0"/>
      <dgm:spPr/>
    </dgm:pt>
    <dgm:pt modelId="{91D365C9-75C3-4F48-96DB-E0B80824A514}" type="pres">
      <dgm:prSet presAssocID="{C3E1F621-A373-4F72-BB4F-3F7319A54107}" presName="LevelTwoTextNode" presStyleLbl="node4" presStyleIdx="1" presStyleCnt="5" custScaleX="71802" custScaleY="33710">
        <dgm:presLayoutVars>
          <dgm:chPref val="3"/>
        </dgm:presLayoutVars>
      </dgm:prSet>
      <dgm:spPr/>
    </dgm:pt>
    <dgm:pt modelId="{52E54CB1-8826-4FD7-B6B4-A38F63A079E7}" type="pres">
      <dgm:prSet presAssocID="{C3E1F621-A373-4F72-BB4F-3F7319A54107}" presName="level3hierChild" presStyleCnt="0"/>
      <dgm:spPr/>
    </dgm:pt>
    <dgm:pt modelId="{75B5180E-C80F-4A5F-B35E-F907C4E8523C}" type="pres">
      <dgm:prSet presAssocID="{5177CCA4-99E4-46F9-A4D1-2A16B8EA0873}" presName="conn2-1" presStyleLbl="parChTrans1D3" presStyleIdx="2" presStyleCnt="5"/>
      <dgm:spPr/>
    </dgm:pt>
    <dgm:pt modelId="{38D4BFB5-A32F-4D6F-B397-65DC6698AEF7}" type="pres">
      <dgm:prSet presAssocID="{5177CCA4-99E4-46F9-A4D1-2A16B8EA0873}" presName="connTx" presStyleLbl="parChTrans1D3" presStyleIdx="2" presStyleCnt="5"/>
      <dgm:spPr/>
    </dgm:pt>
    <dgm:pt modelId="{B24A57FF-8B6D-41C1-AE3B-5F63E97E1E12}" type="pres">
      <dgm:prSet presAssocID="{5E7BF350-2E12-4559-AEA3-75EF16C37C51}" presName="root2" presStyleCnt="0"/>
      <dgm:spPr/>
    </dgm:pt>
    <dgm:pt modelId="{8FEA9B7A-EC74-41AC-95DE-139949178377}" type="pres">
      <dgm:prSet presAssocID="{5E7BF350-2E12-4559-AEA3-75EF16C37C51}" presName="LevelTwoTextNode" presStyleLbl="node3" presStyleIdx="2" presStyleCnt="5">
        <dgm:presLayoutVars>
          <dgm:chPref val="3"/>
        </dgm:presLayoutVars>
      </dgm:prSet>
      <dgm:spPr/>
    </dgm:pt>
    <dgm:pt modelId="{A0B5AAD5-D7E9-4FB9-8691-B75605852AC4}" type="pres">
      <dgm:prSet presAssocID="{5E7BF350-2E12-4559-AEA3-75EF16C37C51}" presName="level3hierChild" presStyleCnt="0"/>
      <dgm:spPr/>
    </dgm:pt>
    <dgm:pt modelId="{DF414FF6-0963-4856-A01D-443B65E65FAB}" type="pres">
      <dgm:prSet presAssocID="{A92F16F7-7802-41C0-A360-44E4CBE824A7}" presName="conn2-1" presStyleLbl="parChTrans1D4" presStyleIdx="2" presStyleCnt="5"/>
      <dgm:spPr/>
    </dgm:pt>
    <dgm:pt modelId="{84D838DF-E2A5-43A1-91FA-74D1760D54F9}" type="pres">
      <dgm:prSet presAssocID="{A92F16F7-7802-41C0-A360-44E4CBE824A7}" presName="connTx" presStyleLbl="parChTrans1D4" presStyleIdx="2" presStyleCnt="5"/>
      <dgm:spPr/>
    </dgm:pt>
    <dgm:pt modelId="{6C6E03F3-A564-4470-BE0D-0A2DCE3FF496}" type="pres">
      <dgm:prSet presAssocID="{32BA444C-B47E-4A80-97C2-8491E7F04DCC}" presName="root2" presStyleCnt="0"/>
      <dgm:spPr/>
    </dgm:pt>
    <dgm:pt modelId="{2185A7FF-704C-4350-AF45-D7F2A00C6F93}" type="pres">
      <dgm:prSet presAssocID="{32BA444C-B47E-4A80-97C2-8491E7F04DCC}" presName="LevelTwoTextNode" presStyleLbl="node4" presStyleIdx="2" presStyleCnt="5" custScaleX="71803" custScaleY="39103">
        <dgm:presLayoutVars>
          <dgm:chPref val="3"/>
        </dgm:presLayoutVars>
      </dgm:prSet>
      <dgm:spPr/>
    </dgm:pt>
    <dgm:pt modelId="{583809A3-9A67-43FA-B468-3FA8060C7A49}" type="pres">
      <dgm:prSet presAssocID="{32BA444C-B47E-4A80-97C2-8491E7F04DCC}" presName="level3hierChild" presStyleCnt="0"/>
      <dgm:spPr/>
    </dgm:pt>
    <dgm:pt modelId="{95794F6B-7120-40AB-8CE2-5ABBEDB0FEA9}" type="pres">
      <dgm:prSet presAssocID="{4CB1DD74-F5DA-44CD-AC4C-38DCF670374C}" presName="conn2-1" presStyleLbl="parChTrans1D3" presStyleIdx="3" presStyleCnt="5"/>
      <dgm:spPr/>
    </dgm:pt>
    <dgm:pt modelId="{3E86ABBD-EA8F-4870-8FC0-0C48EDC7C9A1}" type="pres">
      <dgm:prSet presAssocID="{4CB1DD74-F5DA-44CD-AC4C-38DCF670374C}" presName="connTx" presStyleLbl="parChTrans1D3" presStyleIdx="3" presStyleCnt="5"/>
      <dgm:spPr/>
    </dgm:pt>
    <dgm:pt modelId="{40860CFA-BC15-4B94-AFB2-292042C57658}" type="pres">
      <dgm:prSet presAssocID="{2ED7ECA2-F624-4879-B41A-8D2AEDDFCFD4}" presName="root2" presStyleCnt="0"/>
      <dgm:spPr/>
    </dgm:pt>
    <dgm:pt modelId="{ECCBA54E-9EE0-4320-8502-40D1F01A5D6D}" type="pres">
      <dgm:prSet presAssocID="{2ED7ECA2-F624-4879-B41A-8D2AEDDFCFD4}" presName="LevelTwoTextNode" presStyleLbl="node3" presStyleIdx="3" presStyleCnt="5">
        <dgm:presLayoutVars>
          <dgm:chPref val="3"/>
        </dgm:presLayoutVars>
      </dgm:prSet>
      <dgm:spPr/>
    </dgm:pt>
    <dgm:pt modelId="{DA0D8C94-F705-4653-A2BD-A9C4268A6353}" type="pres">
      <dgm:prSet presAssocID="{2ED7ECA2-F624-4879-B41A-8D2AEDDFCFD4}" presName="level3hierChild" presStyleCnt="0"/>
      <dgm:spPr/>
    </dgm:pt>
    <dgm:pt modelId="{64B7CE10-92B9-4728-93AF-3C2FC539A467}" type="pres">
      <dgm:prSet presAssocID="{335B5253-553D-4A50-BEC3-23318BE7633D}" presName="conn2-1" presStyleLbl="parChTrans1D4" presStyleIdx="3" presStyleCnt="5"/>
      <dgm:spPr/>
    </dgm:pt>
    <dgm:pt modelId="{9D12F49D-12E2-4515-B7CD-2FBECCB64770}" type="pres">
      <dgm:prSet presAssocID="{335B5253-553D-4A50-BEC3-23318BE7633D}" presName="connTx" presStyleLbl="parChTrans1D4" presStyleIdx="3" presStyleCnt="5"/>
      <dgm:spPr/>
    </dgm:pt>
    <dgm:pt modelId="{A916FD0A-52CB-4492-BB90-E9BE32CC0D63}" type="pres">
      <dgm:prSet presAssocID="{2FBCB2F9-FF9F-4269-A676-DA0139A1F600}" presName="root2" presStyleCnt="0"/>
      <dgm:spPr/>
    </dgm:pt>
    <dgm:pt modelId="{7413ED03-BAF4-43B4-AE25-2255056D2D91}" type="pres">
      <dgm:prSet presAssocID="{2FBCB2F9-FF9F-4269-A676-DA0139A1F600}" presName="LevelTwoTextNode" presStyleLbl="node4" presStyleIdx="3" presStyleCnt="5" custScaleX="69174" custScaleY="41693" custLinFactNeighborX="1402">
        <dgm:presLayoutVars>
          <dgm:chPref val="3"/>
        </dgm:presLayoutVars>
      </dgm:prSet>
      <dgm:spPr/>
    </dgm:pt>
    <dgm:pt modelId="{F85E2C95-687B-4443-8055-3EDF56931ADA}" type="pres">
      <dgm:prSet presAssocID="{2FBCB2F9-FF9F-4269-A676-DA0139A1F600}" presName="level3hierChild" presStyleCnt="0"/>
      <dgm:spPr/>
    </dgm:pt>
    <dgm:pt modelId="{9C529BEE-C3C2-4AB4-BC4C-D836648A8247}" type="pres">
      <dgm:prSet presAssocID="{6B6E7922-3356-4207-91AF-0C8A5E3B76F2}" presName="conn2-1" presStyleLbl="parChTrans1D3" presStyleIdx="4" presStyleCnt="5"/>
      <dgm:spPr/>
    </dgm:pt>
    <dgm:pt modelId="{3CA2894C-A841-488F-9A3A-9EB9E20D16F5}" type="pres">
      <dgm:prSet presAssocID="{6B6E7922-3356-4207-91AF-0C8A5E3B76F2}" presName="connTx" presStyleLbl="parChTrans1D3" presStyleIdx="4" presStyleCnt="5"/>
      <dgm:spPr/>
    </dgm:pt>
    <dgm:pt modelId="{E01DDB4A-99C3-4E13-A9FD-387DC3CE4F9F}" type="pres">
      <dgm:prSet presAssocID="{2A3A1B81-0B20-4620-879E-88CC9CE44B9D}" presName="root2" presStyleCnt="0"/>
      <dgm:spPr/>
    </dgm:pt>
    <dgm:pt modelId="{7A98779F-015C-4EAC-A139-4C3303990129}" type="pres">
      <dgm:prSet presAssocID="{2A3A1B81-0B20-4620-879E-88CC9CE44B9D}" presName="LevelTwoTextNode" presStyleLbl="node3" presStyleIdx="4" presStyleCnt="5">
        <dgm:presLayoutVars>
          <dgm:chPref val="3"/>
        </dgm:presLayoutVars>
      </dgm:prSet>
      <dgm:spPr/>
    </dgm:pt>
    <dgm:pt modelId="{9DA6E452-5C7C-47FD-8EEC-CB51AD7987AC}" type="pres">
      <dgm:prSet presAssocID="{2A3A1B81-0B20-4620-879E-88CC9CE44B9D}" presName="level3hierChild" presStyleCnt="0"/>
      <dgm:spPr/>
    </dgm:pt>
    <dgm:pt modelId="{0D1C0B1F-EAE0-4465-8CC6-03187FDF275E}" type="pres">
      <dgm:prSet presAssocID="{2F4AA060-63ED-4FBC-86F4-6C3A44A2FB77}" presName="conn2-1" presStyleLbl="parChTrans1D4" presStyleIdx="4" presStyleCnt="5"/>
      <dgm:spPr/>
    </dgm:pt>
    <dgm:pt modelId="{F98F0B0E-64E3-4939-A8D1-B3ED8F129364}" type="pres">
      <dgm:prSet presAssocID="{2F4AA060-63ED-4FBC-86F4-6C3A44A2FB77}" presName="connTx" presStyleLbl="parChTrans1D4" presStyleIdx="4" presStyleCnt="5"/>
      <dgm:spPr/>
    </dgm:pt>
    <dgm:pt modelId="{E185EA06-7E8B-47E9-830C-E54B4423CCD4}" type="pres">
      <dgm:prSet presAssocID="{3DD6F88C-EFA8-42EF-A772-9287784EB522}" presName="root2" presStyleCnt="0"/>
      <dgm:spPr/>
    </dgm:pt>
    <dgm:pt modelId="{EAA96686-2F98-4C08-92A2-323ABE12C440}" type="pres">
      <dgm:prSet presAssocID="{3DD6F88C-EFA8-42EF-A772-9287784EB522}" presName="LevelTwoTextNode" presStyleLbl="node4" presStyleIdx="4" presStyleCnt="5" custScaleX="64796" custScaleY="44283" custLinFactNeighborX="2103">
        <dgm:presLayoutVars>
          <dgm:chPref val="3"/>
        </dgm:presLayoutVars>
      </dgm:prSet>
      <dgm:spPr/>
    </dgm:pt>
    <dgm:pt modelId="{2AA6437A-0037-4373-BF33-40057C1A0236}" type="pres">
      <dgm:prSet presAssocID="{3DD6F88C-EFA8-42EF-A772-9287784EB522}" presName="level3hierChild" presStyleCnt="0"/>
      <dgm:spPr/>
    </dgm:pt>
  </dgm:ptLst>
  <dgm:cxnLst>
    <dgm:cxn modelId="{DAB87F00-93A6-48B7-96AE-A29FDD27F902}" srcId="{5E7BF350-2E12-4559-AEA3-75EF16C37C51}" destId="{32BA444C-B47E-4A80-97C2-8491E7F04DCC}" srcOrd="0" destOrd="0" parTransId="{A92F16F7-7802-41C0-A360-44E4CBE824A7}" sibTransId="{B7EB40F2-334E-4D43-ADB4-FC4137333283}"/>
    <dgm:cxn modelId="{5859AA10-6725-43B9-AA7C-E63D89BA169A}" type="presOf" srcId="{6B6E7922-3356-4207-91AF-0C8A5E3B76F2}" destId="{3CA2894C-A841-488F-9A3A-9EB9E20D16F5}" srcOrd="1" destOrd="0" presId="urn:microsoft.com/office/officeart/2005/8/layout/hierarchy2"/>
    <dgm:cxn modelId="{6C244218-5411-4F75-BCFA-D9C2F37CD7C6}" type="presOf" srcId="{DAE55E5E-0206-48F1-8D22-CA9BCA39E333}" destId="{786F51C7-94D1-4BAA-A900-4076DB2257B6}" srcOrd="0" destOrd="0" presId="urn:microsoft.com/office/officeart/2005/8/layout/hierarchy2"/>
    <dgm:cxn modelId="{233DE71B-FD32-4232-89B8-CA9FF5A70DBC}" type="presOf" srcId="{2F4AA060-63ED-4FBC-86F4-6C3A44A2FB77}" destId="{F98F0B0E-64E3-4939-A8D1-B3ED8F129364}" srcOrd="1" destOrd="0" presId="urn:microsoft.com/office/officeart/2005/8/layout/hierarchy2"/>
    <dgm:cxn modelId="{F79BEF1D-226F-45D7-9712-11A172D313CF}" type="presOf" srcId="{496CD21C-2A17-4378-BE5F-0A6E15B633AA}" destId="{89D4B024-C8A1-4B2E-9CC8-363075587642}" srcOrd="0" destOrd="0" presId="urn:microsoft.com/office/officeart/2005/8/layout/hierarchy2"/>
    <dgm:cxn modelId="{2B115E29-6BAD-4D13-8EFA-829818D817F9}" type="presOf" srcId="{EDF8167D-FBEB-4601-BDFF-9B82A4ED2040}" destId="{DEE652DE-FCAD-4393-9E92-2FD3E232F4C8}" srcOrd="0" destOrd="0" presId="urn:microsoft.com/office/officeart/2005/8/layout/hierarchy2"/>
    <dgm:cxn modelId="{50EB1731-A6B9-4DB9-8B2C-641F06EDD954}" type="presOf" srcId="{13439019-D586-48C2-97F7-F58797866224}" destId="{8C0AA104-56F5-4C8C-A3AD-FD4CA2790C38}" srcOrd="0" destOrd="0" presId="urn:microsoft.com/office/officeart/2005/8/layout/hierarchy2"/>
    <dgm:cxn modelId="{5AB85836-1603-446C-86D3-FE4EE51A7BAC}" type="presOf" srcId="{3DD6F88C-EFA8-42EF-A772-9287784EB522}" destId="{EAA96686-2F98-4C08-92A2-323ABE12C440}" srcOrd="0" destOrd="0" presId="urn:microsoft.com/office/officeart/2005/8/layout/hierarchy2"/>
    <dgm:cxn modelId="{ABCF293F-35B9-41B2-989D-D18F8EF3F53A}" srcId="{2ED7ECA2-F624-4879-B41A-8D2AEDDFCFD4}" destId="{2FBCB2F9-FF9F-4269-A676-DA0139A1F600}" srcOrd="0" destOrd="0" parTransId="{335B5253-553D-4A50-BEC3-23318BE7633D}" sibTransId="{D21385C0-718D-492A-B29B-BB58862199D7}"/>
    <dgm:cxn modelId="{4EB7BB5C-1442-4DF8-967D-0C73E7F25078}" type="presOf" srcId="{3E3526B2-DEA0-4178-86CA-0478E51F2902}" destId="{E4AA0B0B-092A-488D-A750-6ED862EB6204}" srcOrd="0" destOrd="0" presId="urn:microsoft.com/office/officeart/2005/8/layout/hierarchy2"/>
    <dgm:cxn modelId="{C11C1161-BEF5-4F78-9F80-A899E9AC7757}" type="presOf" srcId="{5177CCA4-99E4-46F9-A4D1-2A16B8EA0873}" destId="{75B5180E-C80F-4A5F-B35E-F907C4E8523C}" srcOrd="0" destOrd="0" presId="urn:microsoft.com/office/officeart/2005/8/layout/hierarchy2"/>
    <dgm:cxn modelId="{81CE2D61-FE3D-4418-BE52-C735CFE3905C}" srcId="{6550E99A-53CD-4844-B151-B080ED8E59EA}" destId="{CE27DF29-55B3-4F49-87CA-5CCC3F09EE0A}" srcOrd="1" destOrd="0" parTransId="{3E3526B2-DEA0-4178-86CA-0478E51F2902}" sibTransId="{7E88B646-A065-41F7-9B19-427818A57FE5}"/>
    <dgm:cxn modelId="{F03CDA63-7A41-4C05-AAB3-E5EC28A384F7}" type="presOf" srcId="{32BA444C-B47E-4A80-97C2-8491E7F04DCC}" destId="{2185A7FF-704C-4350-AF45-D7F2A00C6F93}" srcOrd="0" destOrd="0" presId="urn:microsoft.com/office/officeart/2005/8/layout/hierarchy2"/>
    <dgm:cxn modelId="{EF39D765-87A2-4A85-AB64-C41085A99F00}" type="presOf" srcId="{A92F16F7-7802-41C0-A360-44E4CBE824A7}" destId="{DF414FF6-0963-4856-A01D-443B65E65FAB}" srcOrd="0" destOrd="0" presId="urn:microsoft.com/office/officeart/2005/8/layout/hierarchy2"/>
    <dgm:cxn modelId="{91914C49-5791-4619-BB86-AAF7F0A237EB}" type="presOf" srcId="{CE27DF29-55B3-4F49-87CA-5CCC3F09EE0A}" destId="{FFA0C901-3EA1-4A06-909D-22051388E9C4}" srcOrd="0" destOrd="0" presId="urn:microsoft.com/office/officeart/2005/8/layout/hierarchy2"/>
    <dgm:cxn modelId="{06A9686A-D238-44AA-91A5-933FF2213D87}" srcId="{2A3A1B81-0B20-4620-879E-88CC9CE44B9D}" destId="{3DD6F88C-EFA8-42EF-A772-9287784EB522}" srcOrd="0" destOrd="0" parTransId="{2F4AA060-63ED-4FBC-86F4-6C3A44A2FB77}" sibTransId="{A85450A1-1674-4820-B1FD-F77387F3CA20}"/>
    <dgm:cxn modelId="{931D0D70-D583-4B8F-82B7-AC7C4ED4FA69}" type="presOf" srcId="{5C17ED66-ED0E-45B5-AB5B-46A1C1C347DC}" destId="{2CB80345-AF19-4BF1-AF61-E639194AE63F}" srcOrd="0" destOrd="0" presId="urn:microsoft.com/office/officeart/2005/8/layout/hierarchy2"/>
    <dgm:cxn modelId="{E98F5353-1722-41DA-8FD5-E7411BFB44B2}" type="presOf" srcId="{335B5253-553D-4A50-BEC3-23318BE7633D}" destId="{9D12F49D-12E2-4515-B7CD-2FBECCB64770}" srcOrd="1" destOrd="0" presId="urn:microsoft.com/office/officeart/2005/8/layout/hierarchy2"/>
    <dgm:cxn modelId="{6EBED355-7F03-42B4-8146-64CC0BEADD74}" type="presOf" srcId="{2FBCB2F9-FF9F-4269-A676-DA0139A1F600}" destId="{7413ED03-BAF4-43B4-AE25-2255056D2D91}" srcOrd="0" destOrd="0" presId="urn:microsoft.com/office/officeart/2005/8/layout/hierarchy2"/>
    <dgm:cxn modelId="{7BCFEF55-C037-4805-BE53-7D4EEB2E8772}" srcId="{13439019-D586-48C2-97F7-F58797866224}" destId="{6550E99A-53CD-4844-B151-B080ED8E59EA}" srcOrd="1" destOrd="0" parTransId="{5C17ED66-ED0E-45B5-AB5B-46A1C1C347DC}" sibTransId="{AB8D6E07-0C0E-450C-ADC1-1899A0F71528}"/>
    <dgm:cxn modelId="{2D8CA059-816C-428E-A1C3-5C6181E9F80C}" srcId="{6550E99A-53CD-4844-B151-B080ED8E59EA}" destId="{2A3A1B81-0B20-4620-879E-88CC9CE44B9D}" srcOrd="4" destOrd="0" parTransId="{6B6E7922-3356-4207-91AF-0C8A5E3B76F2}" sibTransId="{F4A40052-B4BD-4B46-B302-577FB385CBA3}"/>
    <dgm:cxn modelId="{B6D3FB7B-EC1A-424F-8F89-63973B012EE8}" type="presOf" srcId="{4CB1DD74-F5DA-44CD-AC4C-38DCF670374C}" destId="{95794F6B-7120-40AB-8CE2-5ABBEDB0FEA9}" srcOrd="0" destOrd="0" presId="urn:microsoft.com/office/officeart/2005/8/layout/hierarchy2"/>
    <dgm:cxn modelId="{6718DF7D-3B77-4952-BA75-66B57C106671}" type="presOf" srcId="{3E3526B2-DEA0-4178-86CA-0478E51F2902}" destId="{0D3B3942-C16B-41F7-ACD2-7524D03E109F}" srcOrd="1" destOrd="0" presId="urn:microsoft.com/office/officeart/2005/8/layout/hierarchy2"/>
    <dgm:cxn modelId="{E1FE0C81-A42B-4A2E-9C1D-B416F953D454}" srcId="{13439019-D586-48C2-97F7-F58797866224}" destId="{26EFE384-5B52-48A4-86B6-F19F36BFB6BA}" srcOrd="0" destOrd="0" parTransId="{510760C2-95AA-4E37-99D9-E1E048908636}" sibTransId="{A398046B-35A5-485B-B976-2052DB738025}"/>
    <dgm:cxn modelId="{C31B0E86-BBFD-4B29-8E09-A17B23F97AA5}" type="presOf" srcId="{A92F16F7-7802-41C0-A360-44E4CBE824A7}" destId="{84D838DF-E2A5-43A1-91FA-74D1760D54F9}" srcOrd="1" destOrd="0" presId="urn:microsoft.com/office/officeart/2005/8/layout/hierarchy2"/>
    <dgm:cxn modelId="{5A8D0187-7BD5-4505-B2FA-13E2F574A205}" type="presOf" srcId="{DAE55E5E-0206-48F1-8D22-CA9BCA39E333}" destId="{737CF764-CEE4-4141-A51E-F477E32F1836}" srcOrd="1" destOrd="0" presId="urn:microsoft.com/office/officeart/2005/8/layout/hierarchy2"/>
    <dgm:cxn modelId="{5E5CA58D-E936-4E1A-B279-B882227AA21A}" srcId="{6550E99A-53CD-4844-B151-B080ED8E59EA}" destId="{2ED7ECA2-F624-4879-B41A-8D2AEDDFCFD4}" srcOrd="3" destOrd="0" parTransId="{4CB1DD74-F5DA-44CD-AC4C-38DCF670374C}" sibTransId="{9E92133C-0A2F-4B17-A84A-9525C2723AD5}"/>
    <dgm:cxn modelId="{335A6392-0E97-4C85-8EFA-A8C25311B72F}" type="presOf" srcId="{39640F54-8C82-4D2A-A857-0B1910EAEA6A}" destId="{115EDBD8-922F-459C-A121-322C71D0B9B9}" srcOrd="0" destOrd="0" presId="urn:microsoft.com/office/officeart/2005/8/layout/hierarchy2"/>
    <dgm:cxn modelId="{50807492-53FF-47FC-9F5F-912C3CDB5079}" srcId="{9BA46442-1852-4D6C-A94E-6AD7EB6BF17B}" destId="{097D3DD6-98ED-4097-AE4E-C2523BB6E370}" srcOrd="0" destOrd="0" parTransId="{DAE55E5E-0206-48F1-8D22-CA9BCA39E333}" sibTransId="{1D34434D-6652-4C72-9954-5D7735303CAB}"/>
    <dgm:cxn modelId="{66179B98-49A2-4122-8D9B-F179693B901F}" type="presOf" srcId="{39640F54-8C82-4D2A-A857-0B1910EAEA6A}" destId="{D3D313B8-AD38-4B8E-B5DE-504ADE6981FF}" srcOrd="1" destOrd="0" presId="urn:microsoft.com/office/officeart/2005/8/layout/hierarchy2"/>
    <dgm:cxn modelId="{CD25CB9B-79D1-45DF-A810-E429832A3D68}" type="presOf" srcId="{6B6E7922-3356-4207-91AF-0C8A5E3B76F2}" destId="{9C529BEE-C3C2-4AB4-BC4C-D836648A8247}" srcOrd="0" destOrd="0" presId="urn:microsoft.com/office/officeart/2005/8/layout/hierarchy2"/>
    <dgm:cxn modelId="{633106A0-06BF-40A5-AF55-C7C323701A91}" type="presOf" srcId="{9BA46442-1852-4D6C-A94E-6AD7EB6BF17B}" destId="{78723531-E204-4CB7-82EF-08132E9D2AF8}" srcOrd="0" destOrd="0" presId="urn:microsoft.com/office/officeart/2005/8/layout/hierarchy2"/>
    <dgm:cxn modelId="{255878A2-3534-41D8-9629-00738A28D464}" type="presOf" srcId="{C3E1F621-A373-4F72-BB4F-3F7319A54107}" destId="{91D365C9-75C3-4F48-96DB-E0B80824A514}" srcOrd="0" destOrd="0" presId="urn:microsoft.com/office/officeart/2005/8/layout/hierarchy2"/>
    <dgm:cxn modelId="{340A8DA4-6EA4-4A55-B0AE-2FB7D25EA9A3}" type="presOf" srcId="{496CD21C-2A17-4378-BE5F-0A6E15B633AA}" destId="{8EEE95E9-7134-4478-9D6E-D0A9B0F51C4A}" srcOrd="1" destOrd="0" presId="urn:microsoft.com/office/officeart/2005/8/layout/hierarchy2"/>
    <dgm:cxn modelId="{F1D4BCAB-F8D1-4A1A-A36D-1B9FB74F6A28}" type="presOf" srcId="{097D3DD6-98ED-4097-AE4E-C2523BB6E370}" destId="{0C4E8766-E1F8-458D-AFF4-DAED5AF57DF8}" srcOrd="0" destOrd="0" presId="urn:microsoft.com/office/officeart/2005/8/layout/hierarchy2"/>
    <dgm:cxn modelId="{42CBC2AC-2116-46EB-AB34-E3C57A611670}" type="presOf" srcId="{2ED7ECA2-F624-4879-B41A-8D2AEDDFCFD4}" destId="{ECCBA54E-9EE0-4320-8502-40D1F01A5D6D}" srcOrd="0" destOrd="0" presId="urn:microsoft.com/office/officeart/2005/8/layout/hierarchy2"/>
    <dgm:cxn modelId="{532756B9-1F69-47FF-8417-A094DD4499A0}" type="presOf" srcId="{5177CCA4-99E4-46F9-A4D1-2A16B8EA0873}" destId="{38D4BFB5-A32F-4D6F-B397-65DC6698AEF7}" srcOrd="1" destOrd="0" presId="urn:microsoft.com/office/officeart/2005/8/layout/hierarchy2"/>
    <dgm:cxn modelId="{7C0EB7B9-C2BB-4F98-9517-5CAD6EBA1BDD}" srcId="{CE27DF29-55B3-4F49-87CA-5CCC3F09EE0A}" destId="{C3E1F621-A373-4F72-BB4F-3F7319A54107}" srcOrd="0" destOrd="0" parTransId="{39640F54-8C82-4D2A-A857-0B1910EAEA6A}" sibTransId="{2932735D-79F8-4EA6-A233-A6B363E2DC8F}"/>
    <dgm:cxn modelId="{8CD871BD-8E0B-46B8-894D-34D061CE8189}" type="presOf" srcId="{4CB1DD74-F5DA-44CD-AC4C-38DCF670374C}" destId="{3E86ABBD-EA8F-4870-8FC0-0C48EDC7C9A1}" srcOrd="1" destOrd="0" presId="urn:microsoft.com/office/officeart/2005/8/layout/hierarchy2"/>
    <dgm:cxn modelId="{2AEE0DC5-3FED-496C-A542-DA28BF0471AF}" srcId="{EDF8167D-FBEB-4601-BDFF-9B82A4ED2040}" destId="{13439019-D586-48C2-97F7-F58797866224}" srcOrd="0" destOrd="0" parTransId="{99582FAB-93D0-4346-8707-AFBCDC0E03CB}" sibTransId="{A20A5907-A013-4200-8724-C38B2970B505}"/>
    <dgm:cxn modelId="{9F7C06C8-B2F1-441D-B4DF-BFDAE831F8AF}" type="presOf" srcId="{2A3A1B81-0B20-4620-879E-88CC9CE44B9D}" destId="{7A98779F-015C-4EAC-A139-4C3303990129}" srcOrd="0" destOrd="0" presId="urn:microsoft.com/office/officeart/2005/8/layout/hierarchy2"/>
    <dgm:cxn modelId="{1EEA8FCA-9B73-41FD-B2CF-381D0FFCE4F7}" type="presOf" srcId="{5E7BF350-2E12-4559-AEA3-75EF16C37C51}" destId="{8FEA9B7A-EC74-41AC-95DE-139949178377}" srcOrd="0" destOrd="0" presId="urn:microsoft.com/office/officeart/2005/8/layout/hierarchy2"/>
    <dgm:cxn modelId="{9582C7CD-81AF-43FA-82C0-D3C7F25D05AE}" srcId="{6550E99A-53CD-4844-B151-B080ED8E59EA}" destId="{5E7BF350-2E12-4559-AEA3-75EF16C37C51}" srcOrd="2" destOrd="0" parTransId="{5177CCA4-99E4-46F9-A4D1-2A16B8EA0873}" sibTransId="{1164C055-D3DD-43AD-8C85-B6D0C9DD4B52}"/>
    <dgm:cxn modelId="{948005D1-6529-4E35-BB74-34E28D0B5986}" type="presOf" srcId="{510760C2-95AA-4E37-99D9-E1E048908636}" destId="{34F3065A-8E97-42F7-B7AD-C158DF679859}" srcOrd="1" destOrd="0" presId="urn:microsoft.com/office/officeart/2005/8/layout/hierarchy2"/>
    <dgm:cxn modelId="{259F23D1-96AE-47FD-84D6-6D3C473CD7CA}" type="presOf" srcId="{26EFE384-5B52-48A4-86B6-F19F36BFB6BA}" destId="{F1D91822-703B-4B2F-8307-719C3D3093A5}" srcOrd="0" destOrd="0" presId="urn:microsoft.com/office/officeart/2005/8/layout/hierarchy2"/>
    <dgm:cxn modelId="{A46775DA-F5D6-47D2-B617-214B676BC54C}" type="presOf" srcId="{510760C2-95AA-4E37-99D9-E1E048908636}" destId="{3BD451EC-E3D6-4D60-82F2-DA2749CABACD}" srcOrd="0" destOrd="0" presId="urn:microsoft.com/office/officeart/2005/8/layout/hierarchy2"/>
    <dgm:cxn modelId="{24EB50E3-FC05-4954-A04E-DAD24ABBD261}" type="presOf" srcId="{2F4AA060-63ED-4FBC-86F4-6C3A44A2FB77}" destId="{0D1C0B1F-EAE0-4465-8CC6-03187FDF275E}" srcOrd="0" destOrd="0" presId="urn:microsoft.com/office/officeart/2005/8/layout/hierarchy2"/>
    <dgm:cxn modelId="{5C994FE5-0646-47B5-8964-438BD5AF76A7}" type="presOf" srcId="{335B5253-553D-4A50-BEC3-23318BE7633D}" destId="{64B7CE10-92B9-4728-93AF-3C2FC539A467}" srcOrd="0" destOrd="0" presId="urn:microsoft.com/office/officeart/2005/8/layout/hierarchy2"/>
    <dgm:cxn modelId="{75FB94E5-DADB-4F34-8DFE-4CB50BADFFB5}" type="presOf" srcId="{6550E99A-53CD-4844-B151-B080ED8E59EA}" destId="{60ED02EA-8F91-4054-9CEC-8C64957680C7}" srcOrd="0" destOrd="0" presId="urn:microsoft.com/office/officeart/2005/8/layout/hierarchy2"/>
    <dgm:cxn modelId="{554E69EC-4C6D-448F-93B7-ED1D1F0D1CBE}" srcId="{6550E99A-53CD-4844-B151-B080ED8E59EA}" destId="{9BA46442-1852-4D6C-A94E-6AD7EB6BF17B}" srcOrd="0" destOrd="0" parTransId="{496CD21C-2A17-4378-BE5F-0A6E15B633AA}" sibTransId="{28F37AE2-7D3F-4347-8C91-B197167561F2}"/>
    <dgm:cxn modelId="{4B0AF9F4-5908-4C32-849B-CECFB3788819}" type="presOf" srcId="{5C17ED66-ED0E-45B5-AB5B-46A1C1C347DC}" destId="{2584458E-FF47-4945-98EE-A1A1F5253630}" srcOrd="1" destOrd="0" presId="urn:microsoft.com/office/officeart/2005/8/layout/hierarchy2"/>
    <dgm:cxn modelId="{0A1890E3-9297-4DAA-88BD-DF4617BB26AA}" type="presParOf" srcId="{DEE652DE-FCAD-4393-9E92-2FD3E232F4C8}" destId="{FCDE6977-D332-4597-8849-C82B8C709FC0}" srcOrd="0" destOrd="0" presId="urn:microsoft.com/office/officeart/2005/8/layout/hierarchy2"/>
    <dgm:cxn modelId="{EDE0EEAF-E071-40C8-86C8-37DAA39B4182}" type="presParOf" srcId="{FCDE6977-D332-4597-8849-C82B8C709FC0}" destId="{8C0AA104-56F5-4C8C-A3AD-FD4CA2790C38}" srcOrd="0" destOrd="0" presId="urn:microsoft.com/office/officeart/2005/8/layout/hierarchy2"/>
    <dgm:cxn modelId="{8C26DC3C-5B41-4293-B2C5-74F7FC799828}" type="presParOf" srcId="{FCDE6977-D332-4597-8849-C82B8C709FC0}" destId="{6A32CEAA-656F-42EB-9F83-338934939A35}" srcOrd="1" destOrd="0" presId="urn:microsoft.com/office/officeart/2005/8/layout/hierarchy2"/>
    <dgm:cxn modelId="{03A4E7FF-C26D-415E-94C7-D7B40FFE1ADB}" type="presParOf" srcId="{6A32CEAA-656F-42EB-9F83-338934939A35}" destId="{3BD451EC-E3D6-4D60-82F2-DA2749CABACD}" srcOrd="0" destOrd="0" presId="urn:microsoft.com/office/officeart/2005/8/layout/hierarchy2"/>
    <dgm:cxn modelId="{A4AC8F4E-BB42-46F5-AC54-EBD66D3D7B4E}" type="presParOf" srcId="{3BD451EC-E3D6-4D60-82F2-DA2749CABACD}" destId="{34F3065A-8E97-42F7-B7AD-C158DF679859}" srcOrd="0" destOrd="0" presId="urn:microsoft.com/office/officeart/2005/8/layout/hierarchy2"/>
    <dgm:cxn modelId="{AA72FDBD-F88B-47EC-B75A-63FE212F176A}" type="presParOf" srcId="{6A32CEAA-656F-42EB-9F83-338934939A35}" destId="{C41A5691-9DC9-4008-B96C-F24B0D121487}" srcOrd="1" destOrd="0" presId="urn:microsoft.com/office/officeart/2005/8/layout/hierarchy2"/>
    <dgm:cxn modelId="{A75CFFAF-4799-42E8-B448-AEFA337B9D62}" type="presParOf" srcId="{C41A5691-9DC9-4008-B96C-F24B0D121487}" destId="{F1D91822-703B-4B2F-8307-719C3D3093A5}" srcOrd="0" destOrd="0" presId="urn:microsoft.com/office/officeart/2005/8/layout/hierarchy2"/>
    <dgm:cxn modelId="{AAAD7B9D-8D8B-4B69-BCB8-BC711946B608}" type="presParOf" srcId="{C41A5691-9DC9-4008-B96C-F24B0D121487}" destId="{AAC09CEB-355D-4B20-A4AB-DD71B011039A}" srcOrd="1" destOrd="0" presId="urn:microsoft.com/office/officeart/2005/8/layout/hierarchy2"/>
    <dgm:cxn modelId="{143B1864-8F8F-4D98-AF29-1C680500CCAA}" type="presParOf" srcId="{6A32CEAA-656F-42EB-9F83-338934939A35}" destId="{2CB80345-AF19-4BF1-AF61-E639194AE63F}" srcOrd="2" destOrd="0" presId="urn:microsoft.com/office/officeart/2005/8/layout/hierarchy2"/>
    <dgm:cxn modelId="{1D6D7E13-FBCA-4248-9F1F-20C9A7234CCB}" type="presParOf" srcId="{2CB80345-AF19-4BF1-AF61-E639194AE63F}" destId="{2584458E-FF47-4945-98EE-A1A1F5253630}" srcOrd="0" destOrd="0" presId="urn:microsoft.com/office/officeart/2005/8/layout/hierarchy2"/>
    <dgm:cxn modelId="{4F69A2F2-FAE9-44D8-B860-2EB1C260155F}" type="presParOf" srcId="{6A32CEAA-656F-42EB-9F83-338934939A35}" destId="{82E9D2BF-1BD0-4DA7-B2C6-F4DC7B755E10}" srcOrd="3" destOrd="0" presId="urn:microsoft.com/office/officeart/2005/8/layout/hierarchy2"/>
    <dgm:cxn modelId="{4DDFBB79-CCE4-4E6E-8F63-9EDFF69E46D8}" type="presParOf" srcId="{82E9D2BF-1BD0-4DA7-B2C6-F4DC7B755E10}" destId="{60ED02EA-8F91-4054-9CEC-8C64957680C7}" srcOrd="0" destOrd="0" presId="urn:microsoft.com/office/officeart/2005/8/layout/hierarchy2"/>
    <dgm:cxn modelId="{4EACBDA3-40BF-457A-A639-B92AC49B1649}" type="presParOf" srcId="{82E9D2BF-1BD0-4DA7-B2C6-F4DC7B755E10}" destId="{EAB0BA08-987B-479B-9980-EAF18B66FF50}" srcOrd="1" destOrd="0" presId="urn:microsoft.com/office/officeart/2005/8/layout/hierarchy2"/>
    <dgm:cxn modelId="{1AD70169-495E-48DA-8F32-6668CD1EBB21}" type="presParOf" srcId="{EAB0BA08-987B-479B-9980-EAF18B66FF50}" destId="{89D4B024-C8A1-4B2E-9CC8-363075587642}" srcOrd="0" destOrd="0" presId="urn:microsoft.com/office/officeart/2005/8/layout/hierarchy2"/>
    <dgm:cxn modelId="{F00F72FF-22FC-45C6-8C5B-7F68D4E0A338}" type="presParOf" srcId="{89D4B024-C8A1-4B2E-9CC8-363075587642}" destId="{8EEE95E9-7134-4478-9D6E-D0A9B0F51C4A}" srcOrd="0" destOrd="0" presId="urn:microsoft.com/office/officeart/2005/8/layout/hierarchy2"/>
    <dgm:cxn modelId="{2782486F-02DC-48B4-8967-07DAF9E6E443}" type="presParOf" srcId="{EAB0BA08-987B-479B-9980-EAF18B66FF50}" destId="{7AE59C9B-F11A-4682-93AE-E1C3964995BC}" srcOrd="1" destOrd="0" presId="urn:microsoft.com/office/officeart/2005/8/layout/hierarchy2"/>
    <dgm:cxn modelId="{7FCB6E81-1C20-4FAB-BDE3-4BEC6BC5F1C6}" type="presParOf" srcId="{7AE59C9B-F11A-4682-93AE-E1C3964995BC}" destId="{78723531-E204-4CB7-82EF-08132E9D2AF8}" srcOrd="0" destOrd="0" presId="urn:microsoft.com/office/officeart/2005/8/layout/hierarchy2"/>
    <dgm:cxn modelId="{4CFC5561-BD71-4646-B78C-372237B8E611}" type="presParOf" srcId="{7AE59C9B-F11A-4682-93AE-E1C3964995BC}" destId="{CB042364-102C-4693-923C-94CC0012B882}" srcOrd="1" destOrd="0" presId="urn:microsoft.com/office/officeart/2005/8/layout/hierarchy2"/>
    <dgm:cxn modelId="{03068659-7AE0-463F-88F0-105447A6EDB3}" type="presParOf" srcId="{CB042364-102C-4693-923C-94CC0012B882}" destId="{786F51C7-94D1-4BAA-A900-4076DB2257B6}" srcOrd="0" destOrd="0" presId="urn:microsoft.com/office/officeart/2005/8/layout/hierarchy2"/>
    <dgm:cxn modelId="{4924D72A-ED7D-4556-826A-051C7E99A257}" type="presParOf" srcId="{786F51C7-94D1-4BAA-A900-4076DB2257B6}" destId="{737CF764-CEE4-4141-A51E-F477E32F1836}" srcOrd="0" destOrd="0" presId="urn:microsoft.com/office/officeart/2005/8/layout/hierarchy2"/>
    <dgm:cxn modelId="{383D01A1-B572-4E0E-938C-CC30DF67B4B7}" type="presParOf" srcId="{CB042364-102C-4693-923C-94CC0012B882}" destId="{2A0A92E8-0E72-463B-844D-0B48D9FB4D63}" srcOrd="1" destOrd="0" presId="urn:microsoft.com/office/officeart/2005/8/layout/hierarchy2"/>
    <dgm:cxn modelId="{79E3A1AF-8C90-4692-9430-B59355963794}" type="presParOf" srcId="{2A0A92E8-0E72-463B-844D-0B48D9FB4D63}" destId="{0C4E8766-E1F8-458D-AFF4-DAED5AF57DF8}" srcOrd="0" destOrd="0" presId="urn:microsoft.com/office/officeart/2005/8/layout/hierarchy2"/>
    <dgm:cxn modelId="{4E0740F3-AF8E-40E7-9121-E7D1092F6561}" type="presParOf" srcId="{2A0A92E8-0E72-463B-844D-0B48D9FB4D63}" destId="{66B3BA26-C181-4E70-B22E-122FABD8749D}" srcOrd="1" destOrd="0" presId="urn:microsoft.com/office/officeart/2005/8/layout/hierarchy2"/>
    <dgm:cxn modelId="{358BD456-9FB4-4F14-AEC2-9E600C425816}" type="presParOf" srcId="{EAB0BA08-987B-479B-9980-EAF18B66FF50}" destId="{E4AA0B0B-092A-488D-A750-6ED862EB6204}" srcOrd="2" destOrd="0" presId="urn:microsoft.com/office/officeart/2005/8/layout/hierarchy2"/>
    <dgm:cxn modelId="{1B10CE39-94EF-40CB-8B20-2ADD49DE589F}" type="presParOf" srcId="{E4AA0B0B-092A-488D-A750-6ED862EB6204}" destId="{0D3B3942-C16B-41F7-ACD2-7524D03E109F}" srcOrd="0" destOrd="0" presId="urn:microsoft.com/office/officeart/2005/8/layout/hierarchy2"/>
    <dgm:cxn modelId="{7077143D-095D-4EB1-98AB-9A206D13731E}" type="presParOf" srcId="{EAB0BA08-987B-479B-9980-EAF18B66FF50}" destId="{BEB05554-674D-4739-90F6-398E955B3E7A}" srcOrd="3" destOrd="0" presId="urn:microsoft.com/office/officeart/2005/8/layout/hierarchy2"/>
    <dgm:cxn modelId="{3922D7A0-D10D-423D-B80A-D55E4C89D83A}" type="presParOf" srcId="{BEB05554-674D-4739-90F6-398E955B3E7A}" destId="{FFA0C901-3EA1-4A06-909D-22051388E9C4}" srcOrd="0" destOrd="0" presId="urn:microsoft.com/office/officeart/2005/8/layout/hierarchy2"/>
    <dgm:cxn modelId="{DE9F79DB-D54C-4CCB-968A-DAA978A6FC3A}" type="presParOf" srcId="{BEB05554-674D-4739-90F6-398E955B3E7A}" destId="{F77A9B8C-8343-4D90-90AF-AFF5EA5E9858}" srcOrd="1" destOrd="0" presId="urn:microsoft.com/office/officeart/2005/8/layout/hierarchy2"/>
    <dgm:cxn modelId="{D9D6790F-8D8C-4CE5-B432-4D933FC5C70B}" type="presParOf" srcId="{F77A9B8C-8343-4D90-90AF-AFF5EA5E9858}" destId="{115EDBD8-922F-459C-A121-322C71D0B9B9}" srcOrd="0" destOrd="0" presId="urn:microsoft.com/office/officeart/2005/8/layout/hierarchy2"/>
    <dgm:cxn modelId="{B50BE555-0CF0-41DD-9E48-9F069BF287EE}" type="presParOf" srcId="{115EDBD8-922F-459C-A121-322C71D0B9B9}" destId="{D3D313B8-AD38-4B8E-B5DE-504ADE6981FF}" srcOrd="0" destOrd="0" presId="urn:microsoft.com/office/officeart/2005/8/layout/hierarchy2"/>
    <dgm:cxn modelId="{2AE5A9A8-4E1E-4336-98BE-9D9DDFF216BD}" type="presParOf" srcId="{F77A9B8C-8343-4D90-90AF-AFF5EA5E9858}" destId="{B5C028F2-13BE-4860-BF06-B76389F9419D}" srcOrd="1" destOrd="0" presId="urn:microsoft.com/office/officeart/2005/8/layout/hierarchy2"/>
    <dgm:cxn modelId="{E5650909-479F-465E-AE3A-43E3DBAC94BC}" type="presParOf" srcId="{B5C028F2-13BE-4860-BF06-B76389F9419D}" destId="{91D365C9-75C3-4F48-96DB-E0B80824A514}" srcOrd="0" destOrd="0" presId="urn:microsoft.com/office/officeart/2005/8/layout/hierarchy2"/>
    <dgm:cxn modelId="{CBF12D48-B9F5-4374-8673-6468B092A276}" type="presParOf" srcId="{B5C028F2-13BE-4860-BF06-B76389F9419D}" destId="{52E54CB1-8826-4FD7-B6B4-A38F63A079E7}" srcOrd="1" destOrd="0" presId="urn:microsoft.com/office/officeart/2005/8/layout/hierarchy2"/>
    <dgm:cxn modelId="{3D1158C4-909C-4A1A-8148-9F1ABC8EBE0C}" type="presParOf" srcId="{EAB0BA08-987B-479B-9980-EAF18B66FF50}" destId="{75B5180E-C80F-4A5F-B35E-F907C4E8523C}" srcOrd="4" destOrd="0" presId="urn:microsoft.com/office/officeart/2005/8/layout/hierarchy2"/>
    <dgm:cxn modelId="{61A70100-9E19-48F0-BDBC-EAF431E9D1CF}" type="presParOf" srcId="{75B5180E-C80F-4A5F-B35E-F907C4E8523C}" destId="{38D4BFB5-A32F-4D6F-B397-65DC6698AEF7}" srcOrd="0" destOrd="0" presId="urn:microsoft.com/office/officeart/2005/8/layout/hierarchy2"/>
    <dgm:cxn modelId="{E35465CE-E202-498C-B181-C745D9FBE724}" type="presParOf" srcId="{EAB0BA08-987B-479B-9980-EAF18B66FF50}" destId="{B24A57FF-8B6D-41C1-AE3B-5F63E97E1E12}" srcOrd="5" destOrd="0" presId="urn:microsoft.com/office/officeart/2005/8/layout/hierarchy2"/>
    <dgm:cxn modelId="{CDDD491F-E97D-4E91-8301-01334F44DB3B}" type="presParOf" srcId="{B24A57FF-8B6D-41C1-AE3B-5F63E97E1E12}" destId="{8FEA9B7A-EC74-41AC-95DE-139949178377}" srcOrd="0" destOrd="0" presId="urn:microsoft.com/office/officeart/2005/8/layout/hierarchy2"/>
    <dgm:cxn modelId="{25C553EF-8720-4EFE-835B-687EB0E57DF8}" type="presParOf" srcId="{B24A57FF-8B6D-41C1-AE3B-5F63E97E1E12}" destId="{A0B5AAD5-D7E9-4FB9-8691-B75605852AC4}" srcOrd="1" destOrd="0" presId="urn:microsoft.com/office/officeart/2005/8/layout/hierarchy2"/>
    <dgm:cxn modelId="{946F6378-CEBB-4723-9DBC-0A08646BC121}" type="presParOf" srcId="{A0B5AAD5-D7E9-4FB9-8691-B75605852AC4}" destId="{DF414FF6-0963-4856-A01D-443B65E65FAB}" srcOrd="0" destOrd="0" presId="urn:microsoft.com/office/officeart/2005/8/layout/hierarchy2"/>
    <dgm:cxn modelId="{4C9D6831-CAD7-42DE-AE71-F7D25D1F5358}" type="presParOf" srcId="{DF414FF6-0963-4856-A01D-443B65E65FAB}" destId="{84D838DF-E2A5-43A1-91FA-74D1760D54F9}" srcOrd="0" destOrd="0" presId="urn:microsoft.com/office/officeart/2005/8/layout/hierarchy2"/>
    <dgm:cxn modelId="{3AB70CD0-DA25-40C5-82DC-24CECB198486}" type="presParOf" srcId="{A0B5AAD5-D7E9-4FB9-8691-B75605852AC4}" destId="{6C6E03F3-A564-4470-BE0D-0A2DCE3FF496}" srcOrd="1" destOrd="0" presId="urn:microsoft.com/office/officeart/2005/8/layout/hierarchy2"/>
    <dgm:cxn modelId="{CE7FD4C2-7E02-4937-B179-513017242CBA}" type="presParOf" srcId="{6C6E03F3-A564-4470-BE0D-0A2DCE3FF496}" destId="{2185A7FF-704C-4350-AF45-D7F2A00C6F93}" srcOrd="0" destOrd="0" presId="urn:microsoft.com/office/officeart/2005/8/layout/hierarchy2"/>
    <dgm:cxn modelId="{0AD25191-838F-4DAC-8B58-7ABEDCB5AF3A}" type="presParOf" srcId="{6C6E03F3-A564-4470-BE0D-0A2DCE3FF496}" destId="{583809A3-9A67-43FA-B468-3FA8060C7A49}" srcOrd="1" destOrd="0" presId="urn:microsoft.com/office/officeart/2005/8/layout/hierarchy2"/>
    <dgm:cxn modelId="{AC29EF6E-8FE2-4610-A815-7616C11D5DF0}" type="presParOf" srcId="{EAB0BA08-987B-479B-9980-EAF18B66FF50}" destId="{95794F6B-7120-40AB-8CE2-5ABBEDB0FEA9}" srcOrd="6" destOrd="0" presId="urn:microsoft.com/office/officeart/2005/8/layout/hierarchy2"/>
    <dgm:cxn modelId="{3D6E1ACA-E5D5-408C-B7F3-624B7968EA72}" type="presParOf" srcId="{95794F6B-7120-40AB-8CE2-5ABBEDB0FEA9}" destId="{3E86ABBD-EA8F-4870-8FC0-0C48EDC7C9A1}" srcOrd="0" destOrd="0" presId="urn:microsoft.com/office/officeart/2005/8/layout/hierarchy2"/>
    <dgm:cxn modelId="{53793D3B-4685-4D8E-8C38-FF396403C05E}" type="presParOf" srcId="{EAB0BA08-987B-479B-9980-EAF18B66FF50}" destId="{40860CFA-BC15-4B94-AFB2-292042C57658}" srcOrd="7" destOrd="0" presId="urn:microsoft.com/office/officeart/2005/8/layout/hierarchy2"/>
    <dgm:cxn modelId="{FFDC4301-E097-4D93-81C8-0970CBFD4DD7}" type="presParOf" srcId="{40860CFA-BC15-4B94-AFB2-292042C57658}" destId="{ECCBA54E-9EE0-4320-8502-40D1F01A5D6D}" srcOrd="0" destOrd="0" presId="urn:microsoft.com/office/officeart/2005/8/layout/hierarchy2"/>
    <dgm:cxn modelId="{508990F2-00B1-480C-8683-995B9C87AC6D}" type="presParOf" srcId="{40860CFA-BC15-4B94-AFB2-292042C57658}" destId="{DA0D8C94-F705-4653-A2BD-A9C4268A6353}" srcOrd="1" destOrd="0" presId="urn:microsoft.com/office/officeart/2005/8/layout/hierarchy2"/>
    <dgm:cxn modelId="{B8487E0E-D2BA-4816-9D23-AD5BBFE06C4B}" type="presParOf" srcId="{DA0D8C94-F705-4653-A2BD-A9C4268A6353}" destId="{64B7CE10-92B9-4728-93AF-3C2FC539A467}" srcOrd="0" destOrd="0" presId="urn:microsoft.com/office/officeart/2005/8/layout/hierarchy2"/>
    <dgm:cxn modelId="{B3B522C3-BE30-40BE-BED6-26CAD5F1E672}" type="presParOf" srcId="{64B7CE10-92B9-4728-93AF-3C2FC539A467}" destId="{9D12F49D-12E2-4515-B7CD-2FBECCB64770}" srcOrd="0" destOrd="0" presId="urn:microsoft.com/office/officeart/2005/8/layout/hierarchy2"/>
    <dgm:cxn modelId="{BE4DA1AA-67B1-4C5D-A021-6A7BD9EFA276}" type="presParOf" srcId="{DA0D8C94-F705-4653-A2BD-A9C4268A6353}" destId="{A916FD0A-52CB-4492-BB90-E9BE32CC0D63}" srcOrd="1" destOrd="0" presId="urn:microsoft.com/office/officeart/2005/8/layout/hierarchy2"/>
    <dgm:cxn modelId="{D7F28F2D-CE53-40C3-A86B-18B1354C94EE}" type="presParOf" srcId="{A916FD0A-52CB-4492-BB90-E9BE32CC0D63}" destId="{7413ED03-BAF4-43B4-AE25-2255056D2D91}" srcOrd="0" destOrd="0" presId="urn:microsoft.com/office/officeart/2005/8/layout/hierarchy2"/>
    <dgm:cxn modelId="{6A90C4FE-91DD-4B38-9540-1597419F5982}" type="presParOf" srcId="{A916FD0A-52CB-4492-BB90-E9BE32CC0D63}" destId="{F85E2C95-687B-4443-8055-3EDF56931ADA}" srcOrd="1" destOrd="0" presId="urn:microsoft.com/office/officeart/2005/8/layout/hierarchy2"/>
    <dgm:cxn modelId="{8487D12C-E9FD-4A98-BD3D-5F433A63D03A}" type="presParOf" srcId="{EAB0BA08-987B-479B-9980-EAF18B66FF50}" destId="{9C529BEE-C3C2-4AB4-BC4C-D836648A8247}" srcOrd="8" destOrd="0" presId="urn:microsoft.com/office/officeart/2005/8/layout/hierarchy2"/>
    <dgm:cxn modelId="{781969FE-0C8F-4E79-8A58-8D65801B75CB}" type="presParOf" srcId="{9C529BEE-C3C2-4AB4-BC4C-D836648A8247}" destId="{3CA2894C-A841-488F-9A3A-9EB9E20D16F5}" srcOrd="0" destOrd="0" presId="urn:microsoft.com/office/officeart/2005/8/layout/hierarchy2"/>
    <dgm:cxn modelId="{962B8F38-3AAC-4805-91A0-6E50D92A4FB2}" type="presParOf" srcId="{EAB0BA08-987B-479B-9980-EAF18B66FF50}" destId="{E01DDB4A-99C3-4E13-A9FD-387DC3CE4F9F}" srcOrd="9" destOrd="0" presId="urn:microsoft.com/office/officeart/2005/8/layout/hierarchy2"/>
    <dgm:cxn modelId="{DBBFA557-4CC4-401E-A46F-37C00FFB2874}" type="presParOf" srcId="{E01DDB4A-99C3-4E13-A9FD-387DC3CE4F9F}" destId="{7A98779F-015C-4EAC-A139-4C3303990129}" srcOrd="0" destOrd="0" presId="urn:microsoft.com/office/officeart/2005/8/layout/hierarchy2"/>
    <dgm:cxn modelId="{69572CA3-82E2-4F5E-A2D3-2FF14032BEAF}" type="presParOf" srcId="{E01DDB4A-99C3-4E13-A9FD-387DC3CE4F9F}" destId="{9DA6E452-5C7C-47FD-8EEC-CB51AD7987AC}" srcOrd="1" destOrd="0" presId="urn:microsoft.com/office/officeart/2005/8/layout/hierarchy2"/>
    <dgm:cxn modelId="{3C4D04D3-A77C-45EA-8581-FF174DF7C235}" type="presParOf" srcId="{9DA6E452-5C7C-47FD-8EEC-CB51AD7987AC}" destId="{0D1C0B1F-EAE0-4465-8CC6-03187FDF275E}" srcOrd="0" destOrd="0" presId="urn:microsoft.com/office/officeart/2005/8/layout/hierarchy2"/>
    <dgm:cxn modelId="{8564C87B-C4C9-4452-97FD-653D3AE41F5C}" type="presParOf" srcId="{0D1C0B1F-EAE0-4465-8CC6-03187FDF275E}" destId="{F98F0B0E-64E3-4939-A8D1-B3ED8F129364}" srcOrd="0" destOrd="0" presId="urn:microsoft.com/office/officeart/2005/8/layout/hierarchy2"/>
    <dgm:cxn modelId="{6CA75656-68AF-4D04-8B15-D391A12C5166}" type="presParOf" srcId="{9DA6E452-5C7C-47FD-8EEC-CB51AD7987AC}" destId="{E185EA06-7E8B-47E9-830C-E54B4423CCD4}" srcOrd="1" destOrd="0" presId="urn:microsoft.com/office/officeart/2005/8/layout/hierarchy2"/>
    <dgm:cxn modelId="{AD19F599-0BFA-4898-AE65-D51DD044B7AF}" type="presParOf" srcId="{E185EA06-7E8B-47E9-830C-E54B4423CCD4}" destId="{EAA96686-2F98-4C08-92A2-323ABE12C440}" srcOrd="0" destOrd="0" presId="urn:microsoft.com/office/officeart/2005/8/layout/hierarchy2"/>
    <dgm:cxn modelId="{2724E916-654B-49D8-B620-16C0573D5230}" type="presParOf" srcId="{E185EA06-7E8B-47E9-830C-E54B4423CCD4}" destId="{2AA6437A-0037-4373-BF33-40057C1A023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B535A2F-3AF8-4F03-860A-6CCF78CFDFA9}" type="doc">
      <dgm:prSet loTypeId="urn:microsoft.com/office/officeart/2005/8/layout/hProcess11" loCatId="process" qsTypeId="urn:microsoft.com/office/officeart/2005/8/quickstyle/simple1" qsCatId="simple" csTypeId="urn:microsoft.com/office/officeart/2005/8/colors/accent2_4" csCatId="accent2" phldr="1"/>
      <dgm:spPr/>
    </dgm:pt>
    <dgm:pt modelId="{74B903C5-BBBF-4B20-94C2-1EA857F8FC00}">
      <dgm:prSet phldrT="[Texto]" custT="1"/>
      <dgm:spPr/>
      <dgm:t>
        <a:bodyPr/>
        <a:lstStyle/>
        <a:p>
          <a:r>
            <a:rPr lang="es-EC" sz="1800" dirty="0">
              <a:latin typeface="Bookman Old Style" panose="02050604050505020204" pitchFamily="18" charset="0"/>
            </a:rPr>
            <a:t>Confiabilidad</a:t>
          </a:r>
        </a:p>
      </dgm:t>
    </dgm:pt>
    <dgm:pt modelId="{C764875A-2563-4A0D-9838-F7947CCDDFDC}" type="parTrans" cxnId="{90842274-03EC-44AE-A118-CE201F9338A9}">
      <dgm:prSet/>
      <dgm:spPr/>
      <dgm:t>
        <a:bodyPr/>
        <a:lstStyle/>
        <a:p>
          <a:endParaRPr lang="es-EC" sz="2000">
            <a:latin typeface="Bookman Old Style" panose="02050604050505020204" pitchFamily="18" charset="0"/>
          </a:endParaRPr>
        </a:p>
      </dgm:t>
    </dgm:pt>
    <dgm:pt modelId="{CFD44F7C-F1DE-4F30-9B03-2F4355D6829A}" type="sibTrans" cxnId="{90842274-03EC-44AE-A118-CE201F9338A9}">
      <dgm:prSet/>
      <dgm:spPr/>
      <dgm:t>
        <a:bodyPr/>
        <a:lstStyle/>
        <a:p>
          <a:endParaRPr lang="es-EC" sz="2000">
            <a:latin typeface="Bookman Old Style" panose="02050604050505020204" pitchFamily="18" charset="0"/>
          </a:endParaRPr>
        </a:p>
      </dgm:t>
    </dgm:pt>
    <dgm:pt modelId="{148846E9-B932-4F4B-8F7A-158550F37072}">
      <dgm:prSet phldrT="[Texto]" custT="1"/>
      <dgm:spPr/>
      <dgm:t>
        <a:bodyPr/>
        <a:lstStyle/>
        <a:p>
          <a:r>
            <a:rPr lang="es-EC" sz="1800" dirty="0">
              <a:latin typeface="Bookman Old Style" panose="02050604050505020204" pitchFamily="18" charset="0"/>
            </a:rPr>
            <a:t>Validez</a:t>
          </a:r>
        </a:p>
      </dgm:t>
    </dgm:pt>
    <dgm:pt modelId="{09C49F1C-B569-4EC9-BC22-CE3212C86C4E}" type="parTrans" cxnId="{D5BCE2CF-7BC1-453E-83DC-0F846FE3B1DD}">
      <dgm:prSet/>
      <dgm:spPr/>
      <dgm:t>
        <a:bodyPr/>
        <a:lstStyle/>
        <a:p>
          <a:endParaRPr lang="es-EC" sz="2000">
            <a:latin typeface="Bookman Old Style" panose="02050604050505020204" pitchFamily="18" charset="0"/>
          </a:endParaRPr>
        </a:p>
      </dgm:t>
    </dgm:pt>
    <dgm:pt modelId="{86A8F4BF-2535-4318-AC37-C6A93427385D}" type="sibTrans" cxnId="{D5BCE2CF-7BC1-453E-83DC-0F846FE3B1DD}">
      <dgm:prSet/>
      <dgm:spPr/>
      <dgm:t>
        <a:bodyPr/>
        <a:lstStyle/>
        <a:p>
          <a:endParaRPr lang="es-EC" sz="2000">
            <a:latin typeface="Bookman Old Style" panose="02050604050505020204" pitchFamily="18" charset="0"/>
          </a:endParaRPr>
        </a:p>
      </dgm:t>
    </dgm:pt>
    <dgm:pt modelId="{FA3F80E6-E40F-4946-833D-5E801E6A38DA}">
      <dgm:prSet phldrT="[Texto]" custT="1"/>
      <dgm:spPr/>
      <dgm:t>
        <a:bodyPr/>
        <a:lstStyle/>
        <a:p>
          <a:r>
            <a:rPr lang="es-EC" sz="1800" dirty="0">
              <a:latin typeface="Bookman Old Style" panose="02050604050505020204" pitchFamily="18" charset="0"/>
            </a:rPr>
            <a:t>Objetividad</a:t>
          </a:r>
        </a:p>
      </dgm:t>
    </dgm:pt>
    <dgm:pt modelId="{71909C75-3945-42F5-AB59-DE4642C8FF0D}" type="parTrans" cxnId="{D2DA9A29-16A4-451B-A067-3A04E01A68F4}">
      <dgm:prSet/>
      <dgm:spPr/>
      <dgm:t>
        <a:bodyPr/>
        <a:lstStyle/>
        <a:p>
          <a:endParaRPr lang="es-EC" sz="2000">
            <a:latin typeface="Bookman Old Style" panose="02050604050505020204" pitchFamily="18" charset="0"/>
          </a:endParaRPr>
        </a:p>
      </dgm:t>
    </dgm:pt>
    <dgm:pt modelId="{59CA2DB9-85C2-461C-AF9B-8E77DFE98A8B}" type="sibTrans" cxnId="{D2DA9A29-16A4-451B-A067-3A04E01A68F4}">
      <dgm:prSet/>
      <dgm:spPr/>
      <dgm:t>
        <a:bodyPr/>
        <a:lstStyle/>
        <a:p>
          <a:endParaRPr lang="es-EC" sz="2000">
            <a:latin typeface="Bookman Old Style" panose="02050604050505020204" pitchFamily="18" charset="0"/>
          </a:endParaRPr>
        </a:p>
      </dgm:t>
    </dgm:pt>
    <dgm:pt modelId="{BC850ED1-5E36-4A3D-B69D-75F00793F7E3}" type="pres">
      <dgm:prSet presAssocID="{3B535A2F-3AF8-4F03-860A-6CCF78CFDFA9}" presName="Name0" presStyleCnt="0">
        <dgm:presLayoutVars>
          <dgm:dir/>
          <dgm:resizeHandles val="exact"/>
        </dgm:presLayoutVars>
      </dgm:prSet>
      <dgm:spPr/>
    </dgm:pt>
    <dgm:pt modelId="{E5256B27-E453-40FB-A3D6-5238C9C724AD}" type="pres">
      <dgm:prSet presAssocID="{3B535A2F-3AF8-4F03-860A-6CCF78CFDFA9}" presName="arrow" presStyleLbl="bgShp" presStyleIdx="0" presStyleCnt="1" custLinFactNeighborY="8985"/>
      <dgm:spPr/>
    </dgm:pt>
    <dgm:pt modelId="{BDD71884-AC13-47DF-9A53-D01B105FACA3}" type="pres">
      <dgm:prSet presAssocID="{3B535A2F-3AF8-4F03-860A-6CCF78CFDFA9}" presName="points" presStyleCnt="0"/>
      <dgm:spPr/>
    </dgm:pt>
    <dgm:pt modelId="{905C5D67-731B-482F-B935-96BA0D27DC31}" type="pres">
      <dgm:prSet presAssocID="{74B903C5-BBBF-4B20-94C2-1EA857F8FC00}" presName="compositeA" presStyleCnt="0"/>
      <dgm:spPr/>
    </dgm:pt>
    <dgm:pt modelId="{450B2F93-7055-4CE1-B307-47AF5D366A81}" type="pres">
      <dgm:prSet presAssocID="{74B903C5-BBBF-4B20-94C2-1EA857F8FC00}" presName="textA" presStyleLbl="revTx" presStyleIdx="0" presStyleCnt="3" custLinFactNeighborX="-1681" custLinFactNeighborY="17681">
        <dgm:presLayoutVars>
          <dgm:bulletEnabled val="1"/>
        </dgm:presLayoutVars>
      </dgm:prSet>
      <dgm:spPr/>
    </dgm:pt>
    <dgm:pt modelId="{EE85BD8C-2240-46E3-A67E-54F49F278264}" type="pres">
      <dgm:prSet presAssocID="{74B903C5-BBBF-4B20-94C2-1EA857F8FC00}" presName="circleA" presStyleLbl="node1" presStyleIdx="0" presStyleCnt="3"/>
      <dgm:spPr/>
    </dgm:pt>
    <dgm:pt modelId="{3FADCAB7-973F-449D-85D7-F4A1BDF4C4DB}" type="pres">
      <dgm:prSet presAssocID="{74B903C5-BBBF-4B20-94C2-1EA857F8FC00}" presName="spaceA" presStyleCnt="0"/>
      <dgm:spPr/>
    </dgm:pt>
    <dgm:pt modelId="{0DCD7DB6-128A-45B6-AA6C-AD290AC1304C}" type="pres">
      <dgm:prSet presAssocID="{CFD44F7C-F1DE-4F30-9B03-2F4355D6829A}" presName="space" presStyleCnt="0"/>
      <dgm:spPr/>
    </dgm:pt>
    <dgm:pt modelId="{2208243D-E645-481D-A3C8-1A64621CE898}" type="pres">
      <dgm:prSet presAssocID="{148846E9-B932-4F4B-8F7A-158550F37072}" presName="compositeB" presStyleCnt="0"/>
      <dgm:spPr/>
    </dgm:pt>
    <dgm:pt modelId="{6FC08D95-886A-4C13-96F7-41E5ED8C3F39}" type="pres">
      <dgm:prSet presAssocID="{148846E9-B932-4F4B-8F7A-158550F37072}" presName="textB" presStyleLbl="revTx" presStyleIdx="1" presStyleCnt="3">
        <dgm:presLayoutVars>
          <dgm:bulletEnabled val="1"/>
        </dgm:presLayoutVars>
      </dgm:prSet>
      <dgm:spPr/>
    </dgm:pt>
    <dgm:pt modelId="{B64CAB94-0D86-4EFC-959C-F9D9D79BDEF9}" type="pres">
      <dgm:prSet presAssocID="{148846E9-B932-4F4B-8F7A-158550F37072}" presName="circleB" presStyleLbl="node1" presStyleIdx="1" presStyleCnt="3"/>
      <dgm:spPr/>
    </dgm:pt>
    <dgm:pt modelId="{A72BCAA2-3B52-45C3-BB41-B7AE7E621F14}" type="pres">
      <dgm:prSet presAssocID="{148846E9-B932-4F4B-8F7A-158550F37072}" presName="spaceB" presStyleCnt="0"/>
      <dgm:spPr/>
    </dgm:pt>
    <dgm:pt modelId="{D4B5F383-F50F-465D-BD0B-4E0A54F1DBA8}" type="pres">
      <dgm:prSet presAssocID="{86A8F4BF-2535-4318-AC37-C6A93427385D}" presName="space" presStyleCnt="0"/>
      <dgm:spPr/>
    </dgm:pt>
    <dgm:pt modelId="{5C341484-95FF-4042-A0A2-EB1D73DC4652}" type="pres">
      <dgm:prSet presAssocID="{FA3F80E6-E40F-4946-833D-5E801E6A38DA}" presName="compositeA" presStyleCnt="0"/>
      <dgm:spPr/>
    </dgm:pt>
    <dgm:pt modelId="{4080DA8D-7A24-4B85-B60C-EA949B6DFBDC}" type="pres">
      <dgm:prSet presAssocID="{FA3F80E6-E40F-4946-833D-5E801E6A38DA}" presName="textA" presStyleLbl="revTx" presStyleIdx="2" presStyleCnt="3" custLinFactNeighborX="-667" custLinFactNeighborY="23061">
        <dgm:presLayoutVars>
          <dgm:bulletEnabled val="1"/>
        </dgm:presLayoutVars>
      </dgm:prSet>
      <dgm:spPr/>
    </dgm:pt>
    <dgm:pt modelId="{86D12B93-0D3A-44C2-B1B4-3ACEEF3D31F7}" type="pres">
      <dgm:prSet presAssocID="{FA3F80E6-E40F-4946-833D-5E801E6A38DA}" presName="circleA" presStyleLbl="node1" presStyleIdx="2" presStyleCnt="3"/>
      <dgm:spPr/>
    </dgm:pt>
    <dgm:pt modelId="{111EE267-0F84-4413-A384-E89B1C38DECF}" type="pres">
      <dgm:prSet presAssocID="{FA3F80E6-E40F-4946-833D-5E801E6A38DA}" presName="spaceA" presStyleCnt="0"/>
      <dgm:spPr/>
    </dgm:pt>
  </dgm:ptLst>
  <dgm:cxnLst>
    <dgm:cxn modelId="{A8124419-35D2-46F2-9698-C5A210351D05}" type="presOf" srcId="{74B903C5-BBBF-4B20-94C2-1EA857F8FC00}" destId="{450B2F93-7055-4CE1-B307-47AF5D366A81}" srcOrd="0" destOrd="0" presId="urn:microsoft.com/office/officeart/2005/8/layout/hProcess11"/>
    <dgm:cxn modelId="{D2DA9A29-16A4-451B-A067-3A04E01A68F4}" srcId="{3B535A2F-3AF8-4F03-860A-6CCF78CFDFA9}" destId="{FA3F80E6-E40F-4946-833D-5E801E6A38DA}" srcOrd="2" destOrd="0" parTransId="{71909C75-3945-42F5-AB59-DE4642C8FF0D}" sibTransId="{59CA2DB9-85C2-461C-AF9B-8E77DFE98A8B}"/>
    <dgm:cxn modelId="{90842274-03EC-44AE-A118-CE201F9338A9}" srcId="{3B535A2F-3AF8-4F03-860A-6CCF78CFDFA9}" destId="{74B903C5-BBBF-4B20-94C2-1EA857F8FC00}" srcOrd="0" destOrd="0" parTransId="{C764875A-2563-4A0D-9838-F7947CCDDFDC}" sibTransId="{CFD44F7C-F1DE-4F30-9B03-2F4355D6829A}"/>
    <dgm:cxn modelId="{07A3D37A-54CF-48C6-BEF7-D5D012CDDF6E}" type="presOf" srcId="{3B535A2F-3AF8-4F03-860A-6CCF78CFDFA9}" destId="{BC850ED1-5E36-4A3D-B69D-75F00793F7E3}" srcOrd="0" destOrd="0" presId="urn:microsoft.com/office/officeart/2005/8/layout/hProcess11"/>
    <dgm:cxn modelId="{0B19ACB3-3A15-4257-A219-3C8D325E53F3}" type="presOf" srcId="{148846E9-B932-4F4B-8F7A-158550F37072}" destId="{6FC08D95-886A-4C13-96F7-41E5ED8C3F39}" srcOrd="0" destOrd="0" presId="urn:microsoft.com/office/officeart/2005/8/layout/hProcess11"/>
    <dgm:cxn modelId="{101B59B7-8596-4909-AEA6-9920266E9AA8}" type="presOf" srcId="{FA3F80E6-E40F-4946-833D-5E801E6A38DA}" destId="{4080DA8D-7A24-4B85-B60C-EA949B6DFBDC}" srcOrd="0" destOrd="0" presId="urn:microsoft.com/office/officeart/2005/8/layout/hProcess11"/>
    <dgm:cxn modelId="{D5BCE2CF-7BC1-453E-83DC-0F846FE3B1DD}" srcId="{3B535A2F-3AF8-4F03-860A-6CCF78CFDFA9}" destId="{148846E9-B932-4F4B-8F7A-158550F37072}" srcOrd="1" destOrd="0" parTransId="{09C49F1C-B569-4EC9-BC22-CE3212C86C4E}" sibTransId="{86A8F4BF-2535-4318-AC37-C6A93427385D}"/>
    <dgm:cxn modelId="{4CBAE805-F1B4-4861-A4B8-C23BDBF827D6}" type="presParOf" srcId="{BC850ED1-5E36-4A3D-B69D-75F00793F7E3}" destId="{E5256B27-E453-40FB-A3D6-5238C9C724AD}" srcOrd="0" destOrd="0" presId="urn:microsoft.com/office/officeart/2005/8/layout/hProcess11"/>
    <dgm:cxn modelId="{2F944853-3A23-4558-BA43-BF2008D08521}" type="presParOf" srcId="{BC850ED1-5E36-4A3D-B69D-75F00793F7E3}" destId="{BDD71884-AC13-47DF-9A53-D01B105FACA3}" srcOrd="1" destOrd="0" presId="urn:microsoft.com/office/officeart/2005/8/layout/hProcess11"/>
    <dgm:cxn modelId="{BA80D182-8F0A-4FC9-BF22-601E7B5C9518}" type="presParOf" srcId="{BDD71884-AC13-47DF-9A53-D01B105FACA3}" destId="{905C5D67-731B-482F-B935-96BA0D27DC31}" srcOrd="0" destOrd="0" presId="urn:microsoft.com/office/officeart/2005/8/layout/hProcess11"/>
    <dgm:cxn modelId="{33FACD1C-92DC-45D5-9BC2-66BAF39CF4ED}" type="presParOf" srcId="{905C5D67-731B-482F-B935-96BA0D27DC31}" destId="{450B2F93-7055-4CE1-B307-47AF5D366A81}" srcOrd="0" destOrd="0" presId="urn:microsoft.com/office/officeart/2005/8/layout/hProcess11"/>
    <dgm:cxn modelId="{3D629980-8E7F-4FFB-8475-7BB1FB042C88}" type="presParOf" srcId="{905C5D67-731B-482F-B935-96BA0D27DC31}" destId="{EE85BD8C-2240-46E3-A67E-54F49F278264}" srcOrd="1" destOrd="0" presId="urn:microsoft.com/office/officeart/2005/8/layout/hProcess11"/>
    <dgm:cxn modelId="{7D034084-75E4-47D3-A928-BA0B3A80F573}" type="presParOf" srcId="{905C5D67-731B-482F-B935-96BA0D27DC31}" destId="{3FADCAB7-973F-449D-85D7-F4A1BDF4C4DB}" srcOrd="2" destOrd="0" presId="urn:microsoft.com/office/officeart/2005/8/layout/hProcess11"/>
    <dgm:cxn modelId="{DC5DAF02-01A8-4756-989C-E79592A824C9}" type="presParOf" srcId="{BDD71884-AC13-47DF-9A53-D01B105FACA3}" destId="{0DCD7DB6-128A-45B6-AA6C-AD290AC1304C}" srcOrd="1" destOrd="0" presId="urn:microsoft.com/office/officeart/2005/8/layout/hProcess11"/>
    <dgm:cxn modelId="{FAA2AD59-0C78-4C7E-B237-BE938DA774FF}" type="presParOf" srcId="{BDD71884-AC13-47DF-9A53-D01B105FACA3}" destId="{2208243D-E645-481D-A3C8-1A64621CE898}" srcOrd="2" destOrd="0" presId="urn:microsoft.com/office/officeart/2005/8/layout/hProcess11"/>
    <dgm:cxn modelId="{1E094F1C-7C60-49F8-BC05-9DE3D41A3A3D}" type="presParOf" srcId="{2208243D-E645-481D-A3C8-1A64621CE898}" destId="{6FC08D95-886A-4C13-96F7-41E5ED8C3F39}" srcOrd="0" destOrd="0" presId="urn:microsoft.com/office/officeart/2005/8/layout/hProcess11"/>
    <dgm:cxn modelId="{D5307930-E4D7-443F-985B-5F012DFDB856}" type="presParOf" srcId="{2208243D-E645-481D-A3C8-1A64621CE898}" destId="{B64CAB94-0D86-4EFC-959C-F9D9D79BDEF9}" srcOrd="1" destOrd="0" presId="urn:microsoft.com/office/officeart/2005/8/layout/hProcess11"/>
    <dgm:cxn modelId="{F113D3D7-3112-4541-805A-7D8EC809DDBE}" type="presParOf" srcId="{2208243D-E645-481D-A3C8-1A64621CE898}" destId="{A72BCAA2-3B52-45C3-BB41-B7AE7E621F14}" srcOrd="2" destOrd="0" presId="urn:microsoft.com/office/officeart/2005/8/layout/hProcess11"/>
    <dgm:cxn modelId="{56C4C5D5-784A-424F-BE03-C51FA3459DED}" type="presParOf" srcId="{BDD71884-AC13-47DF-9A53-D01B105FACA3}" destId="{D4B5F383-F50F-465D-BD0B-4E0A54F1DBA8}" srcOrd="3" destOrd="0" presId="urn:microsoft.com/office/officeart/2005/8/layout/hProcess11"/>
    <dgm:cxn modelId="{C2AB4743-64AF-4322-BF4F-B626EDBFE0C4}" type="presParOf" srcId="{BDD71884-AC13-47DF-9A53-D01B105FACA3}" destId="{5C341484-95FF-4042-A0A2-EB1D73DC4652}" srcOrd="4" destOrd="0" presId="urn:microsoft.com/office/officeart/2005/8/layout/hProcess11"/>
    <dgm:cxn modelId="{05D206A9-8374-47C7-AF38-36FB1E857366}" type="presParOf" srcId="{5C341484-95FF-4042-A0A2-EB1D73DC4652}" destId="{4080DA8D-7A24-4B85-B60C-EA949B6DFBDC}" srcOrd="0" destOrd="0" presId="urn:microsoft.com/office/officeart/2005/8/layout/hProcess11"/>
    <dgm:cxn modelId="{4AFF4B4A-0378-4B6F-989F-54D5CA5BC765}" type="presParOf" srcId="{5C341484-95FF-4042-A0A2-EB1D73DC4652}" destId="{86D12B93-0D3A-44C2-B1B4-3ACEEF3D31F7}" srcOrd="1" destOrd="0" presId="urn:microsoft.com/office/officeart/2005/8/layout/hProcess11"/>
    <dgm:cxn modelId="{992DC7A3-6F66-4BE4-86BB-34024C32254E}" type="presParOf" srcId="{5C341484-95FF-4042-A0A2-EB1D73DC4652}" destId="{111EE267-0F84-4413-A384-E89B1C38DECF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75802CB-7BE4-B94C-A129-DE684C72648B}" type="doc">
      <dgm:prSet loTypeId="urn:microsoft.com/office/officeart/2008/layout/RadialCluster" loCatId="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0820BBC-614C-AD42-9690-BCFA084CCCF8}">
      <dgm:prSet phldrT="[Text]"/>
      <dgm:spPr/>
      <dgm:t>
        <a:bodyPr/>
        <a:lstStyle/>
        <a:p>
          <a:pPr algn="ctr"/>
          <a:r>
            <a:rPr lang="en-US" dirty="0">
              <a:latin typeface="Bookman Old Style" panose="02050604050505020204" pitchFamily="18" charset="0"/>
            </a:rPr>
            <a:t>UH</a:t>
          </a:r>
        </a:p>
      </dgm:t>
    </dgm:pt>
    <dgm:pt modelId="{3897F666-57FC-CC44-BC79-5ABCD96FA61F}" type="parTrans" cxnId="{F895EE47-C7D0-484B-9CFA-BB3B0D7C5A44}">
      <dgm:prSet/>
      <dgm:spPr/>
      <dgm:t>
        <a:bodyPr/>
        <a:lstStyle/>
        <a:p>
          <a:pPr algn="ctr"/>
          <a:endParaRPr lang="en-US">
            <a:latin typeface="Bookman Old Style" panose="02050604050505020204" pitchFamily="18" charset="0"/>
          </a:endParaRPr>
        </a:p>
      </dgm:t>
    </dgm:pt>
    <dgm:pt modelId="{BBF60A0B-DEA7-8145-9994-8A01437EE5E2}" type="sibTrans" cxnId="{F895EE47-C7D0-484B-9CFA-BB3B0D7C5A44}">
      <dgm:prSet/>
      <dgm:spPr/>
      <dgm:t>
        <a:bodyPr/>
        <a:lstStyle/>
        <a:p>
          <a:pPr algn="ctr"/>
          <a:endParaRPr lang="en-US">
            <a:latin typeface="Bookman Old Style" panose="02050604050505020204" pitchFamily="18" charset="0"/>
          </a:endParaRPr>
        </a:p>
      </dgm:t>
    </dgm:pt>
    <dgm:pt modelId="{4088B0C1-1FF9-5B45-8DA0-3BAC839AD50E}">
      <dgm:prSet phldrT="[Text]" custT="1"/>
      <dgm:spPr>
        <a:solidFill>
          <a:srgbClr val="660066"/>
        </a:solidFill>
      </dgm:spPr>
      <dgm:t>
        <a:bodyPr/>
        <a:lstStyle/>
        <a:p>
          <a:pPr algn="ctr"/>
          <a:r>
            <a:rPr lang="en-US" sz="2400" dirty="0">
              <a:latin typeface="Bookman Old Style" panose="02050604050505020204" pitchFamily="18" charset="0"/>
            </a:rPr>
            <a:t>DPs</a:t>
          </a:r>
        </a:p>
        <a:p>
          <a:pPr algn="ctr"/>
          <a:r>
            <a:rPr lang="en-US" sz="2400" dirty="0">
              <a:latin typeface="Bookman Old Style" panose="02050604050505020204" pitchFamily="18" charset="0"/>
            </a:rPr>
            <a:t>(PDs)</a:t>
          </a:r>
        </a:p>
      </dgm:t>
    </dgm:pt>
    <dgm:pt modelId="{E3842123-2301-904A-A20A-A6350BB1C8C4}" type="parTrans" cxnId="{5FC698AA-9FFB-BB4C-A0DA-0E07F263E36F}">
      <dgm:prSet/>
      <dgm:spPr/>
      <dgm:t>
        <a:bodyPr/>
        <a:lstStyle/>
        <a:p>
          <a:pPr algn="ctr"/>
          <a:endParaRPr lang="en-US">
            <a:latin typeface="Bookman Old Style" panose="02050604050505020204" pitchFamily="18" charset="0"/>
          </a:endParaRPr>
        </a:p>
      </dgm:t>
    </dgm:pt>
    <dgm:pt modelId="{E24422AC-F160-1F4D-A26F-8F0758DDBE64}" type="sibTrans" cxnId="{5FC698AA-9FFB-BB4C-A0DA-0E07F263E36F}">
      <dgm:prSet/>
      <dgm:spPr/>
      <dgm:t>
        <a:bodyPr/>
        <a:lstStyle/>
        <a:p>
          <a:pPr algn="ctr"/>
          <a:endParaRPr lang="en-US">
            <a:latin typeface="Bookman Old Style" panose="02050604050505020204" pitchFamily="18" charset="0"/>
          </a:endParaRPr>
        </a:p>
      </dgm:t>
    </dgm:pt>
    <dgm:pt modelId="{2EBA5438-0E30-E642-8542-5F672D7F34B5}">
      <dgm:prSet phldrT="[Text]"/>
      <dgm:spPr/>
      <dgm:t>
        <a:bodyPr/>
        <a:lstStyle/>
        <a:p>
          <a:pPr algn="ctr"/>
          <a:r>
            <a:rPr lang="es-ES_tradnl" noProof="0">
              <a:latin typeface="Bookman Old Style" panose="02050604050505020204" pitchFamily="18" charset="0"/>
            </a:rPr>
            <a:t>Citas (Quotes)</a:t>
          </a:r>
        </a:p>
      </dgm:t>
    </dgm:pt>
    <dgm:pt modelId="{27EB45F9-1112-7D49-9D5F-6AA1AEF3793F}" type="parTrans" cxnId="{F5E1B3EA-610D-8749-B91A-5E7AF26CDA3B}">
      <dgm:prSet/>
      <dgm:spPr/>
      <dgm:t>
        <a:bodyPr/>
        <a:lstStyle/>
        <a:p>
          <a:pPr algn="ctr"/>
          <a:endParaRPr lang="en-US">
            <a:latin typeface="Bookman Old Style" panose="02050604050505020204" pitchFamily="18" charset="0"/>
          </a:endParaRPr>
        </a:p>
      </dgm:t>
    </dgm:pt>
    <dgm:pt modelId="{AF18005A-BD3B-5041-B187-3B09920F7D0A}" type="sibTrans" cxnId="{F5E1B3EA-610D-8749-B91A-5E7AF26CDA3B}">
      <dgm:prSet/>
      <dgm:spPr/>
      <dgm:t>
        <a:bodyPr/>
        <a:lstStyle/>
        <a:p>
          <a:pPr algn="ctr"/>
          <a:endParaRPr lang="en-US">
            <a:latin typeface="Bookman Old Style" panose="02050604050505020204" pitchFamily="18" charset="0"/>
          </a:endParaRPr>
        </a:p>
      </dgm:t>
    </dgm:pt>
    <dgm:pt modelId="{F2840B13-A2CB-7844-B9CC-4B7B54427D45}">
      <dgm:prSet/>
      <dgm:spPr>
        <a:solidFill>
          <a:srgbClr val="FF6600"/>
        </a:solidFill>
      </dgm:spPr>
      <dgm:t>
        <a:bodyPr/>
        <a:lstStyle/>
        <a:p>
          <a:pPr algn="ctr"/>
          <a:r>
            <a:rPr lang="es-ES_tradnl" noProof="0">
              <a:latin typeface="Bookman Old Style" panose="02050604050505020204" pitchFamily="18" charset="0"/>
            </a:rPr>
            <a:t>Códigos (Codes)</a:t>
          </a:r>
        </a:p>
      </dgm:t>
    </dgm:pt>
    <dgm:pt modelId="{E54074A2-26CC-2844-A36D-DFD0610BC2BF}" type="parTrans" cxnId="{F5C527A6-AA19-F341-AD81-411B05B6CED6}">
      <dgm:prSet/>
      <dgm:spPr/>
      <dgm:t>
        <a:bodyPr/>
        <a:lstStyle/>
        <a:p>
          <a:pPr algn="ctr"/>
          <a:endParaRPr lang="en-US">
            <a:latin typeface="Bookman Old Style" panose="02050604050505020204" pitchFamily="18" charset="0"/>
          </a:endParaRPr>
        </a:p>
      </dgm:t>
    </dgm:pt>
    <dgm:pt modelId="{E7614599-83EE-B74A-8BD8-9C8B3ABB2B94}" type="sibTrans" cxnId="{F5C527A6-AA19-F341-AD81-411B05B6CED6}">
      <dgm:prSet/>
      <dgm:spPr/>
      <dgm:t>
        <a:bodyPr/>
        <a:lstStyle/>
        <a:p>
          <a:pPr algn="ctr"/>
          <a:endParaRPr lang="en-US">
            <a:latin typeface="Bookman Old Style" panose="02050604050505020204" pitchFamily="18" charset="0"/>
          </a:endParaRPr>
        </a:p>
      </dgm:t>
    </dgm:pt>
    <dgm:pt modelId="{D92D5EA9-4CB2-9F4B-AF2C-EE7074805927}">
      <dgm:prSet/>
      <dgm:spPr>
        <a:solidFill>
          <a:srgbClr val="3366FF"/>
        </a:solidFill>
      </dgm:spPr>
      <dgm:t>
        <a:bodyPr/>
        <a:lstStyle/>
        <a:p>
          <a:pPr algn="ctr"/>
          <a:r>
            <a:rPr lang="es-ES_tradnl" noProof="0">
              <a:latin typeface="Bookman Old Style" panose="02050604050505020204" pitchFamily="18" charset="0"/>
            </a:rPr>
            <a:t>Familias (Families)</a:t>
          </a:r>
        </a:p>
      </dgm:t>
    </dgm:pt>
    <dgm:pt modelId="{7E8A21CD-3F17-9E4C-853B-76621563FE16}" type="parTrans" cxnId="{F7C0B7EC-A63B-C940-8CEB-B95B22B7499E}">
      <dgm:prSet/>
      <dgm:spPr/>
      <dgm:t>
        <a:bodyPr/>
        <a:lstStyle/>
        <a:p>
          <a:pPr algn="ctr"/>
          <a:endParaRPr lang="en-US">
            <a:latin typeface="Bookman Old Style" panose="02050604050505020204" pitchFamily="18" charset="0"/>
          </a:endParaRPr>
        </a:p>
      </dgm:t>
    </dgm:pt>
    <dgm:pt modelId="{DF5E5B30-936C-FD4F-847B-36E80B57A41A}" type="sibTrans" cxnId="{F7C0B7EC-A63B-C940-8CEB-B95B22B7499E}">
      <dgm:prSet/>
      <dgm:spPr/>
      <dgm:t>
        <a:bodyPr/>
        <a:lstStyle/>
        <a:p>
          <a:pPr algn="ctr"/>
          <a:endParaRPr lang="en-US">
            <a:latin typeface="Bookman Old Style" panose="02050604050505020204" pitchFamily="18" charset="0"/>
          </a:endParaRPr>
        </a:p>
      </dgm:t>
    </dgm:pt>
    <dgm:pt modelId="{480FF939-E8DC-A246-95A2-12D38830E7E8}">
      <dgm:prSet/>
      <dgm:spPr>
        <a:solidFill>
          <a:schemeClr val="accent1">
            <a:lumMod val="25000"/>
          </a:schemeClr>
        </a:solidFill>
      </dgm:spPr>
      <dgm:t>
        <a:bodyPr/>
        <a:lstStyle/>
        <a:p>
          <a:pPr algn="ctr"/>
          <a:r>
            <a:rPr lang="es-ES_tradnl" noProof="0" dirty="0">
              <a:latin typeface="Bookman Old Style" panose="02050604050505020204" pitchFamily="18" charset="0"/>
            </a:rPr>
            <a:t>Redes</a:t>
          </a:r>
        </a:p>
        <a:p>
          <a:pPr algn="ctr"/>
          <a:r>
            <a:rPr lang="es-ES_tradnl" noProof="0" dirty="0">
              <a:latin typeface="Bookman Old Style" panose="02050604050505020204" pitchFamily="18" charset="0"/>
            </a:rPr>
            <a:t>(Networks)</a:t>
          </a:r>
        </a:p>
      </dgm:t>
    </dgm:pt>
    <dgm:pt modelId="{4EEE4DC4-3E59-FF41-A2D3-72ACD3A588CC}" type="parTrans" cxnId="{613B65A0-B0D1-DE43-BD71-299CB0C1C7C7}">
      <dgm:prSet/>
      <dgm:spPr/>
      <dgm:t>
        <a:bodyPr/>
        <a:lstStyle/>
        <a:p>
          <a:pPr algn="ctr"/>
          <a:endParaRPr lang="en-US">
            <a:latin typeface="Bookman Old Style" panose="02050604050505020204" pitchFamily="18" charset="0"/>
          </a:endParaRPr>
        </a:p>
      </dgm:t>
    </dgm:pt>
    <dgm:pt modelId="{69EA5465-A148-1248-AD8B-D875E6AA73A5}" type="sibTrans" cxnId="{613B65A0-B0D1-DE43-BD71-299CB0C1C7C7}">
      <dgm:prSet/>
      <dgm:spPr/>
      <dgm:t>
        <a:bodyPr/>
        <a:lstStyle/>
        <a:p>
          <a:pPr algn="ctr"/>
          <a:endParaRPr lang="en-US">
            <a:latin typeface="Bookman Old Style" panose="02050604050505020204" pitchFamily="18" charset="0"/>
          </a:endParaRPr>
        </a:p>
      </dgm:t>
    </dgm:pt>
    <dgm:pt modelId="{DD7ADD98-1042-6949-A3EE-7BBD54EDE840}">
      <dgm:prSet/>
      <dgm:spPr>
        <a:solidFill>
          <a:srgbClr val="008000"/>
        </a:solidFill>
      </dgm:spPr>
      <dgm:t>
        <a:bodyPr/>
        <a:lstStyle/>
        <a:p>
          <a:pPr algn="ctr"/>
          <a:r>
            <a:rPr lang="en-US" dirty="0">
              <a:latin typeface="Bookman Old Style" panose="02050604050505020204" pitchFamily="18" charset="0"/>
            </a:rPr>
            <a:t>Memos</a:t>
          </a:r>
        </a:p>
      </dgm:t>
    </dgm:pt>
    <dgm:pt modelId="{017C4AEF-169D-A74D-8CEC-B3358483DE75}" type="parTrans" cxnId="{B0C7D4B5-219C-7641-9C35-4280F31BBE2F}">
      <dgm:prSet/>
      <dgm:spPr/>
      <dgm:t>
        <a:bodyPr/>
        <a:lstStyle/>
        <a:p>
          <a:pPr algn="ctr"/>
          <a:endParaRPr lang="en-US">
            <a:latin typeface="Bookman Old Style" panose="02050604050505020204" pitchFamily="18" charset="0"/>
          </a:endParaRPr>
        </a:p>
      </dgm:t>
    </dgm:pt>
    <dgm:pt modelId="{E413EA8C-3016-344B-9E8C-25F991A09B75}" type="sibTrans" cxnId="{B0C7D4B5-219C-7641-9C35-4280F31BBE2F}">
      <dgm:prSet/>
      <dgm:spPr/>
      <dgm:t>
        <a:bodyPr/>
        <a:lstStyle/>
        <a:p>
          <a:pPr algn="ctr"/>
          <a:endParaRPr lang="en-US">
            <a:latin typeface="Bookman Old Style" panose="02050604050505020204" pitchFamily="18" charset="0"/>
          </a:endParaRPr>
        </a:p>
      </dgm:t>
    </dgm:pt>
    <dgm:pt modelId="{7D161311-487D-4E48-96C4-6BF15740B0FB}" type="pres">
      <dgm:prSet presAssocID="{375802CB-7BE4-B94C-A129-DE684C72648B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9CF8A0C0-A5B8-4E4E-A2EA-C22F6ECD14E4}" type="pres">
      <dgm:prSet presAssocID="{F0820BBC-614C-AD42-9690-BCFA084CCCF8}" presName="singleCycle" presStyleCnt="0"/>
      <dgm:spPr/>
    </dgm:pt>
    <dgm:pt modelId="{DDBCDEA4-8F30-49ED-AA1C-C89B52E12B6B}" type="pres">
      <dgm:prSet presAssocID="{F0820BBC-614C-AD42-9690-BCFA084CCCF8}" presName="singleCenter" presStyleLbl="node1" presStyleIdx="0" presStyleCnt="7">
        <dgm:presLayoutVars>
          <dgm:chMax val="7"/>
          <dgm:chPref val="7"/>
        </dgm:presLayoutVars>
      </dgm:prSet>
      <dgm:spPr/>
    </dgm:pt>
    <dgm:pt modelId="{0BAF9E27-FFD2-4A8B-B252-61205E0F8C23}" type="pres">
      <dgm:prSet presAssocID="{E3842123-2301-904A-A20A-A6350BB1C8C4}" presName="Name56" presStyleLbl="parChTrans1D2" presStyleIdx="0" presStyleCnt="6"/>
      <dgm:spPr/>
    </dgm:pt>
    <dgm:pt modelId="{63776C13-CCED-44F3-8CB9-559D3803909C}" type="pres">
      <dgm:prSet presAssocID="{4088B0C1-1FF9-5B45-8DA0-3BAC839AD50E}" presName="text0" presStyleLbl="node1" presStyleIdx="1" presStyleCnt="7" custScaleX="127120">
        <dgm:presLayoutVars>
          <dgm:bulletEnabled val="1"/>
        </dgm:presLayoutVars>
      </dgm:prSet>
      <dgm:spPr/>
    </dgm:pt>
    <dgm:pt modelId="{7D562848-CB66-4816-848D-CFC958DFFBB2}" type="pres">
      <dgm:prSet presAssocID="{27EB45F9-1112-7D49-9D5F-6AA1AEF3793F}" presName="Name56" presStyleLbl="parChTrans1D2" presStyleIdx="1" presStyleCnt="6"/>
      <dgm:spPr/>
    </dgm:pt>
    <dgm:pt modelId="{01661F38-6086-4077-BC0D-55BF01532A5E}" type="pres">
      <dgm:prSet presAssocID="{2EBA5438-0E30-E642-8542-5F672D7F34B5}" presName="text0" presStyleLbl="node1" presStyleIdx="2" presStyleCnt="7" custRadScaleRad="102238" custRadScaleInc="2405">
        <dgm:presLayoutVars>
          <dgm:bulletEnabled val="1"/>
        </dgm:presLayoutVars>
      </dgm:prSet>
      <dgm:spPr/>
    </dgm:pt>
    <dgm:pt modelId="{71C4A466-6801-4AED-9783-C0782F5EFD89}" type="pres">
      <dgm:prSet presAssocID="{E54074A2-26CC-2844-A36D-DFD0610BC2BF}" presName="Name56" presStyleLbl="parChTrans1D2" presStyleIdx="2" presStyleCnt="6"/>
      <dgm:spPr/>
    </dgm:pt>
    <dgm:pt modelId="{890B4424-7FCB-4BD8-9680-D72000058950}" type="pres">
      <dgm:prSet presAssocID="{F2840B13-A2CB-7844-B9CC-4B7B54427D45}" presName="text0" presStyleLbl="node1" presStyleIdx="3" presStyleCnt="7">
        <dgm:presLayoutVars>
          <dgm:bulletEnabled val="1"/>
        </dgm:presLayoutVars>
      </dgm:prSet>
      <dgm:spPr/>
    </dgm:pt>
    <dgm:pt modelId="{7177AC8B-4404-4848-A54F-6AAA9700E52B}" type="pres">
      <dgm:prSet presAssocID="{017C4AEF-169D-A74D-8CEC-B3358483DE75}" presName="Name56" presStyleLbl="parChTrans1D2" presStyleIdx="3" presStyleCnt="6"/>
      <dgm:spPr/>
    </dgm:pt>
    <dgm:pt modelId="{AADDE7FB-9E9D-4343-A83A-2F9C3DCF62F3}" type="pres">
      <dgm:prSet presAssocID="{DD7ADD98-1042-6949-A3EE-7BBD54EDE840}" presName="text0" presStyleLbl="node1" presStyleIdx="4" presStyleCnt="7">
        <dgm:presLayoutVars>
          <dgm:bulletEnabled val="1"/>
        </dgm:presLayoutVars>
      </dgm:prSet>
      <dgm:spPr/>
    </dgm:pt>
    <dgm:pt modelId="{B2184D66-DEC9-45B7-8614-41D741A48384}" type="pres">
      <dgm:prSet presAssocID="{7E8A21CD-3F17-9E4C-853B-76621563FE16}" presName="Name56" presStyleLbl="parChTrans1D2" presStyleIdx="4" presStyleCnt="6"/>
      <dgm:spPr/>
    </dgm:pt>
    <dgm:pt modelId="{C49540B4-6A1B-4DB5-847B-080A39EC8984}" type="pres">
      <dgm:prSet presAssocID="{D92D5EA9-4CB2-9F4B-AF2C-EE7074805927}" presName="text0" presStyleLbl="node1" presStyleIdx="5" presStyleCnt="7">
        <dgm:presLayoutVars>
          <dgm:bulletEnabled val="1"/>
        </dgm:presLayoutVars>
      </dgm:prSet>
      <dgm:spPr/>
    </dgm:pt>
    <dgm:pt modelId="{4235D0DA-F11F-42AB-BF99-29F6932745C3}" type="pres">
      <dgm:prSet presAssocID="{4EEE4DC4-3E59-FF41-A2D3-72ACD3A588CC}" presName="Name56" presStyleLbl="parChTrans1D2" presStyleIdx="5" presStyleCnt="6"/>
      <dgm:spPr/>
    </dgm:pt>
    <dgm:pt modelId="{BF9E2BEC-D5EE-4896-8934-A90EAB54294E}" type="pres">
      <dgm:prSet presAssocID="{480FF939-E8DC-A246-95A2-12D38830E7E8}" presName="text0" presStyleLbl="node1" presStyleIdx="6" presStyleCnt="7">
        <dgm:presLayoutVars>
          <dgm:bulletEnabled val="1"/>
        </dgm:presLayoutVars>
      </dgm:prSet>
      <dgm:spPr/>
    </dgm:pt>
  </dgm:ptLst>
  <dgm:cxnLst>
    <dgm:cxn modelId="{70DFBD05-D695-334E-B911-E87A6283D302}" type="presOf" srcId="{27EB45F9-1112-7D49-9D5F-6AA1AEF3793F}" destId="{7D562848-CB66-4816-848D-CFC958DFFBB2}" srcOrd="0" destOrd="0" presId="urn:microsoft.com/office/officeart/2008/layout/RadialCluster"/>
    <dgm:cxn modelId="{3179B216-B1CF-D24D-BCBF-4412ED600EB9}" type="presOf" srcId="{2EBA5438-0E30-E642-8542-5F672D7F34B5}" destId="{01661F38-6086-4077-BC0D-55BF01532A5E}" srcOrd="0" destOrd="0" presId="urn:microsoft.com/office/officeart/2008/layout/RadialCluster"/>
    <dgm:cxn modelId="{CFF1421A-B862-3D43-8371-F21C5152A46C}" type="presOf" srcId="{4EEE4DC4-3E59-FF41-A2D3-72ACD3A588CC}" destId="{4235D0DA-F11F-42AB-BF99-29F6932745C3}" srcOrd="0" destOrd="0" presId="urn:microsoft.com/office/officeart/2008/layout/RadialCluster"/>
    <dgm:cxn modelId="{0797F71B-ECAE-0B4A-AEC9-6A956C316F09}" type="presOf" srcId="{7E8A21CD-3F17-9E4C-853B-76621563FE16}" destId="{B2184D66-DEC9-45B7-8614-41D741A48384}" srcOrd="0" destOrd="0" presId="urn:microsoft.com/office/officeart/2008/layout/RadialCluster"/>
    <dgm:cxn modelId="{AE2C802B-FB48-3C4B-A199-D9D9EBD17ED2}" type="presOf" srcId="{D92D5EA9-4CB2-9F4B-AF2C-EE7074805927}" destId="{C49540B4-6A1B-4DB5-847B-080A39EC8984}" srcOrd="0" destOrd="0" presId="urn:microsoft.com/office/officeart/2008/layout/RadialCluster"/>
    <dgm:cxn modelId="{0332183B-8804-9344-A209-CC5E282ADDC8}" type="presOf" srcId="{017C4AEF-169D-A74D-8CEC-B3358483DE75}" destId="{7177AC8B-4404-4848-A54F-6AAA9700E52B}" srcOrd="0" destOrd="0" presId="urn:microsoft.com/office/officeart/2008/layout/RadialCluster"/>
    <dgm:cxn modelId="{D1FA7C3B-ACF2-A842-86F8-52E5A87378AE}" type="presOf" srcId="{E54074A2-26CC-2844-A36D-DFD0610BC2BF}" destId="{71C4A466-6801-4AED-9783-C0782F5EFD89}" srcOrd="0" destOrd="0" presId="urn:microsoft.com/office/officeart/2008/layout/RadialCluster"/>
    <dgm:cxn modelId="{1D883A40-2C49-7B41-9C9F-609D3B83DA38}" type="presOf" srcId="{F0820BBC-614C-AD42-9690-BCFA084CCCF8}" destId="{DDBCDEA4-8F30-49ED-AA1C-C89B52E12B6B}" srcOrd="0" destOrd="0" presId="urn:microsoft.com/office/officeart/2008/layout/RadialCluster"/>
    <dgm:cxn modelId="{BF330941-06D1-EE49-8B82-41C713FFCCA0}" type="presOf" srcId="{F2840B13-A2CB-7844-B9CC-4B7B54427D45}" destId="{890B4424-7FCB-4BD8-9680-D72000058950}" srcOrd="0" destOrd="0" presId="urn:microsoft.com/office/officeart/2008/layout/RadialCluster"/>
    <dgm:cxn modelId="{F895EE47-C7D0-484B-9CFA-BB3B0D7C5A44}" srcId="{375802CB-7BE4-B94C-A129-DE684C72648B}" destId="{F0820BBC-614C-AD42-9690-BCFA084CCCF8}" srcOrd="0" destOrd="0" parTransId="{3897F666-57FC-CC44-BC79-5ABCD96FA61F}" sibTransId="{BBF60A0B-DEA7-8145-9994-8A01437EE5E2}"/>
    <dgm:cxn modelId="{ECFAC67E-25B1-C74E-8846-B60FCA71060E}" type="presOf" srcId="{E3842123-2301-904A-A20A-A6350BB1C8C4}" destId="{0BAF9E27-FFD2-4A8B-B252-61205E0F8C23}" srcOrd="0" destOrd="0" presId="urn:microsoft.com/office/officeart/2008/layout/RadialCluster"/>
    <dgm:cxn modelId="{613B65A0-B0D1-DE43-BD71-299CB0C1C7C7}" srcId="{F0820BBC-614C-AD42-9690-BCFA084CCCF8}" destId="{480FF939-E8DC-A246-95A2-12D38830E7E8}" srcOrd="5" destOrd="0" parTransId="{4EEE4DC4-3E59-FF41-A2D3-72ACD3A588CC}" sibTransId="{69EA5465-A148-1248-AD8B-D875E6AA73A5}"/>
    <dgm:cxn modelId="{F5C527A6-AA19-F341-AD81-411B05B6CED6}" srcId="{F0820BBC-614C-AD42-9690-BCFA084CCCF8}" destId="{F2840B13-A2CB-7844-B9CC-4B7B54427D45}" srcOrd="2" destOrd="0" parTransId="{E54074A2-26CC-2844-A36D-DFD0610BC2BF}" sibTransId="{E7614599-83EE-B74A-8BD8-9C8B3ABB2B94}"/>
    <dgm:cxn modelId="{8293B9A6-92C9-2346-B111-DBC4A96CDF83}" type="presOf" srcId="{375802CB-7BE4-B94C-A129-DE684C72648B}" destId="{7D161311-487D-4E48-96C4-6BF15740B0FB}" srcOrd="0" destOrd="0" presId="urn:microsoft.com/office/officeart/2008/layout/RadialCluster"/>
    <dgm:cxn modelId="{5FC698AA-9FFB-BB4C-A0DA-0E07F263E36F}" srcId="{F0820BBC-614C-AD42-9690-BCFA084CCCF8}" destId="{4088B0C1-1FF9-5B45-8DA0-3BAC839AD50E}" srcOrd="0" destOrd="0" parTransId="{E3842123-2301-904A-A20A-A6350BB1C8C4}" sibTransId="{E24422AC-F160-1F4D-A26F-8F0758DDBE64}"/>
    <dgm:cxn modelId="{B0C7D4B5-219C-7641-9C35-4280F31BBE2F}" srcId="{F0820BBC-614C-AD42-9690-BCFA084CCCF8}" destId="{DD7ADD98-1042-6949-A3EE-7BBD54EDE840}" srcOrd="3" destOrd="0" parTransId="{017C4AEF-169D-A74D-8CEC-B3358483DE75}" sibTransId="{E413EA8C-3016-344B-9E8C-25F991A09B75}"/>
    <dgm:cxn modelId="{FFD336D4-5884-1143-B9A7-C51E2C8B837E}" type="presOf" srcId="{4088B0C1-1FF9-5B45-8DA0-3BAC839AD50E}" destId="{63776C13-CCED-44F3-8CB9-559D3803909C}" srcOrd="0" destOrd="0" presId="urn:microsoft.com/office/officeart/2008/layout/RadialCluster"/>
    <dgm:cxn modelId="{7D89BED5-C65C-404D-9402-92DB8C15262F}" type="presOf" srcId="{DD7ADD98-1042-6949-A3EE-7BBD54EDE840}" destId="{AADDE7FB-9E9D-4343-A83A-2F9C3DCF62F3}" srcOrd="0" destOrd="0" presId="urn:microsoft.com/office/officeart/2008/layout/RadialCluster"/>
    <dgm:cxn modelId="{F5E1B3EA-610D-8749-B91A-5E7AF26CDA3B}" srcId="{F0820BBC-614C-AD42-9690-BCFA084CCCF8}" destId="{2EBA5438-0E30-E642-8542-5F672D7F34B5}" srcOrd="1" destOrd="0" parTransId="{27EB45F9-1112-7D49-9D5F-6AA1AEF3793F}" sibTransId="{AF18005A-BD3B-5041-B187-3B09920F7D0A}"/>
    <dgm:cxn modelId="{1FF066EB-97B2-EC4B-B137-32503BA6B497}" type="presOf" srcId="{480FF939-E8DC-A246-95A2-12D38830E7E8}" destId="{BF9E2BEC-D5EE-4896-8934-A90EAB54294E}" srcOrd="0" destOrd="0" presId="urn:microsoft.com/office/officeart/2008/layout/RadialCluster"/>
    <dgm:cxn modelId="{F7C0B7EC-A63B-C940-8CEB-B95B22B7499E}" srcId="{F0820BBC-614C-AD42-9690-BCFA084CCCF8}" destId="{D92D5EA9-4CB2-9F4B-AF2C-EE7074805927}" srcOrd="4" destOrd="0" parTransId="{7E8A21CD-3F17-9E4C-853B-76621563FE16}" sibTransId="{DF5E5B30-936C-FD4F-847B-36E80B57A41A}"/>
    <dgm:cxn modelId="{526207F2-171D-3C4E-9DED-752EC6E25952}" type="presParOf" srcId="{7D161311-487D-4E48-96C4-6BF15740B0FB}" destId="{9CF8A0C0-A5B8-4E4E-A2EA-C22F6ECD14E4}" srcOrd="0" destOrd="0" presId="urn:microsoft.com/office/officeart/2008/layout/RadialCluster"/>
    <dgm:cxn modelId="{AABD9CC4-F5B9-0F4B-94D0-E6FC6E0DE5E9}" type="presParOf" srcId="{9CF8A0C0-A5B8-4E4E-A2EA-C22F6ECD14E4}" destId="{DDBCDEA4-8F30-49ED-AA1C-C89B52E12B6B}" srcOrd="0" destOrd="0" presId="urn:microsoft.com/office/officeart/2008/layout/RadialCluster"/>
    <dgm:cxn modelId="{11E0EA53-E079-A446-9349-CB8CCEA1B7BF}" type="presParOf" srcId="{9CF8A0C0-A5B8-4E4E-A2EA-C22F6ECD14E4}" destId="{0BAF9E27-FFD2-4A8B-B252-61205E0F8C23}" srcOrd="1" destOrd="0" presId="urn:microsoft.com/office/officeart/2008/layout/RadialCluster"/>
    <dgm:cxn modelId="{DA20BFF6-6A65-734A-B58C-4557583DC605}" type="presParOf" srcId="{9CF8A0C0-A5B8-4E4E-A2EA-C22F6ECD14E4}" destId="{63776C13-CCED-44F3-8CB9-559D3803909C}" srcOrd="2" destOrd="0" presId="urn:microsoft.com/office/officeart/2008/layout/RadialCluster"/>
    <dgm:cxn modelId="{7AE42716-E88D-E84F-8D93-11649128120E}" type="presParOf" srcId="{9CF8A0C0-A5B8-4E4E-A2EA-C22F6ECD14E4}" destId="{7D562848-CB66-4816-848D-CFC958DFFBB2}" srcOrd="3" destOrd="0" presId="urn:microsoft.com/office/officeart/2008/layout/RadialCluster"/>
    <dgm:cxn modelId="{D7E9F453-D155-1B41-9DB6-C42F7AF4553E}" type="presParOf" srcId="{9CF8A0C0-A5B8-4E4E-A2EA-C22F6ECD14E4}" destId="{01661F38-6086-4077-BC0D-55BF01532A5E}" srcOrd="4" destOrd="0" presId="urn:microsoft.com/office/officeart/2008/layout/RadialCluster"/>
    <dgm:cxn modelId="{15AC9A97-2C28-594F-B6D7-C3287CDBAE04}" type="presParOf" srcId="{9CF8A0C0-A5B8-4E4E-A2EA-C22F6ECD14E4}" destId="{71C4A466-6801-4AED-9783-C0782F5EFD89}" srcOrd="5" destOrd="0" presId="urn:microsoft.com/office/officeart/2008/layout/RadialCluster"/>
    <dgm:cxn modelId="{B5523129-BD41-184B-A7B7-79BECEA532F8}" type="presParOf" srcId="{9CF8A0C0-A5B8-4E4E-A2EA-C22F6ECD14E4}" destId="{890B4424-7FCB-4BD8-9680-D72000058950}" srcOrd="6" destOrd="0" presId="urn:microsoft.com/office/officeart/2008/layout/RadialCluster"/>
    <dgm:cxn modelId="{3828DCC0-58CB-1141-871E-A63DE8599B49}" type="presParOf" srcId="{9CF8A0C0-A5B8-4E4E-A2EA-C22F6ECD14E4}" destId="{7177AC8B-4404-4848-A54F-6AAA9700E52B}" srcOrd="7" destOrd="0" presId="urn:microsoft.com/office/officeart/2008/layout/RadialCluster"/>
    <dgm:cxn modelId="{372DA817-382D-B640-8541-E4BF2FFD1078}" type="presParOf" srcId="{9CF8A0C0-A5B8-4E4E-A2EA-C22F6ECD14E4}" destId="{AADDE7FB-9E9D-4343-A83A-2F9C3DCF62F3}" srcOrd="8" destOrd="0" presId="urn:microsoft.com/office/officeart/2008/layout/RadialCluster"/>
    <dgm:cxn modelId="{91D5DC2E-A642-E248-884E-4C2B0C3DDCDB}" type="presParOf" srcId="{9CF8A0C0-A5B8-4E4E-A2EA-C22F6ECD14E4}" destId="{B2184D66-DEC9-45B7-8614-41D741A48384}" srcOrd="9" destOrd="0" presId="urn:microsoft.com/office/officeart/2008/layout/RadialCluster"/>
    <dgm:cxn modelId="{BA539826-05C5-A043-8CC4-4672A327809C}" type="presParOf" srcId="{9CF8A0C0-A5B8-4E4E-A2EA-C22F6ECD14E4}" destId="{C49540B4-6A1B-4DB5-847B-080A39EC8984}" srcOrd="10" destOrd="0" presId="urn:microsoft.com/office/officeart/2008/layout/RadialCluster"/>
    <dgm:cxn modelId="{716731CD-65B3-BD4A-9D5D-DEBA3538BBEE}" type="presParOf" srcId="{9CF8A0C0-A5B8-4E4E-A2EA-C22F6ECD14E4}" destId="{4235D0DA-F11F-42AB-BF99-29F6932745C3}" srcOrd="11" destOrd="0" presId="urn:microsoft.com/office/officeart/2008/layout/RadialCluster"/>
    <dgm:cxn modelId="{AE1841C0-5513-104F-984E-8F3B684A3A6F}" type="presParOf" srcId="{9CF8A0C0-A5B8-4E4E-A2EA-C22F6ECD14E4}" destId="{BF9E2BEC-D5EE-4896-8934-A90EAB54294E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CB1311-D254-4829-9140-FEF953948A02}">
      <dsp:nvSpPr>
        <dsp:cNvPr id="0" name=""/>
        <dsp:cNvSpPr/>
      </dsp:nvSpPr>
      <dsp:spPr>
        <a:xfrm>
          <a:off x="94730" y="1734314"/>
          <a:ext cx="2731634" cy="15068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shade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shade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glow rad="101600">
            <a:srgbClr val="CCFF33">
              <a:alpha val="60000"/>
            </a:srgb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b="1" kern="1200" dirty="0">
              <a:latin typeface="Bookman Old Style" panose="02050604050505020204" pitchFamily="18" charset="0"/>
              <a:cs typeface="Times New Roman" panose="02020603050405020304" pitchFamily="18" charset="0"/>
            </a:rPr>
            <a:t>Situación laboral del docente universitario</a:t>
          </a:r>
        </a:p>
      </dsp:txBody>
      <dsp:txXfrm>
        <a:off x="138864" y="1778448"/>
        <a:ext cx="2643366" cy="1418581"/>
      </dsp:txXfrm>
    </dsp:sp>
    <dsp:sp modelId="{8E446518-ECDA-486F-956B-4385297F42E3}">
      <dsp:nvSpPr>
        <dsp:cNvPr id="0" name=""/>
        <dsp:cNvSpPr/>
      </dsp:nvSpPr>
      <dsp:spPr>
        <a:xfrm rot="18004981">
          <a:off x="2180071" y="1358998"/>
          <a:ext cx="2591675" cy="14904"/>
        </a:xfrm>
        <a:custGeom>
          <a:avLst/>
          <a:gdLst/>
          <a:ahLst/>
          <a:cxnLst/>
          <a:rect l="0" t="0" r="0" b="0"/>
          <a:pathLst>
            <a:path>
              <a:moveTo>
                <a:pt x="0" y="7452"/>
              </a:moveTo>
              <a:lnTo>
                <a:pt x="2591675" y="7452"/>
              </a:lnTo>
            </a:path>
          </a:pathLst>
        </a:custGeom>
        <a:noFill/>
        <a:ln w="254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000" kern="1200">
            <a:latin typeface="Bookman Old Style" panose="02050604050505020204" pitchFamily="18" charset="0"/>
          </a:endParaRPr>
        </a:p>
      </dsp:txBody>
      <dsp:txXfrm>
        <a:off x="3411117" y="1301658"/>
        <a:ext cx="129583" cy="129583"/>
      </dsp:txXfrm>
    </dsp:sp>
    <dsp:sp modelId="{93F79B14-3A2D-4797-B6A9-34E195ABAF06}">
      <dsp:nvSpPr>
        <dsp:cNvPr id="0" name=""/>
        <dsp:cNvSpPr/>
      </dsp:nvSpPr>
      <dsp:spPr>
        <a:xfrm>
          <a:off x="4125453" y="0"/>
          <a:ext cx="1787413" cy="4903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solidFill>
            <a:srgbClr val="CCFF33"/>
          </a:solidFill>
        </a:ln>
        <a:effectLst>
          <a:glow rad="101600">
            <a:srgbClr val="CCFF33">
              <a:alpha val="60000"/>
            </a:srgbClr>
          </a:glow>
          <a:innerShdw blurRad="63500" dist="50800">
            <a:prstClr val="black">
              <a:alpha val="50000"/>
            </a:prstClr>
          </a:inn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latin typeface="Bookman Old Style" panose="02050604050505020204" pitchFamily="18" charset="0"/>
            </a:rPr>
            <a:t>Normativa Legal</a:t>
          </a:r>
        </a:p>
      </dsp:txBody>
      <dsp:txXfrm>
        <a:off x="4139814" y="14361"/>
        <a:ext cx="1758691" cy="461602"/>
      </dsp:txXfrm>
    </dsp:sp>
    <dsp:sp modelId="{821D7BCD-B03F-4536-BC00-E05E89F9319E}">
      <dsp:nvSpPr>
        <dsp:cNvPr id="0" name=""/>
        <dsp:cNvSpPr/>
      </dsp:nvSpPr>
      <dsp:spPr>
        <a:xfrm rot="19291773">
          <a:off x="2639096" y="1943588"/>
          <a:ext cx="1725410" cy="14904"/>
        </a:xfrm>
        <a:custGeom>
          <a:avLst/>
          <a:gdLst/>
          <a:ahLst/>
          <a:cxnLst/>
          <a:rect l="0" t="0" r="0" b="0"/>
          <a:pathLst>
            <a:path>
              <a:moveTo>
                <a:pt x="0" y="7452"/>
              </a:moveTo>
              <a:lnTo>
                <a:pt x="1725410" y="7452"/>
              </a:lnTo>
            </a:path>
          </a:pathLst>
        </a:custGeom>
        <a:noFill/>
        <a:ln w="254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000" kern="1200">
            <a:latin typeface="Bookman Old Style" panose="02050604050505020204" pitchFamily="18" charset="0"/>
          </a:endParaRPr>
        </a:p>
      </dsp:txBody>
      <dsp:txXfrm>
        <a:off x="3458666" y="1907905"/>
        <a:ext cx="86270" cy="86270"/>
      </dsp:txXfrm>
    </dsp:sp>
    <dsp:sp modelId="{97D9A274-15F1-4AA0-8979-85FB053FA55C}">
      <dsp:nvSpPr>
        <dsp:cNvPr id="0" name=""/>
        <dsp:cNvSpPr/>
      </dsp:nvSpPr>
      <dsp:spPr>
        <a:xfrm>
          <a:off x="4177239" y="1101577"/>
          <a:ext cx="1787413" cy="6255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solidFill>
            <a:srgbClr val="CCFF33"/>
          </a:solidFill>
        </a:ln>
        <a:effectLst>
          <a:glow rad="101600">
            <a:srgbClr val="CCFF33">
              <a:alpha val="60000"/>
            </a:srgb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latin typeface="Bookman Old Style" panose="02050604050505020204" pitchFamily="18" charset="0"/>
            </a:rPr>
            <a:t>Talento humano</a:t>
          </a:r>
        </a:p>
      </dsp:txBody>
      <dsp:txXfrm>
        <a:off x="4195560" y="1119898"/>
        <a:ext cx="1750771" cy="588887"/>
      </dsp:txXfrm>
    </dsp:sp>
    <dsp:sp modelId="{5AEF2405-2294-4BBB-94BC-88E08FD7A86F}">
      <dsp:nvSpPr>
        <dsp:cNvPr id="0" name=""/>
        <dsp:cNvSpPr/>
      </dsp:nvSpPr>
      <dsp:spPr>
        <a:xfrm rot="19482723">
          <a:off x="5818377" y="946995"/>
          <a:ext cx="1592193" cy="14904"/>
        </a:xfrm>
        <a:custGeom>
          <a:avLst/>
          <a:gdLst/>
          <a:ahLst/>
          <a:cxnLst/>
          <a:rect l="0" t="0" r="0" b="0"/>
          <a:pathLst>
            <a:path>
              <a:moveTo>
                <a:pt x="0" y="7452"/>
              </a:moveTo>
              <a:lnTo>
                <a:pt x="1592193" y="7452"/>
              </a:lnTo>
            </a:path>
          </a:pathLst>
        </a:custGeom>
        <a:noFill/>
        <a:ln w="25400" cap="flat" cmpd="sng" algn="ctr">
          <a:solidFill>
            <a:schemeClr val="accent3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3"/>
        </a:lnRef>
        <a:fillRef idx="0">
          <a:schemeClr val="accent3"/>
        </a:fillRef>
        <a:effectRef idx="1">
          <a:schemeClr val="accent3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00" kern="1200"/>
        </a:p>
      </dsp:txBody>
      <dsp:txXfrm>
        <a:off x="6574669" y="914643"/>
        <a:ext cx="79609" cy="79609"/>
      </dsp:txXfrm>
    </dsp:sp>
    <dsp:sp modelId="{9367D778-0CFA-445B-8F68-B62570CA7A9D}">
      <dsp:nvSpPr>
        <dsp:cNvPr id="0" name=""/>
        <dsp:cNvSpPr/>
      </dsp:nvSpPr>
      <dsp:spPr>
        <a:xfrm>
          <a:off x="7264295" y="278239"/>
          <a:ext cx="1457482" cy="4326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99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99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99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solidFill>
            <a:srgbClr val="CCFF33"/>
          </a:solidFill>
        </a:ln>
        <a:effectLst>
          <a:glow rad="101600">
            <a:srgbClr val="CCFF33">
              <a:alpha val="60000"/>
            </a:srgb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Bookman Old Style" panose="02050604050505020204" pitchFamily="18" charset="0"/>
            </a:rPr>
            <a:t>Falta incentivos </a:t>
          </a:r>
        </a:p>
      </dsp:txBody>
      <dsp:txXfrm>
        <a:off x="7276966" y="290910"/>
        <a:ext cx="1432140" cy="407286"/>
      </dsp:txXfrm>
    </dsp:sp>
    <dsp:sp modelId="{A4682659-22F1-4142-B884-2F0E0AA9F80D}">
      <dsp:nvSpPr>
        <dsp:cNvPr id="0" name=""/>
        <dsp:cNvSpPr/>
      </dsp:nvSpPr>
      <dsp:spPr>
        <a:xfrm rot="20922028">
          <a:off x="5932280" y="1079654"/>
          <a:ext cx="3340185" cy="14904"/>
        </a:xfrm>
        <a:custGeom>
          <a:avLst/>
          <a:gdLst/>
          <a:ahLst/>
          <a:cxnLst/>
          <a:rect l="0" t="0" r="0" b="0"/>
          <a:pathLst>
            <a:path>
              <a:moveTo>
                <a:pt x="0" y="7452"/>
              </a:moveTo>
              <a:lnTo>
                <a:pt x="3340185" y="7452"/>
              </a:lnTo>
            </a:path>
          </a:pathLst>
        </a:custGeom>
        <a:noFill/>
        <a:ln w="25400" cap="flat" cmpd="sng" algn="ctr">
          <a:solidFill>
            <a:schemeClr val="accent3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3"/>
        </a:lnRef>
        <a:fillRef idx="0">
          <a:schemeClr val="accent3"/>
        </a:fillRef>
        <a:effectRef idx="1">
          <a:schemeClr val="accent3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/>
        </a:p>
      </dsp:txBody>
      <dsp:txXfrm>
        <a:off x="7518868" y="1003602"/>
        <a:ext cx="167009" cy="167009"/>
      </dsp:txXfrm>
    </dsp:sp>
    <dsp:sp modelId="{C42431E7-97C3-4972-AAC8-A04C466C585A}">
      <dsp:nvSpPr>
        <dsp:cNvPr id="0" name=""/>
        <dsp:cNvSpPr/>
      </dsp:nvSpPr>
      <dsp:spPr>
        <a:xfrm>
          <a:off x="9240093" y="459848"/>
          <a:ext cx="1826532" cy="6000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99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99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99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solidFill>
            <a:srgbClr val="CCFF33"/>
          </a:solidFill>
        </a:ln>
        <a:effectLst>
          <a:glow rad="101600">
            <a:srgbClr val="CCFF33">
              <a:alpha val="60000"/>
            </a:srgb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Bookman Old Style" panose="02050604050505020204" pitchFamily="18" charset="0"/>
            </a:rPr>
            <a:t>Excesivos mecanismos de control</a:t>
          </a:r>
        </a:p>
      </dsp:txBody>
      <dsp:txXfrm>
        <a:off x="9257668" y="477423"/>
        <a:ext cx="1791382" cy="564897"/>
      </dsp:txXfrm>
    </dsp:sp>
    <dsp:sp modelId="{3881E64D-1CA8-4ED1-872B-4AE908F341B0}">
      <dsp:nvSpPr>
        <dsp:cNvPr id="0" name=""/>
        <dsp:cNvSpPr/>
      </dsp:nvSpPr>
      <dsp:spPr>
        <a:xfrm rot="465360">
          <a:off x="5949483" y="1630671"/>
          <a:ext cx="3316396" cy="14904"/>
        </a:xfrm>
        <a:custGeom>
          <a:avLst/>
          <a:gdLst/>
          <a:ahLst/>
          <a:cxnLst/>
          <a:rect l="0" t="0" r="0" b="0"/>
          <a:pathLst>
            <a:path>
              <a:moveTo>
                <a:pt x="0" y="7452"/>
              </a:moveTo>
              <a:lnTo>
                <a:pt x="3316396" y="7452"/>
              </a:lnTo>
            </a:path>
          </a:pathLst>
        </a:custGeom>
        <a:noFill/>
        <a:ln w="25400" cap="flat" cmpd="sng" algn="ctr">
          <a:solidFill>
            <a:schemeClr val="accent3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3"/>
        </a:lnRef>
        <a:fillRef idx="0">
          <a:schemeClr val="accent3"/>
        </a:fillRef>
        <a:effectRef idx="1">
          <a:schemeClr val="accent3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/>
        </a:p>
      </dsp:txBody>
      <dsp:txXfrm>
        <a:off x="7524771" y="1555213"/>
        <a:ext cx="165819" cy="165819"/>
      </dsp:txXfrm>
    </dsp:sp>
    <dsp:sp modelId="{2385939B-C342-4975-97B3-19560C81BE1E}">
      <dsp:nvSpPr>
        <dsp:cNvPr id="0" name=""/>
        <dsp:cNvSpPr/>
      </dsp:nvSpPr>
      <dsp:spPr>
        <a:xfrm>
          <a:off x="9250710" y="1557185"/>
          <a:ext cx="1843854" cy="6094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99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99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99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solidFill>
            <a:srgbClr val="CCFF33"/>
          </a:solidFill>
        </a:ln>
        <a:effectLst>
          <a:glow rad="101600">
            <a:srgbClr val="CCFF33">
              <a:alpha val="60000"/>
            </a:srgb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Bookman Old Style" panose="02050604050505020204" pitchFamily="18" charset="0"/>
            </a:rPr>
            <a:t>Inadecuadas relaciones interpersonales</a:t>
          </a:r>
        </a:p>
      </dsp:txBody>
      <dsp:txXfrm>
        <a:off x="9268560" y="1575035"/>
        <a:ext cx="1808154" cy="573739"/>
      </dsp:txXfrm>
    </dsp:sp>
    <dsp:sp modelId="{F085DDF7-ADF9-40A8-85D5-0CE453E56021}">
      <dsp:nvSpPr>
        <dsp:cNvPr id="0" name=""/>
        <dsp:cNvSpPr/>
      </dsp:nvSpPr>
      <dsp:spPr>
        <a:xfrm rot="21426502">
          <a:off x="5963765" y="1371715"/>
          <a:ext cx="1394485" cy="14904"/>
        </a:xfrm>
        <a:custGeom>
          <a:avLst/>
          <a:gdLst/>
          <a:ahLst/>
          <a:cxnLst/>
          <a:rect l="0" t="0" r="0" b="0"/>
          <a:pathLst>
            <a:path>
              <a:moveTo>
                <a:pt x="0" y="7452"/>
              </a:moveTo>
              <a:lnTo>
                <a:pt x="1394485" y="7452"/>
              </a:lnTo>
            </a:path>
          </a:pathLst>
        </a:custGeom>
        <a:noFill/>
        <a:ln w="25400" cap="flat" cmpd="sng" algn="ctr">
          <a:solidFill>
            <a:schemeClr val="accent3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3"/>
        </a:lnRef>
        <a:fillRef idx="0">
          <a:schemeClr val="accent3"/>
        </a:fillRef>
        <a:effectRef idx="1">
          <a:schemeClr val="accent3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6626145" y="1344306"/>
        <a:ext cx="69724" cy="69724"/>
      </dsp:txXfrm>
    </dsp:sp>
    <dsp:sp modelId="{7F9324DE-6E2E-4F55-BF45-6A71EEE99E8E}">
      <dsp:nvSpPr>
        <dsp:cNvPr id="0" name=""/>
        <dsp:cNvSpPr/>
      </dsp:nvSpPr>
      <dsp:spPr>
        <a:xfrm>
          <a:off x="7357362" y="1127680"/>
          <a:ext cx="1457482" cy="4326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99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99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99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solidFill>
            <a:srgbClr val="CCFF33"/>
          </a:solidFill>
        </a:ln>
        <a:effectLst>
          <a:glow rad="101600">
            <a:srgbClr val="CCFF33">
              <a:alpha val="60000"/>
            </a:srgb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Bookman Old Style" panose="02050604050505020204" pitchFamily="18" charset="0"/>
            </a:rPr>
            <a:t>Falta de capacitación</a:t>
          </a:r>
        </a:p>
      </dsp:txBody>
      <dsp:txXfrm>
        <a:off x="7370033" y="1140351"/>
        <a:ext cx="1432140" cy="407286"/>
      </dsp:txXfrm>
    </dsp:sp>
    <dsp:sp modelId="{40D6E0D7-3B20-4B46-90B2-877006EE3E96}">
      <dsp:nvSpPr>
        <dsp:cNvPr id="0" name=""/>
        <dsp:cNvSpPr/>
      </dsp:nvSpPr>
      <dsp:spPr>
        <a:xfrm rot="766897">
          <a:off x="2809358" y="2632118"/>
          <a:ext cx="1372582" cy="14904"/>
        </a:xfrm>
        <a:custGeom>
          <a:avLst/>
          <a:gdLst/>
          <a:ahLst/>
          <a:cxnLst/>
          <a:rect l="0" t="0" r="0" b="0"/>
          <a:pathLst>
            <a:path>
              <a:moveTo>
                <a:pt x="0" y="7452"/>
              </a:moveTo>
              <a:lnTo>
                <a:pt x="1372582" y="7452"/>
              </a:lnTo>
            </a:path>
          </a:pathLst>
        </a:custGeom>
        <a:noFill/>
        <a:ln w="254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000" kern="1200">
            <a:latin typeface="Bookman Old Style" panose="02050604050505020204" pitchFamily="18" charset="0"/>
          </a:endParaRPr>
        </a:p>
      </dsp:txBody>
      <dsp:txXfrm>
        <a:off x="3461335" y="2605256"/>
        <a:ext cx="68629" cy="68629"/>
      </dsp:txXfrm>
    </dsp:sp>
    <dsp:sp modelId="{78DD080A-9BBE-4219-AB35-8C0A6B854446}">
      <dsp:nvSpPr>
        <dsp:cNvPr id="0" name=""/>
        <dsp:cNvSpPr/>
      </dsp:nvSpPr>
      <dsp:spPr>
        <a:xfrm>
          <a:off x="4164935" y="2520058"/>
          <a:ext cx="1787413" cy="5426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glow rad="101600">
            <a:srgbClr val="CCFF33">
              <a:alpha val="60000"/>
            </a:srgb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latin typeface="Bookman Old Style" panose="02050604050505020204" pitchFamily="18" charset="0"/>
              <a:cs typeface="Times New Roman" panose="02020603050405020304" pitchFamily="18" charset="0"/>
            </a:rPr>
            <a:t>Material didáctico</a:t>
          </a:r>
          <a:endParaRPr lang="es-EC" sz="2000" kern="1200" dirty="0">
            <a:latin typeface="Bookman Old Style" panose="02050604050505020204" pitchFamily="18" charset="0"/>
          </a:endParaRPr>
        </a:p>
      </dsp:txBody>
      <dsp:txXfrm>
        <a:off x="4180830" y="2535953"/>
        <a:ext cx="1755623" cy="510899"/>
      </dsp:txXfrm>
    </dsp:sp>
    <dsp:sp modelId="{C33C6735-3788-430C-94BA-A7902D5B7519}">
      <dsp:nvSpPr>
        <dsp:cNvPr id="0" name=""/>
        <dsp:cNvSpPr/>
      </dsp:nvSpPr>
      <dsp:spPr>
        <a:xfrm rot="20520053">
          <a:off x="5920950" y="2585697"/>
          <a:ext cx="1283182" cy="14904"/>
        </a:xfrm>
        <a:custGeom>
          <a:avLst/>
          <a:gdLst/>
          <a:ahLst/>
          <a:cxnLst/>
          <a:rect l="0" t="0" r="0" b="0"/>
          <a:pathLst>
            <a:path>
              <a:moveTo>
                <a:pt x="0" y="7452"/>
              </a:moveTo>
              <a:lnTo>
                <a:pt x="1283182" y="7452"/>
              </a:lnTo>
            </a:path>
          </a:pathLst>
        </a:custGeom>
        <a:noFill/>
        <a:ln w="25400" cap="flat" cmpd="sng" algn="ctr">
          <a:solidFill>
            <a:schemeClr val="accent3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3"/>
        </a:lnRef>
        <a:fillRef idx="0">
          <a:schemeClr val="accent3"/>
        </a:fillRef>
        <a:effectRef idx="1">
          <a:schemeClr val="accent3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6530462" y="2561070"/>
        <a:ext cx="64159" cy="64159"/>
      </dsp:txXfrm>
    </dsp:sp>
    <dsp:sp modelId="{737EB2BA-CC82-4C34-AC68-1DFAA3B907B2}">
      <dsp:nvSpPr>
        <dsp:cNvPr id="0" name=""/>
        <dsp:cNvSpPr/>
      </dsp:nvSpPr>
      <dsp:spPr>
        <a:xfrm>
          <a:off x="7172734" y="2178582"/>
          <a:ext cx="1737454" cy="4326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99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99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99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glow rad="101600">
            <a:srgbClr val="CCFF33">
              <a:alpha val="60000"/>
            </a:srgb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Bookman Old Style" panose="02050604050505020204" pitchFamily="18" charset="0"/>
            </a:rPr>
            <a:t>Falta insumos de laboratorio</a:t>
          </a:r>
        </a:p>
      </dsp:txBody>
      <dsp:txXfrm>
        <a:off x="7185405" y="2191253"/>
        <a:ext cx="1712112" cy="407286"/>
      </dsp:txXfrm>
    </dsp:sp>
    <dsp:sp modelId="{94742B52-B301-4316-B618-4CF478D86627}">
      <dsp:nvSpPr>
        <dsp:cNvPr id="0" name=""/>
        <dsp:cNvSpPr/>
      </dsp:nvSpPr>
      <dsp:spPr>
        <a:xfrm rot="72580">
          <a:off x="5951974" y="2819465"/>
          <a:ext cx="3364515" cy="14904"/>
        </a:xfrm>
        <a:custGeom>
          <a:avLst/>
          <a:gdLst/>
          <a:ahLst/>
          <a:cxnLst/>
          <a:rect l="0" t="0" r="0" b="0"/>
          <a:pathLst>
            <a:path>
              <a:moveTo>
                <a:pt x="0" y="7452"/>
              </a:moveTo>
              <a:lnTo>
                <a:pt x="3364515" y="7452"/>
              </a:lnTo>
            </a:path>
          </a:pathLst>
        </a:custGeom>
        <a:noFill/>
        <a:ln w="25400" cap="flat" cmpd="sng" algn="ctr">
          <a:solidFill>
            <a:schemeClr val="accent3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3"/>
        </a:lnRef>
        <a:fillRef idx="0">
          <a:schemeClr val="accent3"/>
        </a:fillRef>
        <a:effectRef idx="1">
          <a:schemeClr val="accent3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/>
        </a:p>
      </dsp:txBody>
      <dsp:txXfrm>
        <a:off x="7550119" y="2742804"/>
        <a:ext cx="168225" cy="168225"/>
      </dsp:txXfrm>
    </dsp:sp>
    <dsp:sp modelId="{3659E8C7-2B60-4717-AC0C-636F2E7ABDFB}">
      <dsp:nvSpPr>
        <dsp:cNvPr id="0" name=""/>
        <dsp:cNvSpPr/>
      </dsp:nvSpPr>
      <dsp:spPr>
        <a:xfrm>
          <a:off x="9316114" y="2664978"/>
          <a:ext cx="1770428" cy="3949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99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99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99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glow rad="101600">
            <a:srgbClr val="CCFF33">
              <a:alpha val="60000"/>
            </a:srgb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Bookman Old Style" panose="02050604050505020204" pitchFamily="18" charset="0"/>
            </a:rPr>
            <a:t>Software desactualizado</a:t>
          </a:r>
        </a:p>
      </dsp:txBody>
      <dsp:txXfrm>
        <a:off x="9327680" y="2676544"/>
        <a:ext cx="1747296" cy="371775"/>
      </dsp:txXfrm>
    </dsp:sp>
    <dsp:sp modelId="{445990A8-4128-49E7-A45B-A4A816C45AB4}">
      <dsp:nvSpPr>
        <dsp:cNvPr id="0" name=""/>
        <dsp:cNvSpPr/>
      </dsp:nvSpPr>
      <dsp:spPr>
        <a:xfrm rot="2603540">
          <a:off x="2572822" y="3117535"/>
          <a:ext cx="1855191" cy="14904"/>
        </a:xfrm>
        <a:custGeom>
          <a:avLst/>
          <a:gdLst/>
          <a:ahLst/>
          <a:cxnLst/>
          <a:rect l="0" t="0" r="0" b="0"/>
          <a:pathLst>
            <a:path>
              <a:moveTo>
                <a:pt x="0" y="7452"/>
              </a:moveTo>
              <a:lnTo>
                <a:pt x="1855191" y="7452"/>
              </a:lnTo>
            </a:path>
          </a:pathLst>
        </a:custGeom>
        <a:noFill/>
        <a:ln w="254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000" kern="1200">
            <a:latin typeface="Bookman Old Style" panose="02050604050505020204" pitchFamily="18" charset="0"/>
          </a:endParaRPr>
        </a:p>
      </dsp:txBody>
      <dsp:txXfrm>
        <a:off x="3454037" y="3078608"/>
        <a:ext cx="92759" cy="92759"/>
      </dsp:txXfrm>
    </dsp:sp>
    <dsp:sp modelId="{F52A6558-1062-4205-B702-AAF39D9892A8}">
      <dsp:nvSpPr>
        <dsp:cNvPr id="0" name=""/>
        <dsp:cNvSpPr/>
      </dsp:nvSpPr>
      <dsp:spPr>
        <a:xfrm>
          <a:off x="4174470" y="3559163"/>
          <a:ext cx="1768741" cy="4061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solidFill>
            <a:srgbClr val="CCFF33"/>
          </a:solidFill>
        </a:ln>
        <a:effectLst>
          <a:glow rad="101600">
            <a:srgbClr val="CCFF33">
              <a:alpha val="60000"/>
            </a:srgb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latin typeface="Bookman Old Style" panose="02050604050505020204" pitchFamily="18" charset="0"/>
              <a:cs typeface="Times New Roman" panose="02020603050405020304" pitchFamily="18" charset="0"/>
            </a:rPr>
            <a:t>Equipos</a:t>
          </a:r>
          <a:endParaRPr lang="es-EC" sz="2000" kern="1200" dirty="0">
            <a:latin typeface="Bookman Old Style" panose="02050604050505020204" pitchFamily="18" charset="0"/>
          </a:endParaRPr>
        </a:p>
      </dsp:txBody>
      <dsp:txXfrm>
        <a:off x="4186366" y="3571059"/>
        <a:ext cx="1744949" cy="382355"/>
      </dsp:txXfrm>
    </dsp:sp>
    <dsp:sp modelId="{BF4690EB-4B61-44A6-978A-D5C4DD8647D0}">
      <dsp:nvSpPr>
        <dsp:cNvPr id="0" name=""/>
        <dsp:cNvSpPr/>
      </dsp:nvSpPr>
      <dsp:spPr>
        <a:xfrm rot="20592403">
          <a:off x="5917986" y="3583885"/>
          <a:ext cx="1183021" cy="14904"/>
        </a:xfrm>
        <a:custGeom>
          <a:avLst/>
          <a:gdLst/>
          <a:ahLst/>
          <a:cxnLst/>
          <a:rect l="0" t="0" r="0" b="0"/>
          <a:pathLst>
            <a:path>
              <a:moveTo>
                <a:pt x="0" y="7452"/>
              </a:moveTo>
              <a:lnTo>
                <a:pt x="1183021" y="7452"/>
              </a:lnTo>
            </a:path>
          </a:pathLst>
        </a:custGeom>
        <a:noFill/>
        <a:ln w="25400" cap="flat" cmpd="sng" algn="ctr">
          <a:solidFill>
            <a:schemeClr val="accent3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3"/>
        </a:lnRef>
        <a:fillRef idx="0">
          <a:schemeClr val="accent3"/>
        </a:fillRef>
        <a:effectRef idx="1">
          <a:schemeClr val="accent3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6479921" y="3561762"/>
        <a:ext cx="59151" cy="59151"/>
      </dsp:txXfrm>
    </dsp:sp>
    <dsp:sp modelId="{1BCFB7A6-2DEB-4C81-90E4-079DDB9738DA}">
      <dsp:nvSpPr>
        <dsp:cNvPr id="0" name=""/>
        <dsp:cNvSpPr/>
      </dsp:nvSpPr>
      <dsp:spPr>
        <a:xfrm>
          <a:off x="7075782" y="3204124"/>
          <a:ext cx="1961607" cy="4326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99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99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99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solidFill>
            <a:srgbClr val="CCFF33"/>
          </a:solidFill>
        </a:ln>
        <a:effectLst>
          <a:glow rad="101600">
            <a:srgbClr val="CCFF33">
              <a:alpha val="60000"/>
            </a:srgb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Bookman Old Style" panose="02050604050505020204" pitchFamily="18" charset="0"/>
            </a:rPr>
            <a:t>Falta equipos en laboratorios</a:t>
          </a:r>
        </a:p>
      </dsp:txBody>
      <dsp:txXfrm>
        <a:off x="7088453" y="3216795"/>
        <a:ext cx="1936265" cy="407286"/>
      </dsp:txXfrm>
    </dsp:sp>
    <dsp:sp modelId="{87839672-F92D-4617-A4C7-A2A7CCF67924}">
      <dsp:nvSpPr>
        <dsp:cNvPr id="0" name=""/>
        <dsp:cNvSpPr/>
      </dsp:nvSpPr>
      <dsp:spPr>
        <a:xfrm rot="110397">
          <a:off x="5942276" y="3813051"/>
          <a:ext cx="3629445" cy="14904"/>
        </a:xfrm>
        <a:custGeom>
          <a:avLst/>
          <a:gdLst/>
          <a:ahLst/>
          <a:cxnLst/>
          <a:rect l="0" t="0" r="0" b="0"/>
          <a:pathLst>
            <a:path>
              <a:moveTo>
                <a:pt x="0" y="7452"/>
              </a:moveTo>
              <a:lnTo>
                <a:pt x="3629445" y="7452"/>
              </a:lnTo>
            </a:path>
          </a:pathLst>
        </a:custGeom>
        <a:noFill/>
        <a:ln w="25400" cap="flat" cmpd="sng" algn="ctr">
          <a:solidFill>
            <a:schemeClr val="accent3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3"/>
        </a:lnRef>
        <a:fillRef idx="0">
          <a:schemeClr val="accent3"/>
        </a:fillRef>
        <a:effectRef idx="1">
          <a:schemeClr val="accent3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300" kern="1200"/>
        </a:p>
      </dsp:txBody>
      <dsp:txXfrm>
        <a:off x="7666263" y="3729767"/>
        <a:ext cx="181472" cy="181472"/>
      </dsp:txXfrm>
    </dsp:sp>
    <dsp:sp modelId="{E6D5D198-5040-4214-A923-909B436B1B9F}">
      <dsp:nvSpPr>
        <dsp:cNvPr id="0" name=""/>
        <dsp:cNvSpPr/>
      </dsp:nvSpPr>
      <dsp:spPr>
        <a:xfrm>
          <a:off x="9570786" y="3662455"/>
          <a:ext cx="1457482" cy="4326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99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99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99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solidFill>
            <a:srgbClr val="CCFF33"/>
          </a:solidFill>
        </a:ln>
        <a:effectLst>
          <a:glow rad="101600">
            <a:srgbClr val="CCFF33">
              <a:alpha val="60000"/>
            </a:srgb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Bookman Old Style" panose="02050604050505020204" pitchFamily="18" charset="0"/>
            </a:rPr>
            <a:t>Hardware obsoleto</a:t>
          </a:r>
        </a:p>
      </dsp:txBody>
      <dsp:txXfrm>
        <a:off x="9583457" y="3675126"/>
        <a:ext cx="1432140" cy="407286"/>
      </dsp:txXfrm>
    </dsp:sp>
    <dsp:sp modelId="{DB8F4032-6D6D-4CF1-A444-77C65A00D33A}">
      <dsp:nvSpPr>
        <dsp:cNvPr id="0" name=""/>
        <dsp:cNvSpPr/>
      </dsp:nvSpPr>
      <dsp:spPr>
        <a:xfrm rot="3560535">
          <a:off x="2182359" y="3610671"/>
          <a:ext cx="2628104" cy="14904"/>
        </a:xfrm>
        <a:custGeom>
          <a:avLst/>
          <a:gdLst/>
          <a:ahLst/>
          <a:cxnLst/>
          <a:rect l="0" t="0" r="0" b="0"/>
          <a:pathLst>
            <a:path>
              <a:moveTo>
                <a:pt x="0" y="7452"/>
              </a:moveTo>
              <a:lnTo>
                <a:pt x="2628104" y="7452"/>
              </a:lnTo>
            </a:path>
          </a:pathLst>
        </a:custGeom>
        <a:noFill/>
        <a:ln w="254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000" kern="1200">
            <a:latin typeface="Bookman Old Style" panose="02050604050505020204" pitchFamily="18" charset="0"/>
          </a:endParaRPr>
        </a:p>
      </dsp:txBody>
      <dsp:txXfrm>
        <a:off x="3430708" y="3552421"/>
        <a:ext cx="131405" cy="131405"/>
      </dsp:txXfrm>
    </dsp:sp>
    <dsp:sp modelId="{7F109E35-FEA9-473F-B1DC-6902EB6ECEB2}">
      <dsp:nvSpPr>
        <dsp:cNvPr id="0" name=""/>
        <dsp:cNvSpPr/>
      </dsp:nvSpPr>
      <dsp:spPr>
        <a:xfrm>
          <a:off x="4166458" y="4535437"/>
          <a:ext cx="2026354" cy="4261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solidFill>
            <a:srgbClr val="CCFF33"/>
          </a:solidFill>
        </a:ln>
        <a:effectLst>
          <a:glow rad="101600">
            <a:srgbClr val="CCFF33">
              <a:alpha val="60000"/>
            </a:srgb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latin typeface="Bookman Old Style" panose="02050604050505020204" pitchFamily="18" charset="0"/>
            </a:rPr>
            <a:t>Infraestructura</a:t>
          </a:r>
        </a:p>
      </dsp:txBody>
      <dsp:txXfrm>
        <a:off x="4178939" y="4547918"/>
        <a:ext cx="2001392" cy="401181"/>
      </dsp:txXfrm>
    </dsp:sp>
    <dsp:sp modelId="{5C97B42C-F488-423D-8D84-59BC020ECCE5}">
      <dsp:nvSpPr>
        <dsp:cNvPr id="0" name=""/>
        <dsp:cNvSpPr/>
      </dsp:nvSpPr>
      <dsp:spPr>
        <a:xfrm rot="20560508">
          <a:off x="6169434" y="4587607"/>
          <a:ext cx="1030588" cy="14904"/>
        </a:xfrm>
        <a:custGeom>
          <a:avLst/>
          <a:gdLst/>
          <a:ahLst/>
          <a:cxnLst/>
          <a:rect l="0" t="0" r="0" b="0"/>
          <a:pathLst>
            <a:path>
              <a:moveTo>
                <a:pt x="0" y="7452"/>
              </a:moveTo>
              <a:lnTo>
                <a:pt x="1030588" y="7452"/>
              </a:lnTo>
            </a:path>
          </a:pathLst>
        </a:custGeom>
        <a:noFill/>
        <a:ln w="25400" cap="flat" cmpd="sng" algn="ctr">
          <a:solidFill>
            <a:schemeClr val="accent3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3"/>
        </a:lnRef>
        <a:fillRef idx="0">
          <a:schemeClr val="accent3"/>
        </a:fillRef>
        <a:effectRef idx="1">
          <a:schemeClr val="accent3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6658964" y="4569295"/>
        <a:ext cx="51529" cy="51529"/>
      </dsp:txXfrm>
    </dsp:sp>
    <dsp:sp modelId="{D83E0F4E-2F04-48EF-B169-96DAC457C178}">
      <dsp:nvSpPr>
        <dsp:cNvPr id="0" name=""/>
        <dsp:cNvSpPr/>
      </dsp:nvSpPr>
      <dsp:spPr>
        <a:xfrm>
          <a:off x="7176645" y="4225296"/>
          <a:ext cx="1795339" cy="4326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99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99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99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solidFill>
            <a:srgbClr val="CCFF33"/>
          </a:solidFill>
        </a:ln>
        <a:effectLst>
          <a:glow rad="101600">
            <a:srgbClr val="CCFF33">
              <a:alpha val="60000"/>
            </a:srgb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Bookman Old Style" panose="02050604050505020204" pitchFamily="18" charset="0"/>
            </a:rPr>
            <a:t>Falta de salones para eventos</a:t>
          </a:r>
        </a:p>
      </dsp:txBody>
      <dsp:txXfrm>
        <a:off x="7189316" y="4237967"/>
        <a:ext cx="1769997" cy="407286"/>
      </dsp:txXfrm>
    </dsp:sp>
    <dsp:sp modelId="{5C71E719-55D4-400B-9EBB-8D7CC6F76BCC}">
      <dsp:nvSpPr>
        <dsp:cNvPr id="0" name=""/>
        <dsp:cNvSpPr/>
      </dsp:nvSpPr>
      <dsp:spPr>
        <a:xfrm rot="21598577">
          <a:off x="6192812" y="4740356"/>
          <a:ext cx="3387404" cy="14904"/>
        </a:xfrm>
        <a:custGeom>
          <a:avLst/>
          <a:gdLst/>
          <a:ahLst/>
          <a:cxnLst/>
          <a:rect l="0" t="0" r="0" b="0"/>
          <a:pathLst>
            <a:path>
              <a:moveTo>
                <a:pt x="0" y="7452"/>
              </a:moveTo>
              <a:lnTo>
                <a:pt x="3387404" y="7452"/>
              </a:lnTo>
            </a:path>
          </a:pathLst>
        </a:custGeom>
        <a:noFill/>
        <a:ln w="25400" cap="flat" cmpd="sng" algn="ctr">
          <a:solidFill>
            <a:schemeClr val="accent3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3"/>
        </a:lnRef>
        <a:fillRef idx="0">
          <a:schemeClr val="accent3"/>
        </a:fillRef>
        <a:effectRef idx="1">
          <a:schemeClr val="accent3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/>
        </a:p>
      </dsp:txBody>
      <dsp:txXfrm>
        <a:off x="7801830" y="4663123"/>
        <a:ext cx="169370" cy="169370"/>
      </dsp:txXfrm>
    </dsp:sp>
    <dsp:sp modelId="{F085E35C-4F05-46D7-AB56-EDE1DDFBD53D}">
      <dsp:nvSpPr>
        <dsp:cNvPr id="0" name=""/>
        <dsp:cNvSpPr/>
      </dsp:nvSpPr>
      <dsp:spPr>
        <a:xfrm>
          <a:off x="9580217" y="4530793"/>
          <a:ext cx="1457482" cy="4326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99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99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99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solidFill>
            <a:srgbClr val="CCFF33"/>
          </a:solidFill>
        </a:ln>
        <a:effectLst>
          <a:glow rad="101600">
            <a:srgbClr val="CCFF33">
              <a:alpha val="60000"/>
            </a:srgb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Bookman Old Style" panose="02050604050505020204" pitchFamily="18" charset="0"/>
            </a:rPr>
            <a:t>Aulas inadecuadas</a:t>
          </a:r>
        </a:p>
      </dsp:txBody>
      <dsp:txXfrm>
        <a:off x="9592888" y="4543464"/>
        <a:ext cx="1432140" cy="40728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F0554E-D166-459C-9859-14EE647FBE92}">
      <dsp:nvSpPr>
        <dsp:cNvPr id="0" name=""/>
        <dsp:cNvSpPr/>
      </dsp:nvSpPr>
      <dsp:spPr>
        <a:xfrm>
          <a:off x="0" y="0"/>
          <a:ext cx="11310425" cy="14059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kern="1200" dirty="0">
              <a:latin typeface="Bookman Old Style" panose="02050604050505020204" pitchFamily="18" charset="0"/>
            </a:rPr>
            <a:t>Se puede afirmar que existe poca satisfacción laboral en los docentes de la Universidad Pública Ecuatoriana, generada principalmente por factores de higiene de las Instituciones de </a:t>
          </a:r>
          <a:r>
            <a:rPr lang="es-EC" sz="2200" kern="1200">
              <a:latin typeface="Bookman Old Style" panose="02050604050505020204" pitchFamily="18" charset="0"/>
            </a:rPr>
            <a:t>Educación Superior.</a:t>
          </a:r>
          <a:endParaRPr lang="es-EC" sz="2200" kern="1200" dirty="0">
            <a:latin typeface="Bookman Old Style" panose="02050604050505020204" pitchFamily="18" charset="0"/>
          </a:endParaRPr>
        </a:p>
      </dsp:txBody>
      <dsp:txXfrm>
        <a:off x="2402679" y="0"/>
        <a:ext cx="8907745" cy="1405945"/>
      </dsp:txXfrm>
    </dsp:sp>
    <dsp:sp modelId="{4C831F55-AE0A-4D52-8EC5-E2B1F56CDBB6}">
      <dsp:nvSpPr>
        <dsp:cNvPr id="0" name=""/>
        <dsp:cNvSpPr/>
      </dsp:nvSpPr>
      <dsp:spPr>
        <a:xfrm>
          <a:off x="140594" y="140594"/>
          <a:ext cx="2262085" cy="112475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7000" r="-7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F70983-A1E2-4EC5-A2D5-48300F932FEC}">
      <dsp:nvSpPr>
        <dsp:cNvPr id="0" name=""/>
        <dsp:cNvSpPr/>
      </dsp:nvSpPr>
      <dsp:spPr>
        <a:xfrm>
          <a:off x="0" y="1546539"/>
          <a:ext cx="11310425" cy="14059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50000"/>
                <a:hueOff val="133778"/>
                <a:satOff val="-2135"/>
                <a:lumOff val="20553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133778"/>
                <a:satOff val="-2135"/>
                <a:lumOff val="20553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133778"/>
                <a:satOff val="-2135"/>
                <a:lumOff val="2055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kern="1200" noProof="0" dirty="0">
              <a:latin typeface="Bookman Old Style" panose="02050604050505020204" pitchFamily="18" charset="0"/>
            </a:rPr>
            <a:t>El criterio neutral, se genera como consecuencia de los deficientes sistemas de comunicación, el desinterés de los  docentes por informarse acerca de las actividades sustantivas de la universidad.</a:t>
          </a:r>
        </a:p>
      </dsp:txBody>
      <dsp:txXfrm>
        <a:off x="2402679" y="1546539"/>
        <a:ext cx="8907745" cy="1405945"/>
      </dsp:txXfrm>
    </dsp:sp>
    <dsp:sp modelId="{A680D6C2-EF21-4827-90D1-86B5F8360506}">
      <dsp:nvSpPr>
        <dsp:cNvPr id="0" name=""/>
        <dsp:cNvSpPr/>
      </dsp:nvSpPr>
      <dsp:spPr>
        <a:xfrm>
          <a:off x="140594" y="1687134"/>
          <a:ext cx="2262085" cy="112475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36000" b="-36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025E196-2882-4B12-AD53-2484696D3789}">
      <dsp:nvSpPr>
        <dsp:cNvPr id="0" name=""/>
        <dsp:cNvSpPr/>
      </dsp:nvSpPr>
      <dsp:spPr>
        <a:xfrm>
          <a:off x="0" y="3093079"/>
          <a:ext cx="11310425" cy="14059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50000"/>
                <a:hueOff val="267556"/>
                <a:satOff val="-4269"/>
                <a:lumOff val="41107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267556"/>
                <a:satOff val="-4269"/>
                <a:lumOff val="41107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267556"/>
                <a:satOff val="-4269"/>
                <a:lumOff val="4110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kern="1200" noProof="0" dirty="0">
              <a:latin typeface="Bookman Old Style" panose="02050604050505020204" pitchFamily="18" charset="0"/>
            </a:rPr>
            <a:t>La total insatisfacción, se origina  por  la inconformidad con el  reconocimiento económico (trabajos investigación y vinculación).</a:t>
          </a:r>
        </a:p>
      </dsp:txBody>
      <dsp:txXfrm>
        <a:off x="2402679" y="3093079"/>
        <a:ext cx="8907745" cy="1405945"/>
      </dsp:txXfrm>
    </dsp:sp>
    <dsp:sp modelId="{FF9FF536-EC5B-40DD-A77C-03B6EA4C395D}">
      <dsp:nvSpPr>
        <dsp:cNvPr id="0" name=""/>
        <dsp:cNvSpPr/>
      </dsp:nvSpPr>
      <dsp:spPr>
        <a:xfrm>
          <a:off x="140594" y="3233674"/>
          <a:ext cx="2262085" cy="112475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39000" b="-39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48C0235-1978-4400-800F-23CEA2B4DFED}">
      <dsp:nvSpPr>
        <dsp:cNvPr id="0" name=""/>
        <dsp:cNvSpPr/>
      </dsp:nvSpPr>
      <dsp:spPr>
        <a:xfrm>
          <a:off x="0" y="4639619"/>
          <a:ext cx="11310425" cy="14059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50000"/>
                <a:hueOff val="133778"/>
                <a:satOff val="-2135"/>
                <a:lumOff val="20553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133778"/>
                <a:satOff val="-2135"/>
                <a:lumOff val="20553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133778"/>
                <a:satOff val="-2135"/>
                <a:lumOff val="2055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kern="1200" noProof="0" dirty="0">
              <a:latin typeface="Bookman Old Style" panose="02050604050505020204" pitchFamily="18" charset="0"/>
            </a:rPr>
            <a:t>  La total satisfacción se relaciona con la  disponibilidad de canchas deportivas y espacios verdes.</a:t>
          </a:r>
        </a:p>
      </dsp:txBody>
      <dsp:txXfrm>
        <a:off x="2402679" y="4639619"/>
        <a:ext cx="8907745" cy="1405945"/>
      </dsp:txXfrm>
    </dsp:sp>
    <dsp:sp modelId="{20E3CD0C-0FF9-462A-9FC3-DEB744CB62AA}">
      <dsp:nvSpPr>
        <dsp:cNvPr id="0" name=""/>
        <dsp:cNvSpPr/>
      </dsp:nvSpPr>
      <dsp:spPr>
        <a:xfrm>
          <a:off x="140594" y="4780213"/>
          <a:ext cx="2262085" cy="112475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t="-129000" b="-129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38BE4C-84DF-4844-95E1-9DDD8E602DAF}">
      <dsp:nvSpPr>
        <dsp:cNvPr id="0" name=""/>
        <dsp:cNvSpPr/>
      </dsp:nvSpPr>
      <dsp:spPr>
        <a:xfrm>
          <a:off x="-6833771" y="-1044861"/>
          <a:ext cx="8133104" cy="8133104"/>
        </a:xfrm>
        <a:prstGeom prst="blockArc">
          <a:avLst>
            <a:gd name="adj1" fmla="val 18900000"/>
            <a:gd name="adj2" fmla="val 2700000"/>
            <a:gd name="adj3" fmla="val 266"/>
          </a:avLst>
        </a:prstGeom>
        <a:noFill/>
        <a:ln w="25400" cap="flat" cmpd="sng" algn="ctr">
          <a:solidFill>
            <a:schemeClr val="accent3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A89C9A-9239-4984-9901-7E4AFBE548F6}">
      <dsp:nvSpPr>
        <dsp:cNvPr id="0" name=""/>
        <dsp:cNvSpPr/>
      </dsp:nvSpPr>
      <dsp:spPr>
        <a:xfrm>
          <a:off x="679851" y="464615"/>
          <a:ext cx="11255810" cy="929713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3796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latin typeface="Bookman Old Style" panose="02050604050505020204" pitchFamily="18" charset="0"/>
            </a:rPr>
            <a:t>Es imprescindible realizar  el diseño,  ejecución y validación de un plan orientado al mejoramiento de las condiciones externas que producen la situación laboral actual de los docentes, con el involucramiento de directivos, pares y administrativos. </a:t>
          </a:r>
        </a:p>
      </dsp:txBody>
      <dsp:txXfrm>
        <a:off x="679851" y="464615"/>
        <a:ext cx="11255810" cy="929713"/>
      </dsp:txXfrm>
    </dsp:sp>
    <dsp:sp modelId="{19C96913-5249-4A52-9210-AA8AB0A3EEA4}">
      <dsp:nvSpPr>
        <dsp:cNvPr id="0" name=""/>
        <dsp:cNvSpPr/>
      </dsp:nvSpPr>
      <dsp:spPr>
        <a:xfrm>
          <a:off x="98780" y="348400"/>
          <a:ext cx="1162142" cy="1162142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52000" r="-52000"/>
          </a:stretch>
        </a:blip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B867B3F-A349-43AD-B45C-B48A81F2E40D}">
      <dsp:nvSpPr>
        <dsp:cNvPr id="0" name=""/>
        <dsp:cNvSpPr/>
      </dsp:nvSpPr>
      <dsp:spPr>
        <a:xfrm>
          <a:off x="1212878" y="1859427"/>
          <a:ext cx="10722784" cy="929713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72969"/>
                <a:satOff val="-477"/>
                <a:lumOff val="8185"/>
                <a:alphaOff val="0"/>
                <a:tint val="50000"/>
                <a:satMod val="300000"/>
              </a:schemeClr>
            </a:gs>
            <a:gs pos="35000">
              <a:schemeClr val="accent3">
                <a:shade val="80000"/>
                <a:hueOff val="72969"/>
                <a:satOff val="-477"/>
                <a:lumOff val="8185"/>
                <a:alphaOff val="0"/>
                <a:tint val="37000"/>
                <a:satMod val="300000"/>
              </a:schemeClr>
            </a:gs>
            <a:gs pos="100000">
              <a:schemeClr val="accent3">
                <a:shade val="80000"/>
                <a:hueOff val="72969"/>
                <a:satOff val="-477"/>
                <a:lumOff val="818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3796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2000" kern="1200" dirty="0">
              <a:latin typeface="Bookman Old Style" panose="02050604050505020204" pitchFamily="18" charset="0"/>
            </a:rPr>
            <a:t>Es necesario reconocer las capacidades, a través de un plan de carrera para impulsar la participación activa que deviene del compromiso con la actividad académica y organización.</a:t>
          </a:r>
          <a:endParaRPr lang="es-EC" sz="2000" kern="1200" noProof="0" dirty="0">
            <a:latin typeface="Bookman Old Style" panose="02050604050505020204" pitchFamily="18" charset="0"/>
          </a:endParaRPr>
        </a:p>
      </dsp:txBody>
      <dsp:txXfrm>
        <a:off x="1212878" y="1859427"/>
        <a:ext cx="10722784" cy="929713"/>
      </dsp:txXfrm>
    </dsp:sp>
    <dsp:sp modelId="{3B194B62-7A32-4656-BBB9-69290AF7E003}">
      <dsp:nvSpPr>
        <dsp:cNvPr id="0" name=""/>
        <dsp:cNvSpPr/>
      </dsp:nvSpPr>
      <dsp:spPr>
        <a:xfrm>
          <a:off x="631807" y="1743213"/>
          <a:ext cx="1162142" cy="1162142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18000" r="-18000"/>
          </a:stretch>
        </a:blipFill>
        <a:ln w="9525" cap="flat" cmpd="sng" algn="ctr">
          <a:solidFill>
            <a:schemeClr val="accent3">
              <a:shade val="80000"/>
              <a:hueOff val="72969"/>
              <a:satOff val="-477"/>
              <a:lumOff val="818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3740D96-21D8-404D-BD92-5E2050CC714D}">
      <dsp:nvSpPr>
        <dsp:cNvPr id="0" name=""/>
        <dsp:cNvSpPr/>
      </dsp:nvSpPr>
      <dsp:spPr>
        <a:xfrm>
          <a:off x="1212878" y="3254239"/>
          <a:ext cx="10722784" cy="929713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145938"/>
                <a:satOff val="-954"/>
                <a:lumOff val="16369"/>
                <a:alphaOff val="0"/>
                <a:tint val="50000"/>
                <a:satMod val="300000"/>
              </a:schemeClr>
            </a:gs>
            <a:gs pos="35000">
              <a:schemeClr val="accent3">
                <a:shade val="80000"/>
                <a:hueOff val="145938"/>
                <a:satOff val="-954"/>
                <a:lumOff val="16369"/>
                <a:alphaOff val="0"/>
                <a:tint val="37000"/>
                <a:satMod val="300000"/>
              </a:schemeClr>
            </a:gs>
            <a:gs pos="100000">
              <a:schemeClr val="accent3">
                <a:shade val="80000"/>
                <a:hueOff val="145938"/>
                <a:satOff val="-954"/>
                <a:lumOff val="1636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3796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noProof="0" dirty="0">
              <a:latin typeface="Bookman Old Style" panose="02050604050505020204" pitchFamily="18" charset="0"/>
            </a:rPr>
            <a:t>Se sugiere impulsar la discusión interna para presentar alternativas que permitan el reconocimiento efectivo a las labores de la docencia, investigación y vinculación, desarrolladas en el ámbito de la educación superior.</a:t>
          </a:r>
        </a:p>
      </dsp:txBody>
      <dsp:txXfrm>
        <a:off x="1212878" y="3254239"/>
        <a:ext cx="10722784" cy="929713"/>
      </dsp:txXfrm>
    </dsp:sp>
    <dsp:sp modelId="{9351EE35-99BF-4AD4-B40C-022091715286}">
      <dsp:nvSpPr>
        <dsp:cNvPr id="0" name=""/>
        <dsp:cNvSpPr/>
      </dsp:nvSpPr>
      <dsp:spPr>
        <a:xfrm>
          <a:off x="631807" y="3138025"/>
          <a:ext cx="1162142" cy="1162142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/>
          </a:stretch>
        </a:blipFill>
        <a:ln w="9525" cap="flat" cmpd="sng" algn="ctr">
          <a:solidFill>
            <a:schemeClr val="accent3">
              <a:shade val="80000"/>
              <a:hueOff val="145938"/>
              <a:satOff val="-954"/>
              <a:lumOff val="1636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C252D2E-D78D-4727-B603-444E11F82826}">
      <dsp:nvSpPr>
        <dsp:cNvPr id="0" name=""/>
        <dsp:cNvSpPr/>
      </dsp:nvSpPr>
      <dsp:spPr>
        <a:xfrm>
          <a:off x="679851" y="4649052"/>
          <a:ext cx="11255810" cy="929713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218907"/>
                <a:satOff val="-1431"/>
                <a:lumOff val="24554"/>
                <a:alphaOff val="0"/>
                <a:tint val="50000"/>
                <a:satMod val="300000"/>
              </a:schemeClr>
            </a:gs>
            <a:gs pos="35000">
              <a:schemeClr val="accent3">
                <a:shade val="80000"/>
                <a:hueOff val="218907"/>
                <a:satOff val="-1431"/>
                <a:lumOff val="24554"/>
                <a:alphaOff val="0"/>
                <a:tint val="37000"/>
                <a:satMod val="300000"/>
              </a:schemeClr>
            </a:gs>
            <a:gs pos="100000">
              <a:schemeClr val="accent3">
                <a:shade val="80000"/>
                <a:hueOff val="218907"/>
                <a:satOff val="-1431"/>
                <a:lumOff val="2455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3796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2000" kern="1200" dirty="0">
              <a:latin typeface="Bookman Old Style" panose="02050604050505020204" pitchFamily="18" charset="0"/>
            </a:rPr>
            <a:t>Se recomienda preservar los espacios físicos destinados para la recreación y la práctica deportiva en beneficio de la salud mental y física de la comunidad universitaria.</a:t>
          </a:r>
        </a:p>
      </dsp:txBody>
      <dsp:txXfrm>
        <a:off x="679851" y="4649052"/>
        <a:ext cx="11255810" cy="929713"/>
      </dsp:txXfrm>
    </dsp:sp>
    <dsp:sp modelId="{0DE9560F-7266-4C33-A137-039D7442D07F}">
      <dsp:nvSpPr>
        <dsp:cNvPr id="0" name=""/>
        <dsp:cNvSpPr/>
      </dsp:nvSpPr>
      <dsp:spPr>
        <a:xfrm>
          <a:off x="98780" y="4532837"/>
          <a:ext cx="1162142" cy="1162142"/>
        </a:xfrm>
        <a:prstGeom prst="ellipse">
          <a:avLst/>
        </a:prstGeom>
        <a:blipFill rotWithShape="0">
          <a:blip xmlns:r="http://schemas.openxmlformats.org/officeDocument/2006/relationships" r:embed="rId4"/>
          <a:srcRect/>
          <a:stretch>
            <a:fillRect l="-25000" r="-25000"/>
          </a:stretch>
        </a:blipFill>
        <a:ln w="9525" cap="flat" cmpd="sng" algn="ctr">
          <a:solidFill>
            <a:schemeClr val="accent3">
              <a:shade val="80000"/>
              <a:hueOff val="218907"/>
              <a:satOff val="-1431"/>
              <a:lumOff val="2455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F52058-DA6A-44B8-A0B8-98C23C07C87F}">
      <dsp:nvSpPr>
        <dsp:cNvPr id="0" name=""/>
        <dsp:cNvSpPr/>
      </dsp:nvSpPr>
      <dsp:spPr>
        <a:xfrm>
          <a:off x="1424989" y="113103"/>
          <a:ext cx="2460991" cy="2444902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l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50" kern="1200" dirty="0">
              <a:latin typeface="Bookman Old Style" panose="02050604050505020204" pitchFamily="18" charset="0"/>
            </a:rPr>
            <a:t>Adoptar una tendencia de mejora en la organización mediante la atención prioritaria de los factores de higiene.</a:t>
          </a:r>
          <a:endParaRPr lang="en-US" sz="1650" b="1" kern="1200" dirty="0">
            <a:latin typeface="Bookman Old Style" panose="02050604050505020204" pitchFamily="18" charset="0"/>
          </a:endParaRPr>
        </a:p>
      </dsp:txBody>
      <dsp:txXfrm>
        <a:off x="1818748" y="113103"/>
        <a:ext cx="2067233" cy="2444902"/>
      </dsp:txXfrm>
    </dsp:sp>
    <dsp:sp modelId="{73CB1CE9-8BDD-4738-B952-65BC39666160}">
      <dsp:nvSpPr>
        <dsp:cNvPr id="0" name=""/>
        <dsp:cNvSpPr/>
      </dsp:nvSpPr>
      <dsp:spPr>
        <a:xfrm>
          <a:off x="40939" y="79545"/>
          <a:ext cx="1715227" cy="129669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50" b="1" kern="1200">
              <a:solidFill>
                <a:schemeClr val="tx1"/>
              </a:solidFill>
              <a:latin typeface="Bookman Old Style" panose="02050604050505020204" pitchFamily="18" charset="0"/>
            </a:rPr>
            <a:t>Objetivo</a:t>
          </a:r>
          <a:endParaRPr lang="en-US" sz="1650" b="1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292128" y="269441"/>
        <a:ext cx="1212849" cy="916898"/>
      </dsp:txXfrm>
    </dsp:sp>
    <dsp:sp modelId="{B8E3399F-C1A1-462F-97AE-249611794B1C}">
      <dsp:nvSpPr>
        <dsp:cNvPr id="0" name=""/>
        <dsp:cNvSpPr/>
      </dsp:nvSpPr>
      <dsp:spPr>
        <a:xfrm>
          <a:off x="5368657" y="36358"/>
          <a:ext cx="2606697" cy="1875941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l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50" kern="1200" noProof="0">
              <a:latin typeface="Bookman Old Style" panose="02050604050505020204" pitchFamily="18" charset="0"/>
            </a:rPr>
            <a:t>Propiciar un ambiente motivacional que sustente un clima organizacional positivo.</a:t>
          </a:r>
          <a:endParaRPr lang="es-EC" sz="1650" kern="1200" noProof="0" dirty="0">
            <a:latin typeface="Bookman Old Style" panose="02050604050505020204" pitchFamily="18" charset="0"/>
          </a:endParaRPr>
        </a:p>
      </dsp:txBody>
      <dsp:txXfrm>
        <a:off x="5785729" y="36358"/>
        <a:ext cx="2189626" cy="1875941"/>
      </dsp:txXfrm>
    </dsp:sp>
    <dsp:sp modelId="{F7372207-B55D-4329-880F-690586EB5D10}">
      <dsp:nvSpPr>
        <dsp:cNvPr id="0" name=""/>
        <dsp:cNvSpPr/>
      </dsp:nvSpPr>
      <dsp:spPr>
        <a:xfrm>
          <a:off x="3990045" y="103169"/>
          <a:ext cx="1715227" cy="129669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50" b="1" kern="1200">
              <a:solidFill>
                <a:schemeClr val="tx1"/>
              </a:solidFill>
              <a:latin typeface="Bookman Old Style" panose="02050604050505020204" pitchFamily="18" charset="0"/>
            </a:rPr>
            <a:t>Estrategia</a:t>
          </a:r>
          <a:r>
            <a:rPr lang="es-EC" sz="1650" kern="1200">
              <a:solidFill>
                <a:schemeClr val="tx1"/>
              </a:solidFill>
              <a:latin typeface="Bookman Old Style" panose="02050604050505020204" pitchFamily="18" charset="0"/>
            </a:rPr>
            <a:t> </a:t>
          </a:r>
          <a:endParaRPr lang="en-US" sz="1650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4241234" y="293065"/>
        <a:ext cx="1212849" cy="916898"/>
      </dsp:txXfrm>
    </dsp:sp>
    <dsp:sp modelId="{19594EC5-9991-4EF6-9562-E726174EC0EA}">
      <dsp:nvSpPr>
        <dsp:cNvPr id="0" name=""/>
        <dsp:cNvSpPr/>
      </dsp:nvSpPr>
      <dsp:spPr>
        <a:xfrm>
          <a:off x="9304355" y="0"/>
          <a:ext cx="2729277" cy="4496741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l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650" kern="1200" noProof="0" dirty="0">
            <a:latin typeface="Bookman Old Style" panose="02050604050505020204" pitchFamily="18" charset="0"/>
          </a:endParaRPr>
        </a:p>
        <a:p>
          <a:pPr marL="0" lvl="0" indent="0" algn="l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650" kern="1200" noProof="0" dirty="0">
            <a:latin typeface="Bookman Old Style" panose="02050604050505020204" pitchFamily="18" charset="0"/>
          </a:endParaRPr>
        </a:p>
        <a:p>
          <a:pPr marL="0" lvl="0" indent="0" algn="l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650" kern="1200" noProof="0" dirty="0">
            <a:latin typeface="Bookman Old Style" panose="02050604050505020204" pitchFamily="18" charset="0"/>
          </a:endParaRPr>
        </a:p>
        <a:p>
          <a:pPr marL="0" lvl="0" indent="0" algn="l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650" kern="1200" noProof="0" dirty="0">
            <a:latin typeface="Bookman Old Style" panose="02050604050505020204" pitchFamily="18" charset="0"/>
          </a:endParaRPr>
        </a:p>
        <a:p>
          <a:pPr marL="0" lvl="0" indent="0" algn="l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650" kern="1200" noProof="0" dirty="0">
            <a:latin typeface="Bookman Old Style" panose="02050604050505020204" pitchFamily="18" charset="0"/>
          </a:endParaRPr>
        </a:p>
        <a:p>
          <a:pPr marL="0" lvl="0" indent="0" algn="l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650" kern="1200" noProof="0" dirty="0">
            <a:latin typeface="Bookman Old Style" panose="02050604050505020204" pitchFamily="18" charset="0"/>
          </a:endParaRPr>
        </a:p>
        <a:p>
          <a:pPr marL="0" lvl="0" indent="0" algn="l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650" kern="1200" noProof="0" dirty="0">
            <a:latin typeface="Bookman Old Style" panose="02050604050505020204" pitchFamily="18" charset="0"/>
          </a:endParaRPr>
        </a:p>
        <a:p>
          <a:pPr marL="0" lvl="0" indent="0" algn="l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650" kern="1200" noProof="0" dirty="0">
            <a:latin typeface="Bookman Old Style" panose="02050604050505020204" pitchFamily="18" charset="0"/>
          </a:endParaRPr>
        </a:p>
        <a:p>
          <a:pPr marL="0" lvl="0" indent="0" algn="l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650" kern="1200" noProof="0" dirty="0">
            <a:latin typeface="Bookman Old Style" panose="02050604050505020204" pitchFamily="18" charset="0"/>
          </a:endParaRPr>
        </a:p>
        <a:p>
          <a:pPr marL="0" lvl="0" indent="0" algn="l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650" kern="1200" noProof="0" dirty="0">
            <a:latin typeface="Bookman Old Style" panose="02050604050505020204" pitchFamily="18" charset="0"/>
          </a:endParaRPr>
        </a:p>
      </dsp:txBody>
      <dsp:txXfrm>
        <a:off x="9741040" y="0"/>
        <a:ext cx="2292593" cy="4496741"/>
      </dsp:txXfrm>
    </dsp:sp>
    <dsp:sp modelId="{5912D210-B232-4A51-A363-9B5680582EC6}">
      <dsp:nvSpPr>
        <dsp:cNvPr id="0" name=""/>
        <dsp:cNvSpPr/>
      </dsp:nvSpPr>
      <dsp:spPr>
        <a:xfrm>
          <a:off x="7971580" y="90213"/>
          <a:ext cx="1715227" cy="129669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50" b="1" kern="1200">
              <a:solidFill>
                <a:schemeClr val="tx1"/>
              </a:solidFill>
              <a:latin typeface="Bookman Old Style" panose="02050604050505020204" pitchFamily="18" charset="0"/>
            </a:rPr>
            <a:t>Táctica</a:t>
          </a:r>
          <a:endParaRPr lang="en-US" sz="1650" b="1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8222769" y="280109"/>
        <a:ext cx="1212849" cy="91689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F52058-DA6A-44B8-A0B8-98C23C07C87F}">
      <dsp:nvSpPr>
        <dsp:cNvPr id="0" name=""/>
        <dsp:cNvSpPr/>
      </dsp:nvSpPr>
      <dsp:spPr>
        <a:xfrm>
          <a:off x="1386849" y="0"/>
          <a:ext cx="1996427" cy="1607897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noProof="0" dirty="0">
              <a:latin typeface="Bookman Old Style" panose="02050604050505020204" pitchFamily="18" charset="0"/>
            </a:rPr>
            <a:t>Alcanzar el desarrollo armónico del docente.</a:t>
          </a:r>
          <a:endParaRPr lang="es-EC" sz="1800" b="1" kern="1200" noProof="0" dirty="0">
            <a:latin typeface="Bookman Old Style" panose="02050604050505020204" pitchFamily="18" charset="0"/>
          </a:endParaRPr>
        </a:p>
      </dsp:txBody>
      <dsp:txXfrm>
        <a:off x="1706277" y="0"/>
        <a:ext cx="1676998" cy="1607897"/>
      </dsp:txXfrm>
    </dsp:sp>
    <dsp:sp modelId="{73CB1CE9-8BDD-4738-B952-65BC39666160}">
      <dsp:nvSpPr>
        <dsp:cNvPr id="0" name=""/>
        <dsp:cNvSpPr/>
      </dsp:nvSpPr>
      <dsp:spPr>
        <a:xfrm>
          <a:off x="29997" y="0"/>
          <a:ext cx="1607093" cy="160709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1"/>
              </a:solidFill>
              <a:latin typeface="Bookman Old Style" panose="02050604050505020204" pitchFamily="18" charset="0"/>
            </a:rPr>
            <a:t>Objetivo</a:t>
          </a:r>
          <a:endParaRPr lang="en-US" sz="1600" b="1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265350" y="235353"/>
        <a:ext cx="1136387" cy="1136387"/>
      </dsp:txXfrm>
    </dsp:sp>
    <dsp:sp modelId="{B8E3399F-C1A1-462F-97AE-249611794B1C}">
      <dsp:nvSpPr>
        <dsp:cNvPr id="0" name=""/>
        <dsp:cNvSpPr/>
      </dsp:nvSpPr>
      <dsp:spPr>
        <a:xfrm>
          <a:off x="5023736" y="0"/>
          <a:ext cx="2410640" cy="1607897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noProof="0" dirty="0">
              <a:latin typeface="Bookman Old Style" panose="02050604050505020204" pitchFamily="18" charset="0"/>
            </a:rPr>
            <a:t>Fortalecer el talento humano mediante la formación integral.</a:t>
          </a:r>
        </a:p>
      </dsp:txBody>
      <dsp:txXfrm>
        <a:off x="5409438" y="0"/>
        <a:ext cx="2024938" cy="1607897"/>
      </dsp:txXfrm>
    </dsp:sp>
    <dsp:sp modelId="{F7372207-B55D-4329-880F-690586EB5D10}">
      <dsp:nvSpPr>
        <dsp:cNvPr id="0" name=""/>
        <dsp:cNvSpPr/>
      </dsp:nvSpPr>
      <dsp:spPr>
        <a:xfrm>
          <a:off x="3633632" y="0"/>
          <a:ext cx="1607093" cy="160709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>
              <a:solidFill>
                <a:schemeClr val="tx1"/>
              </a:solidFill>
              <a:latin typeface="Bookman Old Style" panose="02050604050505020204" pitchFamily="18" charset="0"/>
            </a:rPr>
            <a:t>Estrategia </a:t>
          </a:r>
          <a:endParaRPr lang="en-US" sz="1600" b="1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3868985" y="235353"/>
        <a:ext cx="1136387" cy="1136387"/>
      </dsp:txXfrm>
    </dsp:sp>
    <dsp:sp modelId="{19594EC5-9991-4EF6-9562-E726174EC0EA}">
      <dsp:nvSpPr>
        <dsp:cNvPr id="0" name=""/>
        <dsp:cNvSpPr/>
      </dsp:nvSpPr>
      <dsp:spPr>
        <a:xfrm>
          <a:off x="9060720" y="0"/>
          <a:ext cx="2898395" cy="4605178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>
            <a:latin typeface="Bookman Old Style" panose="020506040505050202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>
            <a:latin typeface="Bookman Old Style" panose="020506040505050202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>
            <a:latin typeface="Bookman Old Style" panose="020506040505050202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>
            <a:latin typeface="Bookman Old Style" panose="020506040505050202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>
            <a:latin typeface="Bookman Old Style" panose="020506040505050202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>
            <a:latin typeface="Bookman Old Style" panose="020506040505050202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>
            <a:latin typeface="Bookman Old Style" panose="02050604050505020204" pitchFamily="18" charset="0"/>
          </a:endParaRPr>
        </a:p>
      </dsp:txBody>
      <dsp:txXfrm>
        <a:off x="9524463" y="0"/>
        <a:ext cx="2434652" cy="4605178"/>
      </dsp:txXfrm>
    </dsp:sp>
    <dsp:sp modelId="{5912D210-B232-4A51-A363-9B5680582EC6}">
      <dsp:nvSpPr>
        <dsp:cNvPr id="0" name=""/>
        <dsp:cNvSpPr/>
      </dsp:nvSpPr>
      <dsp:spPr>
        <a:xfrm>
          <a:off x="7686368" y="23793"/>
          <a:ext cx="1607093" cy="160709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 dirty="0">
              <a:solidFill>
                <a:schemeClr val="tx1"/>
              </a:solidFill>
              <a:latin typeface="Bookman Old Style" panose="02050604050505020204" pitchFamily="18" charset="0"/>
            </a:rPr>
            <a:t>Táctica</a:t>
          </a:r>
          <a:endParaRPr lang="en-US" sz="1600" b="1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7921721" y="259146"/>
        <a:ext cx="1136387" cy="113638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F52058-DA6A-44B8-A0B8-98C23C07C87F}">
      <dsp:nvSpPr>
        <dsp:cNvPr id="0" name=""/>
        <dsp:cNvSpPr/>
      </dsp:nvSpPr>
      <dsp:spPr>
        <a:xfrm>
          <a:off x="1406284" y="152236"/>
          <a:ext cx="2382795" cy="1889164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noProof="0" dirty="0">
              <a:latin typeface="Bookman Old Style" panose="02050604050505020204" pitchFamily="18" charset="0"/>
            </a:rPr>
            <a:t>Fortalecer las actividades de enseñanza - aprendizaje para vincular la academia con la sociedad. </a:t>
          </a:r>
          <a:endParaRPr lang="es-EC" sz="1800" b="1" kern="1200" noProof="0" dirty="0">
            <a:latin typeface="Bookman Old Style" panose="02050604050505020204" pitchFamily="18" charset="0"/>
          </a:endParaRPr>
        </a:p>
      </dsp:txBody>
      <dsp:txXfrm>
        <a:off x="1787531" y="152236"/>
        <a:ext cx="2001547" cy="1889164"/>
      </dsp:txXfrm>
    </dsp:sp>
    <dsp:sp modelId="{73CB1CE9-8BDD-4738-B952-65BC39666160}">
      <dsp:nvSpPr>
        <dsp:cNvPr id="0" name=""/>
        <dsp:cNvSpPr/>
      </dsp:nvSpPr>
      <dsp:spPr>
        <a:xfrm>
          <a:off x="0" y="0"/>
          <a:ext cx="1659274" cy="165927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50" b="1" kern="1200" noProof="0">
              <a:solidFill>
                <a:schemeClr val="tx1"/>
              </a:solidFill>
              <a:latin typeface="Bookman Old Style" panose="02050604050505020204" pitchFamily="18" charset="0"/>
            </a:rPr>
            <a:t>Objetivo</a:t>
          </a:r>
          <a:endParaRPr lang="es-EC" sz="1650" b="1" kern="1200" noProof="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242995" y="242995"/>
        <a:ext cx="1173284" cy="1173284"/>
      </dsp:txXfrm>
    </dsp:sp>
    <dsp:sp modelId="{B8E3399F-C1A1-462F-97AE-249611794B1C}">
      <dsp:nvSpPr>
        <dsp:cNvPr id="0" name=""/>
        <dsp:cNvSpPr/>
      </dsp:nvSpPr>
      <dsp:spPr>
        <a:xfrm>
          <a:off x="5297226" y="71073"/>
          <a:ext cx="2333856" cy="1995345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noProof="0" dirty="0">
              <a:latin typeface="Bookman Old Style" panose="02050604050505020204" pitchFamily="18" charset="0"/>
            </a:rPr>
            <a:t>Propiciar el involucramiento de la empresa en el desarrollo curricular.</a:t>
          </a:r>
        </a:p>
      </dsp:txBody>
      <dsp:txXfrm>
        <a:off x="5670643" y="71073"/>
        <a:ext cx="1960439" cy="1995345"/>
      </dsp:txXfrm>
    </dsp:sp>
    <dsp:sp modelId="{F7372207-B55D-4329-880F-690586EB5D10}">
      <dsp:nvSpPr>
        <dsp:cNvPr id="0" name=""/>
        <dsp:cNvSpPr/>
      </dsp:nvSpPr>
      <dsp:spPr>
        <a:xfrm>
          <a:off x="3785405" y="136943"/>
          <a:ext cx="1659274" cy="165927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50" b="1" kern="1200">
              <a:solidFill>
                <a:schemeClr val="tx1"/>
              </a:solidFill>
              <a:latin typeface="Bookman Old Style" panose="02050604050505020204" pitchFamily="18" charset="0"/>
            </a:rPr>
            <a:t>Estrategia </a:t>
          </a:r>
          <a:endParaRPr lang="en-US" sz="1650" b="1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4028400" y="379938"/>
        <a:ext cx="1173284" cy="1173284"/>
      </dsp:txXfrm>
    </dsp:sp>
    <dsp:sp modelId="{19594EC5-9991-4EF6-9562-E726174EC0EA}">
      <dsp:nvSpPr>
        <dsp:cNvPr id="0" name=""/>
        <dsp:cNvSpPr/>
      </dsp:nvSpPr>
      <dsp:spPr>
        <a:xfrm>
          <a:off x="9186790" y="152236"/>
          <a:ext cx="2488911" cy="3400938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800" kern="1200" noProof="0" dirty="0">
            <a:latin typeface="Bookman Old Style" panose="02050604050505020204" pitchFamily="18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800" kern="1200" noProof="0" dirty="0">
            <a:latin typeface="Bookman Old Style" panose="02050604050505020204" pitchFamily="18" charset="0"/>
          </a:endParaRPr>
        </a:p>
      </dsp:txBody>
      <dsp:txXfrm>
        <a:off x="9585016" y="152236"/>
        <a:ext cx="2090685" cy="3400938"/>
      </dsp:txXfrm>
    </dsp:sp>
    <dsp:sp modelId="{5912D210-B232-4A51-A363-9B5680582EC6}">
      <dsp:nvSpPr>
        <dsp:cNvPr id="0" name=""/>
        <dsp:cNvSpPr/>
      </dsp:nvSpPr>
      <dsp:spPr>
        <a:xfrm>
          <a:off x="7819382" y="152225"/>
          <a:ext cx="1659274" cy="165927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50" b="1" kern="1200">
              <a:solidFill>
                <a:schemeClr val="tx1"/>
              </a:solidFill>
              <a:latin typeface="Bookman Old Style" panose="02050604050505020204" pitchFamily="18" charset="0"/>
            </a:rPr>
            <a:t>Táctica</a:t>
          </a:r>
          <a:endParaRPr lang="en-US" sz="1650" b="1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8062377" y="395220"/>
        <a:ext cx="1173284" cy="117328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F52058-DA6A-44B8-A0B8-98C23C07C87F}">
      <dsp:nvSpPr>
        <dsp:cNvPr id="0" name=""/>
        <dsp:cNvSpPr/>
      </dsp:nvSpPr>
      <dsp:spPr>
        <a:xfrm>
          <a:off x="1263966" y="0"/>
          <a:ext cx="2338511" cy="2162571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noProof="0" dirty="0">
              <a:latin typeface="Bookman Old Style" panose="02050604050505020204" pitchFamily="18" charset="0"/>
            </a:rPr>
            <a:t>Fomentar la actividad investigativa, mediante políticas para la generación y difusión del conocimiento científico</a:t>
          </a:r>
          <a:endParaRPr lang="es-EC" sz="2000" b="1" kern="1200" noProof="0" dirty="0">
            <a:latin typeface="Bookman Old Style" panose="02050604050505020204" pitchFamily="18" charset="0"/>
          </a:endParaRPr>
        </a:p>
      </dsp:txBody>
      <dsp:txXfrm>
        <a:off x="1638128" y="0"/>
        <a:ext cx="1964349" cy="2162571"/>
      </dsp:txXfrm>
    </dsp:sp>
    <dsp:sp modelId="{73CB1CE9-8BDD-4738-B952-65BC39666160}">
      <dsp:nvSpPr>
        <dsp:cNvPr id="0" name=""/>
        <dsp:cNvSpPr/>
      </dsp:nvSpPr>
      <dsp:spPr>
        <a:xfrm>
          <a:off x="0" y="0"/>
          <a:ext cx="1481983" cy="141894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b="1" kern="1200" noProof="0" dirty="0">
              <a:solidFill>
                <a:schemeClr val="tx1"/>
              </a:solidFill>
              <a:latin typeface="Bookman Old Style" panose="02050604050505020204" pitchFamily="18" charset="0"/>
            </a:rPr>
            <a:t>Objetivo</a:t>
          </a:r>
        </a:p>
      </dsp:txBody>
      <dsp:txXfrm>
        <a:off x="217031" y="207800"/>
        <a:ext cx="1047921" cy="1003347"/>
      </dsp:txXfrm>
    </dsp:sp>
    <dsp:sp modelId="{B8E3399F-C1A1-462F-97AE-249611794B1C}">
      <dsp:nvSpPr>
        <dsp:cNvPr id="0" name=""/>
        <dsp:cNvSpPr/>
      </dsp:nvSpPr>
      <dsp:spPr>
        <a:xfrm>
          <a:off x="5314585" y="0"/>
          <a:ext cx="2515389" cy="1677764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noProof="0" dirty="0">
              <a:latin typeface="Bookman Old Style" panose="02050604050505020204" pitchFamily="18" charset="0"/>
            </a:rPr>
            <a:t>Estimular la participación en proyectos de investigación.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noProof="0" dirty="0">
              <a:latin typeface="Bookman Old Style" panose="02050604050505020204" pitchFamily="18" charset="0"/>
            </a:rPr>
            <a:t> </a:t>
          </a:r>
        </a:p>
      </dsp:txBody>
      <dsp:txXfrm>
        <a:off x="5717047" y="0"/>
        <a:ext cx="2112926" cy="1677764"/>
      </dsp:txXfrm>
    </dsp:sp>
    <dsp:sp modelId="{F7372207-B55D-4329-880F-690586EB5D10}">
      <dsp:nvSpPr>
        <dsp:cNvPr id="0" name=""/>
        <dsp:cNvSpPr/>
      </dsp:nvSpPr>
      <dsp:spPr>
        <a:xfrm>
          <a:off x="3958329" y="0"/>
          <a:ext cx="1676926" cy="167692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b="1" kern="1200">
              <a:solidFill>
                <a:schemeClr val="tx1"/>
              </a:solidFill>
              <a:latin typeface="Bookman Old Style" panose="02050604050505020204" pitchFamily="18" charset="0"/>
            </a:rPr>
            <a:t>Estrategia </a:t>
          </a:r>
          <a:endParaRPr lang="en-US" sz="1700" b="1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4203909" y="245580"/>
        <a:ext cx="1185766" cy="1185766"/>
      </dsp:txXfrm>
    </dsp:sp>
    <dsp:sp modelId="{19594EC5-9991-4EF6-9562-E726174EC0EA}">
      <dsp:nvSpPr>
        <dsp:cNvPr id="0" name=""/>
        <dsp:cNvSpPr/>
      </dsp:nvSpPr>
      <dsp:spPr>
        <a:xfrm>
          <a:off x="9474980" y="0"/>
          <a:ext cx="2515389" cy="4659236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l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650" kern="1200" noProof="0" dirty="0">
            <a:latin typeface="Bookman Old Style" panose="02050604050505020204" pitchFamily="18" charset="0"/>
          </a:endParaRPr>
        </a:p>
        <a:p>
          <a:pPr marL="0" lvl="0" indent="0" algn="l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650" kern="1200" noProof="0" dirty="0">
            <a:latin typeface="Bookman Old Style" panose="02050604050505020204" pitchFamily="18" charset="0"/>
          </a:endParaRPr>
        </a:p>
        <a:p>
          <a:pPr marL="0" lvl="0" indent="0" algn="l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650" kern="1200" noProof="0" dirty="0">
            <a:latin typeface="Bookman Old Style" panose="02050604050505020204" pitchFamily="18" charset="0"/>
          </a:endParaRPr>
        </a:p>
        <a:p>
          <a:pPr marL="0" lvl="0" indent="0" algn="l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650" kern="1200" noProof="0" dirty="0">
            <a:latin typeface="Bookman Old Style" panose="02050604050505020204" pitchFamily="18" charset="0"/>
          </a:endParaRPr>
        </a:p>
        <a:p>
          <a:pPr marL="0" lvl="0" indent="0" algn="l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650" kern="1200" noProof="0" dirty="0">
            <a:latin typeface="Bookman Old Style" panose="02050604050505020204" pitchFamily="18" charset="0"/>
          </a:endParaRPr>
        </a:p>
        <a:p>
          <a:pPr marL="0" lvl="0" indent="0" algn="l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650" kern="1200" noProof="0" dirty="0">
            <a:latin typeface="Bookman Old Style" panose="02050604050505020204" pitchFamily="18" charset="0"/>
          </a:endParaRPr>
        </a:p>
        <a:p>
          <a:pPr marL="0" lvl="0" indent="0" algn="l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650" kern="1200" noProof="0" dirty="0">
            <a:latin typeface="Bookman Old Style" panose="02050604050505020204" pitchFamily="18" charset="0"/>
          </a:endParaRPr>
        </a:p>
        <a:p>
          <a:pPr marL="0" lvl="0" indent="0" algn="l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650" kern="1200" noProof="0" dirty="0">
            <a:latin typeface="Bookman Old Style" panose="02050604050505020204" pitchFamily="18" charset="0"/>
          </a:endParaRPr>
        </a:p>
        <a:p>
          <a:pPr marL="0" lvl="0" indent="0" algn="l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650" kern="1200" noProof="0" dirty="0">
            <a:latin typeface="Bookman Old Style" panose="02050604050505020204" pitchFamily="18" charset="0"/>
          </a:endParaRPr>
        </a:p>
        <a:p>
          <a:pPr marL="0" lvl="0" indent="0" algn="l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650" kern="1200" noProof="0" dirty="0">
            <a:latin typeface="Bookman Old Style" panose="02050604050505020204" pitchFamily="18" charset="0"/>
          </a:endParaRPr>
        </a:p>
      </dsp:txBody>
      <dsp:txXfrm>
        <a:off x="9877442" y="0"/>
        <a:ext cx="2112926" cy="4659236"/>
      </dsp:txXfrm>
    </dsp:sp>
    <dsp:sp modelId="{5912D210-B232-4A51-A363-9B5680582EC6}">
      <dsp:nvSpPr>
        <dsp:cNvPr id="0" name=""/>
        <dsp:cNvSpPr/>
      </dsp:nvSpPr>
      <dsp:spPr>
        <a:xfrm>
          <a:off x="8108350" y="0"/>
          <a:ext cx="1676926" cy="167692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b="1" kern="1200">
              <a:solidFill>
                <a:schemeClr val="tx1"/>
              </a:solidFill>
              <a:latin typeface="Bookman Old Style" panose="02050604050505020204" pitchFamily="18" charset="0"/>
            </a:rPr>
            <a:t>Táctica</a:t>
          </a:r>
          <a:endParaRPr lang="en-US" sz="1700" b="1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8353930" y="245580"/>
        <a:ext cx="1185766" cy="118576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F52058-DA6A-44B8-A0B8-98C23C07C87F}">
      <dsp:nvSpPr>
        <dsp:cNvPr id="0" name=""/>
        <dsp:cNvSpPr/>
      </dsp:nvSpPr>
      <dsp:spPr>
        <a:xfrm>
          <a:off x="1305322" y="0"/>
          <a:ext cx="2427129" cy="1997053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noProof="0" dirty="0">
              <a:latin typeface="Bookman Old Style" panose="02050604050505020204" pitchFamily="18" charset="0"/>
            </a:rPr>
            <a:t>Promover la participación activa entre academia, estado, sector productivo y sociedad en general </a:t>
          </a:r>
          <a:endParaRPr lang="es-EC" sz="1800" b="1" kern="1200" noProof="0" dirty="0">
            <a:latin typeface="Bookman Old Style" panose="02050604050505020204" pitchFamily="18" charset="0"/>
          </a:endParaRPr>
        </a:p>
      </dsp:txBody>
      <dsp:txXfrm>
        <a:off x="1693662" y="0"/>
        <a:ext cx="2038789" cy="1997053"/>
      </dsp:txXfrm>
    </dsp:sp>
    <dsp:sp modelId="{73CB1CE9-8BDD-4738-B952-65BC39666160}">
      <dsp:nvSpPr>
        <dsp:cNvPr id="0" name=""/>
        <dsp:cNvSpPr/>
      </dsp:nvSpPr>
      <dsp:spPr>
        <a:xfrm>
          <a:off x="25949" y="0"/>
          <a:ext cx="1618086" cy="161808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1"/>
              </a:solidFill>
              <a:latin typeface="Bookman Old Style" panose="02050604050505020204" pitchFamily="18" charset="0"/>
            </a:rPr>
            <a:t>Objetivo</a:t>
          </a:r>
          <a:endParaRPr lang="en-US" sz="1600" b="1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262912" y="236963"/>
        <a:ext cx="1144160" cy="1144160"/>
      </dsp:txXfrm>
    </dsp:sp>
    <dsp:sp modelId="{B8E3399F-C1A1-462F-97AE-249611794B1C}">
      <dsp:nvSpPr>
        <dsp:cNvPr id="0" name=""/>
        <dsp:cNvSpPr/>
      </dsp:nvSpPr>
      <dsp:spPr>
        <a:xfrm>
          <a:off x="5264885" y="0"/>
          <a:ext cx="2427129" cy="1618895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noProof="0" dirty="0">
              <a:latin typeface="Bookman Old Style" panose="02050604050505020204" pitchFamily="18" charset="0"/>
            </a:rPr>
            <a:t>Fortalecer el trabajo cooperativo y </a:t>
          </a:r>
          <a:r>
            <a:rPr lang="es-EC" sz="1650" kern="1200" noProof="0" dirty="0">
              <a:latin typeface="Bookman Old Style" panose="02050604050505020204" pitchFamily="18" charset="0"/>
            </a:rPr>
            <a:t>solidario</a:t>
          </a:r>
          <a:r>
            <a:rPr lang="es-EC" sz="1600" kern="1200" noProof="0" dirty="0">
              <a:latin typeface="Bookman Old Style" panose="02050604050505020204" pitchFamily="18" charset="0"/>
            </a:rPr>
            <a:t> de los representantes  de la academia y sociedad. </a:t>
          </a:r>
        </a:p>
      </dsp:txBody>
      <dsp:txXfrm>
        <a:off x="5653225" y="0"/>
        <a:ext cx="2038789" cy="1618895"/>
      </dsp:txXfrm>
    </dsp:sp>
    <dsp:sp modelId="{F7372207-B55D-4329-880F-690586EB5D10}">
      <dsp:nvSpPr>
        <dsp:cNvPr id="0" name=""/>
        <dsp:cNvSpPr/>
      </dsp:nvSpPr>
      <dsp:spPr>
        <a:xfrm>
          <a:off x="3926023" y="0"/>
          <a:ext cx="1688716" cy="161808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>
              <a:solidFill>
                <a:schemeClr val="tx1"/>
              </a:solidFill>
              <a:latin typeface="Bookman Old Style" panose="02050604050505020204" pitchFamily="18" charset="0"/>
            </a:rPr>
            <a:t>Estrategia </a:t>
          </a:r>
          <a:endParaRPr lang="en-US" sz="1600" b="1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4173330" y="236963"/>
        <a:ext cx="1194102" cy="1144160"/>
      </dsp:txXfrm>
    </dsp:sp>
    <dsp:sp modelId="{19594EC5-9991-4EF6-9562-E726174EC0EA}">
      <dsp:nvSpPr>
        <dsp:cNvPr id="0" name=""/>
        <dsp:cNvSpPr/>
      </dsp:nvSpPr>
      <dsp:spPr>
        <a:xfrm>
          <a:off x="9200660" y="0"/>
          <a:ext cx="2754255" cy="4663099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l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650" kern="1200" noProof="0" dirty="0">
            <a:latin typeface="Bookman Old Style" panose="02050604050505020204" pitchFamily="18" charset="0"/>
          </a:endParaRPr>
        </a:p>
      </dsp:txBody>
      <dsp:txXfrm>
        <a:off x="9641341" y="0"/>
        <a:ext cx="2313574" cy="4663099"/>
      </dsp:txXfrm>
    </dsp:sp>
    <dsp:sp modelId="{5912D210-B232-4A51-A363-9B5680582EC6}">
      <dsp:nvSpPr>
        <dsp:cNvPr id="0" name=""/>
        <dsp:cNvSpPr/>
      </dsp:nvSpPr>
      <dsp:spPr>
        <a:xfrm>
          <a:off x="7949996" y="0"/>
          <a:ext cx="1618086" cy="161808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>
              <a:solidFill>
                <a:schemeClr val="tx1"/>
              </a:solidFill>
              <a:latin typeface="Bookman Old Style" panose="02050604050505020204" pitchFamily="18" charset="0"/>
            </a:rPr>
            <a:t>Táctica</a:t>
          </a:r>
          <a:endParaRPr lang="en-US" sz="1600" b="1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8186959" y="236963"/>
        <a:ext cx="1144160" cy="11441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52BC01-97F8-4401-A3E4-51107590CEF6}">
      <dsp:nvSpPr>
        <dsp:cNvPr id="0" name=""/>
        <dsp:cNvSpPr/>
      </dsp:nvSpPr>
      <dsp:spPr>
        <a:xfrm rot="5400000">
          <a:off x="450092" y="2247921"/>
          <a:ext cx="1353840" cy="225275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8BE765-0C46-48CD-A3E5-DD066E02F3E4}">
      <dsp:nvSpPr>
        <dsp:cNvPr id="0" name=""/>
        <dsp:cNvSpPr/>
      </dsp:nvSpPr>
      <dsp:spPr>
        <a:xfrm>
          <a:off x="222831" y="2801247"/>
          <a:ext cx="2068439" cy="2683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>
              <a:latin typeface="Bookman Old Style" panose="02050604050505020204" pitchFamily="18" charset="0"/>
            </a:rPr>
            <a:t>Determinar la situación actual (satisfacción / insatisfacción) de los docentes de la universidad pública ecuatoriana.</a:t>
          </a:r>
          <a:endParaRPr lang="es-ES" sz="1800" kern="1200" dirty="0">
            <a:latin typeface="Bookman Old Style" panose="02050604050505020204" pitchFamily="18" charset="0"/>
          </a:endParaRPr>
        </a:p>
      </dsp:txBody>
      <dsp:txXfrm>
        <a:off x="222831" y="2801247"/>
        <a:ext cx="2068439" cy="2683143"/>
      </dsp:txXfrm>
    </dsp:sp>
    <dsp:sp modelId="{AE02FB4E-813E-4472-B2E5-8AADF785B297}">
      <dsp:nvSpPr>
        <dsp:cNvPr id="0" name=""/>
        <dsp:cNvSpPr/>
      </dsp:nvSpPr>
      <dsp:spPr>
        <a:xfrm>
          <a:off x="1874170" y="2082070"/>
          <a:ext cx="383736" cy="383736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27DE068-F370-4BD3-B1F0-343D0075BCD8}">
      <dsp:nvSpPr>
        <dsp:cNvPr id="0" name=""/>
        <dsp:cNvSpPr/>
      </dsp:nvSpPr>
      <dsp:spPr>
        <a:xfrm rot="5400000">
          <a:off x="2957183" y="1022427"/>
          <a:ext cx="1353840" cy="225275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DD22D5-619D-4F43-8C0A-7DAC09FE15B1}">
      <dsp:nvSpPr>
        <dsp:cNvPr id="0" name=""/>
        <dsp:cNvSpPr/>
      </dsp:nvSpPr>
      <dsp:spPr>
        <a:xfrm>
          <a:off x="2731194" y="1762495"/>
          <a:ext cx="2033803" cy="30015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>
              <a:latin typeface="Bookman Old Style" panose="02050604050505020204" pitchFamily="18" charset="0"/>
            </a:rPr>
            <a:t>Identificar los factores que inciden en la situación laboral de los docentes de la universidad pública ecuatoriana.</a:t>
          </a:r>
          <a:endParaRPr lang="es-ES_tradnl" sz="1800" kern="1200" dirty="0">
            <a:latin typeface="Bookman Old Style" panose="02050604050505020204" pitchFamily="18" charset="0"/>
          </a:endParaRPr>
        </a:p>
      </dsp:txBody>
      <dsp:txXfrm>
        <a:off x="2731194" y="1762495"/>
        <a:ext cx="2033803" cy="3001542"/>
      </dsp:txXfrm>
    </dsp:sp>
    <dsp:sp modelId="{387D8D7E-23EE-4857-B0EC-152640F1FA4E}">
      <dsp:nvSpPr>
        <dsp:cNvPr id="0" name=""/>
        <dsp:cNvSpPr/>
      </dsp:nvSpPr>
      <dsp:spPr>
        <a:xfrm>
          <a:off x="4381261" y="856576"/>
          <a:ext cx="383736" cy="383736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54995F-053B-4759-980A-BF2C2ABCC66B}">
      <dsp:nvSpPr>
        <dsp:cNvPr id="0" name=""/>
        <dsp:cNvSpPr/>
      </dsp:nvSpPr>
      <dsp:spPr>
        <a:xfrm rot="5400000">
          <a:off x="5464274" y="31837"/>
          <a:ext cx="1353840" cy="225275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769297-5183-4F85-B5A9-866F989C1826}">
      <dsp:nvSpPr>
        <dsp:cNvPr id="0" name=""/>
        <dsp:cNvSpPr/>
      </dsp:nvSpPr>
      <dsp:spPr>
        <a:xfrm>
          <a:off x="5238285" y="767332"/>
          <a:ext cx="2033803" cy="2531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>
              <a:latin typeface="Bookman Old Style" panose="02050604050505020204" pitchFamily="18" charset="0"/>
            </a:rPr>
            <a:t>Proponer estrategias que permitan mejorar la condición laboral del docente de la   universidad pública ecuatoriana.</a:t>
          </a:r>
        </a:p>
      </dsp:txBody>
      <dsp:txXfrm>
        <a:off x="5238285" y="767332"/>
        <a:ext cx="2033803" cy="25317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C7D953-6C80-44CA-B040-E5912944B2C8}">
      <dsp:nvSpPr>
        <dsp:cNvPr id="0" name=""/>
        <dsp:cNvSpPr/>
      </dsp:nvSpPr>
      <dsp:spPr>
        <a:xfrm>
          <a:off x="248160" y="0"/>
          <a:ext cx="10985892" cy="5289246"/>
        </a:xfrm>
        <a:prstGeom prst="swooshArrow">
          <a:avLst>
            <a:gd name="adj1" fmla="val 25000"/>
            <a:gd name="adj2" fmla="val 25000"/>
          </a:avLst>
        </a:prstGeom>
        <a:solidFill>
          <a:schemeClr val="accent3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D89EAD-CCD9-418C-B506-F00C06168BA8}">
      <dsp:nvSpPr>
        <dsp:cNvPr id="0" name=""/>
        <dsp:cNvSpPr/>
      </dsp:nvSpPr>
      <dsp:spPr>
        <a:xfrm>
          <a:off x="1871086" y="3524172"/>
          <a:ext cx="220032" cy="220032"/>
        </a:xfrm>
        <a:prstGeom prst="ellipse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C9C667-4E60-4651-AC52-DA4AFAC5ECB2}">
      <dsp:nvSpPr>
        <dsp:cNvPr id="0" name=""/>
        <dsp:cNvSpPr/>
      </dsp:nvSpPr>
      <dsp:spPr>
        <a:xfrm>
          <a:off x="1842616" y="3760654"/>
          <a:ext cx="2259127" cy="15285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591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latin typeface="Bookman Old Style" panose="02050604050505020204" pitchFamily="18" charset="0"/>
              <a:cs typeface="Times New Roman" panose="02020603050405020304" pitchFamily="18" charset="0"/>
            </a:rPr>
            <a:t>Teoría de las necesidades </a:t>
          </a:r>
          <a:r>
            <a:rPr lang="es-EC" sz="2000" b="0" kern="1200" dirty="0">
              <a:latin typeface="Bookman Old Style" panose="02050604050505020204" pitchFamily="18" charset="0"/>
              <a:cs typeface="Times New Roman" panose="02020603050405020304" pitchFamily="18" charset="0"/>
            </a:rPr>
            <a:t>Abraham Maslow</a:t>
          </a:r>
          <a:endParaRPr lang="es-ES" sz="2000" b="0" kern="1200" dirty="0">
            <a:latin typeface="Bookman Old Style" panose="02050604050505020204" pitchFamily="18" charset="0"/>
          </a:endParaRPr>
        </a:p>
      </dsp:txBody>
      <dsp:txXfrm>
        <a:off x="1842616" y="3760654"/>
        <a:ext cx="2259127" cy="1528592"/>
      </dsp:txXfrm>
    </dsp:sp>
    <dsp:sp modelId="{6543537C-F8A6-45FB-893C-5E5FA220997B}">
      <dsp:nvSpPr>
        <dsp:cNvPr id="0" name=""/>
        <dsp:cNvSpPr/>
      </dsp:nvSpPr>
      <dsp:spPr>
        <a:xfrm>
          <a:off x="4792455" y="2044931"/>
          <a:ext cx="397751" cy="397751"/>
        </a:xfrm>
        <a:prstGeom prst="ellipse">
          <a:avLst/>
        </a:prstGeom>
        <a:solidFill>
          <a:schemeClr val="accent3">
            <a:shade val="50000"/>
            <a:hueOff val="178371"/>
            <a:satOff val="-2846"/>
            <a:lumOff val="274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BEC1E6-DEF0-42A7-9A36-C6E93ECE53F2}">
      <dsp:nvSpPr>
        <dsp:cNvPr id="0" name=""/>
        <dsp:cNvSpPr/>
      </dsp:nvSpPr>
      <dsp:spPr>
        <a:xfrm>
          <a:off x="3641866" y="730718"/>
          <a:ext cx="2031070" cy="2877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076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latin typeface="Bookman Old Style" panose="02050604050505020204" pitchFamily="18" charset="0"/>
              <a:cs typeface="Times New Roman" panose="02020603050405020304" pitchFamily="18" charset="0"/>
            </a:rPr>
            <a:t>Teoría XY </a:t>
          </a:r>
          <a:r>
            <a:rPr lang="es-ES" sz="2000" b="0" kern="1200" dirty="0">
              <a:latin typeface="Bookman Old Style" panose="02050604050505020204" pitchFamily="18" charset="0"/>
              <a:cs typeface="Times New Roman" panose="02020603050405020304" pitchFamily="18" charset="0"/>
            </a:rPr>
            <a:t>Douglas McGregor</a:t>
          </a:r>
          <a:endParaRPr lang="es-ES" sz="2000" b="0" kern="1200" dirty="0">
            <a:latin typeface="Bookman Old Style" panose="02050604050505020204" pitchFamily="18" charset="0"/>
          </a:endParaRPr>
        </a:p>
      </dsp:txBody>
      <dsp:txXfrm>
        <a:off x="3641866" y="730718"/>
        <a:ext cx="2031070" cy="2877350"/>
      </dsp:txXfrm>
    </dsp:sp>
    <dsp:sp modelId="{5BC98EA1-6C9C-458E-ADBE-1120CA9DBDE5}">
      <dsp:nvSpPr>
        <dsp:cNvPr id="0" name=""/>
        <dsp:cNvSpPr/>
      </dsp:nvSpPr>
      <dsp:spPr>
        <a:xfrm>
          <a:off x="7633152" y="1298155"/>
          <a:ext cx="550081" cy="550081"/>
        </a:xfrm>
        <a:prstGeom prst="ellipse">
          <a:avLst/>
        </a:prstGeom>
        <a:solidFill>
          <a:schemeClr val="accent3">
            <a:shade val="50000"/>
            <a:hueOff val="178371"/>
            <a:satOff val="-2846"/>
            <a:lumOff val="274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E062A7-FE61-4E63-9C35-A58894473ADE}">
      <dsp:nvSpPr>
        <dsp:cNvPr id="0" name=""/>
        <dsp:cNvSpPr/>
      </dsp:nvSpPr>
      <dsp:spPr>
        <a:xfrm>
          <a:off x="7581616" y="2321186"/>
          <a:ext cx="2031070" cy="1787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1477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b="1" kern="1200" dirty="0">
              <a:latin typeface="Bookman Old Style" panose="02050604050505020204" pitchFamily="18" charset="0"/>
              <a:ea typeface="Calibri" panose="020F0502020204030204" pitchFamily="34" charset="0"/>
            </a:rPr>
            <a:t>Teoría de los dos factores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 dirty="0">
              <a:latin typeface="Bookman Old Style" panose="02050604050505020204" pitchFamily="18" charset="0"/>
            </a:rPr>
            <a:t>Frederick Herzberg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400" b="1" kern="1200" dirty="0">
            <a:latin typeface="Bookman Old Style" panose="02050604050505020204" pitchFamily="18" charset="0"/>
            <a:ea typeface="Calibri" panose="020F0502020204030204" pitchFamily="34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0" kern="1200" dirty="0">
            <a:latin typeface="Bookman Old Style" panose="02050604050505020204" pitchFamily="18" charset="0"/>
          </a:endParaRPr>
        </a:p>
      </dsp:txBody>
      <dsp:txXfrm>
        <a:off x="7581616" y="2321186"/>
        <a:ext cx="2031070" cy="17871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5493A9-596C-42B9-AAD1-90FD609C4562}">
      <dsp:nvSpPr>
        <dsp:cNvPr id="0" name=""/>
        <dsp:cNvSpPr/>
      </dsp:nvSpPr>
      <dsp:spPr>
        <a:xfrm rot="21300000">
          <a:off x="18706" y="1685100"/>
          <a:ext cx="6058586" cy="693799"/>
        </a:xfrm>
        <a:prstGeom prst="mathMinus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C6F6C43-B4A4-45BC-B2F2-025F993CF9ED}">
      <dsp:nvSpPr>
        <dsp:cNvPr id="0" name=""/>
        <dsp:cNvSpPr/>
      </dsp:nvSpPr>
      <dsp:spPr>
        <a:xfrm>
          <a:off x="705807" y="0"/>
          <a:ext cx="1828800" cy="1843592"/>
        </a:xfrm>
        <a:prstGeom prst="downArrow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7080AA-53BE-4910-AC3A-952932B40080}">
      <dsp:nvSpPr>
        <dsp:cNvPr id="0" name=""/>
        <dsp:cNvSpPr/>
      </dsp:nvSpPr>
      <dsp:spPr>
        <a:xfrm>
          <a:off x="2781453" y="61720"/>
          <a:ext cx="2902944" cy="7641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b="1" kern="1200" dirty="0">
              <a:latin typeface="Bookman Old Style" panose="02050604050505020204" pitchFamily="18" charset="0"/>
              <a:cs typeface="Times New Roman" panose="02020603050405020304" pitchFamily="18" charset="0"/>
            </a:rPr>
            <a:t>Factores Intrínsecos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b="1" kern="1200" dirty="0">
              <a:latin typeface="Bookman Old Style" panose="02050604050505020204" pitchFamily="18" charset="0"/>
              <a:cs typeface="Times New Roman" panose="02020603050405020304" pitchFamily="18" charset="0"/>
            </a:rPr>
            <a:t>o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b="1" kern="1200" dirty="0">
              <a:latin typeface="Bookman Old Style" panose="02050604050505020204" pitchFamily="18" charset="0"/>
              <a:cs typeface="Times New Roman" panose="02020603050405020304" pitchFamily="18" charset="0"/>
            </a:rPr>
            <a:t> motivacionales</a:t>
          </a:r>
          <a:endParaRPr lang="es-EC" sz="2100" b="1" kern="1200" dirty="0">
            <a:latin typeface="Bookman Old Style" panose="02050604050505020204" pitchFamily="18" charset="0"/>
          </a:endParaRPr>
        </a:p>
      </dsp:txBody>
      <dsp:txXfrm>
        <a:off x="2781453" y="61720"/>
        <a:ext cx="2902944" cy="764101"/>
      </dsp:txXfrm>
    </dsp:sp>
    <dsp:sp modelId="{54D55FF3-AD88-48A3-A50C-75485A1B3AD4}">
      <dsp:nvSpPr>
        <dsp:cNvPr id="0" name=""/>
        <dsp:cNvSpPr/>
      </dsp:nvSpPr>
      <dsp:spPr>
        <a:xfrm>
          <a:off x="3766501" y="2198428"/>
          <a:ext cx="2168499" cy="1865571"/>
        </a:xfrm>
        <a:prstGeom prst="upArrow">
          <a:avLst/>
        </a:prstGeom>
        <a:gradFill rotWithShape="0">
          <a:gsLst>
            <a:gs pos="0">
              <a:schemeClr val="accent3">
                <a:shade val="80000"/>
                <a:hueOff val="218907"/>
                <a:satOff val="-1431"/>
                <a:lumOff val="24554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218907"/>
                <a:satOff val="-1431"/>
                <a:lumOff val="24554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218907"/>
                <a:satOff val="-1431"/>
                <a:lumOff val="2455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E25073-FABB-44CA-8A26-6FE75C14CBDC}">
      <dsp:nvSpPr>
        <dsp:cNvPr id="0" name=""/>
        <dsp:cNvSpPr/>
      </dsp:nvSpPr>
      <dsp:spPr>
        <a:xfrm>
          <a:off x="1952631" y="2269710"/>
          <a:ext cx="1950720" cy="1706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b="1" kern="1200" dirty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Factores extrínsecos o higiénicos</a:t>
          </a:r>
          <a:endParaRPr lang="es-EC" sz="2100" kern="1200" dirty="0">
            <a:latin typeface="Bookman Old Style" panose="02050604050505020204" pitchFamily="18" charset="0"/>
          </a:endParaRPr>
        </a:p>
      </dsp:txBody>
      <dsp:txXfrm>
        <a:off x="1952631" y="2269710"/>
        <a:ext cx="1950720" cy="17068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44989A-0ABB-41EA-A64E-366A104EB941}">
      <dsp:nvSpPr>
        <dsp:cNvPr id="0" name=""/>
        <dsp:cNvSpPr/>
      </dsp:nvSpPr>
      <dsp:spPr>
        <a:xfrm>
          <a:off x="696452" y="3016"/>
          <a:ext cx="7284508" cy="1471714"/>
        </a:xfrm>
        <a:prstGeom prst="chevron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Bookman Old Style" panose="02050604050505020204" pitchFamily="18" charset="0"/>
            </a:rPr>
            <a:t>“Satisfacción laboral del docente universitario en la Universidad Pública de Argentina”.</a:t>
          </a:r>
          <a:endParaRPr lang="es-EC" sz="2000" kern="1200" dirty="0">
            <a:latin typeface="Bookman Old Style" panose="02050604050505020204" pitchFamily="18" charset="0"/>
          </a:endParaRPr>
        </a:p>
      </dsp:txBody>
      <dsp:txXfrm>
        <a:off x="1432309" y="3016"/>
        <a:ext cx="5812794" cy="1471714"/>
      </dsp:txXfrm>
    </dsp:sp>
    <dsp:sp modelId="{A5CB7907-F3A5-462D-B115-377F22B2B959}">
      <dsp:nvSpPr>
        <dsp:cNvPr id="0" name=""/>
        <dsp:cNvSpPr/>
      </dsp:nvSpPr>
      <dsp:spPr>
        <a:xfrm>
          <a:off x="7502654" y="128112"/>
          <a:ext cx="3053807" cy="1221523"/>
        </a:xfrm>
        <a:prstGeom prst="chevron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Bookman Old Style" panose="02050604050505020204" pitchFamily="18" charset="0"/>
            </a:rPr>
            <a:t> </a:t>
          </a:r>
          <a:r>
            <a:rPr lang="es-EC" sz="1600" kern="1200" dirty="0">
              <a:latin typeface="Bookman Old Style" panose="02050604050505020204" pitchFamily="18" charset="0"/>
            </a:rPr>
            <a:t>(Pujol &amp; </a:t>
          </a:r>
          <a:r>
            <a:rPr lang="es-EC" sz="1600" kern="1200" dirty="0" err="1">
              <a:latin typeface="Bookman Old Style" panose="02050604050505020204" pitchFamily="18" charset="0"/>
            </a:rPr>
            <a:t>Colis</a:t>
          </a:r>
          <a:r>
            <a:rPr lang="es-EC" sz="1600" kern="1200" dirty="0">
              <a:latin typeface="Bookman Old Style" panose="02050604050505020204" pitchFamily="18" charset="0"/>
            </a:rPr>
            <a:t>, 2016).</a:t>
          </a:r>
        </a:p>
      </dsp:txBody>
      <dsp:txXfrm>
        <a:off x="8113416" y="128112"/>
        <a:ext cx="1832284" cy="1221523"/>
      </dsp:txXfrm>
    </dsp:sp>
    <dsp:sp modelId="{67ACC40C-4B01-41CF-9862-B4F500572CC6}">
      <dsp:nvSpPr>
        <dsp:cNvPr id="0" name=""/>
        <dsp:cNvSpPr/>
      </dsp:nvSpPr>
      <dsp:spPr>
        <a:xfrm>
          <a:off x="696452" y="1680771"/>
          <a:ext cx="7331345" cy="1471714"/>
        </a:xfrm>
        <a:prstGeom prst="chevron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0000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20000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Bookman Old Style" panose="02050604050505020204" pitchFamily="18" charset="0"/>
            </a:rPr>
            <a:t> “Nivel de satisfacción laboral de los docentes de posgrado”. </a:t>
          </a:r>
          <a:endParaRPr lang="es-EC" sz="2000" kern="1200" dirty="0">
            <a:latin typeface="Bookman Old Style" panose="02050604050505020204" pitchFamily="18" charset="0"/>
          </a:endParaRPr>
        </a:p>
      </dsp:txBody>
      <dsp:txXfrm>
        <a:off x="1432309" y="1680771"/>
        <a:ext cx="5859631" cy="1471714"/>
      </dsp:txXfrm>
    </dsp:sp>
    <dsp:sp modelId="{02A6CBA9-723F-4C84-A972-AD0B6758142A}">
      <dsp:nvSpPr>
        <dsp:cNvPr id="0" name=""/>
        <dsp:cNvSpPr/>
      </dsp:nvSpPr>
      <dsp:spPr>
        <a:xfrm>
          <a:off x="7549491" y="1805866"/>
          <a:ext cx="3053807" cy="1221523"/>
        </a:xfrm>
        <a:prstGeom prst="chevron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Bookman Old Style" panose="02050604050505020204" pitchFamily="18" charset="0"/>
            </a:rPr>
            <a:t>(</a:t>
          </a:r>
          <a:r>
            <a:rPr lang="es-EC" sz="1600" kern="1200" dirty="0" err="1">
              <a:latin typeface="Bookman Old Style" panose="02050604050505020204" pitchFamily="18" charset="0"/>
            </a:rPr>
            <a:t>Jaik</a:t>
          </a:r>
          <a:r>
            <a:rPr lang="es-EC" sz="1600" kern="1200" dirty="0">
              <a:latin typeface="Bookman Old Style" panose="02050604050505020204" pitchFamily="18" charset="0"/>
            </a:rPr>
            <a:t> </a:t>
          </a:r>
          <a:r>
            <a:rPr lang="es-EC" sz="1600" kern="1200" dirty="0" err="1">
              <a:latin typeface="Bookman Old Style" panose="02050604050505020204" pitchFamily="18" charset="0"/>
            </a:rPr>
            <a:t>Dipp</a:t>
          </a:r>
          <a:r>
            <a:rPr lang="es-EC" sz="1600" kern="1200" dirty="0">
              <a:latin typeface="Bookman Old Style" panose="02050604050505020204" pitchFamily="18" charset="0"/>
            </a:rPr>
            <a:t>, Tena Flores, &amp; Villanueva Gutiérrez, 2014.)</a:t>
          </a:r>
        </a:p>
      </dsp:txBody>
      <dsp:txXfrm>
        <a:off x="8160253" y="1805866"/>
        <a:ext cx="1832284" cy="1221523"/>
      </dsp:txXfrm>
    </dsp:sp>
    <dsp:sp modelId="{BD08E1C8-14E0-473D-AB79-11AE666D1AC8}">
      <dsp:nvSpPr>
        <dsp:cNvPr id="0" name=""/>
        <dsp:cNvSpPr/>
      </dsp:nvSpPr>
      <dsp:spPr>
        <a:xfrm>
          <a:off x="696452" y="3358525"/>
          <a:ext cx="7448531" cy="1471714"/>
        </a:xfrm>
        <a:prstGeom prst="chevron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Bookman Old Style" panose="02050604050505020204" pitchFamily="18" charset="0"/>
            </a:rPr>
            <a:t>“Prueba sociodemográfica y laboral del docente universitario”.</a:t>
          </a:r>
          <a:endParaRPr lang="es-EC" sz="2000" kern="1200" dirty="0">
            <a:latin typeface="Bookman Old Style" panose="02050604050505020204" pitchFamily="18" charset="0"/>
          </a:endParaRPr>
        </a:p>
      </dsp:txBody>
      <dsp:txXfrm>
        <a:off x="1432309" y="3358525"/>
        <a:ext cx="5976817" cy="1471714"/>
      </dsp:txXfrm>
    </dsp:sp>
    <dsp:sp modelId="{857D3B23-797D-4C7B-A837-69191632ADCC}">
      <dsp:nvSpPr>
        <dsp:cNvPr id="0" name=""/>
        <dsp:cNvSpPr/>
      </dsp:nvSpPr>
      <dsp:spPr>
        <a:xfrm>
          <a:off x="7666676" y="3483621"/>
          <a:ext cx="3053807" cy="1221523"/>
        </a:xfrm>
        <a:prstGeom prst="chevron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Bookman Old Style" panose="02050604050505020204" pitchFamily="18" charset="0"/>
            </a:rPr>
            <a:t>(Bedoya , Carrillo, </a:t>
          </a:r>
          <a:r>
            <a:rPr lang="es-EC" sz="1600" kern="1200" dirty="0" err="1">
              <a:latin typeface="Bookman Old Style" panose="02050604050505020204" pitchFamily="18" charset="0"/>
            </a:rPr>
            <a:t>Severiche</a:t>
          </a:r>
          <a:r>
            <a:rPr lang="es-EC" sz="1600" kern="1200" dirty="0">
              <a:latin typeface="Bookman Old Style" panose="02050604050505020204" pitchFamily="18" charset="0"/>
            </a:rPr>
            <a:t> &amp; Espinoza, 2018).</a:t>
          </a:r>
        </a:p>
      </dsp:txBody>
      <dsp:txXfrm>
        <a:off x="8277438" y="3483621"/>
        <a:ext cx="1832284" cy="122152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6CA2B7-E6DE-4713-AB17-3F10A3F994CE}">
      <dsp:nvSpPr>
        <dsp:cNvPr id="0" name=""/>
        <dsp:cNvSpPr/>
      </dsp:nvSpPr>
      <dsp:spPr>
        <a:xfrm>
          <a:off x="723937" y="445966"/>
          <a:ext cx="2764019" cy="14934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 dirty="0">
              <a:latin typeface="Bookman Old Style" panose="02050604050505020204" pitchFamily="18" charset="0"/>
            </a:rPr>
            <a:t>Tipo de investigación</a:t>
          </a:r>
        </a:p>
      </dsp:txBody>
      <dsp:txXfrm>
        <a:off x="767679" y="489708"/>
        <a:ext cx="2676535" cy="1405994"/>
      </dsp:txXfrm>
    </dsp:sp>
    <dsp:sp modelId="{F1CCDBE8-482F-4A7A-B2B9-72E9FF293632}">
      <dsp:nvSpPr>
        <dsp:cNvPr id="0" name=""/>
        <dsp:cNvSpPr/>
      </dsp:nvSpPr>
      <dsp:spPr>
        <a:xfrm rot="18941279">
          <a:off x="3359990" y="846923"/>
          <a:ext cx="899732" cy="63043"/>
        </a:xfrm>
        <a:custGeom>
          <a:avLst/>
          <a:gdLst/>
          <a:ahLst/>
          <a:cxnLst/>
          <a:rect l="0" t="0" r="0" b="0"/>
          <a:pathLst>
            <a:path>
              <a:moveTo>
                <a:pt x="0" y="31521"/>
              </a:moveTo>
              <a:lnTo>
                <a:pt x="899732" y="31521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400" kern="1200" dirty="0">
            <a:latin typeface="Bookman Old Style" panose="02050604050505020204" pitchFamily="18" charset="0"/>
          </a:endParaRPr>
        </a:p>
      </dsp:txBody>
      <dsp:txXfrm>
        <a:off x="3787363" y="855951"/>
        <a:ext cx="44986" cy="44986"/>
      </dsp:txXfrm>
    </dsp:sp>
    <dsp:sp modelId="{68E3A5FC-A092-4C9C-AB30-92B920138309}">
      <dsp:nvSpPr>
        <dsp:cNvPr id="0" name=""/>
        <dsp:cNvSpPr/>
      </dsp:nvSpPr>
      <dsp:spPr>
        <a:xfrm>
          <a:off x="4131757" y="0"/>
          <a:ext cx="1999993" cy="11283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latin typeface="Bookman Old Style" panose="02050604050505020204" pitchFamily="18" charset="0"/>
            </a:rPr>
            <a:t>Aplicada</a:t>
          </a:r>
        </a:p>
      </dsp:txBody>
      <dsp:txXfrm>
        <a:off x="4164806" y="33049"/>
        <a:ext cx="1933895" cy="1062269"/>
      </dsp:txXfrm>
    </dsp:sp>
    <dsp:sp modelId="{DB31E28B-BA8C-4655-8629-B8E97F1ADC3A}">
      <dsp:nvSpPr>
        <dsp:cNvPr id="0" name=""/>
        <dsp:cNvSpPr/>
      </dsp:nvSpPr>
      <dsp:spPr>
        <a:xfrm>
          <a:off x="6131751" y="532661"/>
          <a:ext cx="698256" cy="63043"/>
        </a:xfrm>
        <a:custGeom>
          <a:avLst/>
          <a:gdLst/>
          <a:ahLst/>
          <a:cxnLst/>
          <a:rect l="0" t="0" r="0" b="0"/>
          <a:pathLst>
            <a:path>
              <a:moveTo>
                <a:pt x="0" y="31521"/>
              </a:moveTo>
              <a:lnTo>
                <a:pt x="698256" y="31521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400" kern="1200" dirty="0">
            <a:latin typeface="Bookman Old Style" panose="02050604050505020204" pitchFamily="18" charset="0"/>
          </a:endParaRPr>
        </a:p>
      </dsp:txBody>
      <dsp:txXfrm>
        <a:off x="6463423" y="546727"/>
        <a:ext cx="34912" cy="34912"/>
      </dsp:txXfrm>
    </dsp:sp>
    <dsp:sp modelId="{82E7AB16-F87A-45F5-BE9B-1698A917CBE2}">
      <dsp:nvSpPr>
        <dsp:cNvPr id="0" name=""/>
        <dsp:cNvSpPr/>
      </dsp:nvSpPr>
      <dsp:spPr>
        <a:xfrm>
          <a:off x="6830007" y="0"/>
          <a:ext cx="3556517" cy="11283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>
              <a:latin typeface="Bookman Old Style" panose="02050604050505020204" pitchFamily="18" charset="0"/>
            </a:rPr>
            <a:t>Recolección de conocimientos ya generados y válidos</a:t>
          </a:r>
          <a:endParaRPr lang="es-ES" sz="1800" b="1" kern="1200" dirty="0">
            <a:latin typeface="Bookman Old Style" panose="02050604050505020204" pitchFamily="18" charset="0"/>
          </a:endParaRPr>
        </a:p>
      </dsp:txBody>
      <dsp:txXfrm>
        <a:off x="6863056" y="33049"/>
        <a:ext cx="3490419" cy="1062269"/>
      </dsp:txXfrm>
    </dsp:sp>
    <dsp:sp modelId="{D64B7014-4379-428F-BC07-9F1CB718CF42}">
      <dsp:nvSpPr>
        <dsp:cNvPr id="0" name=""/>
        <dsp:cNvSpPr/>
      </dsp:nvSpPr>
      <dsp:spPr>
        <a:xfrm rot="2559883">
          <a:off x="3365226" y="1475445"/>
          <a:ext cx="927424" cy="63043"/>
        </a:xfrm>
        <a:custGeom>
          <a:avLst/>
          <a:gdLst/>
          <a:ahLst/>
          <a:cxnLst/>
          <a:rect l="0" t="0" r="0" b="0"/>
          <a:pathLst>
            <a:path>
              <a:moveTo>
                <a:pt x="0" y="31521"/>
              </a:moveTo>
              <a:lnTo>
                <a:pt x="927424" y="31521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400" kern="1200" dirty="0">
            <a:latin typeface="Bookman Old Style" panose="02050604050505020204" pitchFamily="18" charset="0"/>
          </a:endParaRPr>
        </a:p>
      </dsp:txBody>
      <dsp:txXfrm>
        <a:off x="3805753" y="1483781"/>
        <a:ext cx="46371" cy="46371"/>
      </dsp:txXfrm>
    </dsp:sp>
    <dsp:sp modelId="{4346DC55-B291-4BB8-96EE-189FC2F3A6EB}">
      <dsp:nvSpPr>
        <dsp:cNvPr id="0" name=""/>
        <dsp:cNvSpPr/>
      </dsp:nvSpPr>
      <dsp:spPr>
        <a:xfrm>
          <a:off x="4169921" y="1257044"/>
          <a:ext cx="1999993" cy="11283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latin typeface="Bookman Old Style" panose="02050604050505020204" pitchFamily="18" charset="0"/>
            </a:rPr>
            <a:t>No experimental</a:t>
          </a:r>
        </a:p>
      </dsp:txBody>
      <dsp:txXfrm>
        <a:off x="4202970" y="1290093"/>
        <a:ext cx="1933895" cy="1062269"/>
      </dsp:txXfrm>
    </dsp:sp>
    <dsp:sp modelId="{5BD19AF4-6271-4452-8555-FE2083F7D2EC}">
      <dsp:nvSpPr>
        <dsp:cNvPr id="0" name=""/>
        <dsp:cNvSpPr/>
      </dsp:nvSpPr>
      <dsp:spPr>
        <a:xfrm>
          <a:off x="6169915" y="1789706"/>
          <a:ext cx="660092" cy="63043"/>
        </a:xfrm>
        <a:custGeom>
          <a:avLst/>
          <a:gdLst/>
          <a:ahLst/>
          <a:cxnLst/>
          <a:rect l="0" t="0" r="0" b="0"/>
          <a:pathLst>
            <a:path>
              <a:moveTo>
                <a:pt x="0" y="31521"/>
              </a:moveTo>
              <a:lnTo>
                <a:pt x="660092" y="31521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400" kern="1200" dirty="0">
            <a:latin typeface="Bookman Old Style" panose="02050604050505020204" pitchFamily="18" charset="0"/>
          </a:endParaRPr>
        </a:p>
      </dsp:txBody>
      <dsp:txXfrm>
        <a:off x="6483459" y="1804725"/>
        <a:ext cx="33004" cy="33004"/>
      </dsp:txXfrm>
    </dsp:sp>
    <dsp:sp modelId="{1F226205-4AB2-4C75-B7A5-2D69B42B9B22}">
      <dsp:nvSpPr>
        <dsp:cNvPr id="0" name=""/>
        <dsp:cNvSpPr/>
      </dsp:nvSpPr>
      <dsp:spPr>
        <a:xfrm>
          <a:off x="6830007" y="1257044"/>
          <a:ext cx="3527927" cy="11283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>
              <a:latin typeface="Bookman Old Style" panose="02050604050505020204" pitchFamily="18" charset="0"/>
            </a:rPr>
            <a:t>No se tiene un control directo de las variables</a:t>
          </a:r>
          <a:endParaRPr lang="es-ES" sz="1800" b="1" kern="1200" dirty="0">
            <a:latin typeface="Bookman Old Style" panose="02050604050505020204" pitchFamily="18" charset="0"/>
          </a:endParaRPr>
        </a:p>
      </dsp:txBody>
      <dsp:txXfrm>
        <a:off x="6863056" y="1290093"/>
        <a:ext cx="3461829" cy="106226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0AA104-56F5-4C8C-A3AD-FD4CA2790C38}">
      <dsp:nvSpPr>
        <dsp:cNvPr id="0" name=""/>
        <dsp:cNvSpPr/>
      </dsp:nvSpPr>
      <dsp:spPr>
        <a:xfrm>
          <a:off x="0" y="1826924"/>
          <a:ext cx="1864597" cy="9322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Bookman Old Style" panose="02050604050505020204" pitchFamily="18" charset="0"/>
            </a:rPr>
            <a:t>Encuesta</a:t>
          </a:r>
        </a:p>
      </dsp:txBody>
      <dsp:txXfrm>
        <a:off x="27306" y="1854230"/>
        <a:ext cx="1809985" cy="877686"/>
      </dsp:txXfrm>
    </dsp:sp>
    <dsp:sp modelId="{3BD451EC-E3D6-4D60-82F2-DA2749CABACD}">
      <dsp:nvSpPr>
        <dsp:cNvPr id="0" name=""/>
        <dsp:cNvSpPr/>
      </dsp:nvSpPr>
      <dsp:spPr>
        <a:xfrm rot="18552783">
          <a:off x="1603946" y="1727920"/>
          <a:ext cx="1417374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417374" y="16062"/>
              </a:lnTo>
            </a:path>
          </a:pathLst>
        </a:custGeom>
        <a:noFill/>
        <a:ln w="952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277198" y="1708548"/>
        <a:ext cx="70868" cy="70868"/>
      </dsp:txXfrm>
    </dsp:sp>
    <dsp:sp modelId="{F1D91822-703B-4B2F-8307-719C3D3093A5}">
      <dsp:nvSpPr>
        <dsp:cNvPr id="0" name=""/>
        <dsp:cNvSpPr/>
      </dsp:nvSpPr>
      <dsp:spPr>
        <a:xfrm>
          <a:off x="2760669" y="728741"/>
          <a:ext cx="1864597" cy="9322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Bookman Old Style" panose="02050604050505020204" pitchFamily="18" charset="0"/>
            </a:rPr>
            <a:t>Datos de identificación</a:t>
          </a:r>
        </a:p>
      </dsp:txBody>
      <dsp:txXfrm>
        <a:off x="2787975" y="756047"/>
        <a:ext cx="1809985" cy="877686"/>
      </dsp:txXfrm>
    </dsp:sp>
    <dsp:sp modelId="{2CB80345-AF19-4BF1-AF61-E639194AE63F}">
      <dsp:nvSpPr>
        <dsp:cNvPr id="0" name=""/>
        <dsp:cNvSpPr/>
      </dsp:nvSpPr>
      <dsp:spPr>
        <a:xfrm rot="1375991">
          <a:off x="1827071" y="2462007"/>
          <a:ext cx="94953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949531" y="16062"/>
              </a:lnTo>
            </a:path>
          </a:pathLst>
        </a:custGeom>
        <a:noFill/>
        <a:ln w="952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278099" y="2454331"/>
        <a:ext cx="47476" cy="47476"/>
      </dsp:txXfrm>
    </dsp:sp>
    <dsp:sp modelId="{60ED02EA-8F91-4054-9CEC-8C64957680C7}">
      <dsp:nvSpPr>
        <dsp:cNvPr id="0" name=""/>
        <dsp:cNvSpPr/>
      </dsp:nvSpPr>
      <dsp:spPr>
        <a:xfrm>
          <a:off x="2739077" y="2196916"/>
          <a:ext cx="1864597" cy="9322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Bookman Old Style" panose="02050604050505020204" pitchFamily="18" charset="0"/>
            </a:rPr>
            <a:t>Dimensiones</a:t>
          </a:r>
        </a:p>
      </dsp:txBody>
      <dsp:txXfrm>
        <a:off x="2766383" y="2224222"/>
        <a:ext cx="1809985" cy="877686"/>
      </dsp:txXfrm>
    </dsp:sp>
    <dsp:sp modelId="{89D4B024-C8A1-4B2E-9CC8-363075587642}">
      <dsp:nvSpPr>
        <dsp:cNvPr id="0" name=""/>
        <dsp:cNvSpPr/>
      </dsp:nvSpPr>
      <dsp:spPr>
        <a:xfrm rot="18578591">
          <a:off x="4087644" y="1549310"/>
          <a:ext cx="2851030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2851030" y="16062"/>
              </a:lnTo>
            </a:path>
          </a:pathLst>
        </a:custGeom>
        <a:noFill/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/>
        </a:p>
      </dsp:txBody>
      <dsp:txXfrm>
        <a:off x="5441884" y="1494097"/>
        <a:ext cx="142551" cy="142551"/>
      </dsp:txXfrm>
    </dsp:sp>
    <dsp:sp modelId="{78723531-E204-4CB7-82EF-08132E9D2AF8}">
      <dsp:nvSpPr>
        <dsp:cNvPr id="0" name=""/>
        <dsp:cNvSpPr/>
      </dsp:nvSpPr>
      <dsp:spPr>
        <a:xfrm>
          <a:off x="6422645" y="1530"/>
          <a:ext cx="1864597" cy="9322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Bookman Old Style" panose="02050604050505020204" pitchFamily="18" charset="0"/>
            </a:rPr>
            <a:t>Organización</a:t>
          </a:r>
        </a:p>
      </dsp:txBody>
      <dsp:txXfrm>
        <a:off x="6449951" y="28836"/>
        <a:ext cx="1809985" cy="877686"/>
      </dsp:txXfrm>
    </dsp:sp>
    <dsp:sp modelId="{786F51C7-94D1-4BAA-A900-4076DB2257B6}">
      <dsp:nvSpPr>
        <dsp:cNvPr id="0" name=""/>
        <dsp:cNvSpPr/>
      </dsp:nvSpPr>
      <dsp:spPr>
        <a:xfrm>
          <a:off x="8287242" y="451617"/>
          <a:ext cx="745838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745838" y="16062"/>
              </a:lnTo>
            </a:path>
          </a:pathLst>
        </a:custGeom>
        <a:noFill/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8641515" y="449033"/>
        <a:ext cx="37291" cy="37291"/>
      </dsp:txXfrm>
    </dsp:sp>
    <dsp:sp modelId="{0C4E8766-E1F8-458D-AFF4-DAED5AF57DF8}">
      <dsp:nvSpPr>
        <dsp:cNvPr id="0" name=""/>
        <dsp:cNvSpPr/>
      </dsp:nvSpPr>
      <dsp:spPr>
        <a:xfrm>
          <a:off x="9033081" y="309552"/>
          <a:ext cx="1286553" cy="3162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Bookman Old Style" panose="02050604050505020204" pitchFamily="18" charset="0"/>
            </a:rPr>
            <a:t>20 Ítems</a:t>
          </a:r>
        </a:p>
      </dsp:txBody>
      <dsp:txXfrm>
        <a:off x="9042344" y="318815"/>
        <a:ext cx="1268027" cy="297728"/>
      </dsp:txXfrm>
    </dsp:sp>
    <dsp:sp modelId="{E4AA0B0B-092A-488D-A750-6ED862EB6204}">
      <dsp:nvSpPr>
        <dsp:cNvPr id="0" name=""/>
        <dsp:cNvSpPr/>
      </dsp:nvSpPr>
      <dsp:spPr>
        <a:xfrm rot="19698241">
          <a:off x="4444243" y="2085382"/>
          <a:ext cx="2137832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2137832" y="16062"/>
              </a:lnTo>
            </a:path>
          </a:pathLst>
        </a:custGeom>
        <a:noFill/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>
        <a:off x="5459714" y="2047998"/>
        <a:ext cx="106891" cy="106891"/>
      </dsp:txXfrm>
    </dsp:sp>
    <dsp:sp modelId="{FFA0C901-3EA1-4A06-909D-22051388E9C4}">
      <dsp:nvSpPr>
        <dsp:cNvPr id="0" name=""/>
        <dsp:cNvSpPr/>
      </dsp:nvSpPr>
      <dsp:spPr>
        <a:xfrm>
          <a:off x="6422645" y="1073673"/>
          <a:ext cx="1864597" cy="9322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Bookman Old Style" panose="02050604050505020204" pitchFamily="18" charset="0"/>
            </a:rPr>
            <a:t>Talento humano</a:t>
          </a:r>
        </a:p>
      </dsp:txBody>
      <dsp:txXfrm>
        <a:off x="6449951" y="1100979"/>
        <a:ext cx="1809985" cy="877686"/>
      </dsp:txXfrm>
    </dsp:sp>
    <dsp:sp modelId="{115EDBD8-922F-459C-A121-322C71D0B9B9}">
      <dsp:nvSpPr>
        <dsp:cNvPr id="0" name=""/>
        <dsp:cNvSpPr/>
      </dsp:nvSpPr>
      <dsp:spPr>
        <a:xfrm>
          <a:off x="8287242" y="1523761"/>
          <a:ext cx="745838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745838" y="16062"/>
              </a:lnTo>
            </a:path>
          </a:pathLst>
        </a:custGeom>
        <a:noFill/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8641515" y="1521177"/>
        <a:ext cx="37291" cy="37291"/>
      </dsp:txXfrm>
    </dsp:sp>
    <dsp:sp modelId="{91D365C9-75C3-4F48-96DB-E0B80824A514}">
      <dsp:nvSpPr>
        <dsp:cNvPr id="0" name=""/>
        <dsp:cNvSpPr/>
      </dsp:nvSpPr>
      <dsp:spPr>
        <a:xfrm>
          <a:off x="9033081" y="1382684"/>
          <a:ext cx="1338818" cy="3142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Bookman Old Style" panose="02050604050505020204" pitchFamily="18" charset="0"/>
            </a:rPr>
            <a:t>11 Ítems</a:t>
          </a:r>
        </a:p>
      </dsp:txBody>
      <dsp:txXfrm>
        <a:off x="9042286" y="1391889"/>
        <a:ext cx="1320408" cy="295867"/>
      </dsp:txXfrm>
    </dsp:sp>
    <dsp:sp modelId="{75B5180E-C80F-4A5F-B35E-F907C4E8523C}">
      <dsp:nvSpPr>
        <dsp:cNvPr id="0" name=""/>
        <dsp:cNvSpPr/>
      </dsp:nvSpPr>
      <dsp:spPr>
        <a:xfrm rot="21503451">
          <a:off x="4603315" y="2621454"/>
          <a:ext cx="1819688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819688" y="16062"/>
              </a:lnTo>
            </a:path>
          </a:pathLst>
        </a:custGeom>
        <a:noFill/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00" kern="1200"/>
        </a:p>
      </dsp:txBody>
      <dsp:txXfrm>
        <a:off x="5467667" y="2592023"/>
        <a:ext cx="90984" cy="90984"/>
      </dsp:txXfrm>
    </dsp:sp>
    <dsp:sp modelId="{8FEA9B7A-EC74-41AC-95DE-139949178377}">
      <dsp:nvSpPr>
        <dsp:cNvPr id="0" name=""/>
        <dsp:cNvSpPr/>
      </dsp:nvSpPr>
      <dsp:spPr>
        <a:xfrm>
          <a:off x="6422645" y="2145817"/>
          <a:ext cx="1864597" cy="9322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Bookman Old Style" panose="02050604050505020204" pitchFamily="18" charset="0"/>
            </a:rPr>
            <a:t>Actividad Académica</a:t>
          </a:r>
        </a:p>
      </dsp:txBody>
      <dsp:txXfrm>
        <a:off x="6449951" y="2173123"/>
        <a:ext cx="1809985" cy="877686"/>
      </dsp:txXfrm>
    </dsp:sp>
    <dsp:sp modelId="{DF414FF6-0963-4856-A01D-443B65E65FAB}">
      <dsp:nvSpPr>
        <dsp:cNvPr id="0" name=""/>
        <dsp:cNvSpPr/>
      </dsp:nvSpPr>
      <dsp:spPr>
        <a:xfrm>
          <a:off x="8287242" y="2595904"/>
          <a:ext cx="745838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745838" y="16062"/>
              </a:lnTo>
            </a:path>
          </a:pathLst>
        </a:custGeom>
        <a:noFill/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8641515" y="2593320"/>
        <a:ext cx="37291" cy="37291"/>
      </dsp:txXfrm>
    </dsp:sp>
    <dsp:sp modelId="{2185A7FF-704C-4350-AF45-D7F2A00C6F93}">
      <dsp:nvSpPr>
        <dsp:cNvPr id="0" name=""/>
        <dsp:cNvSpPr/>
      </dsp:nvSpPr>
      <dsp:spPr>
        <a:xfrm>
          <a:off x="9033081" y="2429688"/>
          <a:ext cx="1338836" cy="3645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Bookman Old Style" panose="02050604050505020204" pitchFamily="18" charset="0"/>
            </a:rPr>
            <a:t>6 Ítems</a:t>
          </a:r>
        </a:p>
      </dsp:txBody>
      <dsp:txXfrm>
        <a:off x="9043758" y="2440365"/>
        <a:ext cx="1317482" cy="343202"/>
      </dsp:txXfrm>
    </dsp:sp>
    <dsp:sp modelId="{95794F6B-7120-40AB-8CE2-5ABBEDB0FEA9}">
      <dsp:nvSpPr>
        <dsp:cNvPr id="0" name=""/>
        <dsp:cNvSpPr/>
      </dsp:nvSpPr>
      <dsp:spPr>
        <a:xfrm rot="1758410">
          <a:off x="4470185" y="3157525"/>
          <a:ext cx="2085949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2085949" y="16062"/>
              </a:lnTo>
            </a:path>
          </a:pathLst>
        </a:custGeom>
        <a:noFill/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700" kern="1200"/>
        </a:p>
      </dsp:txBody>
      <dsp:txXfrm>
        <a:off x="5461011" y="3121439"/>
        <a:ext cx="104297" cy="104297"/>
      </dsp:txXfrm>
    </dsp:sp>
    <dsp:sp modelId="{ECCBA54E-9EE0-4320-8502-40D1F01A5D6D}">
      <dsp:nvSpPr>
        <dsp:cNvPr id="0" name=""/>
        <dsp:cNvSpPr/>
      </dsp:nvSpPr>
      <dsp:spPr>
        <a:xfrm>
          <a:off x="6422645" y="3217960"/>
          <a:ext cx="1864597" cy="9322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Bookman Old Style" panose="02050604050505020204" pitchFamily="18" charset="0"/>
            </a:rPr>
            <a:t>Investigación</a:t>
          </a:r>
        </a:p>
      </dsp:txBody>
      <dsp:txXfrm>
        <a:off x="6449951" y="3245266"/>
        <a:ext cx="1809985" cy="877686"/>
      </dsp:txXfrm>
    </dsp:sp>
    <dsp:sp modelId="{64B7CE10-92B9-4728-93AF-3C2FC539A467}">
      <dsp:nvSpPr>
        <dsp:cNvPr id="0" name=""/>
        <dsp:cNvSpPr/>
      </dsp:nvSpPr>
      <dsp:spPr>
        <a:xfrm>
          <a:off x="8287242" y="3668047"/>
          <a:ext cx="771980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771980" y="16062"/>
              </a:lnTo>
            </a:path>
          </a:pathLst>
        </a:custGeom>
        <a:noFill/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8653933" y="3664810"/>
        <a:ext cx="38599" cy="38599"/>
      </dsp:txXfrm>
    </dsp:sp>
    <dsp:sp modelId="{7413ED03-BAF4-43B4-AE25-2255056D2D91}">
      <dsp:nvSpPr>
        <dsp:cNvPr id="0" name=""/>
        <dsp:cNvSpPr/>
      </dsp:nvSpPr>
      <dsp:spPr>
        <a:xfrm>
          <a:off x="9059222" y="3489758"/>
          <a:ext cx="1289816" cy="3887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Bookman Old Style" panose="02050604050505020204" pitchFamily="18" charset="0"/>
            </a:rPr>
            <a:t>6 Ítems</a:t>
          </a:r>
        </a:p>
      </dsp:txBody>
      <dsp:txXfrm>
        <a:off x="9070607" y="3501143"/>
        <a:ext cx="1267046" cy="365933"/>
      </dsp:txXfrm>
    </dsp:sp>
    <dsp:sp modelId="{9C529BEE-C3C2-4AB4-BC4C-D836648A8247}">
      <dsp:nvSpPr>
        <dsp:cNvPr id="0" name=""/>
        <dsp:cNvSpPr/>
      </dsp:nvSpPr>
      <dsp:spPr>
        <a:xfrm rot="2940570">
          <a:off x="4126609" y="3693597"/>
          <a:ext cx="2773100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2773100" y="16062"/>
              </a:lnTo>
            </a:path>
          </a:pathLst>
        </a:custGeom>
        <a:noFill/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/>
        </a:p>
      </dsp:txBody>
      <dsp:txXfrm>
        <a:off x="5443832" y="3640332"/>
        <a:ext cx="138655" cy="138655"/>
      </dsp:txXfrm>
    </dsp:sp>
    <dsp:sp modelId="{7A98779F-015C-4EAC-A139-4C3303990129}">
      <dsp:nvSpPr>
        <dsp:cNvPr id="0" name=""/>
        <dsp:cNvSpPr/>
      </dsp:nvSpPr>
      <dsp:spPr>
        <a:xfrm>
          <a:off x="6422645" y="4290103"/>
          <a:ext cx="1864597" cy="9322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Bookman Old Style" panose="02050604050505020204" pitchFamily="18" charset="0"/>
            </a:rPr>
            <a:t>Vinculación con la comunidad</a:t>
          </a:r>
        </a:p>
      </dsp:txBody>
      <dsp:txXfrm>
        <a:off x="6449951" y="4317409"/>
        <a:ext cx="1809985" cy="877686"/>
      </dsp:txXfrm>
    </dsp:sp>
    <dsp:sp modelId="{0D1C0B1F-EAE0-4465-8CC6-03187FDF275E}">
      <dsp:nvSpPr>
        <dsp:cNvPr id="0" name=""/>
        <dsp:cNvSpPr/>
      </dsp:nvSpPr>
      <dsp:spPr>
        <a:xfrm>
          <a:off x="8287242" y="4740191"/>
          <a:ext cx="78505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785051" y="16062"/>
              </a:lnTo>
            </a:path>
          </a:pathLst>
        </a:custGeom>
        <a:noFill/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8660141" y="4736626"/>
        <a:ext cx="39252" cy="39252"/>
      </dsp:txXfrm>
    </dsp:sp>
    <dsp:sp modelId="{EAA96686-2F98-4C08-92A2-323ABE12C440}">
      <dsp:nvSpPr>
        <dsp:cNvPr id="0" name=""/>
        <dsp:cNvSpPr/>
      </dsp:nvSpPr>
      <dsp:spPr>
        <a:xfrm>
          <a:off x="9072293" y="4549828"/>
          <a:ext cx="1208184" cy="4128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Bookman Old Style" panose="02050604050505020204" pitchFamily="18" charset="0"/>
            </a:rPr>
            <a:t>4 Ítems</a:t>
          </a:r>
        </a:p>
      </dsp:txBody>
      <dsp:txXfrm>
        <a:off x="9084385" y="4561920"/>
        <a:ext cx="1184000" cy="38866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256B27-E453-40FB-A3D6-5238C9C724AD}">
      <dsp:nvSpPr>
        <dsp:cNvPr id="0" name=""/>
        <dsp:cNvSpPr/>
      </dsp:nvSpPr>
      <dsp:spPr>
        <a:xfrm>
          <a:off x="0" y="312682"/>
          <a:ext cx="6175716" cy="372308"/>
        </a:xfrm>
        <a:prstGeom prst="notchedRightArrow">
          <a:avLst/>
        </a:prstGeom>
        <a:solidFill>
          <a:schemeClr val="accent2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0B2F93-7055-4CE1-B307-47AF5D366A81}">
      <dsp:nvSpPr>
        <dsp:cNvPr id="0" name=""/>
        <dsp:cNvSpPr/>
      </dsp:nvSpPr>
      <dsp:spPr>
        <a:xfrm>
          <a:off x="0" y="65827"/>
          <a:ext cx="1791198" cy="372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>
              <a:latin typeface="Bookman Old Style" panose="02050604050505020204" pitchFamily="18" charset="0"/>
            </a:rPr>
            <a:t>Confiabilidad</a:t>
          </a:r>
        </a:p>
      </dsp:txBody>
      <dsp:txXfrm>
        <a:off x="0" y="65827"/>
        <a:ext cx="1791198" cy="372308"/>
      </dsp:txXfrm>
    </dsp:sp>
    <dsp:sp modelId="{EE85BD8C-2240-46E3-A67E-54F49F278264}">
      <dsp:nvSpPr>
        <dsp:cNvPr id="0" name=""/>
        <dsp:cNvSpPr/>
      </dsp:nvSpPr>
      <dsp:spPr>
        <a:xfrm>
          <a:off x="851774" y="418846"/>
          <a:ext cx="93077" cy="93077"/>
        </a:xfrm>
        <a:prstGeom prst="ellipse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C08D95-886A-4C13-96F7-41E5ED8C3F39}">
      <dsp:nvSpPr>
        <dsp:cNvPr id="0" name=""/>
        <dsp:cNvSpPr/>
      </dsp:nvSpPr>
      <dsp:spPr>
        <a:xfrm>
          <a:off x="1883472" y="558462"/>
          <a:ext cx="1791198" cy="372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>
              <a:latin typeface="Bookman Old Style" panose="02050604050505020204" pitchFamily="18" charset="0"/>
            </a:rPr>
            <a:t>Validez</a:t>
          </a:r>
        </a:p>
      </dsp:txBody>
      <dsp:txXfrm>
        <a:off x="1883472" y="558462"/>
        <a:ext cx="1791198" cy="372308"/>
      </dsp:txXfrm>
    </dsp:sp>
    <dsp:sp modelId="{B64CAB94-0D86-4EFC-959C-F9D9D79BDEF9}">
      <dsp:nvSpPr>
        <dsp:cNvPr id="0" name=""/>
        <dsp:cNvSpPr/>
      </dsp:nvSpPr>
      <dsp:spPr>
        <a:xfrm>
          <a:off x="2732533" y="418846"/>
          <a:ext cx="93077" cy="93077"/>
        </a:xfrm>
        <a:prstGeom prst="ellipse">
          <a:avLst/>
        </a:prstGeom>
        <a:solidFill>
          <a:schemeClr val="accent2">
            <a:shade val="50000"/>
            <a:hueOff val="-27656"/>
            <a:satOff val="-5606"/>
            <a:lumOff val="308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80DA8D-7A24-4B85-B60C-EA949B6DFBDC}">
      <dsp:nvSpPr>
        <dsp:cNvPr id="0" name=""/>
        <dsp:cNvSpPr/>
      </dsp:nvSpPr>
      <dsp:spPr>
        <a:xfrm>
          <a:off x="3752284" y="85857"/>
          <a:ext cx="1791198" cy="372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>
              <a:latin typeface="Bookman Old Style" panose="02050604050505020204" pitchFamily="18" charset="0"/>
            </a:rPr>
            <a:t>Objetividad</a:t>
          </a:r>
        </a:p>
      </dsp:txBody>
      <dsp:txXfrm>
        <a:off x="3752284" y="85857"/>
        <a:ext cx="1791198" cy="372308"/>
      </dsp:txXfrm>
    </dsp:sp>
    <dsp:sp modelId="{86D12B93-0D3A-44C2-B1B4-3ACEEF3D31F7}">
      <dsp:nvSpPr>
        <dsp:cNvPr id="0" name=""/>
        <dsp:cNvSpPr/>
      </dsp:nvSpPr>
      <dsp:spPr>
        <a:xfrm>
          <a:off x="4613292" y="418846"/>
          <a:ext cx="93077" cy="93077"/>
        </a:xfrm>
        <a:prstGeom prst="ellipse">
          <a:avLst/>
        </a:prstGeom>
        <a:solidFill>
          <a:schemeClr val="accent2">
            <a:shade val="50000"/>
            <a:hueOff val="-27656"/>
            <a:satOff val="-5606"/>
            <a:lumOff val="308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BCDEA4-8F30-49ED-AA1C-C89B52E12B6B}">
      <dsp:nvSpPr>
        <dsp:cNvPr id="0" name=""/>
        <dsp:cNvSpPr/>
      </dsp:nvSpPr>
      <dsp:spPr>
        <a:xfrm>
          <a:off x="3395960" y="1673099"/>
          <a:ext cx="1434084" cy="143408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Bookman Old Style" panose="02050604050505020204" pitchFamily="18" charset="0"/>
            </a:rPr>
            <a:t>UH</a:t>
          </a:r>
        </a:p>
      </dsp:txBody>
      <dsp:txXfrm>
        <a:off x="3465966" y="1743105"/>
        <a:ext cx="1294072" cy="1294072"/>
      </dsp:txXfrm>
    </dsp:sp>
    <dsp:sp modelId="{0BAF9E27-FFD2-4A8B-B252-61205E0F8C23}">
      <dsp:nvSpPr>
        <dsp:cNvPr id="0" name=""/>
        <dsp:cNvSpPr/>
      </dsp:nvSpPr>
      <dsp:spPr>
        <a:xfrm rot="16200000">
          <a:off x="3757077" y="1317173"/>
          <a:ext cx="71185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11851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776C13-CCED-44F3-8CB9-559D3803909C}">
      <dsp:nvSpPr>
        <dsp:cNvPr id="0" name=""/>
        <dsp:cNvSpPr/>
      </dsp:nvSpPr>
      <dsp:spPr>
        <a:xfrm>
          <a:off x="3502295" y="410"/>
          <a:ext cx="1221415" cy="960836"/>
        </a:xfrm>
        <a:prstGeom prst="round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Bookman Old Style" panose="02050604050505020204" pitchFamily="18" charset="0"/>
            </a:rPr>
            <a:t>DPs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Bookman Old Style" panose="02050604050505020204" pitchFamily="18" charset="0"/>
            </a:rPr>
            <a:t>(PDs)</a:t>
          </a:r>
        </a:p>
      </dsp:txBody>
      <dsp:txXfrm>
        <a:off x="3549199" y="47314"/>
        <a:ext cx="1127607" cy="867028"/>
      </dsp:txXfrm>
    </dsp:sp>
    <dsp:sp modelId="{7D562848-CB66-4816-848D-CFC958DFFBB2}">
      <dsp:nvSpPr>
        <dsp:cNvPr id="0" name=""/>
        <dsp:cNvSpPr/>
      </dsp:nvSpPr>
      <dsp:spPr>
        <a:xfrm rot="19843290">
          <a:off x="4793049" y="1846477"/>
          <a:ext cx="57920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79205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661F38-6086-4077-BC0D-55BF01532A5E}">
      <dsp:nvSpPr>
        <dsp:cNvPr id="0" name=""/>
        <dsp:cNvSpPr/>
      </dsp:nvSpPr>
      <dsp:spPr>
        <a:xfrm>
          <a:off x="5335259" y="955066"/>
          <a:ext cx="960836" cy="96083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500" kern="1200" noProof="0">
              <a:latin typeface="Bookman Old Style" panose="02050604050505020204" pitchFamily="18" charset="0"/>
            </a:rPr>
            <a:t>Citas (Quotes)</a:t>
          </a:r>
        </a:p>
      </dsp:txBody>
      <dsp:txXfrm>
        <a:off x="5382163" y="1001970"/>
        <a:ext cx="867028" cy="867028"/>
      </dsp:txXfrm>
    </dsp:sp>
    <dsp:sp modelId="{71C4A466-6801-4AED-9783-C0782F5EFD89}">
      <dsp:nvSpPr>
        <dsp:cNvPr id="0" name=""/>
        <dsp:cNvSpPr/>
      </dsp:nvSpPr>
      <dsp:spPr>
        <a:xfrm rot="1800000">
          <a:off x="4794769" y="2935777"/>
          <a:ext cx="52660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26603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0B4424-7FCB-4BD8-9680-D72000058950}">
      <dsp:nvSpPr>
        <dsp:cNvPr id="0" name=""/>
        <dsp:cNvSpPr/>
      </dsp:nvSpPr>
      <dsp:spPr>
        <a:xfrm>
          <a:off x="5286097" y="2864379"/>
          <a:ext cx="960836" cy="960836"/>
        </a:xfrm>
        <a:prstGeom prst="roundRect">
          <a:avLst/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kern="1200" noProof="0">
              <a:latin typeface="Bookman Old Style" panose="02050604050505020204" pitchFamily="18" charset="0"/>
            </a:rPr>
            <a:t>Códigos (Codes)</a:t>
          </a:r>
        </a:p>
      </dsp:txBody>
      <dsp:txXfrm>
        <a:off x="5333001" y="2911283"/>
        <a:ext cx="867028" cy="867028"/>
      </dsp:txXfrm>
    </dsp:sp>
    <dsp:sp modelId="{7177AC8B-4404-4848-A54F-6AAA9700E52B}">
      <dsp:nvSpPr>
        <dsp:cNvPr id="0" name=""/>
        <dsp:cNvSpPr/>
      </dsp:nvSpPr>
      <dsp:spPr>
        <a:xfrm rot="5400000">
          <a:off x="3757077" y="3463109"/>
          <a:ext cx="71185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11851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DDE7FB-9E9D-4343-A83A-2F9C3DCF62F3}">
      <dsp:nvSpPr>
        <dsp:cNvPr id="0" name=""/>
        <dsp:cNvSpPr/>
      </dsp:nvSpPr>
      <dsp:spPr>
        <a:xfrm>
          <a:off x="3632584" y="3819035"/>
          <a:ext cx="960836" cy="960836"/>
        </a:xfrm>
        <a:prstGeom prst="roundRect">
          <a:avLst/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Bookman Old Style" panose="02050604050505020204" pitchFamily="18" charset="0"/>
            </a:rPr>
            <a:t>Memos</a:t>
          </a:r>
        </a:p>
      </dsp:txBody>
      <dsp:txXfrm>
        <a:off x="3679488" y="3865939"/>
        <a:ext cx="867028" cy="867028"/>
      </dsp:txXfrm>
    </dsp:sp>
    <dsp:sp modelId="{B2184D66-DEC9-45B7-8614-41D741A48384}">
      <dsp:nvSpPr>
        <dsp:cNvPr id="0" name=""/>
        <dsp:cNvSpPr/>
      </dsp:nvSpPr>
      <dsp:spPr>
        <a:xfrm rot="9000000">
          <a:off x="2904632" y="2935777"/>
          <a:ext cx="52660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26603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9540B4-6A1B-4DB5-847B-080A39EC8984}">
      <dsp:nvSpPr>
        <dsp:cNvPr id="0" name=""/>
        <dsp:cNvSpPr/>
      </dsp:nvSpPr>
      <dsp:spPr>
        <a:xfrm>
          <a:off x="1979071" y="2864379"/>
          <a:ext cx="960836" cy="960836"/>
        </a:xfrm>
        <a:prstGeom prst="roundRect">
          <a:avLst/>
        </a:prstGeom>
        <a:solidFill>
          <a:srgbClr val="33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300" kern="1200" noProof="0">
              <a:latin typeface="Bookman Old Style" panose="02050604050505020204" pitchFamily="18" charset="0"/>
            </a:rPr>
            <a:t>Familias (Families)</a:t>
          </a:r>
        </a:p>
      </dsp:txBody>
      <dsp:txXfrm>
        <a:off x="2025975" y="2911283"/>
        <a:ext cx="867028" cy="867028"/>
      </dsp:txXfrm>
    </dsp:sp>
    <dsp:sp modelId="{4235D0DA-F11F-42AB-BF99-29F6932745C3}">
      <dsp:nvSpPr>
        <dsp:cNvPr id="0" name=""/>
        <dsp:cNvSpPr/>
      </dsp:nvSpPr>
      <dsp:spPr>
        <a:xfrm rot="12600000">
          <a:off x="2904632" y="1844505"/>
          <a:ext cx="52660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26603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9E2BEC-D5EE-4896-8934-A90EAB54294E}">
      <dsp:nvSpPr>
        <dsp:cNvPr id="0" name=""/>
        <dsp:cNvSpPr/>
      </dsp:nvSpPr>
      <dsp:spPr>
        <a:xfrm>
          <a:off x="1979071" y="955066"/>
          <a:ext cx="960836" cy="960836"/>
        </a:xfrm>
        <a:prstGeom prst="roundRect">
          <a:avLst/>
        </a:prstGeom>
        <a:solidFill>
          <a:schemeClr val="accent1">
            <a:lumMod val="2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200" kern="1200" noProof="0" dirty="0">
              <a:latin typeface="Bookman Old Style" panose="02050604050505020204" pitchFamily="18" charset="0"/>
            </a:rPr>
            <a:t>Redes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200" kern="1200" noProof="0" dirty="0">
              <a:latin typeface="Bookman Old Style" panose="02050604050505020204" pitchFamily="18" charset="0"/>
            </a:rPr>
            <a:t>(Networks)</a:t>
          </a:r>
        </a:p>
      </dsp:txBody>
      <dsp:txXfrm>
        <a:off x="2025975" y="1001970"/>
        <a:ext cx="867028" cy="8670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C438E0-785E-462F-A694-ABA1D97FE787}" type="datetimeFigureOut">
              <a:rPr lang="es-EC" smtClean="0"/>
              <a:t>04/02/2020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2ED7C5-15BE-40C1-8AF3-0578E80CD8C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52199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ED7C5-15BE-40C1-8AF3-0578E80CD8CB}" type="slidenum">
              <a:rPr lang="es-EC" smtClean="0"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23361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5F5794-E542-4665-9AEF-F0B6DAFB156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445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D7C5-15BE-40C1-8AF3-0578E80CD8CB}" type="slidenum">
              <a:rPr lang="es-EC" smtClean="0"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85515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3AB2B-189A-4C92-A457-C6A3833631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558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94EC43-990C-43FE-8E4F-844B8DB3FA30}" type="datetimeFigureOut">
              <a:rPr lang="es-EC" smtClean="0"/>
              <a:t>04/02/2020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81D10-0D49-42CC-8ABE-F6F96102DAF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34348714"/>
      </p:ext>
    </p:extLst>
  </p:cSld>
  <p:clrMapOvr>
    <a:masterClrMapping/>
  </p:clrMapOvr>
  <p:transition spd="slow"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94EC43-990C-43FE-8E4F-844B8DB3FA30}" type="datetimeFigureOut">
              <a:rPr lang="es-EC" smtClean="0"/>
              <a:t>04/02/2020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81D10-0D49-42CC-8ABE-F6F96102DAF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36285290"/>
      </p:ext>
    </p:extLst>
  </p:cSld>
  <p:clrMapOvr>
    <a:masterClrMapping/>
  </p:clrMapOvr>
  <p:transition spd="slow"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94EC43-990C-43FE-8E4F-844B8DB3FA30}" type="datetimeFigureOut">
              <a:rPr lang="es-EC" smtClean="0"/>
              <a:t>04/02/2020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81D10-0D49-42CC-8ABE-F6F96102DAF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99486516"/>
      </p:ext>
    </p:extLst>
  </p:cSld>
  <p:clrMapOvr>
    <a:masterClrMapping/>
  </p:clrMapOvr>
  <p:transition spd="slow"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3"/>
          <p:cNvGraphicFramePr>
            <a:graphicFrameLocks noChangeAspect="1"/>
          </p:cNvGraphicFramePr>
          <p:nvPr/>
        </p:nvGraphicFramePr>
        <p:xfrm>
          <a:off x="-25400" y="749300"/>
          <a:ext cx="12217400" cy="536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62" name="CorelDRAW" r:id="rId3" imgW="9168480" imgH="5375520" progId="">
                  <p:embed/>
                </p:oleObj>
              </mc:Choice>
              <mc:Fallback>
                <p:oleObj name="CorelDRAW" r:id="rId3" imgW="9168480" imgH="53755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681"/>
                      <a:stretch>
                        <a:fillRect/>
                      </a:stretch>
                    </p:blipFill>
                    <p:spPr bwMode="auto">
                      <a:xfrm>
                        <a:off x="-25400" y="749300"/>
                        <a:ext cx="12217400" cy="536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4095751" y="22860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/>
          </a:p>
        </p:txBody>
      </p:sp>
      <p:pic>
        <p:nvPicPr>
          <p:cNvPr id="8" name="12 Imagen" descr="pie de pagina espe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64226"/>
            <a:ext cx="12192000" cy="1065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7 Marcador de fecha"/>
          <p:cNvSpPr>
            <a:spLocks noGrp="1"/>
          </p:cNvSpPr>
          <p:nvPr>
            <p:ph type="dt" sz="half" idx="2"/>
          </p:nvPr>
        </p:nvSpPr>
        <p:spPr>
          <a:xfrm>
            <a:off x="513589" y="5661248"/>
            <a:ext cx="2702091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/>
              <a:t>FECHA ÚLTIMA REVISIÓN: </a:t>
            </a:r>
            <a:r>
              <a:rPr lang="es-EC"/>
              <a:t>09/10/13</a:t>
            </a:r>
            <a:endParaRPr lang="es-EC" dirty="0"/>
          </a:p>
        </p:txBody>
      </p:sp>
      <p:sp>
        <p:nvSpPr>
          <p:cNvPr id="11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850880" y="5662451"/>
            <a:ext cx="19304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/>
              <a:t>CÓDIGO: </a:t>
            </a:r>
            <a:r>
              <a:rPr lang="es-EC"/>
              <a:t>SGC.DI.260</a:t>
            </a:r>
            <a:endParaRPr lang="es-EC" dirty="0"/>
          </a:p>
        </p:txBody>
      </p:sp>
      <p:sp>
        <p:nvSpPr>
          <p:cNvPr id="12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416480" y="5662451"/>
            <a:ext cx="116592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/>
              <a:t>VERSIÓN: </a:t>
            </a:r>
            <a:r>
              <a:rPr lang="es-EC"/>
              <a:t>1.1</a:t>
            </a:r>
            <a:endParaRPr lang="es-EC" dirty="0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469" y="222164"/>
            <a:ext cx="2976000" cy="576448"/>
          </a:xfrm>
          <a:prstGeom prst="rect">
            <a:avLst/>
          </a:prstGeom>
        </p:spPr>
      </p:pic>
      <p:sp>
        <p:nvSpPr>
          <p:cNvPr id="13" name="Rectangle 27"/>
          <p:cNvSpPr>
            <a:spLocks noChangeArrowheads="1"/>
          </p:cNvSpPr>
          <p:nvPr userDrawn="1"/>
        </p:nvSpPr>
        <p:spPr bwMode="auto">
          <a:xfrm>
            <a:off x="4095751" y="22860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/>
          </a:p>
        </p:txBody>
      </p:sp>
      <p:pic>
        <p:nvPicPr>
          <p:cNvPr id="14" name="12 Imagen" descr="pie de pagina espe.jp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64226"/>
            <a:ext cx="12192000" cy="1065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14 Imagen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469" y="222164"/>
            <a:ext cx="2976000" cy="5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76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3"/>
          <p:cNvGraphicFramePr>
            <a:graphicFrameLocks noChangeAspect="1"/>
          </p:cNvGraphicFramePr>
          <p:nvPr/>
        </p:nvGraphicFramePr>
        <p:xfrm>
          <a:off x="-25400" y="749300"/>
          <a:ext cx="12217400" cy="536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3" name="CorelDRAW" r:id="rId3" imgW="9168480" imgH="5375520" progId="">
                  <p:embed/>
                </p:oleObj>
              </mc:Choice>
              <mc:Fallback>
                <p:oleObj name="CorelDRAW" r:id="rId3" imgW="9168480" imgH="53755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681"/>
                      <a:stretch>
                        <a:fillRect/>
                      </a:stretch>
                    </p:blipFill>
                    <p:spPr bwMode="auto">
                      <a:xfrm>
                        <a:off x="-25400" y="749300"/>
                        <a:ext cx="12217400" cy="536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4095751" y="22860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/>
          </a:p>
        </p:txBody>
      </p:sp>
      <p:pic>
        <p:nvPicPr>
          <p:cNvPr id="8" name="12 Imagen" descr="pie de pagina espe.jp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64226"/>
            <a:ext cx="12192000" cy="1065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7 Marcador de fecha"/>
          <p:cNvSpPr>
            <a:spLocks noGrp="1"/>
          </p:cNvSpPr>
          <p:nvPr>
            <p:ph type="dt" sz="half" idx="2"/>
          </p:nvPr>
        </p:nvSpPr>
        <p:spPr>
          <a:xfrm>
            <a:off x="513589" y="5661248"/>
            <a:ext cx="2702091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FECHA ÚLTIMA REVISIÓN: </a:t>
            </a:r>
            <a:r>
              <a:rPr lang="es-EC" dirty="0"/>
              <a:t>09/10/13</a:t>
            </a:r>
          </a:p>
        </p:txBody>
      </p:sp>
      <p:sp>
        <p:nvSpPr>
          <p:cNvPr id="11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850880" y="5662451"/>
            <a:ext cx="19304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/>
              <a:t>CÓDIGO: </a:t>
            </a:r>
            <a:r>
              <a:rPr lang="es-EC"/>
              <a:t>SGC.DI.260</a:t>
            </a:r>
            <a:endParaRPr lang="es-EC" dirty="0"/>
          </a:p>
        </p:txBody>
      </p:sp>
      <p:sp>
        <p:nvSpPr>
          <p:cNvPr id="12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416480" y="5662451"/>
            <a:ext cx="116592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VERSIÓN: </a:t>
            </a:r>
            <a:r>
              <a:rPr lang="es-EC" dirty="0"/>
              <a:t>1.1</a:t>
            </a:r>
          </a:p>
        </p:txBody>
      </p:sp>
      <p:pic>
        <p:nvPicPr>
          <p:cNvPr id="9" name="8 Imagen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469" y="222164"/>
            <a:ext cx="2976000" cy="5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76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10731349" y="5774480"/>
            <a:ext cx="1460651" cy="108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83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94EC43-990C-43FE-8E4F-844B8DB3FA30}" type="datetimeFigureOut">
              <a:rPr lang="es-EC" smtClean="0"/>
              <a:t>04/02/2020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81D10-0D49-42CC-8ABE-F6F96102DAF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88655184"/>
      </p:ext>
    </p:extLst>
  </p:cSld>
  <p:clrMapOvr>
    <a:masterClrMapping/>
  </p:clrMapOvr>
  <p:transition spd="slow"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94EC43-990C-43FE-8E4F-844B8DB3FA30}" type="datetimeFigureOut">
              <a:rPr lang="es-EC" smtClean="0"/>
              <a:t>04/02/2020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81D10-0D49-42CC-8ABE-F6F96102DAF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94483798"/>
      </p:ext>
    </p:extLst>
  </p:cSld>
  <p:clrMapOvr>
    <a:masterClrMapping/>
  </p:clrMapOvr>
  <p:transition spd="slow"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94EC43-990C-43FE-8E4F-844B8DB3FA30}" type="datetimeFigureOut">
              <a:rPr lang="es-EC" smtClean="0"/>
              <a:t>04/02/2020</a:t>
            </a:fld>
            <a:endParaRPr lang="es-EC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81D10-0D49-42CC-8ABE-F6F96102DAF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21371060"/>
      </p:ext>
    </p:extLst>
  </p:cSld>
  <p:clrMapOvr>
    <a:masterClrMapping/>
  </p:clrMapOvr>
  <p:transition spd="slow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94EC43-990C-43FE-8E4F-844B8DB3FA30}" type="datetimeFigureOut">
              <a:rPr lang="es-EC" smtClean="0"/>
              <a:t>04/02/2020</a:t>
            </a:fld>
            <a:endParaRPr lang="es-EC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81D10-0D49-42CC-8ABE-F6F96102DAF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1613833"/>
      </p:ext>
    </p:extLst>
  </p:cSld>
  <p:clrMapOvr>
    <a:masterClrMapping/>
  </p:clrMapOvr>
  <p:transition spd="slow"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94EC43-990C-43FE-8E4F-844B8DB3FA30}" type="datetimeFigureOut">
              <a:rPr lang="es-EC" smtClean="0"/>
              <a:t>04/02/2020</a:t>
            </a:fld>
            <a:endParaRPr lang="es-EC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81D10-0D49-42CC-8ABE-F6F96102DAF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86462162"/>
      </p:ext>
    </p:extLst>
  </p:cSld>
  <p:clrMapOvr>
    <a:masterClrMapping/>
  </p:clrMapOvr>
  <p:transition spd="slow"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94EC43-990C-43FE-8E4F-844B8DB3FA30}" type="datetimeFigureOut">
              <a:rPr lang="es-EC" smtClean="0"/>
              <a:t>04/02/2020</a:t>
            </a:fld>
            <a:endParaRPr lang="es-EC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81D10-0D49-42CC-8ABE-F6F96102DAF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78159475"/>
      </p:ext>
    </p:extLst>
  </p:cSld>
  <p:clrMapOvr>
    <a:masterClrMapping/>
  </p:clrMapOvr>
  <p:transition spd="slow"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94EC43-990C-43FE-8E4F-844B8DB3FA30}" type="datetimeFigureOut">
              <a:rPr lang="es-EC" smtClean="0"/>
              <a:t>04/02/2020</a:t>
            </a:fld>
            <a:endParaRPr lang="es-EC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81D10-0D49-42CC-8ABE-F6F96102DAF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15149753"/>
      </p:ext>
    </p:extLst>
  </p:cSld>
  <p:clrMapOvr>
    <a:masterClrMapping/>
  </p:clrMapOvr>
  <p:transition spd="slow"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94EC43-990C-43FE-8E4F-844B8DB3FA30}" type="datetimeFigureOut">
              <a:rPr lang="es-EC" smtClean="0"/>
              <a:t>04/02/2020</a:t>
            </a:fld>
            <a:endParaRPr lang="es-EC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81D10-0D49-42CC-8ABE-F6F96102DAF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98252261"/>
      </p:ext>
    </p:extLst>
  </p:cSld>
  <p:clrMapOvr>
    <a:masterClrMapping/>
  </p:clrMapOvr>
  <p:transition spd="slow"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7794EC43-990C-43FE-8E4F-844B8DB3FA30}" type="datetimeFigureOut">
              <a:rPr lang="es-EC" smtClean="0"/>
              <a:t>04/02/2020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E5581D10-0D49-42CC-8ABE-F6F96102DAF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51290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686" r:id="rId13"/>
    <p:sldLayoutId id="2147483701" r:id="rId14"/>
  </p:sldLayoutIdLst>
  <p:transition spd="slow" advClick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7.xml"/><Relationship Id="rId7" Type="http://schemas.openxmlformats.org/officeDocument/2006/relationships/image" Target="../media/image37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13" Type="http://schemas.openxmlformats.org/officeDocument/2006/relationships/image" Target="../media/image12.jpg"/><Relationship Id="rId3" Type="http://schemas.openxmlformats.org/officeDocument/2006/relationships/diagramLayout" Target="../diagrams/layout8.xml"/><Relationship Id="rId7" Type="http://schemas.openxmlformats.org/officeDocument/2006/relationships/image" Target="../media/image7.png"/><Relationship Id="rId12" Type="http://schemas.openxmlformats.org/officeDocument/2006/relationships/image" Target="../media/image10.jp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openxmlformats.org/officeDocument/2006/relationships/image" Target="../media/image9.png"/><Relationship Id="rId5" Type="http://schemas.openxmlformats.org/officeDocument/2006/relationships/diagramColors" Target="../diagrams/colors8.xml"/><Relationship Id="rId10" Type="http://schemas.openxmlformats.org/officeDocument/2006/relationships/image" Target="../media/image8.jp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1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8.jpg"/><Relationship Id="rId4" Type="http://schemas.openxmlformats.org/officeDocument/2006/relationships/image" Target="../media/image10.jpg"/><Relationship Id="rId9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43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microsoft.com/office/2007/relationships/hdphoto" Target="../media/hdphoto1.wdp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diagramLayout" Target="../diagrams/layout12.xml"/><Relationship Id="rId7" Type="http://schemas.openxmlformats.org/officeDocument/2006/relationships/image" Target="../media/image59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62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diagramLayout" Target="../diagrams/layout14.xml"/><Relationship Id="rId7" Type="http://schemas.openxmlformats.org/officeDocument/2006/relationships/image" Target="../media/image65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67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diagramLayout" Target="../diagrams/layout16.xml"/><Relationship Id="rId7" Type="http://schemas.openxmlformats.org/officeDocument/2006/relationships/image" Target="../media/image68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plus.google.com/106422161613071079309" TargetMode="External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twitter.com/showeet" TargetMode="External"/><Relationship Id="rId5" Type="http://schemas.openxmlformats.org/officeDocument/2006/relationships/hyperlink" Target="http://pinterest.com/showeet/pins" TargetMode="External"/><Relationship Id="rId4" Type="http://schemas.openxmlformats.org/officeDocument/2006/relationships/hyperlink" Target="http://www.facebook.com/showeetcom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1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30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image" Target="../media/image34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33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1"/>
          <p:cNvSpPr/>
          <p:nvPr/>
        </p:nvSpPr>
        <p:spPr>
          <a:xfrm>
            <a:off x="1991255" y="984029"/>
            <a:ext cx="955963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s-EC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Tema: </a:t>
            </a:r>
            <a:r>
              <a:rPr lang="es-ES" sz="2200" b="1" dirty="0">
                <a:latin typeface="Bookman Old Style" panose="020506040505050202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“ANÁLISIS DE LA SITUACIÓN LABORAL DEL DOCENTE DE LA UNIVERSIDAD PÚBLICA ECUATORIANA”</a:t>
            </a:r>
            <a:endParaRPr lang="es-EC" sz="220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Rectángulo 2"/>
          <p:cNvSpPr/>
          <p:nvPr/>
        </p:nvSpPr>
        <p:spPr>
          <a:xfrm>
            <a:off x="1991255" y="3412436"/>
            <a:ext cx="9772710" cy="2395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s-EC" sz="2400" dirty="0">
                <a:latin typeface="Bookman Old Style" panose="020506040505050202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Autoras:		 - Buenaño Guambi Elizabeth Dayana</a:t>
            </a:r>
          </a:p>
          <a:p>
            <a:pPr algn="ctr">
              <a:spcAft>
                <a:spcPts val="800"/>
              </a:spcAft>
            </a:pPr>
            <a:r>
              <a:rPr lang="es-EC" sz="2400" dirty="0">
                <a:latin typeface="Bookman Old Style" panose="020506040505050202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      		 - Hidalgo Moya Dolores Vanesa</a:t>
            </a:r>
          </a:p>
          <a:p>
            <a:pPr algn="ctr">
              <a:spcAft>
                <a:spcPts val="800"/>
              </a:spcAft>
            </a:pPr>
            <a:endParaRPr lang="es-EC" sz="2400" dirty="0">
              <a:latin typeface="Bookman Old Style" panose="02050604050505020204" pitchFamily="18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algn="ctr">
              <a:spcAft>
                <a:spcPts val="800"/>
              </a:spcAft>
            </a:pPr>
            <a:r>
              <a:rPr lang="es-EC" sz="2400" dirty="0">
                <a:latin typeface="Bookman Old Style" panose="020506040505050202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Directora:         </a:t>
            </a:r>
            <a:r>
              <a:rPr lang="es-EC" sz="2400" dirty="0">
                <a:latin typeface="Bookman Old Style" panose="02050604050505020204" pitchFamily="18" charset="0"/>
              </a:rPr>
              <a:t>Dra. Amparo Martínez Cañizares PhD(r)  </a:t>
            </a:r>
            <a:endParaRPr lang="en-US" sz="2400" dirty="0">
              <a:latin typeface="Bookman Old Style" panose="020506040505050202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endParaRPr lang="es-EC" dirty="0">
              <a:solidFill>
                <a:schemeClr val="accent3">
                  <a:lumMod val="50000"/>
                </a:schemeClr>
              </a:solidFill>
              <a:effectLst/>
              <a:latin typeface="Bookman Old Style" panose="02050604050505020204" pitchFamily="18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Rectángulo 3"/>
          <p:cNvSpPr/>
          <p:nvPr/>
        </p:nvSpPr>
        <p:spPr>
          <a:xfrm>
            <a:off x="1059589" y="2283771"/>
            <a:ext cx="11422966" cy="542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EC" sz="22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CARRERA DE INGENIERÍA COMERCIAL</a:t>
            </a:r>
          </a:p>
        </p:txBody>
      </p:sp>
    </p:spTree>
    <p:extLst>
      <p:ext uri="{BB962C8B-B14F-4D97-AF65-F5344CB8AC3E}">
        <p14:creationId xmlns:p14="http://schemas.microsoft.com/office/powerpoint/2010/main" val="327182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261CE08-453C-4C39-BD82-77C1A0099B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2129396"/>
              </p:ext>
            </p:extLst>
          </p:nvPr>
        </p:nvGraphicFramePr>
        <p:xfrm>
          <a:off x="352697" y="1201782"/>
          <a:ext cx="11416937" cy="4833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ángulo 5"/>
          <p:cNvSpPr/>
          <p:nvPr/>
        </p:nvSpPr>
        <p:spPr>
          <a:xfrm>
            <a:off x="0" y="12889"/>
            <a:ext cx="12192000" cy="707886"/>
          </a:xfrm>
          <a:prstGeom prst="rect">
            <a:avLst/>
          </a:prstGeom>
          <a:solidFill>
            <a:schemeClr val="tx1">
              <a:alpha val="26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Marco referencial</a:t>
            </a:r>
            <a:endParaRPr lang="es-ES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849328"/>
      </p:ext>
    </p:extLst>
  </p:cSld>
  <p:clrMapOvr>
    <a:masterClrMapping/>
  </p:clrMapOvr>
  <p:transition spd="slow" advClick="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ctrTitle"/>
          </p:nvPr>
        </p:nvSpPr>
        <p:spPr>
          <a:xfrm>
            <a:off x="-382223" y="2170770"/>
            <a:ext cx="8856475" cy="2258290"/>
          </a:xfrm>
        </p:spPr>
        <p:txBody>
          <a:bodyPr/>
          <a:lstStyle/>
          <a:p>
            <a:r>
              <a:rPr lang="es-EC" sz="7200" b="1" dirty="0">
                <a:latin typeface="Bookman Old Style" panose="02050604050505020204" pitchFamily="18" charset="0"/>
              </a:rPr>
              <a:t>Metodología </a:t>
            </a:r>
            <a:br>
              <a:rPr lang="es-EC" sz="7200" b="1" dirty="0">
                <a:latin typeface="Bookman Old Style" panose="02050604050505020204" pitchFamily="18" charset="0"/>
              </a:rPr>
            </a:br>
            <a:r>
              <a:rPr lang="es-EC" sz="7200" b="1" dirty="0">
                <a:latin typeface="Bookman Old Style" panose="02050604050505020204" pitchFamily="18" charset="0"/>
              </a:rPr>
              <a:t>de la investigación</a:t>
            </a:r>
            <a:endParaRPr lang="en-US" sz="7200" b="1" dirty="0">
              <a:latin typeface="Bookman Old Style" panose="02050604050505020204" pitchFamily="18" charset="0"/>
            </a:endParaRPr>
          </a:p>
        </p:txBody>
      </p:sp>
      <p:pic>
        <p:nvPicPr>
          <p:cNvPr id="12290" name="Picture 2" descr="Resultado de imagen de metodologia de la investigacion&quot;">
            <a:extLst>
              <a:ext uri="{FF2B5EF4-FFF2-40B4-BE49-F238E27FC236}">
                <a16:creationId xmlns:a16="http://schemas.microsoft.com/office/drawing/2014/main" id="{1220F027-4534-46AC-A201-C28FD6FF1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304" y="2078005"/>
            <a:ext cx="4145123" cy="263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22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Diagrama 25"/>
          <p:cNvGraphicFramePr/>
          <p:nvPr>
            <p:extLst>
              <p:ext uri="{D42A27DB-BD31-4B8C-83A1-F6EECF244321}">
                <p14:modId xmlns:p14="http://schemas.microsoft.com/office/powerpoint/2010/main" val="2924366282"/>
              </p:ext>
            </p:extLst>
          </p:nvPr>
        </p:nvGraphicFramePr>
        <p:xfrm>
          <a:off x="543417" y="3376667"/>
          <a:ext cx="11105166" cy="2385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ángulo 1"/>
          <p:cNvSpPr/>
          <p:nvPr/>
        </p:nvSpPr>
        <p:spPr>
          <a:xfrm>
            <a:off x="0" y="12889"/>
            <a:ext cx="12192000" cy="769441"/>
          </a:xfrm>
          <a:prstGeom prst="rect">
            <a:avLst/>
          </a:prstGeom>
          <a:solidFill>
            <a:schemeClr val="tx1">
              <a:alpha val="26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Metodología de la investigación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507598" y="935804"/>
            <a:ext cx="10918078" cy="2450218"/>
            <a:chOff x="674911" y="1296079"/>
            <a:chExt cx="10918078" cy="2450218"/>
          </a:xfrm>
        </p:grpSpPr>
        <p:sp>
          <p:nvSpPr>
            <p:cNvPr id="3" name="CuadroTexto 2"/>
            <p:cNvSpPr txBox="1"/>
            <p:nvPr/>
          </p:nvSpPr>
          <p:spPr>
            <a:xfrm>
              <a:off x="1510033" y="1300847"/>
              <a:ext cx="22666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b="1" dirty="0">
                  <a:latin typeface="Bookman Old Style" panose="02050604050505020204" pitchFamily="18" charset="0"/>
                </a:rPr>
                <a:t>Enfoque</a:t>
              </a:r>
            </a:p>
          </p:txBody>
        </p:sp>
        <p:sp>
          <p:nvSpPr>
            <p:cNvPr id="5" name="CuadroTexto 4"/>
            <p:cNvSpPr txBox="1"/>
            <p:nvPr/>
          </p:nvSpPr>
          <p:spPr>
            <a:xfrm>
              <a:off x="6708968" y="1300842"/>
              <a:ext cx="22666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b="1" dirty="0">
                  <a:latin typeface="Bookman Old Style" panose="02050604050505020204" pitchFamily="18" charset="0"/>
                </a:rPr>
                <a:t>Instrumento</a:t>
              </a:r>
            </a:p>
          </p:txBody>
        </p:sp>
        <p:sp>
          <p:nvSpPr>
            <p:cNvPr id="8" name="Proceso alternativo 7"/>
            <p:cNvSpPr/>
            <p:nvPr/>
          </p:nvSpPr>
          <p:spPr>
            <a:xfrm>
              <a:off x="1518424" y="1814072"/>
              <a:ext cx="2244436" cy="775854"/>
            </a:xfrm>
            <a:prstGeom prst="flowChartAlternateProcess">
              <a:avLst/>
            </a:prstGeom>
            <a:ln w="57150"/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dirty="0">
                  <a:latin typeface="Bookman Old Style" panose="02050604050505020204" pitchFamily="18" charset="0"/>
                </a:rPr>
                <a:t>Cuantitativo</a:t>
              </a:r>
            </a:p>
          </p:txBody>
        </p:sp>
        <p:sp>
          <p:nvSpPr>
            <p:cNvPr id="13" name="Proceso alternativo 12"/>
            <p:cNvSpPr/>
            <p:nvPr/>
          </p:nvSpPr>
          <p:spPr>
            <a:xfrm>
              <a:off x="1521156" y="2768582"/>
              <a:ext cx="2244436" cy="775854"/>
            </a:xfrm>
            <a:prstGeom prst="flowChartAlternateProcess">
              <a:avLst/>
            </a:prstGeom>
            <a:ln w="57150"/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dirty="0">
                  <a:latin typeface="Bookman Old Style" panose="02050604050505020204" pitchFamily="18" charset="0"/>
                </a:rPr>
                <a:t>Cualitativo</a:t>
              </a:r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4142398" y="1300842"/>
              <a:ext cx="22666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b="1" dirty="0">
                  <a:latin typeface="Bookman Old Style" panose="02050604050505020204" pitchFamily="18" charset="0"/>
                </a:rPr>
                <a:t>Alcance</a:t>
              </a:r>
            </a:p>
          </p:txBody>
        </p:sp>
        <p:sp>
          <p:nvSpPr>
            <p:cNvPr id="15" name="Proceso alternativo 14"/>
            <p:cNvSpPr/>
            <p:nvPr/>
          </p:nvSpPr>
          <p:spPr>
            <a:xfrm>
              <a:off x="4164644" y="1786359"/>
              <a:ext cx="2244436" cy="775854"/>
            </a:xfrm>
            <a:prstGeom prst="flowChartAlternateProcess">
              <a:avLst/>
            </a:prstGeom>
            <a:ln w="57150"/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dirty="0">
                  <a:latin typeface="Bookman Old Style" panose="02050604050505020204" pitchFamily="18" charset="0"/>
                </a:rPr>
                <a:t>Descriptivo</a:t>
              </a:r>
            </a:p>
          </p:txBody>
        </p:sp>
        <p:sp>
          <p:nvSpPr>
            <p:cNvPr id="16" name="Proceso alternativo 15"/>
            <p:cNvSpPr/>
            <p:nvPr/>
          </p:nvSpPr>
          <p:spPr>
            <a:xfrm>
              <a:off x="4181231" y="2754719"/>
              <a:ext cx="2244436" cy="775854"/>
            </a:xfrm>
            <a:prstGeom prst="flowChartAlternateProcess">
              <a:avLst/>
            </a:prstGeom>
            <a:ln w="57150"/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dirty="0">
                  <a:latin typeface="Bookman Old Style" panose="02050604050505020204" pitchFamily="18" charset="0"/>
                </a:rPr>
                <a:t>Interpretativo</a:t>
              </a:r>
            </a:p>
          </p:txBody>
        </p:sp>
        <p:sp>
          <p:nvSpPr>
            <p:cNvPr id="17" name="Proceso alternativo 16"/>
            <p:cNvSpPr/>
            <p:nvPr/>
          </p:nvSpPr>
          <p:spPr>
            <a:xfrm>
              <a:off x="6764969" y="1827919"/>
              <a:ext cx="2244436" cy="775854"/>
            </a:xfrm>
            <a:prstGeom prst="flowChartAlternateProcess">
              <a:avLst/>
            </a:prstGeom>
            <a:ln w="57150"/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dirty="0">
                  <a:latin typeface="Bookman Old Style" panose="02050604050505020204" pitchFamily="18" charset="0"/>
                </a:rPr>
                <a:t>Encuesta</a:t>
              </a:r>
            </a:p>
          </p:txBody>
        </p:sp>
        <p:sp>
          <p:nvSpPr>
            <p:cNvPr id="21" name="Proceso alternativo 20"/>
            <p:cNvSpPr/>
            <p:nvPr/>
          </p:nvSpPr>
          <p:spPr>
            <a:xfrm>
              <a:off x="6781556" y="2796279"/>
              <a:ext cx="2244436" cy="775854"/>
            </a:xfrm>
            <a:prstGeom prst="flowChartAlternateProcess">
              <a:avLst/>
            </a:prstGeom>
            <a:ln w="57150"/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dirty="0">
                  <a:latin typeface="Bookman Old Style" panose="02050604050505020204" pitchFamily="18" charset="0"/>
                </a:rPr>
                <a:t>Entrevista</a:t>
              </a:r>
            </a:p>
          </p:txBody>
        </p:sp>
        <p:sp>
          <p:nvSpPr>
            <p:cNvPr id="9" name="Rectángulo 8"/>
            <p:cNvSpPr/>
            <p:nvPr/>
          </p:nvSpPr>
          <p:spPr>
            <a:xfrm>
              <a:off x="674911" y="1550182"/>
              <a:ext cx="605422" cy="2196115"/>
            </a:xfrm>
            <a:prstGeom prst="rect">
              <a:avLst/>
            </a:prstGeom>
            <a:noFill/>
          </p:spPr>
          <p:txBody>
            <a:bodyPr vert="wordArtVert" wrap="none" lIns="91440" tIns="45720" rIns="91440" bIns="45720">
              <a:spAutoFit/>
            </a:bodyPr>
            <a:lstStyle/>
            <a:p>
              <a:pPr algn="ctr"/>
              <a:r>
                <a:rPr lang="es-ES" sz="2400" b="1" cap="none" spc="0" dirty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Bookman Old Style" panose="02050604050505020204" pitchFamily="18" charset="0"/>
                </a:rPr>
                <a:t>MIXTO</a:t>
              </a:r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9275965" y="1296079"/>
              <a:ext cx="22666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b="1" dirty="0">
                  <a:latin typeface="Bookman Old Style" panose="02050604050505020204" pitchFamily="18" charset="0"/>
                </a:rPr>
                <a:t>Análisis de datos</a:t>
              </a:r>
            </a:p>
          </p:txBody>
        </p:sp>
        <p:sp>
          <p:nvSpPr>
            <p:cNvPr id="24" name="Proceso alternativo 23"/>
            <p:cNvSpPr/>
            <p:nvPr/>
          </p:nvSpPr>
          <p:spPr>
            <a:xfrm>
              <a:off x="9331966" y="1823156"/>
              <a:ext cx="2244436" cy="775854"/>
            </a:xfrm>
            <a:prstGeom prst="flowChartAlternateProcess">
              <a:avLst/>
            </a:prstGeom>
            <a:ln w="57150"/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dirty="0">
                  <a:latin typeface="Bookman Old Style" panose="02050604050505020204" pitchFamily="18" charset="0"/>
                </a:rPr>
                <a:t>SPSS</a:t>
              </a:r>
            </a:p>
          </p:txBody>
        </p:sp>
        <p:sp>
          <p:nvSpPr>
            <p:cNvPr id="25" name="Proceso alternativo 24"/>
            <p:cNvSpPr/>
            <p:nvPr/>
          </p:nvSpPr>
          <p:spPr>
            <a:xfrm>
              <a:off x="9348553" y="2791516"/>
              <a:ext cx="2244436" cy="775854"/>
            </a:xfrm>
            <a:prstGeom prst="flowChartAlternateProcess">
              <a:avLst/>
            </a:prstGeom>
            <a:ln w="57150"/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dirty="0">
                  <a:latin typeface="Bookman Old Style" panose="02050604050505020204" pitchFamily="18" charset="0"/>
                </a:rPr>
                <a:t>Atlas ti. 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9097677"/>
      </p:ext>
    </p:extLst>
  </p:cSld>
  <p:clrMapOvr>
    <a:masterClrMapping/>
  </p:clrMapOvr>
  <p:transition spd="slow" advClick="0">
    <p:blinds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8268" y="39854"/>
            <a:ext cx="12192000" cy="707886"/>
          </a:xfrm>
          <a:prstGeom prst="rect">
            <a:avLst/>
          </a:prstGeom>
          <a:solidFill>
            <a:schemeClr val="tx1">
              <a:alpha val="26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Metodología</a:t>
            </a:r>
            <a:r>
              <a:rPr lang="es-E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Century Gothic" panose="020B0502020202020204" pitchFamily="34" charset="0"/>
              </a:rPr>
              <a:t> de la investigación</a:t>
            </a:r>
            <a:endParaRPr lang="es-ES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11240" y="1998925"/>
            <a:ext cx="3582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>
                <a:latin typeface="Bookman Old Style" panose="02050604050505020204" pitchFamily="18" charset="0"/>
              </a:rPr>
              <a:t>Tamaño de la muestra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491259" y="2509963"/>
            <a:ext cx="4461946" cy="2346190"/>
            <a:chOff x="517385" y="1713133"/>
            <a:chExt cx="4461946" cy="2346190"/>
          </a:xfrm>
        </p:grpSpPr>
        <p:grpSp>
          <p:nvGrpSpPr>
            <p:cNvPr id="7" name="Grupo 6"/>
            <p:cNvGrpSpPr/>
            <p:nvPr/>
          </p:nvGrpSpPr>
          <p:grpSpPr>
            <a:xfrm>
              <a:off x="517385" y="1713133"/>
              <a:ext cx="4461946" cy="2346190"/>
              <a:chOff x="517385" y="3949895"/>
              <a:chExt cx="4461946" cy="2346190"/>
            </a:xfrm>
          </p:grpSpPr>
          <p:sp>
            <p:nvSpPr>
              <p:cNvPr id="14" name="Rectángulo 13"/>
              <p:cNvSpPr/>
              <p:nvPr/>
            </p:nvSpPr>
            <p:spPr>
              <a:xfrm>
                <a:off x="517385" y="4246529"/>
                <a:ext cx="4275650" cy="1781883"/>
              </a:xfrm>
              <a:prstGeom prst="rect">
                <a:avLst/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</p:sp>
          <p:grpSp>
            <p:nvGrpSpPr>
              <p:cNvPr id="23" name="Grupo 22"/>
              <p:cNvGrpSpPr/>
              <p:nvPr/>
            </p:nvGrpSpPr>
            <p:grpSpPr>
              <a:xfrm>
                <a:off x="1146089" y="3949895"/>
                <a:ext cx="3003231" cy="593269"/>
                <a:chOff x="0" y="663077"/>
                <a:chExt cx="1888879" cy="999008"/>
              </a:xfrm>
            </p:grpSpPr>
            <p:sp>
              <p:nvSpPr>
                <p:cNvPr id="24" name="Rectángulo redondeado 23"/>
                <p:cNvSpPr/>
                <p:nvPr/>
              </p:nvSpPr>
              <p:spPr>
                <a:xfrm>
                  <a:off x="0" y="663077"/>
                  <a:ext cx="1888879" cy="999008"/>
                </a:xfrm>
                <a:prstGeom prst="roundRect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2">
                  <a:scrgbClr r="0" g="0" b="0"/>
                </a:lnRef>
                <a:fillRef idx="1">
                  <a:schemeClr val="accent4">
                    <a:shade val="5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4">
                    <a:shade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5" name="CuadroTexto 24"/>
                <p:cNvSpPr txBox="1"/>
                <p:nvPr/>
              </p:nvSpPr>
              <p:spPr>
                <a:xfrm>
                  <a:off x="48768" y="711845"/>
                  <a:ext cx="1791343" cy="90147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0" tIns="0" rIns="0" bIns="0" numCol="1" spcCol="1270" anchor="ctr" anchorCtr="0">
                  <a:noAutofit/>
                </a:bodyPr>
                <a:lstStyle/>
                <a:p>
                  <a:pPr lvl="0" algn="ctr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s-ES" sz="2000" b="1" kern="1200" dirty="0">
                      <a:latin typeface="Bookman Old Style" panose="02050604050505020204" pitchFamily="18" charset="0"/>
                    </a:rPr>
                    <a:t>Investigación cuantitativa</a:t>
                  </a:r>
                </a:p>
              </p:txBody>
            </p:sp>
          </p:grpSp>
          <p:sp>
            <p:nvSpPr>
              <p:cNvPr id="34" name="CuadroTexto 33"/>
              <p:cNvSpPr txBox="1"/>
              <p:nvPr/>
            </p:nvSpPr>
            <p:spPr>
              <a:xfrm>
                <a:off x="534443" y="5619310"/>
                <a:ext cx="42238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/>
                  <a:t>Z= 1,96       p=0,5       q=0,5      e=0,05</a:t>
                </a:r>
                <a:endParaRPr lang="es-EC" b="1" dirty="0"/>
              </a:p>
            </p:txBody>
          </p:sp>
          <p:sp>
            <p:nvSpPr>
              <p:cNvPr id="35" name="CuadroTexto 34"/>
              <p:cNvSpPr txBox="1"/>
              <p:nvPr/>
            </p:nvSpPr>
            <p:spPr>
              <a:xfrm>
                <a:off x="2716696" y="6003697"/>
                <a:ext cx="2262635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300" b="1" dirty="0">
                    <a:latin typeface="Bookman Old Style" panose="02050604050505020204" pitchFamily="18" charset="0"/>
                    <a:cs typeface="Times New Roman" panose="02020603050405020304" pitchFamily="18" charset="0"/>
                  </a:rPr>
                  <a:t>(Larry y Murray, 2005)</a:t>
                </a:r>
                <a:endParaRPr lang="es-EC" sz="1300" b="1" dirty="0">
                  <a:latin typeface="Bookman Old Style" panose="020506040505050202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Grupo 7"/>
            <p:cNvGrpSpPr/>
            <p:nvPr/>
          </p:nvGrpSpPr>
          <p:grpSpPr>
            <a:xfrm>
              <a:off x="543754" y="2201859"/>
              <a:ext cx="3922809" cy="1459182"/>
              <a:chOff x="427435" y="4538784"/>
              <a:chExt cx="3922809" cy="1459182"/>
            </a:xfrm>
          </p:grpSpPr>
          <p:sp>
            <p:nvSpPr>
              <p:cNvPr id="5" name="Rectángulo 4"/>
              <p:cNvSpPr/>
              <p:nvPr/>
            </p:nvSpPr>
            <p:spPr>
              <a:xfrm>
                <a:off x="691184" y="4756051"/>
                <a:ext cx="3659060" cy="831800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Rectángulo 26"/>
                  <p:cNvSpPr/>
                  <p:nvPr/>
                </p:nvSpPr>
                <p:spPr>
                  <a:xfrm>
                    <a:off x="427435" y="4538784"/>
                    <a:ext cx="3819428" cy="145918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indent="457200" algn="just">
                      <a:lnSpc>
                        <a:spcPct val="150000"/>
                      </a:lnSpc>
                      <a:spcAft>
                        <a:spcPts val="0"/>
                      </a:spcAft>
                    </a:pPr>
                    <a14:m>
                      <m:oMath xmlns:m="http://schemas.openxmlformats.org/officeDocument/2006/math">
                        <m:r>
                          <a:rPr lang="es-ES_tradnl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s-ES_tradnl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s-EC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s-EC" sz="2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s-ES_tradnl" sz="2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𝒁</m:t>
                                </m:r>
                              </m:e>
                              <m:sub>
                                <m:r>
                                  <a:rPr lang="es-ES_tradnl" sz="2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.  </m:t>
                                </m:r>
                              </m:sub>
                              <m:sup>
                                <m:r>
                                  <a:rPr lang="es-ES_tradnl" sz="2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bSup>
                            <m:r>
                              <a:rPr lang="es-ES_tradnl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𝑵</m:t>
                            </m:r>
                            <m:r>
                              <a:rPr lang="es-ES_tradnl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. </m:t>
                            </m:r>
                            <m:r>
                              <a:rPr lang="es-ES_tradnl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𝒑</m:t>
                            </m:r>
                            <m:r>
                              <a:rPr lang="es-ES_tradnl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. </m:t>
                            </m:r>
                            <m:r>
                              <a:rPr lang="es-ES_tradnl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𝒒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s-EC" sz="2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PE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𝒆</m:t>
                                </m:r>
                              </m:e>
                              <m:sup>
                                <m:r>
                                  <a:rPr lang="es-ES_tradnl" sz="2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s-EC" sz="2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s-ES_tradnl" sz="2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𝑵</m:t>
                                </m:r>
                                <m:r>
                                  <a:rPr lang="es-ES_tradnl" sz="2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s-ES_tradnl" sz="2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e>
                            </m:d>
                            <m:r>
                              <a:rPr lang="es-ES_tradnl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s-EC" sz="2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s-ES_tradnl" sz="2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𝒁</m:t>
                                </m:r>
                              </m:e>
                              <m:sub>
                                <m:r>
                                  <a:rPr lang="es-ES_tradnl" sz="2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. </m:t>
                                </m:r>
                              </m:sub>
                              <m:sup>
                                <m:r>
                                  <a:rPr lang="es-ES_tradnl" sz="2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bSup>
                            <m:r>
                              <a:rPr lang="es-ES_tradnl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s-ES_tradnl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𝒑</m:t>
                            </m:r>
                            <m:r>
                              <a:rPr lang="es-ES_tradnl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. </m:t>
                            </m:r>
                            <m:r>
                              <a:rPr lang="es-ES_tradnl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𝒒</m:t>
                            </m:r>
                          </m:den>
                        </m:f>
                        <m:r>
                          <a:rPr lang="es-ES" sz="24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a14:m>
                    <a:r>
                      <a:rPr lang="es-EC" sz="2000" b="1" dirty="0">
                        <a:solidFill>
                          <a:schemeClr val="tx1"/>
                        </a:solidFill>
                        <a:effectLst/>
                        <a:ea typeface="Calibri" panose="020F0502020204030204" pitchFamily="34" charset="0"/>
                        <a:cs typeface="Arial" panose="020B0604020202020204" pitchFamily="34" charset="0"/>
                      </a:rPr>
                      <a:t>= </a:t>
                    </a:r>
                    <a:r>
                      <a:rPr lang="es-EC" sz="2400" b="1" dirty="0">
                        <a:solidFill>
                          <a:schemeClr val="tx1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364</a:t>
                    </a:r>
                  </a:p>
                  <a:p>
                    <a:pPr algn="just">
                      <a:lnSpc>
                        <a:spcPct val="150000"/>
                      </a:lnSpc>
                      <a:spcAft>
                        <a:spcPts val="800"/>
                      </a:spcAft>
                    </a:pPr>
                    <a:r>
                      <a:rPr lang="es-ES_tradnl" b="1" dirty="0">
                        <a:solidFill>
                          <a:schemeClr val="tx1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 </a:t>
                    </a:r>
                    <a:endParaRPr lang="es-EC" b="1" dirty="0">
                      <a:solidFill>
                        <a:schemeClr val="tx1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7" name="Rectángulo 2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7435" y="4538784"/>
                    <a:ext cx="3819428" cy="1459182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s-EC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8" name="CuadroTexto 27"/>
          <p:cNvSpPr txBox="1"/>
          <p:nvPr/>
        </p:nvSpPr>
        <p:spPr>
          <a:xfrm>
            <a:off x="7005108" y="699121"/>
            <a:ext cx="3582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>
                <a:latin typeface="Bookman Old Style" panose="02050604050505020204" pitchFamily="18" charset="0"/>
              </a:rPr>
              <a:t>Distribución muestral</a:t>
            </a:r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7121458"/>
              </p:ext>
            </p:extLst>
          </p:nvPr>
        </p:nvGraphicFramePr>
        <p:xfrm>
          <a:off x="5133169" y="1077072"/>
          <a:ext cx="6934141" cy="4665727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2185586">
                  <a:extLst>
                    <a:ext uri="{9D8B030D-6E8A-4147-A177-3AD203B41FA5}">
                      <a16:colId xmlns:a16="http://schemas.microsoft.com/office/drawing/2014/main" val="522416726"/>
                    </a:ext>
                  </a:extLst>
                </a:gridCol>
                <a:gridCol w="922489">
                  <a:extLst>
                    <a:ext uri="{9D8B030D-6E8A-4147-A177-3AD203B41FA5}">
                      <a16:colId xmlns:a16="http://schemas.microsoft.com/office/drawing/2014/main" val="3002355126"/>
                    </a:ext>
                  </a:extLst>
                </a:gridCol>
                <a:gridCol w="756138">
                  <a:extLst>
                    <a:ext uri="{9D8B030D-6E8A-4147-A177-3AD203B41FA5}">
                      <a16:colId xmlns:a16="http://schemas.microsoft.com/office/drawing/2014/main" val="4038685144"/>
                    </a:ext>
                  </a:extLst>
                </a:gridCol>
                <a:gridCol w="816631">
                  <a:extLst>
                    <a:ext uri="{9D8B030D-6E8A-4147-A177-3AD203B41FA5}">
                      <a16:colId xmlns:a16="http://schemas.microsoft.com/office/drawing/2014/main" val="170918450"/>
                    </a:ext>
                  </a:extLst>
                </a:gridCol>
                <a:gridCol w="764125">
                  <a:extLst>
                    <a:ext uri="{9D8B030D-6E8A-4147-A177-3AD203B41FA5}">
                      <a16:colId xmlns:a16="http://schemas.microsoft.com/office/drawing/2014/main" val="1704535666"/>
                    </a:ext>
                  </a:extLst>
                </a:gridCol>
                <a:gridCol w="1489172">
                  <a:extLst>
                    <a:ext uri="{9D8B030D-6E8A-4147-A177-3AD203B41FA5}">
                      <a16:colId xmlns:a16="http://schemas.microsoft.com/office/drawing/2014/main" val="310110862"/>
                    </a:ext>
                  </a:extLst>
                </a:gridCol>
              </a:tblGrid>
              <a:tr h="5609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Bookman Old Style" panose="02050604050505020204" pitchFamily="18" charset="0"/>
                        </a:rPr>
                        <a:t>Universidades/ Escuelas Politécnicas </a:t>
                      </a:r>
                      <a:endParaRPr lang="en-US" sz="11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Bookman Old Style" panose="02050604050505020204" pitchFamily="18" charset="0"/>
                        </a:rPr>
                        <a:t>Tiempo completo</a:t>
                      </a:r>
                      <a:endParaRPr lang="en-US" sz="11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Bookman Old Style" panose="02050604050505020204" pitchFamily="18" charset="0"/>
                        </a:rPr>
                        <a:t>Medio tiempo</a:t>
                      </a:r>
                      <a:endParaRPr lang="en-US" sz="11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Bookman Old Style" panose="02050604050505020204" pitchFamily="18" charset="0"/>
                        </a:rPr>
                        <a:t>Tiempo parcial </a:t>
                      </a:r>
                      <a:endParaRPr lang="en-US" sz="11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Bookman Old Style" panose="02050604050505020204" pitchFamily="18" charset="0"/>
                        </a:rPr>
                        <a:t>Total</a:t>
                      </a:r>
                      <a:endParaRPr lang="en-US" sz="11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Bookman Old Style" panose="02050604050505020204" pitchFamily="18" charset="0"/>
                        </a:rPr>
                        <a:t>Número de encuestados por universidad</a:t>
                      </a:r>
                      <a:endParaRPr lang="en-US" sz="11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10290618"/>
                  </a:ext>
                </a:extLst>
              </a:tr>
              <a:tr h="542391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50000"/>
                        </a:lnSpc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Escuela Politécnica Nacional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406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508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41242528"/>
                  </a:ext>
                </a:extLst>
              </a:tr>
              <a:tr h="542391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50000"/>
                        </a:lnSpc>
                      </a:pPr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Escuela Superior Politécnica del Litoral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512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525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95240303"/>
                  </a:ext>
                </a:extLst>
              </a:tr>
              <a:tr h="542391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50000"/>
                        </a:lnSpc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Universidad </a:t>
                      </a:r>
                      <a:r>
                        <a:rPr lang="es-EC" sz="12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Técnica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 de Ambato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515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634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34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33796776"/>
                  </a:ext>
                </a:extLst>
              </a:tr>
              <a:tr h="632937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50000"/>
                        </a:lnSpc>
                      </a:pPr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Escuela Superior Politécnica del Chimborazo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700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791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42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95023768"/>
                  </a:ext>
                </a:extLst>
              </a:tr>
              <a:tr h="275824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50000"/>
                        </a:lnSpc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Universidad de Cuenca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625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997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53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92938751"/>
                  </a:ext>
                </a:extLst>
              </a:tr>
              <a:tr h="542391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50000"/>
                        </a:lnSpc>
                      </a:pPr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Universidad de las Fuerzas Armadas ESPE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733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357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1155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61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39250864"/>
                  </a:ext>
                </a:extLst>
              </a:tr>
              <a:tr h="542391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50000"/>
                        </a:lnSpc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Universidad Central del Ecuador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1226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618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400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2244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119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30590904"/>
                  </a:ext>
                </a:extLst>
              </a:tr>
              <a:tr h="180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Bookman Old Style" panose="02050604050505020204" pitchFamily="18" charset="0"/>
                        </a:rPr>
                        <a:t>Total</a:t>
                      </a:r>
                      <a:endParaRPr lang="en-US" sz="11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Bookman Old Style" panose="02050604050505020204" pitchFamily="18" charset="0"/>
                        </a:rPr>
                        <a:t>4717</a:t>
                      </a:r>
                      <a:endParaRPr lang="en-US" sz="11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Bookman Old Style" panose="02050604050505020204" pitchFamily="18" charset="0"/>
                        </a:rPr>
                        <a:t>1056</a:t>
                      </a:r>
                      <a:endParaRPr lang="en-US" sz="11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Bookman Old Style" panose="02050604050505020204" pitchFamily="18" charset="0"/>
                        </a:rPr>
                        <a:t>1081</a:t>
                      </a:r>
                      <a:endParaRPr lang="en-US" sz="11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Bookman Old Style" panose="02050604050505020204" pitchFamily="18" charset="0"/>
                        </a:rPr>
                        <a:t>N:</a:t>
                      </a:r>
                      <a:r>
                        <a:rPr lang="es-EC" sz="1200" b="1" baseline="0" dirty="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es-EC" sz="1200" b="1" dirty="0">
                          <a:effectLst/>
                          <a:latin typeface="Bookman Old Style" panose="02050604050505020204" pitchFamily="18" charset="0"/>
                        </a:rPr>
                        <a:t>6854</a:t>
                      </a:r>
                      <a:endParaRPr lang="en-US" sz="1100" b="1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Bookman Old Style" panose="02050604050505020204" pitchFamily="18" charset="0"/>
                        </a:rPr>
                        <a:t>364</a:t>
                      </a:r>
                      <a:endParaRPr lang="en-US" sz="11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34282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6419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291647"/>
            <a:ext cx="12192000" cy="769441"/>
          </a:xfrm>
          <a:prstGeom prst="rect">
            <a:avLst/>
          </a:prstGeom>
          <a:solidFill>
            <a:schemeClr val="tx1">
              <a:alpha val="26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Hipótesis</a:t>
            </a:r>
            <a:endParaRPr lang="es-ES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087377" y="1295290"/>
            <a:ext cx="89306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dirty="0">
                <a:latin typeface="Bookman Old Style" panose="02050604050505020204" pitchFamily="18" charset="0"/>
              </a:rPr>
              <a:t>Determinar la situación actual (satisfacción / insatisfacción) de los docentes de la universidad pública ecuatoriana.</a:t>
            </a:r>
            <a:endParaRPr lang="es-ES" dirty="0">
              <a:latin typeface="Bookman Old Style" panose="020506040505050202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-117566" y="1233735"/>
            <a:ext cx="380129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000" b="1" cap="none" spc="0" dirty="0">
                <a:ln/>
                <a:solidFill>
                  <a:schemeClr val="accent3"/>
                </a:solidFill>
                <a:effectLst/>
                <a:latin typeface="Bookman Old Style" panose="02050604050505020204" pitchFamily="18" charset="0"/>
              </a:rPr>
              <a:t>Objetivo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9691" t="52053" r="22898" b="39196"/>
          <a:stretch/>
        </p:blipFill>
        <p:spPr>
          <a:xfrm>
            <a:off x="743129" y="3106147"/>
            <a:ext cx="11261635" cy="9649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19691" t="42548" r="22898" b="48423"/>
          <a:stretch/>
        </p:blipFill>
        <p:spPr>
          <a:xfrm>
            <a:off x="0" y="2114268"/>
            <a:ext cx="10978673" cy="93695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19691" t="60268" r="22898" b="30089"/>
          <a:stretch/>
        </p:blipFill>
        <p:spPr>
          <a:xfrm>
            <a:off x="225611" y="3986680"/>
            <a:ext cx="10791644" cy="101906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19691" t="69732" r="22898" b="21490"/>
          <a:stretch/>
        </p:blipFill>
        <p:spPr>
          <a:xfrm>
            <a:off x="669128" y="5060670"/>
            <a:ext cx="11335636" cy="97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91997"/>
      </p:ext>
    </p:extLst>
  </p:cSld>
  <p:clrMapOvr>
    <a:masterClrMapping/>
  </p:clrMapOvr>
  <p:transition spd="slow" advClick="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25551"/>
            <a:ext cx="12192000" cy="646331"/>
          </a:xfrm>
          <a:prstGeom prst="rect">
            <a:avLst/>
          </a:prstGeom>
          <a:solidFill>
            <a:schemeClr val="tx1">
              <a:alpha val="26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Estructura de la encuesta </a:t>
            </a:r>
            <a:endParaRPr lang="es-ES" sz="2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  <a:latin typeface="Bookman Old Style" panose="02050604050505020204" pitchFamily="18" charset="0"/>
            </a:endParaRPr>
          </a:p>
        </p:txBody>
      </p:sp>
      <p:graphicFrame>
        <p:nvGraphicFramePr>
          <p:cNvPr id="2" name="Diagrama 1"/>
          <p:cNvGraphicFramePr/>
          <p:nvPr/>
        </p:nvGraphicFramePr>
        <p:xfrm>
          <a:off x="352697" y="680480"/>
          <a:ext cx="11573691" cy="5223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3379305" y="3958043"/>
            <a:ext cx="128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Bookman Old Style" panose="02050604050505020204" pitchFamily="18" charset="0"/>
              </a:rPr>
              <a:t>47 Ítems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561806" y="2451454"/>
            <a:ext cx="1084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Bookman Old Style" panose="02050604050505020204" pitchFamily="18" charset="0"/>
              </a:rPr>
              <a:t>8 Ítems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" t="28000" r="4858" b="35480"/>
          <a:stretch/>
        </p:blipFill>
        <p:spPr>
          <a:xfrm>
            <a:off x="391887" y="4591760"/>
            <a:ext cx="5316582" cy="150658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1622">
            <a:off x="879588" y="1178863"/>
            <a:ext cx="1301026" cy="118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56501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9710401"/>
              </p:ext>
            </p:extLst>
          </p:nvPr>
        </p:nvGraphicFramePr>
        <p:xfrm>
          <a:off x="5950637" y="5156396"/>
          <a:ext cx="6175716" cy="9307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7410159" y="4193257"/>
            <a:ext cx="4177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</a:rPr>
              <a:t>Alfa de Cronbach:  </a:t>
            </a:r>
            <a:r>
              <a:rPr lang="es-EC" dirty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</a:rPr>
              <a:t>Instrumento válido y confiable  (Corral,2009, pág. 241).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7410159" y="1536672"/>
            <a:ext cx="4034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u="sng" dirty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</a:rPr>
              <a:t>Satisfacción laboral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896205"/>
              </p:ext>
            </p:extLst>
          </p:nvPr>
        </p:nvGraphicFramePr>
        <p:xfrm>
          <a:off x="8033233" y="2178879"/>
          <a:ext cx="2788730" cy="1744741"/>
        </p:xfrm>
        <a:graphic>
          <a:graphicData uri="http://schemas.openxmlformats.org/drawingml/2006/table">
            <a:tbl>
              <a:tblPr firstRow="1" bandRow="1" bandCol="1">
                <a:tableStyleId>{C083E6E3-FA7D-4D7B-A595-EF9225AFEA82}</a:tableStyleId>
              </a:tblPr>
              <a:tblGrid>
                <a:gridCol w="1369670">
                  <a:extLst>
                    <a:ext uri="{9D8B030D-6E8A-4147-A177-3AD203B41FA5}">
                      <a16:colId xmlns:a16="http://schemas.microsoft.com/office/drawing/2014/main" val="1712137436"/>
                    </a:ext>
                  </a:extLst>
                </a:gridCol>
                <a:gridCol w="1297582">
                  <a:extLst>
                    <a:ext uri="{9D8B030D-6E8A-4147-A177-3AD203B41FA5}">
                      <a16:colId xmlns:a16="http://schemas.microsoft.com/office/drawing/2014/main" val="4052167015"/>
                    </a:ext>
                  </a:extLst>
                </a:gridCol>
                <a:gridCol w="121478">
                  <a:extLst>
                    <a:ext uri="{9D8B030D-6E8A-4147-A177-3AD203B41FA5}">
                      <a16:colId xmlns:a16="http://schemas.microsoft.com/office/drawing/2014/main" val="3815389750"/>
                    </a:ext>
                  </a:extLst>
                </a:gridCol>
              </a:tblGrid>
              <a:tr h="233475">
                <a:tc gridSpan="3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Bookman Old Style" panose="02050604050505020204" pitchFamily="18" charset="0"/>
                        </a:rPr>
                        <a:t>Estadísticos de fiabilidad</a:t>
                      </a:r>
                      <a:endParaRPr lang="en-US" sz="16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3014975"/>
                  </a:ext>
                </a:extLst>
              </a:tr>
              <a:tr h="1095161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Bookman Old Style" panose="02050604050505020204" pitchFamily="18" charset="0"/>
                        </a:rPr>
                        <a:t>Alfa de </a:t>
                      </a:r>
                      <a:r>
                        <a:rPr lang="es-EC" sz="1600" dirty="0" err="1">
                          <a:effectLst/>
                          <a:latin typeface="Bookman Old Style" panose="02050604050505020204" pitchFamily="18" charset="0"/>
                        </a:rPr>
                        <a:t>Cronbach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Bookman Old Style" panose="02050604050505020204" pitchFamily="18" charset="0"/>
                        </a:rPr>
                        <a:t>N.º de elementos</a:t>
                      </a:r>
                      <a:endParaRPr lang="en-US" sz="14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4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5031342"/>
                  </a:ext>
                </a:extLst>
              </a:tr>
              <a:tr h="239941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Bookman Old Style" panose="02050604050505020204" pitchFamily="18" charset="0"/>
                        </a:rPr>
                        <a:t>0,964</a:t>
                      </a:r>
                      <a:endParaRPr lang="en-US" sz="14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Bookman Old Style" panose="02050604050505020204" pitchFamily="18" charset="0"/>
                        </a:rPr>
                        <a:t>47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191683"/>
                  </a:ext>
                </a:extLst>
              </a:tr>
            </a:tbl>
          </a:graphicData>
        </a:graphic>
      </p:graphicFrame>
      <p:pic>
        <p:nvPicPr>
          <p:cNvPr id="14" name="Imagen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902" y="3384447"/>
            <a:ext cx="2070128" cy="125789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285" y="1978381"/>
            <a:ext cx="2167841" cy="69349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3" y="2768021"/>
            <a:ext cx="1648807" cy="1648807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E63A102-C2F7-4375-BC11-831BC3445C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130" y="2297793"/>
            <a:ext cx="1594990" cy="146209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32DC1C2-F774-49CC-8E74-09E2C09107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162" y="1017103"/>
            <a:ext cx="2807958" cy="62794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37A75EC-991E-4A67-BBBC-F62C630FAA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01" y="790358"/>
            <a:ext cx="1274194" cy="1701115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68A8CAFD-5304-434B-B7BE-47060EB52A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28" y="4469803"/>
            <a:ext cx="1610173" cy="1617363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-3965" y="64982"/>
            <a:ext cx="12192000" cy="769441"/>
          </a:xfrm>
          <a:prstGeom prst="rect">
            <a:avLst/>
          </a:prstGeom>
          <a:solidFill>
            <a:schemeClr val="tx1">
              <a:alpha val="26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C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Validación de la encuesta </a:t>
            </a:r>
            <a:endParaRPr lang="es-ES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219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Resultado de imagen para anÃ¡lisis de resultad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1575" y="2210943"/>
            <a:ext cx="3270124" cy="25721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4 Título"/>
          <p:cNvSpPr>
            <a:spLocks noGrp="1"/>
          </p:cNvSpPr>
          <p:nvPr>
            <p:ph type="ctrTitle"/>
          </p:nvPr>
        </p:nvSpPr>
        <p:spPr>
          <a:xfrm>
            <a:off x="41847" y="2078004"/>
            <a:ext cx="8856475" cy="2258290"/>
          </a:xfrm>
        </p:spPr>
        <p:txBody>
          <a:bodyPr/>
          <a:lstStyle/>
          <a:p>
            <a:r>
              <a:rPr lang="es-EC" sz="8000" b="1" dirty="0">
                <a:latin typeface="Bookman Old Style" panose="02050604050505020204" pitchFamily="18" charset="0"/>
              </a:rPr>
              <a:t>Resultados</a:t>
            </a:r>
            <a:endParaRPr lang="en-US" sz="80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642946"/>
      </p:ext>
    </p:extLst>
  </p:cSld>
  <p:clrMapOvr>
    <a:masterClrMapping/>
  </p:clrMapOvr>
  <p:transition spd="slow" advClick="0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9659B5F6-6F12-4835-B1F2-96A090BAAC70}"/>
              </a:ext>
            </a:extLst>
          </p:cNvPr>
          <p:cNvGraphicFramePr/>
          <p:nvPr/>
        </p:nvGraphicFramePr>
        <p:xfrm>
          <a:off x="100560" y="929534"/>
          <a:ext cx="3177212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09406796-8B1E-4B01-870F-FCA15D87B7AC}"/>
              </a:ext>
            </a:extLst>
          </p:cNvPr>
          <p:cNvGraphicFramePr/>
          <p:nvPr/>
        </p:nvGraphicFramePr>
        <p:xfrm>
          <a:off x="3441062" y="780832"/>
          <a:ext cx="4406795" cy="2473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377CA2FC-F2E2-4154-9B1C-B4098FD4B270}"/>
              </a:ext>
            </a:extLst>
          </p:cNvPr>
          <p:cNvGraphicFramePr/>
          <p:nvPr/>
        </p:nvGraphicFramePr>
        <p:xfrm>
          <a:off x="8011148" y="787771"/>
          <a:ext cx="4008399" cy="2620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08C9FA48-E6E0-4252-8580-509B0D5EC4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1064450"/>
              </p:ext>
            </p:extLst>
          </p:nvPr>
        </p:nvGraphicFramePr>
        <p:xfrm>
          <a:off x="-76542" y="3407775"/>
          <a:ext cx="3354314" cy="3052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C7850BF4-1653-44A6-8022-E55F3553FED9}"/>
              </a:ext>
            </a:extLst>
          </p:cNvPr>
          <p:cNvGraphicFramePr/>
          <p:nvPr/>
        </p:nvGraphicFramePr>
        <p:xfrm>
          <a:off x="3526124" y="3353970"/>
          <a:ext cx="4230091" cy="3477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7F59696E-F44A-4C4D-B8A9-7551FD8E428A}"/>
              </a:ext>
            </a:extLst>
          </p:cNvPr>
          <p:cNvGraphicFramePr/>
          <p:nvPr/>
        </p:nvGraphicFramePr>
        <p:xfrm>
          <a:off x="7895857" y="3476199"/>
          <a:ext cx="4123690" cy="2622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9" name="Rectángulo 8"/>
          <p:cNvSpPr/>
          <p:nvPr/>
        </p:nvSpPr>
        <p:spPr>
          <a:xfrm>
            <a:off x="1835" y="34512"/>
            <a:ext cx="12192000" cy="646331"/>
          </a:xfrm>
          <a:prstGeom prst="rect">
            <a:avLst/>
          </a:prstGeom>
          <a:solidFill>
            <a:schemeClr val="tx1">
              <a:alpha val="26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Análisis univariado </a:t>
            </a:r>
          </a:p>
        </p:txBody>
      </p:sp>
    </p:spTree>
    <p:extLst>
      <p:ext uri="{BB962C8B-B14F-4D97-AF65-F5344CB8AC3E}">
        <p14:creationId xmlns:p14="http://schemas.microsoft.com/office/powerpoint/2010/main" val="336365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Graphic spid="12" grpId="0">
        <p:bldAsOne/>
      </p:bldGraphic>
      <p:bldGraphic spid="13" grpId="0">
        <p:bldAsOne/>
      </p:bldGraphic>
      <p:bldGraphic spid="14" grpId="0">
        <p:bldAsOne/>
      </p:bldGraphic>
      <p:bldGraphic spid="15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3F45EC99-5284-45FF-9AD8-86751CB12C20}"/>
              </a:ext>
            </a:extLst>
          </p:cNvPr>
          <p:cNvGraphicFramePr>
            <a:graphicFrameLocks/>
          </p:cNvGraphicFramePr>
          <p:nvPr/>
        </p:nvGraphicFramePr>
        <p:xfrm>
          <a:off x="34878" y="693906"/>
          <a:ext cx="3913291" cy="2919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F1FDF276-9183-4519-804C-38C27FFB995E}"/>
              </a:ext>
            </a:extLst>
          </p:cNvPr>
          <p:cNvGraphicFramePr>
            <a:graphicFrameLocks/>
          </p:cNvGraphicFramePr>
          <p:nvPr/>
        </p:nvGraphicFramePr>
        <p:xfrm>
          <a:off x="3948169" y="698295"/>
          <a:ext cx="391329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F5C86184-97CE-427E-9165-E41043A7475B}"/>
              </a:ext>
            </a:extLst>
          </p:cNvPr>
          <p:cNvGraphicFramePr>
            <a:graphicFrameLocks/>
          </p:cNvGraphicFramePr>
          <p:nvPr/>
        </p:nvGraphicFramePr>
        <p:xfrm>
          <a:off x="7861460" y="437038"/>
          <a:ext cx="4295661" cy="3265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C851B3C5-FCA2-48E4-B9AE-96408779A9A5}"/>
              </a:ext>
            </a:extLst>
          </p:cNvPr>
          <p:cNvGraphicFramePr>
            <a:graphicFrameLocks/>
          </p:cNvGraphicFramePr>
          <p:nvPr/>
        </p:nvGraphicFramePr>
        <p:xfrm>
          <a:off x="184899" y="3282846"/>
          <a:ext cx="4572000" cy="2914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8D242BBE-E9B9-4128-A5F2-F85EAA59BA1D}"/>
              </a:ext>
            </a:extLst>
          </p:cNvPr>
          <p:cNvGraphicFramePr>
            <a:graphicFrameLocks/>
          </p:cNvGraphicFramePr>
          <p:nvPr/>
        </p:nvGraphicFramePr>
        <p:xfrm>
          <a:off x="4596851" y="3360949"/>
          <a:ext cx="4911757" cy="2950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Rectángulo 8"/>
          <p:cNvSpPr/>
          <p:nvPr/>
        </p:nvSpPr>
        <p:spPr>
          <a:xfrm>
            <a:off x="1835" y="47575"/>
            <a:ext cx="12192000" cy="646331"/>
          </a:xfrm>
          <a:prstGeom prst="rect">
            <a:avLst/>
          </a:prstGeom>
          <a:solidFill>
            <a:schemeClr val="tx1">
              <a:alpha val="26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Análisis univariado 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9953469" y="3946506"/>
            <a:ext cx="23534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C" sz="1400" dirty="0">
                <a:latin typeface="Bookman Old Style" panose="02050604050505020204" pitchFamily="18" charset="0"/>
              </a:rPr>
              <a:t>Totalmente satisfecho</a:t>
            </a:r>
          </a:p>
          <a:p>
            <a:pPr>
              <a:lnSpc>
                <a:spcPct val="150000"/>
              </a:lnSpc>
            </a:pPr>
            <a:r>
              <a:rPr lang="es-EC" sz="1400" dirty="0">
                <a:latin typeface="Bookman Old Style" panose="02050604050505020204" pitchFamily="18" charset="0"/>
              </a:rPr>
              <a:t>Poco satisfecho</a:t>
            </a:r>
          </a:p>
          <a:p>
            <a:pPr>
              <a:lnSpc>
                <a:spcPct val="150000"/>
              </a:lnSpc>
            </a:pPr>
            <a:r>
              <a:rPr lang="es-EC" sz="1400" dirty="0">
                <a:latin typeface="Bookman Old Style" panose="02050604050505020204" pitchFamily="18" charset="0"/>
              </a:rPr>
              <a:t>Ni satisfecho ni insatisfecho</a:t>
            </a:r>
          </a:p>
          <a:p>
            <a:pPr>
              <a:lnSpc>
                <a:spcPct val="150000"/>
              </a:lnSpc>
            </a:pPr>
            <a:r>
              <a:rPr lang="es-EC" sz="1400" dirty="0">
                <a:latin typeface="Bookman Old Style" panose="02050604050505020204" pitchFamily="18" charset="0"/>
              </a:rPr>
              <a:t>Poco insatisfecho</a:t>
            </a:r>
          </a:p>
          <a:p>
            <a:pPr>
              <a:lnSpc>
                <a:spcPct val="150000"/>
              </a:lnSpc>
            </a:pPr>
            <a:r>
              <a:rPr lang="es-EC" sz="1400" dirty="0">
                <a:latin typeface="Bookman Old Style" panose="02050604050505020204" pitchFamily="18" charset="0"/>
              </a:rPr>
              <a:t>Totalmente insatisfecho </a:t>
            </a:r>
          </a:p>
        </p:txBody>
      </p:sp>
      <p:sp>
        <p:nvSpPr>
          <p:cNvPr id="8" name="Rectángulo 7"/>
          <p:cNvSpPr/>
          <p:nvPr/>
        </p:nvSpPr>
        <p:spPr>
          <a:xfrm>
            <a:off x="9803567" y="4092315"/>
            <a:ext cx="149902" cy="179882"/>
          </a:xfrm>
          <a:prstGeom prst="rect">
            <a:avLst/>
          </a:prstGeom>
          <a:solidFill>
            <a:srgbClr val="276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ectángulo 10"/>
          <p:cNvSpPr/>
          <p:nvPr/>
        </p:nvSpPr>
        <p:spPr>
          <a:xfrm>
            <a:off x="9806067" y="5668779"/>
            <a:ext cx="149902" cy="179882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Rectángulo 12"/>
          <p:cNvSpPr/>
          <p:nvPr/>
        </p:nvSpPr>
        <p:spPr>
          <a:xfrm>
            <a:off x="9806067" y="5338987"/>
            <a:ext cx="149902" cy="179882"/>
          </a:xfrm>
          <a:prstGeom prst="rect">
            <a:avLst/>
          </a:prstGeom>
          <a:solidFill>
            <a:srgbClr val="4BAC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9806067" y="4769366"/>
            <a:ext cx="149902" cy="179882"/>
          </a:xfrm>
          <a:prstGeom prst="rect">
            <a:avLst/>
          </a:prstGeom>
          <a:solidFill>
            <a:srgbClr val="806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ectángulo 15"/>
          <p:cNvSpPr/>
          <p:nvPr/>
        </p:nvSpPr>
        <p:spPr>
          <a:xfrm>
            <a:off x="9806067" y="4409605"/>
            <a:ext cx="149902" cy="179882"/>
          </a:xfrm>
          <a:prstGeom prst="rect">
            <a:avLst/>
          </a:prstGeom>
          <a:solidFill>
            <a:srgbClr val="B657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7662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  <p:bldGraphic spid="6" grpId="0">
        <p:bldAsOne/>
      </p:bldGraphic>
      <p:bldGraphic spid="7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Resultado de imagen para contenid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9" name="AutoShape 4" descr="Resultado de imagen para contenid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0" name="CuadroTexto 1"/>
          <p:cNvSpPr txBox="1"/>
          <p:nvPr/>
        </p:nvSpPr>
        <p:spPr>
          <a:xfrm>
            <a:off x="1846702" y="1118264"/>
            <a:ext cx="610471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chemeClr val="accent3">
                  <a:lumMod val="75000"/>
                </a:schemeClr>
              </a:buClr>
            </a:pPr>
            <a:r>
              <a:rPr lang="es-EC" sz="2400" dirty="0">
                <a:latin typeface="Bookman Old Style" panose="02050604050505020204" pitchFamily="18" charset="0"/>
              </a:rPr>
              <a:t>Introducción</a:t>
            </a:r>
          </a:p>
          <a:p>
            <a:pPr>
              <a:lnSpc>
                <a:spcPct val="150000"/>
              </a:lnSpc>
              <a:buClr>
                <a:schemeClr val="accent3">
                  <a:lumMod val="75000"/>
                </a:schemeClr>
              </a:buClr>
            </a:pPr>
            <a:r>
              <a:rPr lang="es-EC" sz="2400" dirty="0">
                <a:latin typeface="Bookman Old Style" panose="02050604050505020204" pitchFamily="18" charset="0"/>
              </a:rPr>
              <a:t>Planteamiento del problema</a:t>
            </a:r>
          </a:p>
          <a:p>
            <a:pPr>
              <a:lnSpc>
                <a:spcPct val="150000"/>
              </a:lnSpc>
              <a:buClr>
                <a:schemeClr val="accent3">
                  <a:lumMod val="75000"/>
                </a:schemeClr>
              </a:buClr>
            </a:pPr>
            <a:r>
              <a:rPr lang="es-EC" sz="2400" dirty="0">
                <a:latin typeface="Bookman Old Style" panose="02050604050505020204" pitchFamily="18" charset="0"/>
              </a:rPr>
              <a:t>Objetivos: general y específicos</a:t>
            </a:r>
          </a:p>
          <a:p>
            <a:pPr>
              <a:lnSpc>
                <a:spcPct val="150000"/>
              </a:lnSpc>
              <a:buClr>
                <a:schemeClr val="accent3">
                  <a:lumMod val="75000"/>
                </a:schemeClr>
              </a:buClr>
            </a:pPr>
            <a:r>
              <a:rPr lang="es-EC" sz="2400" dirty="0">
                <a:latin typeface="Bookman Old Style" panose="02050604050505020204" pitchFamily="18" charset="0"/>
              </a:rPr>
              <a:t>Marco teórico</a:t>
            </a:r>
          </a:p>
          <a:p>
            <a:pPr>
              <a:lnSpc>
                <a:spcPct val="150000"/>
              </a:lnSpc>
              <a:buClr>
                <a:schemeClr val="accent3">
                  <a:lumMod val="75000"/>
                </a:schemeClr>
              </a:buClr>
            </a:pPr>
            <a:r>
              <a:rPr lang="es-EC" sz="2400" dirty="0">
                <a:latin typeface="Bookman Old Style" panose="02050604050505020204" pitchFamily="18" charset="0"/>
              </a:rPr>
              <a:t>Marco referencial</a:t>
            </a:r>
          </a:p>
          <a:p>
            <a:pPr>
              <a:lnSpc>
                <a:spcPct val="150000"/>
              </a:lnSpc>
              <a:buClr>
                <a:schemeClr val="accent3">
                  <a:lumMod val="75000"/>
                </a:schemeClr>
              </a:buClr>
            </a:pPr>
            <a:r>
              <a:rPr lang="es-EC" sz="2400" dirty="0">
                <a:latin typeface="Bookman Old Style" panose="02050604050505020204" pitchFamily="18" charset="0"/>
              </a:rPr>
              <a:t>Marco metodológico</a:t>
            </a:r>
          </a:p>
          <a:p>
            <a:pPr>
              <a:lnSpc>
                <a:spcPct val="150000"/>
              </a:lnSpc>
              <a:buClr>
                <a:schemeClr val="accent3">
                  <a:lumMod val="75000"/>
                </a:schemeClr>
              </a:buClr>
            </a:pPr>
            <a:r>
              <a:rPr lang="es-EC" sz="2400" dirty="0">
                <a:latin typeface="Bookman Old Style" panose="02050604050505020204" pitchFamily="18" charset="0"/>
              </a:rPr>
              <a:t>Análisis e interpretación de resultados</a:t>
            </a:r>
          </a:p>
          <a:p>
            <a:pPr>
              <a:lnSpc>
                <a:spcPct val="150000"/>
              </a:lnSpc>
              <a:buClr>
                <a:schemeClr val="accent3">
                  <a:lumMod val="75000"/>
                </a:schemeClr>
              </a:buClr>
            </a:pPr>
            <a:r>
              <a:rPr lang="es-EC" sz="2400" dirty="0">
                <a:latin typeface="Bookman Old Style" panose="02050604050505020204" pitchFamily="18" charset="0"/>
              </a:rPr>
              <a:t>Conclusiones y recomendaciones</a:t>
            </a:r>
          </a:p>
          <a:p>
            <a:pPr>
              <a:lnSpc>
                <a:spcPct val="150000"/>
              </a:lnSpc>
              <a:buClr>
                <a:schemeClr val="accent3">
                  <a:lumMod val="75000"/>
                </a:schemeClr>
              </a:buClr>
            </a:pPr>
            <a:r>
              <a:rPr lang="es-EC" sz="2400" dirty="0">
                <a:latin typeface="Bookman Old Style" panose="02050604050505020204" pitchFamily="18" charset="0"/>
              </a:rPr>
              <a:t>Propuesta</a:t>
            </a:r>
          </a:p>
        </p:txBody>
      </p:sp>
      <p:pic>
        <p:nvPicPr>
          <p:cNvPr id="13" name="Picture 2" descr="Resultado de imagen para antecedent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62"/>
          <a:stretch/>
        </p:blipFill>
        <p:spPr bwMode="auto">
          <a:xfrm>
            <a:off x="7853581" y="3474045"/>
            <a:ext cx="1504861" cy="292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869" y="1645035"/>
            <a:ext cx="1536676" cy="93374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992" y="2835744"/>
            <a:ext cx="1351751" cy="123912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902" y="4074866"/>
            <a:ext cx="2301672" cy="51472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157" y="2296709"/>
            <a:ext cx="1068935" cy="142708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642" y="4463757"/>
            <a:ext cx="1173806" cy="117380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22" y="4707242"/>
            <a:ext cx="1207623" cy="1213015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2" y="140194"/>
            <a:ext cx="12192000" cy="769441"/>
          </a:xfrm>
          <a:prstGeom prst="rect">
            <a:avLst/>
          </a:prstGeom>
          <a:solidFill>
            <a:schemeClr val="tx1">
              <a:alpha val="26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s-E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	Contenido</a:t>
            </a:r>
            <a:endParaRPr lang="es-ES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2" name="Picture 2" descr="Resultado de imagen para antecedent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52"/>
          <a:stretch/>
        </p:blipFill>
        <p:spPr bwMode="auto">
          <a:xfrm>
            <a:off x="7311381" y="637690"/>
            <a:ext cx="1823753" cy="250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lecha a la derecha con muesca 17"/>
          <p:cNvSpPr/>
          <p:nvPr/>
        </p:nvSpPr>
        <p:spPr>
          <a:xfrm>
            <a:off x="26128" y="2556480"/>
            <a:ext cx="1507116" cy="458372"/>
          </a:xfrm>
          <a:prstGeom prst="notched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700" b="1" dirty="0">
                <a:solidFill>
                  <a:schemeClr val="tx1"/>
                </a:solidFill>
              </a:rPr>
              <a:t>Capítulo 1</a:t>
            </a:r>
          </a:p>
        </p:txBody>
      </p:sp>
      <p:sp>
        <p:nvSpPr>
          <p:cNvPr id="3" name="Abrir llave 2"/>
          <p:cNvSpPr/>
          <p:nvPr/>
        </p:nvSpPr>
        <p:spPr>
          <a:xfrm>
            <a:off x="1608831" y="1729945"/>
            <a:ext cx="237871" cy="2149723"/>
          </a:xfrm>
          <a:prstGeom prst="leftBrace">
            <a:avLst>
              <a:gd name="adj1" fmla="val 145896"/>
              <a:gd name="adj2" fmla="val 50000"/>
            </a:avLst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Flecha a la derecha con muesca 18"/>
          <p:cNvSpPr/>
          <p:nvPr/>
        </p:nvSpPr>
        <p:spPr>
          <a:xfrm>
            <a:off x="125003" y="4005385"/>
            <a:ext cx="1483828" cy="458372"/>
          </a:xfrm>
          <a:prstGeom prst="notched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700" b="1" dirty="0">
                <a:solidFill>
                  <a:schemeClr val="tx1"/>
                </a:solidFill>
              </a:rPr>
              <a:t>Capítulo 2</a:t>
            </a:r>
          </a:p>
        </p:txBody>
      </p:sp>
      <p:sp>
        <p:nvSpPr>
          <p:cNvPr id="20" name="Flecha a la derecha con muesca 19"/>
          <p:cNvSpPr/>
          <p:nvPr/>
        </p:nvSpPr>
        <p:spPr>
          <a:xfrm>
            <a:off x="141420" y="4589586"/>
            <a:ext cx="1467411" cy="458372"/>
          </a:xfrm>
          <a:prstGeom prst="notched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700" b="1" dirty="0">
                <a:solidFill>
                  <a:schemeClr val="tx1"/>
                </a:solidFill>
              </a:rPr>
              <a:t>Capítulo 3</a:t>
            </a:r>
          </a:p>
        </p:txBody>
      </p:sp>
      <p:sp>
        <p:nvSpPr>
          <p:cNvPr id="21" name="Flecha a la derecha con muesca 20"/>
          <p:cNvSpPr/>
          <p:nvPr/>
        </p:nvSpPr>
        <p:spPr>
          <a:xfrm>
            <a:off x="76726" y="5163820"/>
            <a:ext cx="1559249" cy="458372"/>
          </a:xfrm>
          <a:prstGeom prst="notched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700" b="1" dirty="0">
                <a:solidFill>
                  <a:schemeClr val="tx1"/>
                </a:solidFill>
              </a:rPr>
              <a:t>Capítulo 4</a:t>
            </a:r>
          </a:p>
        </p:txBody>
      </p:sp>
      <p:sp>
        <p:nvSpPr>
          <p:cNvPr id="22" name="Flecha a la derecha con muesca 21"/>
          <p:cNvSpPr/>
          <p:nvPr/>
        </p:nvSpPr>
        <p:spPr>
          <a:xfrm>
            <a:off x="165048" y="5738205"/>
            <a:ext cx="1471493" cy="458372"/>
          </a:xfrm>
          <a:prstGeom prst="notched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700" b="1" dirty="0">
                <a:solidFill>
                  <a:schemeClr val="tx1"/>
                </a:solidFill>
              </a:rPr>
              <a:t>Capítulo</a:t>
            </a:r>
            <a:r>
              <a:rPr lang="es-EC" b="1" dirty="0">
                <a:solidFill>
                  <a:schemeClr val="tx1"/>
                </a:solidFill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1030361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curtains"/>
      </p:transition>
    </mc:Choice>
    <mc:Fallback xmlns="">
      <p:transition spd="slow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ctrTitle"/>
          </p:nvPr>
        </p:nvSpPr>
        <p:spPr>
          <a:xfrm>
            <a:off x="-389227" y="1023453"/>
            <a:ext cx="8856475" cy="2258290"/>
          </a:xfrm>
        </p:spPr>
        <p:txBody>
          <a:bodyPr/>
          <a:lstStyle/>
          <a:p>
            <a:r>
              <a:rPr lang="es-EC" sz="7200" b="1" dirty="0">
                <a:latin typeface="Bookman Old Style" panose="02050604050505020204" pitchFamily="18" charset="0"/>
              </a:rPr>
              <a:t>Análisis cualitativo</a:t>
            </a:r>
            <a:endParaRPr lang="en-US" sz="7200" b="1" dirty="0">
              <a:latin typeface="Bookman Old Style" panose="02050604050505020204" pitchFamily="18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6966394" y="3641713"/>
            <a:ext cx="4166291" cy="1725251"/>
            <a:chOff x="428234" y="1744419"/>
            <a:chExt cx="4166291" cy="1650430"/>
          </a:xfrm>
        </p:grpSpPr>
        <p:grpSp>
          <p:nvGrpSpPr>
            <p:cNvPr id="4" name="Grupo 3"/>
            <p:cNvGrpSpPr/>
            <p:nvPr/>
          </p:nvGrpSpPr>
          <p:grpSpPr>
            <a:xfrm>
              <a:off x="428234" y="2174890"/>
              <a:ext cx="4166291" cy="1219959"/>
              <a:chOff x="687076" y="567657"/>
              <a:chExt cx="4369546" cy="1219959"/>
            </a:xfrm>
          </p:grpSpPr>
          <p:sp>
            <p:nvSpPr>
              <p:cNvPr id="10" name="Rectángulo 9"/>
              <p:cNvSpPr/>
              <p:nvPr/>
            </p:nvSpPr>
            <p:spPr>
              <a:xfrm>
                <a:off x="687076" y="567657"/>
                <a:ext cx="4369546" cy="1219959"/>
              </a:xfrm>
              <a:prstGeom prst="rect">
                <a:avLst/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</p:sp>
          <p:sp>
            <p:nvSpPr>
              <p:cNvPr id="11" name="CuadroTexto 10"/>
              <p:cNvSpPr txBox="1"/>
              <p:nvPr/>
            </p:nvSpPr>
            <p:spPr>
              <a:xfrm>
                <a:off x="1386203" y="567657"/>
                <a:ext cx="3670418" cy="12199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305816" rIns="305816" bIns="305816" numCol="1" spcCol="1270" anchor="ctr" anchorCtr="0">
                <a:noAutofit/>
              </a:bodyPr>
              <a:lstStyle/>
              <a:p>
                <a:pPr lvl="0" algn="l" defTabSz="1911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ES" sz="4300" kern="1200" dirty="0">
                  <a:latin typeface="Bookman Old Style" panose="02050604050505020204" pitchFamily="18" charset="0"/>
                </a:endParaRPr>
              </a:p>
            </p:txBody>
          </p:sp>
        </p:grpSp>
        <p:grpSp>
          <p:nvGrpSpPr>
            <p:cNvPr id="6" name="Grupo 5"/>
            <p:cNvGrpSpPr/>
            <p:nvPr/>
          </p:nvGrpSpPr>
          <p:grpSpPr>
            <a:xfrm>
              <a:off x="1006744" y="1744419"/>
              <a:ext cx="3003231" cy="593269"/>
              <a:chOff x="-55407" y="617133"/>
              <a:chExt cx="1888879" cy="999008"/>
            </a:xfrm>
          </p:grpSpPr>
          <p:sp>
            <p:nvSpPr>
              <p:cNvPr id="8" name="Rectángulo redondeado 7"/>
              <p:cNvSpPr/>
              <p:nvPr/>
            </p:nvSpPr>
            <p:spPr>
              <a:xfrm>
                <a:off x="-55407" y="617133"/>
                <a:ext cx="1888879" cy="999008"/>
              </a:xfrm>
              <a:prstGeom prst="roundRect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2">
                <a:scrgbClr r="0" g="0" b="0"/>
              </a:lnRef>
              <a:fillRef idx="1">
                <a:schemeClr val="accent4">
                  <a:shade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4">
                  <a:shade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9" name="CuadroTexto 8"/>
              <p:cNvSpPr txBox="1"/>
              <p:nvPr/>
            </p:nvSpPr>
            <p:spPr>
              <a:xfrm>
                <a:off x="0" y="685468"/>
                <a:ext cx="1791343" cy="9014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2000" b="1" kern="1200" dirty="0">
                    <a:latin typeface="Bookman Old Style" panose="02050604050505020204" pitchFamily="18" charset="0"/>
                  </a:rPr>
                  <a:t>Investigación cualitativa</a:t>
                </a:r>
              </a:p>
            </p:txBody>
          </p:sp>
        </p:grpSp>
        <p:sp>
          <p:nvSpPr>
            <p:cNvPr id="7" name="CuadroTexto 6"/>
            <p:cNvSpPr txBox="1"/>
            <p:nvPr/>
          </p:nvSpPr>
          <p:spPr>
            <a:xfrm>
              <a:off x="504421" y="2403718"/>
              <a:ext cx="40139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>
                  <a:latin typeface="Bookman Old Style" panose="02050604050505020204" pitchFamily="18" charset="0"/>
                </a:rPr>
                <a:t>Docente investigador</a:t>
              </a:r>
            </a:p>
            <a:p>
              <a:pPr algn="ctr"/>
              <a:r>
                <a:rPr lang="es-ES" sz="1600" dirty="0">
                  <a:latin typeface="Bookman Old Style" panose="02050604050505020204" pitchFamily="18" charset="0"/>
                </a:rPr>
                <a:t>Docentes con experiencia en dirección y gestión académica</a:t>
              </a:r>
              <a:endParaRPr lang="es-EC" sz="1600" dirty="0">
                <a:latin typeface="Bookman Old Style" panose="02050604050505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731457"/>
      </p:ext>
    </p:extLst>
  </p:cSld>
  <p:clrMapOvr>
    <a:masterClrMapping/>
  </p:clrMapOvr>
  <p:transition spd="slow" advClick="0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51845" t="37411" r="18241" b="32946"/>
          <a:stretch/>
        </p:blipFill>
        <p:spPr>
          <a:xfrm>
            <a:off x="6308566" y="1701744"/>
            <a:ext cx="5508327" cy="294863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7736" t="38125" r="48581" b="33428"/>
          <a:stretch/>
        </p:blipFill>
        <p:spPr>
          <a:xfrm>
            <a:off x="93022" y="1727869"/>
            <a:ext cx="6213650" cy="295041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0" y="25551"/>
            <a:ext cx="12192000" cy="769441"/>
          </a:xfrm>
          <a:prstGeom prst="rect">
            <a:avLst/>
          </a:prstGeom>
          <a:solidFill>
            <a:schemeClr val="tx1">
              <a:alpha val="26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Century Gothic" panose="020B0502020202020204" pitchFamily="34" charset="0"/>
              </a:rPr>
              <a:t>Estructura de la entrevista </a:t>
            </a:r>
            <a:endParaRPr lang="es-E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060" y="1158142"/>
            <a:ext cx="1471487" cy="89413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18" y="919973"/>
            <a:ext cx="1068935" cy="142708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522" y="1013954"/>
            <a:ext cx="1351751" cy="123912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013" y="1018306"/>
            <a:ext cx="1234770" cy="123477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080" y="998701"/>
            <a:ext cx="1273969" cy="127965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719" y="5003334"/>
            <a:ext cx="2600471" cy="58154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3"/>
          <a:stretch/>
        </p:blipFill>
        <p:spPr>
          <a:xfrm>
            <a:off x="2383061" y="4646544"/>
            <a:ext cx="2681310" cy="148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42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eelOff"/>
      </p:transition>
    </mc:Choice>
    <mc:Fallback xmlns="">
      <p:transition spd="slow"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73603"/>
            <a:ext cx="2749187" cy="660401"/>
          </a:xfrm>
        </p:spPr>
        <p:txBody>
          <a:bodyPr/>
          <a:lstStyle/>
          <a:p>
            <a:r>
              <a:rPr lang="es-ES_tradnl" sz="2000" dirty="0">
                <a:latin typeface="Bookman Old Style" panose="02050604050505020204" pitchFamily="18" charset="0"/>
              </a:rPr>
              <a:t>Los objetos de la UH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2640441"/>
              </p:ext>
            </p:extLst>
          </p:nvPr>
        </p:nvGraphicFramePr>
        <p:xfrm>
          <a:off x="-558109" y="902061"/>
          <a:ext cx="8226006" cy="4780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73413-81C2-4606-88C7-D5ADC097BD06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7"/>
          <a:srcRect l="45775" t="2830" r="270" b="9554"/>
          <a:stretch/>
        </p:blipFill>
        <p:spPr>
          <a:xfrm>
            <a:off x="6411262" y="765933"/>
            <a:ext cx="5689494" cy="519448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8"/>
          <a:srcRect l="46821" t="33304" r="21755" b="59732"/>
          <a:stretch/>
        </p:blipFill>
        <p:spPr>
          <a:xfrm>
            <a:off x="-544" y="6017473"/>
            <a:ext cx="6383940" cy="795444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0" y="40641"/>
            <a:ext cx="12192000" cy="707886"/>
          </a:xfrm>
          <a:prstGeom prst="rect">
            <a:avLst/>
          </a:prstGeom>
          <a:solidFill>
            <a:schemeClr val="tx1">
              <a:alpha val="26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C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Análisis cualitativo – ATLAS TI.7</a:t>
            </a:r>
          </a:p>
        </p:txBody>
      </p:sp>
    </p:spTree>
    <p:extLst>
      <p:ext uri="{BB962C8B-B14F-4D97-AF65-F5344CB8AC3E}">
        <p14:creationId xmlns:p14="http://schemas.microsoft.com/office/powerpoint/2010/main" val="381339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shred/>
      </p:transition>
    </mc:Choice>
    <mc:Fallback xmlns="">
      <p:transition spd="slow" advClick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 txBox="1">
            <a:spLocks/>
          </p:cNvSpPr>
          <p:nvPr/>
        </p:nvSpPr>
        <p:spPr>
          <a:xfrm>
            <a:off x="55517" y="6240732"/>
            <a:ext cx="9233772" cy="64540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C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  <a:ea typeface="+mn-ea"/>
                <a:cs typeface="+mn-cs"/>
              </a:rPr>
              <a:t>Análisis cualitativo – ATLAS TI.7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0" y="0"/>
            <a:ext cx="12144109" cy="598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92137"/>
      </p:ext>
    </p:extLst>
  </p:cSld>
  <p:clrMapOvr>
    <a:masterClrMapping/>
  </p:clrMapOvr>
  <p:transition spd="slow" advClick="0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175" y="25271"/>
            <a:ext cx="12319463" cy="5905065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55517" y="6240732"/>
            <a:ext cx="9233772" cy="64540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C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  <a:ea typeface="+mn-ea"/>
                <a:cs typeface="+mn-cs"/>
              </a:rPr>
              <a:t>Análisis cualitativo – ATLAS TI.7</a:t>
            </a:r>
          </a:p>
        </p:txBody>
      </p:sp>
    </p:spTree>
    <p:extLst>
      <p:ext uri="{BB962C8B-B14F-4D97-AF65-F5344CB8AC3E}">
        <p14:creationId xmlns:p14="http://schemas.microsoft.com/office/powerpoint/2010/main" val="488385725"/>
      </p:ext>
    </p:extLst>
  </p:cSld>
  <p:clrMapOvr>
    <a:masterClrMapping/>
  </p:clrMapOvr>
  <p:transition spd="slow" advClick="0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 txBox="1">
            <a:spLocks/>
          </p:cNvSpPr>
          <p:nvPr/>
        </p:nvSpPr>
        <p:spPr>
          <a:xfrm>
            <a:off x="55517" y="6240732"/>
            <a:ext cx="9233772" cy="64540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C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  <a:ea typeface="+mn-ea"/>
                <a:cs typeface="+mn-cs"/>
              </a:rPr>
              <a:t>Análisis cualitativo – ATLAS TI.7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91"/>
            <a:ext cx="12137630" cy="59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33442"/>
      </p:ext>
    </p:extLst>
  </p:cSld>
  <p:clrMapOvr>
    <a:masterClrMapping/>
  </p:clrMapOvr>
  <p:transition spd="slow" advClick="0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 txBox="1">
            <a:spLocks/>
          </p:cNvSpPr>
          <p:nvPr/>
        </p:nvSpPr>
        <p:spPr>
          <a:xfrm>
            <a:off x="55517" y="6240732"/>
            <a:ext cx="9233772" cy="64540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C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  <a:ea typeface="+mn-ea"/>
                <a:cs typeface="+mn-cs"/>
              </a:rPr>
              <a:t>Análisis cualitativo – ATLAS TI.7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6759"/>
            <a:ext cx="12157388" cy="582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05645"/>
      </p:ext>
    </p:extLst>
  </p:cSld>
  <p:clrMapOvr>
    <a:masterClrMapping/>
  </p:clrMapOvr>
  <p:transition spd="slow" advClick="0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90B2C02-4F8E-4133-A563-7CD36999BB7F}"/>
              </a:ext>
            </a:extLst>
          </p:cNvPr>
          <p:cNvSpPr/>
          <p:nvPr/>
        </p:nvSpPr>
        <p:spPr>
          <a:xfrm>
            <a:off x="692838" y="1729781"/>
            <a:ext cx="7606748" cy="4286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60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Conclusiones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60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60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recomendaciones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60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D5076F6-6621-49B3-8508-85FF7B4B5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586" y="1322188"/>
            <a:ext cx="3384067" cy="421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7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A5632D9-2466-4DFE-B764-609C81A21B41}"/>
              </a:ext>
            </a:extLst>
          </p:cNvPr>
          <p:cNvSpPr/>
          <p:nvPr/>
        </p:nvSpPr>
        <p:spPr>
          <a:xfrm>
            <a:off x="-590842" y="-13252"/>
            <a:ext cx="73902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algn="ctr">
              <a:defRPr/>
            </a:pPr>
            <a:r>
              <a:rPr lang="es-EC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Conclusiones  </a:t>
            </a:r>
          </a:p>
          <a:p>
            <a:pPr marL="457200" lvl="0" algn="ctr">
              <a:defRPr/>
            </a:pPr>
            <a:r>
              <a:rPr lang="es-EC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 </a:t>
            </a:r>
            <a:endParaRPr lang="es-EC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  <a:latin typeface="Bookman Old Style" panose="02050604050505020204" pitchFamily="18" charset="0"/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3FE30085-8BA1-46BF-B192-DA05574E61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8192363"/>
              </p:ext>
            </p:extLst>
          </p:nvPr>
        </p:nvGraphicFramePr>
        <p:xfrm>
          <a:off x="590842" y="590842"/>
          <a:ext cx="11310425" cy="60491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213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9A7D9D7-0C4B-4347-8B1C-2A8E79594E63}"/>
              </a:ext>
            </a:extLst>
          </p:cNvPr>
          <p:cNvSpPr/>
          <p:nvPr/>
        </p:nvSpPr>
        <p:spPr>
          <a:xfrm>
            <a:off x="756486" y="0"/>
            <a:ext cx="54617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algn="ctr">
              <a:lnSpc>
                <a:spcPct val="100000"/>
              </a:lnSpc>
              <a:spcAft>
                <a:spcPts val="800"/>
              </a:spcAft>
            </a:pPr>
            <a:r>
              <a:rPr lang="es-EC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Recomendaciones</a:t>
            </a:r>
            <a:endParaRPr lang="es-EC" sz="4000" i="1" u="sng" dirty="0">
              <a:solidFill>
                <a:schemeClr val="accent6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BE4E69D-ED5C-4D43-A1DB-3CA10B1F10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885279"/>
              </p:ext>
            </p:extLst>
          </p:nvPr>
        </p:nvGraphicFramePr>
        <p:xfrm>
          <a:off x="0" y="327439"/>
          <a:ext cx="12022111" cy="6043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6278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" y="73876"/>
            <a:ext cx="12192000" cy="769441"/>
          </a:xfrm>
          <a:prstGeom prst="rect">
            <a:avLst/>
          </a:prstGeom>
          <a:solidFill>
            <a:schemeClr val="tx1">
              <a:alpha val="26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Introducción</a:t>
            </a:r>
            <a:endParaRPr lang="es-ES" sz="2800" b="1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glow rad="101600">
                  <a:srgbClr val="9BBB59">
                    <a:satMod val="175000"/>
                    <a:alpha val="40000"/>
                  </a:srgbClr>
                </a:glow>
                <a:outerShdw dist="38100" dir="2700000" algn="bl" rotWithShape="0">
                  <a:srgbClr val="4BACC6"/>
                </a:outerShdw>
              </a:effectLst>
              <a:latin typeface="Bookman Old Style" panose="02050604050505020204" pitchFamily="18" charset="0"/>
              <a:cs typeface="Arial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1" y="959575"/>
            <a:ext cx="1715860" cy="189225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95" y="843317"/>
            <a:ext cx="3158082" cy="23655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ángulo 8"/>
          <p:cNvSpPr/>
          <p:nvPr/>
        </p:nvSpPr>
        <p:spPr>
          <a:xfrm>
            <a:off x="2977933" y="959575"/>
            <a:ext cx="129362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</a:t>
            </a:r>
            <a:r>
              <a:rPr lang="es-ES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ntes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46"/>
          <a:stretch/>
        </p:blipFill>
        <p:spPr>
          <a:xfrm>
            <a:off x="6931613" y="959575"/>
            <a:ext cx="2143125" cy="182711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236" y="898531"/>
            <a:ext cx="3003641" cy="2255085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7919221" y="2555855"/>
            <a:ext cx="215815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Actualidad</a:t>
            </a:r>
            <a:endParaRPr lang="es-ES" sz="2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261485" y="3191293"/>
            <a:ext cx="11407775" cy="2869871"/>
            <a:chOff x="261485" y="3191293"/>
            <a:chExt cx="11407775" cy="2869871"/>
          </a:xfrm>
        </p:grpSpPr>
        <p:pic>
          <p:nvPicPr>
            <p:cNvPr id="16" name="Imagen 2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6" t="36244" r="18175" b="12918"/>
            <a:stretch/>
          </p:blipFill>
          <p:spPr bwMode="auto">
            <a:xfrm>
              <a:off x="261485" y="3370215"/>
              <a:ext cx="11407775" cy="2690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Elipse 13"/>
            <p:cNvSpPr/>
            <p:nvPr/>
          </p:nvSpPr>
          <p:spPr>
            <a:xfrm>
              <a:off x="600892" y="3243546"/>
              <a:ext cx="1580606" cy="13454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1600" dirty="0">
                  <a:solidFill>
                    <a:schemeClr val="tx1"/>
                  </a:solidFill>
                </a:rPr>
                <a:t>CONUEP 1989</a:t>
              </a:r>
            </a:p>
          </p:txBody>
        </p:sp>
        <p:sp>
          <p:nvSpPr>
            <p:cNvPr id="17" name="Elipse 16"/>
            <p:cNvSpPr/>
            <p:nvPr/>
          </p:nvSpPr>
          <p:spPr>
            <a:xfrm>
              <a:off x="3143795" y="3191293"/>
              <a:ext cx="1580606" cy="13716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1600" dirty="0">
                  <a:solidFill>
                    <a:schemeClr val="tx1"/>
                  </a:solidFill>
                </a:rPr>
                <a:t>CONEA </a:t>
              </a:r>
              <a:r>
                <a:rPr lang="es-EC" sz="1500" dirty="0">
                  <a:solidFill>
                    <a:schemeClr val="tx1"/>
                  </a:solidFill>
                </a:rPr>
                <a:t>2002-2008</a:t>
              </a:r>
            </a:p>
          </p:txBody>
        </p:sp>
        <p:sp>
          <p:nvSpPr>
            <p:cNvPr id="18" name="Elipse 17"/>
            <p:cNvSpPr/>
            <p:nvPr/>
          </p:nvSpPr>
          <p:spPr>
            <a:xfrm>
              <a:off x="4737464" y="3217418"/>
              <a:ext cx="1580606" cy="1371601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1600" dirty="0">
                  <a:solidFill>
                    <a:schemeClr val="tx1"/>
                  </a:solidFill>
                </a:rPr>
                <a:t>CONEA </a:t>
              </a:r>
              <a:r>
                <a:rPr lang="es-EC" sz="1500" dirty="0">
                  <a:solidFill>
                    <a:schemeClr val="tx1"/>
                  </a:solidFill>
                </a:rPr>
                <a:t>2008-2009</a:t>
              </a:r>
            </a:p>
          </p:txBody>
        </p:sp>
        <p:sp>
          <p:nvSpPr>
            <p:cNvPr id="19" name="Elipse 18"/>
            <p:cNvSpPr/>
            <p:nvPr/>
          </p:nvSpPr>
          <p:spPr>
            <a:xfrm>
              <a:off x="7212872" y="3235115"/>
              <a:ext cx="1580606" cy="1327778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1500" dirty="0">
                  <a:solidFill>
                    <a:schemeClr val="tx1"/>
                  </a:solidFill>
                </a:rPr>
                <a:t>CEAACES</a:t>
              </a:r>
              <a:r>
                <a:rPr lang="es-EC" sz="1600" dirty="0">
                  <a:solidFill>
                    <a:schemeClr val="tx1"/>
                  </a:solidFill>
                </a:rPr>
                <a:t> </a:t>
              </a:r>
              <a:r>
                <a:rPr lang="es-EC" sz="1500" dirty="0">
                  <a:solidFill>
                    <a:schemeClr val="tx1"/>
                  </a:solidFill>
                </a:rPr>
                <a:t>2011-2017</a:t>
              </a:r>
            </a:p>
          </p:txBody>
        </p:sp>
        <p:sp>
          <p:nvSpPr>
            <p:cNvPr id="20" name="Elipse 19"/>
            <p:cNvSpPr/>
            <p:nvPr/>
          </p:nvSpPr>
          <p:spPr>
            <a:xfrm>
              <a:off x="9715267" y="3229136"/>
              <a:ext cx="1580606" cy="1384664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2000" dirty="0">
                  <a:solidFill>
                    <a:schemeClr val="tx1"/>
                  </a:solidFill>
                </a:rPr>
                <a:t>CACES</a:t>
              </a:r>
              <a:r>
                <a:rPr lang="es-EC" sz="1600" dirty="0">
                  <a:solidFill>
                    <a:schemeClr val="tx1"/>
                  </a:solidFill>
                </a:rPr>
                <a:t> </a:t>
              </a:r>
              <a:endParaRPr lang="es-EC" sz="15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698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ctrTitle"/>
          </p:nvPr>
        </p:nvSpPr>
        <p:spPr>
          <a:xfrm>
            <a:off x="-689113" y="1484162"/>
            <a:ext cx="7888196" cy="1693718"/>
          </a:xfrm>
        </p:spPr>
        <p:txBody>
          <a:bodyPr/>
          <a:lstStyle/>
          <a:p>
            <a:br>
              <a:rPr lang="en-US" sz="6000" b="1" dirty="0">
                <a:latin typeface="Bookman Old Style" panose="02050604050505020204" pitchFamily="18" charset="0"/>
              </a:rPr>
            </a:br>
            <a:r>
              <a:rPr lang="es-EC" sz="6000" b="1" dirty="0">
                <a:latin typeface="Bookman Old Style" panose="02050604050505020204" pitchFamily="18" charset="0"/>
              </a:rPr>
              <a:t>Propuesta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138" y="1792433"/>
            <a:ext cx="5122838" cy="256141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14272634"/>
      </p:ext>
    </p:extLst>
  </p:cSld>
  <p:clrMapOvr>
    <a:masterClrMapping/>
  </p:clrMapOvr>
  <p:transition spd="slow" advClick="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9727968"/>
              </p:ext>
            </p:extLst>
          </p:nvPr>
        </p:nvGraphicFramePr>
        <p:xfrm>
          <a:off x="0" y="929390"/>
          <a:ext cx="12052092" cy="5111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5 CuadroTexto"/>
          <p:cNvSpPr txBox="1"/>
          <p:nvPr/>
        </p:nvSpPr>
        <p:spPr>
          <a:xfrm>
            <a:off x="0" y="168365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Organización </a:t>
            </a:r>
            <a:endParaRPr lang="en-US" sz="36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3B6C880-01AE-4490-9B66-FA12D31643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2661" y="3951197"/>
            <a:ext cx="2584174" cy="1453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uadroTexto 2"/>
          <p:cNvSpPr txBox="1"/>
          <p:nvPr/>
        </p:nvSpPr>
        <p:spPr>
          <a:xfrm>
            <a:off x="9698179" y="1025233"/>
            <a:ext cx="218901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sz="1650" dirty="0">
                <a:latin typeface="Bookman Old Style" panose="02050604050505020204" pitchFamily="18" charset="0"/>
              </a:rPr>
              <a:t>Fortalecer las redes y sistemas de comunicación.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9725889" y="2092036"/>
            <a:ext cx="218901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sz="1650" dirty="0">
                <a:latin typeface="Bookman Old Style" panose="02050604050505020204" pitchFamily="18" charset="0"/>
              </a:rPr>
              <a:t>Mejorar los servicios de salud y apoyo social.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9725889" y="3114118"/>
            <a:ext cx="218901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sz="1650" dirty="0">
                <a:latin typeface="Bookman Old Style" panose="02050604050505020204" pitchFamily="18" charset="0"/>
              </a:rPr>
              <a:t>Fomentar normas de convivencia.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9559637" y="3937342"/>
            <a:ext cx="2341415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sz="1650" dirty="0">
                <a:latin typeface="Bookman Old Style" panose="02050604050505020204" pitchFamily="18" charset="0"/>
              </a:rPr>
              <a:t>Canalizar programas de mantenimiento y modernización de la infraestructura </a:t>
            </a:r>
            <a:r>
              <a:rPr lang="en-US" sz="1650" dirty="0">
                <a:latin typeface="Bookman Old Style" panose="02050604050505020204" pitchFamily="18" charset="0"/>
              </a:rPr>
              <a:t>de la IES.</a:t>
            </a:r>
            <a:endParaRPr lang="es-EC" sz="1650" dirty="0">
              <a:latin typeface="Bookman Old Style" panose="02050604050505020204" pitchFamily="18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963" y="3151097"/>
            <a:ext cx="2628801" cy="147212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51" y="4462258"/>
            <a:ext cx="3010283" cy="142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00907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0241108"/>
              </p:ext>
            </p:extLst>
          </p:nvPr>
        </p:nvGraphicFramePr>
        <p:xfrm>
          <a:off x="59961" y="794479"/>
          <a:ext cx="11968466" cy="5561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5 CuadroTexto"/>
          <p:cNvSpPr txBox="1"/>
          <p:nvPr/>
        </p:nvSpPr>
        <p:spPr>
          <a:xfrm>
            <a:off x="592243" y="0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Talento humano</a:t>
            </a:r>
            <a:endParaRPr lang="en-US" sz="32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CBF8BB3-20F3-4100-B5F0-B7EF891D69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982" y="2888558"/>
            <a:ext cx="2381250" cy="1666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E495B5F-D65D-40E8-94DF-9402181F44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3764" y="4132298"/>
            <a:ext cx="2600325" cy="1752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1FC657E-F598-40F2-92E0-2E22E8B148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0621" y="2860422"/>
            <a:ext cx="2759271" cy="2120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CuadroTexto 4"/>
          <p:cNvSpPr txBox="1"/>
          <p:nvPr/>
        </p:nvSpPr>
        <p:spPr>
          <a:xfrm>
            <a:off x="9411287" y="829989"/>
            <a:ext cx="256032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1650" dirty="0">
                <a:latin typeface="Bookman Old Style" panose="02050604050505020204" pitchFamily="18" charset="0"/>
              </a:rPr>
              <a:t>Apoyar el crecimiento personal y profesional mediante la capacitación nacional e internacional.</a:t>
            </a:r>
          </a:p>
          <a:p>
            <a:endParaRPr lang="es-EC" sz="1650" dirty="0"/>
          </a:p>
        </p:txBody>
      </p:sp>
      <p:sp>
        <p:nvSpPr>
          <p:cNvPr id="6" name="CuadroTexto 5"/>
          <p:cNvSpPr txBox="1"/>
          <p:nvPr/>
        </p:nvSpPr>
        <p:spPr>
          <a:xfrm>
            <a:off x="9383156" y="2277000"/>
            <a:ext cx="2616590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1650" dirty="0">
                <a:latin typeface="Bookman Old Style" panose="02050604050505020204" pitchFamily="18" charset="0"/>
              </a:rPr>
              <a:t>Crear una ambiente motivacional que impulse el empoderamiento del docente.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9404253" y="3729903"/>
            <a:ext cx="2609558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sz="1650" dirty="0">
                <a:latin typeface="Bookman Old Style" panose="02050604050505020204" pitchFamily="18" charset="0"/>
              </a:rPr>
              <a:t>Propiciar el reconocimiento mediante el diseño de un plan de incentivos que permita al docente tener una vida digna.</a:t>
            </a:r>
          </a:p>
          <a:p>
            <a:endParaRPr lang="es-EC" sz="1650" dirty="0"/>
          </a:p>
        </p:txBody>
      </p:sp>
    </p:spTree>
    <p:extLst>
      <p:ext uri="{BB962C8B-B14F-4D97-AF65-F5344CB8AC3E}">
        <p14:creationId xmlns:p14="http://schemas.microsoft.com/office/powerpoint/2010/main" val="4085069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8784275"/>
              </p:ext>
            </p:extLst>
          </p:nvPr>
        </p:nvGraphicFramePr>
        <p:xfrm>
          <a:off x="-113118" y="1202565"/>
          <a:ext cx="12050332" cy="5655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5 CuadroTexto"/>
          <p:cNvSpPr txBox="1"/>
          <p:nvPr/>
        </p:nvSpPr>
        <p:spPr>
          <a:xfrm>
            <a:off x="141669" y="145106"/>
            <a:ext cx="5410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Actividad  académica  </a:t>
            </a:r>
            <a:endParaRPr lang="en-US" sz="3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FD4FF5E-CD6D-44E8-9F7A-9E3D384211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8033" y="3588376"/>
            <a:ext cx="4948030" cy="2290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4" descr="Resultado de imagen para transferencia de conocimiento">
            <a:extLst>
              <a:ext uri="{FF2B5EF4-FFF2-40B4-BE49-F238E27FC236}">
                <a16:creationId xmlns:a16="http://schemas.microsoft.com/office/drawing/2014/main" id="{B49D608A-148D-440A-885F-3AADAD53F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26" y="3543220"/>
            <a:ext cx="2305050" cy="2381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9411286" y="1491173"/>
            <a:ext cx="2082019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sz="1650" dirty="0">
                <a:latin typeface="Bookman Old Style" panose="02050604050505020204" pitchFamily="18" charset="0"/>
              </a:rPr>
              <a:t>Rediseñar las mallas curriculares que respondan a la demanda social.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9411286" y="2979519"/>
            <a:ext cx="1983545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sz="1650" dirty="0">
                <a:latin typeface="Bookman Old Style" panose="02050604050505020204" pitchFamily="18" charset="0"/>
              </a:rPr>
              <a:t>Capacitar  en técnicas para la producción y transferencia del conocimiento.</a:t>
            </a:r>
            <a:endParaRPr lang="es-ES" sz="1650" dirty="0"/>
          </a:p>
        </p:txBody>
      </p:sp>
    </p:spTree>
    <p:extLst>
      <p:ext uri="{BB962C8B-B14F-4D97-AF65-F5344CB8AC3E}">
        <p14:creationId xmlns:p14="http://schemas.microsoft.com/office/powerpoint/2010/main" val="4030266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2671102"/>
              </p:ext>
            </p:extLst>
          </p:nvPr>
        </p:nvGraphicFramePr>
        <p:xfrm>
          <a:off x="0" y="1024510"/>
          <a:ext cx="12050332" cy="5655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5 CuadroTexto"/>
          <p:cNvSpPr txBox="1"/>
          <p:nvPr/>
        </p:nvSpPr>
        <p:spPr>
          <a:xfrm>
            <a:off x="141669" y="114328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Investigación </a:t>
            </a:r>
            <a:endParaRPr lang="en-US" sz="36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AE77BD3-3F2C-43EA-A010-79704BF749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9390" y="3252580"/>
            <a:ext cx="3573532" cy="25729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uadroTexto 2"/>
          <p:cNvSpPr txBox="1"/>
          <p:nvPr/>
        </p:nvSpPr>
        <p:spPr>
          <a:xfrm>
            <a:off x="9762975" y="1097277"/>
            <a:ext cx="2231085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sz="1650" dirty="0">
                <a:latin typeface="Bookman Old Style" panose="02050604050505020204" pitchFamily="18" charset="0"/>
              </a:rPr>
              <a:t>Impulsar convenios para el desarrollo de proyectos interdisciplinarios.</a:t>
            </a:r>
          </a:p>
          <a:p>
            <a:endParaRPr lang="es-EC" sz="1650" dirty="0"/>
          </a:p>
        </p:txBody>
      </p:sp>
      <p:sp>
        <p:nvSpPr>
          <p:cNvPr id="4" name="CuadroTexto 3"/>
          <p:cNvSpPr txBox="1"/>
          <p:nvPr/>
        </p:nvSpPr>
        <p:spPr>
          <a:xfrm>
            <a:off x="9777043" y="2418369"/>
            <a:ext cx="203981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sz="1650" dirty="0">
                <a:latin typeface="Bookman Old Style" panose="02050604050505020204" pitchFamily="18" charset="0"/>
              </a:rPr>
              <a:t>Propiciar la participación en redes de investigación nacionales e internacionales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9762975" y="4121830"/>
            <a:ext cx="2053887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sz="1650" dirty="0">
                <a:latin typeface="Bookman Old Style" panose="02050604050505020204" pitchFamily="18" charset="0"/>
              </a:rPr>
              <a:t>Concienciar sobre la necesidad del desarrollo de una cultura de investigación</a:t>
            </a:r>
            <a:r>
              <a:rPr lang="es-EC" sz="1650" dirty="0"/>
              <a:t>.</a:t>
            </a:r>
            <a:endParaRPr lang="es-EC" sz="165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766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6843110"/>
              </p:ext>
            </p:extLst>
          </p:nvPr>
        </p:nvGraphicFramePr>
        <p:xfrm>
          <a:off x="0" y="919685"/>
          <a:ext cx="12050332" cy="5655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5 CuadroTexto"/>
          <p:cNvSpPr txBox="1"/>
          <p:nvPr/>
        </p:nvSpPr>
        <p:spPr>
          <a:xfrm>
            <a:off x="685800" y="0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Vinculación </a:t>
            </a:r>
            <a:endParaRPr lang="en-US" sz="36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8CF711E-7230-4AAB-A4ED-3033966078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782" y="3429000"/>
            <a:ext cx="3879874" cy="1871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6B30536-69EE-4822-B820-DF8446CE03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9604" y="3535018"/>
            <a:ext cx="3076575" cy="1905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8454683" y="40374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C" dirty="0"/>
          </a:p>
        </p:txBody>
      </p:sp>
      <p:sp>
        <p:nvSpPr>
          <p:cNvPr id="5" name="CuadroTexto 4"/>
          <p:cNvSpPr txBox="1"/>
          <p:nvPr/>
        </p:nvSpPr>
        <p:spPr>
          <a:xfrm>
            <a:off x="9551963" y="919685"/>
            <a:ext cx="2385827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sz="1650" dirty="0">
                <a:latin typeface="Bookman Old Style" panose="02050604050505020204" pitchFamily="18" charset="0"/>
              </a:rPr>
              <a:t>Estimular el diseño de proyectos de vinculación que brinden ayuda oportuna a través de propuestas innovadoras.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9356394" y="2940140"/>
            <a:ext cx="2679871" cy="2885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sz="1650" dirty="0">
                <a:latin typeface="Bookman Old Style" panose="02050604050505020204" pitchFamily="18" charset="0"/>
              </a:rPr>
              <a:t>Participar  en eventos informativos sobre alianzas público – privadas  para el desarrollo de proyectos de vinculación que conlleven a mejorar la calidad de vida de grupos vulnerables de la sociedad. </a:t>
            </a:r>
          </a:p>
          <a:p>
            <a:endParaRPr lang="es-EC" sz="1650" dirty="0"/>
          </a:p>
        </p:txBody>
      </p:sp>
    </p:spTree>
    <p:extLst>
      <p:ext uri="{BB962C8B-B14F-4D97-AF65-F5344CB8AC3E}">
        <p14:creationId xmlns:p14="http://schemas.microsoft.com/office/powerpoint/2010/main" val="1003572920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438">
            <a:hlinkClick r:id="rId3"/>
          </p:cNvPr>
          <p:cNvSpPr/>
          <p:nvPr/>
        </p:nvSpPr>
        <p:spPr>
          <a:xfrm>
            <a:off x="1779624" y="5044059"/>
            <a:ext cx="333823" cy="351414"/>
          </a:xfrm>
          <a:custGeom>
            <a:avLst/>
            <a:gdLst>
              <a:gd name="connsiteX0" fmla="*/ 166491 w 445666"/>
              <a:gd name="connsiteY0" fmla="*/ 295796 h 468766"/>
              <a:gd name="connsiteX1" fmla="*/ 136911 w 445666"/>
              <a:gd name="connsiteY1" fmla="*/ 297768 h 468766"/>
              <a:gd name="connsiteX2" fmla="*/ 106627 w 445666"/>
              <a:gd name="connsiteY2" fmla="*/ 304811 h 468766"/>
              <a:gd name="connsiteX3" fmla="*/ 79302 w 445666"/>
              <a:gd name="connsiteY3" fmla="*/ 317769 h 468766"/>
              <a:gd name="connsiteX4" fmla="*/ 60004 w 445666"/>
              <a:gd name="connsiteY4" fmla="*/ 338757 h 468766"/>
              <a:gd name="connsiteX5" fmla="*/ 52398 w 445666"/>
              <a:gd name="connsiteY5" fmla="*/ 368477 h 468766"/>
              <a:gd name="connsiteX6" fmla="*/ 62258 w 445666"/>
              <a:gd name="connsiteY6" fmla="*/ 403268 h 468766"/>
              <a:gd name="connsiteX7" fmla="*/ 88034 w 445666"/>
              <a:gd name="connsiteY7" fmla="*/ 426650 h 468766"/>
              <a:gd name="connsiteX8" fmla="*/ 121558 w 445666"/>
              <a:gd name="connsiteY8" fmla="*/ 439046 h 468766"/>
              <a:gd name="connsiteX9" fmla="*/ 157476 w 445666"/>
              <a:gd name="connsiteY9" fmla="*/ 443131 h 468766"/>
              <a:gd name="connsiteX10" fmla="*/ 188887 w 445666"/>
              <a:gd name="connsiteY10" fmla="*/ 439468 h 468766"/>
              <a:gd name="connsiteX11" fmla="*/ 216776 w 445666"/>
              <a:gd name="connsiteY11" fmla="*/ 428481 h 468766"/>
              <a:gd name="connsiteX12" fmla="*/ 237341 w 445666"/>
              <a:gd name="connsiteY12" fmla="*/ 407917 h 468766"/>
              <a:gd name="connsiteX13" fmla="*/ 245088 w 445666"/>
              <a:gd name="connsiteY13" fmla="*/ 377210 h 468766"/>
              <a:gd name="connsiteX14" fmla="*/ 243116 w 445666"/>
              <a:gd name="connsiteY14" fmla="*/ 363406 h 468766"/>
              <a:gd name="connsiteX15" fmla="*/ 239032 w 445666"/>
              <a:gd name="connsiteY15" fmla="*/ 351574 h 468766"/>
              <a:gd name="connsiteX16" fmla="*/ 231425 w 445666"/>
              <a:gd name="connsiteY16" fmla="*/ 339884 h 468766"/>
              <a:gd name="connsiteX17" fmla="*/ 223114 w 445666"/>
              <a:gd name="connsiteY17" fmla="*/ 330024 h 468766"/>
              <a:gd name="connsiteX18" fmla="*/ 212269 w 445666"/>
              <a:gd name="connsiteY18" fmla="*/ 320305 h 468766"/>
              <a:gd name="connsiteX19" fmla="*/ 201986 w 445666"/>
              <a:gd name="connsiteY19" fmla="*/ 312135 h 468766"/>
              <a:gd name="connsiteX20" fmla="*/ 190296 w 445666"/>
              <a:gd name="connsiteY20" fmla="*/ 303684 h 468766"/>
              <a:gd name="connsiteX21" fmla="*/ 180013 w 445666"/>
              <a:gd name="connsiteY21" fmla="*/ 296359 h 468766"/>
              <a:gd name="connsiteX22" fmla="*/ 166491 w 445666"/>
              <a:gd name="connsiteY22" fmla="*/ 295796 h 468766"/>
              <a:gd name="connsiteX23" fmla="*/ 356082 w 445666"/>
              <a:gd name="connsiteY23" fmla="*/ 135221 h 468766"/>
              <a:gd name="connsiteX24" fmla="*/ 385662 w 445666"/>
              <a:gd name="connsiteY24" fmla="*/ 135221 h 468766"/>
              <a:gd name="connsiteX25" fmla="*/ 385662 w 445666"/>
              <a:gd name="connsiteY25" fmla="*/ 196352 h 468766"/>
              <a:gd name="connsiteX26" fmla="*/ 445666 w 445666"/>
              <a:gd name="connsiteY26" fmla="*/ 196352 h 468766"/>
              <a:gd name="connsiteX27" fmla="*/ 445666 w 445666"/>
              <a:gd name="connsiteY27" fmla="*/ 226777 h 468766"/>
              <a:gd name="connsiteX28" fmla="*/ 385662 w 445666"/>
              <a:gd name="connsiteY28" fmla="*/ 226777 h 468766"/>
              <a:gd name="connsiteX29" fmla="*/ 385662 w 445666"/>
              <a:gd name="connsiteY29" fmla="*/ 288471 h 468766"/>
              <a:gd name="connsiteX30" fmla="*/ 356082 w 445666"/>
              <a:gd name="connsiteY30" fmla="*/ 288471 h 468766"/>
              <a:gd name="connsiteX31" fmla="*/ 356082 w 445666"/>
              <a:gd name="connsiteY31" fmla="*/ 226777 h 468766"/>
              <a:gd name="connsiteX32" fmla="*/ 296359 w 445666"/>
              <a:gd name="connsiteY32" fmla="*/ 226777 h 468766"/>
              <a:gd name="connsiteX33" fmla="*/ 296359 w 445666"/>
              <a:gd name="connsiteY33" fmla="*/ 196352 h 468766"/>
              <a:gd name="connsiteX34" fmla="*/ 356082 w 445666"/>
              <a:gd name="connsiteY34" fmla="*/ 196352 h 468766"/>
              <a:gd name="connsiteX35" fmla="*/ 137193 w 445666"/>
              <a:gd name="connsiteY35" fmla="*/ 23100 h 468766"/>
              <a:gd name="connsiteX36" fmla="*/ 113952 w 445666"/>
              <a:gd name="connsiteY36" fmla="*/ 28594 h 468766"/>
              <a:gd name="connsiteX37" fmla="*/ 95500 w 445666"/>
              <a:gd name="connsiteY37" fmla="*/ 43383 h 468766"/>
              <a:gd name="connsiteX38" fmla="*/ 82260 w 445666"/>
              <a:gd name="connsiteY38" fmla="*/ 88457 h 468766"/>
              <a:gd name="connsiteX39" fmla="*/ 85076 w 445666"/>
              <a:gd name="connsiteY39" fmla="*/ 115924 h 468766"/>
              <a:gd name="connsiteX40" fmla="*/ 93950 w 445666"/>
              <a:gd name="connsiteY40" fmla="*/ 144940 h 468766"/>
              <a:gd name="connsiteX41" fmla="*/ 108599 w 445666"/>
              <a:gd name="connsiteY41" fmla="*/ 170998 h 468766"/>
              <a:gd name="connsiteX42" fmla="*/ 129728 w 445666"/>
              <a:gd name="connsiteY42" fmla="*/ 189873 h 468766"/>
              <a:gd name="connsiteX43" fmla="*/ 156913 w 445666"/>
              <a:gd name="connsiteY43" fmla="*/ 197197 h 468766"/>
              <a:gd name="connsiteX44" fmla="*/ 178886 w 445666"/>
              <a:gd name="connsiteY44" fmla="*/ 192549 h 468766"/>
              <a:gd name="connsiteX45" fmla="*/ 197479 w 445666"/>
              <a:gd name="connsiteY45" fmla="*/ 180295 h 468766"/>
              <a:gd name="connsiteX46" fmla="*/ 212410 w 445666"/>
              <a:gd name="connsiteY46" fmla="*/ 135503 h 468766"/>
              <a:gd name="connsiteX47" fmla="*/ 207621 w 445666"/>
              <a:gd name="connsiteY47" fmla="*/ 100289 h 468766"/>
              <a:gd name="connsiteX48" fmla="*/ 193958 w 445666"/>
              <a:gd name="connsiteY48" fmla="*/ 63807 h 468766"/>
              <a:gd name="connsiteX49" fmla="*/ 170153 w 445666"/>
              <a:gd name="connsiteY49" fmla="*/ 34650 h 468766"/>
              <a:gd name="connsiteX50" fmla="*/ 137193 w 445666"/>
              <a:gd name="connsiteY50" fmla="*/ 23100 h 468766"/>
              <a:gd name="connsiteX51" fmla="*/ 180576 w 445666"/>
              <a:gd name="connsiteY51" fmla="*/ 0 h 468766"/>
              <a:gd name="connsiteX52" fmla="*/ 298331 w 445666"/>
              <a:gd name="connsiteY52" fmla="*/ 0 h 468766"/>
              <a:gd name="connsiteX53" fmla="*/ 259455 w 445666"/>
              <a:gd name="connsiteY53" fmla="*/ 24791 h 468766"/>
              <a:gd name="connsiteX54" fmla="*/ 222551 w 445666"/>
              <a:gd name="connsiteY54" fmla="*/ 24791 h 468766"/>
              <a:gd name="connsiteX55" fmla="*/ 254103 w 445666"/>
              <a:gd name="connsiteY55" fmla="*/ 62258 h 468766"/>
              <a:gd name="connsiteX56" fmla="*/ 264808 w 445666"/>
              <a:gd name="connsiteY56" fmla="*/ 107332 h 468766"/>
              <a:gd name="connsiteX57" fmla="*/ 257906 w 445666"/>
              <a:gd name="connsiteY57" fmla="*/ 143813 h 468766"/>
              <a:gd name="connsiteX58" fmla="*/ 241285 w 445666"/>
              <a:gd name="connsiteY58" fmla="*/ 170012 h 468766"/>
              <a:gd name="connsiteX59" fmla="*/ 221706 w 445666"/>
              <a:gd name="connsiteY59" fmla="*/ 188323 h 468766"/>
              <a:gd name="connsiteX60" fmla="*/ 204944 w 445666"/>
              <a:gd name="connsiteY60" fmla="*/ 205648 h 468766"/>
              <a:gd name="connsiteX61" fmla="*/ 198042 w 445666"/>
              <a:gd name="connsiteY61" fmla="*/ 224242 h 468766"/>
              <a:gd name="connsiteX62" fmla="*/ 207057 w 445666"/>
              <a:gd name="connsiteY62" fmla="*/ 244102 h 468766"/>
              <a:gd name="connsiteX63" fmla="*/ 228890 w 445666"/>
              <a:gd name="connsiteY63" fmla="*/ 263258 h 468766"/>
              <a:gd name="connsiteX64" fmla="*/ 254385 w 445666"/>
              <a:gd name="connsiteY64" fmla="*/ 283964 h 468766"/>
              <a:gd name="connsiteX65" fmla="*/ 276076 w 445666"/>
              <a:gd name="connsiteY65" fmla="*/ 313262 h 468766"/>
              <a:gd name="connsiteX66" fmla="*/ 285091 w 445666"/>
              <a:gd name="connsiteY66" fmla="*/ 353265 h 468766"/>
              <a:gd name="connsiteX67" fmla="*/ 271569 w 445666"/>
              <a:gd name="connsiteY67" fmla="*/ 402001 h 468766"/>
              <a:gd name="connsiteX68" fmla="*/ 212128 w 445666"/>
              <a:gd name="connsiteY68" fmla="*/ 452568 h 468766"/>
              <a:gd name="connsiteX69" fmla="*/ 128178 w 445666"/>
              <a:gd name="connsiteY69" fmla="*/ 468766 h 468766"/>
              <a:gd name="connsiteX70" fmla="*/ 58737 w 445666"/>
              <a:gd name="connsiteY70" fmla="*/ 457075 h 468766"/>
              <a:gd name="connsiteX71" fmla="*/ 10423 w 445666"/>
              <a:gd name="connsiteY71" fmla="*/ 418340 h 468766"/>
              <a:gd name="connsiteX72" fmla="*/ 0 w 445666"/>
              <a:gd name="connsiteY72" fmla="*/ 381436 h 468766"/>
              <a:gd name="connsiteX73" fmla="*/ 12536 w 445666"/>
              <a:gd name="connsiteY73" fmla="*/ 339179 h 468766"/>
              <a:gd name="connsiteX74" fmla="*/ 45919 w 445666"/>
              <a:gd name="connsiteY74" fmla="*/ 306783 h 468766"/>
              <a:gd name="connsiteX75" fmla="*/ 159730 w 445666"/>
              <a:gd name="connsiteY75" fmla="*/ 278611 h 468766"/>
              <a:gd name="connsiteX76" fmla="*/ 146349 w 445666"/>
              <a:gd name="connsiteY76" fmla="*/ 257765 h 468766"/>
              <a:gd name="connsiteX77" fmla="*/ 141982 w 445666"/>
              <a:gd name="connsiteY77" fmla="*/ 237200 h 468766"/>
              <a:gd name="connsiteX78" fmla="*/ 147898 w 445666"/>
              <a:gd name="connsiteY78" fmla="*/ 213255 h 468766"/>
              <a:gd name="connsiteX79" fmla="*/ 128742 w 445666"/>
              <a:gd name="connsiteY79" fmla="*/ 214382 h 468766"/>
              <a:gd name="connsiteX80" fmla="*/ 58455 w 445666"/>
              <a:gd name="connsiteY80" fmla="*/ 187196 h 468766"/>
              <a:gd name="connsiteX81" fmla="*/ 29861 w 445666"/>
              <a:gd name="connsiteY81" fmla="*/ 118318 h 468766"/>
              <a:gd name="connsiteX82" fmla="*/ 40003 w 445666"/>
              <a:gd name="connsiteY82" fmla="*/ 73526 h 468766"/>
              <a:gd name="connsiteX83" fmla="*/ 67892 w 445666"/>
              <a:gd name="connsiteY83" fmla="*/ 36622 h 468766"/>
              <a:gd name="connsiteX84" fmla="*/ 119305 w 445666"/>
              <a:gd name="connsiteY84" fmla="*/ 9015 h 468766"/>
              <a:gd name="connsiteX85" fmla="*/ 180576 w 445666"/>
              <a:gd name="connsiteY85" fmla="*/ 0 h 468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445666" h="468766">
                <a:moveTo>
                  <a:pt x="166491" y="295796"/>
                </a:moveTo>
                <a:cubicBezTo>
                  <a:pt x="156537" y="295796"/>
                  <a:pt x="146677" y="296453"/>
                  <a:pt x="136911" y="297768"/>
                </a:cubicBezTo>
                <a:cubicBezTo>
                  <a:pt x="127145" y="299083"/>
                  <a:pt x="117051" y="301430"/>
                  <a:pt x="106627" y="304811"/>
                </a:cubicBezTo>
                <a:cubicBezTo>
                  <a:pt x="96204" y="308191"/>
                  <a:pt x="87095" y="312511"/>
                  <a:pt x="79302" y="317769"/>
                </a:cubicBezTo>
                <a:cubicBezTo>
                  <a:pt x="71507" y="323028"/>
                  <a:pt x="65075" y="330024"/>
                  <a:pt x="60004" y="338757"/>
                </a:cubicBezTo>
                <a:cubicBezTo>
                  <a:pt x="54933" y="347490"/>
                  <a:pt x="52398" y="357396"/>
                  <a:pt x="52398" y="368477"/>
                </a:cubicBezTo>
                <a:cubicBezTo>
                  <a:pt x="52398" y="381623"/>
                  <a:pt x="55685" y="393221"/>
                  <a:pt x="62258" y="403268"/>
                </a:cubicBezTo>
                <a:cubicBezTo>
                  <a:pt x="68831" y="413316"/>
                  <a:pt x="77423" y="421110"/>
                  <a:pt x="88034" y="426650"/>
                </a:cubicBezTo>
                <a:cubicBezTo>
                  <a:pt x="98645" y="432191"/>
                  <a:pt x="109820" y="436322"/>
                  <a:pt x="121558" y="439046"/>
                </a:cubicBezTo>
                <a:cubicBezTo>
                  <a:pt x="133296" y="441769"/>
                  <a:pt x="145269" y="443131"/>
                  <a:pt x="157476" y="443131"/>
                </a:cubicBezTo>
                <a:cubicBezTo>
                  <a:pt x="168369" y="443131"/>
                  <a:pt x="178839" y="441910"/>
                  <a:pt x="188887" y="439468"/>
                </a:cubicBezTo>
                <a:cubicBezTo>
                  <a:pt x="198935" y="437027"/>
                  <a:pt x="208230" y="433365"/>
                  <a:pt x="216776" y="428481"/>
                </a:cubicBezTo>
                <a:cubicBezTo>
                  <a:pt x="225321" y="423599"/>
                  <a:pt x="232176" y="416743"/>
                  <a:pt x="237341" y="407917"/>
                </a:cubicBezTo>
                <a:cubicBezTo>
                  <a:pt x="242505" y="399090"/>
                  <a:pt x="245088" y="388854"/>
                  <a:pt x="245088" y="377210"/>
                </a:cubicBezTo>
                <a:cubicBezTo>
                  <a:pt x="245088" y="372515"/>
                  <a:pt x="244431" y="367914"/>
                  <a:pt x="243116" y="363406"/>
                </a:cubicBezTo>
                <a:cubicBezTo>
                  <a:pt x="241801" y="358899"/>
                  <a:pt x="240440" y="354955"/>
                  <a:pt x="239032" y="351574"/>
                </a:cubicBezTo>
                <a:cubicBezTo>
                  <a:pt x="237623" y="348194"/>
                  <a:pt x="235088" y="344297"/>
                  <a:pt x="231425" y="339884"/>
                </a:cubicBezTo>
                <a:cubicBezTo>
                  <a:pt x="227763" y="335470"/>
                  <a:pt x="224992" y="332183"/>
                  <a:pt x="223114" y="330024"/>
                </a:cubicBezTo>
                <a:cubicBezTo>
                  <a:pt x="221236" y="327864"/>
                  <a:pt x="217621" y="324624"/>
                  <a:pt x="212269" y="320305"/>
                </a:cubicBezTo>
                <a:cubicBezTo>
                  <a:pt x="206916" y="315985"/>
                  <a:pt x="203488" y="313262"/>
                  <a:pt x="201986" y="312135"/>
                </a:cubicBezTo>
                <a:cubicBezTo>
                  <a:pt x="200484" y="311008"/>
                  <a:pt x="196586" y="308191"/>
                  <a:pt x="190296" y="303684"/>
                </a:cubicBezTo>
                <a:cubicBezTo>
                  <a:pt x="184003" y="299176"/>
                  <a:pt x="180576" y="296735"/>
                  <a:pt x="180013" y="296359"/>
                </a:cubicBezTo>
                <a:cubicBezTo>
                  <a:pt x="177007" y="295984"/>
                  <a:pt x="172500" y="295796"/>
                  <a:pt x="166491" y="295796"/>
                </a:cubicBezTo>
                <a:close/>
                <a:moveTo>
                  <a:pt x="356082" y="135221"/>
                </a:moveTo>
                <a:lnTo>
                  <a:pt x="385662" y="135221"/>
                </a:lnTo>
                <a:lnTo>
                  <a:pt x="385662" y="196352"/>
                </a:lnTo>
                <a:lnTo>
                  <a:pt x="445666" y="196352"/>
                </a:lnTo>
                <a:lnTo>
                  <a:pt x="445666" y="226777"/>
                </a:lnTo>
                <a:lnTo>
                  <a:pt x="385662" y="226777"/>
                </a:lnTo>
                <a:lnTo>
                  <a:pt x="385662" y="288471"/>
                </a:lnTo>
                <a:lnTo>
                  <a:pt x="356082" y="288471"/>
                </a:lnTo>
                <a:lnTo>
                  <a:pt x="356082" y="226777"/>
                </a:lnTo>
                <a:lnTo>
                  <a:pt x="296359" y="226777"/>
                </a:lnTo>
                <a:lnTo>
                  <a:pt x="296359" y="196352"/>
                </a:lnTo>
                <a:lnTo>
                  <a:pt x="356082" y="196352"/>
                </a:lnTo>
                <a:close/>
                <a:moveTo>
                  <a:pt x="137193" y="23100"/>
                </a:moveTo>
                <a:cubicBezTo>
                  <a:pt x="129305" y="23100"/>
                  <a:pt x="121558" y="24931"/>
                  <a:pt x="113952" y="28594"/>
                </a:cubicBezTo>
                <a:cubicBezTo>
                  <a:pt x="106345" y="32256"/>
                  <a:pt x="100195" y="37186"/>
                  <a:pt x="95500" y="43383"/>
                </a:cubicBezTo>
                <a:cubicBezTo>
                  <a:pt x="86673" y="54464"/>
                  <a:pt x="82260" y="69488"/>
                  <a:pt x="82260" y="88457"/>
                </a:cubicBezTo>
                <a:cubicBezTo>
                  <a:pt x="82260" y="97096"/>
                  <a:pt x="83198" y="106252"/>
                  <a:pt x="85076" y="115924"/>
                </a:cubicBezTo>
                <a:cubicBezTo>
                  <a:pt x="86954" y="125596"/>
                  <a:pt x="89912" y="135268"/>
                  <a:pt x="93950" y="144940"/>
                </a:cubicBezTo>
                <a:cubicBezTo>
                  <a:pt x="97988" y="154612"/>
                  <a:pt x="102871" y="163298"/>
                  <a:pt x="108599" y="170998"/>
                </a:cubicBezTo>
                <a:cubicBezTo>
                  <a:pt x="114327" y="178698"/>
                  <a:pt x="121370" y="184990"/>
                  <a:pt x="129728" y="189873"/>
                </a:cubicBezTo>
                <a:cubicBezTo>
                  <a:pt x="138085" y="194756"/>
                  <a:pt x="147146" y="197197"/>
                  <a:pt x="156913" y="197197"/>
                </a:cubicBezTo>
                <a:cubicBezTo>
                  <a:pt x="164049" y="197197"/>
                  <a:pt x="171373" y="195648"/>
                  <a:pt x="178886" y="192549"/>
                </a:cubicBezTo>
                <a:cubicBezTo>
                  <a:pt x="186398" y="189450"/>
                  <a:pt x="192596" y="185365"/>
                  <a:pt x="197479" y="180295"/>
                </a:cubicBezTo>
                <a:cubicBezTo>
                  <a:pt x="207432" y="169590"/>
                  <a:pt x="212410" y="154659"/>
                  <a:pt x="212410" y="135503"/>
                </a:cubicBezTo>
                <a:cubicBezTo>
                  <a:pt x="212410" y="124610"/>
                  <a:pt x="210813" y="112872"/>
                  <a:pt x="207621" y="100289"/>
                </a:cubicBezTo>
                <a:cubicBezTo>
                  <a:pt x="204428" y="87706"/>
                  <a:pt x="199873" y="75545"/>
                  <a:pt x="193958" y="63807"/>
                </a:cubicBezTo>
                <a:cubicBezTo>
                  <a:pt x="188042" y="52069"/>
                  <a:pt x="180107" y="42351"/>
                  <a:pt x="170153" y="34650"/>
                </a:cubicBezTo>
                <a:cubicBezTo>
                  <a:pt x="160199" y="26950"/>
                  <a:pt x="149213" y="23100"/>
                  <a:pt x="137193" y="23100"/>
                </a:cubicBezTo>
                <a:close/>
                <a:moveTo>
                  <a:pt x="180576" y="0"/>
                </a:moveTo>
                <a:lnTo>
                  <a:pt x="298331" y="0"/>
                </a:lnTo>
                <a:lnTo>
                  <a:pt x="259455" y="24791"/>
                </a:lnTo>
                <a:lnTo>
                  <a:pt x="222551" y="24791"/>
                </a:lnTo>
                <a:cubicBezTo>
                  <a:pt x="236449" y="36622"/>
                  <a:pt x="246966" y="49112"/>
                  <a:pt x="254103" y="62258"/>
                </a:cubicBezTo>
                <a:cubicBezTo>
                  <a:pt x="261239" y="75404"/>
                  <a:pt x="264808" y="90429"/>
                  <a:pt x="264808" y="107332"/>
                </a:cubicBezTo>
                <a:cubicBezTo>
                  <a:pt x="264808" y="120854"/>
                  <a:pt x="262507" y="133014"/>
                  <a:pt x="257906" y="143813"/>
                </a:cubicBezTo>
                <a:cubicBezTo>
                  <a:pt x="253304" y="154612"/>
                  <a:pt x="247764" y="163345"/>
                  <a:pt x="241285" y="170012"/>
                </a:cubicBezTo>
                <a:cubicBezTo>
                  <a:pt x="234806" y="176679"/>
                  <a:pt x="228279" y="182783"/>
                  <a:pt x="221706" y="188323"/>
                </a:cubicBezTo>
                <a:cubicBezTo>
                  <a:pt x="215132" y="193864"/>
                  <a:pt x="209545" y="199639"/>
                  <a:pt x="204944" y="205648"/>
                </a:cubicBezTo>
                <a:cubicBezTo>
                  <a:pt x="200343" y="211658"/>
                  <a:pt x="198042" y="217856"/>
                  <a:pt x="198042" y="224242"/>
                </a:cubicBezTo>
                <a:cubicBezTo>
                  <a:pt x="198042" y="231002"/>
                  <a:pt x="201047" y="237623"/>
                  <a:pt x="207057" y="244102"/>
                </a:cubicBezTo>
                <a:cubicBezTo>
                  <a:pt x="213067" y="250581"/>
                  <a:pt x="220344" y="256967"/>
                  <a:pt x="228890" y="263258"/>
                </a:cubicBezTo>
                <a:cubicBezTo>
                  <a:pt x="237435" y="269550"/>
                  <a:pt x="245933" y="276452"/>
                  <a:pt x="254385" y="283964"/>
                </a:cubicBezTo>
                <a:cubicBezTo>
                  <a:pt x="262836" y="291476"/>
                  <a:pt x="270066" y="301242"/>
                  <a:pt x="276076" y="313262"/>
                </a:cubicBezTo>
                <a:cubicBezTo>
                  <a:pt x="282086" y="325282"/>
                  <a:pt x="285091" y="338616"/>
                  <a:pt x="285091" y="353265"/>
                </a:cubicBezTo>
                <a:cubicBezTo>
                  <a:pt x="285091" y="370168"/>
                  <a:pt x="280584" y="386413"/>
                  <a:pt x="271569" y="402001"/>
                </a:cubicBezTo>
                <a:cubicBezTo>
                  <a:pt x="258047" y="424913"/>
                  <a:pt x="238233" y="441769"/>
                  <a:pt x="212128" y="452568"/>
                </a:cubicBezTo>
                <a:cubicBezTo>
                  <a:pt x="186023" y="463366"/>
                  <a:pt x="158039" y="468766"/>
                  <a:pt x="128178" y="468766"/>
                </a:cubicBezTo>
                <a:cubicBezTo>
                  <a:pt x="103387" y="468766"/>
                  <a:pt x="80240" y="464869"/>
                  <a:pt x="58737" y="457075"/>
                </a:cubicBezTo>
                <a:cubicBezTo>
                  <a:pt x="37233" y="449281"/>
                  <a:pt x="21129" y="436369"/>
                  <a:pt x="10423" y="418340"/>
                </a:cubicBezTo>
                <a:cubicBezTo>
                  <a:pt x="3474" y="407071"/>
                  <a:pt x="0" y="394770"/>
                  <a:pt x="0" y="381436"/>
                </a:cubicBezTo>
                <a:cubicBezTo>
                  <a:pt x="0" y="366224"/>
                  <a:pt x="4178" y="352138"/>
                  <a:pt x="12536" y="339179"/>
                </a:cubicBezTo>
                <a:cubicBezTo>
                  <a:pt x="20893" y="326220"/>
                  <a:pt x="32021" y="315422"/>
                  <a:pt x="45919" y="306783"/>
                </a:cubicBezTo>
                <a:cubicBezTo>
                  <a:pt x="70521" y="291382"/>
                  <a:pt x="108459" y="281992"/>
                  <a:pt x="159730" y="278611"/>
                </a:cubicBezTo>
                <a:cubicBezTo>
                  <a:pt x="153720" y="270724"/>
                  <a:pt x="149259" y="263775"/>
                  <a:pt x="146349" y="257765"/>
                </a:cubicBezTo>
                <a:cubicBezTo>
                  <a:pt x="143437" y="251755"/>
                  <a:pt x="141982" y="244900"/>
                  <a:pt x="141982" y="237200"/>
                </a:cubicBezTo>
                <a:cubicBezTo>
                  <a:pt x="141982" y="230439"/>
                  <a:pt x="143954" y="222457"/>
                  <a:pt x="147898" y="213255"/>
                </a:cubicBezTo>
                <a:cubicBezTo>
                  <a:pt x="139259" y="214006"/>
                  <a:pt x="132873" y="214382"/>
                  <a:pt x="128742" y="214382"/>
                </a:cubicBezTo>
                <a:cubicBezTo>
                  <a:pt x="100946" y="214382"/>
                  <a:pt x="77517" y="205320"/>
                  <a:pt x="58455" y="187196"/>
                </a:cubicBezTo>
                <a:cubicBezTo>
                  <a:pt x="39392" y="169073"/>
                  <a:pt x="29861" y="146114"/>
                  <a:pt x="29861" y="118318"/>
                </a:cubicBezTo>
                <a:cubicBezTo>
                  <a:pt x="29861" y="102918"/>
                  <a:pt x="33242" y="87988"/>
                  <a:pt x="40003" y="73526"/>
                </a:cubicBezTo>
                <a:cubicBezTo>
                  <a:pt x="46764" y="59065"/>
                  <a:pt x="56060" y="46764"/>
                  <a:pt x="67892" y="36622"/>
                </a:cubicBezTo>
                <a:cubicBezTo>
                  <a:pt x="82353" y="24227"/>
                  <a:pt x="99491" y="15025"/>
                  <a:pt x="119305" y="9015"/>
                </a:cubicBezTo>
                <a:cubicBezTo>
                  <a:pt x="139118" y="3005"/>
                  <a:pt x="159542" y="0"/>
                  <a:pt x="180576" y="0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Freeform 310">
            <a:hlinkClick r:id="rId4"/>
          </p:cNvPr>
          <p:cNvSpPr/>
          <p:nvPr/>
        </p:nvSpPr>
        <p:spPr>
          <a:xfrm>
            <a:off x="1855378" y="5599170"/>
            <a:ext cx="182315" cy="351414"/>
          </a:xfrm>
          <a:custGeom>
            <a:avLst/>
            <a:gdLst/>
            <a:ahLst/>
            <a:cxnLst/>
            <a:rect l="l" t="t" r="r" b="b"/>
            <a:pathLst>
              <a:path w="243398" h="468766">
                <a:moveTo>
                  <a:pt x="179168" y="0"/>
                </a:moveTo>
                <a:cubicBezTo>
                  <a:pt x="206776" y="0"/>
                  <a:pt x="228186" y="1127"/>
                  <a:pt x="243398" y="3381"/>
                </a:cubicBezTo>
                <a:lnTo>
                  <a:pt x="243398" y="77752"/>
                </a:lnTo>
                <a:lnTo>
                  <a:pt x="199169" y="77752"/>
                </a:lnTo>
                <a:cubicBezTo>
                  <a:pt x="183018" y="77752"/>
                  <a:pt x="172125" y="81133"/>
                  <a:pt x="166491" y="87894"/>
                </a:cubicBezTo>
                <a:cubicBezTo>
                  <a:pt x="160857" y="94655"/>
                  <a:pt x="158040" y="104796"/>
                  <a:pt x="158040" y="118318"/>
                </a:cubicBezTo>
                <a:lnTo>
                  <a:pt x="158040" y="171562"/>
                </a:lnTo>
                <a:lnTo>
                  <a:pt x="240581" y="171562"/>
                </a:lnTo>
                <a:lnTo>
                  <a:pt x="229594" y="254948"/>
                </a:lnTo>
                <a:lnTo>
                  <a:pt x="158040" y="254948"/>
                </a:lnTo>
                <a:lnTo>
                  <a:pt x="158040" y="468766"/>
                </a:lnTo>
                <a:lnTo>
                  <a:pt x="71836" y="468766"/>
                </a:lnTo>
                <a:lnTo>
                  <a:pt x="71836" y="254948"/>
                </a:lnTo>
                <a:lnTo>
                  <a:pt x="0" y="254948"/>
                </a:lnTo>
                <a:lnTo>
                  <a:pt x="0" y="171562"/>
                </a:lnTo>
                <a:lnTo>
                  <a:pt x="71836" y="171562"/>
                </a:lnTo>
                <a:lnTo>
                  <a:pt x="71836" y="110149"/>
                </a:lnTo>
                <a:cubicBezTo>
                  <a:pt x="71836" y="75217"/>
                  <a:pt x="81602" y="48126"/>
                  <a:pt x="101134" y="28875"/>
                </a:cubicBezTo>
                <a:cubicBezTo>
                  <a:pt x="120667" y="9625"/>
                  <a:pt x="146677" y="0"/>
                  <a:pt x="179168" y="0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Freeform 132">
            <a:hlinkClick r:id="rId5"/>
          </p:cNvPr>
          <p:cNvSpPr/>
          <p:nvPr/>
        </p:nvSpPr>
        <p:spPr>
          <a:xfrm>
            <a:off x="1811313" y="6154282"/>
            <a:ext cx="270443" cy="351575"/>
          </a:xfrm>
          <a:custGeom>
            <a:avLst/>
            <a:gdLst/>
            <a:ahLst/>
            <a:cxnLst/>
            <a:rect l="l" t="t" r="r" b="b"/>
            <a:pathLst>
              <a:path w="360590" h="468766">
                <a:moveTo>
                  <a:pt x="191564" y="0"/>
                </a:moveTo>
                <a:cubicBezTo>
                  <a:pt x="221237" y="0"/>
                  <a:pt x="248845" y="6245"/>
                  <a:pt x="274386" y="18734"/>
                </a:cubicBezTo>
                <a:cubicBezTo>
                  <a:pt x="299928" y="31223"/>
                  <a:pt x="320681" y="49393"/>
                  <a:pt x="336644" y="73245"/>
                </a:cubicBezTo>
                <a:cubicBezTo>
                  <a:pt x="352608" y="97096"/>
                  <a:pt x="360590" y="124047"/>
                  <a:pt x="360590" y="154096"/>
                </a:cubicBezTo>
                <a:cubicBezTo>
                  <a:pt x="360590" y="172125"/>
                  <a:pt x="358806" y="189779"/>
                  <a:pt x="355237" y="207057"/>
                </a:cubicBezTo>
                <a:cubicBezTo>
                  <a:pt x="351669" y="224335"/>
                  <a:pt x="346035" y="240956"/>
                  <a:pt x="338335" y="256920"/>
                </a:cubicBezTo>
                <a:cubicBezTo>
                  <a:pt x="330635" y="272883"/>
                  <a:pt x="321244" y="286922"/>
                  <a:pt x="310164" y="299036"/>
                </a:cubicBezTo>
                <a:cubicBezTo>
                  <a:pt x="299083" y="311149"/>
                  <a:pt x="285467" y="320821"/>
                  <a:pt x="269316" y="328052"/>
                </a:cubicBezTo>
                <a:cubicBezTo>
                  <a:pt x="253164" y="335282"/>
                  <a:pt x="235416" y="338898"/>
                  <a:pt x="216072" y="338898"/>
                </a:cubicBezTo>
                <a:cubicBezTo>
                  <a:pt x="203302" y="338898"/>
                  <a:pt x="190625" y="335893"/>
                  <a:pt x="178041" y="329883"/>
                </a:cubicBezTo>
                <a:cubicBezTo>
                  <a:pt x="165459" y="323873"/>
                  <a:pt x="156444" y="315610"/>
                  <a:pt x="150997" y="305092"/>
                </a:cubicBezTo>
                <a:cubicBezTo>
                  <a:pt x="149119" y="312417"/>
                  <a:pt x="146490" y="322981"/>
                  <a:pt x="143109" y="336785"/>
                </a:cubicBezTo>
                <a:cubicBezTo>
                  <a:pt x="139729" y="350588"/>
                  <a:pt x="137522" y="359509"/>
                  <a:pt x="136489" y="363547"/>
                </a:cubicBezTo>
                <a:cubicBezTo>
                  <a:pt x="135456" y="367585"/>
                  <a:pt x="133531" y="374252"/>
                  <a:pt x="130714" y="383549"/>
                </a:cubicBezTo>
                <a:cubicBezTo>
                  <a:pt x="127897" y="392845"/>
                  <a:pt x="125455" y="399512"/>
                  <a:pt x="123390" y="403550"/>
                </a:cubicBezTo>
                <a:cubicBezTo>
                  <a:pt x="121324" y="407588"/>
                  <a:pt x="118319" y="413457"/>
                  <a:pt x="114375" y="421157"/>
                </a:cubicBezTo>
                <a:cubicBezTo>
                  <a:pt x="110431" y="428857"/>
                  <a:pt x="106112" y="436135"/>
                  <a:pt x="101416" y="442990"/>
                </a:cubicBezTo>
                <a:cubicBezTo>
                  <a:pt x="96721" y="449844"/>
                  <a:pt x="90899" y="457967"/>
                  <a:pt x="83950" y="467358"/>
                </a:cubicBezTo>
                <a:lnTo>
                  <a:pt x="80006" y="468766"/>
                </a:lnTo>
                <a:lnTo>
                  <a:pt x="77471" y="465949"/>
                </a:lnTo>
                <a:cubicBezTo>
                  <a:pt x="74654" y="436463"/>
                  <a:pt x="73245" y="418809"/>
                  <a:pt x="73245" y="412987"/>
                </a:cubicBezTo>
                <a:cubicBezTo>
                  <a:pt x="73245" y="395709"/>
                  <a:pt x="75264" y="376318"/>
                  <a:pt x="79302" y="354814"/>
                </a:cubicBezTo>
                <a:cubicBezTo>
                  <a:pt x="83340" y="333310"/>
                  <a:pt x="89584" y="306313"/>
                  <a:pt x="98036" y="273823"/>
                </a:cubicBezTo>
                <a:cubicBezTo>
                  <a:pt x="106487" y="241332"/>
                  <a:pt x="111370" y="222270"/>
                  <a:pt x="112685" y="216635"/>
                </a:cubicBezTo>
                <a:cubicBezTo>
                  <a:pt x="106675" y="204428"/>
                  <a:pt x="103670" y="188558"/>
                  <a:pt x="103670" y="169026"/>
                </a:cubicBezTo>
                <a:cubicBezTo>
                  <a:pt x="103670" y="153438"/>
                  <a:pt x="108553" y="138789"/>
                  <a:pt x="118319" y="125079"/>
                </a:cubicBezTo>
                <a:cubicBezTo>
                  <a:pt x="128085" y="111370"/>
                  <a:pt x="140480" y="104515"/>
                  <a:pt x="155504" y="104515"/>
                </a:cubicBezTo>
                <a:cubicBezTo>
                  <a:pt x="166961" y="104515"/>
                  <a:pt x="175882" y="108318"/>
                  <a:pt x="182267" y="115924"/>
                </a:cubicBezTo>
                <a:cubicBezTo>
                  <a:pt x="188653" y="123530"/>
                  <a:pt x="191845" y="133155"/>
                  <a:pt x="191845" y="144799"/>
                </a:cubicBezTo>
                <a:cubicBezTo>
                  <a:pt x="191845" y="157194"/>
                  <a:pt x="187713" y="175130"/>
                  <a:pt x="179450" y="198606"/>
                </a:cubicBezTo>
                <a:cubicBezTo>
                  <a:pt x="171187" y="222082"/>
                  <a:pt x="167055" y="239642"/>
                  <a:pt x="167055" y="251286"/>
                </a:cubicBezTo>
                <a:cubicBezTo>
                  <a:pt x="167055" y="263118"/>
                  <a:pt x="171280" y="272930"/>
                  <a:pt x="179732" y="280724"/>
                </a:cubicBezTo>
                <a:cubicBezTo>
                  <a:pt x="188183" y="288518"/>
                  <a:pt x="198418" y="292415"/>
                  <a:pt x="210438" y="292415"/>
                </a:cubicBezTo>
                <a:cubicBezTo>
                  <a:pt x="220767" y="292415"/>
                  <a:pt x="230346" y="290068"/>
                  <a:pt x="239173" y="285373"/>
                </a:cubicBezTo>
                <a:cubicBezTo>
                  <a:pt x="248000" y="280677"/>
                  <a:pt x="255371" y="274292"/>
                  <a:pt x="261287" y="266216"/>
                </a:cubicBezTo>
                <a:cubicBezTo>
                  <a:pt x="267203" y="258141"/>
                  <a:pt x="272462" y="249220"/>
                  <a:pt x="277062" y="239454"/>
                </a:cubicBezTo>
                <a:cubicBezTo>
                  <a:pt x="281664" y="229688"/>
                  <a:pt x="285232" y="219312"/>
                  <a:pt x="287768" y="208325"/>
                </a:cubicBezTo>
                <a:cubicBezTo>
                  <a:pt x="290303" y="197338"/>
                  <a:pt x="292181" y="186915"/>
                  <a:pt x="293402" y="177055"/>
                </a:cubicBezTo>
                <a:cubicBezTo>
                  <a:pt x="294622" y="167195"/>
                  <a:pt x="295233" y="157852"/>
                  <a:pt x="295233" y="149025"/>
                </a:cubicBezTo>
                <a:cubicBezTo>
                  <a:pt x="295233" y="116534"/>
                  <a:pt x="284951" y="91227"/>
                  <a:pt x="264386" y="73104"/>
                </a:cubicBezTo>
                <a:cubicBezTo>
                  <a:pt x="243821" y="54981"/>
                  <a:pt x="217011" y="45919"/>
                  <a:pt x="183957" y="45919"/>
                </a:cubicBezTo>
                <a:cubicBezTo>
                  <a:pt x="146396" y="45919"/>
                  <a:pt x="115032" y="58079"/>
                  <a:pt x="89866" y="82400"/>
                </a:cubicBezTo>
                <a:cubicBezTo>
                  <a:pt x="64700" y="106721"/>
                  <a:pt x="52117" y="137569"/>
                  <a:pt x="52117" y="174942"/>
                </a:cubicBezTo>
                <a:cubicBezTo>
                  <a:pt x="52117" y="183206"/>
                  <a:pt x="53291" y="191187"/>
                  <a:pt x="55638" y="198888"/>
                </a:cubicBezTo>
                <a:cubicBezTo>
                  <a:pt x="57986" y="206588"/>
                  <a:pt x="60521" y="212691"/>
                  <a:pt x="63244" y="217199"/>
                </a:cubicBezTo>
                <a:cubicBezTo>
                  <a:pt x="65968" y="221706"/>
                  <a:pt x="68503" y="225979"/>
                  <a:pt x="70851" y="230016"/>
                </a:cubicBezTo>
                <a:cubicBezTo>
                  <a:pt x="73198" y="234054"/>
                  <a:pt x="74372" y="236918"/>
                  <a:pt x="74372" y="238609"/>
                </a:cubicBezTo>
                <a:cubicBezTo>
                  <a:pt x="74372" y="243867"/>
                  <a:pt x="72963" y="250722"/>
                  <a:pt x="70146" y="259174"/>
                </a:cubicBezTo>
                <a:cubicBezTo>
                  <a:pt x="67329" y="267625"/>
                  <a:pt x="63855" y="271851"/>
                  <a:pt x="59723" y="271851"/>
                </a:cubicBezTo>
                <a:cubicBezTo>
                  <a:pt x="59348" y="271851"/>
                  <a:pt x="57751" y="271569"/>
                  <a:pt x="54934" y="271005"/>
                </a:cubicBezTo>
                <a:cubicBezTo>
                  <a:pt x="45356" y="268188"/>
                  <a:pt x="36857" y="262930"/>
                  <a:pt x="29439" y="255230"/>
                </a:cubicBezTo>
                <a:cubicBezTo>
                  <a:pt x="22021" y="247530"/>
                  <a:pt x="16293" y="238656"/>
                  <a:pt x="12255" y="228608"/>
                </a:cubicBezTo>
                <a:cubicBezTo>
                  <a:pt x="8217" y="218560"/>
                  <a:pt x="5165" y="208419"/>
                  <a:pt x="3099" y="198183"/>
                </a:cubicBezTo>
                <a:cubicBezTo>
                  <a:pt x="1033" y="187948"/>
                  <a:pt x="0" y="177947"/>
                  <a:pt x="0" y="168181"/>
                </a:cubicBezTo>
                <a:cubicBezTo>
                  <a:pt x="0" y="147898"/>
                  <a:pt x="3522" y="128789"/>
                  <a:pt x="10565" y="110853"/>
                </a:cubicBezTo>
                <a:cubicBezTo>
                  <a:pt x="17607" y="92917"/>
                  <a:pt x="27326" y="77283"/>
                  <a:pt x="39722" y="63948"/>
                </a:cubicBezTo>
                <a:cubicBezTo>
                  <a:pt x="52117" y="50614"/>
                  <a:pt x="66390" y="39064"/>
                  <a:pt x="82541" y="29298"/>
                </a:cubicBezTo>
                <a:cubicBezTo>
                  <a:pt x="98693" y="19532"/>
                  <a:pt x="116065" y="12207"/>
                  <a:pt x="134658" y="7324"/>
                </a:cubicBezTo>
                <a:cubicBezTo>
                  <a:pt x="153251" y="2441"/>
                  <a:pt x="172220" y="0"/>
                  <a:pt x="191564" y="0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Freeform 332">
            <a:hlinkClick r:id="rId6"/>
          </p:cNvPr>
          <p:cNvSpPr/>
          <p:nvPr/>
        </p:nvSpPr>
        <p:spPr>
          <a:xfrm>
            <a:off x="1780256" y="4570044"/>
            <a:ext cx="332556" cy="270318"/>
          </a:xfrm>
          <a:custGeom>
            <a:avLst/>
            <a:gdLst/>
            <a:ahLst/>
            <a:cxnLst/>
            <a:rect l="l" t="t" r="r" b="b"/>
            <a:pathLst>
              <a:path w="443976" h="360589">
                <a:moveTo>
                  <a:pt x="307346" y="0"/>
                </a:moveTo>
                <a:cubicBezTo>
                  <a:pt x="333639" y="0"/>
                  <a:pt x="355800" y="9578"/>
                  <a:pt x="373830" y="28734"/>
                </a:cubicBezTo>
                <a:cubicBezTo>
                  <a:pt x="394301" y="24790"/>
                  <a:pt x="413551" y="17466"/>
                  <a:pt x="431581" y="6761"/>
                </a:cubicBezTo>
                <a:cubicBezTo>
                  <a:pt x="424632" y="28359"/>
                  <a:pt x="411298" y="45074"/>
                  <a:pt x="391578" y="56905"/>
                </a:cubicBezTo>
                <a:cubicBezTo>
                  <a:pt x="409044" y="55027"/>
                  <a:pt x="426510" y="50332"/>
                  <a:pt x="443976" y="42820"/>
                </a:cubicBezTo>
                <a:cubicBezTo>
                  <a:pt x="431392" y="61225"/>
                  <a:pt x="416180" y="76907"/>
                  <a:pt x="398339" y="89866"/>
                </a:cubicBezTo>
                <a:cubicBezTo>
                  <a:pt x="398526" y="92495"/>
                  <a:pt x="398620" y="96439"/>
                  <a:pt x="398620" y="101697"/>
                </a:cubicBezTo>
                <a:cubicBezTo>
                  <a:pt x="398620" y="126112"/>
                  <a:pt x="395052" y="150480"/>
                  <a:pt x="387915" y="174801"/>
                </a:cubicBezTo>
                <a:cubicBezTo>
                  <a:pt x="380778" y="199122"/>
                  <a:pt x="369933" y="222457"/>
                  <a:pt x="355378" y="244806"/>
                </a:cubicBezTo>
                <a:cubicBezTo>
                  <a:pt x="340823" y="267155"/>
                  <a:pt x="323497" y="286922"/>
                  <a:pt x="303402" y="304106"/>
                </a:cubicBezTo>
                <a:cubicBezTo>
                  <a:pt x="283307" y="321291"/>
                  <a:pt x="259080" y="335001"/>
                  <a:pt x="230722" y="345236"/>
                </a:cubicBezTo>
                <a:cubicBezTo>
                  <a:pt x="202362" y="355471"/>
                  <a:pt x="172032" y="360589"/>
                  <a:pt x="139728" y="360589"/>
                </a:cubicBezTo>
                <a:cubicBezTo>
                  <a:pt x="88832" y="360589"/>
                  <a:pt x="42256" y="346973"/>
                  <a:pt x="0" y="319741"/>
                </a:cubicBezTo>
                <a:cubicBezTo>
                  <a:pt x="6574" y="320492"/>
                  <a:pt x="13898" y="320868"/>
                  <a:pt x="21974" y="320868"/>
                </a:cubicBezTo>
                <a:cubicBezTo>
                  <a:pt x="64230" y="320868"/>
                  <a:pt x="101886" y="307909"/>
                  <a:pt x="134940" y="281992"/>
                </a:cubicBezTo>
                <a:cubicBezTo>
                  <a:pt x="115220" y="281616"/>
                  <a:pt x="97566" y="275560"/>
                  <a:pt x="81978" y="263822"/>
                </a:cubicBezTo>
                <a:cubicBezTo>
                  <a:pt x="66390" y="252084"/>
                  <a:pt x="55685" y="237106"/>
                  <a:pt x="49863" y="218889"/>
                </a:cubicBezTo>
                <a:cubicBezTo>
                  <a:pt x="56060" y="219828"/>
                  <a:pt x="61788" y="220297"/>
                  <a:pt x="67048" y="220297"/>
                </a:cubicBezTo>
                <a:cubicBezTo>
                  <a:pt x="75122" y="220297"/>
                  <a:pt x="83105" y="219264"/>
                  <a:pt x="90992" y="217199"/>
                </a:cubicBezTo>
                <a:cubicBezTo>
                  <a:pt x="69958" y="212879"/>
                  <a:pt x="52539" y="202409"/>
                  <a:pt x="38736" y="185788"/>
                </a:cubicBezTo>
                <a:cubicBezTo>
                  <a:pt x="24932" y="169167"/>
                  <a:pt x="18030" y="149870"/>
                  <a:pt x="18030" y="127896"/>
                </a:cubicBezTo>
                <a:lnTo>
                  <a:pt x="18030" y="126770"/>
                </a:lnTo>
                <a:cubicBezTo>
                  <a:pt x="30800" y="133906"/>
                  <a:pt x="44510" y="137756"/>
                  <a:pt x="59160" y="138320"/>
                </a:cubicBezTo>
                <a:cubicBezTo>
                  <a:pt x="46764" y="130056"/>
                  <a:pt x="36904" y="119257"/>
                  <a:pt x="29580" y="105923"/>
                </a:cubicBezTo>
                <a:cubicBezTo>
                  <a:pt x="22256" y="92589"/>
                  <a:pt x="18593" y="78128"/>
                  <a:pt x="18593" y="62540"/>
                </a:cubicBezTo>
                <a:cubicBezTo>
                  <a:pt x="18593" y="46013"/>
                  <a:pt x="22724" y="30706"/>
                  <a:pt x="30988" y="16621"/>
                </a:cubicBezTo>
                <a:cubicBezTo>
                  <a:pt x="53713" y="44604"/>
                  <a:pt x="81367" y="67000"/>
                  <a:pt x="113952" y="83809"/>
                </a:cubicBezTo>
                <a:cubicBezTo>
                  <a:pt x="146536" y="100617"/>
                  <a:pt x="181422" y="109961"/>
                  <a:pt x="218608" y="111839"/>
                </a:cubicBezTo>
                <a:cubicBezTo>
                  <a:pt x="217104" y="104702"/>
                  <a:pt x="216354" y="97753"/>
                  <a:pt x="216354" y="90992"/>
                </a:cubicBezTo>
                <a:cubicBezTo>
                  <a:pt x="216354" y="65826"/>
                  <a:pt x="225228" y="44369"/>
                  <a:pt x="242975" y="26621"/>
                </a:cubicBezTo>
                <a:cubicBezTo>
                  <a:pt x="260723" y="8874"/>
                  <a:pt x="282180" y="0"/>
                  <a:pt x="307346" y="0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10953" y="2348"/>
            <a:ext cx="224407" cy="6855652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Rectángulo 8"/>
          <p:cNvSpPr/>
          <p:nvPr/>
        </p:nvSpPr>
        <p:spPr>
          <a:xfrm>
            <a:off x="407368" y="0"/>
            <a:ext cx="21602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" name="Picture 2" descr="Resultado de imagen para GRACIAS">
            <a:extLst>
              <a:ext uri="{FF2B5EF4-FFF2-40B4-BE49-F238E27FC236}">
                <a16:creationId xmlns:a16="http://schemas.microsoft.com/office/drawing/2014/main" id="{E29452F0-CBCB-44E8-B359-017F97A53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592" y="600895"/>
            <a:ext cx="9126801" cy="514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416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 advClick="0">
        <p15:prstTrans prst="curtains"/>
      </p:transition>
    </mc:Choice>
    <mc:Fallback xmlns=""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Diagrama 25">
            <a:extLst>
              <a:ext uri="{FF2B5EF4-FFF2-40B4-BE49-F238E27FC236}">
                <a16:creationId xmlns:a16="http://schemas.microsoft.com/office/drawing/2014/main" id="{33782F9F-2F42-4ECF-BD11-ACF8665B42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5723971"/>
              </p:ext>
            </p:extLst>
          </p:nvPr>
        </p:nvGraphicFramePr>
        <p:xfrm>
          <a:off x="315686" y="908000"/>
          <a:ext cx="11560629" cy="5224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ectángulo 12"/>
          <p:cNvSpPr/>
          <p:nvPr/>
        </p:nvSpPr>
        <p:spPr>
          <a:xfrm>
            <a:off x="2" y="47750"/>
            <a:ext cx="12192000" cy="769441"/>
          </a:xfrm>
          <a:prstGeom prst="rect">
            <a:avLst/>
          </a:prstGeom>
          <a:solidFill>
            <a:schemeClr val="tx1">
              <a:alpha val="26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	</a:t>
            </a:r>
            <a:r>
              <a:rPr lang="es-ES" sz="4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glow rad="101600">
                    <a:srgbClr val="9BBB59">
                      <a:satMod val="175000"/>
                      <a:alpha val="40000"/>
                    </a:srgbClr>
                  </a:glow>
                  <a:outerShdw dist="38100" dir="2700000" algn="bl" rotWithShape="0">
                    <a:srgbClr val="4BACC6"/>
                  </a:outerShdw>
                </a:effectLst>
                <a:latin typeface="Bookman Old Style" panose="02050604050505020204" pitchFamily="18" charset="0"/>
                <a:cs typeface="Arial" charset="0"/>
              </a:rPr>
              <a:t>Problema de investigación</a:t>
            </a:r>
            <a:endParaRPr lang="es-ES" sz="2800" b="1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glow rad="101600">
                  <a:srgbClr val="9BBB59">
                    <a:satMod val="175000"/>
                    <a:alpha val="40000"/>
                  </a:srgbClr>
                </a:glow>
                <a:outerShdw dist="38100" dir="2700000" algn="bl" rotWithShape="0">
                  <a:srgbClr val="4BACC6"/>
                </a:outerShdw>
              </a:effectLst>
              <a:latin typeface="Bookman Old Style" panose="02050604050505020204" pitchFamily="18" charset="0"/>
              <a:cs typeface="Arial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4A31EA8-8E48-454B-A1EF-98DD2AD7E6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149" y="1161746"/>
            <a:ext cx="2220007" cy="1110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1BEACC2-6EF0-4FF4-B7D6-8E8426A01C8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048" t="8381" r="13048" b="10095"/>
          <a:stretch/>
        </p:blipFill>
        <p:spPr>
          <a:xfrm>
            <a:off x="6502440" y="908000"/>
            <a:ext cx="460063" cy="507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6" y="4511448"/>
            <a:ext cx="3352800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49017"/>
      </p:ext>
    </p:extLst>
  </p:cSld>
  <p:clrMapOvr>
    <a:masterClrMapping/>
  </p:clrMapOvr>
  <p:transition spd="med" advClick="0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235374"/>
            <a:ext cx="12192000" cy="769441"/>
          </a:xfrm>
          <a:prstGeom prst="rect">
            <a:avLst/>
          </a:prstGeom>
          <a:solidFill>
            <a:schemeClr val="tx1">
              <a:alpha val="26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Objetivos de la investigación</a:t>
            </a:r>
            <a:endParaRPr lang="es-ES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133341" y="1304325"/>
            <a:ext cx="3213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latin typeface="Bookman Old Style" panose="02050604050505020204" pitchFamily="18" charset="0"/>
              </a:rPr>
              <a:t>Objetivo general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152606" y="1304325"/>
            <a:ext cx="4221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latin typeface="Bookman Old Style" panose="02050604050505020204" pitchFamily="18" charset="0"/>
              </a:rPr>
              <a:t>Objetivos específicos</a:t>
            </a:r>
          </a:p>
        </p:txBody>
      </p:sp>
      <p:sp>
        <p:nvSpPr>
          <p:cNvPr id="7" name="Nube 6"/>
          <p:cNvSpPr/>
          <p:nvPr/>
        </p:nvSpPr>
        <p:spPr>
          <a:xfrm>
            <a:off x="0" y="1983544"/>
            <a:ext cx="4862750" cy="3770141"/>
          </a:xfrm>
          <a:prstGeom prst="cloud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  <a:latin typeface="Bookman Old Style" panose="02050604050505020204" pitchFamily="18" charset="0"/>
              </a:rPr>
              <a:t>Determinar la situación laboral de los docentes de la universidad pública ecuatoriana mediante la identificación y el análisis de los factores que lo producen; para plantear estrategias que mejoren su condición laboral.</a:t>
            </a:r>
            <a:endParaRPr lang="es-EC" sz="16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376706232"/>
              </p:ext>
            </p:extLst>
          </p:nvPr>
        </p:nvGraphicFramePr>
        <p:xfrm>
          <a:off x="4919278" y="1306285"/>
          <a:ext cx="7272722" cy="5484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4318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restige"/>
      </p:transition>
    </mc:Choice>
    <mc:Fallback xmlns="">
      <p:transition spd="slow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ctrTitle"/>
          </p:nvPr>
        </p:nvSpPr>
        <p:spPr>
          <a:xfrm>
            <a:off x="41847" y="2078004"/>
            <a:ext cx="8856475" cy="2258290"/>
          </a:xfrm>
        </p:spPr>
        <p:txBody>
          <a:bodyPr/>
          <a:lstStyle/>
          <a:p>
            <a:r>
              <a:rPr lang="es-EC" sz="7200" b="1" dirty="0">
                <a:latin typeface="Bookman Old Style" panose="02050604050505020204" pitchFamily="18" charset="0"/>
              </a:rPr>
              <a:t>Marco teórico </a:t>
            </a:r>
            <a:br>
              <a:rPr lang="es-EC" sz="7200" b="1" dirty="0">
                <a:latin typeface="Bookman Old Style" panose="02050604050505020204" pitchFamily="18" charset="0"/>
              </a:rPr>
            </a:br>
            <a:r>
              <a:rPr lang="es-EC" sz="7200" b="1" dirty="0">
                <a:latin typeface="Bookman Old Style" panose="02050604050505020204" pitchFamily="18" charset="0"/>
              </a:rPr>
              <a:t>y </a:t>
            </a:r>
            <a:br>
              <a:rPr lang="es-EC" sz="7200" b="1" dirty="0">
                <a:latin typeface="Bookman Old Style" panose="02050604050505020204" pitchFamily="18" charset="0"/>
              </a:rPr>
            </a:br>
            <a:r>
              <a:rPr lang="es-EC" sz="7200" b="1" dirty="0">
                <a:latin typeface="Bookman Old Style" panose="02050604050505020204" pitchFamily="18" charset="0"/>
              </a:rPr>
              <a:t>referencial</a:t>
            </a:r>
            <a:endParaRPr lang="en-US" sz="7200" b="1" dirty="0">
              <a:latin typeface="Bookman Old Style" panose="020506040505050202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C904151-D142-40BB-92FB-72E27F362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742" y="2319131"/>
            <a:ext cx="3355953" cy="242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14110"/>
      </p:ext>
    </p:extLst>
  </p:cSld>
  <p:clrMapOvr>
    <a:masterClrMapping/>
  </p:clrMapOvr>
  <p:transition spd="med" advClick="0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95702"/>
            <a:ext cx="12192000" cy="769441"/>
          </a:xfrm>
          <a:prstGeom prst="rect">
            <a:avLst/>
          </a:prstGeom>
          <a:solidFill>
            <a:schemeClr val="tx1">
              <a:alpha val="26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Teorías básicas</a:t>
            </a:r>
            <a:endParaRPr lang="es-ES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8" name="Rectángulo redondeado 4"/>
          <p:cNvSpPr/>
          <p:nvPr/>
        </p:nvSpPr>
        <p:spPr>
          <a:xfrm rot="20653642">
            <a:off x="-296553" y="1968901"/>
            <a:ext cx="2220686" cy="2642290"/>
          </a:xfrm>
          <a:custGeom>
            <a:avLst/>
            <a:gdLst>
              <a:gd name="connsiteX0" fmla="*/ 0 w 3011520"/>
              <a:gd name="connsiteY0" fmla="*/ 185229 h 1852292"/>
              <a:gd name="connsiteX1" fmla="*/ 185229 w 3011520"/>
              <a:gd name="connsiteY1" fmla="*/ 0 h 1852292"/>
              <a:gd name="connsiteX2" fmla="*/ 2826291 w 3011520"/>
              <a:gd name="connsiteY2" fmla="*/ 0 h 1852292"/>
              <a:gd name="connsiteX3" fmla="*/ 3011520 w 3011520"/>
              <a:gd name="connsiteY3" fmla="*/ 185229 h 1852292"/>
              <a:gd name="connsiteX4" fmla="*/ 3011520 w 3011520"/>
              <a:gd name="connsiteY4" fmla="*/ 1667063 h 1852292"/>
              <a:gd name="connsiteX5" fmla="*/ 2826291 w 3011520"/>
              <a:gd name="connsiteY5" fmla="*/ 1852292 h 1852292"/>
              <a:gd name="connsiteX6" fmla="*/ 185229 w 3011520"/>
              <a:gd name="connsiteY6" fmla="*/ 1852292 h 1852292"/>
              <a:gd name="connsiteX7" fmla="*/ 0 w 3011520"/>
              <a:gd name="connsiteY7" fmla="*/ 1667063 h 1852292"/>
              <a:gd name="connsiteX8" fmla="*/ 0 w 3011520"/>
              <a:gd name="connsiteY8" fmla="*/ 185229 h 1852292"/>
              <a:gd name="connsiteX0" fmla="*/ 0 w 3011520"/>
              <a:gd name="connsiteY0" fmla="*/ 185229 h 1852292"/>
              <a:gd name="connsiteX1" fmla="*/ 969001 w 3011520"/>
              <a:gd name="connsiteY1" fmla="*/ 91440 h 1852292"/>
              <a:gd name="connsiteX2" fmla="*/ 2826291 w 3011520"/>
              <a:gd name="connsiteY2" fmla="*/ 0 h 1852292"/>
              <a:gd name="connsiteX3" fmla="*/ 3011520 w 3011520"/>
              <a:gd name="connsiteY3" fmla="*/ 185229 h 1852292"/>
              <a:gd name="connsiteX4" fmla="*/ 3011520 w 3011520"/>
              <a:gd name="connsiteY4" fmla="*/ 1667063 h 1852292"/>
              <a:gd name="connsiteX5" fmla="*/ 2826291 w 3011520"/>
              <a:gd name="connsiteY5" fmla="*/ 1852292 h 1852292"/>
              <a:gd name="connsiteX6" fmla="*/ 185229 w 3011520"/>
              <a:gd name="connsiteY6" fmla="*/ 1852292 h 1852292"/>
              <a:gd name="connsiteX7" fmla="*/ 0 w 3011520"/>
              <a:gd name="connsiteY7" fmla="*/ 1667063 h 1852292"/>
              <a:gd name="connsiteX8" fmla="*/ 0 w 3011520"/>
              <a:gd name="connsiteY8" fmla="*/ 185229 h 1852292"/>
              <a:gd name="connsiteX0" fmla="*/ 0 w 3011520"/>
              <a:gd name="connsiteY0" fmla="*/ 185229 h 1852292"/>
              <a:gd name="connsiteX1" fmla="*/ 969001 w 3011520"/>
              <a:gd name="connsiteY1" fmla="*/ 91440 h 1852292"/>
              <a:gd name="connsiteX2" fmla="*/ 2826291 w 3011520"/>
              <a:gd name="connsiteY2" fmla="*/ 0 h 1852292"/>
              <a:gd name="connsiteX3" fmla="*/ 3011520 w 3011520"/>
              <a:gd name="connsiteY3" fmla="*/ 185229 h 1852292"/>
              <a:gd name="connsiteX4" fmla="*/ 3011520 w 3011520"/>
              <a:gd name="connsiteY4" fmla="*/ 1667063 h 1852292"/>
              <a:gd name="connsiteX5" fmla="*/ 2826291 w 3011520"/>
              <a:gd name="connsiteY5" fmla="*/ 1852292 h 1852292"/>
              <a:gd name="connsiteX6" fmla="*/ 185229 w 3011520"/>
              <a:gd name="connsiteY6" fmla="*/ 1852292 h 1852292"/>
              <a:gd name="connsiteX7" fmla="*/ 927463 w 3011520"/>
              <a:gd name="connsiteY7" fmla="*/ 1458058 h 1852292"/>
              <a:gd name="connsiteX8" fmla="*/ 0 w 3011520"/>
              <a:gd name="connsiteY8" fmla="*/ 185229 h 1852292"/>
              <a:gd name="connsiteX0" fmla="*/ 1129653 w 2834888"/>
              <a:gd name="connsiteY0" fmla="*/ 590177 h 1852292"/>
              <a:gd name="connsiteX1" fmla="*/ 792369 w 2834888"/>
              <a:gd name="connsiteY1" fmla="*/ 91440 h 1852292"/>
              <a:gd name="connsiteX2" fmla="*/ 2649659 w 2834888"/>
              <a:gd name="connsiteY2" fmla="*/ 0 h 1852292"/>
              <a:gd name="connsiteX3" fmla="*/ 2834888 w 2834888"/>
              <a:gd name="connsiteY3" fmla="*/ 185229 h 1852292"/>
              <a:gd name="connsiteX4" fmla="*/ 2834888 w 2834888"/>
              <a:gd name="connsiteY4" fmla="*/ 1667063 h 1852292"/>
              <a:gd name="connsiteX5" fmla="*/ 2649659 w 2834888"/>
              <a:gd name="connsiteY5" fmla="*/ 1852292 h 1852292"/>
              <a:gd name="connsiteX6" fmla="*/ 8597 w 2834888"/>
              <a:gd name="connsiteY6" fmla="*/ 1852292 h 1852292"/>
              <a:gd name="connsiteX7" fmla="*/ 750831 w 2834888"/>
              <a:gd name="connsiteY7" fmla="*/ 1458058 h 1852292"/>
              <a:gd name="connsiteX8" fmla="*/ 1129653 w 2834888"/>
              <a:gd name="connsiteY8" fmla="*/ 590177 h 1852292"/>
              <a:gd name="connsiteX0" fmla="*/ 1129653 w 2834888"/>
              <a:gd name="connsiteY0" fmla="*/ 590177 h 1852292"/>
              <a:gd name="connsiteX1" fmla="*/ 1066689 w 2834888"/>
              <a:gd name="connsiteY1" fmla="*/ 78377 h 1852292"/>
              <a:gd name="connsiteX2" fmla="*/ 2649659 w 2834888"/>
              <a:gd name="connsiteY2" fmla="*/ 0 h 1852292"/>
              <a:gd name="connsiteX3" fmla="*/ 2834888 w 2834888"/>
              <a:gd name="connsiteY3" fmla="*/ 185229 h 1852292"/>
              <a:gd name="connsiteX4" fmla="*/ 2834888 w 2834888"/>
              <a:gd name="connsiteY4" fmla="*/ 1667063 h 1852292"/>
              <a:gd name="connsiteX5" fmla="*/ 2649659 w 2834888"/>
              <a:gd name="connsiteY5" fmla="*/ 1852292 h 1852292"/>
              <a:gd name="connsiteX6" fmla="*/ 8597 w 2834888"/>
              <a:gd name="connsiteY6" fmla="*/ 1852292 h 1852292"/>
              <a:gd name="connsiteX7" fmla="*/ 750831 w 2834888"/>
              <a:gd name="connsiteY7" fmla="*/ 1458058 h 1852292"/>
              <a:gd name="connsiteX8" fmla="*/ 1129653 w 2834888"/>
              <a:gd name="connsiteY8" fmla="*/ 590177 h 1852292"/>
              <a:gd name="connsiteX0" fmla="*/ 1234156 w 2834888"/>
              <a:gd name="connsiteY0" fmla="*/ 668554 h 1852292"/>
              <a:gd name="connsiteX1" fmla="*/ 1066689 w 2834888"/>
              <a:gd name="connsiteY1" fmla="*/ 78377 h 1852292"/>
              <a:gd name="connsiteX2" fmla="*/ 2649659 w 2834888"/>
              <a:gd name="connsiteY2" fmla="*/ 0 h 1852292"/>
              <a:gd name="connsiteX3" fmla="*/ 2834888 w 2834888"/>
              <a:gd name="connsiteY3" fmla="*/ 185229 h 1852292"/>
              <a:gd name="connsiteX4" fmla="*/ 2834888 w 2834888"/>
              <a:gd name="connsiteY4" fmla="*/ 1667063 h 1852292"/>
              <a:gd name="connsiteX5" fmla="*/ 2649659 w 2834888"/>
              <a:gd name="connsiteY5" fmla="*/ 1852292 h 1852292"/>
              <a:gd name="connsiteX6" fmla="*/ 8597 w 2834888"/>
              <a:gd name="connsiteY6" fmla="*/ 1852292 h 1852292"/>
              <a:gd name="connsiteX7" fmla="*/ 750831 w 2834888"/>
              <a:gd name="connsiteY7" fmla="*/ 1458058 h 1852292"/>
              <a:gd name="connsiteX8" fmla="*/ 1234156 w 2834888"/>
              <a:gd name="connsiteY8" fmla="*/ 668554 h 1852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4888" h="1852292">
                <a:moveTo>
                  <a:pt x="1234156" y="668554"/>
                </a:moveTo>
                <a:cubicBezTo>
                  <a:pt x="1234156" y="566255"/>
                  <a:pt x="964390" y="78377"/>
                  <a:pt x="1066689" y="78377"/>
                </a:cubicBezTo>
                <a:cubicBezTo>
                  <a:pt x="1947043" y="78377"/>
                  <a:pt x="1769305" y="0"/>
                  <a:pt x="2649659" y="0"/>
                </a:cubicBezTo>
                <a:cubicBezTo>
                  <a:pt x="2751958" y="0"/>
                  <a:pt x="2834888" y="82930"/>
                  <a:pt x="2834888" y="185229"/>
                </a:cubicBezTo>
                <a:lnTo>
                  <a:pt x="2834888" y="1667063"/>
                </a:lnTo>
                <a:cubicBezTo>
                  <a:pt x="2834888" y="1769362"/>
                  <a:pt x="2751958" y="1852292"/>
                  <a:pt x="2649659" y="1852292"/>
                </a:cubicBezTo>
                <a:lnTo>
                  <a:pt x="8597" y="1852292"/>
                </a:lnTo>
                <a:cubicBezTo>
                  <a:pt x="-93702" y="1852292"/>
                  <a:pt x="750831" y="1560357"/>
                  <a:pt x="750831" y="1458058"/>
                </a:cubicBezTo>
                <a:lnTo>
                  <a:pt x="1234156" y="668554"/>
                </a:lnTo>
                <a:close/>
              </a:path>
            </a:pathLst>
          </a:custGeom>
          <a:blipFill rotWithShape="1">
            <a:blip r:embed="rId2"/>
            <a:srcRect/>
            <a:stretch>
              <a:fillRect l="-38219" r="-68807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3" name="Diagrama 2"/>
          <p:cNvGraphicFramePr/>
          <p:nvPr/>
        </p:nvGraphicFramePr>
        <p:xfrm>
          <a:off x="156756" y="865143"/>
          <a:ext cx="11612880" cy="52892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8"/>
          <a:srcRect l="79751" t="19375" r="7499" b="64196"/>
          <a:stretch/>
        </p:blipFill>
        <p:spPr>
          <a:xfrm>
            <a:off x="9562012" y="3788229"/>
            <a:ext cx="2207624" cy="171123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512" y="3788229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4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7A44FE5-DE14-4496-BB98-3639207C0235}"/>
              </a:ext>
            </a:extLst>
          </p:cNvPr>
          <p:cNvSpPr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chemeClr val="tx1">
              <a:alpha val="26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Teorías contemporáneas </a:t>
            </a:r>
            <a:endParaRPr lang="es-ES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Flecha derecha 2"/>
          <p:cNvSpPr/>
          <p:nvPr/>
        </p:nvSpPr>
        <p:spPr>
          <a:xfrm>
            <a:off x="418011" y="2847702"/>
            <a:ext cx="11312435" cy="120178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Rectángulo 3"/>
          <p:cNvSpPr/>
          <p:nvPr/>
        </p:nvSpPr>
        <p:spPr>
          <a:xfrm>
            <a:off x="457767" y="4165617"/>
            <a:ext cx="18943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b="1" dirty="0">
                <a:latin typeface="Bookman Old Style" panose="02050604050505020204" pitchFamily="18" charset="0"/>
                <a:ea typeface="Calibri" panose="020F0502020204030204" pitchFamily="34" charset="0"/>
              </a:rPr>
              <a:t>Teoría de  las expectativas </a:t>
            </a:r>
            <a:r>
              <a:rPr lang="es-EC" dirty="0">
                <a:latin typeface="Bookman Old Style" panose="02050604050505020204" pitchFamily="18" charset="0"/>
                <a:ea typeface="Calibri" panose="020F0502020204030204" pitchFamily="34" charset="0"/>
              </a:rPr>
              <a:t>Víctor Vroom 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634985" y="1696221"/>
            <a:ext cx="1894313" cy="1337626"/>
          </a:xfrm>
          <a:prstGeom prst="roundRect">
            <a:avLst>
              <a:gd name="adj" fmla="val 10000"/>
            </a:avLst>
          </a:prstGeom>
          <a:blipFill rotWithShape="1">
            <a:blip r:embed="rId2"/>
            <a:srcRect/>
            <a:stretch>
              <a:fillRect l="-2000" r="-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Rectángulo 5"/>
          <p:cNvSpPr/>
          <p:nvPr/>
        </p:nvSpPr>
        <p:spPr>
          <a:xfrm>
            <a:off x="3148346" y="1802766"/>
            <a:ext cx="23248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b="1" dirty="0">
                <a:latin typeface="Bookman Old Style" panose="02050604050505020204" pitchFamily="18" charset="0"/>
                <a:ea typeface="Calibri" panose="020F0502020204030204" pitchFamily="34" charset="0"/>
              </a:rPr>
              <a:t>Teoría del establecimiento de metas </a:t>
            </a:r>
          </a:p>
          <a:p>
            <a:pPr lvl="0"/>
            <a:r>
              <a:rPr lang="es-EC" dirty="0">
                <a:latin typeface="Bookman Old Style" panose="02050604050505020204" pitchFamily="18" charset="0"/>
                <a:ea typeface="Calibri" panose="020F0502020204030204" pitchFamily="34" charset="0"/>
              </a:rPr>
              <a:t>Edwin Locke </a:t>
            </a:r>
          </a:p>
        </p:txBody>
      </p:sp>
      <p:sp>
        <p:nvSpPr>
          <p:cNvPr id="8" name="Rectángulo 7"/>
          <p:cNvSpPr/>
          <p:nvPr/>
        </p:nvSpPr>
        <p:spPr>
          <a:xfrm>
            <a:off x="5808457" y="4304117"/>
            <a:ext cx="2403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b="1" dirty="0">
                <a:latin typeface="Bookman Old Style" panose="02050604050505020204" pitchFamily="18" charset="0"/>
                <a:ea typeface="Calibri" panose="020F0502020204030204" pitchFamily="34" charset="0"/>
              </a:rPr>
              <a:t>Teoría de equidad </a:t>
            </a:r>
          </a:p>
          <a:p>
            <a:pPr lvl="0"/>
            <a:r>
              <a:rPr lang="es-EC" dirty="0">
                <a:latin typeface="Bookman Old Style" panose="02050604050505020204" pitchFamily="18" charset="0"/>
                <a:ea typeface="Calibri" panose="020F0502020204030204" pitchFamily="34" charset="0"/>
              </a:rPr>
              <a:t>John Stacy Adams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5995971" y="1505212"/>
            <a:ext cx="1951459" cy="1545950"/>
          </a:xfrm>
          <a:prstGeom prst="roundRect">
            <a:avLst>
              <a:gd name="adj" fmla="val 10000"/>
            </a:avLst>
          </a:prstGeom>
          <a:blipFill rotWithShape="1">
            <a:blip r:embed="rId3"/>
            <a:srcRect/>
            <a:stretch>
              <a:fillRect l="-11000" r="-1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36107"/>
              <a:satOff val="-1645"/>
              <a:lumOff val="744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Rectángulo 9"/>
          <p:cNvSpPr/>
          <p:nvPr/>
        </p:nvSpPr>
        <p:spPr>
          <a:xfrm>
            <a:off x="8596544" y="1875240"/>
            <a:ext cx="24410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b="1" dirty="0">
                <a:latin typeface="Bookman Old Style" panose="02050604050505020204" pitchFamily="18" charset="0"/>
                <a:ea typeface="Calibri" panose="020F0502020204030204" pitchFamily="34" charset="0"/>
              </a:rPr>
              <a:t>Teoría de reforzamiento </a:t>
            </a:r>
            <a:r>
              <a:rPr lang="es-EC" dirty="0">
                <a:latin typeface="Bookman Old Style" panose="02050604050505020204" pitchFamily="18" charset="0"/>
                <a:ea typeface="Calibri" panose="020F0502020204030204" pitchFamily="34" charset="0"/>
              </a:rPr>
              <a:t>Burrhus Frederic</a:t>
            </a:r>
            <a:r>
              <a:rPr lang="es-EC" i="1" dirty="0">
                <a:latin typeface="Bookman Old Style" panose="02050604050505020204" pitchFamily="18" charset="0"/>
                <a:ea typeface="Calibri" panose="020F0502020204030204" pitchFamily="34" charset="0"/>
              </a:rPr>
              <a:t>k</a:t>
            </a:r>
            <a:r>
              <a:rPr lang="es-EC" dirty="0">
                <a:latin typeface="Bookman Old Style" panose="02050604050505020204" pitchFamily="18" charset="0"/>
                <a:ea typeface="Calibri" panose="020F0502020204030204" pitchFamily="34" charset="0"/>
              </a:rPr>
              <a:t> Skinner</a:t>
            </a:r>
          </a:p>
        </p:txBody>
      </p:sp>
      <p:sp>
        <p:nvSpPr>
          <p:cNvPr id="12" name="Elipse 11"/>
          <p:cNvSpPr/>
          <p:nvPr/>
        </p:nvSpPr>
        <p:spPr>
          <a:xfrm>
            <a:off x="1142599" y="3249717"/>
            <a:ext cx="397751" cy="39775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sp>
      <p:sp>
        <p:nvSpPr>
          <p:cNvPr id="13" name="Elipse 12"/>
          <p:cNvSpPr/>
          <p:nvPr/>
        </p:nvSpPr>
        <p:spPr>
          <a:xfrm>
            <a:off x="9637456" y="3269954"/>
            <a:ext cx="397751" cy="39775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sp>
      <p:sp>
        <p:nvSpPr>
          <p:cNvPr id="14" name="Elipse 13"/>
          <p:cNvSpPr/>
          <p:nvPr/>
        </p:nvSpPr>
        <p:spPr>
          <a:xfrm>
            <a:off x="6772824" y="3266996"/>
            <a:ext cx="397751" cy="39775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sp>
      <p:sp>
        <p:nvSpPr>
          <p:cNvPr id="15" name="Elipse 14"/>
          <p:cNvSpPr/>
          <p:nvPr/>
        </p:nvSpPr>
        <p:spPr>
          <a:xfrm>
            <a:off x="3637270" y="3285592"/>
            <a:ext cx="397751" cy="39775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sp>
      <p:pic>
        <p:nvPicPr>
          <p:cNvPr id="12290" name="Picture 2" descr="Resultado de imagen de talento humano imagenes verticales&quot;">
            <a:extLst>
              <a:ext uri="{FF2B5EF4-FFF2-40B4-BE49-F238E27FC236}">
                <a16:creationId xmlns:a16="http://schemas.microsoft.com/office/drawing/2014/main" id="{7EF9EB1D-F1F4-4C4E-857D-ED7749BDF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945" y="3843439"/>
            <a:ext cx="2137393" cy="213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Resultado de imagen de conducta en una empresa animados teoria de skinner&quot;">
            <a:extLst>
              <a:ext uri="{FF2B5EF4-FFF2-40B4-BE49-F238E27FC236}">
                <a16:creationId xmlns:a16="http://schemas.microsoft.com/office/drawing/2014/main" id="{B6A60C8F-62D0-430D-9089-1ECB64350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807" y="4127544"/>
            <a:ext cx="2403777" cy="1429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656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E4F4806F-91BD-4FC4-AA78-75DC2224AD58}"/>
              </a:ext>
            </a:extLst>
          </p:cNvPr>
          <p:cNvSpPr txBox="1"/>
          <p:nvPr/>
        </p:nvSpPr>
        <p:spPr>
          <a:xfrm>
            <a:off x="2927648" y="2016444"/>
            <a:ext cx="637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6F415D1F-C7D8-438A-9F69-D925F9C3F325}"/>
              </a:ext>
            </a:extLst>
          </p:cNvPr>
          <p:cNvGraphicFramePr/>
          <p:nvPr/>
        </p:nvGraphicFramePr>
        <p:xfrm>
          <a:off x="2598930" y="99436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253FF308-9379-42C4-ACFE-526EC9B8EC70}"/>
              </a:ext>
            </a:extLst>
          </p:cNvPr>
          <p:cNvSpPr txBox="1"/>
          <p:nvPr/>
        </p:nvSpPr>
        <p:spPr>
          <a:xfrm rot="21318931">
            <a:off x="3309938" y="2772730"/>
            <a:ext cx="4863699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Ni satisfecho  o  Ni insatisfecho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8F9D74D-838E-4647-A2A4-CEE3DFFB618E}"/>
              </a:ext>
            </a:extLst>
          </p:cNvPr>
          <p:cNvSpPr txBox="1"/>
          <p:nvPr/>
        </p:nvSpPr>
        <p:spPr>
          <a:xfrm>
            <a:off x="4996070" y="2113627"/>
            <a:ext cx="3490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Contribuyen para la satisfacción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7698979-7B19-4096-9690-156004B8EB62}"/>
              </a:ext>
            </a:extLst>
          </p:cNvPr>
          <p:cNvSpPr txBox="1"/>
          <p:nvPr/>
        </p:nvSpPr>
        <p:spPr>
          <a:xfrm>
            <a:off x="4535457" y="5169151"/>
            <a:ext cx="3643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Contribuyen para la insatisfacción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91B59A5-0ACF-4F3F-9E50-008C53D493FD}"/>
              </a:ext>
            </a:extLst>
          </p:cNvPr>
          <p:cNvSpPr txBox="1"/>
          <p:nvPr/>
        </p:nvSpPr>
        <p:spPr>
          <a:xfrm>
            <a:off x="8533931" y="1082576"/>
            <a:ext cx="19875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-Autorrealización </a:t>
            </a:r>
          </a:p>
          <a:p>
            <a:r>
              <a:rPr lang="es-EC" sz="16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-Reconocimientos</a:t>
            </a:r>
          </a:p>
          <a:p>
            <a:r>
              <a:rPr lang="es-EC" sz="16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-Promoción</a:t>
            </a:r>
          </a:p>
          <a:p>
            <a:r>
              <a:rPr lang="es-EC" sz="16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Abrir llave 20">
            <a:extLst>
              <a:ext uri="{FF2B5EF4-FFF2-40B4-BE49-F238E27FC236}">
                <a16:creationId xmlns:a16="http://schemas.microsoft.com/office/drawing/2014/main" id="{227B5D73-3853-4649-9D18-7733E857A125}"/>
              </a:ext>
            </a:extLst>
          </p:cNvPr>
          <p:cNvSpPr/>
          <p:nvPr/>
        </p:nvSpPr>
        <p:spPr>
          <a:xfrm>
            <a:off x="8181850" y="895125"/>
            <a:ext cx="513079" cy="1257691"/>
          </a:xfrm>
          <a:prstGeom prst="leftBrace">
            <a:avLst/>
          </a:prstGeom>
          <a:ln>
            <a:solidFill>
              <a:srgbClr val="33CC33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Cerrar llave 21">
            <a:extLst>
              <a:ext uri="{FF2B5EF4-FFF2-40B4-BE49-F238E27FC236}">
                <a16:creationId xmlns:a16="http://schemas.microsoft.com/office/drawing/2014/main" id="{770B83D7-A13E-4F1F-9589-6EC18CD6100E}"/>
              </a:ext>
            </a:extLst>
          </p:cNvPr>
          <p:cNvSpPr/>
          <p:nvPr/>
        </p:nvSpPr>
        <p:spPr>
          <a:xfrm>
            <a:off x="4219302" y="3412097"/>
            <a:ext cx="335541" cy="1834838"/>
          </a:xfrm>
          <a:prstGeom prst="righ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8DFE4C05-54B4-4FA1-89F3-EC1DFE656132}"/>
              </a:ext>
            </a:extLst>
          </p:cNvPr>
          <p:cNvSpPr txBox="1"/>
          <p:nvPr/>
        </p:nvSpPr>
        <p:spPr>
          <a:xfrm>
            <a:off x="1766541" y="3596376"/>
            <a:ext cx="258047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-</a:t>
            </a:r>
            <a:r>
              <a:rPr lang="es-EC" sz="16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Sueldos y beneficios </a:t>
            </a:r>
          </a:p>
          <a:p>
            <a:r>
              <a:rPr lang="es-EC" sz="16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-Políticas del a institución  </a:t>
            </a:r>
          </a:p>
          <a:p>
            <a:r>
              <a:rPr lang="es-EC" sz="16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-Relaciones laborales</a:t>
            </a:r>
          </a:p>
          <a:p>
            <a:r>
              <a:rPr lang="es-EC" sz="16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-Condiciones laborales</a:t>
            </a:r>
          </a:p>
          <a:p>
            <a:r>
              <a:rPr lang="es-EC" sz="16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Entre otros 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E4AEADA9-4691-4A0A-95F7-8C27391092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3162" y="2159794"/>
            <a:ext cx="1778544" cy="1784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CA173775-8660-4DD3-819E-977EE18DEA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4930" y="4211275"/>
            <a:ext cx="1742064" cy="1537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6AF75BF-9FD6-4B3F-B937-110E3C8F7E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3601" y="1024238"/>
            <a:ext cx="1515197" cy="8264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4264969-A169-4AF2-A9DB-698ADB23A20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0521"/>
          <a:stretch/>
        </p:blipFill>
        <p:spPr>
          <a:xfrm>
            <a:off x="596921" y="1736896"/>
            <a:ext cx="1201890" cy="11849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F1AEB6B-DF3F-46AB-94D6-C573C5424F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8045" y="3686207"/>
            <a:ext cx="1230057" cy="914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Rectángulo 17"/>
          <p:cNvSpPr/>
          <p:nvPr/>
        </p:nvSpPr>
        <p:spPr>
          <a:xfrm>
            <a:off x="0" y="36358"/>
            <a:ext cx="12192000" cy="769441"/>
          </a:xfrm>
          <a:prstGeom prst="rect">
            <a:avLst/>
          </a:prstGeom>
          <a:solidFill>
            <a:schemeClr val="tx1">
              <a:alpha val="26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	 </a:t>
            </a:r>
            <a:r>
              <a:rPr lang="es-E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Teoría de los dos factores (Frederick Herzberg)</a:t>
            </a:r>
            <a:endParaRPr lang="es-ES" b="1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glow rad="101600">
                  <a:srgbClr val="9BBB59">
                    <a:satMod val="175000"/>
                    <a:alpha val="40000"/>
                  </a:srgbClr>
                </a:glow>
                <a:outerShdw dist="38100" dir="2700000" algn="bl" rotWithShape="0">
                  <a:srgbClr val="4BACC6"/>
                </a:outerShdw>
              </a:effectLst>
              <a:latin typeface="Bookman Old Style" panose="02050604050505020204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419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curtains"/>
      </p:transition>
    </mc:Choice>
    <mc:Fallback xmlns="">
      <p:transition spd="slow" advClick="0">
        <p:fade/>
      </p:transition>
    </mc:Fallback>
  </mc:AlternateContent>
</p:sld>
</file>

<file path=ppt/theme/theme1.xml><?xml version="1.0" encoding="utf-8"?>
<a:theme xmlns:a="http://schemas.openxmlformats.org/drawingml/2006/main" name="ESP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30421</TotalTime>
  <Words>1435</Words>
  <Application>Microsoft Office PowerPoint</Application>
  <PresentationFormat>Panorámica</PresentationFormat>
  <Paragraphs>373</Paragraphs>
  <Slides>36</Slides>
  <Notes>4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4" baseType="lpstr">
      <vt:lpstr>Arial</vt:lpstr>
      <vt:lpstr>Bookman Old Style</vt:lpstr>
      <vt:lpstr>Calibri</vt:lpstr>
      <vt:lpstr>Cambria Math</vt:lpstr>
      <vt:lpstr>Century Gothic</vt:lpstr>
      <vt:lpstr>Symbol</vt:lpstr>
      <vt:lpstr>ESPE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Marco teórico  y  referencial</vt:lpstr>
      <vt:lpstr>Presentación de PowerPoint</vt:lpstr>
      <vt:lpstr>Presentación de PowerPoint</vt:lpstr>
      <vt:lpstr>Presentación de PowerPoint</vt:lpstr>
      <vt:lpstr>Presentación de PowerPoint</vt:lpstr>
      <vt:lpstr>Metodología  de la investigación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Resultados</vt:lpstr>
      <vt:lpstr>Presentación de PowerPoint</vt:lpstr>
      <vt:lpstr>Presentación de PowerPoint</vt:lpstr>
      <vt:lpstr>Análisis cualitativo</vt:lpstr>
      <vt:lpstr>Presentación de PowerPoint</vt:lpstr>
      <vt:lpstr>Los objetos de la UH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Propuesta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Ingrid Viera Silva</dc:creator>
  <cp:lastModifiedBy>VANESA</cp:lastModifiedBy>
  <cp:revision>963</cp:revision>
  <dcterms:created xsi:type="dcterms:W3CDTF">2018-04-04T17:37:17Z</dcterms:created>
  <dcterms:modified xsi:type="dcterms:W3CDTF">2020-02-04T13:04:26Z</dcterms:modified>
</cp:coreProperties>
</file>