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25.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26.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27.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28.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29.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30.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31.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32.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33.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34.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35.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36.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37.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38.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39.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40.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41.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42.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43.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44.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notesSlides/notesSlide45.xml" ContentType="application/vnd.openxmlformats-officedocument.presentationml.notesSlide+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46.xml" ContentType="application/vnd.openxmlformats-officedocument.presentationml.notesSl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notesSlides/notesSlide47.xml" ContentType="application/vnd.openxmlformats-officedocument.presentationml.notesSlide+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48.xml" ContentType="application/vnd.openxmlformats-officedocument.presentationml.notesSl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5" r:id="rId1"/>
  </p:sldMasterIdLst>
  <p:notesMasterIdLst>
    <p:notesMasterId r:id="rId73"/>
  </p:notesMasterIdLst>
  <p:sldIdLst>
    <p:sldId id="256" r:id="rId2"/>
    <p:sldId id="257" r:id="rId3"/>
    <p:sldId id="258" r:id="rId4"/>
    <p:sldId id="261" r:id="rId5"/>
    <p:sldId id="431" r:id="rId6"/>
    <p:sldId id="432" r:id="rId7"/>
    <p:sldId id="433" r:id="rId8"/>
    <p:sldId id="434" r:id="rId9"/>
    <p:sldId id="435" r:id="rId10"/>
    <p:sldId id="436" r:id="rId11"/>
    <p:sldId id="437" r:id="rId12"/>
    <p:sldId id="438" r:id="rId13"/>
    <p:sldId id="312" r:id="rId14"/>
    <p:sldId id="389" r:id="rId15"/>
    <p:sldId id="385" r:id="rId16"/>
    <p:sldId id="386" r:id="rId17"/>
    <p:sldId id="384" r:id="rId18"/>
    <p:sldId id="387" r:id="rId19"/>
    <p:sldId id="388" r:id="rId20"/>
    <p:sldId id="443" r:id="rId21"/>
    <p:sldId id="318" r:id="rId22"/>
    <p:sldId id="269" r:id="rId23"/>
    <p:sldId id="439" r:id="rId24"/>
    <p:sldId id="440" r:id="rId25"/>
    <p:sldId id="289" r:id="rId26"/>
    <p:sldId id="316" r:id="rId27"/>
    <p:sldId id="317" r:id="rId28"/>
    <p:sldId id="398" r:id="rId29"/>
    <p:sldId id="399" r:id="rId30"/>
    <p:sldId id="321" r:id="rId31"/>
    <p:sldId id="400" r:id="rId32"/>
    <p:sldId id="322" r:id="rId33"/>
    <p:sldId id="401" r:id="rId34"/>
    <p:sldId id="268" r:id="rId35"/>
    <p:sldId id="323" r:id="rId36"/>
    <p:sldId id="369" r:id="rId37"/>
    <p:sldId id="450" r:id="rId38"/>
    <p:sldId id="324" r:id="rId39"/>
    <p:sldId id="326" r:id="rId40"/>
    <p:sldId id="457" r:id="rId41"/>
    <p:sldId id="458" r:id="rId42"/>
    <p:sldId id="459" r:id="rId43"/>
    <p:sldId id="460" r:id="rId44"/>
    <p:sldId id="341" r:id="rId45"/>
    <p:sldId id="405" r:id="rId46"/>
    <p:sldId id="340" r:id="rId47"/>
    <p:sldId id="346" r:id="rId48"/>
    <p:sldId id="452" r:id="rId49"/>
    <p:sldId id="403" r:id="rId50"/>
    <p:sldId id="461" r:id="rId51"/>
    <p:sldId id="348" r:id="rId52"/>
    <p:sldId id="404" r:id="rId53"/>
    <p:sldId id="291" r:id="rId54"/>
    <p:sldId id="442" r:id="rId55"/>
    <p:sldId id="351" r:id="rId56"/>
    <p:sldId id="332" r:id="rId57"/>
    <p:sldId id="330" r:id="rId58"/>
    <p:sldId id="377" r:id="rId59"/>
    <p:sldId id="333" r:id="rId60"/>
    <p:sldId id="378" r:id="rId61"/>
    <p:sldId id="334" r:id="rId62"/>
    <p:sldId id="379" r:id="rId63"/>
    <p:sldId id="335" r:id="rId64"/>
    <p:sldId id="380" r:id="rId65"/>
    <p:sldId id="381" r:id="rId66"/>
    <p:sldId id="397" r:id="rId67"/>
    <p:sldId id="331" r:id="rId68"/>
    <p:sldId id="394" r:id="rId69"/>
    <p:sldId id="395" r:id="rId70"/>
    <p:sldId id="396" r:id="rId71"/>
    <p:sldId id="299"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24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25" autoAdjust="0"/>
    <p:restoredTop sz="96404" autoAdjust="0"/>
  </p:normalViewPr>
  <p:slideViewPr>
    <p:cSldViewPr snapToGrid="0">
      <p:cViewPr>
        <p:scale>
          <a:sx n="66" d="100"/>
          <a:sy n="66" d="100"/>
        </p:scale>
        <p:origin x="1680" y="9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E289F0-8D79-4421-A033-7737D444E0DD}" type="doc">
      <dgm:prSet loTypeId="urn:microsoft.com/office/officeart/2008/layout/NameandTitleOrganizationalChart" loCatId="hierarchy" qsTypeId="urn:microsoft.com/office/officeart/2005/8/quickstyle/simple1" qsCatId="simple" csTypeId="urn:microsoft.com/office/officeart/2005/8/colors/accent2_1" csCatId="accent2" phldr="1"/>
      <dgm:spPr/>
      <dgm:t>
        <a:bodyPr/>
        <a:lstStyle/>
        <a:p>
          <a:endParaRPr lang="es-MX"/>
        </a:p>
      </dgm:t>
    </dgm:pt>
    <dgm:pt modelId="{121744A1-A352-482A-8B58-1230139BD8FE}">
      <dgm:prSet phldrT="[Texto]"/>
      <dgm:spPr>
        <a:solidFill>
          <a:schemeClr val="bg1"/>
        </a:solidFill>
      </dgm:spPr>
      <dgm:t>
        <a:bodyPr/>
        <a:lstStyle/>
        <a:p>
          <a:r>
            <a:rPr lang="es-EC" dirty="0" smtClean="0"/>
            <a:t>Retinopatía Diabética</a:t>
          </a:r>
          <a:endParaRPr lang="es-MX" dirty="0"/>
        </a:p>
      </dgm:t>
    </dgm:pt>
    <dgm:pt modelId="{92E7BBA2-E231-4975-BB14-EFD9AC2919E7}" type="parTrans" cxnId="{3294B429-E144-4B9A-AE1F-8DB712245460}">
      <dgm:prSet/>
      <dgm:spPr/>
      <dgm:t>
        <a:bodyPr/>
        <a:lstStyle/>
        <a:p>
          <a:endParaRPr lang="es-MX"/>
        </a:p>
      </dgm:t>
    </dgm:pt>
    <dgm:pt modelId="{F34ACAB9-FC81-4CEE-B4E9-5D99A732C6C5}" type="sibTrans" cxnId="{3294B429-E144-4B9A-AE1F-8DB712245460}">
      <dgm:prSet/>
      <dgm:spPr/>
      <dgm:t>
        <a:bodyPr/>
        <a:lstStyle/>
        <a:p>
          <a:r>
            <a:rPr lang="es-MX" dirty="0" smtClean="0"/>
            <a:t>Patología</a:t>
          </a:r>
          <a:endParaRPr lang="es-MX" dirty="0"/>
        </a:p>
      </dgm:t>
    </dgm:pt>
    <dgm:pt modelId="{74A76E14-7120-48CA-81D6-214AF35CE37D}">
      <dgm:prSet phldrT="[Texto]"/>
      <dgm:spPr>
        <a:solidFill>
          <a:schemeClr val="bg1"/>
        </a:solidFill>
      </dgm:spPr>
      <dgm:t>
        <a:bodyPr/>
        <a:lstStyle/>
        <a:p>
          <a:r>
            <a:rPr lang="es-EC" dirty="0" smtClean="0"/>
            <a:t>No Proliferativa (RDNP) </a:t>
          </a:r>
          <a:endParaRPr lang="es-MX" dirty="0"/>
        </a:p>
      </dgm:t>
    </dgm:pt>
    <dgm:pt modelId="{85999C94-89EC-4DDE-A35A-8C82A572575A}" type="parTrans" cxnId="{3AAFC818-DBF9-4EBE-8358-D18AF01EB418}">
      <dgm:prSet/>
      <dgm:spPr/>
      <dgm:t>
        <a:bodyPr/>
        <a:lstStyle/>
        <a:p>
          <a:endParaRPr lang="es-MX"/>
        </a:p>
      </dgm:t>
    </dgm:pt>
    <dgm:pt modelId="{94E52FB2-5F1B-43F6-A6CF-97727444EDE1}" type="sibTrans" cxnId="{3AAFC818-DBF9-4EBE-8358-D18AF01EB418}">
      <dgm:prSet/>
      <dgm:spPr/>
      <dgm:t>
        <a:bodyPr/>
        <a:lstStyle/>
        <a:p>
          <a:r>
            <a:rPr lang="es-MX" dirty="0" smtClean="0"/>
            <a:t>Etapa temprana</a:t>
          </a:r>
          <a:endParaRPr lang="es-MX" dirty="0"/>
        </a:p>
      </dgm:t>
    </dgm:pt>
    <dgm:pt modelId="{535C6237-C551-443B-B077-9D53E7A6CAD1}">
      <dgm:prSet phldrT="[Texto]"/>
      <dgm:spPr/>
      <dgm:t>
        <a:bodyPr/>
        <a:lstStyle/>
        <a:p>
          <a:r>
            <a:rPr lang="es-EC" dirty="0" smtClean="0"/>
            <a:t>Proliferativa (RDP) </a:t>
          </a:r>
          <a:endParaRPr lang="es-MX" dirty="0"/>
        </a:p>
      </dgm:t>
    </dgm:pt>
    <dgm:pt modelId="{5DCBCC27-320A-43D8-965D-664E4F2A3A89}" type="parTrans" cxnId="{9A600710-C0C9-4CD7-B1BF-34EEAA592642}">
      <dgm:prSet/>
      <dgm:spPr/>
      <dgm:t>
        <a:bodyPr/>
        <a:lstStyle/>
        <a:p>
          <a:endParaRPr lang="es-MX"/>
        </a:p>
      </dgm:t>
    </dgm:pt>
    <dgm:pt modelId="{7692CD74-E7E0-4226-8816-8E2D80DCA7CF}" type="sibTrans" cxnId="{9A600710-C0C9-4CD7-B1BF-34EEAA592642}">
      <dgm:prSet/>
      <dgm:spPr/>
      <dgm:t>
        <a:bodyPr/>
        <a:lstStyle/>
        <a:p>
          <a:r>
            <a:rPr lang="es-MX" dirty="0" smtClean="0"/>
            <a:t>Etapa  avanzada</a:t>
          </a:r>
          <a:endParaRPr lang="es-MX" dirty="0"/>
        </a:p>
      </dgm:t>
    </dgm:pt>
    <dgm:pt modelId="{C0550DB1-C1DB-4FE4-B67B-AD628F332DC4}">
      <dgm:prSet phldrT="[Texto]"/>
      <dgm:spPr/>
      <dgm:t>
        <a:bodyPr/>
        <a:lstStyle/>
        <a:p>
          <a:r>
            <a:rPr lang="es-EC" dirty="0" smtClean="0"/>
            <a:t>Perdida de la Visión </a:t>
          </a:r>
          <a:endParaRPr lang="es-MX" dirty="0"/>
        </a:p>
      </dgm:t>
    </dgm:pt>
    <dgm:pt modelId="{743CDB4A-A8EE-4D51-B9D2-716573564190}" type="parTrans" cxnId="{03AE457F-B455-451E-990A-28CEB5D8D432}">
      <dgm:prSet/>
      <dgm:spPr/>
      <dgm:t>
        <a:bodyPr/>
        <a:lstStyle/>
        <a:p>
          <a:endParaRPr lang="es-MX"/>
        </a:p>
      </dgm:t>
    </dgm:pt>
    <dgm:pt modelId="{4FF4A385-CEC7-4E8F-8B66-874456DA1F11}" type="sibTrans" cxnId="{03AE457F-B455-451E-990A-28CEB5D8D432}">
      <dgm:prSet/>
      <dgm:spPr/>
      <dgm:t>
        <a:bodyPr/>
        <a:lstStyle/>
        <a:p>
          <a:r>
            <a:rPr lang="es-MX" dirty="0" smtClean="0"/>
            <a:t>Crecimiento de nuevos vasos sanguíneos frágiles </a:t>
          </a:r>
          <a:endParaRPr lang="es-MX" dirty="0"/>
        </a:p>
      </dgm:t>
    </dgm:pt>
    <dgm:pt modelId="{775175D8-224C-454D-8F4F-AECABBD0C687}">
      <dgm:prSet phldrT="[Texto]"/>
      <dgm:spPr/>
      <dgm:t>
        <a:bodyPr/>
        <a:lstStyle/>
        <a:p>
          <a:r>
            <a:rPr lang="es-MX" dirty="0" smtClean="0"/>
            <a:t>Moderada</a:t>
          </a:r>
          <a:endParaRPr lang="es-MX" dirty="0"/>
        </a:p>
      </dgm:t>
    </dgm:pt>
    <dgm:pt modelId="{A6A2E289-8314-4ED0-AD6C-6FB8924AA1E9}" type="parTrans" cxnId="{FEA887DA-05FB-43AE-8A61-11B0321195FF}">
      <dgm:prSet/>
      <dgm:spPr/>
      <dgm:t>
        <a:bodyPr/>
        <a:lstStyle/>
        <a:p>
          <a:endParaRPr lang="es-ES"/>
        </a:p>
      </dgm:t>
    </dgm:pt>
    <dgm:pt modelId="{F63613F2-E7D9-4F71-9AA2-CBDBECE9D2C3}" type="sibTrans" cxnId="{FEA887DA-05FB-43AE-8A61-11B0321195FF}">
      <dgm:prSet/>
      <dgm:spPr/>
      <dgm:t>
        <a:bodyPr/>
        <a:lstStyle/>
        <a:p>
          <a:r>
            <a:rPr lang="es-ES" dirty="0" smtClean="0"/>
            <a:t>Obstrucción de vasos sanguíneos</a:t>
          </a:r>
          <a:endParaRPr lang="es-ES" dirty="0"/>
        </a:p>
      </dgm:t>
    </dgm:pt>
    <dgm:pt modelId="{B1EB806E-50AF-4310-8AB3-0504CAE8A01E}">
      <dgm:prSet phldrT="[Texto]"/>
      <dgm:spPr/>
      <dgm:t>
        <a:bodyPr/>
        <a:lstStyle/>
        <a:p>
          <a:r>
            <a:rPr lang="es-MX" dirty="0" smtClean="0"/>
            <a:t>Severa</a:t>
          </a:r>
          <a:endParaRPr lang="es-MX" dirty="0"/>
        </a:p>
      </dgm:t>
    </dgm:pt>
    <dgm:pt modelId="{F5BF9DFA-6A0A-4F59-A51F-3A9304816FB7}" type="parTrans" cxnId="{63BD056A-1E64-4470-8DBE-D70E4EBB3B90}">
      <dgm:prSet/>
      <dgm:spPr/>
      <dgm:t>
        <a:bodyPr/>
        <a:lstStyle/>
        <a:p>
          <a:endParaRPr lang="es-ES"/>
        </a:p>
      </dgm:t>
    </dgm:pt>
    <dgm:pt modelId="{BA3BA949-76A1-4BE5-A087-CFB1B80C4866}" type="sibTrans" cxnId="{63BD056A-1E64-4470-8DBE-D70E4EBB3B90}">
      <dgm:prSet/>
      <dgm:spPr/>
      <dgm:t>
        <a:bodyPr/>
        <a:lstStyle/>
        <a:p>
          <a:r>
            <a:rPr lang="es-ES" dirty="0" smtClean="0"/>
            <a:t>Bloqueo de vasos sanguíneos</a:t>
          </a:r>
          <a:endParaRPr lang="es-ES" dirty="0"/>
        </a:p>
      </dgm:t>
    </dgm:pt>
    <dgm:pt modelId="{8555C0D0-2170-44AE-B09F-12AB2E77BAF1}">
      <dgm:prSet phldrT="[Texto]"/>
      <dgm:spPr/>
      <dgm:t>
        <a:bodyPr/>
        <a:lstStyle/>
        <a:p>
          <a:r>
            <a:rPr lang="es-EC" dirty="0" smtClean="0"/>
            <a:t>Leve</a:t>
          </a:r>
          <a:endParaRPr lang="es-MX" dirty="0"/>
        </a:p>
      </dgm:t>
    </dgm:pt>
    <dgm:pt modelId="{C735759C-E754-42B5-9E1F-F0B21605AAC0}" type="sibTrans" cxnId="{E3CC8DC3-626E-4C25-8298-7009A94F81DE}">
      <dgm:prSet/>
      <dgm:spPr/>
      <dgm:t>
        <a:bodyPr/>
        <a:lstStyle/>
        <a:p>
          <a:r>
            <a:rPr lang="es-MX" dirty="0" smtClean="0"/>
            <a:t>Inflamación de vasos sanguíneos </a:t>
          </a:r>
          <a:endParaRPr lang="es-MX" dirty="0"/>
        </a:p>
      </dgm:t>
    </dgm:pt>
    <dgm:pt modelId="{92F87BB1-9752-4C72-98AD-444FCF975C46}" type="parTrans" cxnId="{E3CC8DC3-626E-4C25-8298-7009A94F81DE}">
      <dgm:prSet/>
      <dgm:spPr/>
      <dgm:t>
        <a:bodyPr/>
        <a:lstStyle/>
        <a:p>
          <a:endParaRPr lang="es-MX"/>
        </a:p>
      </dgm:t>
    </dgm:pt>
    <dgm:pt modelId="{D9E40C41-0BF6-407E-8914-A25662C91365}" type="pres">
      <dgm:prSet presAssocID="{CFE289F0-8D79-4421-A033-7737D444E0DD}" presName="hierChild1" presStyleCnt="0">
        <dgm:presLayoutVars>
          <dgm:orgChart val="1"/>
          <dgm:chPref val="1"/>
          <dgm:dir/>
          <dgm:animOne val="branch"/>
          <dgm:animLvl val="lvl"/>
          <dgm:resizeHandles/>
        </dgm:presLayoutVars>
      </dgm:prSet>
      <dgm:spPr/>
      <dgm:t>
        <a:bodyPr/>
        <a:lstStyle/>
        <a:p>
          <a:endParaRPr lang="es-ES"/>
        </a:p>
      </dgm:t>
    </dgm:pt>
    <dgm:pt modelId="{309FC324-B86A-41EF-A00A-4111F2B5DD35}" type="pres">
      <dgm:prSet presAssocID="{121744A1-A352-482A-8B58-1230139BD8FE}" presName="hierRoot1" presStyleCnt="0">
        <dgm:presLayoutVars>
          <dgm:hierBranch val="init"/>
        </dgm:presLayoutVars>
      </dgm:prSet>
      <dgm:spPr/>
    </dgm:pt>
    <dgm:pt modelId="{89EED101-39E4-4CDC-9306-0DA5B2A3F8D9}" type="pres">
      <dgm:prSet presAssocID="{121744A1-A352-482A-8B58-1230139BD8FE}" presName="rootComposite1" presStyleCnt="0"/>
      <dgm:spPr/>
    </dgm:pt>
    <dgm:pt modelId="{B67A1A9B-D569-499F-AA5D-E9D88FFF0C43}" type="pres">
      <dgm:prSet presAssocID="{121744A1-A352-482A-8B58-1230139BD8FE}" presName="rootText1" presStyleLbl="node0" presStyleIdx="0" presStyleCnt="1">
        <dgm:presLayoutVars>
          <dgm:chMax/>
          <dgm:chPref val="3"/>
        </dgm:presLayoutVars>
      </dgm:prSet>
      <dgm:spPr/>
      <dgm:t>
        <a:bodyPr/>
        <a:lstStyle/>
        <a:p>
          <a:endParaRPr lang="es-ES"/>
        </a:p>
      </dgm:t>
    </dgm:pt>
    <dgm:pt modelId="{43F7F468-2173-43F6-BDC2-EA35B438BAE4}" type="pres">
      <dgm:prSet presAssocID="{121744A1-A352-482A-8B58-1230139BD8FE}" presName="titleText1" presStyleLbl="fgAcc0" presStyleIdx="0" presStyleCnt="1">
        <dgm:presLayoutVars>
          <dgm:chMax val="0"/>
          <dgm:chPref val="0"/>
        </dgm:presLayoutVars>
      </dgm:prSet>
      <dgm:spPr/>
      <dgm:t>
        <a:bodyPr/>
        <a:lstStyle/>
        <a:p>
          <a:endParaRPr lang="es-ES"/>
        </a:p>
      </dgm:t>
    </dgm:pt>
    <dgm:pt modelId="{5DF3A54A-6389-4DA2-8B12-78F3FB4A64CB}" type="pres">
      <dgm:prSet presAssocID="{121744A1-A352-482A-8B58-1230139BD8FE}" presName="rootConnector1" presStyleLbl="node1" presStyleIdx="0" presStyleCnt="6"/>
      <dgm:spPr/>
      <dgm:t>
        <a:bodyPr/>
        <a:lstStyle/>
        <a:p>
          <a:endParaRPr lang="es-ES"/>
        </a:p>
      </dgm:t>
    </dgm:pt>
    <dgm:pt modelId="{8125EE92-A81C-4DFF-987D-66C44A8B7A87}" type="pres">
      <dgm:prSet presAssocID="{121744A1-A352-482A-8B58-1230139BD8FE}" presName="hierChild2" presStyleCnt="0"/>
      <dgm:spPr/>
    </dgm:pt>
    <dgm:pt modelId="{6DD570FE-A6DA-4E34-B558-CEDCBCC2038C}" type="pres">
      <dgm:prSet presAssocID="{85999C94-89EC-4DDE-A35A-8C82A572575A}" presName="Name37" presStyleLbl="parChTrans1D2" presStyleIdx="0" presStyleCnt="2"/>
      <dgm:spPr/>
      <dgm:t>
        <a:bodyPr/>
        <a:lstStyle/>
        <a:p>
          <a:endParaRPr lang="es-ES"/>
        </a:p>
      </dgm:t>
    </dgm:pt>
    <dgm:pt modelId="{758F4060-1BE2-4529-8A5F-3B6E31B12150}" type="pres">
      <dgm:prSet presAssocID="{74A76E14-7120-48CA-81D6-214AF35CE37D}" presName="hierRoot2" presStyleCnt="0">
        <dgm:presLayoutVars>
          <dgm:hierBranch val="init"/>
        </dgm:presLayoutVars>
      </dgm:prSet>
      <dgm:spPr/>
    </dgm:pt>
    <dgm:pt modelId="{BFC2FE1E-A79C-43F4-B1AA-124C3357C603}" type="pres">
      <dgm:prSet presAssocID="{74A76E14-7120-48CA-81D6-214AF35CE37D}" presName="rootComposite" presStyleCnt="0"/>
      <dgm:spPr/>
    </dgm:pt>
    <dgm:pt modelId="{E2544CA6-A57D-497F-92EE-EBDA2CAE9858}" type="pres">
      <dgm:prSet presAssocID="{74A76E14-7120-48CA-81D6-214AF35CE37D}" presName="rootText" presStyleLbl="node1" presStyleIdx="0" presStyleCnt="6">
        <dgm:presLayoutVars>
          <dgm:chMax/>
          <dgm:chPref val="3"/>
        </dgm:presLayoutVars>
      </dgm:prSet>
      <dgm:spPr/>
      <dgm:t>
        <a:bodyPr/>
        <a:lstStyle/>
        <a:p>
          <a:endParaRPr lang="es-ES"/>
        </a:p>
      </dgm:t>
    </dgm:pt>
    <dgm:pt modelId="{3D354CED-35B3-4837-8524-E5C385EC05A4}" type="pres">
      <dgm:prSet presAssocID="{74A76E14-7120-48CA-81D6-214AF35CE37D}" presName="titleText2" presStyleLbl="fgAcc1" presStyleIdx="0" presStyleCnt="6">
        <dgm:presLayoutVars>
          <dgm:chMax val="0"/>
          <dgm:chPref val="0"/>
        </dgm:presLayoutVars>
      </dgm:prSet>
      <dgm:spPr/>
      <dgm:t>
        <a:bodyPr/>
        <a:lstStyle/>
        <a:p>
          <a:endParaRPr lang="es-ES"/>
        </a:p>
      </dgm:t>
    </dgm:pt>
    <dgm:pt modelId="{9D673648-8011-44DE-823D-A88BE82513E0}" type="pres">
      <dgm:prSet presAssocID="{74A76E14-7120-48CA-81D6-214AF35CE37D}" presName="rootConnector" presStyleLbl="node2" presStyleIdx="0" presStyleCnt="0"/>
      <dgm:spPr/>
      <dgm:t>
        <a:bodyPr/>
        <a:lstStyle/>
        <a:p>
          <a:endParaRPr lang="es-ES"/>
        </a:p>
      </dgm:t>
    </dgm:pt>
    <dgm:pt modelId="{D0291FB4-F418-4474-AA94-1A688A9CDE2B}" type="pres">
      <dgm:prSet presAssocID="{74A76E14-7120-48CA-81D6-214AF35CE37D}" presName="hierChild4" presStyleCnt="0"/>
      <dgm:spPr/>
    </dgm:pt>
    <dgm:pt modelId="{873102C2-CEAD-4906-8139-223FE0255A2E}" type="pres">
      <dgm:prSet presAssocID="{92F87BB1-9752-4C72-98AD-444FCF975C46}" presName="Name37" presStyleLbl="parChTrans1D3" presStyleIdx="0" presStyleCnt="4"/>
      <dgm:spPr/>
      <dgm:t>
        <a:bodyPr/>
        <a:lstStyle/>
        <a:p>
          <a:endParaRPr lang="es-ES"/>
        </a:p>
      </dgm:t>
    </dgm:pt>
    <dgm:pt modelId="{C1926335-1039-4905-B436-3024782B9E7F}" type="pres">
      <dgm:prSet presAssocID="{8555C0D0-2170-44AE-B09F-12AB2E77BAF1}" presName="hierRoot2" presStyleCnt="0">
        <dgm:presLayoutVars>
          <dgm:hierBranch val="init"/>
        </dgm:presLayoutVars>
      </dgm:prSet>
      <dgm:spPr/>
    </dgm:pt>
    <dgm:pt modelId="{EAB64125-231C-47E0-85EE-87C9859CA525}" type="pres">
      <dgm:prSet presAssocID="{8555C0D0-2170-44AE-B09F-12AB2E77BAF1}" presName="rootComposite" presStyleCnt="0"/>
      <dgm:spPr/>
    </dgm:pt>
    <dgm:pt modelId="{EB67963A-CA50-4391-B52C-D6D538B2668A}" type="pres">
      <dgm:prSet presAssocID="{8555C0D0-2170-44AE-B09F-12AB2E77BAF1}" presName="rootText" presStyleLbl="node1" presStyleIdx="1" presStyleCnt="6">
        <dgm:presLayoutVars>
          <dgm:chMax/>
          <dgm:chPref val="3"/>
        </dgm:presLayoutVars>
      </dgm:prSet>
      <dgm:spPr/>
      <dgm:t>
        <a:bodyPr/>
        <a:lstStyle/>
        <a:p>
          <a:endParaRPr lang="es-ES"/>
        </a:p>
      </dgm:t>
    </dgm:pt>
    <dgm:pt modelId="{8D00DAA6-AECF-4361-80DF-2C0697E4080F}" type="pres">
      <dgm:prSet presAssocID="{8555C0D0-2170-44AE-B09F-12AB2E77BAF1}" presName="titleText2" presStyleLbl="fgAcc1" presStyleIdx="1" presStyleCnt="6">
        <dgm:presLayoutVars>
          <dgm:chMax val="0"/>
          <dgm:chPref val="0"/>
        </dgm:presLayoutVars>
      </dgm:prSet>
      <dgm:spPr/>
      <dgm:t>
        <a:bodyPr/>
        <a:lstStyle/>
        <a:p>
          <a:endParaRPr lang="es-ES"/>
        </a:p>
      </dgm:t>
    </dgm:pt>
    <dgm:pt modelId="{1A28BD99-5EAE-40D3-8A1C-C68B5F2E94FF}" type="pres">
      <dgm:prSet presAssocID="{8555C0D0-2170-44AE-B09F-12AB2E77BAF1}" presName="rootConnector" presStyleLbl="node3" presStyleIdx="0" presStyleCnt="0"/>
      <dgm:spPr/>
      <dgm:t>
        <a:bodyPr/>
        <a:lstStyle/>
        <a:p>
          <a:endParaRPr lang="es-ES"/>
        </a:p>
      </dgm:t>
    </dgm:pt>
    <dgm:pt modelId="{B36171C7-ADBE-4DD3-A889-04604A58BA27}" type="pres">
      <dgm:prSet presAssocID="{8555C0D0-2170-44AE-B09F-12AB2E77BAF1}" presName="hierChild4" presStyleCnt="0"/>
      <dgm:spPr/>
    </dgm:pt>
    <dgm:pt modelId="{77A5A9DD-8EE3-4077-8A90-009203B781E7}" type="pres">
      <dgm:prSet presAssocID="{8555C0D0-2170-44AE-B09F-12AB2E77BAF1}" presName="hierChild5" presStyleCnt="0"/>
      <dgm:spPr/>
    </dgm:pt>
    <dgm:pt modelId="{6A5A4564-C969-438F-998D-69BF0A6AA3A7}" type="pres">
      <dgm:prSet presAssocID="{A6A2E289-8314-4ED0-AD6C-6FB8924AA1E9}" presName="Name37" presStyleLbl="parChTrans1D3" presStyleIdx="1" presStyleCnt="4"/>
      <dgm:spPr/>
      <dgm:t>
        <a:bodyPr/>
        <a:lstStyle/>
        <a:p>
          <a:endParaRPr lang="es-MX"/>
        </a:p>
      </dgm:t>
    </dgm:pt>
    <dgm:pt modelId="{4C405D25-AC2F-4819-BBB0-F3DEFD2FB8A2}" type="pres">
      <dgm:prSet presAssocID="{775175D8-224C-454D-8F4F-AECABBD0C687}" presName="hierRoot2" presStyleCnt="0">
        <dgm:presLayoutVars>
          <dgm:hierBranch val="init"/>
        </dgm:presLayoutVars>
      </dgm:prSet>
      <dgm:spPr/>
    </dgm:pt>
    <dgm:pt modelId="{954D8FFE-3B6C-404B-B7AA-12AAF24B4157}" type="pres">
      <dgm:prSet presAssocID="{775175D8-224C-454D-8F4F-AECABBD0C687}" presName="rootComposite" presStyleCnt="0"/>
      <dgm:spPr/>
    </dgm:pt>
    <dgm:pt modelId="{140B236E-CD3F-4B98-916C-7808ACD64AD1}" type="pres">
      <dgm:prSet presAssocID="{775175D8-224C-454D-8F4F-AECABBD0C687}" presName="rootText" presStyleLbl="node1" presStyleIdx="2" presStyleCnt="6">
        <dgm:presLayoutVars>
          <dgm:chMax/>
          <dgm:chPref val="3"/>
        </dgm:presLayoutVars>
      </dgm:prSet>
      <dgm:spPr/>
      <dgm:t>
        <a:bodyPr/>
        <a:lstStyle/>
        <a:p>
          <a:endParaRPr lang="es-ES"/>
        </a:p>
      </dgm:t>
    </dgm:pt>
    <dgm:pt modelId="{1E52DD6C-F200-454B-A878-96830C76B5EE}" type="pres">
      <dgm:prSet presAssocID="{775175D8-224C-454D-8F4F-AECABBD0C687}" presName="titleText2" presStyleLbl="fgAcc1" presStyleIdx="2" presStyleCnt="6">
        <dgm:presLayoutVars>
          <dgm:chMax val="0"/>
          <dgm:chPref val="0"/>
        </dgm:presLayoutVars>
      </dgm:prSet>
      <dgm:spPr/>
      <dgm:t>
        <a:bodyPr/>
        <a:lstStyle/>
        <a:p>
          <a:endParaRPr lang="es-ES"/>
        </a:p>
      </dgm:t>
    </dgm:pt>
    <dgm:pt modelId="{7D893131-6A6D-4890-9AA2-F9838D966020}" type="pres">
      <dgm:prSet presAssocID="{775175D8-224C-454D-8F4F-AECABBD0C687}" presName="rootConnector" presStyleLbl="node3" presStyleIdx="0" presStyleCnt="0"/>
      <dgm:spPr/>
      <dgm:t>
        <a:bodyPr/>
        <a:lstStyle/>
        <a:p>
          <a:endParaRPr lang="es-ES"/>
        </a:p>
      </dgm:t>
    </dgm:pt>
    <dgm:pt modelId="{D5A0C321-B0FE-4E0F-8147-3D63A3AAE45C}" type="pres">
      <dgm:prSet presAssocID="{775175D8-224C-454D-8F4F-AECABBD0C687}" presName="hierChild4" presStyleCnt="0"/>
      <dgm:spPr/>
    </dgm:pt>
    <dgm:pt modelId="{C85A8913-739B-49CD-BDE3-A01FB5392550}" type="pres">
      <dgm:prSet presAssocID="{775175D8-224C-454D-8F4F-AECABBD0C687}" presName="hierChild5" presStyleCnt="0"/>
      <dgm:spPr/>
    </dgm:pt>
    <dgm:pt modelId="{4BC03BF1-5D28-4020-B324-126A3FC342F1}" type="pres">
      <dgm:prSet presAssocID="{F5BF9DFA-6A0A-4F59-A51F-3A9304816FB7}" presName="Name37" presStyleLbl="parChTrans1D3" presStyleIdx="2" presStyleCnt="4"/>
      <dgm:spPr/>
      <dgm:t>
        <a:bodyPr/>
        <a:lstStyle/>
        <a:p>
          <a:endParaRPr lang="es-MX"/>
        </a:p>
      </dgm:t>
    </dgm:pt>
    <dgm:pt modelId="{17E27F43-63D0-4252-B82D-AE68EF52D0A2}" type="pres">
      <dgm:prSet presAssocID="{B1EB806E-50AF-4310-8AB3-0504CAE8A01E}" presName="hierRoot2" presStyleCnt="0">
        <dgm:presLayoutVars>
          <dgm:hierBranch val="init"/>
        </dgm:presLayoutVars>
      </dgm:prSet>
      <dgm:spPr/>
    </dgm:pt>
    <dgm:pt modelId="{26968BC8-F326-440B-AD10-5CD344DFADA0}" type="pres">
      <dgm:prSet presAssocID="{B1EB806E-50AF-4310-8AB3-0504CAE8A01E}" presName="rootComposite" presStyleCnt="0"/>
      <dgm:spPr/>
    </dgm:pt>
    <dgm:pt modelId="{C827ACAA-6F6A-4BCB-A2F5-76145AC87689}" type="pres">
      <dgm:prSet presAssocID="{B1EB806E-50AF-4310-8AB3-0504CAE8A01E}" presName="rootText" presStyleLbl="node1" presStyleIdx="3" presStyleCnt="6">
        <dgm:presLayoutVars>
          <dgm:chMax/>
          <dgm:chPref val="3"/>
        </dgm:presLayoutVars>
      </dgm:prSet>
      <dgm:spPr/>
      <dgm:t>
        <a:bodyPr/>
        <a:lstStyle/>
        <a:p>
          <a:endParaRPr lang="es-ES"/>
        </a:p>
      </dgm:t>
    </dgm:pt>
    <dgm:pt modelId="{43B596E4-F87D-4C92-84DE-FF13D507CB09}" type="pres">
      <dgm:prSet presAssocID="{B1EB806E-50AF-4310-8AB3-0504CAE8A01E}" presName="titleText2" presStyleLbl="fgAcc1" presStyleIdx="3" presStyleCnt="6">
        <dgm:presLayoutVars>
          <dgm:chMax val="0"/>
          <dgm:chPref val="0"/>
        </dgm:presLayoutVars>
      </dgm:prSet>
      <dgm:spPr/>
      <dgm:t>
        <a:bodyPr/>
        <a:lstStyle/>
        <a:p>
          <a:endParaRPr lang="es-ES"/>
        </a:p>
      </dgm:t>
    </dgm:pt>
    <dgm:pt modelId="{67557747-DFDE-4784-82E8-143046C59EA6}" type="pres">
      <dgm:prSet presAssocID="{B1EB806E-50AF-4310-8AB3-0504CAE8A01E}" presName="rootConnector" presStyleLbl="node3" presStyleIdx="0" presStyleCnt="0"/>
      <dgm:spPr/>
      <dgm:t>
        <a:bodyPr/>
        <a:lstStyle/>
        <a:p>
          <a:endParaRPr lang="es-ES"/>
        </a:p>
      </dgm:t>
    </dgm:pt>
    <dgm:pt modelId="{FA8B3B6F-38A4-47C9-8BA3-0E7B1CEB6DB0}" type="pres">
      <dgm:prSet presAssocID="{B1EB806E-50AF-4310-8AB3-0504CAE8A01E}" presName="hierChild4" presStyleCnt="0"/>
      <dgm:spPr/>
    </dgm:pt>
    <dgm:pt modelId="{D9E3F4FB-8C1F-464F-A3D7-BEBA11C3118E}" type="pres">
      <dgm:prSet presAssocID="{B1EB806E-50AF-4310-8AB3-0504CAE8A01E}" presName="hierChild5" presStyleCnt="0"/>
      <dgm:spPr/>
    </dgm:pt>
    <dgm:pt modelId="{BFD8C0A0-46BC-4A4F-AD32-B53D2F885047}" type="pres">
      <dgm:prSet presAssocID="{74A76E14-7120-48CA-81D6-214AF35CE37D}" presName="hierChild5" presStyleCnt="0"/>
      <dgm:spPr/>
    </dgm:pt>
    <dgm:pt modelId="{1B6C31C2-CF64-43F9-BF11-582F7FDDB9FF}" type="pres">
      <dgm:prSet presAssocID="{5DCBCC27-320A-43D8-965D-664E4F2A3A89}" presName="Name37" presStyleLbl="parChTrans1D2" presStyleIdx="1" presStyleCnt="2"/>
      <dgm:spPr/>
      <dgm:t>
        <a:bodyPr/>
        <a:lstStyle/>
        <a:p>
          <a:endParaRPr lang="es-ES"/>
        </a:p>
      </dgm:t>
    </dgm:pt>
    <dgm:pt modelId="{ABAFD7E1-C04C-4121-B869-3A44C7E599BD}" type="pres">
      <dgm:prSet presAssocID="{535C6237-C551-443B-B077-9D53E7A6CAD1}" presName="hierRoot2" presStyleCnt="0">
        <dgm:presLayoutVars>
          <dgm:hierBranch val="init"/>
        </dgm:presLayoutVars>
      </dgm:prSet>
      <dgm:spPr/>
    </dgm:pt>
    <dgm:pt modelId="{2B9B6A81-EC39-4119-8EB4-F93894076B6E}" type="pres">
      <dgm:prSet presAssocID="{535C6237-C551-443B-B077-9D53E7A6CAD1}" presName="rootComposite" presStyleCnt="0"/>
      <dgm:spPr/>
    </dgm:pt>
    <dgm:pt modelId="{DC9A8050-07EE-41D9-ABFD-DD356BA231E0}" type="pres">
      <dgm:prSet presAssocID="{535C6237-C551-443B-B077-9D53E7A6CAD1}" presName="rootText" presStyleLbl="node1" presStyleIdx="4" presStyleCnt="6">
        <dgm:presLayoutVars>
          <dgm:chMax/>
          <dgm:chPref val="3"/>
        </dgm:presLayoutVars>
      </dgm:prSet>
      <dgm:spPr/>
      <dgm:t>
        <a:bodyPr/>
        <a:lstStyle/>
        <a:p>
          <a:endParaRPr lang="es-ES"/>
        </a:p>
      </dgm:t>
    </dgm:pt>
    <dgm:pt modelId="{8827C68C-95B3-4ED7-B716-5AA29EAF219D}" type="pres">
      <dgm:prSet presAssocID="{535C6237-C551-443B-B077-9D53E7A6CAD1}" presName="titleText2" presStyleLbl="fgAcc1" presStyleIdx="4" presStyleCnt="6">
        <dgm:presLayoutVars>
          <dgm:chMax val="0"/>
          <dgm:chPref val="0"/>
        </dgm:presLayoutVars>
      </dgm:prSet>
      <dgm:spPr/>
      <dgm:t>
        <a:bodyPr/>
        <a:lstStyle/>
        <a:p>
          <a:endParaRPr lang="es-ES"/>
        </a:p>
      </dgm:t>
    </dgm:pt>
    <dgm:pt modelId="{5D1791EB-211A-49C7-B134-39239405E77F}" type="pres">
      <dgm:prSet presAssocID="{535C6237-C551-443B-B077-9D53E7A6CAD1}" presName="rootConnector" presStyleLbl="node2" presStyleIdx="0" presStyleCnt="0"/>
      <dgm:spPr/>
      <dgm:t>
        <a:bodyPr/>
        <a:lstStyle/>
        <a:p>
          <a:endParaRPr lang="es-ES"/>
        </a:p>
      </dgm:t>
    </dgm:pt>
    <dgm:pt modelId="{C5FF72AC-2AD6-4F22-B36D-EDD5BB6AC46A}" type="pres">
      <dgm:prSet presAssocID="{535C6237-C551-443B-B077-9D53E7A6CAD1}" presName="hierChild4" presStyleCnt="0"/>
      <dgm:spPr/>
    </dgm:pt>
    <dgm:pt modelId="{D2C4523A-ADB1-4141-B9CB-AC5636A8D101}" type="pres">
      <dgm:prSet presAssocID="{743CDB4A-A8EE-4D51-B9D2-716573564190}" presName="Name37" presStyleLbl="parChTrans1D3" presStyleIdx="3" presStyleCnt="4"/>
      <dgm:spPr/>
      <dgm:t>
        <a:bodyPr/>
        <a:lstStyle/>
        <a:p>
          <a:endParaRPr lang="es-ES"/>
        </a:p>
      </dgm:t>
    </dgm:pt>
    <dgm:pt modelId="{4878D2B9-87C7-4A9C-BD82-EC26561BFD03}" type="pres">
      <dgm:prSet presAssocID="{C0550DB1-C1DB-4FE4-B67B-AD628F332DC4}" presName="hierRoot2" presStyleCnt="0">
        <dgm:presLayoutVars>
          <dgm:hierBranch val="init"/>
        </dgm:presLayoutVars>
      </dgm:prSet>
      <dgm:spPr/>
    </dgm:pt>
    <dgm:pt modelId="{C4EB9B8C-1584-4E42-BEEF-EA48EB7D88BC}" type="pres">
      <dgm:prSet presAssocID="{C0550DB1-C1DB-4FE4-B67B-AD628F332DC4}" presName="rootComposite" presStyleCnt="0"/>
      <dgm:spPr/>
    </dgm:pt>
    <dgm:pt modelId="{AF39592B-3147-47D2-90A3-202C9AB6561C}" type="pres">
      <dgm:prSet presAssocID="{C0550DB1-C1DB-4FE4-B67B-AD628F332DC4}" presName="rootText" presStyleLbl="node1" presStyleIdx="5" presStyleCnt="6">
        <dgm:presLayoutVars>
          <dgm:chMax/>
          <dgm:chPref val="3"/>
        </dgm:presLayoutVars>
      </dgm:prSet>
      <dgm:spPr/>
      <dgm:t>
        <a:bodyPr/>
        <a:lstStyle/>
        <a:p>
          <a:endParaRPr lang="es-ES"/>
        </a:p>
      </dgm:t>
    </dgm:pt>
    <dgm:pt modelId="{28A3FA88-4749-4ABB-A0BF-C8585945C396}" type="pres">
      <dgm:prSet presAssocID="{C0550DB1-C1DB-4FE4-B67B-AD628F332DC4}" presName="titleText2" presStyleLbl="fgAcc1" presStyleIdx="5" presStyleCnt="6">
        <dgm:presLayoutVars>
          <dgm:chMax val="0"/>
          <dgm:chPref val="0"/>
        </dgm:presLayoutVars>
      </dgm:prSet>
      <dgm:spPr/>
      <dgm:t>
        <a:bodyPr/>
        <a:lstStyle/>
        <a:p>
          <a:endParaRPr lang="es-ES"/>
        </a:p>
      </dgm:t>
    </dgm:pt>
    <dgm:pt modelId="{D6620EB8-3CF2-4634-BBDE-91E2B7B20A24}" type="pres">
      <dgm:prSet presAssocID="{C0550DB1-C1DB-4FE4-B67B-AD628F332DC4}" presName="rootConnector" presStyleLbl="node3" presStyleIdx="0" presStyleCnt="0"/>
      <dgm:spPr/>
      <dgm:t>
        <a:bodyPr/>
        <a:lstStyle/>
        <a:p>
          <a:endParaRPr lang="es-ES"/>
        </a:p>
      </dgm:t>
    </dgm:pt>
    <dgm:pt modelId="{58C6258D-15AB-440B-A1C5-EFC63FF31832}" type="pres">
      <dgm:prSet presAssocID="{C0550DB1-C1DB-4FE4-B67B-AD628F332DC4}" presName="hierChild4" presStyleCnt="0"/>
      <dgm:spPr/>
    </dgm:pt>
    <dgm:pt modelId="{80818C43-27C7-43E2-B5E0-F13A237B0F81}" type="pres">
      <dgm:prSet presAssocID="{C0550DB1-C1DB-4FE4-B67B-AD628F332DC4}" presName="hierChild5" presStyleCnt="0"/>
      <dgm:spPr/>
    </dgm:pt>
    <dgm:pt modelId="{F11B801E-7092-49CE-9E48-179DC15D9605}" type="pres">
      <dgm:prSet presAssocID="{535C6237-C551-443B-B077-9D53E7A6CAD1}" presName="hierChild5" presStyleCnt="0"/>
      <dgm:spPr/>
    </dgm:pt>
    <dgm:pt modelId="{F24579FB-7FE1-46C8-AA05-07DA461043DA}" type="pres">
      <dgm:prSet presAssocID="{121744A1-A352-482A-8B58-1230139BD8FE}" presName="hierChild3" presStyleCnt="0"/>
      <dgm:spPr/>
    </dgm:pt>
  </dgm:ptLst>
  <dgm:cxnLst>
    <dgm:cxn modelId="{3C2C209A-78FB-457A-B3ED-27CB6B577EA9}" type="presOf" srcId="{535C6237-C551-443B-B077-9D53E7A6CAD1}" destId="{5D1791EB-211A-49C7-B134-39239405E77F}" srcOrd="1" destOrd="0" presId="urn:microsoft.com/office/officeart/2008/layout/NameandTitleOrganizationalChart"/>
    <dgm:cxn modelId="{03AE457F-B455-451E-990A-28CEB5D8D432}" srcId="{535C6237-C551-443B-B077-9D53E7A6CAD1}" destId="{C0550DB1-C1DB-4FE4-B67B-AD628F332DC4}" srcOrd="0" destOrd="0" parTransId="{743CDB4A-A8EE-4D51-B9D2-716573564190}" sibTransId="{4FF4A385-CEC7-4E8F-8B66-874456DA1F11}"/>
    <dgm:cxn modelId="{1CDDD110-0897-44BF-8DBD-DBD0992DF743}" type="presOf" srcId="{121744A1-A352-482A-8B58-1230139BD8FE}" destId="{5DF3A54A-6389-4DA2-8B12-78F3FB4A64CB}" srcOrd="1" destOrd="0" presId="urn:microsoft.com/office/officeart/2008/layout/NameandTitleOrganizationalChart"/>
    <dgm:cxn modelId="{D000F7AE-E98A-4E5F-BE01-4973A9AF55BE}" type="presOf" srcId="{8555C0D0-2170-44AE-B09F-12AB2E77BAF1}" destId="{EB67963A-CA50-4391-B52C-D6D538B2668A}" srcOrd="0" destOrd="0" presId="urn:microsoft.com/office/officeart/2008/layout/NameandTitleOrganizationalChart"/>
    <dgm:cxn modelId="{FEA887DA-05FB-43AE-8A61-11B0321195FF}" srcId="{74A76E14-7120-48CA-81D6-214AF35CE37D}" destId="{775175D8-224C-454D-8F4F-AECABBD0C687}" srcOrd="1" destOrd="0" parTransId="{A6A2E289-8314-4ED0-AD6C-6FB8924AA1E9}" sibTransId="{F63613F2-E7D9-4F71-9AA2-CBDBECE9D2C3}"/>
    <dgm:cxn modelId="{E0A9EADF-1E43-46D3-BC9B-51C78F7797A2}" type="presOf" srcId="{F34ACAB9-FC81-4CEE-B4E9-5D99A732C6C5}" destId="{43F7F468-2173-43F6-BDC2-EA35B438BAE4}" srcOrd="0" destOrd="0" presId="urn:microsoft.com/office/officeart/2008/layout/NameandTitleOrganizationalChart"/>
    <dgm:cxn modelId="{F2DA16E1-9FB5-4083-AC9A-557FD3CD8086}" type="presOf" srcId="{7692CD74-E7E0-4226-8816-8E2D80DCA7CF}" destId="{8827C68C-95B3-4ED7-B716-5AA29EAF219D}" srcOrd="0" destOrd="0" presId="urn:microsoft.com/office/officeart/2008/layout/NameandTitleOrganizationalChart"/>
    <dgm:cxn modelId="{B74BE470-7649-46B4-9EE4-DADE0FA2913E}" type="presOf" srcId="{A6A2E289-8314-4ED0-AD6C-6FB8924AA1E9}" destId="{6A5A4564-C969-438F-998D-69BF0A6AA3A7}" srcOrd="0" destOrd="0" presId="urn:microsoft.com/office/officeart/2008/layout/NameandTitleOrganizationalChart"/>
    <dgm:cxn modelId="{AD8379D4-DBE8-43EA-91B3-7769CBE6EF0C}" type="presOf" srcId="{B1EB806E-50AF-4310-8AB3-0504CAE8A01E}" destId="{C827ACAA-6F6A-4BCB-A2F5-76145AC87689}" srcOrd="0" destOrd="0" presId="urn:microsoft.com/office/officeart/2008/layout/NameandTitleOrganizationalChart"/>
    <dgm:cxn modelId="{012ECEB3-8109-4141-B125-AA6A11FD458D}" type="presOf" srcId="{C735759C-E754-42B5-9E1F-F0B21605AAC0}" destId="{8D00DAA6-AECF-4361-80DF-2C0697E4080F}" srcOrd="0" destOrd="0" presId="urn:microsoft.com/office/officeart/2008/layout/NameandTitleOrganizationalChart"/>
    <dgm:cxn modelId="{7D2CC080-F82C-42AB-8A9D-54FCAD868DC5}" type="presOf" srcId="{F63613F2-E7D9-4F71-9AA2-CBDBECE9D2C3}" destId="{1E52DD6C-F200-454B-A878-96830C76B5EE}" srcOrd="0" destOrd="0" presId="urn:microsoft.com/office/officeart/2008/layout/NameandTitleOrganizationalChart"/>
    <dgm:cxn modelId="{C801137C-1441-4FAE-830E-B1491EC347F3}" type="presOf" srcId="{C0550DB1-C1DB-4FE4-B67B-AD628F332DC4}" destId="{D6620EB8-3CF2-4634-BBDE-91E2B7B20A24}" srcOrd="1" destOrd="0" presId="urn:microsoft.com/office/officeart/2008/layout/NameandTitleOrganizationalChart"/>
    <dgm:cxn modelId="{13950C31-A0D4-452A-98F5-0EF4A3DF5C3C}" type="presOf" srcId="{85999C94-89EC-4DDE-A35A-8C82A572575A}" destId="{6DD570FE-A6DA-4E34-B558-CEDCBCC2038C}" srcOrd="0" destOrd="0" presId="urn:microsoft.com/office/officeart/2008/layout/NameandTitleOrganizationalChart"/>
    <dgm:cxn modelId="{F3B3BE61-D3EB-4C65-B59D-8AD7C8FD1DD1}" type="presOf" srcId="{C0550DB1-C1DB-4FE4-B67B-AD628F332DC4}" destId="{AF39592B-3147-47D2-90A3-202C9AB6561C}" srcOrd="0" destOrd="0" presId="urn:microsoft.com/office/officeart/2008/layout/NameandTitleOrganizationalChart"/>
    <dgm:cxn modelId="{27DEEE74-DD1D-4911-8AAB-B28CA7D4454E}" type="presOf" srcId="{74A76E14-7120-48CA-81D6-214AF35CE37D}" destId="{9D673648-8011-44DE-823D-A88BE82513E0}" srcOrd="1" destOrd="0" presId="urn:microsoft.com/office/officeart/2008/layout/NameandTitleOrganizationalChart"/>
    <dgm:cxn modelId="{7E578EAC-AA30-4505-85DB-240FA93BCF5E}" type="presOf" srcId="{743CDB4A-A8EE-4D51-B9D2-716573564190}" destId="{D2C4523A-ADB1-4141-B9CB-AC5636A8D101}" srcOrd="0" destOrd="0" presId="urn:microsoft.com/office/officeart/2008/layout/NameandTitleOrganizationalChart"/>
    <dgm:cxn modelId="{60C9073B-5813-4129-BD11-9F85B8B70463}" type="presOf" srcId="{535C6237-C551-443B-B077-9D53E7A6CAD1}" destId="{DC9A8050-07EE-41D9-ABFD-DD356BA231E0}" srcOrd="0" destOrd="0" presId="urn:microsoft.com/office/officeart/2008/layout/NameandTitleOrganizationalChart"/>
    <dgm:cxn modelId="{DEE75611-049D-4F5E-8757-B099C4454B3A}" type="presOf" srcId="{94E52FB2-5F1B-43F6-A6CF-97727444EDE1}" destId="{3D354CED-35B3-4837-8524-E5C385EC05A4}" srcOrd="0" destOrd="0" presId="urn:microsoft.com/office/officeart/2008/layout/NameandTitleOrganizationalChart"/>
    <dgm:cxn modelId="{C39A4D86-2FEB-4CD1-A9D0-2891A1FC00CF}" type="presOf" srcId="{775175D8-224C-454D-8F4F-AECABBD0C687}" destId="{140B236E-CD3F-4B98-916C-7808ACD64AD1}" srcOrd="0" destOrd="0" presId="urn:microsoft.com/office/officeart/2008/layout/NameandTitleOrganizationalChart"/>
    <dgm:cxn modelId="{63BD056A-1E64-4470-8DBE-D70E4EBB3B90}" srcId="{74A76E14-7120-48CA-81D6-214AF35CE37D}" destId="{B1EB806E-50AF-4310-8AB3-0504CAE8A01E}" srcOrd="2" destOrd="0" parTransId="{F5BF9DFA-6A0A-4F59-A51F-3A9304816FB7}" sibTransId="{BA3BA949-76A1-4BE5-A087-CFB1B80C4866}"/>
    <dgm:cxn modelId="{3294B429-E144-4B9A-AE1F-8DB712245460}" srcId="{CFE289F0-8D79-4421-A033-7737D444E0DD}" destId="{121744A1-A352-482A-8B58-1230139BD8FE}" srcOrd="0" destOrd="0" parTransId="{92E7BBA2-E231-4975-BB14-EFD9AC2919E7}" sibTransId="{F34ACAB9-FC81-4CEE-B4E9-5D99A732C6C5}"/>
    <dgm:cxn modelId="{9FC10454-2621-4CBA-AB10-C77733C52A2D}" type="presOf" srcId="{121744A1-A352-482A-8B58-1230139BD8FE}" destId="{B67A1A9B-D569-499F-AA5D-E9D88FFF0C43}" srcOrd="0" destOrd="0" presId="urn:microsoft.com/office/officeart/2008/layout/NameandTitleOrganizationalChart"/>
    <dgm:cxn modelId="{21E29834-3E2C-4BE3-8B42-5ED879C43678}" type="presOf" srcId="{CFE289F0-8D79-4421-A033-7737D444E0DD}" destId="{D9E40C41-0BF6-407E-8914-A25662C91365}" srcOrd="0" destOrd="0" presId="urn:microsoft.com/office/officeart/2008/layout/NameandTitleOrganizationalChart"/>
    <dgm:cxn modelId="{4F3514A4-B892-46B3-BBC5-50E64FFF40FF}" type="presOf" srcId="{4FF4A385-CEC7-4E8F-8B66-874456DA1F11}" destId="{28A3FA88-4749-4ABB-A0BF-C8585945C396}" srcOrd="0" destOrd="0" presId="urn:microsoft.com/office/officeart/2008/layout/NameandTitleOrganizationalChart"/>
    <dgm:cxn modelId="{3AAFC818-DBF9-4EBE-8358-D18AF01EB418}" srcId="{121744A1-A352-482A-8B58-1230139BD8FE}" destId="{74A76E14-7120-48CA-81D6-214AF35CE37D}" srcOrd="0" destOrd="0" parTransId="{85999C94-89EC-4DDE-A35A-8C82A572575A}" sibTransId="{94E52FB2-5F1B-43F6-A6CF-97727444EDE1}"/>
    <dgm:cxn modelId="{42D009CA-2950-4A33-823C-7D0C1038A4BD}" type="presOf" srcId="{775175D8-224C-454D-8F4F-AECABBD0C687}" destId="{7D893131-6A6D-4890-9AA2-F9838D966020}" srcOrd="1" destOrd="0" presId="urn:microsoft.com/office/officeart/2008/layout/NameandTitleOrganizationalChart"/>
    <dgm:cxn modelId="{E3CC8DC3-626E-4C25-8298-7009A94F81DE}" srcId="{74A76E14-7120-48CA-81D6-214AF35CE37D}" destId="{8555C0D0-2170-44AE-B09F-12AB2E77BAF1}" srcOrd="0" destOrd="0" parTransId="{92F87BB1-9752-4C72-98AD-444FCF975C46}" sibTransId="{C735759C-E754-42B5-9E1F-F0B21605AAC0}"/>
    <dgm:cxn modelId="{27260F1C-D05D-499A-8215-21CF6DDA0F77}" type="presOf" srcId="{F5BF9DFA-6A0A-4F59-A51F-3A9304816FB7}" destId="{4BC03BF1-5D28-4020-B324-126A3FC342F1}" srcOrd="0" destOrd="0" presId="urn:microsoft.com/office/officeart/2008/layout/NameandTitleOrganizationalChart"/>
    <dgm:cxn modelId="{448FD32B-EF6F-49DB-A35A-70078FD9C671}" type="presOf" srcId="{74A76E14-7120-48CA-81D6-214AF35CE37D}" destId="{E2544CA6-A57D-497F-92EE-EBDA2CAE9858}" srcOrd="0" destOrd="0" presId="urn:microsoft.com/office/officeart/2008/layout/NameandTitleOrganizationalChart"/>
    <dgm:cxn modelId="{64EE694C-B854-41E9-BF54-701AA662E0EF}" type="presOf" srcId="{8555C0D0-2170-44AE-B09F-12AB2E77BAF1}" destId="{1A28BD99-5EAE-40D3-8A1C-C68B5F2E94FF}" srcOrd="1" destOrd="0" presId="urn:microsoft.com/office/officeart/2008/layout/NameandTitleOrganizationalChart"/>
    <dgm:cxn modelId="{80B0CB6A-EE24-44D0-93FC-1DC7B70802AB}" type="presOf" srcId="{5DCBCC27-320A-43D8-965D-664E4F2A3A89}" destId="{1B6C31C2-CF64-43F9-BF11-582F7FDDB9FF}" srcOrd="0" destOrd="0" presId="urn:microsoft.com/office/officeart/2008/layout/NameandTitleOrganizationalChart"/>
    <dgm:cxn modelId="{D542B4A7-6871-4D6B-AC04-3E60B856B7DE}" type="presOf" srcId="{BA3BA949-76A1-4BE5-A087-CFB1B80C4866}" destId="{43B596E4-F87D-4C92-84DE-FF13D507CB09}" srcOrd="0" destOrd="0" presId="urn:microsoft.com/office/officeart/2008/layout/NameandTitleOrganizationalChart"/>
    <dgm:cxn modelId="{9A600710-C0C9-4CD7-B1BF-34EEAA592642}" srcId="{121744A1-A352-482A-8B58-1230139BD8FE}" destId="{535C6237-C551-443B-B077-9D53E7A6CAD1}" srcOrd="1" destOrd="0" parTransId="{5DCBCC27-320A-43D8-965D-664E4F2A3A89}" sibTransId="{7692CD74-E7E0-4226-8816-8E2D80DCA7CF}"/>
    <dgm:cxn modelId="{80E999D2-B062-4640-89BC-14CAB950D27A}" type="presOf" srcId="{92F87BB1-9752-4C72-98AD-444FCF975C46}" destId="{873102C2-CEAD-4906-8139-223FE0255A2E}" srcOrd="0" destOrd="0" presId="urn:microsoft.com/office/officeart/2008/layout/NameandTitleOrganizationalChart"/>
    <dgm:cxn modelId="{11F33647-C081-4A53-AF9A-D6C451F6C744}" type="presOf" srcId="{B1EB806E-50AF-4310-8AB3-0504CAE8A01E}" destId="{67557747-DFDE-4784-82E8-143046C59EA6}" srcOrd="1" destOrd="0" presId="urn:microsoft.com/office/officeart/2008/layout/NameandTitleOrganizationalChart"/>
    <dgm:cxn modelId="{7A8C9A39-ECE2-41B8-AC66-6931C54456A8}" type="presParOf" srcId="{D9E40C41-0BF6-407E-8914-A25662C91365}" destId="{309FC324-B86A-41EF-A00A-4111F2B5DD35}" srcOrd="0" destOrd="0" presId="urn:microsoft.com/office/officeart/2008/layout/NameandTitleOrganizationalChart"/>
    <dgm:cxn modelId="{634ADEC1-A1D1-4D35-975C-95B6531ABA76}" type="presParOf" srcId="{309FC324-B86A-41EF-A00A-4111F2B5DD35}" destId="{89EED101-39E4-4CDC-9306-0DA5B2A3F8D9}" srcOrd="0" destOrd="0" presId="urn:microsoft.com/office/officeart/2008/layout/NameandTitleOrganizationalChart"/>
    <dgm:cxn modelId="{51295DC4-5F3E-4E7F-9205-3F914DAAE80D}" type="presParOf" srcId="{89EED101-39E4-4CDC-9306-0DA5B2A3F8D9}" destId="{B67A1A9B-D569-499F-AA5D-E9D88FFF0C43}" srcOrd="0" destOrd="0" presId="urn:microsoft.com/office/officeart/2008/layout/NameandTitleOrganizationalChart"/>
    <dgm:cxn modelId="{5143A024-4366-4331-A2BC-EE466DA20148}" type="presParOf" srcId="{89EED101-39E4-4CDC-9306-0DA5B2A3F8D9}" destId="{43F7F468-2173-43F6-BDC2-EA35B438BAE4}" srcOrd="1" destOrd="0" presId="urn:microsoft.com/office/officeart/2008/layout/NameandTitleOrganizationalChart"/>
    <dgm:cxn modelId="{4F6963F2-1021-41D7-9BB7-1A6D7F72DBD5}" type="presParOf" srcId="{89EED101-39E4-4CDC-9306-0DA5B2A3F8D9}" destId="{5DF3A54A-6389-4DA2-8B12-78F3FB4A64CB}" srcOrd="2" destOrd="0" presId="urn:microsoft.com/office/officeart/2008/layout/NameandTitleOrganizationalChart"/>
    <dgm:cxn modelId="{82C691A0-04E8-4D27-BF99-C35A0C7B89AA}" type="presParOf" srcId="{309FC324-B86A-41EF-A00A-4111F2B5DD35}" destId="{8125EE92-A81C-4DFF-987D-66C44A8B7A87}" srcOrd="1" destOrd="0" presId="urn:microsoft.com/office/officeart/2008/layout/NameandTitleOrganizationalChart"/>
    <dgm:cxn modelId="{DA36B1E8-4A41-498B-92AC-F4F4219443FF}" type="presParOf" srcId="{8125EE92-A81C-4DFF-987D-66C44A8B7A87}" destId="{6DD570FE-A6DA-4E34-B558-CEDCBCC2038C}" srcOrd="0" destOrd="0" presId="urn:microsoft.com/office/officeart/2008/layout/NameandTitleOrganizationalChart"/>
    <dgm:cxn modelId="{97455E80-2E2A-40B1-B450-82870F8ECCB6}" type="presParOf" srcId="{8125EE92-A81C-4DFF-987D-66C44A8B7A87}" destId="{758F4060-1BE2-4529-8A5F-3B6E31B12150}" srcOrd="1" destOrd="0" presId="urn:microsoft.com/office/officeart/2008/layout/NameandTitleOrganizationalChart"/>
    <dgm:cxn modelId="{6B9D9430-16AE-4D83-ADF4-531DCDCD4FAB}" type="presParOf" srcId="{758F4060-1BE2-4529-8A5F-3B6E31B12150}" destId="{BFC2FE1E-A79C-43F4-B1AA-124C3357C603}" srcOrd="0" destOrd="0" presId="urn:microsoft.com/office/officeart/2008/layout/NameandTitleOrganizationalChart"/>
    <dgm:cxn modelId="{5B1762DC-7008-4869-8FE3-1B461DE0CA50}" type="presParOf" srcId="{BFC2FE1E-A79C-43F4-B1AA-124C3357C603}" destId="{E2544CA6-A57D-497F-92EE-EBDA2CAE9858}" srcOrd="0" destOrd="0" presId="urn:microsoft.com/office/officeart/2008/layout/NameandTitleOrganizationalChart"/>
    <dgm:cxn modelId="{C5951038-5E9B-4277-90FC-7782D51CB49F}" type="presParOf" srcId="{BFC2FE1E-A79C-43F4-B1AA-124C3357C603}" destId="{3D354CED-35B3-4837-8524-E5C385EC05A4}" srcOrd="1" destOrd="0" presId="urn:microsoft.com/office/officeart/2008/layout/NameandTitleOrganizationalChart"/>
    <dgm:cxn modelId="{F64B1595-34EC-476F-8C8C-4815B29C8705}" type="presParOf" srcId="{BFC2FE1E-A79C-43F4-B1AA-124C3357C603}" destId="{9D673648-8011-44DE-823D-A88BE82513E0}" srcOrd="2" destOrd="0" presId="urn:microsoft.com/office/officeart/2008/layout/NameandTitleOrganizationalChart"/>
    <dgm:cxn modelId="{A95EAC68-F669-494A-A0B9-6C6C4F48AE11}" type="presParOf" srcId="{758F4060-1BE2-4529-8A5F-3B6E31B12150}" destId="{D0291FB4-F418-4474-AA94-1A688A9CDE2B}" srcOrd="1" destOrd="0" presId="urn:microsoft.com/office/officeart/2008/layout/NameandTitleOrganizationalChart"/>
    <dgm:cxn modelId="{49384AB3-B266-4226-BADE-1197081F84F4}" type="presParOf" srcId="{D0291FB4-F418-4474-AA94-1A688A9CDE2B}" destId="{873102C2-CEAD-4906-8139-223FE0255A2E}" srcOrd="0" destOrd="0" presId="urn:microsoft.com/office/officeart/2008/layout/NameandTitleOrganizationalChart"/>
    <dgm:cxn modelId="{3810F6CD-A09D-4F64-9297-526DD8A8953C}" type="presParOf" srcId="{D0291FB4-F418-4474-AA94-1A688A9CDE2B}" destId="{C1926335-1039-4905-B436-3024782B9E7F}" srcOrd="1" destOrd="0" presId="urn:microsoft.com/office/officeart/2008/layout/NameandTitleOrganizationalChart"/>
    <dgm:cxn modelId="{347823E7-9768-424B-9890-908481590997}" type="presParOf" srcId="{C1926335-1039-4905-B436-3024782B9E7F}" destId="{EAB64125-231C-47E0-85EE-87C9859CA525}" srcOrd="0" destOrd="0" presId="urn:microsoft.com/office/officeart/2008/layout/NameandTitleOrganizationalChart"/>
    <dgm:cxn modelId="{C9BC8B36-867D-4680-A003-FD0B3F810CEF}" type="presParOf" srcId="{EAB64125-231C-47E0-85EE-87C9859CA525}" destId="{EB67963A-CA50-4391-B52C-D6D538B2668A}" srcOrd="0" destOrd="0" presId="urn:microsoft.com/office/officeart/2008/layout/NameandTitleOrganizationalChart"/>
    <dgm:cxn modelId="{37792C8B-D1ED-4363-97EA-DE2D940CA38F}" type="presParOf" srcId="{EAB64125-231C-47E0-85EE-87C9859CA525}" destId="{8D00DAA6-AECF-4361-80DF-2C0697E4080F}" srcOrd="1" destOrd="0" presId="urn:microsoft.com/office/officeart/2008/layout/NameandTitleOrganizationalChart"/>
    <dgm:cxn modelId="{E7D9C126-8586-4EDA-A248-E9057C43BFB5}" type="presParOf" srcId="{EAB64125-231C-47E0-85EE-87C9859CA525}" destId="{1A28BD99-5EAE-40D3-8A1C-C68B5F2E94FF}" srcOrd="2" destOrd="0" presId="urn:microsoft.com/office/officeart/2008/layout/NameandTitleOrganizationalChart"/>
    <dgm:cxn modelId="{2EC3A525-84DF-46FD-9F5B-87A557E963FC}" type="presParOf" srcId="{C1926335-1039-4905-B436-3024782B9E7F}" destId="{B36171C7-ADBE-4DD3-A889-04604A58BA27}" srcOrd="1" destOrd="0" presId="urn:microsoft.com/office/officeart/2008/layout/NameandTitleOrganizationalChart"/>
    <dgm:cxn modelId="{E5E7353E-C18D-429D-95C8-398E4EA3397A}" type="presParOf" srcId="{C1926335-1039-4905-B436-3024782B9E7F}" destId="{77A5A9DD-8EE3-4077-8A90-009203B781E7}" srcOrd="2" destOrd="0" presId="urn:microsoft.com/office/officeart/2008/layout/NameandTitleOrganizationalChart"/>
    <dgm:cxn modelId="{4497D91F-5C80-4337-B5CF-139FD30B8582}" type="presParOf" srcId="{D0291FB4-F418-4474-AA94-1A688A9CDE2B}" destId="{6A5A4564-C969-438F-998D-69BF0A6AA3A7}" srcOrd="2" destOrd="0" presId="urn:microsoft.com/office/officeart/2008/layout/NameandTitleOrganizationalChart"/>
    <dgm:cxn modelId="{A55BD3EA-9777-40C8-BA78-97E535D40BDF}" type="presParOf" srcId="{D0291FB4-F418-4474-AA94-1A688A9CDE2B}" destId="{4C405D25-AC2F-4819-BBB0-F3DEFD2FB8A2}" srcOrd="3" destOrd="0" presId="urn:microsoft.com/office/officeart/2008/layout/NameandTitleOrganizationalChart"/>
    <dgm:cxn modelId="{70FCD8C6-7F27-4EAA-A8C9-C074CF4385C2}" type="presParOf" srcId="{4C405D25-AC2F-4819-BBB0-F3DEFD2FB8A2}" destId="{954D8FFE-3B6C-404B-B7AA-12AAF24B4157}" srcOrd="0" destOrd="0" presId="urn:microsoft.com/office/officeart/2008/layout/NameandTitleOrganizationalChart"/>
    <dgm:cxn modelId="{9165850E-A4E5-4B74-ACD4-AC55DF234499}" type="presParOf" srcId="{954D8FFE-3B6C-404B-B7AA-12AAF24B4157}" destId="{140B236E-CD3F-4B98-916C-7808ACD64AD1}" srcOrd="0" destOrd="0" presId="urn:microsoft.com/office/officeart/2008/layout/NameandTitleOrganizationalChart"/>
    <dgm:cxn modelId="{B8666A63-434D-4374-8320-3A08C2ED171C}" type="presParOf" srcId="{954D8FFE-3B6C-404B-B7AA-12AAF24B4157}" destId="{1E52DD6C-F200-454B-A878-96830C76B5EE}" srcOrd="1" destOrd="0" presId="urn:microsoft.com/office/officeart/2008/layout/NameandTitleOrganizationalChart"/>
    <dgm:cxn modelId="{560105AC-7C2F-478F-ADB3-CFDDE9C28E93}" type="presParOf" srcId="{954D8FFE-3B6C-404B-B7AA-12AAF24B4157}" destId="{7D893131-6A6D-4890-9AA2-F9838D966020}" srcOrd="2" destOrd="0" presId="urn:microsoft.com/office/officeart/2008/layout/NameandTitleOrganizationalChart"/>
    <dgm:cxn modelId="{23E8C546-4E7C-4232-BDE2-2F688DF36E81}" type="presParOf" srcId="{4C405D25-AC2F-4819-BBB0-F3DEFD2FB8A2}" destId="{D5A0C321-B0FE-4E0F-8147-3D63A3AAE45C}" srcOrd="1" destOrd="0" presId="urn:microsoft.com/office/officeart/2008/layout/NameandTitleOrganizationalChart"/>
    <dgm:cxn modelId="{82FC1882-E96F-4164-A509-A3C7E4E77143}" type="presParOf" srcId="{4C405D25-AC2F-4819-BBB0-F3DEFD2FB8A2}" destId="{C85A8913-739B-49CD-BDE3-A01FB5392550}" srcOrd="2" destOrd="0" presId="urn:microsoft.com/office/officeart/2008/layout/NameandTitleOrganizationalChart"/>
    <dgm:cxn modelId="{798F7298-97DE-47F1-B929-80D1CD8BDD24}" type="presParOf" srcId="{D0291FB4-F418-4474-AA94-1A688A9CDE2B}" destId="{4BC03BF1-5D28-4020-B324-126A3FC342F1}" srcOrd="4" destOrd="0" presId="urn:microsoft.com/office/officeart/2008/layout/NameandTitleOrganizationalChart"/>
    <dgm:cxn modelId="{E3788CC4-DB6C-4487-A898-F085FA1935BB}" type="presParOf" srcId="{D0291FB4-F418-4474-AA94-1A688A9CDE2B}" destId="{17E27F43-63D0-4252-B82D-AE68EF52D0A2}" srcOrd="5" destOrd="0" presId="urn:microsoft.com/office/officeart/2008/layout/NameandTitleOrganizationalChart"/>
    <dgm:cxn modelId="{313FB50F-A4F8-4D47-AB92-6CEE119BFD52}" type="presParOf" srcId="{17E27F43-63D0-4252-B82D-AE68EF52D0A2}" destId="{26968BC8-F326-440B-AD10-5CD344DFADA0}" srcOrd="0" destOrd="0" presId="urn:microsoft.com/office/officeart/2008/layout/NameandTitleOrganizationalChart"/>
    <dgm:cxn modelId="{2F8F0A31-153B-4EC2-A8E3-9F74969E35DA}" type="presParOf" srcId="{26968BC8-F326-440B-AD10-5CD344DFADA0}" destId="{C827ACAA-6F6A-4BCB-A2F5-76145AC87689}" srcOrd="0" destOrd="0" presId="urn:microsoft.com/office/officeart/2008/layout/NameandTitleOrganizationalChart"/>
    <dgm:cxn modelId="{F64D3976-EE64-4C68-B218-BA2A7A790B2A}" type="presParOf" srcId="{26968BC8-F326-440B-AD10-5CD344DFADA0}" destId="{43B596E4-F87D-4C92-84DE-FF13D507CB09}" srcOrd="1" destOrd="0" presId="urn:microsoft.com/office/officeart/2008/layout/NameandTitleOrganizationalChart"/>
    <dgm:cxn modelId="{61E26487-04CA-49E7-986C-A0F0B1C8C403}" type="presParOf" srcId="{26968BC8-F326-440B-AD10-5CD344DFADA0}" destId="{67557747-DFDE-4784-82E8-143046C59EA6}" srcOrd="2" destOrd="0" presId="urn:microsoft.com/office/officeart/2008/layout/NameandTitleOrganizationalChart"/>
    <dgm:cxn modelId="{329D0E5D-5AAC-424A-8DFD-89765F6969FD}" type="presParOf" srcId="{17E27F43-63D0-4252-B82D-AE68EF52D0A2}" destId="{FA8B3B6F-38A4-47C9-8BA3-0E7B1CEB6DB0}" srcOrd="1" destOrd="0" presId="urn:microsoft.com/office/officeart/2008/layout/NameandTitleOrganizationalChart"/>
    <dgm:cxn modelId="{6664DF93-605A-4323-B668-9A9EB6B9E5E3}" type="presParOf" srcId="{17E27F43-63D0-4252-B82D-AE68EF52D0A2}" destId="{D9E3F4FB-8C1F-464F-A3D7-BEBA11C3118E}" srcOrd="2" destOrd="0" presId="urn:microsoft.com/office/officeart/2008/layout/NameandTitleOrganizationalChart"/>
    <dgm:cxn modelId="{299B2A84-FA34-4293-9410-A0C15DF1E2AC}" type="presParOf" srcId="{758F4060-1BE2-4529-8A5F-3B6E31B12150}" destId="{BFD8C0A0-46BC-4A4F-AD32-B53D2F885047}" srcOrd="2" destOrd="0" presId="urn:microsoft.com/office/officeart/2008/layout/NameandTitleOrganizationalChart"/>
    <dgm:cxn modelId="{EEF6903C-CCA3-4E38-B2F3-9EC195A4A6A3}" type="presParOf" srcId="{8125EE92-A81C-4DFF-987D-66C44A8B7A87}" destId="{1B6C31C2-CF64-43F9-BF11-582F7FDDB9FF}" srcOrd="2" destOrd="0" presId="urn:microsoft.com/office/officeart/2008/layout/NameandTitleOrganizationalChart"/>
    <dgm:cxn modelId="{9CE6C304-BEAC-4BE1-B114-46C5AD664962}" type="presParOf" srcId="{8125EE92-A81C-4DFF-987D-66C44A8B7A87}" destId="{ABAFD7E1-C04C-4121-B869-3A44C7E599BD}" srcOrd="3" destOrd="0" presId="urn:microsoft.com/office/officeart/2008/layout/NameandTitleOrganizationalChart"/>
    <dgm:cxn modelId="{D2ED4AA4-B5A9-41B8-A7F4-A012A888D04A}" type="presParOf" srcId="{ABAFD7E1-C04C-4121-B869-3A44C7E599BD}" destId="{2B9B6A81-EC39-4119-8EB4-F93894076B6E}" srcOrd="0" destOrd="0" presId="urn:microsoft.com/office/officeart/2008/layout/NameandTitleOrganizationalChart"/>
    <dgm:cxn modelId="{9BFBA81D-8929-46E3-B87F-28E06D8ED855}" type="presParOf" srcId="{2B9B6A81-EC39-4119-8EB4-F93894076B6E}" destId="{DC9A8050-07EE-41D9-ABFD-DD356BA231E0}" srcOrd="0" destOrd="0" presId="urn:microsoft.com/office/officeart/2008/layout/NameandTitleOrganizationalChart"/>
    <dgm:cxn modelId="{772172AB-C900-42FA-8A04-4BD9F6A5D4FA}" type="presParOf" srcId="{2B9B6A81-EC39-4119-8EB4-F93894076B6E}" destId="{8827C68C-95B3-4ED7-B716-5AA29EAF219D}" srcOrd="1" destOrd="0" presId="urn:microsoft.com/office/officeart/2008/layout/NameandTitleOrganizationalChart"/>
    <dgm:cxn modelId="{4D253548-6C6D-46DB-BE2F-55873ABCBBB9}" type="presParOf" srcId="{2B9B6A81-EC39-4119-8EB4-F93894076B6E}" destId="{5D1791EB-211A-49C7-B134-39239405E77F}" srcOrd="2" destOrd="0" presId="urn:microsoft.com/office/officeart/2008/layout/NameandTitleOrganizationalChart"/>
    <dgm:cxn modelId="{C6AB79C0-FB30-4052-846E-1C57919CAE75}" type="presParOf" srcId="{ABAFD7E1-C04C-4121-B869-3A44C7E599BD}" destId="{C5FF72AC-2AD6-4F22-B36D-EDD5BB6AC46A}" srcOrd="1" destOrd="0" presId="urn:microsoft.com/office/officeart/2008/layout/NameandTitleOrganizationalChart"/>
    <dgm:cxn modelId="{263FBEBF-F4C5-45C2-B6C9-AA1A1C0961A6}" type="presParOf" srcId="{C5FF72AC-2AD6-4F22-B36D-EDD5BB6AC46A}" destId="{D2C4523A-ADB1-4141-B9CB-AC5636A8D101}" srcOrd="0" destOrd="0" presId="urn:microsoft.com/office/officeart/2008/layout/NameandTitleOrganizationalChart"/>
    <dgm:cxn modelId="{CA7EE107-227C-4F19-84CC-8F2F7447516E}" type="presParOf" srcId="{C5FF72AC-2AD6-4F22-B36D-EDD5BB6AC46A}" destId="{4878D2B9-87C7-4A9C-BD82-EC26561BFD03}" srcOrd="1" destOrd="0" presId="urn:microsoft.com/office/officeart/2008/layout/NameandTitleOrganizationalChart"/>
    <dgm:cxn modelId="{A01336E4-E24C-41FD-B54C-B3BB099E655F}" type="presParOf" srcId="{4878D2B9-87C7-4A9C-BD82-EC26561BFD03}" destId="{C4EB9B8C-1584-4E42-BEEF-EA48EB7D88BC}" srcOrd="0" destOrd="0" presId="urn:microsoft.com/office/officeart/2008/layout/NameandTitleOrganizationalChart"/>
    <dgm:cxn modelId="{31B6C8EF-DC51-4147-9E1D-E0EBD8076623}" type="presParOf" srcId="{C4EB9B8C-1584-4E42-BEEF-EA48EB7D88BC}" destId="{AF39592B-3147-47D2-90A3-202C9AB6561C}" srcOrd="0" destOrd="0" presId="urn:microsoft.com/office/officeart/2008/layout/NameandTitleOrganizationalChart"/>
    <dgm:cxn modelId="{C9F0BB20-2033-4015-9913-56E2A645BE68}" type="presParOf" srcId="{C4EB9B8C-1584-4E42-BEEF-EA48EB7D88BC}" destId="{28A3FA88-4749-4ABB-A0BF-C8585945C396}" srcOrd="1" destOrd="0" presId="urn:microsoft.com/office/officeart/2008/layout/NameandTitleOrganizationalChart"/>
    <dgm:cxn modelId="{6B162157-8812-4770-874C-63D3C7A906E2}" type="presParOf" srcId="{C4EB9B8C-1584-4E42-BEEF-EA48EB7D88BC}" destId="{D6620EB8-3CF2-4634-BBDE-91E2B7B20A24}" srcOrd="2" destOrd="0" presId="urn:microsoft.com/office/officeart/2008/layout/NameandTitleOrganizationalChart"/>
    <dgm:cxn modelId="{BEB3BC76-A5D9-4F31-9DC9-FC7AF3B44226}" type="presParOf" srcId="{4878D2B9-87C7-4A9C-BD82-EC26561BFD03}" destId="{58C6258D-15AB-440B-A1C5-EFC63FF31832}" srcOrd="1" destOrd="0" presId="urn:microsoft.com/office/officeart/2008/layout/NameandTitleOrganizationalChart"/>
    <dgm:cxn modelId="{E42EC659-04FE-42FC-968F-308DA5032142}" type="presParOf" srcId="{4878D2B9-87C7-4A9C-BD82-EC26561BFD03}" destId="{80818C43-27C7-43E2-B5E0-F13A237B0F81}" srcOrd="2" destOrd="0" presId="urn:microsoft.com/office/officeart/2008/layout/NameandTitleOrganizationalChart"/>
    <dgm:cxn modelId="{4C869BCC-9E75-42D0-A3A2-765951F619BC}" type="presParOf" srcId="{ABAFD7E1-C04C-4121-B869-3A44C7E599BD}" destId="{F11B801E-7092-49CE-9E48-179DC15D9605}" srcOrd="2" destOrd="0" presId="urn:microsoft.com/office/officeart/2008/layout/NameandTitleOrganizationalChart"/>
    <dgm:cxn modelId="{8C13FCC7-95E4-47F3-BC4B-434EC18B179F}" type="presParOf" srcId="{309FC324-B86A-41EF-A00A-4111F2B5DD35}" destId="{F24579FB-7FE1-46C8-AA05-07DA461043DA}"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FE289F0-8D79-4421-A033-7737D444E0DD}" type="doc">
      <dgm:prSet loTypeId="urn:microsoft.com/office/officeart/2008/layout/NameandTitleOrganizationalChart" loCatId="hierarchy" qsTypeId="urn:microsoft.com/office/officeart/2005/8/quickstyle/simple1" qsCatId="simple" csTypeId="urn:microsoft.com/office/officeart/2005/8/colors/accent2_1" csCatId="accent2" phldr="1"/>
      <dgm:spPr/>
      <dgm:t>
        <a:bodyPr/>
        <a:lstStyle/>
        <a:p>
          <a:endParaRPr lang="es-MX"/>
        </a:p>
      </dgm:t>
    </dgm:pt>
    <dgm:pt modelId="{121744A1-A352-482A-8B58-1230139BD8FE}">
      <dgm:prSet phldrT="[Texto]"/>
      <dgm:spPr>
        <a:solidFill>
          <a:schemeClr val="bg1"/>
        </a:solidFill>
      </dgm:spPr>
      <dgm:t>
        <a:bodyPr/>
        <a:lstStyle/>
        <a:p>
          <a:r>
            <a:rPr lang="es-EC" dirty="0" smtClean="0"/>
            <a:t>Retinopatía Diabética</a:t>
          </a:r>
          <a:endParaRPr lang="es-MX" dirty="0"/>
        </a:p>
      </dgm:t>
    </dgm:pt>
    <dgm:pt modelId="{92E7BBA2-E231-4975-BB14-EFD9AC2919E7}" type="parTrans" cxnId="{3294B429-E144-4B9A-AE1F-8DB712245460}">
      <dgm:prSet/>
      <dgm:spPr/>
      <dgm:t>
        <a:bodyPr/>
        <a:lstStyle/>
        <a:p>
          <a:endParaRPr lang="es-MX"/>
        </a:p>
      </dgm:t>
    </dgm:pt>
    <dgm:pt modelId="{F34ACAB9-FC81-4CEE-B4E9-5D99A732C6C5}" type="sibTrans" cxnId="{3294B429-E144-4B9A-AE1F-8DB712245460}">
      <dgm:prSet/>
      <dgm:spPr/>
      <dgm:t>
        <a:bodyPr/>
        <a:lstStyle/>
        <a:p>
          <a:r>
            <a:rPr lang="es-MX" dirty="0" smtClean="0"/>
            <a:t>Patología</a:t>
          </a:r>
          <a:endParaRPr lang="es-MX" dirty="0"/>
        </a:p>
      </dgm:t>
    </dgm:pt>
    <dgm:pt modelId="{74A76E14-7120-48CA-81D6-214AF35CE37D}">
      <dgm:prSet phldrT="[Texto]"/>
      <dgm:spPr>
        <a:solidFill>
          <a:schemeClr val="bg1"/>
        </a:solidFill>
      </dgm:spPr>
      <dgm:t>
        <a:bodyPr/>
        <a:lstStyle/>
        <a:p>
          <a:r>
            <a:rPr lang="es-EC" dirty="0" smtClean="0"/>
            <a:t>No Proliferativa (RDNP) </a:t>
          </a:r>
          <a:endParaRPr lang="es-MX" dirty="0"/>
        </a:p>
      </dgm:t>
    </dgm:pt>
    <dgm:pt modelId="{85999C94-89EC-4DDE-A35A-8C82A572575A}" type="parTrans" cxnId="{3AAFC818-DBF9-4EBE-8358-D18AF01EB418}">
      <dgm:prSet/>
      <dgm:spPr/>
      <dgm:t>
        <a:bodyPr/>
        <a:lstStyle/>
        <a:p>
          <a:endParaRPr lang="es-MX"/>
        </a:p>
      </dgm:t>
    </dgm:pt>
    <dgm:pt modelId="{94E52FB2-5F1B-43F6-A6CF-97727444EDE1}" type="sibTrans" cxnId="{3AAFC818-DBF9-4EBE-8358-D18AF01EB418}">
      <dgm:prSet/>
      <dgm:spPr/>
      <dgm:t>
        <a:bodyPr/>
        <a:lstStyle/>
        <a:p>
          <a:r>
            <a:rPr lang="es-MX" dirty="0" smtClean="0"/>
            <a:t>Etapa temprana</a:t>
          </a:r>
          <a:endParaRPr lang="es-MX" dirty="0"/>
        </a:p>
      </dgm:t>
    </dgm:pt>
    <dgm:pt modelId="{535C6237-C551-443B-B077-9D53E7A6CAD1}">
      <dgm:prSet phldrT="[Texto]"/>
      <dgm:spPr/>
      <dgm:t>
        <a:bodyPr/>
        <a:lstStyle/>
        <a:p>
          <a:r>
            <a:rPr lang="es-EC" dirty="0" smtClean="0"/>
            <a:t>Proliferativa (RDP) </a:t>
          </a:r>
          <a:endParaRPr lang="es-MX" dirty="0"/>
        </a:p>
      </dgm:t>
    </dgm:pt>
    <dgm:pt modelId="{5DCBCC27-320A-43D8-965D-664E4F2A3A89}" type="parTrans" cxnId="{9A600710-C0C9-4CD7-B1BF-34EEAA592642}">
      <dgm:prSet/>
      <dgm:spPr/>
      <dgm:t>
        <a:bodyPr/>
        <a:lstStyle/>
        <a:p>
          <a:endParaRPr lang="es-MX"/>
        </a:p>
      </dgm:t>
    </dgm:pt>
    <dgm:pt modelId="{7692CD74-E7E0-4226-8816-8E2D80DCA7CF}" type="sibTrans" cxnId="{9A600710-C0C9-4CD7-B1BF-34EEAA592642}">
      <dgm:prSet/>
      <dgm:spPr/>
      <dgm:t>
        <a:bodyPr/>
        <a:lstStyle/>
        <a:p>
          <a:r>
            <a:rPr lang="es-MX" dirty="0" smtClean="0"/>
            <a:t>Etapa  avanzada</a:t>
          </a:r>
          <a:endParaRPr lang="es-MX" dirty="0"/>
        </a:p>
      </dgm:t>
    </dgm:pt>
    <dgm:pt modelId="{C0550DB1-C1DB-4FE4-B67B-AD628F332DC4}">
      <dgm:prSet phldrT="[Texto]"/>
      <dgm:spPr/>
      <dgm:t>
        <a:bodyPr/>
        <a:lstStyle/>
        <a:p>
          <a:r>
            <a:rPr lang="es-EC" dirty="0" smtClean="0"/>
            <a:t>Perdida de la Visión </a:t>
          </a:r>
          <a:endParaRPr lang="es-MX" dirty="0"/>
        </a:p>
      </dgm:t>
    </dgm:pt>
    <dgm:pt modelId="{743CDB4A-A8EE-4D51-B9D2-716573564190}" type="parTrans" cxnId="{03AE457F-B455-451E-990A-28CEB5D8D432}">
      <dgm:prSet/>
      <dgm:spPr/>
      <dgm:t>
        <a:bodyPr/>
        <a:lstStyle/>
        <a:p>
          <a:endParaRPr lang="es-MX"/>
        </a:p>
      </dgm:t>
    </dgm:pt>
    <dgm:pt modelId="{4FF4A385-CEC7-4E8F-8B66-874456DA1F11}" type="sibTrans" cxnId="{03AE457F-B455-451E-990A-28CEB5D8D432}">
      <dgm:prSet/>
      <dgm:spPr/>
      <dgm:t>
        <a:bodyPr/>
        <a:lstStyle/>
        <a:p>
          <a:r>
            <a:rPr lang="es-MX" dirty="0" smtClean="0"/>
            <a:t>Crecimiento de nuevos vasos sanguíneos frágiles </a:t>
          </a:r>
          <a:endParaRPr lang="es-MX" dirty="0"/>
        </a:p>
      </dgm:t>
    </dgm:pt>
    <dgm:pt modelId="{775175D8-224C-454D-8F4F-AECABBD0C687}">
      <dgm:prSet phldrT="[Texto]"/>
      <dgm:spPr/>
      <dgm:t>
        <a:bodyPr/>
        <a:lstStyle/>
        <a:p>
          <a:r>
            <a:rPr lang="es-MX" dirty="0" smtClean="0"/>
            <a:t>Moderada</a:t>
          </a:r>
          <a:endParaRPr lang="es-MX" dirty="0"/>
        </a:p>
      </dgm:t>
    </dgm:pt>
    <dgm:pt modelId="{A6A2E289-8314-4ED0-AD6C-6FB8924AA1E9}" type="parTrans" cxnId="{FEA887DA-05FB-43AE-8A61-11B0321195FF}">
      <dgm:prSet/>
      <dgm:spPr/>
      <dgm:t>
        <a:bodyPr/>
        <a:lstStyle/>
        <a:p>
          <a:endParaRPr lang="es-ES"/>
        </a:p>
      </dgm:t>
    </dgm:pt>
    <dgm:pt modelId="{F63613F2-E7D9-4F71-9AA2-CBDBECE9D2C3}" type="sibTrans" cxnId="{FEA887DA-05FB-43AE-8A61-11B0321195FF}">
      <dgm:prSet/>
      <dgm:spPr/>
      <dgm:t>
        <a:bodyPr/>
        <a:lstStyle/>
        <a:p>
          <a:r>
            <a:rPr lang="es-ES" dirty="0" smtClean="0"/>
            <a:t>Obstrucción de vasos sanguíneos</a:t>
          </a:r>
          <a:endParaRPr lang="es-ES" dirty="0"/>
        </a:p>
      </dgm:t>
    </dgm:pt>
    <dgm:pt modelId="{B1EB806E-50AF-4310-8AB3-0504CAE8A01E}">
      <dgm:prSet phldrT="[Texto]"/>
      <dgm:spPr/>
      <dgm:t>
        <a:bodyPr/>
        <a:lstStyle/>
        <a:p>
          <a:r>
            <a:rPr lang="es-MX" dirty="0" smtClean="0"/>
            <a:t>Severa</a:t>
          </a:r>
          <a:endParaRPr lang="es-MX" dirty="0"/>
        </a:p>
      </dgm:t>
    </dgm:pt>
    <dgm:pt modelId="{F5BF9DFA-6A0A-4F59-A51F-3A9304816FB7}" type="parTrans" cxnId="{63BD056A-1E64-4470-8DBE-D70E4EBB3B90}">
      <dgm:prSet/>
      <dgm:spPr/>
      <dgm:t>
        <a:bodyPr/>
        <a:lstStyle/>
        <a:p>
          <a:endParaRPr lang="es-ES"/>
        </a:p>
      </dgm:t>
    </dgm:pt>
    <dgm:pt modelId="{BA3BA949-76A1-4BE5-A087-CFB1B80C4866}" type="sibTrans" cxnId="{63BD056A-1E64-4470-8DBE-D70E4EBB3B90}">
      <dgm:prSet/>
      <dgm:spPr/>
      <dgm:t>
        <a:bodyPr/>
        <a:lstStyle/>
        <a:p>
          <a:r>
            <a:rPr lang="es-ES" dirty="0" smtClean="0"/>
            <a:t>Bloqueo de vasos sanguíneos</a:t>
          </a:r>
          <a:endParaRPr lang="es-ES" dirty="0"/>
        </a:p>
      </dgm:t>
    </dgm:pt>
    <dgm:pt modelId="{8555C0D0-2170-44AE-B09F-12AB2E77BAF1}">
      <dgm:prSet phldrT="[Texto]"/>
      <dgm:spPr/>
      <dgm:t>
        <a:bodyPr/>
        <a:lstStyle/>
        <a:p>
          <a:r>
            <a:rPr lang="es-EC" dirty="0" smtClean="0"/>
            <a:t>Leve</a:t>
          </a:r>
          <a:endParaRPr lang="es-MX" dirty="0"/>
        </a:p>
      </dgm:t>
    </dgm:pt>
    <dgm:pt modelId="{C735759C-E754-42B5-9E1F-F0B21605AAC0}" type="sibTrans" cxnId="{E3CC8DC3-626E-4C25-8298-7009A94F81DE}">
      <dgm:prSet/>
      <dgm:spPr/>
      <dgm:t>
        <a:bodyPr/>
        <a:lstStyle/>
        <a:p>
          <a:r>
            <a:rPr lang="es-MX" dirty="0" smtClean="0"/>
            <a:t>Inflamación de vasos sanguíneos </a:t>
          </a:r>
          <a:endParaRPr lang="es-MX" dirty="0"/>
        </a:p>
      </dgm:t>
    </dgm:pt>
    <dgm:pt modelId="{92F87BB1-9752-4C72-98AD-444FCF975C46}" type="parTrans" cxnId="{E3CC8DC3-626E-4C25-8298-7009A94F81DE}">
      <dgm:prSet/>
      <dgm:spPr/>
      <dgm:t>
        <a:bodyPr/>
        <a:lstStyle/>
        <a:p>
          <a:endParaRPr lang="es-MX"/>
        </a:p>
      </dgm:t>
    </dgm:pt>
    <dgm:pt modelId="{D9E40C41-0BF6-407E-8914-A25662C91365}" type="pres">
      <dgm:prSet presAssocID="{CFE289F0-8D79-4421-A033-7737D444E0DD}" presName="hierChild1" presStyleCnt="0">
        <dgm:presLayoutVars>
          <dgm:orgChart val="1"/>
          <dgm:chPref val="1"/>
          <dgm:dir/>
          <dgm:animOne val="branch"/>
          <dgm:animLvl val="lvl"/>
          <dgm:resizeHandles/>
        </dgm:presLayoutVars>
      </dgm:prSet>
      <dgm:spPr/>
      <dgm:t>
        <a:bodyPr/>
        <a:lstStyle/>
        <a:p>
          <a:endParaRPr lang="es-ES"/>
        </a:p>
      </dgm:t>
    </dgm:pt>
    <dgm:pt modelId="{309FC324-B86A-41EF-A00A-4111F2B5DD35}" type="pres">
      <dgm:prSet presAssocID="{121744A1-A352-482A-8B58-1230139BD8FE}" presName="hierRoot1" presStyleCnt="0">
        <dgm:presLayoutVars>
          <dgm:hierBranch val="init"/>
        </dgm:presLayoutVars>
      </dgm:prSet>
      <dgm:spPr/>
    </dgm:pt>
    <dgm:pt modelId="{89EED101-39E4-4CDC-9306-0DA5B2A3F8D9}" type="pres">
      <dgm:prSet presAssocID="{121744A1-A352-482A-8B58-1230139BD8FE}" presName="rootComposite1" presStyleCnt="0"/>
      <dgm:spPr/>
    </dgm:pt>
    <dgm:pt modelId="{B67A1A9B-D569-499F-AA5D-E9D88FFF0C43}" type="pres">
      <dgm:prSet presAssocID="{121744A1-A352-482A-8B58-1230139BD8FE}" presName="rootText1" presStyleLbl="node0" presStyleIdx="0" presStyleCnt="1">
        <dgm:presLayoutVars>
          <dgm:chMax/>
          <dgm:chPref val="3"/>
        </dgm:presLayoutVars>
      </dgm:prSet>
      <dgm:spPr/>
      <dgm:t>
        <a:bodyPr/>
        <a:lstStyle/>
        <a:p>
          <a:endParaRPr lang="es-ES"/>
        </a:p>
      </dgm:t>
    </dgm:pt>
    <dgm:pt modelId="{43F7F468-2173-43F6-BDC2-EA35B438BAE4}" type="pres">
      <dgm:prSet presAssocID="{121744A1-A352-482A-8B58-1230139BD8FE}" presName="titleText1" presStyleLbl="fgAcc0" presStyleIdx="0" presStyleCnt="1">
        <dgm:presLayoutVars>
          <dgm:chMax val="0"/>
          <dgm:chPref val="0"/>
        </dgm:presLayoutVars>
      </dgm:prSet>
      <dgm:spPr/>
      <dgm:t>
        <a:bodyPr/>
        <a:lstStyle/>
        <a:p>
          <a:endParaRPr lang="es-ES"/>
        </a:p>
      </dgm:t>
    </dgm:pt>
    <dgm:pt modelId="{5DF3A54A-6389-4DA2-8B12-78F3FB4A64CB}" type="pres">
      <dgm:prSet presAssocID="{121744A1-A352-482A-8B58-1230139BD8FE}" presName="rootConnector1" presStyleLbl="node1" presStyleIdx="0" presStyleCnt="6"/>
      <dgm:spPr/>
      <dgm:t>
        <a:bodyPr/>
        <a:lstStyle/>
        <a:p>
          <a:endParaRPr lang="es-ES"/>
        </a:p>
      </dgm:t>
    </dgm:pt>
    <dgm:pt modelId="{8125EE92-A81C-4DFF-987D-66C44A8B7A87}" type="pres">
      <dgm:prSet presAssocID="{121744A1-A352-482A-8B58-1230139BD8FE}" presName="hierChild2" presStyleCnt="0"/>
      <dgm:spPr/>
    </dgm:pt>
    <dgm:pt modelId="{6DD570FE-A6DA-4E34-B558-CEDCBCC2038C}" type="pres">
      <dgm:prSet presAssocID="{85999C94-89EC-4DDE-A35A-8C82A572575A}" presName="Name37" presStyleLbl="parChTrans1D2" presStyleIdx="0" presStyleCnt="2"/>
      <dgm:spPr/>
      <dgm:t>
        <a:bodyPr/>
        <a:lstStyle/>
        <a:p>
          <a:endParaRPr lang="es-ES"/>
        </a:p>
      </dgm:t>
    </dgm:pt>
    <dgm:pt modelId="{758F4060-1BE2-4529-8A5F-3B6E31B12150}" type="pres">
      <dgm:prSet presAssocID="{74A76E14-7120-48CA-81D6-214AF35CE37D}" presName="hierRoot2" presStyleCnt="0">
        <dgm:presLayoutVars>
          <dgm:hierBranch val="init"/>
        </dgm:presLayoutVars>
      </dgm:prSet>
      <dgm:spPr/>
    </dgm:pt>
    <dgm:pt modelId="{BFC2FE1E-A79C-43F4-B1AA-124C3357C603}" type="pres">
      <dgm:prSet presAssocID="{74A76E14-7120-48CA-81D6-214AF35CE37D}" presName="rootComposite" presStyleCnt="0"/>
      <dgm:spPr/>
    </dgm:pt>
    <dgm:pt modelId="{E2544CA6-A57D-497F-92EE-EBDA2CAE9858}" type="pres">
      <dgm:prSet presAssocID="{74A76E14-7120-48CA-81D6-214AF35CE37D}" presName="rootText" presStyleLbl="node1" presStyleIdx="0" presStyleCnt="6">
        <dgm:presLayoutVars>
          <dgm:chMax/>
          <dgm:chPref val="3"/>
        </dgm:presLayoutVars>
      </dgm:prSet>
      <dgm:spPr/>
      <dgm:t>
        <a:bodyPr/>
        <a:lstStyle/>
        <a:p>
          <a:endParaRPr lang="es-ES"/>
        </a:p>
      </dgm:t>
    </dgm:pt>
    <dgm:pt modelId="{3D354CED-35B3-4837-8524-E5C385EC05A4}" type="pres">
      <dgm:prSet presAssocID="{74A76E14-7120-48CA-81D6-214AF35CE37D}" presName="titleText2" presStyleLbl="fgAcc1" presStyleIdx="0" presStyleCnt="6">
        <dgm:presLayoutVars>
          <dgm:chMax val="0"/>
          <dgm:chPref val="0"/>
        </dgm:presLayoutVars>
      </dgm:prSet>
      <dgm:spPr/>
      <dgm:t>
        <a:bodyPr/>
        <a:lstStyle/>
        <a:p>
          <a:endParaRPr lang="es-ES"/>
        </a:p>
      </dgm:t>
    </dgm:pt>
    <dgm:pt modelId="{9D673648-8011-44DE-823D-A88BE82513E0}" type="pres">
      <dgm:prSet presAssocID="{74A76E14-7120-48CA-81D6-214AF35CE37D}" presName="rootConnector" presStyleLbl="node2" presStyleIdx="0" presStyleCnt="0"/>
      <dgm:spPr/>
      <dgm:t>
        <a:bodyPr/>
        <a:lstStyle/>
        <a:p>
          <a:endParaRPr lang="es-ES"/>
        </a:p>
      </dgm:t>
    </dgm:pt>
    <dgm:pt modelId="{D0291FB4-F418-4474-AA94-1A688A9CDE2B}" type="pres">
      <dgm:prSet presAssocID="{74A76E14-7120-48CA-81D6-214AF35CE37D}" presName="hierChild4" presStyleCnt="0"/>
      <dgm:spPr/>
    </dgm:pt>
    <dgm:pt modelId="{873102C2-CEAD-4906-8139-223FE0255A2E}" type="pres">
      <dgm:prSet presAssocID="{92F87BB1-9752-4C72-98AD-444FCF975C46}" presName="Name37" presStyleLbl="parChTrans1D3" presStyleIdx="0" presStyleCnt="4"/>
      <dgm:spPr/>
      <dgm:t>
        <a:bodyPr/>
        <a:lstStyle/>
        <a:p>
          <a:endParaRPr lang="es-ES"/>
        </a:p>
      </dgm:t>
    </dgm:pt>
    <dgm:pt modelId="{C1926335-1039-4905-B436-3024782B9E7F}" type="pres">
      <dgm:prSet presAssocID="{8555C0D0-2170-44AE-B09F-12AB2E77BAF1}" presName="hierRoot2" presStyleCnt="0">
        <dgm:presLayoutVars>
          <dgm:hierBranch val="init"/>
        </dgm:presLayoutVars>
      </dgm:prSet>
      <dgm:spPr/>
    </dgm:pt>
    <dgm:pt modelId="{EAB64125-231C-47E0-85EE-87C9859CA525}" type="pres">
      <dgm:prSet presAssocID="{8555C0D0-2170-44AE-B09F-12AB2E77BAF1}" presName="rootComposite" presStyleCnt="0"/>
      <dgm:spPr/>
    </dgm:pt>
    <dgm:pt modelId="{EB67963A-CA50-4391-B52C-D6D538B2668A}" type="pres">
      <dgm:prSet presAssocID="{8555C0D0-2170-44AE-B09F-12AB2E77BAF1}" presName="rootText" presStyleLbl="node1" presStyleIdx="1" presStyleCnt="6">
        <dgm:presLayoutVars>
          <dgm:chMax/>
          <dgm:chPref val="3"/>
        </dgm:presLayoutVars>
      </dgm:prSet>
      <dgm:spPr/>
      <dgm:t>
        <a:bodyPr/>
        <a:lstStyle/>
        <a:p>
          <a:endParaRPr lang="es-ES"/>
        </a:p>
      </dgm:t>
    </dgm:pt>
    <dgm:pt modelId="{8D00DAA6-AECF-4361-80DF-2C0697E4080F}" type="pres">
      <dgm:prSet presAssocID="{8555C0D0-2170-44AE-B09F-12AB2E77BAF1}" presName="titleText2" presStyleLbl="fgAcc1" presStyleIdx="1" presStyleCnt="6">
        <dgm:presLayoutVars>
          <dgm:chMax val="0"/>
          <dgm:chPref val="0"/>
        </dgm:presLayoutVars>
      </dgm:prSet>
      <dgm:spPr/>
      <dgm:t>
        <a:bodyPr/>
        <a:lstStyle/>
        <a:p>
          <a:endParaRPr lang="es-ES"/>
        </a:p>
      </dgm:t>
    </dgm:pt>
    <dgm:pt modelId="{1A28BD99-5EAE-40D3-8A1C-C68B5F2E94FF}" type="pres">
      <dgm:prSet presAssocID="{8555C0D0-2170-44AE-B09F-12AB2E77BAF1}" presName="rootConnector" presStyleLbl="node3" presStyleIdx="0" presStyleCnt="0"/>
      <dgm:spPr/>
      <dgm:t>
        <a:bodyPr/>
        <a:lstStyle/>
        <a:p>
          <a:endParaRPr lang="es-ES"/>
        </a:p>
      </dgm:t>
    </dgm:pt>
    <dgm:pt modelId="{B36171C7-ADBE-4DD3-A889-04604A58BA27}" type="pres">
      <dgm:prSet presAssocID="{8555C0D0-2170-44AE-B09F-12AB2E77BAF1}" presName="hierChild4" presStyleCnt="0"/>
      <dgm:spPr/>
    </dgm:pt>
    <dgm:pt modelId="{77A5A9DD-8EE3-4077-8A90-009203B781E7}" type="pres">
      <dgm:prSet presAssocID="{8555C0D0-2170-44AE-B09F-12AB2E77BAF1}" presName="hierChild5" presStyleCnt="0"/>
      <dgm:spPr/>
    </dgm:pt>
    <dgm:pt modelId="{6A5A4564-C969-438F-998D-69BF0A6AA3A7}" type="pres">
      <dgm:prSet presAssocID="{A6A2E289-8314-4ED0-AD6C-6FB8924AA1E9}" presName="Name37" presStyleLbl="parChTrans1D3" presStyleIdx="1" presStyleCnt="4"/>
      <dgm:spPr/>
      <dgm:t>
        <a:bodyPr/>
        <a:lstStyle/>
        <a:p>
          <a:endParaRPr lang="es-MX"/>
        </a:p>
      </dgm:t>
    </dgm:pt>
    <dgm:pt modelId="{4C405D25-AC2F-4819-BBB0-F3DEFD2FB8A2}" type="pres">
      <dgm:prSet presAssocID="{775175D8-224C-454D-8F4F-AECABBD0C687}" presName="hierRoot2" presStyleCnt="0">
        <dgm:presLayoutVars>
          <dgm:hierBranch val="init"/>
        </dgm:presLayoutVars>
      </dgm:prSet>
      <dgm:spPr/>
    </dgm:pt>
    <dgm:pt modelId="{954D8FFE-3B6C-404B-B7AA-12AAF24B4157}" type="pres">
      <dgm:prSet presAssocID="{775175D8-224C-454D-8F4F-AECABBD0C687}" presName="rootComposite" presStyleCnt="0"/>
      <dgm:spPr/>
    </dgm:pt>
    <dgm:pt modelId="{140B236E-CD3F-4B98-916C-7808ACD64AD1}" type="pres">
      <dgm:prSet presAssocID="{775175D8-224C-454D-8F4F-AECABBD0C687}" presName="rootText" presStyleLbl="node1" presStyleIdx="2" presStyleCnt="6">
        <dgm:presLayoutVars>
          <dgm:chMax/>
          <dgm:chPref val="3"/>
        </dgm:presLayoutVars>
      </dgm:prSet>
      <dgm:spPr/>
      <dgm:t>
        <a:bodyPr/>
        <a:lstStyle/>
        <a:p>
          <a:endParaRPr lang="es-ES"/>
        </a:p>
      </dgm:t>
    </dgm:pt>
    <dgm:pt modelId="{1E52DD6C-F200-454B-A878-96830C76B5EE}" type="pres">
      <dgm:prSet presAssocID="{775175D8-224C-454D-8F4F-AECABBD0C687}" presName="titleText2" presStyleLbl="fgAcc1" presStyleIdx="2" presStyleCnt="6">
        <dgm:presLayoutVars>
          <dgm:chMax val="0"/>
          <dgm:chPref val="0"/>
        </dgm:presLayoutVars>
      </dgm:prSet>
      <dgm:spPr/>
      <dgm:t>
        <a:bodyPr/>
        <a:lstStyle/>
        <a:p>
          <a:endParaRPr lang="es-ES"/>
        </a:p>
      </dgm:t>
    </dgm:pt>
    <dgm:pt modelId="{7D893131-6A6D-4890-9AA2-F9838D966020}" type="pres">
      <dgm:prSet presAssocID="{775175D8-224C-454D-8F4F-AECABBD0C687}" presName="rootConnector" presStyleLbl="node3" presStyleIdx="0" presStyleCnt="0"/>
      <dgm:spPr/>
      <dgm:t>
        <a:bodyPr/>
        <a:lstStyle/>
        <a:p>
          <a:endParaRPr lang="es-ES"/>
        </a:p>
      </dgm:t>
    </dgm:pt>
    <dgm:pt modelId="{D5A0C321-B0FE-4E0F-8147-3D63A3AAE45C}" type="pres">
      <dgm:prSet presAssocID="{775175D8-224C-454D-8F4F-AECABBD0C687}" presName="hierChild4" presStyleCnt="0"/>
      <dgm:spPr/>
    </dgm:pt>
    <dgm:pt modelId="{C85A8913-739B-49CD-BDE3-A01FB5392550}" type="pres">
      <dgm:prSet presAssocID="{775175D8-224C-454D-8F4F-AECABBD0C687}" presName="hierChild5" presStyleCnt="0"/>
      <dgm:spPr/>
    </dgm:pt>
    <dgm:pt modelId="{4BC03BF1-5D28-4020-B324-126A3FC342F1}" type="pres">
      <dgm:prSet presAssocID="{F5BF9DFA-6A0A-4F59-A51F-3A9304816FB7}" presName="Name37" presStyleLbl="parChTrans1D3" presStyleIdx="2" presStyleCnt="4"/>
      <dgm:spPr/>
      <dgm:t>
        <a:bodyPr/>
        <a:lstStyle/>
        <a:p>
          <a:endParaRPr lang="es-MX"/>
        </a:p>
      </dgm:t>
    </dgm:pt>
    <dgm:pt modelId="{17E27F43-63D0-4252-B82D-AE68EF52D0A2}" type="pres">
      <dgm:prSet presAssocID="{B1EB806E-50AF-4310-8AB3-0504CAE8A01E}" presName="hierRoot2" presStyleCnt="0">
        <dgm:presLayoutVars>
          <dgm:hierBranch val="init"/>
        </dgm:presLayoutVars>
      </dgm:prSet>
      <dgm:spPr/>
    </dgm:pt>
    <dgm:pt modelId="{26968BC8-F326-440B-AD10-5CD344DFADA0}" type="pres">
      <dgm:prSet presAssocID="{B1EB806E-50AF-4310-8AB3-0504CAE8A01E}" presName="rootComposite" presStyleCnt="0"/>
      <dgm:spPr/>
    </dgm:pt>
    <dgm:pt modelId="{C827ACAA-6F6A-4BCB-A2F5-76145AC87689}" type="pres">
      <dgm:prSet presAssocID="{B1EB806E-50AF-4310-8AB3-0504CAE8A01E}" presName="rootText" presStyleLbl="node1" presStyleIdx="3" presStyleCnt="6">
        <dgm:presLayoutVars>
          <dgm:chMax/>
          <dgm:chPref val="3"/>
        </dgm:presLayoutVars>
      </dgm:prSet>
      <dgm:spPr/>
      <dgm:t>
        <a:bodyPr/>
        <a:lstStyle/>
        <a:p>
          <a:endParaRPr lang="es-ES"/>
        </a:p>
      </dgm:t>
    </dgm:pt>
    <dgm:pt modelId="{43B596E4-F87D-4C92-84DE-FF13D507CB09}" type="pres">
      <dgm:prSet presAssocID="{B1EB806E-50AF-4310-8AB3-0504CAE8A01E}" presName="titleText2" presStyleLbl="fgAcc1" presStyleIdx="3" presStyleCnt="6">
        <dgm:presLayoutVars>
          <dgm:chMax val="0"/>
          <dgm:chPref val="0"/>
        </dgm:presLayoutVars>
      </dgm:prSet>
      <dgm:spPr/>
      <dgm:t>
        <a:bodyPr/>
        <a:lstStyle/>
        <a:p>
          <a:endParaRPr lang="es-ES"/>
        </a:p>
      </dgm:t>
    </dgm:pt>
    <dgm:pt modelId="{67557747-DFDE-4784-82E8-143046C59EA6}" type="pres">
      <dgm:prSet presAssocID="{B1EB806E-50AF-4310-8AB3-0504CAE8A01E}" presName="rootConnector" presStyleLbl="node3" presStyleIdx="0" presStyleCnt="0"/>
      <dgm:spPr/>
      <dgm:t>
        <a:bodyPr/>
        <a:lstStyle/>
        <a:p>
          <a:endParaRPr lang="es-ES"/>
        </a:p>
      </dgm:t>
    </dgm:pt>
    <dgm:pt modelId="{FA8B3B6F-38A4-47C9-8BA3-0E7B1CEB6DB0}" type="pres">
      <dgm:prSet presAssocID="{B1EB806E-50AF-4310-8AB3-0504CAE8A01E}" presName="hierChild4" presStyleCnt="0"/>
      <dgm:spPr/>
    </dgm:pt>
    <dgm:pt modelId="{D9E3F4FB-8C1F-464F-A3D7-BEBA11C3118E}" type="pres">
      <dgm:prSet presAssocID="{B1EB806E-50AF-4310-8AB3-0504CAE8A01E}" presName="hierChild5" presStyleCnt="0"/>
      <dgm:spPr/>
    </dgm:pt>
    <dgm:pt modelId="{BFD8C0A0-46BC-4A4F-AD32-B53D2F885047}" type="pres">
      <dgm:prSet presAssocID="{74A76E14-7120-48CA-81D6-214AF35CE37D}" presName="hierChild5" presStyleCnt="0"/>
      <dgm:spPr/>
    </dgm:pt>
    <dgm:pt modelId="{1B6C31C2-CF64-43F9-BF11-582F7FDDB9FF}" type="pres">
      <dgm:prSet presAssocID="{5DCBCC27-320A-43D8-965D-664E4F2A3A89}" presName="Name37" presStyleLbl="parChTrans1D2" presStyleIdx="1" presStyleCnt="2"/>
      <dgm:spPr/>
      <dgm:t>
        <a:bodyPr/>
        <a:lstStyle/>
        <a:p>
          <a:endParaRPr lang="es-ES"/>
        </a:p>
      </dgm:t>
    </dgm:pt>
    <dgm:pt modelId="{ABAFD7E1-C04C-4121-B869-3A44C7E599BD}" type="pres">
      <dgm:prSet presAssocID="{535C6237-C551-443B-B077-9D53E7A6CAD1}" presName="hierRoot2" presStyleCnt="0">
        <dgm:presLayoutVars>
          <dgm:hierBranch val="init"/>
        </dgm:presLayoutVars>
      </dgm:prSet>
      <dgm:spPr/>
    </dgm:pt>
    <dgm:pt modelId="{2B9B6A81-EC39-4119-8EB4-F93894076B6E}" type="pres">
      <dgm:prSet presAssocID="{535C6237-C551-443B-B077-9D53E7A6CAD1}" presName="rootComposite" presStyleCnt="0"/>
      <dgm:spPr/>
    </dgm:pt>
    <dgm:pt modelId="{DC9A8050-07EE-41D9-ABFD-DD356BA231E0}" type="pres">
      <dgm:prSet presAssocID="{535C6237-C551-443B-B077-9D53E7A6CAD1}" presName="rootText" presStyleLbl="node1" presStyleIdx="4" presStyleCnt="6">
        <dgm:presLayoutVars>
          <dgm:chMax/>
          <dgm:chPref val="3"/>
        </dgm:presLayoutVars>
      </dgm:prSet>
      <dgm:spPr/>
      <dgm:t>
        <a:bodyPr/>
        <a:lstStyle/>
        <a:p>
          <a:endParaRPr lang="es-ES"/>
        </a:p>
      </dgm:t>
    </dgm:pt>
    <dgm:pt modelId="{8827C68C-95B3-4ED7-B716-5AA29EAF219D}" type="pres">
      <dgm:prSet presAssocID="{535C6237-C551-443B-B077-9D53E7A6CAD1}" presName="titleText2" presStyleLbl="fgAcc1" presStyleIdx="4" presStyleCnt="6">
        <dgm:presLayoutVars>
          <dgm:chMax val="0"/>
          <dgm:chPref val="0"/>
        </dgm:presLayoutVars>
      </dgm:prSet>
      <dgm:spPr/>
      <dgm:t>
        <a:bodyPr/>
        <a:lstStyle/>
        <a:p>
          <a:endParaRPr lang="es-ES"/>
        </a:p>
      </dgm:t>
    </dgm:pt>
    <dgm:pt modelId="{5D1791EB-211A-49C7-B134-39239405E77F}" type="pres">
      <dgm:prSet presAssocID="{535C6237-C551-443B-B077-9D53E7A6CAD1}" presName="rootConnector" presStyleLbl="node2" presStyleIdx="0" presStyleCnt="0"/>
      <dgm:spPr/>
      <dgm:t>
        <a:bodyPr/>
        <a:lstStyle/>
        <a:p>
          <a:endParaRPr lang="es-ES"/>
        </a:p>
      </dgm:t>
    </dgm:pt>
    <dgm:pt modelId="{C5FF72AC-2AD6-4F22-B36D-EDD5BB6AC46A}" type="pres">
      <dgm:prSet presAssocID="{535C6237-C551-443B-B077-9D53E7A6CAD1}" presName="hierChild4" presStyleCnt="0"/>
      <dgm:spPr/>
    </dgm:pt>
    <dgm:pt modelId="{D2C4523A-ADB1-4141-B9CB-AC5636A8D101}" type="pres">
      <dgm:prSet presAssocID="{743CDB4A-A8EE-4D51-B9D2-716573564190}" presName="Name37" presStyleLbl="parChTrans1D3" presStyleIdx="3" presStyleCnt="4"/>
      <dgm:spPr/>
      <dgm:t>
        <a:bodyPr/>
        <a:lstStyle/>
        <a:p>
          <a:endParaRPr lang="es-ES"/>
        </a:p>
      </dgm:t>
    </dgm:pt>
    <dgm:pt modelId="{4878D2B9-87C7-4A9C-BD82-EC26561BFD03}" type="pres">
      <dgm:prSet presAssocID="{C0550DB1-C1DB-4FE4-B67B-AD628F332DC4}" presName="hierRoot2" presStyleCnt="0">
        <dgm:presLayoutVars>
          <dgm:hierBranch val="init"/>
        </dgm:presLayoutVars>
      </dgm:prSet>
      <dgm:spPr/>
    </dgm:pt>
    <dgm:pt modelId="{C4EB9B8C-1584-4E42-BEEF-EA48EB7D88BC}" type="pres">
      <dgm:prSet presAssocID="{C0550DB1-C1DB-4FE4-B67B-AD628F332DC4}" presName="rootComposite" presStyleCnt="0"/>
      <dgm:spPr/>
    </dgm:pt>
    <dgm:pt modelId="{AF39592B-3147-47D2-90A3-202C9AB6561C}" type="pres">
      <dgm:prSet presAssocID="{C0550DB1-C1DB-4FE4-B67B-AD628F332DC4}" presName="rootText" presStyleLbl="node1" presStyleIdx="5" presStyleCnt="6">
        <dgm:presLayoutVars>
          <dgm:chMax/>
          <dgm:chPref val="3"/>
        </dgm:presLayoutVars>
      </dgm:prSet>
      <dgm:spPr/>
      <dgm:t>
        <a:bodyPr/>
        <a:lstStyle/>
        <a:p>
          <a:endParaRPr lang="es-ES"/>
        </a:p>
      </dgm:t>
    </dgm:pt>
    <dgm:pt modelId="{28A3FA88-4749-4ABB-A0BF-C8585945C396}" type="pres">
      <dgm:prSet presAssocID="{C0550DB1-C1DB-4FE4-B67B-AD628F332DC4}" presName="titleText2" presStyleLbl="fgAcc1" presStyleIdx="5" presStyleCnt="6">
        <dgm:presLayoutVars>
          <dgm:chMax val="0"/>
          <dgm:chPref val="0"/>
        </dgm:presLayoutVars>
      </dgm:prSet>
      <dgm:spPr/>
      <dgm:t>
        <a:bodyPr/>
        <a:lstStyle/>
        <a:p>
          <a:endParaRPr lang="es-ES"/>
        </a:p>
      </dgm:t>
    </dgm:pt>
    <dgm:pt modelId="{D6620EB8-3CF2-4634-BBDE-91E2B7B20A24}" type="pres">
      <dgm:prSet presAssocID="{C0550DB1-C1DB-4FE4-B67B-AD628F332DC4}" presName="rootConnector" presStyleLbl="node3" presStyleIdx="0" presStyleCnt="0"/>
      <dgm:spPr/>
      <dgm:t>
        <a:bodyPr/>
        <a:lstStyle/>
        <a:p>
          <a:endParaRPr lang="es-ES"/>
        </a:p>
      </dgm:t>
    </dgm:pt>
    <dgm:pt modelId="{58C6258D-15AB-440B-A1C5-EFC63FF31832}" type="pres">
      <dgm:prSet presAssocID="{C0550DB1-C1DB-4FE4-B67B-AD628F332DC4}" presName="hierChild4" presStyleCnt="0"/>
      <dgm:spPr/>
    </dgm:pt>
    <dgm:pt modelId="{80818C43-27C7-43E2-B5E0-F13A237B0F81}" type="pres">
      <dgm:prSet presAssocID="{C0550DB1-C1DB-4FE4-B67B-AD628F332DC4}" presName="hierChild5" presStyleCnt="0"/>
      <dgm:spPr/>
    </dgm:pt>
    <dgm:pt modelId="{F11B801E-7092-49CE-9E48-179DC15D9605}" type="pres">
      <dgm:prSet presAssocID="{535C6237-C551-443B-B077-9D53E7A6CAD1}" presName="hierChild5" presStyleCnt="0"/>
      <dgm:spPr/>
    </dgm:pt>
    <dgm:pt modelId="{F24579FB-7FE1-46C8-AA05-07DA461043DA}" type="pres">
      <dgm:prSet presAssocID="{121744A1-A352-482A-8B58-1230139BD8FE}" presName="hierChild3" presStyleCnt="0"/>
      <dgm:spPr/>
    </dgm:pt>
  </dgm:ptLst>
  <dgm:cxnLst>
    <dgm:cxn modelId="{3C2C209A-78FB-457A-B3ED-27CB6B577EA9}" type="presOf" srcId="{535C6237-C551-443B-B077-9D53E7A6CAD1}" destId="{5D1791EB-211A-49C7-B134-39239405E77F}" srcOrd="1" destOrd="0" presId="urn:microsoft.com/office/officeart/2008/layout/NameandTitleOrganizationalChart"/>
    <dgm:cxn modelId="{03AE457F-B455-451E-990A-28CEB5D8D432}" srcId="{535C6237-C551-443B-B077-9D53E7A6CAD1}" destId="{C0550DB1-C1DB-4FE4-B67B-AD628F332DC4}" srcOrd="0" destOrd="0" parTransId="{743CDB4A-A8EE-4D51-B9D2-716573564190}" sibTransId="{4FF4A385-CEC7-4E8F-8B66-874456DA1F11}"/>
    <dgm:cxn modelId="{1CDDD110-0897-44BF-8DBD-DBD0992DF743}" type="presOf" srcId="{121744A1-A352-482A-8B58-1230139BD8FE}" destId="{5DF3A54A-6389-4DA2-8B12-78F3FB4A64CB}" srcOrd="1" destOrd="0" presId="urn:microsoft.com/office/officeart/2008/layout/NameandTitleOrganizationalChart"/>
    <dgm:cxn modelId="{D000F7AE-E98A-4E5F-BE01-4973A9AF55BE}" type="presOf" srcId="{8555C0D0-2170-44AE-B09F-12AB2E77BAF1}" destId="{EB67963A-CA50-4391-B52C-D6D538B2668A}" srcOrd="0" destOrd="0" presId="urn:microsoft.com/office/officeart/2008/layout/NameandTitleOrganizationalChart"/>
    <dgm:cxn modelId="{FEA887DA-05FB-43AE-8A61-11B0321195FF}" srcId="{74A76E14-7120-48CA-81D6-214AF35CE37D}" destId="{775175D8-224C-454D-8F4F-AECABBD0C687}" srcOrd="1" destOrd="0" parTransId="{A6A2E289-8314-4ED0-AD6C-6FB8924AA1E9}" sibTransId="{F63613F2-E7D9-4F71-9AA2-CBDBECE9D2C3}"/>
    <dgm:cxn modelId="{E0A9EADF-1E43-46D3-BC9B-51C78F7797A2}" type="presOf" srcId="{F34ACAB9-FC81-4CEE-B4E9-5D99A732C6C5}" destId="{43F7F468-2173-43F6-BDC2-EA35B438BAE4}" srcOrd="0" destOrd="0" presId="urn:microsoft.com/office/officeart/2008/layout/NameandTitleOrganizationalChart"/>
    <dgm:cxn modelId="{F2DA16E1-9FB5-4083-AC9A-557FD3CD8086}" type="presOf" srcId="{7692CD74-E7E0-4226-8816-8E2D80DCA7CF}" destId="{8827C68C-95B3-4ED7-B716-5AA29EAF219D}" srcOrd="0" destOrd="0" presId="urn:microsoft.com/office/officeart/2008/layout/NameandTitleOrganizationalChart"/>
    <dgm:cxn modelId="{B74BE470-7649-46B4-9EE4-DADE0FA2913E}" type="presOf" srcId="{A6A2E289-8314-4ED0-AD6C-6FB8924AA1E9}" destId="{6A5A4564-C969-438F-998D-69BF0A6AA3A7}" srcOrd="0" destOrd="0" presId="urn:microsoft.com/office/officeart/2008/layout/NameandTitleOrganizationalChart"/>
    <dgm:cxn modelId="{AD8379D4-DBE8-43EA-91B3-7769CBE6EF0C}" type="presOf" srcId="{B1EB806E-50AF-4310-8AB3-0504CAE8A01E}" destId="{C827ACAA-6F6A-4BCB-A2F5-76145AC87689}" srcOrd="0" destOrd="0" presId="urn:microsoft.com/office/officeart/2008/layout/NameandTitleOrganizationalChart"/>
    <dgm:cxn modelId="{012ECEB3-8109-4141-B125-AA6A11FD458D}" type="presOf" srcId="{C735759C-E754-42B5-9E1F-F0B21605AAC0}" destId="{8D00DAA6-AECF-4361-80DF-2C0697E4080F}" srcOrd="0" destOrd="0" presId="urn:microsoft.com/office/officeart/2008/layout/NameandTitleOrganizationalChart"/>
    <dgm:cxn modelId="{7D2CC080-F82C-42AB-8A9D-54FCAD868DC5}" type="presOf" srcId="{F63613F2-E7D9-4F71-9AA2-CBDBECE9D2C3}" destId="{1E52DD6C-F200-454B-A878-96830C76B5EE}" srcOrd="0" destOrd="0" presId="urn:microsoft.com/office/officeart/2008/layout/NameandTitleOrganizationalChart"/>
    <dgm:cxn modelId="{C801137C-1441-4FAE-830E-B1491EC347F3}" type="presOf" srcId="{C0550DB1-C1DB-4FE4-B67B-AD628F332DC4}" destId="{D6620EB8-3CF2-4634-BBDE-91E2B7B20A24}" srcOrd="1" destOrd="0" presId="urn:microsoft.com/office/officeart/2008/layout/NameandTitleOrganizationalChart"/>
    <dgm:cxn modelId="{13950C31-A0D4-452A-98F5-0EF4A3DF5C3C}" type="presOf" srcId="{85999C94-89EC-4DDE-A35A-8C82A572575A}" destId="{6DD570FE-A6DA-4E34-B558-CEDCBCC2038C}" srcOrd="0" destOrd="0" presId="urn:microsoft.com/office/officeart/2008/layout/NameandTitleOrganizationalChart"/>
    <dgm:cxn modelId="{F3B3BE61-D3EB-4C65-B59D-8AD7C8FD1DD1}" type="presOf" srcId="{C0550DB1-C1DB-4FE4-B67B-AD628F332DC4}" destId="{AF39592B-3147-47D2-90A3-202C9AB6561C}" srcOrd="0" destOrd="0" presId="urn:microsoft.com/office/officeart/2008/layout/NameandTitleOrganizationalChart"/>
    <dgm:cxn modelId="{27DEEE74-DD1D-4911-8AAB-B28CA7D4454E}" type="presOf" srcId="{74A76E14-7120-48CA-81D6-214AF35CE37D}" destId="{9D673648-8011-44DE-823D-A88BE82513E0}" srcOrd="1" destOrd="0" presId="urn:microsoft.com/office/officeart/2008/layout/NameandTitleOrganizationalChart"/>
    <dgm:cxn modelId="{7E578EAC-AA30-4505-85DB-240FA93BCF5E}" type="presOf" srcId="{743CDB4A-A8EE-4D51-B9D2-716573564190}" destId="{D2C4523A-ADB1-4141-B9CB-AC5636A8D101}" srcOrd="0" destOrd="0" presId="urn:microsoft.com/office/officeart/2008/layout/NameandTitleOrganizationalChart"/>
    <dgm:cxn modelId="{60C9073B-5813-4129-BD11-9F85B8B70463}" type="presOf" srcId="{535C6237-C551-443B-B077-9D53E7A6CAD1}" destId="{DC9A8050-07EE-41D9-ABFD-DD356BA231E0}" srcOrd="0" destOrd="0" presId="urn:microsoft.com/office/officeart/2008/layout/NameandTitleOrganizationalChart"/>
    <dgm:cxn modelId="{DEE75611-049D-4F5E-8757-B099C4454B3A}" type="presOf" srcId="{94E52FB2-5F1B-43F6-A6CF-97727444EDE1}" destId="{3D354CED-35B3-4837-8524-E5C385EC05A4}" srcOrd="0" destOrd="0" presId="urn:microsoft.com/office/officeart/2008/layout/NameandTitleOrganizationalChart"/>
    <dgm:cxn modelId="{C39A4D86-2FEB-4CD1-A9D0-2891A1FC00CF}" type="presOf" srcId="{775175D8-224C-454D-8F4F-AECABBD0C687}" destId="{140B236E-CD3F-4B98-916C-7808ACD64AD1}" srcOrd="0" destOrd="0" presId="urn:microsoft.com/office/officeart/2008/layout/NameandTitleOrganizationalChart"/>
    <dgm:cxn modelId="{63BD056A-1E64-4470-8DBE-D70E4EBB3B90}" srcId="{74A76E14-7120-48CA-81D6-214AF35CE37D}" destId="{B1EB806E-50AF-4310-8AB3-0504CAE8A01E}" srcOrd="2" destOrd="0" parTransId="{F5BF9DFA-6A0A-4F59-A51F-3A9304816FB7}" sibTransId="{BA3BA949-76A1-4BE5-A087-CFB1B80C4866}"/>
    <dgm:cxn modelId="{3294B429-E144-4B9A-AE1F-8DB712245460}" srcId="{CFE289F0-8D79-4421-A033-7737D444E0DD}" destId="{121744A1-A352-482A-8B58-1230139BD8FE}" srcOrd="0" destOrd="0" parTransId="{92E7BBA2-E231-4975-BB14-EFD9AC2919E7}" sibTransId="{F34ACAB9-FC81-4CEE-B4E9-5D99A732C6C5}"/>
    <dgm:cxn modelId="{9FC10454-2621-4CBA-AB10-C77733C52A2D}" type="presOf" srcId="{121744A1-A352-482A-8B58-1230139BD8FE}" destId="{B67A1A9B-D569-499F-AA5D-E9D88FFF0C43}" srcOrd="0" destOrd="0" presId="urn:microsoft.com/office/officeart/2008/layout/NameandTitleOrganizationalChart"/>
    <dgm:cxn modelId="{21E29834-3E2C-4BE3-8B42-5ED879C43678}" type="presOf" srcId="{CFE289F0-8D79-4421-A033-7737D444E0DD}" destId="{D9E40C41-0BF6-407E-8914-A25662C91365}" srcOrd="0" destOrd="0" presId="urn:microsoft.com/office/officeart/2008/layout/NameandTitleOrganizationalChart"/>
    <dgm:cxn modelId="{4F3514A4-B892-46B3-BBC5-50E64FFF40FF}" type="presOf" srcId="{4FF4A385-CEC7-4E8F-8B66-874456DA1F11}" destId="{28A3FA88-4749-4ABB-A0BF-C8585945C396}" srcOrd="0" destOrd="0" presId="urn:microsoft.com/office/officeart/2008/layout/NameandTitleOrganizationalChart"/>
    <dgm:cxn modelId="{3AAFC818-DBF9-4EBE-8358-D18AF01EB418}" srcId="{121744A1-A352-482A-8B58-1230139BD8FE}" destId="{74A76E14-7120-48CA-81D6-214AF35CE37D}" srcOrd="0" destOrd="0" parTransId="{85999C94-89EC-4DDE-A35A-8C82A572575A}" sibTransId="{94E52FB2-5F1B-43F6-A6CF-97727444EDE1}"/>
    <dgm:cxn modelId="{42D009CA-2950-4A33-823C-7D0C1038A4BD}" type="presOf" srcId="{775175D8-224C-454D-8F4F-AECABBD0C687}" destId="{7D893131-6A6D-4890-9AA2-F9838D966020}" srcOrd="1" destOrd="0" presId="urn:microsoft.com/office/officeart/2008/layout/NameandTitleOrganizationalChart"/>
    <dgm:cxn modelId="{E3CC8DC3-626E-4C25-8298-7009A94F81DE}" srcId="{74A76E14-7120-48CA-81D6-214AF35CE37D}" destId="{8555C0D0-2170-44AE-B09F-12AB2E77BAF1}" srcOrd="0" destOrd="0" parTransId="{92F87BB1-9752-4C72-98AD-444FCF975C46}" sibTransId="{C735759C-E754-42B5-9E1F-F0B21605AAC0}"/>
    <dgm:cxn modelId="{27260F1C-D05D-499A-8215-21CF6DDA0F77}" type="presOf" srcId="{F5BF9DFA-6A0A-4F59-A51F-3A9304816FB7}" destId="{4BC03BF1-5D28-4020-B324-126A3FC342F1}" srcOrd="0" destOrd="0" presId="urn:microsoft.com/office/officeart/2008/layout/NameandTitleOrganizationalChart"/>
    <dgm:cxn modelId="{448FD32B-EF6F-49DB-A35A-70078FD9C671}" type="presOf" srcId="{74A76E14-7120-48CA-81D6-214AF35CE37D}" destId="{E2544CA6-A57D-497F-92EE-EBDA2CAE9858}" srcOrd="0" destOrd="0" presId="urn:microsoft.com/office/officeart/2008/layout/NameandTitleOrganizationalChart"/>
    <dgm:cxn modelId="{64EE694C-B854-41E9-BF54-701AA662E0EF}" type="presOf" srcId="{8555C0D0-2170-44AE-B09F-12AB2E77BAF1}" destId="{1A28BD99-5EAE-40D3-8A1C-C68B5F2E94FF}" srcOrd="1" destOrd="0" presId="urn:microsoft.com/office/officeart/2008/layout/NameandTitleOrganizationalChart"/>
    <dgm:cxn modelId="{80B0CB6A-EE24-44D0-93FC-1DC7B70802AB}" type="presOf" srcId="{5DCBCC27-320A-43D8-965D-664E4F2A3A89}" destId="{1B6C31C2-CF64-43F9-BF11-582F7FDDB9FF}" srcOrd="0" destOrd="0" presId="urn:microsoft.com/office/officeart/2008/layout/NameandTitleOrganizationalChart"/>
    <dgm:cxn modelId="{D542B4A7-6871-4D6B-AC04-3E60B856B7DE}" type="presOf" srcId="{BA3BA949-76A1-4BE5-A087-CFB1B80C4866}" destId="{43B596E4-F87D-4C92-84DE-FF13D507CB09}" srcOrd="0" destOrd="0" presId="urn:microsoft.com/office/officeart/2008/layout/NameandTitleOrganizationalChart"/>
    <dgm:cxn modelId="{9A600710-C0C9-4CD7-B1BF-34EEAA592642}" srcId="{121744A1-A352-482A-8B58-1230139BD8FE}" destId="{535C6237-C551-443B-B077-9D53E7A6CAD1}" srcOrd="1" destOrd="0" parTransId="{5DCBCC27-320A-43D8-965D-664E4F2A3A89}" sibTransId="{7692CD74-E7E0-4226-8816-8E2D80DCA7CF}"/>
    <dgm:cxn modelId="{80E999D2-B062-4640-89BC-14CAB950D27A}" type="presOf" srcId="{92F87BB1-9752-4C72-98AD-444FCF975C46}" destId="{873102C2-CEAD-4906-8139-223FE0255A2E}" srcOrd="0" destOrd="0" presId="urn:microsoft.com/office/officeart/2008/layout/NameandTitleOrganizationalChart"/>
    <dgm:cxn modelId="{11F33647-C081-4A53-AF9A-D6C451F6C744}" type="presOf" srcId="{B1EB806E-50AF-4310-8AB3-0504CAE8A01E}" destId="{67557747-DFDE-4784-82E8-143046C59EA6}" srcOrd="1" destOrd="0" presId="urn:microsoft.com/office/officeart/2008/layout/NameandTitleOrganizationalChart"/>
    <dgm:cxn modelId="{7A8C9A39-ECE2-41B8-AC66-6931C54456A8}" type="presParOf" srcId="{D9E40C41-0BF6-407E-8914-A25662C91365}" destId="{309FC324-B86A-41EF-A00A-4111F2B5DD35}" srcOrd="0" destOrd="0" presId="urn:microsoft.com/office/officeart/2008/layout/NameandTitleOrganizationalChart"/>
    <dgm:cxn modelId="{634ADEC1-A1D1-4D35-975C-95B6531ABA76}" type="presParOf" srcId="{309FC324-B86A-41EF-A00A-4111F2B5DD35}" destId="{89EED101-39E4-4CDC-9306-0DA5B2A3F8D9}" srcOrd="0" destOrd="0" presId="urn:microsoft.com/office/officeart/2008/layout/NameandTitleOrganizationalChart"/>
    <dgm:cxn modelId="{51295DC4-5F3E-4E7F-9205-3F914DAAE80D}" type="presParOf" srcId="{89EED101-39E4-4CDC-9306-0DA5B2A3F8D9}" destId="{B67A1A9B-D569-499F-AA5D-E9D88FFF0C43}" srcOrd="0" destOrd="0" presId="urn:microsoft.com/office/officeart/2008/layout/NameandTitleOrganizationalChart"/>
    <dgm:cxn modelId="{5143A024-4366-4331-A2BC-EE466DA20148}" type="presParOf" srcId="{89EED101-39E4-4CDC-9306-0DA5B2A3F8D9}" destId="{43F7F468-2173-43F6-BDC2-EA35B438BAE4}" srcOrd="1" destOrd="0" presId="urn:microsoft.com/office/officeart/2008/layout/NameandTitleOrganizationalChart"/>
    <dgm:cxn modelId="{4F6963F2-1021-41D7-9BB7-1A6D7F72DBD5}" type="presParOf" srcId="{89EED101-39E4-4CDC-9306-0DA5B2A3F8D9}" destId="{5DF3A54A-6389-4DA2-8B12-78F3FB4A64CB}" srcOrd="2" destOrd="0" presId="urn:microsoft.com/office/officeart/2008/layout/NameandTitleOrganizationalChart"/>
    <dgm:cxn modelId="{82C691A0-04E8-4D27-BF99-C35A0C7B89AA}" type="presParOf" srcId="{309FC324-B86A-41EF-A00A-4111F2B5DD35}" destId="{8125EE92-A81C-4DFF-987D-66C44A8B7A87}" srcOrd="1" destOrd="0" presId="urn:microsoft.com/office/officeart/2008/layout/NameandTitleOrganizationalChart"/>
    <dgm:cxn modelId="{DA36B1E8-4A41-498B-92AC-F4F4219443FF}" type="presParOf" srcId="{8125EE92-A81C-4DFF-987D-66C44A8B7A87}" destId="{6DD570FE-A6DA-4E34-B558-CEDCBCC2038C}" srcOrd="0" destOrd="0" presId="urn:microsoft.com/office/officeart/2008/layout/NameandTitleOrganizationalChart"/>
    <dgm:cxn modelId="{97455E80-2E2A-40B1-B450-82870F8ECCB6}" type="presParOf" srcId="{8125EE92-A81C-4DFF-987D-66C44A8B7A87}" destId="{758F4060-1BE2-4529-8A5F-3B6E31B12150}" srcOrd="1" destOrd="0" presId="urn:microsoft.com/office/officeart/2008/layout/NameandTitleOrganizationalChart"/>
    <dgm:cxn modelId="{6B9D9430-16AE-4D83-ADF4-531DCDCD4FAB}" type="presParOf" srcId="{758F4060-1BE2-4529-8A5F-3B6E31B12150}" destId="{BFC2FE1E-A79C-43F4-B1AA-124C3357C603}" srcOrd="0" destOrd="0" presId="urn:microsoft.com/office/officeart/2008/layout/NameandTitleOrganizationalChart"/>
    <dgm:cxn modelId="{5B1762DC-7008-4869-8FE3-1B461DE0CA50}" type="presParOf" srcId="{BFC2FE1E-A79C-43F4-B1AA-124C3357C603}" destId="{E2544CA6-A57D-497F-92EE-EBDA2CAE9858}" srcOrd="0" destOrd="0" presId="urn:microsoft.com/office/officeart/2008/layout/NameandTitleOrganizationalChart"/>
    <dgm:cxn modelId="{C5951038-5E9B-4277-90FC-7782D51CB49F}" type="presParOf" srcId="{BFC2FE1E-A79C-43F4-B1AA-124C3357C603}" destId="{3D354CED-35B3-4837-8524-E5C385EC05A4}" srcOrd="1" destOrd="0" presId="urn:microsoft.com/office/officeart/2008/layout/NameandTitleOrganizationalChart"/>
    <dgm:cxn modelId="{F64B1595-34EC-476F-8C8C-4815B29C8705}" type="presParOf" srcId="{BFC2FE1E-A79C-43F4-B1AA-124C3357C603}" destId="{9D673648-8011-44DE-823D-A88BE82513E0}" srcOrd="2" destOrd="0" presId="urn:microsoft.com/office/officeart/2008/layout/NameandTitleOrganizationalChart"/>
    <dgm:cxn modelId="{A95EAC68-F669-494A-A0B9-6C6C4F48AE11}" type="presParOf" srcId="{758F4060-1BE2-4529-8A5F-3B6E31B12150}" destId="{D0291FB4-F418-4474-AA94-1A688A9CDE2B}" srcOrd="1" destOrd="0" presId="urn:microsoft.com/office/officeart/2008/layout/NameandTitleOrganizationalChart"/>
    <dgm:cxn modelId="{49384AB3-B266-4226-BADE-1197081F84F4}" type="presParOf" srcId="{D0291FB4-F418-4474-AA94-1A688A9CDE2B}" destId="{873102C2-CEAD-4906-8139-223FE0255A2E}" srcOrd="0" destOrd="0" presId="urn:microsoft.com/office/officeart/2008/layout/NameandTitleOrganizationalChart"/>
    <dgm:cxn modelId="{3810F6CD-A09D-4F64-9297-526DD8A8953C}" type="presParOf" srcId="{D0291FB4-F418-4474-AA94-1A688A9CDE2B}" destId="{C1926335-1039-4905-B436-3024782B9E7F}" srcOrd="1" destOrd="0" presId="urn:microsoft.com/office/officeart/2008/layout/NameandTitleOrganizationalChart"/>
    <dgm:cxn modelId="{347823E7-9768-424B-9890-908481590997}" type="presParOf" srcId="{C1926335-1039-4905-B436-3024782B9E7F}" destId="{EAB64125-231C-47E0-85EE-87C9859CA525}" srcOrd="0" destOrd="0" presId="urn:microsoft.com/office/officeart/2008/layout/NameandTitleOrganizationalChart"/>
    <dgm:cxn modelId="{C9BC8B36-867D-4680-A003-FD0B3F810CEF}" type="presParOf" srcId="{EAB64125-231C-47E0-85EE-87C9859CA525}" destId="{EB67963A-CA50-4391-B52C-D6D538B2668A}" srcOrd="0" destOrd="0" presId="urn:microsoft.com/office/officeart/2008/layout/NameandTitleOrganizationalChart"/>
    <dgm:cxn modelId="{37792C8B-D1ED-4363-97EA-DE2D940CA38F}" type="presParOf" srcId="{EAB64125-231C-47E0-85EE-87C9859CA525}" destId="{8D00DAA6-AECF-4361-80DF-2C0697E4080F}" srcOrd="1" destOrd="0" presId="urn:microsoft.com/office/officeart/2008/layout/NameandTitleOrganizationalChart"/>
    <dgm:cxn modelId="{E7D9C126-8586-4EDA-A248-E9057C43BFB5}" type="presParOf" srcId="{EAB64125-231C-47E0-85EE-87C9859CA525}" destId="{1A28BD99-5EAE-40D3-8A1C-C68B5F2E94FF}" srcOrd="2" destOrd="0" presId="urn:microsoft.com/office/officeart/2008/layout/NameandTitleOrganizationalChart"/>
    <dgm:cxn modelId="{2EC3A525-84DF-46FD-9F5B-87A557E963FC}" type="presParOf" srcId="{C1926335-1039-4905-B436-3024782B9E7F}" destId="{B36171C7-ADBE-4DD3-A889-04604A58BA27}" srcOrd="1" destOrd="0" presId="urn:microsoft.com/office/officeart/2008/layout/NameandTitleOrganizationalChart"/>
    <dgm:cxn modelId="{E5E7353E-C18D-429D-95C8-398E4EA3397A}" type="presParOf" srcId="{C1926335-1039-4905-B436-3024782B9E7F}" destId="{77A5A9DD-8EE3-4077-8A90-009203B781E7}" srcOrd="2" destOrd="0" presId="urn:microsoft.com/office/officeart/2008/layout/NameandTitleOrganizationalChart"/>
    <dgm:cxn modelId="{4497D91F-5C80-4337-B5CF-139FD30B8582}" type="presParOf" srcId="{D0291FB4-F418-4474-AA94-1A688A9CDE2B}" destId="{6A5A4564-C969-438F-998D-69BF0A6AA3A7}" srcOrd="2" destOrd="0" presId="urn:microsoft.com/office/officeart/2008/layout/NameandTitleOrganizationalChart"/>
    <dgm:cxn modelId="{A55BD3EA-9777-40C8-BA78-97E535D40BDF}" type="presParOf" srcId="{D0291FB4-F418-4474-AA94-1A688A9CDE2B}" destId="{4C405D25-AC2F-4819-BBB0-F3DEFD2FB8A2}" srcOrd="3" destOrd="0" presId="urn:microsoft.com/office/officeart/2008/layout/NameandTitleOrganizationalChart"/>
    <dgm:cxn modelId="{70FCD8C6-7F27-4EAA-A8C9-C074CF4385C2}" type="presParOf" srcId="{4C405D25-AC2F-4819-BBB0-F3DEFD2FB8A2}" destId="{954D8FFE-3B6C-404B-B7AA-12AAF24B4157}" srcOrd="0" destOrd="0" presId="urn:microsoft.com/office/officeart/2008/layout/NameandTitleOrganizationalChart"/>
    <dgm:cxn modelId="{9165850E-A4E5-4B74-ACD4-AC55DF234499}" type="presParOf" srcId="{954D8FFE-3B6C-404B-B7AA-12AAF24B4157}" destId="{140B236E-CD3F-4B98-916C-7808ACD64AD1}" srcOrd="0" destOrd="0" presId="urn:microsoft.com/office/officeart/2008/layout/NameandTitleOrganizationalChart"/>
    <dgm:cxn modelId="{B8666A63-434D-4374-8320-3A08C2ED171C}" type="presParOf" srcId="{954D8FFE-3B6C-404B-B7AA-12AAF24B4157}" destId="{1E52DD6C-F200-454B-A878-96830C76B5EE}" srcOrd="1" destOrd="0" presId="urn:microsoft.com/office/officeart/2008/layout/NameandTitleOrganizationalChart"/>
    <dgm:cxn modelId="{560105AC-7C2F-478F-ADB3-CFDDE9C28E93}" type="presParOf" srcId="{954D8FFE-3B6C-404B-B7AA-12AAF24B4157}" destId="{7D893131-6A6D-4890-9AA2-F9838D966020}" srcOrd="2" destOrd="0" presId="urn:microsoft.com/office/officeart/2008/layout/NameandTitleOrganizationalChart"/>
    <dgm:cxn modelId="{23E8C546-4E7C-4232-BDE2-2F688DF36E81}" type="presParOf" srcId="{4C405D25-AC2F-4819-BBB0-F3DEFD2FB8A2}" destId="{D5A0C321-B0FE-4E0F-8147-3D63A3AAE45C}" srcOrd="1" destOrd="0" presId="urn:microsoft.com/office/officeart/2008/layout/NameandTitleOrganizationalChart"/>
    <dgm:cxn modelId="{82FC1882-E96F-4164-A509-A3C7E4E77143}" type="presParOf" srcId="{4C405D25-AC2F-4819-BBB0-F3DEFD2FB8A2}" destId="{C85A8913-739B-49CD-BDE3-A01FB5392550}" srcOrd="2" destOrd="0" presId="urn:microsoft.com/office/officeart/2008/layout/NameandTitleOrganizationalChart"/>
    <dgm:cxn modelId="{798F7298-97DE-47F1-B929-80D1CD8BDD24}" type="presParOf" srcId="{D0291FB4-F418-4474-AA94-1A688A9CDE2B}" destId="{4BC03BF1-5D28-4020-B324-126A3FC342F1}" srcOrd="4" destOrd="0" presId="urn:microsoft.com/office/officeart/2008/layout/NameandTitleOrganizationalChart"/>
    <dgm:cxn modelId="{E3788CC4-DB6C-4487-A898-F085FA1935BB}" type="presParOf" srcId="{D0291FB4-F418-4474-AA94-1A688A9CDE2B}" destId="{17E27F43-63D0-4252-B82D-AE68EF52D0A2}" srcOrd="5" destOrd="0" presId="urn:microsoft.com/office/officeart/2008/layout/NameandTitleOrganizationalChart"/>
    <dgm:cxn modelId="{313FB50F-A4F8-4D47-AB92-6CEE119BFD52}" type="presParOf" srcId="{17E27F43-63D0-4252-B82D-AE68EF52D0A2}" destId="{26968BC8-F326-440B-AD10-5CD344DFADA0}" srcOrd="0" destOrd="0" presId="urn:microsoft.com/office/officeart/2008/layout/NameandTitleOrganizationalChart"/>
    <dgm:cxn modelId="{2F8F0A31-153B-4EC2-A8E3-9F74969E35DA}" type="presParOf" srcId="{26968BC8-F326-440B-AD10-5CD344DFADA0}" destId="{C827ACAA-6F6A-4BCB-A2F5-76145AC87689}" srcOrd="0" destOrd="0" presId="urn:microsoft.com/office/officeart/2008/layout/NameandTitleOrganizationalChart"/>
    <dgm:cxn modelId="{F64D3976-EE64-4C68-B218-BA2A7A790B2A}" type="presParOf" srcId="{26968BC8-F326-440B-AD10-5CD344DFADA0}" destId="{43B596E4-F87D-4C92-84DE-FF13D507CB09}" srcOrd="1" destOrd="0" presId="urn:microsoft.com/office/officeart/2008/layout/NameandTitleOrganizationalChart"/>
    <dgm:cxn modelId="{61E26487-04CA-49E7-986C-A0F0B1C8C403}" type="presParOf" srcId="{26968BC8-F326-440B-AD10-5CD344DFADA0}" destId="{67557747-DFDE-4784-82E8-143046C59EA6}" srcOrd="2" destOrd="0" presId="urn:microsoft.com/office/officeart/2008/layout/NameandTitleOrganizationalChart"/>
    <dgm:cxn modelId="{329D0E5D-5AAC-424A-8DFD-89765F6969FD}" type="presParOf" srcId="{17E27F43-63D0-4252-B82D-AE68EF52D0A2}" destId="{FA8B3B6F-38A4-47C9-8BA3-0E7B1CEB6DB0}" srcOrd="1" destOrd="0" presId="urn:microsoft.com/office/officeart/2008/layout/NameandTitleOrganizationalChart"/>
    <dgm:cxn modelId="{6664DF93-605A-4323-B668-9A9EB6B9E5E3}" type="presParOf" srcId="{17E27F43-63D0-4252-B82D-AE68EF52D0A2}" destId="{D9E3F4FB-8C1F-464F-A3D7-BEBA11C3118E}" srcOrd="2" destOrd="0" presId="urn:microsoft.com/office/officeart/2008/layout/NameandTitleOrganizationalChart"/>
    <dgm:cxn modelId="{299B2A84-FA34-4293-9410-A0C15DF1E2AC}" type="presParOf" srcId="{758F4060-1BE2-4529-8A5F-3B6E31B12150}" destId="{BFD8C0A0-46BC-4A4F-AD32-B53D2F885047}" srcOrd="2" destOrd="0" presId="urn:microsoft.com/office/officeart/2008/layout/NameandTitleOrganizationalChart"/>
    <dgm:cxn modelId="{EEF6903C-CCA3-4E38-B2F3-9EC195A4A6A3}" type="presParOf" srcId="{8125EE92-A81C-4DFF-987D-66C44A8B7A87}" destId="{1B6C31C2-CF64-43F9-BF11-582F7FDDB9FF}" srcOrd="2" destOrd="0" presId="urn:microsoft.com/office/officeart/2008/layout/NameandTitleOrganizationalChart"/>
    <dgm:cxn modelId="{9CE6C304-BEAC-4BE1-B114-46C5AD664962}" type="presParOf" srcId="{8125EE92-A81C-4DFF-987D-66C44A8B7A87}" destId="{ABAFD7E1-C04C-4121-B869-3A44C7E599BD}" srcOrd="3" destOrd="0" presId="urn:microsoft.com/office/officeart/2008/layout/NameandTitleOrganizationalChart"/>
    <dgm:cxn modelId="{D2ED4AA4-B5A9-41B8-A7F4-A012A888D04A}" type="presParOf" srcId="{ABAFD7E1-C04C-4121-B869-3A44C7E599BD}" destId="{2B9B6A81-EC39-4119-8EB4-F93894076B6E}" srcOrd="0" destOrd="0" presId="urn:microsoft.com/office/officeart/2008/layout/NameandTitleOrganizationalChart"/>
    <dgm:cxn modelId="{9BFBA81D-8929-46E3-B87F-28E06D8ED855}" type="presParOf" srcId="{2B9B6A81-EC39-4119-8EB4-F93894076B6E}" destId="{DC9A8050-07EE-41D9-ABFD-DD356BA231E0}" srcOrd="0" destOrd="0" presId="urn:microsoft.com/office/officeart/2008/layout/NameandTitleOrganizationalChart"/>
    <dgm:cxn modelId="{772172AB-C900-42FA-8A04-4BD9F6A5D4FA}" type="presParOf" srcId="{2B9B6A81-EC39-4119-8EB4-F93894076B6E}" destId="{8827C68C-95B3-4ED7-B716-5AA29EAF219D}" srcOrd="1" destOrd="0" presId="urn:microsoft.com/office/officeart/2008/layout/NameandTitleOrganizationalChart"/>
    <dgm:cxn modelId="{4D253548-6C6D-46DB-BE2F-55873ABCBBB9}" type="presParOf" srcId="{2B9B6A81-EC39-4119-8EB4-F93894076B6E}" destId="{5D1791EB-211A-49C7-B134-39239405E77F}" srcOrd="2" destOrd="0" presId="urn:microsoft.com/office/officeart/2008/layout/NameandTitleOrganizationalChart"/>
    <dgm:cxn modelId="{C6AB79C0-FB30-4052-846E-1C57919CAE75}" type="presParOf" srcId="{ABAFD7E1-C04C-4121-B869-3A44C7E599BD}" destId="{C5FF72AC-2AD6-4F22-B36D-EDD5BB6AC46A}" srcOrd="1" destOrd="0" presId="urn:microsoft.com/office/officeart/2008/layout/NameandTitleOrganizationalChart"/>
    <dgm:cxn modelId="{263FBEBF-F4C5-45C2-B6C9-AA1A1C0961A6}" type="presParOf" srcId="{C5FF72AC-2AD6-4F22-B36D-EDD5BB6AC46A}" destId="{D2C4523A-ADB1-4141-B9CB-AC5636A8D101}" srcOrd="0" destOrd="0" presId="urn:microsoft.com/office/officeart/2008/layout/NameandTitleOrganizationalChart"/>
    <dgm:cxn modelId="{CA7EE107-227C-4F19-84CC-8F2F7447516E}" type="presParOf" srcId="{C5FF72AC-2AD6-4F22-B36D-EDD5BB6AC46A}" destId="{4878D2B9-87C7-4A9C-BD82-EC26561BFD03}" srcOrd="1" destOrd="0" presId="urn:microsoft.com/office/officeart/2008/layout/NameandTitleOrganizationalChart"/>
    <dgm:cxn modelId="{A01336E4-E24C-41FD-B54C-B3BB099E655F}" type="presParOf" srcId="{4878D2B9-87C7-4A9C-BD82-EC26561BFD03}" destId="{C4EB9B8C-1584-4E42-BEEF-EA48EB7D88BC}" srcOrd="0" destOrd="0" presId="urn:microsoft.com/office/officeart/2008/layout/NameandTitleOrganizationalChart"/>
    <dgm:cxn modelId="{31B6C8EF-DC51-4147-9E1D-E0EBD8076623}" type="presParOf" srcId="{C4EB9B8C-1584-4E42-BEEF-EA48EB7D88BC}" destId="{AF39592B-3147-47D2-90A3-202C9AB6561C}" srcOrd="0" destOrd="0" presId="urn:microsoft.com/office/officeart/2008/layout/NameandTitleOrganizationalChart"/>
    <dgm:cxn modelId="{C9F0BB20-2033-4015-9913-56E2A645BE68}" type="presParOf" srcId="{C4EB9B8C-1584-4E42-BEEF-EA48EB7D88BC}" destId="{28A3FA88-4749-4ABB-A0BF-C8585945C396}" srcOrd="1" destOrd="0" presId="urn:microsoft.com/office/officeart/2008/layout/NameandTitleOrganizationalChart"/>
    <dgm:cxn modelId="{6B162157-8812-4770-874C-63D3C7A906E2}" type="presParOf" srcId="{C4EB9B8C-1584-4E42-BEEF-EA48EB7D88BC}" destId="{D6620EB8-3CF2-4634-BBDE-91E2B7B20A24}" srcOrd="2" destOrd="0" presId="urn:microsoft.com/office/officeart/2008/layout/NameandTitleOrganizationalChart"/>
    <dgm:cxn modelId="{BEB3BC76-A5D9-4F31-9DC9-FC7AF3B44226}" type="presParOf" srcId="{4878D2B9-87C7-4A9C-BD82-EC26561BFD03}" destId="{58C6258D-15AB-440B-A1C5-EFC63FF31832}" srcOrd="1" destOrd="0" presId="urn:microsoft.com/office/officeart/2008/layout/NameandTitleOrganizationalChart"/>
    <dgm:cxn modelId="{E42EC659-04FE-42FC-968F-308DA5032142}" type="presParOf" srcId="{4878D2B9-87C7-4A9C-BD82-EC26561BFD03}" destId="{80818C43-27C7-43E2-B5E0-F13A237B0F81}" srcOrd="2" destOrd="0" presId="urn:microsoft.com/office/officeart/2008/layout/NameandTitleOrganizationalChart"/>
    <dgm:cxn modelId="{4C869BCC-9E75-42D0-A3A2-765951F619BC}" type="presParOf" srcId="{ABAFD7E1-C04C-4121-B869-3A44C7E599BD}" destId="{F11B801E-7092-49CE-9E48-179DC15D9605}" srcOrd="2" destOrd="0" presId="urn:microsoft.com/office/officeart/2008/layout/NameandTitleOrganizationalChart"/>
    <dgm:cxn modelId="{8C13FCC7-95E4-47F3-BC4B-434EC18B179F}" type="presParOf" srcId="{309FC324-B86A-41EF-A00A-4111F2B5DD35}" destId="{F24579FB-7FE1-46C8-AA05-07DA461043DA}"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FE289F0-8D79-4421-A033-7737D444E0DD}" type="doc">
      <dgm:prSet loTypeId="urn:microsoft.com/office/officeart/2008/layout/NameandTitleOrganizationalChart" loCatId="hierarchy" qsTypeId="urn:microsoft.com/office/officeart/2005/8/quickstyle/simple1" qsCatId="simple" csTypeId="urn:microsoft.com/office/officeart/2005/8/colors/accent2_1" csCatId="accent2" phldr="1"/>
      <dgm:spPr/>
      <dgm:t>
        <a:bodyPr/>
        <a:lstStyle/>
        <a:p>
          <a:endParaRPr lang="es-MX"/>
        </a:p>
      </dgm:t>
    </dgm:pt>
    <dgm:pt modelId="{121744A1-A352-482A-8B58-1230139BD8FE}">
      <dgm:prSet phldrT="[Texto]"/>
      <dgm:spPr>
        <a:solidFill>
          <a:schemeClr val="bg1"/>
        </a:solidFill>
      </dgm:spPr>
      <dgm:t>
        <a:bodyPr/>
        <a:lstStyle/>
        <a:p>
          <a:r>
            <a:rPr lang="es-EC" dirty="0" smtClean="0"/>
            <a:t>Retinopatía Diabética</a:t>
          </a:r>
          <a:endParaRPr lang="es-MX" dirty="0"/>
        </a:p>
      </dgm:t>
    </dgm:pt>
    <dgm:pt modelId="{92E7BBA2-E231-4975-BB14-EFD9AC2919E7}" type="parTrans" cxnId="{3294B429-E144-4B9A-AE1F-8DB712245460}">
      <dgm:prSet/>
      <dgm:spPr/>
      <dgm:t>
        <a:bodyPr/>
        <a:lstStyle/>
        <a:p>
          <a:endParaRPr lang="es-MX"/>
        </a:p>
      </dgm:t>
    </dgm:pt>
    <dgm:pt modelId="{F34ACAB9-FC81-4CEE-B4E9-5D99A732C6C5}" type="sibTrans" cxnId="{3294B429-E144-4B9A-AE1F-8DB712245460}">
      <dgm:prSet/>
      <dgm:spPr/>
      <dgm:t>
        <a:bodyPr/>
        <a:lstStyle/>
        <a:p>
          <a:r>
            <a:rPr lang="es-MX" dirty="0" smtClean="0"/>
            <a:t>Patología</a:t>
          </a:r>
          <a:endParaRPr lang="es-MX" dirty="0"/>
        </a:p>
      </dgm:t>
    </dgm:pt>
    <dgm:pt modelId="{74A76E14-7120-48CA-81D6-214AF35CE37D}">
      <dgm:prSet phldrT="[Texto]"/>
      <dgm:spPr>
        <a:solidFill>
          <a:schemeClr val="bg1"/>
        </a:solidFill>
      </dgm:spPr>
      <dgm:t>
        <a:bodyPr/>
        <a:lstStyle/>
        <a:p>
          <a:r>
            <a:rPr lang="es-EC" dirty="0" smtClean="0"/>
            <a:t>No Proliferativa (RDNP) </a:t>
          </a:r>
          <a:endParaRPr lang="es-MX" dirty="0"/>
        </a:p>
      </dgm:t>
    </dgm:pt>
    <dgm:pt modelId="{85999C94-89EC-4DDE-A35A-8C82A572575A}" type="parTrans" cxnId="{3AAFC818-DBF9-4EBE-8358-D18AF01EB418}">
      <dgm:prSet/>
      <dgm:spPr/>
      <dgm:t>
        <a:bodyPr/>
        <a:lstStyle/>
        <a:p>
          <a:endParaRPr lang="es-MX"/>
        </a:p>
      </dgm:t>
    </dgm:pt>
    <dgm:pt modelId="{94E52FB2-5F1B-43F6-A6CF-97727444EDE1}" type="sibTrans" cxnId="{3AAFC818-DBF9-4EBE-8358-D18AF01EB418}">
      <dgm:prSet/>
      <dgm:spPr/>
      <dgm:t>
        <a:bodyPr/>
        <a:lstStyle/>
        <a:p>
          <a:r>
            <a:rPr lang="es-MX" dirty="0" smtClean="0"/>
            <a:t>Etapa temprana</a:t>
          </a:r>
          <a:endParaRPr lang="es-MX" dirty="0"/>
        </a:p>
      </dgm:t>
    </dgm:pt>
    <dgm:pt modelId="{535C6237-C551-443B-B077-9D53E7A6CAD1}">
      <dgm:prSet phldrT="[Texto]"/>
      <dgm:spPr/>
      <dgm:t>
        <a:bodyPr/>
        <a:lstStyle/>
        <a:p>
          <a:r>
            <a:rPr lang="es-EC" dirty="0" smtClean="0"/>
            <a:t>Proliferativa (RDP) </a:t>
          </a:r>
          <a:endParaRPr lang="es-MX" dirty="0"/>
        </a:p>
      </dgm:t>
    </dgm:pt>
    <dgm:pt modelId="{5DCBCC27-320A-43D8-965D-664E4F2A3A89}" type="parTrans" cxnId="{9A600710-C0C9-4CD7-B1BF-34EEAA592642}">
      <dgm:prSet/>
      <dgm:spPr/>
      <dgm:t>
        <a:bodyPr/>
        <a:lstStyle/>
        <a:p>
          <a:endParaRPr lang="es-MX"/>
        </a:p>
      </dgm:t>
    </dgm:pt>
    <dgm:pt modelId="{7692CD74-E7E0-4226-8816-8E2D80DCA7CF}" type="sibTrans" cxnId="{9A600710-C0C9-4CD7-B1BF-34EEAA592642}">
      <dgm:prSet/>
      <dgm:spPr/>
      <dgm:t>
        <a:bodyPr/>
        <a:lstStyle/>
        <a:p>
          <a:r>
            <a:rPr lang="es-MX" dirty="0" smtClean="0"/>
            <a:t>Etapa  avanzada</a:t>
          </a:r>
          <a:endParaRPr lang="es-MX" dirty="0"/>
        </a:p>
      </dgm:t>
    </dgm:pt>
    <dgm:pt modelId="{C0550DB1-C1DB-4FE4-B67B-AD628F332DC4}">
      <dgm:prSet phldrT="[Texto]"/>
      <dgm:spPr/>
      <dgm:t>
        <a:bodyPr/>
        <a:lstStyle/>
        <a:p>
          <a:r>
            <a:rPr lang="es-EC" dirty="0" smtClean="0"/>
            <a:t>Perdida de la Visión </a:t>
          </a:r>
          <a:endParaRPr lang="es-MX" dirty="0"/>
        </a:p>
      </dgm:t>
    </dgm:pt>
    <dgm:pt modelId="{743CDB4A-A8EE-4D51-B9D2-716573564190}" type="parTrans" cxnId="{03AE457F-B455-451E-990A-28CEB5D8D432}">
      <dgm:prSet/>
      <dgm:spPr/>
      <dgm:t>
        <a:bodyPr/>
        <a:lstStyle/>
        <a:p>
          <a:endParaRPr lang="es-MX"/>
        </a:p>
      </dgm:t>
    </dgm:pt>
    <dgm:pt modelId="{4FF4A385-CEC7-4E8F-8B66-874456DA1F11}" type="sibTrans" cxnId="{03AE457F-B455-451E-990A-28CEB5D8D432}">
      <dgm:prSet/>
      <dgm:spPr/>
      <dgm:t>
        <a:bodyPr/>
        <a:lstStyle/>
        <a:p>
          <a:r>
            <a:rPr lang="es-MX" dirty="0" smtClean="0"/>
            <a:t>Crecimiento de nuevos vasos sanguíneos frágiles </a:t>
          </a:r>
          <a:endParaRPr lang="es-MX" dirty="0"/>
        </a:p>
      </dgm:t>
    </dgm:pt>
    <dgm:pt modelId="{775175D8-224C-454D-8F4F-AECABBD0C687}">
      <dgm:prSet phldrT="[Texto]"/>
      <dgm:spPr/>
      <dgm:t>
        <a:bodyPr/>
        <a:lstStyle/>
        <a:p>
          <a:r>
            <a:rPr lang="es-MX" dirty="0" smtClean="0"/>
            <a:t>Moderada</a:t>
          </a:r>
          <a:endParaRPr lang="es-MX" dirty="0"/>
        </a:p>
      </dgm:t>
    </dgm:pt>
    <dgm:pt modelId="{A6A2E289-8314-4ED0-AD6C-6FB8924AA1E9}" type="parTrans" cxnId="{FEA887DA-05FB-43AE-8A61-11B0321195FF}">
      <dgm:prSet/>
      <dgm:spPr/>
      <dgm:t>
        <a:bodyPr/>
        <a:lstStyle/>
        <a:p>
          <a:endParaRPr lang="es-ES"/>
        </a:p>
      </dgm:t>
    </dgm:pt>
    <dgm:pt modelId="{F63613F2-E7D9-4F71-9AA2-CBDBECE9D2C3}" type="sibTrans" cxnId="{FEA887DA-05FB-43AE-8A61-11B0321195FF}">
      <dgm:prSet/>
      <dgm:spPr/>
      <dgm:t>
        <a:bodyPr/>
        <a:lstStyle/>
        <a:p>
          <a:r>
            <a:rPr lang="es-ES" dirty="0" smtClean="0"/>
            <a:t>Obstrucción de vasos sanguíneos</a:t>
          </a:r>
          <a:endParaRPr lang="es-ES" dirty="0"/>
        </a:p>
      </dgm:t>
    </dgm:pt>
    <dgm:pt modelId="{B1EB806E-50AF-4310-8AB3-0504CAE8A01E}">
      <dgm:prSet phldrT="[Texto]"/>
      <dgm:spPr/>
      <dgm:t>
        <a:bodyPr/>
        <a:lstStyle/>
        <a:p>
          <a:r>
            <a:rPr lang="es-MX" dirty="0" smtClean="0"/>
            <a:t>Severa</a:t>
          </a:r>
          <a:endParaRPr lang="es-MX" dirty="0"/>
        </a:p>
      </dgm:t>
    </dgm:pt>
    <dgm:pt modelId="{F5BF9DFA-6A0A-4F59-A51F-3A9304816FB7}" type="parTrans" cxnId="{63BD056A-1E64-4470-8DBE-D70E4EBB3B90}">
      <dgm:prSet/>
      <dgm:spPr/>
      <dgm:t>
        <a:bodyPr/>
        <a:lstStyle/>
        <a:p>
          <a:endParaRPr lang="es-ES"/>
        </a:p>
      </dgm:t>
    </dgm:pt>
    <dgm:pt modelId="{BA3BA949-76A1-4BE5-A087-CFB1B80C4866}" type="sibTrans" cxnId="{63BD056A-1E64-4470-8DBE-D70E4EBB3B90}">
      <dgm:prSet/>
      <dgm:spPr/>
      <dgm:t>
        <a:bodyPr/>
        <a:lstStyle/>
        <a:p>
          <a:r>
            <a:rPr lang="es-ES" dirty="0" smtClean="0"/>
            <a:t>Bloqueo de vasos sanguíneos</a:t>
          </a:r>
          <a:endParaRPr lang="es-ES" dirty="0"/>
        </a:p>
      </dgm:t>
    </dgm:pt>
    <dgm:pt modelId="{8555C0D0-2170-44AE-B09F-12AB2E77BAF1}">
      <dgm:prSet phldrT="[Texto]"/>
      <dgm:spPr/>
      <dgm:t>
        <a:bodyPr/>
        <a:lstStyle/>
        <a:p>
          <a:r>
            <a:rPr lang="es-EC" dirty="0" smtClean="0"/>
            <a:t>Leve</a:t>
          </a:r>
          <a:endParaRPr lang="es-MX" dirty="0"/>
        </a:p>
      </dgm:t>
    </dgm:pt>
    <dgm:pt modelId="{C735759C-E754-42B5-9E1F-F0B21605AAC0}" type="sibTrans" cxnId="{E3CC8DC3-626E-4C25-8298-7009A94F81DE}">
      <dgm:prSet/>
      <dgm:spPr/>
      <dgm:t>
        <a:bodyPr/>
        <a:lstStyle/>
        <a:p>
          <a:r>
            <a:rPr lang="es-MX" dirty="0" smtClean="0"/>
            <a:t>Inflamación de vasos sanguíneos </a:t>
          </a:r>
          <a:endParaRPr lang="es-MX" dirty="0"/>
        </a:p>
      </dgm:t>
    </dgm:pt>
    <dgm:pt modelId="{92F87BB1-9752-4C72-98AD-444FCF975C46}" type="parTrans" cxnId="{E3CC8DC3-626E-4C25-8298-7009A94F81DE}">
      <dgm:prSet/>
      <dgm:spPr/>
      <dgm:t>
        <a:bodyPr/>
        <a:lstStyle/>
        <a:p>
          <a:endParaRPr lang="es-MX"/>
        </a:p>
      </dgm:t>
    </dgm:pt>
    <dgm:pt modelId="{D9E40C41-0BF6-407E-8914-A25662C91365}" type="pres">
      <dgm:prSet presAssocID="{CFE289F0-8D79-4421-A033-7737D444E0DD}" presName="hierChild1" presStyleCnt="0">
        <dgm:presLayoutVars>
          <dgm:orgChart val="1"/>
          <dgm:chPref val="1"/>
          <dgm:dir/>
          <dgm:animOne val="branch"/>
          <dgm:animLvl val="lvl"/>
          <dgm:resizeHandles/>
        </dgm:presLayoutVars>
      </dgm:prSet>
      <dgm:spPr/>
      <dgm:t>
        <a:bodyPr/>
        <a:lstStyle/>
        <a:p>
          <a:endParaRPr lang="es-ES"/>
        </a:p>
      </dgm:t>
    </dgm:pt>
    <dgm:pt modelId="{309FC324-B86A-41EF-A00A-4111F2B5DD35}" type="pres">
      <dgm:prSet presAssocID="{121744A1-A352-482A-8B58-1230139BD8FE}" presName="hierRoot1" presStyleCnt="0">
        <dgm:presLayoutVars>
          <dgm:hierBranch val="init"/>
        </dgm:presLayoutVars>
      </dgm:prSet>
      <dgm:spPr/>
    </dgm:pt>
    <dgm:pt modelId="{89EED101-39E4-4CDC-9306-0DA5B2A3F8D9}" type="pres">
      <dgm:prSet presAssocID="{121744A1-A352-482A-8B58-1230139BD8FE}" presName="rootComposite1" presStyleCnt="0"/>
      <dgm:spPr/>
    </dgm:pt>
    <dgm:pt modelId="{B67A1A9B-D569-499F-AA5D-E9D88FFF0C43}" type="pres">
      <dgm:prSet presAssocID="{121744A1-A352-482A-8B58-1230139BD8FE}" presName="rootText1" presStyleLbl="node0" presStyleIdx="0" presStyleCnt="1">
        <dgm:presLayoutVars>
          <dgm:chMax/>
          <dgm:chPref val="3"/>
        </dgm:presLayoutVars>
      </dgm:prSet>
      <dgm:spPr/>
      <dgm:t>
        <a:bodyPr/>
        <a:lstStyle/>
        <a:p>
          <a:endParaRPr lang="es-ES"/>
        </a:p>
      </dgm:t>
    </dgm:pt>
    <dgm:pt modelId="{43F7F468-2173-43F6-BDC2-EA35B438BAE4}" type="pres">
      <dgm:prSet presAssocID="{121744A1-A352-482A-8B58-1230139BD8FE}" presName="titleText1" presStyleLbl="fgAcc0" presStyleIdx="0" presStyleCnt="1">
        <dgm:presLayoutVars>
          <dgm:chMax val="0"/>
          <dgm:chPref val="0"/>
        </dgm:presLayoutVars>
      </dgm:prSet>
      <dgm:spPr/>
      <dgm:t>
        <a:bodyPr/>
        <a:lstStyle/>
        <a:p>
          <a:endParaRPr lang="es-ES"/>
        </a:p>
      </dgm:t>
    </dgm:pt>
    <dgm:pt modelId="{5DF3A54A-6389-4DA2-8B12-78F3FB4A64CB}" type="pres">
      <dgm:prSet presAssocID="{121744A1-A352-482A-8B58-1230139BD8FE}" presName="rootConnector1" presStyleLbl="node1" presStyleIdx="0" presStyleCnt="6"/>
      <dgm:spPr/>
      <dgm:t>
        <a:bodyPr/>
        <a:lstStyle/>
        <a:p>
          <a:endParaRPr lang="es-ES"/>
        </a:p>
      </dgm:t>
    </dgm:pt>
    <dgm:pt modelId="{8125EE92-A81C-4DFF-987D-66C44A8B7A87}" type="pres">
      <dgm:prSet presAssocID="{121744A1-A352-482A-8B58-1230139BD8FE}" presName="hierChild2" presStyleCnt="0"/>
      <dgm:spPr/>
    </dgm:pt>
    <dgm:pt modelId="{6DD570FE-A6DA-4E34-B558-CEDCBCC2038C}" type="pres">
      <dgm:prSet presAssocID="{85999C94-89EC-4DDE-A35A-8C82A572575A}" presName="Name37" presStyleLbl="parChTrans1D2" presStyleIdx="0" presStyleCnt="2"/>
      <dgm:spPr/>
      <dgm:t>
        <a:bodyPr/>
        <a:lstStyle/>
        <a:p>
          <a:endParaRPr lang="es-ES"/>
        </a:p>
      </dgm:t>
    </dgm:pt>
    <dgm:pt modelId="{758F4060-1BE2-4529-8A5F-3B6E31B12150}" type="pres">
      <dgm:prSet presAssocID="{74A76E14-7120-48CA-81D6-214AF35CE37D}" presName="hierRoot2" presStyleCnt="0">
        <dgm:presLayoutVars>
          <dgm:hierBranch val="init"/>
        </dgm:presLayoutVars>
      </dgm:prSet>
      <dgm:spPr/>
    </dgm:pt>
    <dgm:pt modelId="{BFC2FE1E-A79C-43F4-B1AA-124C3357C603}" type="pres">
      <dgm:prSet presAssocID="{74A76E14-7120-48CA-81D6-214AF35CE37D}" presName="rootComposite" presStyleCnt="0"/>
      <dgm:spPr/>
    </dgm:pt>
    <dgm:pt modelId="{E2544CA6-A57D-497F-92EE-EBDA2CAE9858}" type="pres">
      <dgm:prSet presAssocID="{74A76E14-7120-48CA-81D6-214AF35CE37D}" presName="rootText" presStyleLbl="node1" presStyleIdx="0" presStyleCnt="6">
        <dgm:presLayoutVars>
          <dgm:chMax/>
          <dgm:chPref val="3"/>
        </dgm:presLayoutVars>
      </dgm:prSet>
      <dgm:spPr/>
      <dgm:t>
        <a:bodyPr/>
        <a:lstStyle/>
        <a:p>
          <a:endParaRPr lang="es-ES"/>
        </a:p>
      </dgm:t>
    </dgm:pt>
    <dgm:pt modelId="{3D354CED-35B3-4837-8524-E5C385EC05A4}" type="pres">
      <dgm:prSet presAssocID="{74A76E14-7120-48CA-81D6-214AF35CE37D}" presName="titleText2" presStyleLbl="fgAcc1" presStyleIdx="0" presStyleCnt="6">
        <dgm:presLayoutVars>
          <dgm:chMax val="0"/>
          <dgm:chPref val="0"/>
        </dgm:presLayoutVars>
      </dgm:prSet>
      <dgm:spPr/>
      <dgm:t>
        <a:bodyPr/>
        <a:lstStyle/>
        <a:p>
          <a:endParaRPr lang="es-ES"/>
        </a:p>
      </dgm:t>
    </dgm:pt>
    <dgm:pt modelId="{9D673648-8011-44DE-823D-A88BE82513E0}" type="pres">
      <dgm:prSet presAssocID="{74A76E14-7120-48CA-81D6-214AF35CE37D}" presName="rootConnector" presStyleLbl="node2" presStyleIdx="0" presStyleCnt="0"/>
      <dgm:spPr/>
      <dgm:t>
        <a:bodyPr/>
        <a:lstStyle/>
        <a:p>
          <a:endParaRPr lang="es-ES"/>
        </a:p>
      </dgm:t>
    </dgm:pt>
    <dgm:pt modelId="{D0291FB4-F418-4474-AA94-1A688A9CDE2B}" type="pres">
      <dgm:prSet presAssocID="{74A76E14-7120-48CA-81D6-214AF35CE37D}" presName="hierChild4" presStyleCnt="0"/>
      <dgm:spPr/>
    </dgm:pt>
    <dgm:pt modelId="{873102C2-CEAD-4906-8139-223FE0255A2E}" type="pres">
      <dgm:prSet presAssocID="{92F87BB1-9752-4C72-98AD-444FCF975C46}" presName="Name37" presStyleLbl="parChTrans1D3" presStyleIdx="0" presStyleCnt="4"/>
      <dgm:spPr/>
      <dgm:t>
        <a:bodyPr/>
        <a:lstStyle/>
        <a:p>
          <a:endParaRPr lang="es-ES"/>
        </a:p>
      </dgm:t>
    </dgm:pt>
    <dgm:pt modelId="{C1926335-1039-4905-B436-3024782B9E7F}" type="pres">
      <dgm:prSet presAssocID="{8555C0D0-2170-44AE-B09F-12AB2E77BAF1}" presName="hierRoot2" presStyleCnt="0">
        <dgm:presLayoutVars>
          <dgm:hierBranch val="init"/>
        </dgm:presLayoutVars>
      </dgm:prSet>
      <dgm:spPr/>
    </dgm:pt>
    <dgm:pt modelId="{EAB64125-231C-47E0-85EE-87C9859CA525}" type="pres">
      <dgm:prSet presAssocID="{8555C0D0-2170-44AE-B09F-12AB2E77BAF1}" presName="rootComposite" presStyleCnt="0"/>
      <dgm:spPr/>
    </dgm:pt>
    <dgm:pt modelId="{EB67963A-CA50-4391-B52C-D6D538B2668A}" type="pres">
      <dgm:prSet presAssocID="{8555C0D0-2170-44AE-B09F-12AB2E77BAF1}" presName="rootText" presStyleLbl="node1" presStyleIdx="1" presStyleCnt="6">
        <dgm:presLayoutVars>
          <dgm:chMax/>
          <dgm:chPref val="3"/>
        </dgm:presLayoutVars>
      </dgm:prSet>
      <dgm:spPr/>
      <dgm:t>
        <a:bodyPr/>
        <a:lstStyle/>
        <a:p>
          <a:endParaRPr lang="es-ES"/>
        </a:p>
      </dgm:t>
    </dgm:pt>
    <dgm:pt modelId="{8D00DAA6-AECF-4361-80DF-2C0697E4080F}" type="pres">
      <dgm:prSet presAssocID="{8555C0D0-2170-44AE-B09F-12AB2E77BAF1}" presName="titleText2" presStyleLbl="fgAcc1" presStyleIdx="1" presStyleCnt="6">
        <dgm:presLayoutVars>
          <dgm:chMax val="0"/>
          <dgm:chPref val="0"/>
        </dgm:presLayoutVars>
      </dgm:prSet>
      <dgm:spPr/>
      <dgm:t>
        <a:bodyPr/>
        <a:lstStyle/>
        <a:p>
          <a:endParaRPr lang="es-ES"/>
        </a:p>
      </dgm:t>
    </dgm:pt>
    <dgm:pt modelId="{1A28BD99-5EAE-40D3-8A1C-C68B5F2E94FF}" type="pres">
      <dgm:prSet presAssocID="{8555C0D0-2170-44AE-B09F-12AB2E77BAF1}" presName="rootConnector" presStyleLbl="node3" presStyleIdx="0" presStyleCnt="0"/>
      <dgm:spPr/>
      <dgm:t>
        <a:bodyPr/>
        <a:lstStyle/>
        <a:p>
          <a:endParaRPr lang="es-ES"/>
        </a:p>
      </dgm:t>
    </dgm:pt>
    <dgm:pt modelId="{B36171C7-ADBE-4DD3-A889-04604A58BA27}" type="pres">
      <dgm:prSet presAssocID="{8555C0D0-2170-44AE-B09F-12AB2E77BAF1}" presName="hierChild4" presStyleCnt="0"/>
      <dgm:spPr/>
    </dgm:pt>
    <dgm:pt modelId="{77A5A9DD-8EE3-4077-8A90-009203B781E7}" type="pres">
      <dgm:prSet presAssocID="{8555C0D0-2170-44AE-B09F-12AB2E77BAF1}" presName="hierChild5" presStyleCnt="0"/>
      <dgm:spPr/>
    </dgm:pt>
    <dgm:pt modelId="{6A5A4564-C969-438F-998D-69BF0A6AA3A7}" type="pres">
      <dgm:prSet presAssocID="{A6A2E289-8314-4ED0-AD6C-6FB8924AA1E9}" presName="Name37" presStyleLbl="parChTrans1D3" presStyleIdx="1" presStyleCnt="4"/>
      <dgm:spPr/>
      <dgm:t>
        <a:bodyPr/>
        <a:lstStyle/>
        <a:p>
          <a:endParaRPr lang="es-MX"/>
        </a:p>
      </dgm:t>
    </dgm:pt>
    <dgm:pt modelId="{4C405D25-AC2F-4819-BBB0-F3DEFD2FB8A2}" type="pres">
      <dgm:prSet presAssocID="{775175D8-224C-454D-8F4F-AECABBD0C687}" presName="hierRoot2" presStyleCnt="0">
        <dgm:presLayoutVars>
          <dgm:hierBranch val="init"/>
        </dgm:presLayoutVars>
      </dgm:prSet>
      <dgm:spPr/>
    </dgm:pt>
    <dgm:pt modelId="{954D8FFE-3B6C-404B-B7AA-12AAF24B4157}" type="pres">
      <dgm:prSet presAssocID="{775175D8-224C-454D-8F4F-AECABBD0C687}" presName="rootComposite" presStyleCnt="0"/>
      <dgm:spPr/>
    </dgm:pt>
    <dgm:pt modelId="{140B236E-CD3F-4B98-916C-7808ACD64AD1}" type="pres">
      <dgm:prSet presAssocID="{775175D8-224C-454D-8F4F-AECABBD0C687}" presName="rootText" presStyleLbl="node1" presStyleIdx="2" presStyleCnt="6">
        <dgm:presLayoutVars>
          <dgm:chMax/>
          <dgm:chPref val="3"/>
        </dgm:presLayoutVars>
      </dgm:prSet>
      <dgm:spPr/>
      <dgm:t>
        <a:bodyPr/>
        <a:lstStyle/>
        <a:p>
          <a:endParaRPr lang="es-ES"/>
        </a:p>
      </dgm:t>
    </dgm:pt>
    <dgm:pt modelId="{1E52DD6C-F200-454B-A878-96830C76B5EE}" type="pres">
      <dgm:prSet presAssocID="{775175D8-224C-454D-8F4F-AECABBD0C687}" presName="titleText2" presStyleLbl="fgAcc1" presStyleIdx="2" presStyleCnt="6">
        <dgm:presLayoutVars>
          <dgm:chMax val="0"/>
          <dgm:chPref val="0"/>
        </dgm:presLayoutVars>
      </dgm:prSet>
      <dgm:spPr/>
      <dgm:t>
        <a:bodyPr/>
        <a:lstStyle/>
        <a:p>
          <a:endParaRPr lang="es-ES"/>
        </a:p>
      </dgm:t>
    </dgm:pt>
    <dgm:pt modelId="{7D893131-6A6D-4890-9AA2-F9838D966020}" type="pres">
      <dgm:prSet presAssocID="{775175D8-224C-454D-8F4F-AECABBD0C687}" presName="rootConnector" presStyleLbl="node3" presStyleIdx="0" presStyleCnt="0"/>
      <dgm:spPr/>
      <dgm:t>
        <a:bodyPr/>
        <a:lstStyle/>
        <a:p>
          <a:endParaRPr lang="es-ES"/>
        </a:p>
      </dgm:t>
    </dgm:pt>
    <dgm:pt modelId="{D5A0C321-B0FE-4E0F-8147-3D63A3AAE45C}" type="pres">
      <dgm:prSet presAssocID="{775175D8-224C-454D-8F4F-AECABBD0C687}" presName="hierChild4" presStyleCnt="0"/>
      <dgm:spPr/>
    </dgm:pt>
    <dgm:pt modelId="{C85A8913-739B-49CD-BDE3-A01FB5392550}" type="pres">
      <dgm:prSet presAssocID="{775175D8-224C-454D-8F4F-AECABBD0C687}" presName="hierChild5" presStyleCnt="0"/>
      <dgm:spPr/>
    </dgm:pt>
    <dgm:pt modelId="{4BC03BF1-5D28-4020-B324-126A3FC342F1}" type="pres">
      <dgm:prSet presAssocID="{F5BF9DFA-6A0A-4F59-A51F-3A9304816FB7}" presName="Name37" presStyleLbl="parChTrans1D3" presStyleIdx="2" presStyleCnt="4"/>
      <dgm:spPr/>
      <dgm:t>
        <a:bodyPr/>
        <a:lstStyle/>
        <a:p>
          <a:endParaRPr lang="es-MX"/>
        </a:p>
      </dgm:t>
    </dgm:pt>
    <dgm:pt modelId="{17E27F43-63D0-4252-B82D-AE68EF52D0A2}" type="pres">
      <dgm:prSet presAssocID="{B1EB806E-50AF-4310-8AB3-0504CAE8A01E}" presName="hierRoot2" presStyleCnt="0">
        <dgm:presLayoutVars>
          <dgm:hierBranch val="init"/>
        </dgm:presLayoutVars>
      </dgm:prSet>
      <dgm:spPr/>
    </dgm:pt>
    <dgm:pt modelId="{26968BC8-F326-440B-AD10-5CD344DFADA0}" type="pres">
      <dgm:prSet presAssocID="{B1EB806E-50AF-4310-8AB3-0504CAE8A01E}" presName="rootComposite" presStyleCnt="0"/>
      <dgm:spPr/>
    </dgm:pt>
    <dgm:pt modelId="{C827ACAA-6F6A-4BCB-A2F5-76145AC87689}" type="pres">
      <dgm:prSet presAssocID="{B1EB806E-50AF-4310-8AB3-0504CAE8A01E}" presName="rootText" presStyleLbl="node1" presStyleIdx="3" presStyleCnt="6">
        <dgm:presLayoutVars>
          <dgm:chMax/>
          <dgm:chPref val="3"/>
        </dgm:presLayoutVars>
      </dgm:prSet>
      <dgm:spPr/>
      <dgm:t>
        <a:bodyPr/>
        <a:lstStyle/>
        <a:p>
          <a:endParaRPr lang="es-ES"/>
        </a:p>
      </dgm:t>
    </dgm:pt>
    <dgm:pt modelId="{43B596E4-F87D-4C92-84DE-FF13D507CB09}" type="pres">
      <dgm:prSet presAssocID="{B1EB806E-50AF-4310-8AB3-0504CAE8A01E}" presName="titleText2" presStyleLbl="fgAcc1" presStyleIdx="3" presStyleCnt="6">
        <dgm:presLayoutVars>
          <dgm:chMax val="0"/>
          <dgm:chPref val="0"/>
        </dgm:presLayoutVars>
      </dgm:prSet>
      <dgm:spPr/>
      <dgm:t>
        <a:bodyPr/>
        <a:lstStyle/>
        <a:p>
          <a:endParaRPr lang="es-ES"/>
        </a:p>
      </dgm:t>
    </dgm:pt>
    <dgm:pt modelId="{67557747-DFDE-4784-82E8-143046C59EA6}" type="pres">
      <dgm:prSet presAssocID="{B1EB806E-50AF-4310-8AB3-0504CAE8A01E}" presName="rootConnector" presStyleLbl="node3" presStyleIdx="0" presStyleCnt="0"/>
      <dgm:spPr/>
      <dgm:t>
        <a:bodyPr/>
        <a:lstStyle/>
        <a:p>
          <a:endParaRPr lang="es-ES"/>
        </a:p>
      </dgm:t>
    </dgm:pt>
    <dgm:pt modelId="{FA8B3B6F-38A4-47C9-8BA3-0E7B1CEB6DB0}" type="pres">
      <dgm:prSet presAssocID="{B1EB806E-50AF-4310-8AB3-0504CAE8A01E}" presName="hierChild4" presStyleCnt="0"/>
      <dgm:spPr/>
    </dgm:pt>
    <dgm:pt modelId="{D9E3F4FB-8C1F-464F-A3D7-BEBA11C3118E}" type="pres">
      <dgm:prSet presAssocID="{B1EB806E-50AF-4310-8AB3-0504CAE8A01E}" presName="hierChild5" presStyleCnt="0"/>
      <dgm:spPr/>
    </dgm:pt>
    <dgm:pt modelId="{BFD8C0A0-46BC-4A4F-AD32-B53D2F885047}" type="pres">
      <dgm:prSet presAssocID="{74A76E14-7120-48CA-81D6-214AF35CE37D}" presName="hierChild5" presStyleCnt="0"/>
      <dgm:spPr/>
    </dgm:pt>
    <dgm:pt modelId="{1B6C31C2-CF64-43F9-BF11-582F7FDDB9FF}" type="pres">
      <dgm:prSet presAssocID="{5DCBCC27-320A-43D8-965D-664E4F2A3A89}" presName="Name37" presStyleLbl="parChTrans1D2" presStyleIdx="1" presStyleCnt="2"/>
      <dgm:spPr/>
      <dgm:t>
        <a:bodyPr/>
        <a:lstStyle/>
        <a:p>
          <a:endParaRPr lang="es-ES"/>
        </a:p>
      </dgm:t>
    </dgm:pt>
    <dgm:pt modelId="{ABAFD7E1-C04C-4121-B869-3A44C7E599BD}" type="pres">
      <dgm:prSet presAssocID="{535C6237-C551-443B-B077-9D53E7A6CAD1}" presName="hierRoot2" presStyleCnt="0">
        <dgm:presLayoutVars>
          <dgm:hierBranch val="init"/>
        </dgm:presLayoutVars>
      </dgm:prSet>
      <dgm:spPr/>
    </dgm:pt>
    <dgm:pt modelId="{2B9B6A81-EC39-4119-8EB4-F93894076B6E}" type="pres">
      <dgm:prSet presAssocID="{535C6237-C551-443B-B077-9D53E7A6CAD1}" presName="rootComposite" presStyleCnt="0"/>
      <dgm:spPr/>
    </dgm:pt>
    <dgm:pt modelId="{DC9A8050-07EE-41D9-ABFD-DD356BA231E0}" type="pres">
      <dgm:prSet presAssocID="{535C6237-C551-443B-B077-9D53E7A6CAD1}" presName="rootText" presStyleLbl="node1" presStyleIdx="4" presStyleCnt="6">
        <dgm:presLayoutVars>
          <dgm:chMax/>
          <dgm:chPref val="3"/>
        </dgm:presLayoutVars>
      </dgm:prSet>
      <dgm:spPr/>
      <dgm:t>
        <a:bodyPr/>
        <a:lstStyle/>
        <a:p>
          <a:endParaRPr lang="es-ES"/>
        </a:p>
      </dgm:t>
    </dgm:pt>
    <dgm:pt modelId="{8827C68C-95B3-4ED7-B716-5AA29EAF219D}" type="pres">
      <dgm:prSet presAssocID="{535C6237-C551-443B-B077-9D53E7A6CAD1}" presName="titleText2" presStyleLbl="fgAcc1" presStyleIdx="4" presStyleCnt="6">
        <dgm:presLayoutVars>
          <dgm:chMax val="0"/>
          <dgm:chPref val="0"/>
        </dgm:presLayoutVars>
      </dgm:prSet>
      <dgm:spPr/>
      <dgm:t>
        <a:bodyPr/>
        <a:lstStyle/>
        <a:p>
          <a:endParaRPr lang="es-ES"/>
        </a:p>
      </dgm:t>
    </dgm:pt>
    <dgm:pt modelId="{5D1791EB-211A-49C7-B134-39239405E77F}" type="pres">
      <dgm:prSet presAssocID="{535C6237-C551-443B-B077-9D53E7A6CAD1}" presName="rootConnector" presStyleLbl="node2" presStyleIdx="0" presStyleCnt="0"/>
      <dgm:spPr/>
      <dgm:t>
        <a:bodyPr/>
        <a:lstStyle/>
        <a:p>
          <a:endParaRPr lang="es-ES"/>
        </a:p>
      </dgm:t>
    </dgm:pt>
    <dgm:pt modelId="{C5FF72AC-2AD6-4F22-B36D-EDD5BB6AC46A}" type="pres">
      <dgm:prSet presAssocID="{535C6237-C551-443B-B077-9D53E7A6CAD1}" presName="hierChild4" presStyleCnt="0"/>
      <dgm:spPr/>
    </dgm:pt>
    <dgm:pt modelId="{D2C4523A-ADB1-4141-B9CB-AC5636A8D101}" type="pres">
      <dgm:prSet presAssocID="{743CDB4A-A8EE-4D51-B9D2-716573564190}" presName="Name37" presStyleLbl="parChTrans1D3" presStyleIdx="3" presStyleCnt="4"/>
      <dgm:spPr/>
      <dgm:t>
        <a:bodyPr/>
        <a:lstStyle/>
        <a:p>
          <a:endParaRPr lang="es-ES"/>
        </a:p>
      </dgm:t>
    </dgm:pt>
    <dgm:pt modelId="{4878D2B9-87C7-4A9C-BD82-EC26561BFD03}" type="pres">
      <dgm:prSet presAssocID="{C0550DB1-C1DB-4FE4-B67B-AD628F332DC4}" presName="hierRoot2" presStyleCnt="0">
        <dgm:presLayoutVars>
          <dgm:hierBranch val="init"/>
        </dgm:presLayoutVars>
      </dgm:prSet>
      <dgm:spPr/>
    </dgm:pt>
    <dgm:pt modelId="{C4EB9B8C-1584-4E42-BEEF-EA48EB7D88BC}" type="pres">
      <dgm:prSet presAssocID="{C0550DB1-C1DB-4FE4-B67B-AD628F332DC4}" presName="rootComposite" presStyleCnt="0"/>
      <dgm:spPr/>
    </dgm:pt>
    <dgm:pt modelId="{AF39592B-3147-47D2-90A3-202C9AB6561C}" type="pres">
      <dgm:prSet presAssocID="{C0550DB1-C1DB-4FE4-B67B-AD628F332DC4}" presName="rootText" presStyleLbl="node1" presStyleIdx="5" presStyleCnt="6">
        <dgm:presLayoutVars>
          <dgm:chMax/>
          <dgm:chPref val="3"/>
        </dgm:presLayoutVars>
      </dgm:prSet>
      <dgm:spPr/>
      <dgm:t>
        <a:bodyPr/>
        <a:lstStyle/>
        <a:p>
          <a:endParaRPr lang="es-ES"/>
        </a:p>
      </dgm:t>
    </dgm:pt>
    <dgm:pt modelId="{28A3FA88-4749-4ABB-A0BF-C8585945C396}" type="pres">
      <dgm:prSet presAssocID="{C0550DB1-C1DB-4FE4-B67B-AD628F332DC4}" presName="titleText2" presStyleLbl="fgAcc1" presStyleIdx="5" presStyleCnt="6">
        <dgm:presLayoutVars>
          <dgm:chMax val="0"/>
          <dgm:chPref val="0"/>
        </dgm:presLayoutVars>
      </dgm:prSet>
      <dgm:spPr/>
      <dgm:t>
        <a:bodyPr/>
        <a:lstStyle/>
        <a:p>
          <a:endParaRPr lang="es-ES"/>
        </a:p>
      </dgm:t>
    </dgm:pt>
    <dgm:pt modelId="{D6620EB8-3CF2-4634-BBDE-91E2B7B20A24}" type="pres">
      <dgm:prSet presAssocID="{C0550DB1-C1DB-4FE4-B67B-AD628F332DC4}" presName="rootConnector" presStyleLbl="node3" presStyleIdx="0" presStyleCnt="0"/>
      <dgm:spPr/>
      <dgm:t>
        <a:bodyPr/>
        <a:lstStyle/>
        <a:p>
          <a:endParaRPr lang="es-ES"/>
        </a:p>
      </dgm:t>
    </dgm:pt>
    <dgm:pt modelId="{58C6258D-15AB-440B-A1C5-EFC63FF31832}" type="pres">
      <dgm:prSet presAssocID="{C0550DB1-C1DB-4FE4-B67B-AD628F332DC4}" presName="hierChild4" presStyleCnt="0"/>
      <dgm:spPr/>
    </dgm:pt>
    <dgm:pt modelId="{80818C43-27C7-43E2-B5E0-F13A237B0F81}" type="pres">
      <dgm:prSet presAssocID="{C0550DB1-C1DB-4FE4-B67B-AD628F332DC4}" presName="hierChild5" presStyleCnt="0"/>
      <dgm:spPr/>
    </dgm:pt>
    <dgm:pt modelId="{F11B801E-7092-49CE-9E48-179DC15D9605}" type="pres">
      <dgm:prSet presAssocID="{535C6237-C551-443B-B077-9D53E7A6CAD1}" presName="hierChild5" presStyleCnt="0"/>
      <dgm:spPr/>
    </dgm:pt>
    <dgm:pt modelId="{F24579FB-7FE1-46C8-AA05-07DA461043DA}" type="pres">
      <dgm:prSet presAssocID="{121744A1-A352-482A-8B58-1230139BD8FE}" presName="hierChild3" presStyleCnt="0"/>
      <dgm:spPr/>
    </dgm:pt>
  </dgm:ptLst>
  <dgm:cxnLst>
    <dgm:cxn modelId="{3C2C209A-78FB-457A-B3ED-27CB6B577EA9}" type="presOf" srcId="{535C6237-C551-443B-B077-9D53E7A6CAD1}" destId="{5D1791EB-211A-49C7-B134-39239405E77F}" srcOrd="1" destOrd="0" presId="urn:microsoft.com/office/officeart/2008/layout/NameandTitleOrganizationalChart"/>
    <dgm:cxn modelId="{03AE457F-B455-451E-990A-28CEB5D8D432}" srcId="{535C6237-C551-443B-B077-9D53E7A6CAD1}" destId="{C0550DB1-C1DB-4FE4-B67B-AD628F332DC4}" srcOrd="0" destOrd="0" parTransId="{743CDB4A-A8EE-4D51-B9D2-716573564190}" sibTransId="{4FF4A385-CEC7-4E8F-8B66-874456DA1F11}"/>
    <dgm:cxn modelId="{1CDDD110-0897-44BF-8DBD-DBD0992DF743}" type="presOf" srcId="{121744A1-A352-482A-8B58-1230139BD8FE}" destId="{5DF3A54A-6389-4DA2-8B12-78F3FB4A64CB}" srcOrd="1" destOrd="0" presId="urn:microsoft.com/office/officeart/2008/layout/NameandTitleOrganizationalChart"/>
    <dgm:cxn modelId="{D000F7AE-E98A-4E5F-BE01-4973A9AF55BE}" type="presOf" srcId="{8555C0D0-2170-44AE-B09F-12AB2E77BAF1}" destId="{EB67963A-CA50-4391-B52C-D6D538B2668A}" srcOrd="0" destOrd="0" presId="urn:microsoft.com/office/officeart/2008/layout/NameandTitleOrganizationalChart"/>
    <dgm:cxn modelId="{FEA887DA-05FB-43AE-8A61-11B0321195FF}" srcId="{74A76E14-7120-48CA-81D6-214AF35CE37D}" destId="{775175D8-224C-454D-8F4F-AECABBD0C687}" srcOrd="1" destOrd="0" parTransId="{A6A2E289-8314-4ED0-AD6C-6FB8924AA1E9}" sibTransId="{F63613F2-E7D9-4F71-9AA2-CBDBECE9D2C3}"/>
    <dgm:cxn modelId="{E0A9EADF-1E43-46D3-BC9B-51C78F7797A2}" type="presOf" srcId="{F34ACAB9-FC81-4CEE-B4E9-5D99A732C6C5}" destId="{43F7F468-2173-43F6-BDC2-EA35B438BAE4}" srcOrd="0" destOrd="0" presId="urn:microsoft.com/office/officeart/2008/layout/NameandTitleOrganizationalChart"/>
    <dgm:cxn modelId="{F2DA16E1-9FB5-4083-AC9A-557FD3CD8086}" type="presOf" srcId="{7692CD74-E7E0-4226-8816-8E2D80DCA7CF}" destId="{8827C68C-95B3-4ED7-B716-5AA29EAF219D}" srcOrd="0" destOrd="0" presId="urn:microsoft.com/office/officeart/2008/layout/NameandTitleOrganizationalChart"/>
    <dgm:cxn modelId="{B74BE470-7649-46B4-9EE4-DADE0FA2913E}" type="presOf" srcId="{A6A2E289-8314-4ED0-AD6C-6FB8924AA1E9}" destId="{6A5A4564-C969-438F-998D-69BF0A6AA3A7}" srcOrd="0" destOrd="0" presId="urn:microsoft.com/office/officeart/2008/layout/NameandTitleOrganizationalChart"/>
    <dgm:cxn modelId="{AD8379D4-DBE8-43EA-91B3-7769CBE6EF0C}" type="presOf" srcId="{B1EB806E-50AF-4310-8AB3-0504CAE8A01E}" destId="{C827ACAA-6F6A-4BCB-A2F5-76145AC87689}" srcOrd="0" destOrd="0" presId="urn:microsoft.com/office/officeart/2008/layout/NameandTitleOrganizationalChart"/>
    <dgm:cxn modelId="{012ECEB3-8109-4141-B125-AA6A11FD458D}" type="presOf" srcId="{C735759C-E754-42B5-9E1F-F0B21605AAC0}" destId="{8D00DAA6-AECF-4361-80DF-2C0697E4080F}" srcOrd="0" destOrd="0" presId="urn:microsoft.com/office/officeart/2008/layout/NameandTitleOrganizationalChart"/>
    <dgm:cxn modelId="{7D2CC080-F82C-42AB-8A9D-54FCAD868DC5}" type="presOf" srcId="{F63613F2-E7D9-4F71-9AA2-CBDBECE9D2C3}" destId="{1E52DD6C-F200-454B-A878-96830C76B5EE}" srcOrd="0" destOrd="0" presId="urn:microsoft.com/office/officeart/2008/layout/NameandTitleOrganizationalChart"/>
    <dgm:cxn modelId="{C801137C-1441-4FAE-830E-B1491EC347F3}" type="presOf" srcId="{C0550DB1-C1DB-4FE4-B67B-AD628F332DC4}" destId="{D6620EB8-3CF2-4634-BBDE-91E2B7B20A24}" srcOrd="1" destOrd="0" presId="urn:microsoft.com/office/officeart/2008/layout/NameandTitleOrganizationalChart"/>
    <dgm:cxn modelId="{13950C31-A0D4-452A-98F5-0EF4A3DF5C3C}" type="presOf" srcId="{85999C94-89EC-4DDE-A35A-8C82A572575A}" destId="{6DD570FE-A6DA-4E34-B558-CEDCBCC2038C}" srcOrd="0" destOrd="0" presId="urn:microsoft.com/office/officeart/2008/layout/NameandTitleOrganizationalChart"/>
    <dgm:cxn modelId="{F3B3BE61-D3EB-4C65-B59D-8AD7C8FD1DD1}" type="presOf" srcId="{C0550DB1-C1DB-4FE4-B67B-AD628F332DC4}" destId="{AF39592B-3147-47D2-90A3-202C9AB6561C}" srcOrd="0" destOrd="0" presId="urn:microsoft.com/office/officeart/2008/layout/NameandTitleOrganizationalChart"/>
    <dgm:cxn modelId="{27DEEE74-DD1D-4911-8AAB-B28CA7D4454E}" type="presOf" srcId="{74A76E14-7120-48CA-81D6-214AF35CE37D}" destId="{9D673648-8011-44DE-823D-A88BE82513E0}" srcOrd="1" destOrd="0" presId="urn:microsoft.com/office/officeart/2008/layout/NameandTitleOrganizationalChart"/>
    <dgm:cxn modelId="{7E578EAC-AA30-4505-85DB-240FA93BCF5E}" type="presOf" srcId="{743CDB4A-A8EE-4D51-B9D2-716573564190}" destId="{D2C4523A-ADB1-4141-B9CB-AC5636A8D101}" srcOrd="0" destOrd="0" presId="urn:microsoft.com/office/officeart/2008/layout/NameandTitleOrganizationalChart"/>
    <dgm:cxn modelId="{60C9073B-5813-4129-BD11-9F85B8B70463}" type="presOf" srcId="{535C6237-C551-443B-B077-9D53E7A6CAD1}" destId="{DC9A8050-07EE-41D9-ABFD-DD356BA231E0}" srcOrd="0" destOrd="0" presId="urn:microsoft.com/office/officeart/2008/layout/NameandTitleOrganizationalChart"/>
    <dgm:cxn modelId="{DEE75611-049D-4F5E-8757-B099C4454B3A}" type="presOf" srcId="{94E52FB2-5F1B-43F6-A6CF-97727444EDE1}" destId="{3D354CED-35B3-4837-8524-E5C385EC05A4}" srcOrd="0" destOrd="0" presId="urn:microsoft.com/office/officeart/2008/layout/NameandTitleOrganizationalChart"/>
    <dgm:cxn modelId="{C39A4D86-2FEB-4CD1-A9D0-2891A1FC00CF}" type="presOf" srcId="{775175D8-224C-454D-8F4F-AECABBD0C687}" destId="{140B236E-CD3F-4B98-916C-7808ACD64AD1}" srcOrd="0" destOrd="0" presId="urn:microsoft.com/office/officeart/2008/layout/NameandTitleOrganizationalChart"/>
    <dgm:cxn modelId="{63BD056A-1E64-4470-8DBE-D70E4EBB3B90}" srcId="{74A76E14-7120-48CA-81D6-214AF35CE37D}" destId="{B1EB806E-50AF-4310-8AB3-0504CAE8A01E}" srcOrd="2" destOrd="0" parTransId="{F5BF9DFA-6A0A-4F59-A51F-3A9304816FB7}" sibTransId="{BA3BA949-76A1-4BE5-A087-CFB1B80C4866}"/>
    <dgm:cxn modelId="{3294B429-E144-4B9A-AE1F-8DB712245460}" srcId="{CFE289F0-8D79-4421-A033-7737D444E0DD}" destId="{121744A1-A352-482A-8B58-1230139BD8FE}" srcOrd="0" destOrd="0" parTransId="{92E7BBA2-E231-4975-BB14-EFD9AC2919E7}" sibTransId="{F34ACAB9-FC81-4CEE-B4E9-5D99A732C6C5}"/>
    <dgm:cxn modelId="{9FC10454-2621-4CBA-AB10-C77733C52A2D}" type="presOf" srcId="{121744A1-A352-482A-8B58-1230139BD8FE}" destId="{B67A1A9B-D569-499F-AA5D-E9D88FFF0C43}" srcOrd="0" destOrd="0" presId="urn:microsoft.com/office/officeart/2008/layout/NameandTitleOrganizationalChart"/>
    <dgm:cxn modelId="{21E29834-3E2C-4BE3-8B42-5ED879C43678}" type="presOf" srcId="{CFE289F0-8D79-4421-A033-7737D444E0DD}" destId="{D9E40C41-0BF6-407E-8914-A25662C91365}" srcOrd="0" destOrd="0" presId="urn:microsoft.com/office/officeart/2008/layout/NameandTitleOrganizationalChart"/>
    <dgm:cxn modelId="{4F3514A4-B892-46B3-BBC5-50E64FFF40FF}" type="presOf" srcId="{4FF4A385-CEC7-4E8F-8B66-874456DA1F11}" destId="{28A3FA88-4749-4ABB-A0BF-C8585945C396}" srcOrd="0" destOrd="0" presId="urn:microsoft.com/office/officeart/2008/layout/NameandTitleOrganizationalChart"/>
    <dgm:cxn modelId="{3AAFC818-DBF9-4EBE-8358-D18AF01EB418}" srcId="{121744A1-A352-482A-8B58-1230139BD8FE}" destId="{74A76E14-7120-48CA-81D6-214AF35CE37D}" srcOrd="0" destOrd="0" parTransId="{85999C94-89EC-4DDE-A35A-8C82A572575A}" sibTransId="{94E52FB2-5F1B-43F6-A6CF-97727444EDE1}"/>
    <dgm:cxn modelId="{42D009CA-2950-4A33-823C-7D0C1038A4BD}" type="presOf" srcId="{775175D8-224C-454D-8F4F-AECABBD0C687}" destId="{7D893131-6A6D-4890-9AA2-F9838D966020}" srcOrd="1" destOrd="0" presId="urn:microsoft.com/office/officeart/2008/layout/NameandTitleOrganizationalChart"/>
    <dgm:cxn modelId="{E3CC8DC3-626E-4C25-8298-7009A94F81DE}" srcId="{74A76E14-7120-48CA-81D6-214AF35CE37D}" destId="{8555C0D0-2170-44AE-B09F-12AB2E77BAF1}" srcOrd="0" destOrd="0" parTransId="{92F87BB1-9752-4C72-98AD-444FCF975C46}" sibTransId="{C735759C-E754-42B5-9E1F-F0B21605AAC0}"/>
    <dgm:cxn modelId="{27260F1C-D05D-499A-8215-21CF6DDA0F77}" type="presOf" srcId="{F5BF9DFA-6A0A-4F59-A51F-3A9304816FB7}" destId="{4BC03BF1-5D28-4020-B324-126A3FC342F1}" srcOrd="0" destOrd="0" presId="urn:microsoft.com/office/officeart/2008/layout/NameandTitleOrganizationalChart"/>
    <dgm:cxn modelId="{448FD32B-EF6F-49DB-A35A-70078FD9C671}" type="presOf" srcId="{74A76E14-7120-48CA-81D6-214AF35CE37D}" destId="{E2544CA6-A57D-497F-92EE-EBDA2CAE9858}" srcOrd="0" destOrd="0" presId="urn:microsoft.com/office/officeart/2008/layout/NameandTitleOrganizationalChart"/>
    <dgm:cxn modelId="{64EE694C-B854-41E9-BF54-701AA662E0EF}" type="presOf" srcId="{8555C0D0-2170-44AE-B09F-12AB2E77BAF1}" destId="{1A28BD99-5EAE-40D3-8A1C-C68B5F2E94FF}" srcOrd="1" destOrd="0" presId="urn:microsoft.com/office/officeart/2008/layout/NameandTitleOrganizationalChart"/>
    <dgm:cxn modelId="{80B0CB6A-EE24-44D0-93FC-1DC7B70802AB}" type="presOf" srcId="{5DCBCC27-320A-43D8-965D-664E4F2A3A89}" destId="{1B6C31C2-CF64-43F9-BF11-582F7FDDB9FF}" srcOrd="0" destOrd="0" presId="urn:microsoft.com/office/officeart/2008/layout/NameandTitleOrganizationalChart"/>
    <dgm:cxn modelId="{D542B4A7-6871-4D6B-AC04-3E60B856B7DE}" type="presOf" srcId="{BA3BA949-76A1-4BE5-A087-CFB1B80C4866}" destId="{43B596E4-F87D-4C92-84DE-FF13D507CB09}" srcOrd="0" destOrd="0" presId="urn:microsoft.com/office/officeart/2008/layout/NameandTitleOrganizationalChart"/>
    <dgm:cxn modelId="{9A600710-C0C9-4CD7-B1BF-34EEAA592642}" srcId="{121744A1-A352-482A-8B58-1230139BD8FE}" destId="{535C6237-C551-443B-B077-9D53E7A6CAD1}" srcOrd="1" destOrd="0" parTransId="{5DCBCC27-320A-43D8-965D-664E4F2A3A89}" sibTransId="{7692CD74-E7E0-4226-8816-8E2D80DCA7CF}"/>
    <dgm:cxn modelId="{80E999D2-B062-4640-89BC-14CAB950D27A}" type="presOf" srcId="{92F87BB1-9752-4C72-98AD-444FCF975C46}" destId="{873102C2-CEAD-4906-8139-223FE0255A2E}" srcOrd="0" destOrd="0" presId="urn:microsoft.com/office/officeart/2008/layout/NameandTitleOrganizationalChart"/>
    <dgm:cxn modelId="{11F33647-C081-4A53-AF9A-D6C451F6C744}" type="presOf" srcId="{B1EB806E-50AF-4310-8AB3-0504CAE8A01E}" destId="{67557747-DFDE-4784-82E8-143046C59EA6}" srcOrd="1" destOrd="0" presId="urn:microsoft.com/office/officeart/2008/layout/NameandTitleOrganizationalChart"/>
    <dgm:cxn modelId="{7A8C9A39-ECE2-41B8-AC66-6931C54456A8}" type="presParOf" srcId="{D9E40C41-0BF6-407E-8914-A25662C91365}" destId="{309FC324-B86A-41EF-A00A-4111F2B5DD35}" srcOrd="0" destOrd="0" presId="urn:microsoft.com/office/officeart/2008/layout/NameandTitleOrganizationalChart"/>
    <dgm:cxn modelId="{634ADEC1-A1D1-4D35-975C-95B6531ABA76}" type="presParOf" srcId="{309FC324-B86A-41EF-A00A-4111F2B5DD35}" destId="{89EED101-39E4-4CDC-9306-0DA5B2A3F8D9}" srcOrd="0" destOrd="0" presId="urn:microsoft.com/office/officeart/2008/layout/NameandTitleOrganizationalChart"/>
    <dgm:cxn modelId="{51295DC4-5F3E-4E7F-9205-3F914DAAE80D}" type="presParOf" srcId="{89EED101-39E4-4CDC-9306-0DA5B2A3F8D9}" destId="{B67A1A9B-D569-499F-AA5D-E9D88FFF0C43}" srcOrd="0" destOrd="0" presId="urn:microsoft.com/office/officeart/2008/layout/NameandTitleOrganizationalChart"/>
    <dgm:cxn modelId="{5143A024-4366-4331-A2BC-EE466DA20148}" type="presParOf" srcId="{89EED101-39E4-4CDC-9306-0DA5B2A3F8D9}" destId="{43F7F468-2173-43F6-BDC2-EA35B438BAE4}" srcOrd="1" destOrd="0" presId="urn:microsoft.com/office/officeart/2008/layout/NameandTitleOrganizationalChart"/>
    <dgm:cxn modelId="{4F6963F2-1021-41D7-9BB7-1A6D7F72DBD5}" type="presParOf" srcId="{89EED101-39E4-4CDC-9306-0DA5B2A3F8D9}" destId="{5DF3A54A-6389-4DA2-8B12-78F3FB4A64CB}" srcOrd="2" destOrd="0" presId="urn:microsoft.com/office/officeart/2008/layout/NameandTitleOrganizationalChart"/>
    <dgm:cxn modelId="{82C691A0-04E8-4D27-BF99-C35A0C7B89AA}" type="presParOf" srcId="{309FC324-B86A-41EF-A00A-4111F2B5DD35}" destId="{8125EE92-A81C-4DFF-987D-66C44A8B7A87}" srcOrd="1" destOrd="0" presId="urn:microsoft.com/office/officeart/2008/layout/NameandTitleOrganizationalChart"/>
    <dgm:cxn modelId="{DA36B1E8-4A41-498B-92AC-F4F4219443FF}" type="presParOf" srcId="{8125EE92-A81C-4DFF-987D-66C44A8B7A87}" destId="{6DD570FE-A6DA-4E34-B558-CEDCBCC2038C}" srcOrd="0" destOrd="0" presId="urn:microsoft.com/office/officeart/2008/layout/NameandTitleOrganizationalChart"/>
    <dgm:cxn modelId="{97455E80-2E2A-40B1-B450-82870F8ECCB6}" type="presParOf" srcId="{8125EE92-A81C-4DFF-987D-66C44A8B7A87}" destId="{758F4060-1BE2-4529-8A5F-3B6E31B12150}" srcOrd="1" destOrd="0" presId="urn:microsoft.com/office/officeart/2008/layout/NameandTitleOrganizationalChart"/>
    <dgm:cxn modelId="{6B9D9430-16AE-4D83-ADF4-531DCDCD4FAB}" type="presParOf" srcId="{758F4060-1BE2-4529-8A5F-3B6E31B12150}" destId="{BFC2FE1E-A79C-43F4-B1AA-124C3357C603}" srcOrd="0" destOrd="0" presId="urn:microsoft.com/office/officeart/2008/layout/NameandTitleOrganizationalChart"/>
    <dgm:cxn modelId="{5B1762DC-7008-4869-8FE3-1B461DE0CA50}" type="presParOf" srcId="{BFC2FE1E-A79C-43F4-B1AA-124C3357C603}" destId="{E2544CA6-A57D-497F-92EE-EBDA2CAE9858}" srcOrd="0" destOrd="0" presId="urn:microsoft.com/office/officeart/2008/layout/NameandTitleOrganizationalChart"/>
    <dgm:cxn modelId="{C5951038-5E9B-4277-90FC-7782D51CB49F}" type="presParOf" srcId="{BFC2FE1E-A79C-43F4-B1AA-124C3357C603}" destId="{3D354CED-35B3-4837-8524-E5C385EC05A4}" srcOrd="1" destOrd="0" presId="urn:microsoft.com/office/officeart/2008/layout/NameandTitleOrganizationalChart"/>
    <dgm:cxn modelId="{F64B1595-34EC-476F-8C8C-4815B29C8705}" type="presParOf" srcId="{BFC2FE1E-A79C-43F4-B1AA-124C3357C603}" destId="{9D673648-8011-44DE-823D-A88BE82513E0}" srcOrd="2" destOrd="0" presId="urn:microsoft.com/office/officeart/2008/layout/NameandTitleOrganizationalChart"/>
    <dgm:cxn modelId="{A95EAC68-F669-494A-A0B9-6C6C4F48AE11}" type="presParOf" srcId="{758F4060-1BE2-4529-8A5F-3B6E31B12150}" destId="{D0291FB4-F418-4474-AA94-1A688A9CDE2B}" srcOrd="1" destOrd="0" presId="urn:microsoft.com/office/officeart/2008/layout/NameandTitleOrganizationalChart"/>
    <dgm:cxn modelId="{49384AB3-B266-4226-BADE-1197081F84F4}" type="presParOf" srcId="{D0291FB4-F418-4474-AA94-1A688A9CDE2B}" destId="{873102C2-CEAD-4906-8139-223FE0255A2E}" srcOrd="0" destOrd="0" presId="urn:microsoft.com/office/officeart/2008/layout/NameandTitleOrganizationalChart"/>
    <dgm:cxn modelId="{3810F6CD-A09D-4F64-9297-526DD8A8953C}" type="presParOf" srcId="{D0291FB4-F418-4474-AA94-1A688A9CDE2B}" destId="{C1926335-1039-4905-B436-3024782B9E7F}" srcOrd="1" destOrd="0" presId="urn:microsoft.com/office/officeart/2008/layout/NameandTitleOrganizationalChart"/>
    <dgm:cxn modelId="{347823E7-9768-424B-9890-908481590997}" type="presParOf" srcId="{C1926335-1039-4905-B436-3024782B9E7F}" destId="{EAB64125-231C-47E0-85EE-87C9859CA525}" srcOrd="0" destOrd="0" presId="urn:microsoft.com/office/officeart/2008/layout/NameandTitleOrganizationalChart"/>
    <dgm:cxn modelId="{C9BC8B36-867D-4680-A003-FD0B3F810CEF}" type="presParOf" srcId="{EAB64125-231C-47E0-85EE-87C9859CA525}" destId="{EB67963A-CA50-4391-B52C-D6D538B2668A}" srcOrd="0" destOrd="0" presId="urn:microsoft.com/office/officeart/2008/layout/NameandTitleOrganizationalChart"/>
    <dgm:cxn modelId="{37792C8B-D1ED-4363-97EA-DE2D940CA38F}" type="presParOf" srcId="{EAB64125-231C-47E0-85EE-87C9859CA525}" destId="{8D00DAA6-AECF-4361-80DF-2C0697E4080F}" srcOrd="1" destOrd="0" presId="urn:microsoft.com/office/officeart/2008/layout/NameandTitleOrganizationalChart"/>
    <dgm:cxn modelId="{E7D9C126-8586-4EDA-A248-E9057C43BFB5}" type="presParOf" srcId="{EAB64125-231C-47E0-85EE-87C9859CA525}" destId="{1A28BD99-5EAE-40D3-8A1C-C68B5F2E94FF}" srcOrd="2" destOrd="0" presId="urn:microsoft.com/office/officeart/2008/layout/NameandTitleOrganizationalChart"/>
    <dgm:cxn modelId="{2EC3A525-84DF-46FD-9F5B-87A557E963FC}" type="presParOf" srcId="{C1926335-1039-4905-B436-3024782B9E7F}" destId="{B36171C7-ADBE-4DD3-A889-04604A58BA27}" srcOrd="1" destOrd="0" presId="urn:microsoft.com/office/officeart/2008/layout/NameandTitleOrganizationalChart"/>
    <dgm:cxn modelId="{E5E7353E-C18D-429D-95C8-398E4EA3397A}" type="presParOf" srcId="{C1926335-1039-4905-B436-3024782B9E7F}" destId="{77A5A9DD-8EE3-4077-8A90-009203B781E7}" srcOrd="2" destOrd="0" presId="urn:microsoft.com/office/officeart/2008/layout/NameandTitleOrganizationalChart"/>
    <dgm:cxn modelId="{4497D91F-5C80-4337-B5CF-139FD30B8582}" type="presParOf" srcId="{D0291FB4-F418-4474-AA94-1A688A9CDE2B}" destId="{6A5A4564-C969-438F-998D-69BF0A6AA3A7}" srcOrd="2" destOrd="0" presId="urn:microsoft.com/office/officeart/2008/layout/NameandTitleOrganizationalChart"/>
    <dgm:cxn modelId="{A55BD3EA-9777-40C8-BA78-97E535D40BDF}" type="presParOf" srcId="{D0291FB4-F418-4474-AA94-1A688A9CDE2B}" destId="{4C405D25-AC2F-4819-BBB0-F3DEFD2FB8A2}" srcOrd="3" destOrd="0" presId="urn:microsoft.com/office/officeart/2008/layout/NameandTitleOrganizationalChart"/>
    <dgm:cxn modelId="{70FCD8C6-7F27-4EAA-A8C9-C074CF4385C2}" type="presParOf" srcId="{4C405D25-AC2F-4819-BBB0-F3DEFD2FB8A2}" destId="{954D8FFE-3B6C-404B-B7AA-12AAF24B4157}" srcOrd="0" destOrd="0" presId="urn:microsoft.com/office/officeart/2008/layout/NameandTitleOrganizationalChart"/>
    <dgm:cxn modelId="{9165850E-A4E5-4B74-ACD4-AC55DF234499}" type="presParOf" srcId="{954D8FFE-3B6C-404B-B7AA-12AAF24B4157}" destId="{140B236E-CD3F-4B98-916C-7808ACD64AD1}" srcOrd="0" destOrd="0" presId="urn:microsoft.com/office/officeart/2008/layout/NameandTitleOrganizationalChart"/>
    <dgm:cxn modelId="{B8666A63-434D-4374-8320-3A08C2ED171C}" type="presParOf" srcId="{954D8FFE-3B6C-404B-B7AA-12AAF24B4157}" destId="{1E52DD6C-F200-454B-A878-96830C76B5EE}" srcOrd="1" destOrd="0" presId="urn:microsoft.com/office/officeart/2008/layout/NameandTitleOrganizationalChart"/>
    <dgm:cxn modelId="{560105AC-7C2F-478F-ADB3-CFDDE9C28E93}" type="presParOf" srcId="{954D8FFE-3B6C-404B-B7AA-12AAF24B4157}" destId="{7D893131-6A6D-4890-9AA2-F9838D966020}" srcOrd="2" destOrd="0" presId="urn:microsoft.com/office/officeart/2008/layout/NameandTitleOrganizationalChart"/>
    <dgm:cxn modelId="{23E8C546-4E7C-4232-BDE2-2F688DF36E81}" type="presParOf" srcId="{4C405D25-AC2F-4819-BBB0-F3DEFD2FB8A2}" destId="{D5A0C321-B0FE-4E0F-8147-3D63A3AAE45C}" srcOrd="1" destOrd="0" presId="urn:microsoft.com/office/officeart/2008/layout/NameandTitleOrganizationalChart"/>
    <dgm:cxn modelId="{82FC1882-E96F-4164-A509-A3C7E4E77143}" type="presParOf" srcId="{4C405D25-AC2F-4819-BBB0-F3DEFD2FB8A2}" destId="{C85A8913-739B-49CD-BDE3-A01FB5392550}" srcOrd="2" destOrd="0" presId="urn:microsoft.com/office/officeart/2008/layout/NameandTitleOrganizationalChart"/>
    <dgm:cxn modelId="{798F7298-97DE-47F1-B929-80D1CD8BDD24}" type="presParOf" srcId="{D0291FB4-F418-4474-AA94-1A688A9CDE2B}" destId="{4BC03BF1-5D28-4020-B324-126A3FC342F1}" srcOrd="4" destOrd="0" presId="urn:microsoft.com/office/officeart/2008/layout/NameandTitleOrganizationalChart"/>
    <dgm:cxn modelId="{E3788CC4-DB6C-4487-A898-F085FA1935BB}" type="presParOf" srcId="{D0291FB4-F418-4474-AA94-1A688A9CDE2B}" destId="{17E27F43-63D0-4252-B82D-AE68EF52D0A2}" srcOrd="5" destOrd="0" presId="urn:microsoft.com/office/officeart/2008/layout/NameandTitleOrganizationalChart"/>
    <dgm:cxn modelId="{313FB50F-A4F8-4D47-AB92-6CEE119BFD52}" type="presParOf" srcId="{17E27F43-63D0-4252-B82D-AE68EF52D0A2}" destId="{26968BC8-F326-440B-AD10-5CD344DFADA0}" srcOrd="0" destOrd="0" presId="urn:microsoft.com/office/officeart/2008/layout/NameandTitleOrganizationalChart"/>
    <dgm:cxn modelId="{2F8F0A31-153B-4EC2-A8E3-9F74969E35DA}" type="presParOf" srcId="{26968BC8-F326-440B-AD10-5CD344DFADA0}" destId="{C827ACAA-6F6A-4BCB-A2F5-76145AC87689}" srcOrd="0" destOrd="0" presId="urn:microsoft.com/office/officeart/2008/layout/NameandTitleOrganizationalChart"/>
    <dgm:cxn modelId="{F64D3976-EE64-4C68-B218-BA2A7A790B2A}" type="presParOf" srcId="{26968BC8-F326-440B-AD10-5CD344DFADA0}" destId="{43B596E4-F87D-4C92-84DE-FF13D507CB09}" srcOrd="1" destOrd="0" presId="urn:microsoft.com/office/officeart/2008/layout/NameandTitleOrganizationalChart"/>
    <dgm:cxn modelId="{61E26487-04CA-49E7-986C-A0F0B1C8C403}" type="presParOf" srcId="{26968BC8-F326-440B-AD10-5CD344DFADA0}" destId="{67557747-DFDE-4784-82E8-143046C59EA6}" srcOrd="2" destOrd="0" presId="urn:microsoft.com/office/officeart/2008/layout/NameandTitleOrganizationalChart"/>
    <dgm:cxn modelId="{329D0E5D-5AAC-424A-8DFD-89765F6969FD}" type="presParOf" srcId="{17E27F43-63D0-4252-B82D-AE68EF52D0A2}" destId="{FA8B3B6F-38A4-47C9-8BA3-0E7B1CEB6DB0}" srcOrd="1" destOrd="0" presId="urn:microsoft.com/office/officeart/2008/layout/NameandTitleOrganizationalChart"/>
    <dgm:cxn modelId="{6664DF93-605A-4323-B668-9A9EB6B9E5E3}" type="presParOf" srcId="{17E27F43-63D0-4252-B82D-AE68EF52D0A2}" destId="{D9E3F4FB-8C1F-464F-A3D7-BEBA11C3118E}" srcOrd="2" destOrd="0" presId="urn:microsoft.com/office/officeart/2008/layout/NameandTitleOrganizationalChart"/>
    <dgm:cxn modelId="{299B2A84-FA34-4293-9410-A0C15DF1E2AC}" type="presParOf" srcId="{758F4060-1BE2-4529-8A5F-3B6E31B12150}" destId="{BFD8C0A0-46BC-4A4F-AD32-B53D2F885047}" srcOrd="2" destOrd="0" presId="urn:microsoft.com/office/officeart/2008/layout/NameandTitleOrganizationalChart"/>
    <dgm:cxn modelId="{EEF6903C-CCA3-4E38-B2F3-9EC195A4A6A3}" type="presParOf" srcId="{8125EE92-A81C-4DFF-987D-66C44A8B7A87}" destId="{1B6C31C2-CF64-43F9-BF11-582F7FDDB9FF}" srcOrd="2" destOrd="0" presId="urn:microsoft.com/office/officeart/2008/layout/NameandTitleOrganizationalChart"/>
    <dgm:cxn modelId="{9CE6C304-BEAC-4BE1-B114-46C5AD664962}" type="presParOf" srcId="{8125EE92-A81C-4DFF-987D-66C44A8B7A87}" destId="{ABAFD7E1-C04C-4121-B869-3A44C7E599BD}" srcOrd="3" destOrd="0" presId="urn:microsoft.com/office/officeart/2008/layout/NameandTitleOrganizationalChart"/>
    <dgm:cxn modelId="{D2ED4AA4-B5A9-41B8-A7F4-A012A888D04A}" type="presParOf" srcId="{ABAFD7E1-C04C-4121-B869-3A44C7E599BD}" destId="{2B9B6A81-EC39-4119-8EB4-F93894076B6E}" srcOrd="0" destOrd="0" presId="urn:microsoft.com/office/officeart/2008/layout/NameandTitleOrganizationalChart"/>
    <dgm:cxn modelId="{9BFBA81D-8929-46E3-B87F-28E06D8ED855}" type="presParOf" srcId="{2B9B6A81-EC39-4119-8EB4-F93894076B6E}" destId="{DC9A8050-07EE-41D9-ABFD-DD356BA231E0}" srcOrd="0" destOrd="0" presId="urn:microsoft.com/office/officeart/2008/layout/NameandTitleOrganizationalChart"/>
    <dgm:cxn modelId="{772172AB-C900-42FA-8A04-4BD9F6A5D4FA}" type="presParOf" srcId="{2B9B6A81-EC39-4119-8EB4-F93894076B6E}" destId="{8827C68C-95B3-4ED7-B716-5AA29EAF219D}" srcOrd="1" destOrd="0" presId="urn:microsoft.com/office/officeart/2008/layout/NameandTitleOrganizationalChart"/>
    <dgm:cxn modelId="{4D253548-6C6D-46DB-BE2F-55873ABCBBB9}" type="presParOf" srcId="{2B9B6A81-EC39-4119-8EB4-F93894076B6E}" destId="{5D1791EB-211A-49C7-B134-39239405E77F}" srcOrd="2" destOrd="0" presId="urn:microsoft.com/office/officeart/2008/layout/NameandTitleOrganizationalChart"/>
    <dgm:cxn modelId="{C6AB79C0-FB30-4052-846E-1C57919CAE75}" type="presParOf" srcId="{ABAFD7E1-C04C-4121-B869-3A44C7E599BD}" destId="{C5FF72AC-2AD6-4F22-B36D-EDD5BB6AC46A}" srcOrd="1" destOrd="0" presId="urn:microsoft.com/office/officeart/2008/layout/NameandTitleOrganizationalChart"/>
    <dgm:cxn modelId="{263FBEBF-F4C5-45C2-B6C9-AA1A1C0961A6}" type="presParOf" srcId="{C5FF72AC-2AD6-4F22-B36D-EDD5BB6AC46A}" destId="{D2C4523A-ADB1-4141-B9CB-AC5636A8D101}" srcOrd="0" destOrd="0" presId="urn:microsoft.com/office/officeart/2008/layout/NameandTitleOrganizationalChart"/>
    <dgm:cxn modelId="{CA7EE107-227C-4F19-84CC-8F2F7447516E}" type="presParOf" srcId="{C5FF72AC-2AD6-4F22-B36D-EDD5BB6AC46A}" destId="{4878D2B9-87C7-4A9C-BD82-EC26561BFD03}" srcOrd="1" destOrd="0" presId="urn:microsoft.com/office/officeart/2008/layout/NameandTitleOrganizationalChart"/>
    <dgm:cxn modelId="{A01336E4-E24C-41FD-B54C-B3BB099E655F}" type="presParOf" srcId="{4878D2B9-87C7-4A9C-BD82-EC26561BFD03}" destId="{C4EB9B8C-1584-4E42-BEEF-EA48EB7D88BC}" srcOrd="0" destOrd="0" presId="urn:microsoft.com/office/officeart/2008/layout/NameandTitleOrganizationalChart"/>
    <dgm:cxn modelId="{31B6C8EF-DC51-4147-9E1D-E0EBD8076623}" type="presParOf" srcId="{C4EB9B8C-1584-4E42-BEEF-EA48EB7D88BC}" destId="{AF39592B-3147-47D2-90A3-202C9AB6561C}" srcOrd="0" destOrd="0" presId="urn:microsoft.com/office/officeart/2008/layout/NameandTitleOrganizationalChart"/>
    <dgm:cxn modelId="{C9F0BB20-2033-4015-9913-56E2A645BE68}" type="presParOf" srcId="{C4EB9B8C-1584-4E42-BEEF-EA48EB7D88BC}" destId="{28A3FA88-4749-4ABB-A0BF-C8585945C396}" srcOrd="1" destOrd="0" presId="urn:microsoft.com/office/officeart/2008/layout/NameandTitleOrganizationalChart"/>
    <dgm:cxn modelId="{6B162157-8812-4770-874C-63D3C7A906E2}" type="presParOf" srcId="{C4EB9B8C-1584-4E42-BEEF-EA48EB7D88BC}" destId="{D6620EB8-3CF2-4634-BBDE-91E2B7B20A24}" srcOrd="2" destOrd="0" presId="urn:microsoft.com/office/officeart/2008/layout/NameandTitleOrganizationalChart"/>
    <dgm:cxn modelId="{BEB3BC76-A5D9-4F31-9DC9-FC7AF3B44226}" type="presParOf" srcId="{4878D2B9-87C7-4A9C-BD82-EC26561BFD03}" destId="{58C6258D-15AB-440B-A1C5-EFC63FF31832}" srcOrd="1" destOrd="0" presId="urn:microsoft.com/office/officeart/2008/layout/NameandTitleOrganizationalChart"/>
    <dgm:cxn modelId="{E42EC659-04FE-42FC-968F-308DA5032142}" type="presParOf" srcId="{4878D2B9-87C7-4A9C-BD82-EC26561BFD03}" destId="{80818C43-27C7-43E2-B5E0-F13A237B0F81}" srcOrd="2" destOrd="0" presId="urn:microsoft.com/office/officeart/2008/layout/NameandTitleOrganizationalChart"/>
    <dgm:cxn modelId="{4C869BCC-9E75-42D0-A3A2-765951F619BC}" type="presParOf" srcId="{ABAFD7E1-C04C-4121-B869-3A44C7E599BD}" destId="{F11B801E-7092-49CE-9E48-179DC15D9605}" srcOrd="2" destOrd="0" presId="urn:microsoft.com/office/officeart/2008/layout/NameandTitleOrganizationalChart"/>
    <dgm:cxn modelId="{8C13FCC7-95E4-47F3-BC4B-434EC18B179F}" type="presParOf" srcId="{309FC324-B86A-41EF-A00A-4111F2B5DD35}" destId="{F24579FB-7FE1-46C8-AA05-07DA461043DA}"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FE289F0-8D79-4421-A033-7737D444E0DD}" type="doc">
      <dgm:prSet loTypeId="urn:microsoft.com/office/officeart/2008/layout/NameandTitleOrganizationalChart" loCatId="hierarchy" qsTypeId="urn:microsoft.com/office/officeart/2005/8/quickstyle/simple1" qsCatId="simple" csTypeId="urn:microsoft.com/office/officeart/2005/8/colors/accent2_1" csCatId="accent2" phldr="1"/>
      <dgm:spPr/>
      <dgm:t>
        <a:bodyPr/>
        <a:lstStyle/>
        <a:p>
          <a:endParaRPr lang="es-MX"/>
        </a:p>
      </dgm:t>
    </dgm:pt>
    <dgm:pt modelId="{121744A1-A352-482A-8B58-1230139BD8FE}">
      <dgm:prSet phldrT="[Texto]"/>
      <dgm:spPr>
        <a:solidFill>
          <a:schemeClr val="bg1"/>
        </a:solidFill>
      </dgm:spPr>
      <dgm:t>
        <a:bodyPr/>
        <a:lstStyle/>
        <a:p>
          <a:r>
            <a:rPr lang="es-EC" dirty="0" smtClean="0"/>
            <a:t>Retinopatía Diabética</a:t>
          </a:r>
          <a:endParaRPr lang="es-MX" dirty="0"/>
        </a:p>
      </dgm:t>
    </dgm:pt>
    <dgm:pt modelId="{92E7BBA2-E231-4975-BB14-EFD9AC2919E7}" type="parTrans" cxnId="{3294B429-E144-4B9A-AE1F-8DB712245460}">
      <dgm:prSet/>
      <dgm:spPr/>
      <dgm:t>
        <a:bodyPr/>
        <a:lstStyle/>
        <a:p>
          <a:endParaRPr lang="es-MX"/>
        </a:p>
      </dgm:t>
    </dgm:pt>
    <dgm:pt modelId="{F34ACAB9-FC81-4CEE-B4E9-5D99A732C6C5}" type="sibTrans" cxnId="{3294B429-E144-4B9A-AE1F-8DB712245460}">
      <dgm:prSet/>
      <dgm:spPr/>
      <dgm:t>
        <a:bodyPr/>
        <a:lstStyle/>
        <a:p>
          <a:r>
            <a:rPr lang="es-MX" dirty="0" smtClean="0"/>
            <a:t>Patología</a:t>
          </a:r>
          <a:endParaRPr lang="es-MX" dirty="0"/>
        </a:p>
      </dgm:t>
    </dgm:pt>
    <dgm:pt modelId="{74A76E14-7120-48CA-81D6-214AF35CE37D}">
      <dgm:prSet phldrT="[Texto]"/>
      <dgm:spPr>
        <a:solidFill>
          <a:schemeClr val="bg1"/>
        </a:solidFill>
      </dgm:spPr>
      <dgm:t>
        <a:bodyPr/>
        <a:lstStyle/>
        <a:p>
          <a:r>
            <a:rPr lang="es-EC" dirty="0" smtClean="0"/>
            <a:t>No Proliferativa (RDNP) </a:t>
          </a:r>
          <a:endParaRPr lang="es-MX" dirty="0"/>
        </a:p>
      </dgm:t>
    </dgm:pt>
    <dgm:pt modelId="{85999C94-89EC-4DDE-A35A-8C82A572575A}" type="parTrans" cxnId="{3AAFC818-DBF9-4EBE-8358-D18AF01EB418}">
      <dgm:prSet/>
      <dgm:spPr/>
      <dgm:t>
        <a:bodyPr/>
        <a:lstStyle/>
        <a:p>
          <a:endParaRPr lang="es-MX"/>
        </a:p>
      </dgm:t>
    </dgm:pt>
    <dgm:pt modelId="{94E52FB2-5F1B-43F6-A6CF-97727444EDE1}" type="sibTrans" cxnId="{3AAFC818-DBF9-4EBE-8358-D18AF01EB418}">
      <dgm:prSet/>
      <dgm:spPr/>
      <dgm:t>
        <a:bodyPr/>
        <a:lstStyle/>
        <a:p>
          <a:r>
            <a:rPr lang="es-MX" dirty="0" smtClean="0"/>
            <a:t>Etapa temprana</a:t>
          </a:r>
          <a:endParaRPr lang="es-MX" dirty="0"/>
        </a:p>
      </dgm:t>
    </dgm:pt>
    <dgm:pt modelId="{535C6237-C551-443B-B077-9D53E7A6CAD1}">
      <dgm:prSet phldrT="[Texto]"/>
      <dgm:spPr/>
      <dgm:t>
        <a:bodyPr/>
        <a:lstStyle/>
        <a:p>
          <a:r>
            <a:rPr lang="es-EC" dirty="0" smtClean="0"/>
            <a:t>Proliferativa (RDP) </a:t>
          </a:r>
          <a:endParaRPr lang="es-MX" dirty="0"/>
        </a:p>
      </dgm:t>
    </dgm:pt>
    <dgm:pt modelId="{5DCBCC27-320A-43D8-965D-664E4F2A3A89}" type="parTrans" cxnId="{9A600710-C0C9-4CD7-B1BF-34EEAA592642}">
      <dgm:prSet/>
      <dgm:spPr/>
      <dgm:t>
        <a:bodyPr/>
        <a:lstStyle/>
        <a:p>
          <a:endParaRPr lang="es-MX"/>
        </a:p>
      </dgm:t>
    </dgm:pt>
    <dgm:pt modelId="{7692CD74-E7E0-4226-8816-8E2D80DCA7CF}" type="sibTrans" cxnId="{9A600710-C0C9-4CD7-B1BF-34EEAA592642}">
      <dgm:prSet/>
      <dgm:spPr/>
      <dgm:t>
        <a:bodyPr/>
        <a:lstStyle/>
        <a:p>
          <a:r>
            <a:rPr lang="es-MX" dirty="0" smtClean="0"/>
            <a:t>Etapa  avanzada</a:t>
          </a:r>
          <a:endParaRPr lang="es-MX" dirty="0"/>
        </a:p>
      </dgm:t>
    </dgm:pt>
    <dgm:pt modelId="{C0550DB1-C1DB-4FE4-B67B-AD628F332DC4}">
      <dgm:prSet phldrT="[Texto]"/>
      <dgm:spPr/>
      <dgm:t>
        <a:bodyPr/>
        <a:lstStyle/>
        <a:p>
          <a:r>
            <a:rPr lang="es-EC" dirty="0" smtClean="0"/>
            <a:t>Perdida de la Visión </a:t>
          </a:r>
          <a:endParaRPr lang="es-MX" dirty="0"/>
        </a:p>
      </dgm:t>
    </dgm:pt>
    <dgm:pt modelId="{743CDB4A-A8EE-4D51-B9D2-716573564190}" type="parTrans" cxnId="{03AE457F-B455-451E-990A-28CEB5D8D432}">
      <dgm:prSet/>
      <dgm:spPr/>
      <dgm:t>
        <a:bodyPr/>
        <a:lstStyle/>
        <a:p>
          <a:endParaRPr lang="es-MX"/>
        </a:p>
      </dgm:t>
    </dgm:pt>
    <dgm:pt modelId="{4FF4A385-CEC7-4E8F-8B66-874456DA1F11}" type="sibTrans" cxnId="{03AE457F-B455-451E-990A-28CEB5D8D432}">
      <dgm:prSet/>
      <dgm:spPr/>
      <dgm:t>
        <a:bodyPr/>
        <a:lstStyle/>
        <a:p>
          <a:r>
            <a:rPr lang="es-MX" dirty="0" smtClean="0"/>
            <a:t>Crecimiento de nuevos vasos sanguíneos frágiles </a:t>
          </a:r>
          <a:endParaRPr lang="es-MX" dirty="0"/>
        </a:p>
      </dgm:t>
    </dgm:pt>
    <dgm:pt modelId="{775175D8-224C-454D-8F4F-AECABBD0C687}">
      <dgm:prSet phldrT="[Texto]"/>
      <dgm:spPr/>
      <dgm:t>
        <a:bodyPr/>
        <a:lstStyle/>
        <a:p>
          <a:r>
            <a:rPr lang="es-MX" dirty="0" smtClean="0"/>
            <a:t>Moderada</a:t>
          </a:r>
          <a:endParaRPr lang="es-MX" dirty="0"/>
        </a:p>
      </dgm:t>
    </dgm:pt>
    <dgm:pt modelId="{A6A2E289-8314-4ED0-AD6C-6FB8924AA1E9}" type="parTrans" cxnId="{FEA887DA-05FB-43AE-8A61-11B0321195FF}">
      <dgm:prSet/>
      <dgm:spPr/>
      <dgm:t>
        <a:bodyPr/>
        <a:lstStyle/>
        <a:p>
          <a:endParaRPr lang="es-ES"/>
        </a:p>
      </dgm:t>
    </dgm:pt>
    <dgm:pt modelId="{F63613F2-E7D9-4F71-9AA2-CBDBECE9D2C3}" type="sibTrans" cxnId="{FEA887DA-05FB-43AE-8A61-11B0321195FF}">
      <dgm:prSet/>
      <dgm:spPr/>
      <dgm:t>
        <a:bodyPr/>
        <a:lstStyle/>
        <a:p>
          <a:r>
            <a:rPr lang="es-ES" dirty="0" smtClean="0"/>
            <a:t>Obstrucción de vasos sanguíneos</a:t>
          </a:r>
          <a:endParaRPr lang="es-ES" dirty="0"/>
        </a:p>
      </dgm:t>
    </dgm:pt>
    <dgm:pt modelId="{B1EB806E-50AF-4310-8AB3-0504CAE8A01E}">
      <dgm:prSet phldrT="[Texto]"/>
      <dgm:spPr/>
      <dgm:t>
        <a:bodyPr/>
        <a:lstStyle/>
        <a:p>
          <a:r>
            <a:rPr lang="es-MX" dirty="0" smtClean="0"/>
            <a:t>Severa</a:t>
          </a:r>
          <a:endParaRPr lang="es-MX" dirty="0"/>
        </a:p>
      </dgm:t>
    </dgm:pt>
    <dgm:pt modelId="{F5BF9DFA-6A0A-4F59-A51F-3A9304816FB7}" type="parTrans" cxnId="{63BD056A-1E64-4470-8DBE-D70E4EBB3B90}">
      <dgm:prSet/>
      <dgm:spPr/>
      <dgm:t>
        <a:bodyPr/>
        <a:lstStyle/>
        <a:p>
          <a:endParaRPr lang="es-ES"/>
        </a:p>
      </dgm:t>
    </dgm:pt>
    <dgm:pt modelId="{BA3BA949-76A1-4BE5-A087-CFB1B80C4866}" type="sibTrans" cxnId="{63BD056A-1E64-4470-8DBE-D70E4EBB3B90}">
      <dgm:prSet/>
      <dgm:spPr/>
      <dgm:t>
        <a:bodyPr/>
        <a:lstStyle/>
        <a:p>
          <a:r>
            <a:rPr lang="es-ES" dirty="0" smtClean="0"/>
            <a:t>Bloqueo de vasos sanguíneos</a:t>
          </a:r>
          <a:endParaRPr lang="es-ES" dirty="0"/>
        </a:p>
      </dgm:t>
    </dgm:pt>
    <dgm:pt modelId="{8555C0D0-2170-44AE-B09F-12AB2E77BAF1}">
      <dgm:prSet phldrT="[Texto]"/>
      <dgm:spPr/>
      <dgm:t>
        <a:bodyPr/>
        <a:lstStyle/>
        <a:p>
          <a:r>
            <a:rPr lang="es-EC" dirty="0" smtClean="0"/>
            <a:t>Leve</a:t>
          </a:r>
          <a:endParaRPr lang="es-MX" dirty="0"/>
        </a:p>
      </dgm:t>
    </dgm:pt>
    <dgm:pt modelId="{C735759C-E754-42B5-9E1F-F0B21605AAC0}" type="sibTrans" cxnId="{E3CC8DC3-626E-4C25-8298-7009A94F81DE}">
      <dgm:prSet/>
      <dgm:spPr/>
      <dgm:t>
        <a:bodyPr/>
        <a:lstStyle/>
        <a:p>
          <a:r>
            <a:rPr lang="es-MX" dirty="0" smtClean="0"/>
            <a:t>Inflamación de vasos sanguíneos </a:t>
          </a:r>
          <a:endParaRPr lang="es-MX" dirty="0"/>
        </a:p>
      </dgm:t>
    </dgm:pt>
    <dgm:pt modelId="{92F87BB1-9752-4C72-98AD-444FCF975C46}" type="parTrans" cxnId="{E3CC8DC3-626E-4C25-8298-7009A94F81DE}">
      <dgm:prSet/>
      <dgm:spPr/>
      <dgm:t>
        <a:bodyPr/>
        <a:lstStyle/>
        <a:p>
          <a:endParaRPr lang="es-MX"/>
        </a:p>
      </dgm:t>
    </dgm:pt>
    <dgm:pt modelId="{D9E40C41-0BF6-407E-8914-A25662C91365}" type="pres">
      <dgm:prSet presAssocID="{CFE289F0-8D79-4421-A033-7737D444E0DD}" presName="hierChild1" presStyleCnt="0">
        <dgm:presLayoutVars>
          <dgm:orgChart val="1"/>
          <dgm:chPref val="1"/>
          <dgm:dir/>
          <dgm:animOne val="branch"/>
          <dgm:animLvl val="lvl"/>
          <dgm:resizeHandles/>
        </dgm:presLayoutVars>
      </dgm:prSet>
      <dgm:spPr/>
      <dgm:t>
        <a:bodyPr/>
        <a:lstStyle/>
        <a:p>
          <a:endParaRPr lang="es-ES"/>
        </a:p>
      </dgm:t>
    </dgm:pt>
    <dgm:pt modelId="{309FC324-B86A-41EF-A00A-4111F2B5DD35}" type="pres">
      <dgm:prSet presAssocID="{121744A1-A352-482A-8B58-1230139BD8FE}" presName="hierRoot1" presStyleCnt="0">
        <dgm:presLayoutVars>
          <dgm:hierBranch val="init"/>
        </dgm:presLayoutVars>
      </dgm:prSet>
      <dgm:spPr/>
    </dgm:pt>
    <dgm:pt modelId="{89EED101-39E4-4CDC-9306-0DA5B2A3F8D9}" type="pres">
      <dgm:prSet presAssocID="{121744A1-A352-482A-8B58-1230139BD8FE}" presName="rootComposite1" presStyleCnt="0"/>
      <dgm:spPr/>
    </dgm:pt>
    <dgm:pt modelId="{B67A1A9B-D569-499F-AA5D-E9D88FFF0C43}" type="pres">
      <dgm:prSet presAssocID="{121744A1-A352-482A-8B58-1230139BD8FE}" presName="rootText1" presStyleLbl="node0" presStyleIdx="0" presStyleCnt="1">
        <dgm:presLayoutVars>
          <dgm:chMax/>
          <dgm:chPref val="3"/>
        </dgm:presLayoutVars>
      </dgm:prSet>
      <dgm:spPr/>
      <dgm:t>
        <a:bodyPr/>
        <a:lstStyle/>
        <a:p>
          <a:endParaRPr lang="es-ES"/>
        </a:p>
      </dgm:t>
    </dgm:pt>
    <dgm:pt modelId="{43F7F468-2173-43F6-BDC2-EA35B438BAE4}" type="pres">
      <dgm:prSet presAssocID="{121744A1-A352-482A-8B58-1230139BD8FE}" presName="titleText1" presStyleLbl="fgAcc0" presStyleIdx="0" presStyleCnt="1">
        <dgm:presLayoutVars>
          <dgm:chMax val="0"/>
          <dgm:chPref val="0"/>
        </dgm:presLayoutVars>
      </dgm:prSet>
      <dgm:spPr/>
      <dgm:t>
        <a:bodyPr/>
        <a:lstStyle/>
        <a:p>
          <a:endParaRPr lang="es-ES"/>
        </a:p>
      </dgm:t>
    </dgm:pt>
    <dgm:pt modelId="{5DF3A54A-6389-4DA2-8B12-78F3FB4A64CB}" type="pres">
      <dgm:prSet presAssocID="{121744A1-A352-482A-8B58-1230139BD8FE}" presName="rootConnector1" presStyleLbl="node1" presStyleIdx="0" presStyleCnt="6"/>
      <dgm:spPr/>
      <dgm:t>
        <a:bodyPr/>
        <a:lstStyle/>
        <a:p>
          <a:endParaRPr lang="es-ES"/>
        </a:p>
      </dgm:t>
    </dgm:pt>
    <dgm:pt modelId="{8125EE92-A81C-4DFF-987D-66C44A8B7A87}" type="pres">
      <dgm:prSet presAssocID="{121744A1-A352-482A-8B58-1230139BD8FE}" presName="hierChild2" presStyleCnt="0"/>
      <dgm:spPr/>
    </dgm:pt>
    <dgm:pt modelId="{6DD570FE-A6DA-4E34-B558-CEDCBCC2038C}" type="pres">
      <dgm:prSet presAssocID="{85999C94-89EC-4DDE-A35A-8C82A572575A}" presName="Name37" presStyleLbl="parChTrans1D2" presStyleIdx="0" presStyleCnt="2"/>
      <dgm:spPr/>
      <dgm:t>
        <a:bodyPr/>
        <a:lstStyle/>
        <a:p>
          <a:endParaRPr lang="es-ES"/>
        </a:p>
      </dgm:t>
    </dgm:pt>
    <dgm:pt modelId="{758F4060-1BE2-4529-8A5F-3B6E31B12150}" type="pres">
      <dgm:prSet presAssocID="{74A76E14-7120-48CA-81D6-214AF35CE37D}" presName="hierRoot2" presStyleCnt="0">
        <dgm:presLayoutVars>
          <dgm:hierBranch val="init"/>
        </dgm:presLayoutVars>
      </dgm:prSet>
      <dgm:spPr/>
    </dgm:pt>
    <dgm:pt modelId="{BFC2FE1E-A79C-43F4-B1AA-124C3357C603}" type="pres">
      <dgm:prSet presAssocID="{74A76E14-7120-48CA-81D6-214AF35CE37D}" presName="rootComposite" presStyleCnt="0"/>
      <dgm:spPr/>
    </dgm:pt>
    <dgm:pt modelId="{E2544CA6-A57D-497F-92EE-EBDA2CAE9858}" type="pres">
      <dgm:prSet presAssocID="{74A76E14-7120-48CA-81D6-214AF35CE37D}" presName="rootText" presStyleLbl="node1" presStyleIdx="0" presStyleCnt="6">
        <dgm:presLayoutVars>
          <dgm:chMax/>
          <dgm:chPref val="3"/>
        </dgm:presLayoutVars>
      </dgm:prSet>
      <dgm:spPr/>
      <dgm:t>
        <a:bodyPr/>
        <a:lstStyle/>
        <a:p>
          <a:endParaRPr lang="es-ES"/>
        </a:p>
      </dgm:t>
    </dgm:pt>
    <dgm:pt modelId="{3D354CED-35B3-4837-8524-E5C385EC05A4}" type="pres">
      <dgm:prSet presAssocID="{74A76E14-7120-48CA-81D6-214AF35CE37D}" presName="titleText2" presStyleLbl="fgAcc1" presStyleIdx="0" presStyleCnt="6">
        <dgm:presLayoutVars>
          <dgm:chMax val="0"/>
          <dgm:chPref val="0"/>
        </dgm:presLayoutVars>
      </dgm:prSet>
      <dgm:spPr/>
      <dgm:t>
        <a:bodyPr/>
        <a:lstStyle/>
        <a:p>
          <a:endParaRPr lang="es-ES"/>
        </a:p>
      </dgm:t>
    </dgm:pt>
    <dgm:pt modelId="{9D673648-8011-44DE-823D-A88BE82513E0}" type="pres">
      <dgm:prSet presAssocID="{74A76E14-7120-48CA-81D6-214AF35CE37D}" presName="rootConnector" presStyleLbl="node2" presStyleIdx="0" presStyleCnt="0"/>
      <dgm:spPr/>
      <dgm:t>
        <a:bodyPr/>
        <a:lstStyle/>
        <a:p>
          <a:endParaRPr lang="es-ES"/>
        </a:p>
      </dgm:t>
    </dgm:pt>
    <dgm:pt modelId="{D0291FB4-F418-4474-AA94-1A688A9CDE2B}" type="pres">
      <dgm:prSet presAssocID="{74A76E14-7120-48CA-81D6-214AF35CE37D}" presName="hierChild4" presStyleCnt="0"/>
      <dgm:spPr/>
    </dgm:pt>
    <dgm:pt modelId="{873102C2-CEAD-4906-8139-223FE0255A2E}" type="pres">
      <dgm:prSet presAssocID="{92F87BB1-9752-4C72-98AD-444FCF975C46}" presName="Name37" presStyleLbl="parChTrans1D3" presStyleIdx="0" presStyleCnt="4"/>
      <dgm:spPr/>
      <dgm:t>
        <a:bodyPr/>
        <a:lstStyle/>
        <a:p>
          <a:endParaRPr lang="es-ES"/>
        </a:p>
      </dgm:t>
    </dgm:pt>
    <dgm:pt modelId="{C1926335-1039-4905-B436-3024782B9E7F}" type="pres">
      <dgm:prSet presAssocID="{8555C0D0-2170-44AE-B09F-12AB2E77BAF1}" presName="hierRoot2" presStyleCnt="0">
        <dgm:presLayoutVars>
          <dgm:hierBranch val="init"/>
        </dgm:presLayoutVars>
      </dgm:prSet>
      <dgm:spPr/>
    </dgm:pt>
    <dgm:pt modelId="{EAB64125-231C-47E0-85EE-87C9859CA525}" type="pres">
      <dgm:prSet presAssocID="{8555C0D0-2170-44AE-B09F-12AB2E77BAF1}" presName="rootComposite" presStyleCnt="0"/>
      <dgm:spPr/>
    </dgm:pt>
    <dgm:pt modelId="{EB67963A-CA50-4391-B52C-D6D538B2668A}" type="pres">
      <dgm:prSet presAssocID="{8555C0D0-2170-44AE-B09F-12AB2E77BAF1}" presName="rootText" presStyleLbl="node1" presStyleIdx="1" presStyleCnt="6">
        <dgm:presLayoutVars>
          <dgm:chMax/>
          <dgm:chPref val="3"/>
        </dgm:presLayoutVars>
      </dgm:prSet>
      <dgm:spPr/>
      <dgm:t>
        <a:bodyPr/>
        <a:lstStyle/>
        <a:p>
          <a:endParaRPr lang="es-ES"/>
        </a:p>
      </dgm:t>
    </dgm:pt>
    <dgm:pt modelId="{8D00DAA6-AECF-4361-80DF-2C0697E4080F}" type="pres">
      <dgm:prSet presAssocID="{8555C0D0-2170-44AE-B09F-12AB2E77BAF1}" presName="titleText2" presStyleLbl="fgAcc1" presStyleIdx="1" presStyleCnt="6">
        <dgm:presLayoutVars>
          <dgm:chMax val="0"/>
          <dgm:chPref val="0"/>
        </dgm:presLayoutVars>
      </dgm:prSet>
      <dgm:spPr/>
      <dgm:t>
        <a:bodyPr/>
        <a:lstStyle/>
        <a:p>
          <a:endParaRPr lang="es-ES"/>
        </a:p>
      </dgm:t>
    </dgm:pt>
    <dgm:pt modelId="{1A28BD99-5EAE-40D3-8A1C-C68B5F2E94FF}" type="pres">
      <dgm:prSet presAssocID="{8555C0D0-2170-44AE-B09F-12AB2E77BAF1}" presName="rootConnector" presStyleLbl="node3" presStyleIdx="0" presStyleCnt="0"/>
      <dgm:spPr/>
      <dgm:t>
        <a:bodyPr/>
        <a:lstStyle/>
        <a:p>
          <a:endParaRPr lang="es-ES"/>
        </a:p>
      </dgm:t>
    </dgm:pt>
    <dgm:pt modelId="{B36171C7-ADBE-4DD3-A889-04604A58BA27}" type="pres">
      <dgm:prSet presAssocID="{8555C0D0-2170-44AE-B09F-12AB2E77BAF1}" presName="hierChild4" presStyleCnt="0"/>
      <dgm:spPr/>
    </dgm:pt>
    <dgm:pt modelId="{77A5A9DD-8EE3-4077-8A90-009203B781E7}" type="pres">
      <dgm:prSet presAssocID="{8555C0D0-2170-44AE-B09F-12AB2E77BAF1}" presName="hierChild5" presStyleCnt="0"/>
      <dgm:spPr/>
    </dgm:pt>
    <dgm:pt modelId="{6A5A4564-C969-438F-998D-69BF0A6AA3A7}" type="pres">
      <dgm:prSet presAssocID="{A6A2E289-8314-4ED0-AD6C-6FB8924AA1E9}" presName="Name37" presStyleLbl="parChTrans1D3" presStyleIdx="1" presStyleCnt="4"/>
      <dgm:spPr/>
      <dgm:t>
        <a:bodyPr/>
        <a:lstStyle/>
        <a:p>
          <a:endParaRPr lang="es-MX"/>
        </a:p>
      </dgm:t>
    </dgm:pt>
    <dgm:pt modelId="{4C405D25-AC2F-4819-BBB0-F3DEFD2FB8A2}" type="pres">
      <dgm:prSet presAssocID="{775175D8-224C-454D-8F4F-AECABBD0C687}" presName="hierRoot2" presStyleCnt="0">
        <dgm:presLayoutVars>
          <dgm:hierBranch val="init"/>
        </dgm:presLayoutVars>
      </dgm:prSet>
      <dgm:spPr/>
    </dgm:pt>
    <dgm:pt modelId="{954D8FFE-3B6C-404B-B7AA-12AAF24B4157}" type="pres">
      <dgm:prSet presAssocID="{775175D8-224C-454D-8F4F-AECABBD0C687}" presName="rootComposite" presStyleCnt="0"/>
      <dgm:spPr/>
    </dgm:pt>
    <dgm:pt modelId="{140B236E-CD3F-4B98-916C-7808ACD64AD1}" type="pres">
      <dgm:prSet presAssocID="{775175D8-224C-454D-8F4F-AECABBD0C687}" presName="rootText" presStyleLbl="node1" presStyleIdx="2" presStyleCnt="6">
        <dgm:presLayoutVars>
          <dgm:chMax/>
          <dgm:chPref val="3"/>
        </dgm:presLayoutVars>
      </dgm:prSet>
      <dgm:spPr/>
      <dgm:t>
        <a:bodyPr/>
        <a:lstStyle/>
        <a:p>
          <a:endParaRPr lang="es-ES"/>
        </a:p>
      </dgm:t>
    </dgm:pt>
    <dgm:pt modelId="{1E52DD6C-F200-454B-A878-96830C76B5EE}" type="pres">
      <dgm:prSet presAssocID="{775175D8-224C-454D-8F4F-AECABBD0C687}" presName="titleText2" presStyleLbl="fgAcc1" presStyleIdx="2" presStyleCnt="6">
        <dgm:presLayoutVars>
          <dgm:chMax val="0"/>
          <dgm:chPref val="0"/>
        </dgm:presLayoutVars>
      </dgm:prSet>
      <dgm:spPr/>
      <dgm:t>
        <a:bodyPr/>
        <a:lstStyle/>
        <a:p>
          <a:endParaRPr lang="es-ES"/>
        </a:p>
      </dgm:t>
    </dgm:pt>
    <dgm:pt modelId="{7D893131-6A6D-4890-9AA2-F9838D966020}" type="pres">
      <dgm:prSet presAssocID="{775175D8-224C-454D-8F4F-AECABBD0C687}" presName="rootConnector" presStyleLbl="node3" presStyleIdx="0" presStyleCnt="0"/>
      <dgm:spPr/>
      <dgm:t>
        <a:bodyPr/>
        <a:lstStyle/>
        <a:p>
          <a:endParaRPr lang="es-ES"/>
        </a:p>
      </dgm:t>
    </dgm:pt>
    <dgm:pt modelId="{D5A0C321-B0FE-4E0F-8147-3D63A3AAE45C}" type="pres">
      <dgm:prSet presAssocID="{775175D8-224C-454D-8F4F-AECABBD0C687}" presName="hierChild4" presStyleCnt="0"/>
      <dgm:spPr/>
    </dgm:pt>
    <dgm:pt modelId="{C85A8913-739B-49CD-BDE3-A01FB5392550}" type="pres">
      <dgm:prSet presAssocID="{775175D8-224C-454D-8F4F-AECABBD0C687}" presName="hierChild5" presStyleCnt="0"/>
      <dgm:spPr/>
    </dgm:pt>
    <dgm:pt modelId="{4BC03BF1-5D28-4020-B324-126A3FC342F1}" type="pres">
      <dgm:prSet presAssocID="{F5BF9DFA-6A0A-4F59-A51F-3A9304816FB7}" presName="Name37" presStyleLbl="parChTrans1D3" presStyleIdx="2" presStyleCnt="4"/>
      <dgm:spPr/>
      <dgm:t>
        <a:bodyPr/>
        <a:lstStyle/>
        <a:p>
          <a:endParaRPr lang="es-MX"/>
        </a:p>
      </dgm:t>
    </dgm:pt>
    <dgm:pt modelId="{17E27F43-63D0-4252-B82D-AE68EF52D0A2}" type="pres">
      <dgm:prSet presAssocID="{B1EB806E-50AF-4310-8AB3-0504CAE8A01E}" presName="hierRoot2" presStyleCnt="0">
        <dgm:presLayoutVars>
          <dgm:hierBranch val="init"/>
        </dgm:presLayoutVars>
      </dgm:prSet>
      <dgm:spPr/>
    </dgm:pt>
    <dgm:pt modelId="{26968BC8-F326-440B-AD10-5CD344DFADA0}" type="pres">
      <dgm:prSet presAssocID="{B1EB806E-50AF-4310-8AB3-0504CAE8A01E}" presName="rootComposite" presStyleCnt="0"/>
      <dgm:spPr/>
    </dgm:pt>
    <dgm:pt modelId="{C827ACAA-6F6A-4BCB-A2F5-76145AC87689}" type="pres">
      <dgm:prSet presAssocID="{B1EB806E-50AF-4310-8AB3-0504CAE8A01E}" presName="rootText" presStyleLbl="node1" presStyleIdx="3" presStyleCnt="6">
        <dgm:presLayoutVars>
          <dgm:chMax/>
          <dgm:chPref val="3"/>
        </dgm:presLayoutVars>
      </dgm:prSet>
      <dgm:spPr/>
      <dgm:t>
        <a:bodyPr/>
        <a:lstStyle/>
        <a:p>
          <a:endParaRPr lang="es-ES"/>
        </a:p>
      </dgm:t>
    </dgm:pt>
    <dgm:pt modelId="{43B596E4-F87D-4C92-84DE-FF13D507CB09}" type="pres">
      <dgm:prSet presAssocID="{B1EB806E-50AF-4310-8AB3-0504CAE8A01E}" presName="titleText2" presStyleLbl="fgAcc1" presStyleIdx="3" presStyleCnt="6">
        <dgm:presLayoutVars>
          <dgm:chMax val="0"/>
          <dgm:chPref val="0"/>
        </dgm:presLayoutVars>
      </dgm:prSet>
      <dgm:spPr/>
      <dgm:t>
        <a:bodyPr/>
        <a:lstStyle/>
        <a:p>
          <a:endParaRPr lang="es-ES"/>
        </a:p>
      </dgm:t>
    </dgm:pt>
    <dgm:pt modelId="{67557747-DFDE-4784-82E8-143046C59EA6}" type="pres">
      <dgm:prSet presAssocID="{B1EB806E-50AF-4310-8AB3-0504CAE8A01E}" presName="rootConnector" presStyleLbl="node3" presStyleIdx="0" presStyleCnt="0"/>
      <dgm:spPr/>
      <dgm:t>
        <a:bodyPr/>
        <a:lstStyle/>
        <a:p>
          <a:endParaRPr lang="es-ES"/>
        </a:p>
      </dgm:t>
    </dgm:pt>
    <dgm:pt modelId="{FA8B3B6F-38A4-47C9-8BA3-0E7B1CEB6DB0}" type="pres">
      <dgm:prSet presAssocID="{B1EB806E-50AF-4310-8AB3-0504CAE8A01E}" presName="hierChild4" presStyleCnt="0"/>
      <dgm:spPr/>
    </dgm:pt>
    <dgm:pt modelId="{D9E3F4FB-8C1F-464F-A3D7-BEBA11C3118E}" type="pres">
      <dgm:prSet presAssocID="{B1EB806E-50AF-4310-8AB3-0504CAE8A01E}" presName="hierChild5" presStyleCnt="0"/>
      <dgm:spPr/>
    </dgm:pt>
    <dgm:pt modelId="{BFD8C0A0-46BC-4A4F-AD32-B53D2F885047}" type="pres">
      <dgm:prSet presAssocID="{74A76E14-7120-48CA-81D6-214AF35CE37D}" presName="hierChild5" presStyleCnt="0"/>
      <dgm:spPr/>
    </dgm:pt>
    <dgm:pt modelId="{1B6C31C2-CF64-43F9-BF11-582F7FDDB9FF}" type="pres">
      <dgm:prSet presAssocID="{5DCBCC27-320A-43D8-965D-664E4F2A3A89}" presName="Name37" presStyleLbl="parChTrans1D2" presStyleIdx="1" presStyleCnt="2"/>
      <dgm:spPr/>
      <dgm:t>
        <a:bodyPr/>
        <a:lstStyle/>
        <a:p>
          <a:endParaRPr lang="es-ES"/>
        </a:p>
      </dgm:t>
    </dgm:pt>
    <dgm:pt modelId="{ABAFD7E1-C04C-4121-B869-3A44C7E599BD}" type="pres">
      <dgm:prSet presAssocID="{535C6237-C551-443B-B077-9D53E7A6CAD1}" presName="hierRoot2" presStyleCnt="0">
        <dgm:presLayoutVars>
          <dgm:hierBranch val="init"/>
        </dgm:presLayoutVars>
      </dgm:prSet>
      <dgm:spPr/>
    </dgm:pt>
    <dgm:pt modelId="{2B9B6A81-EC39-4119-8EB4-F93894076B6E}" type="pres">
      <dgm:prSet presAssocID="{535C6237-C551-443B-B077-9D53E7A6CAD1}" presName="rootComposite" presStyleCnt="0"/>
      <dgm:spPr/>
    </dgm:pt>
    <dgm:pt modelId="{DC9A8050-07EE-41D9-ABFD-DD356BA231E0}" type="pres">
      <dgm:prSet presAssocID="{535C6237-C551-443B-B077-9D53E7A6CAD1}" presName="rootText" presStyleLbl="node1" presStyleIdx="4" presStyleCnt="6">
        <dgm:presLayoutVars>
          <dgm:chMax/>
          <dgm:chPref val="3"/>
        </dgm:presLayoutVars>
      </dgm:prSet>
      <dgm:spPr/>
      <dgm:t>
        <a:bodyPr/>
        <a:lstStyle/>
        <a:p>
          <a:endParaRPr lang="es-ES"/>
        </a:p>
      </dgm:t>
    </dgm:pt>
    <dgm:pt modelId="{8827C68C-95B3-4ED7-B716-5AA29EAF219D}" type="pres">
      <dgm:prSet presAssocID="{535C6237-C551-443B-B077-9D53E7A6CAD1}" presName="titleText2" presStyleLbl="fgAcc1" presStyleIdx="4" presStyleCnt="6">
        <dgm:presLayoutVars>
          <dgm:chMax val="0"/>
          <dgm:chPref val="0"/>
        </dgm:presLayoutVars>
      </dgm:prSet>
      <dgm:spPr/>
      <dgm:t>
        <a:bodyPr/>
        <a:lstStyle/>
        <a:p>
          <a:endParaRPr lang="es-ES"/>
        </a:p>
      </dgm:t>
    </dgm:pt>
    <dgm:pt modelId="{5D1791EB-211A-49C7-B134-39239405E77F}" type="pres">
      <dgm:prSet presAssocID="{535C6237-C551-443B-B077-9D53E7A6CAD1}" presName="rootConnector" presStyleLbl="node2" presStyleIdx="0" presStyleCnt="0"/>
      <dgm:spPr/>
      <dgm:t>
        <a:bodyPr/>
        <a:lstStyle/>
        <a:p>
          <a:endParaRPr lang="es-ES"/>
        </a:p>
      </dgm:t>
    </dgm:pt>
    <dgm:pt modelId="{C5FF72AC-2AD6-4F22-B36D-EDD5BB6AC46A}" type="pres">
      <dgm:prSet presAssocID="{535C6237-C551-443B-B077-9D53E7A6CAD1}" presName="hierChild4" presStyleCnt="0"/>
      <dgm:spPr/>
    </dgm:pt>
    <dgm:pt modelId="{D2C4523A-ADB1-4141-B9CB-AC5636A8D101}" type="pres">
      <dgm:prSet presAssocID="{743CDB4A-A8EE-4D51-B9D2-716573564190}" presName="Name37" presStyleLbl="parChTrans1D3" presStyleIdx="3" presStyleCnt="4"/>
      <dgm:spPr/>
      <dgm:t>
        <a:bodyPr/>
        <a:lstStyle/>
        <a:p>
          <a:endParaRPr lang="es-ES"/>
        </a:p>
      </dgm:t>
    </dgm:pt>
    <dgm:pt modelId="{4878D2B9-87C7-4A9C-BD82-EC26561BFD03}" type="pres">
      <dgm:prSet presAssocID="{C0550DB1-C1DB-4FE4-B67B-AD628F332DC4}" presName="hierRoot2" presStyleCnt="0">
        <dgm:presLayoutVars>
          <dgm:hierBranch val="init"/>
        </dgm:presLayoutVars>
      </dgm:prSet>
      <dgm:spPr/>
    </dgm:pt>
    <dgm:pt modelId="{C4EB9B8C-1584-4E42-BEEF-EA48EB7D88BC}" type="pres">
      <dgm:prSet presAssocID="{C0550DB1-C1DB-4FE4-B67B-AD628F332DC4}" presName="rootComposite" presStyleCnt="0"/>
      <dgm:spPr/>
    </dgm:pt>
    <dgm:pt modelId="{AF39592B-3147-47D2-90A3-202C9AB6561C}" type="pres">
      <dgm:prSet presAssocID="{C0550DB1-C1DB-4FE4-B67B-AD628F332DC4}" presName="rootText" presStyleLbl="node1" presStyleIdx="5" presStyleCnt="6">
        <dgm:presLayoutVars>
          <dgm:chMax/>
          <dgm:chPref val="3"/>
        </dgm:presLayoutVars>
      </dgm:prSet>
      <dgm:spPr/>
      <dgm:t>
        <a:bodyPr/>
        <a:lstStyle/>
        <a:p>
          <a:endParaRPr lang="es-ES"/>
        </a:p>
      </dgm:t>
    </dgm:pt>
    <dgm:pt modelId="{28A3FA88-4749-4ABB-A0BF-C8585945C396}" type="pres">
      <dgm:prSet presAssocID="{C0550DB1-C1DB-4FE4-B67B-AD628F332DC4}" presName="titleText2" presStyleLbl="fgAcc1" presStyleIdx="5" presStyleCnt="6">
        <dgm:presLayoutVars>
          <dgm:chMax val="0"/>
          <dgm:chPref val="0"/>
        </dgm:presLayoutVars>
      </dgm:prSet>
      <dgm:spPr/>
      <dgm:t>
        <a:bodyPr/>
        <a:lstStyle/>
        <a:p>
          <a:endParaRPr lang="es-ES"/>
        </a:p>
      </dgm:t>
    </dgm:pt>
    <dgm:pt modelId="{D6620EB8-3CF2-4634-BBDE-91E2B7B20A24}" type="pres">
      <dgm:prSet presAssocID="{C0550DB1-C1DB-4FE4-B67B-AD628F332DC4}" presName="rootConnector" presStyleLbl="node3" presStyleIdx="0" presStyleCnt="0"/>
      <dgm:spPr/>
      <dgm:t>
        <a:bodyPr/>
        <a:lstStyle/>
        <a:p>
          <a:endParaRPr lang="es-ES"/>
        </a:p>
      </dgm:t>
    </dgm:pt>
    <dgm:pt modelId="{58C6258D-15AB-440B-A1C5-EFC63FF31832}" type="pres">
      <dgm:prSet presAssocID="{C0550DB1-C1DB-4FE4-B67B-AD628F332DC4}" presName="hierChild4" presStyleCnt="0"/>
      <dgm:spPr/>
    </dgm:pt>
    <dgm:pt modelId="{80818C43-27C7-43E2-B5E0-F13A237B0F81}" type="pres">
      <dgm:prSet presAssocID="{C0550DB1-C1DB-4FE4-B67B-AD628F332DC4}" presName="hierChild5" presStyleCnt="0"/>
      <dgm:spPr/>
    </dgm:pt>
    <dgm:pt modelId="{F11B801E-7092-49CE-9E48-179DC15D9605}" type="pres">
      <dgm:prSet presAssocID="{535C6237-C551-443B-B077-9D53E7A6CAD1}" presName="hierChild5" presStyleCnt="0"/>
      <dgm:spPr/>
    </dgm:pt>
    <dgm:pt modelId="{F24579FB-7FE1-46C8-AA05-07DA461043DA}" type="pres">
      <dgm:prSet presAssocID="{121744A1-A352-482A-8B58-1230139BD8FE}" presName="hierChild3" presStyleCnt="0"/>
      <dgm:spPr/>
    </dgm:pt>
  </dgm:ptLst>
  <dgm:cxnLst>
    <dgm:cxn modelId="{3C2C209A-78FB-457A-B3ED-27CB6B577EA9}" type="presOf" srcId="{535C6237-C551-443B-B077-9D53E7A6CAD1}" destId="{5D1791EB-211A-49C7-B134-39239405E77F}" srcOrd="1" destOrd="0" presId="urn:microsoft.com/office/officeart/2008/layout/NameandTitleOrganizationalChart"/>
    <dgm:cxn modelId="{03AE457F-B455-451E-990A-28CEB5D8D432}" srcId="{535C6237-C551-443B-B077-9D53E7A6CAD1}" destId="{C0550DB1-C1DB-4FE4-B67B-AD628F332DC4}" srcOrd="0" destOrd="0" parTransId="{743CDB4A-A8EE-4D51-B9D2-716573564190}" sibTransId="{4FF4A385-CEC7-4E8F-8B66-874456DA1F11}"/>
    <dgm:cxn modelId="{1CDDD110-0897-44BF-8DBD-DBD0992DF743}" type="presOf" srcId="{121744A1-A352-482A-8B58-1230139BD8FE}" destId="{5DF3A54A-6389-4DA2-8B12-78F3FB4A64CB}" srcOrd="1" destOrd="0" presId="urn:microsoft.com/office/officeart/2008/layout/NameandTitleOrganizationalChart"/>
    <dgm:cxn modelId="{D000F7AE-E98A-4E5F-BE01-4973A9AF55BE}" type="presOf" srcId="{8555C0D0-2170-44AE-B09F-12AB2E77BAF1}" destId="{EB67963A-CA50-4391-B52C-D6D538B2668A}" srcOrd="0" destOrd="0" presId="urn:microsoft.com/office/officeart/2008/layout/NameandTitleOrganizationalChart"/>
    <dgm:cxn modelId="{FEA887DA-05FB-43AE-8A61-11B0321195FF}" srcId="{74A76E14-7120-48CA-81D6-214AF35CE37D}" destId="{775175D8-224C-454D-8F4F-AECABBD0C687}" srcOrd="1" destOrd="0" parTransId="{A6A2E289-8314-4ED0-AD6C-6FB8924AA1E9}" sibTransId="{F63613F2-E7D9-4F71-9AA2-CBDBECE9D2C3}"/>
    <dgm:cxn modelId="{E0A9EADF-1E43-46D3-BC9B-51C78F7797A2}" type="presOf" srcId="{F34ACAB9-FC81-4CEE-B4E9-5D99A732C6C5}" destId="{43F7F468-2173-43F6-BDC2-EA35B438BAE4}" srcOrd="0" destOrd="0" presId="urn:microsoft.com/office/officeart/2008/layout/NameandTitleOrganizationalChart"/>
    <dgm:cxn modelId="{F2DA16E1-9FB5-4083-AC9A-557FD3CD8086}" type="presOf" srcId="{7692CD74-E7E0-4226-8816-8E2D80DCA7CF}" destId="{8827C68C-95B3-4ED7-B716-5AA29EAF219D}" srcOrd="0" destOrd="0" presId="urn:microsoft.com/office/officeart/2008/layout/NameandTitleOrganizationalChart"/>
    <dgm:cxn modelId="{B74BE470-7649-46B4-9EE4-DADE0FA2913E}" type="presOf" srcId="{A6A2E289-8314-4ED0-AD6C-6FB8924AA1E9}" destId="{6A5A4564-C969-438F-998D-69BF0A6AA3A7}" srcOrd="0" destOrd="0" presId="urn:microsoft.com/office/officeart/2008/layout/NameandTitleOrganizationalChart"/>
    <dgm:cxn modelId="{AD8379D4-DBE8-43EA-91B3-7769CBE6EF0C}" type="presOf" srcId="{B1EB806E-50AF-4310-8AB3-0504CAE8A01E}" destId="{C827ACAA-6F6A-4BCB-A2F5-76145AC87689}" srcOrd="0" destOrd="0" presId="urn:microsoft.com/office/officeart/2008/layout/NameandTitleOrganizationalChart"/>
    <dgm:cxn modelId="{012ECEB3-8109-4141-B125-AA6A11FD458D}" type="presOf" srcId="{C735759C-E754-42B5-9E1F-F0B21605AAC0}" destId="{8D00DAA6-AECF-4361-80DF-2C0697E4080F}" srcOrd="0" destOrd="0" presId="urn:microsoft.com/office/officeart/2008/layout/NameandTitleOrganizationalChart"/>
    <dgm:cxn modelId="{7D2CC080-F82C-42AB-8A9D-54FCAD868DC5}" type="presOf" srcId="{F63613F2-E7D9-4F71-9AA2-CBDBECE9D2C3}" destId="{1E52DD6C-F200-454B-A878-96830C76B5EE}" srcOrd="0" destOrd="0" presId="urn:microsoft.com/office/officeart/2008/layout/NameandTitleOrganizationalChart"/>
    <dgm:cxn modelId="{C801137C-1441-4FAE-830E-B1491EC347F3}" type="presOf" srcId="{C0550DB1-C1DB-4FE4-B67B-AD628F332DC4}" destId="{D6620EB8-3CF2-4634-BBDE-91E2B7B20A24}" srcOrd="1" destOrd="0" presId="urn:microsoft.com/office/officeart/2008/layout/NameandTitleOrganizationalChart"/>
    <dgm:cxn modelId="{13950C31-A0D4-452A-98F5-0EF4A3DF5C3C}" type="presOf" srcId="{85999C94-89EC-4DDE-A35A-8C82A572575A}" destId="{6DD570FE-A6DA-4E34-B558-CEDCBCC2038C}" srcOrd="0" destOrd="0" presId="urn:microsoft.com/office/officeart/2008/layout/NameandTitleOrganizationalChart"/>
    <dgm:cxn modelId="{F3B3BE61-D3EB-4C65-B59D-8AD7C8FD1DD1}" type="presOf" srcId="{C0550DB1-C1DB-4FE4-B67B-AD628F332DC4}" destId="{AF39592B-3147-47D2-90A3-202C9AB6561C}" srcOrd="0" destOrd="0" presId="urn:microsoft.com/office/officeart/2008/layout/NameandTitleOrganizationalChart"/>
    <dgm:cxn modelId="{27DEEE74-DD1D-4911-8AAB-B28CA7D4454E}" type="presOf" srcId="{74A76E14-7120-48CA-81D6-214AF35CE37D}" destId="{9D673648-8011-44DE-823D-A88BE82513E0}" srcOrd="1" destOrd="0" presId="urn:microsoft.com/office/officeart/2008/layout/NameandTitleOrganizationalChart"/>
    <dgm:cxn modelId="{7E578EAC-AA30-4505-85DB-240FA93BCF5E}" type="presOf" srcId="{743CDB4A-A8EE-4D51-B9D2-716573564190}" destId="{D2C4523A-ADB1-4141-B9CB-AC5636A8D101}" srcOrd="0" destOrd="0" presId="urn:microsoft.com/office/officeart/2008/layout/NameandTitleOrganizationalChart"/>
    <dgm:cxn modelId="{60C9073B-5813-4129-BD11-9F85B8B70463}" type="presOf" srcId="{535C6237-C551-443B-B077-9D53E7A6CAD1}" destId="{DC9A8050-07EE-41D9-ABFD-DD356BA231E0}" srcOrd="0" destOrd="0" presId="urn:microsoft.com/office/officeart/2008/layout/NameandTitleOrganizationalChart"/>
    <dgm:cxn modelId="{DEE75611-049D-4F5E-8757-B099C4454B3A}" type="presOf" srcId="{94E52FB2-5F1B-43F6-A6CF-97727444EDE1}" destId="{3D354CED-35B3-4837-8524-E5C385EC05A4}" srcOrd="0" destOrd="0" presId="urn:microsoft.com/office/officeart/2008/layout/NameandTitleOrganizationalChart"/>
    <dgm:cxn modelId="{C39A4D86-2FEB-4CD1-A9D0-2891A1FC00CF}" type="presOf" srcId="{775175D8-224C-454D-8F4F-AECABBD0C687}" destId="{140B236E-CD3F-4B98-916C-7808ACD64AD1}" srcOrd="0" destOrd="0" presId="urn:microsoft.com/office/officeart/2008/layout/NameandTitleOrganizationalChart"/>
    <dgm:cxn modelId="{63BD056A-1E64-4470-8DBE-D70E4EBB3B90}" srcId="{74A76E14-7120-48CA-81D6-214AF35CE37D}" destId="{B1EB806E-50AF-4310-8AB3-0504CAE8A01E}" srcOrd="2" destOrd="0" parTransId="{F5BF9DFA-6A0A-4F59-A51F-3A9304816FB7}" sibTransId="{BA3BA949-76A1-4BE5-A087-CFB1B80C4866}"/>
    <dgm:cxn modelId="{3294B429-E144-4B9A-AE1F-8DB712245460}" srcId="{CFE289F0-8D79-4421-A033-7737D444E0DD}" destId="{121744A1-A352-482A-8B58-1230139BD8FE}" srcOrd="0" destOrd="0" parTransId="{92E7BBA2-E231-4975-BB14-EFD9AC2919E7}" sibTransId="{F34ACAB9-FC81-4CEE-B4E9-5D99A732C6C5}"/>
    <dgm:cxn modelId="{9FC10454-2621-4CBA-AB10-C77733C52A2D}" type="presOf" srcId="{121744A1-A352-482A-8B58-1230139BD8FE}" destId="{B67A1A9B-D569-499F-AA5D-E9D88FFF0C43}" srcOrd="0" destOrd="0" presId="urn:microsoft.com/office/officeart/2008/layout/NameandTitleOrganizationalChart"/>
    <dgm:cxn modelId="{21E29834-3E2C-4BE3-8B42-5ED879C43678}" type="presOf" srcId="{CFE289F0-8D79-4421-A033-7737D444E0DD}" destId="{D9E40C41-0BF6-407E-8914-A25662C91365}" srcOrd="0" destOrd="0" presId="urn:microsoft.com/office/officeart/2008/layout/NameandTitleOrganizationalChart"/>
    <dgm:cxn modelId="{4F3514A4-B892-46B3-BBC5-50E64FFF40FF}" type="presOf" srcId="{4FF4A385-CEC7-4E8F-8B66-874456DA1F11}" destId="{28A3FA88-4749-4ABB-A0BF-C8585945C396}" srcOrd="0" destOrd="0" presId="urn:microsoft.com/office/officeart/2008/layout/NameandTitleOrganizationalChart"/>
    <dgm:cxn modelId="{3AAFC818-DBF9-4EBE-8358-D18AF01EB418}" srcId="{121744A1-A352-482A-8B58-1230139BD8FE}" destId="{74A76E14-7120-48CA-81D6-214AF35CE37D}" srcOrd="0" destOrd="0" parTransId="{85999C94-89EC-4DDE-A35A-8C82A572575A}" sibTransId="{94E52FB2-5F1B-43F6-A6CF-97727444EDE1}"/>
    <dgm:cxn modelId="{42D009CA-2950-4A33-823C-7D0C1038A4BD}" type="presOf" srcId="{775175D8-224C-454D-8F4F-AECABBD0C687}" destId="{7D893131-6A6D-4890-9AA2-F9838D966020}" srcOrd="1" destOrd="0" presId="urn:microsoft.com/office/officeart/2008/layout/NameandTitleOrganizationalChart"/>
    <dgm:cxn modelId="{E3CC8DC3-626E-4C25-8298-7009A94F81DE}" srcId="{74A76E14-7120-48CA-81D6-214AF35CE37D}" destId="{8555C0D0-2170-44AE-B09F-12AB2E77BAF1}" srcOrd="0" destOrd="0" parTransId="{92F87BB1-9752-4C72-98AD-444FCF975C46}" sibTransId="{C735759C-E754-42B5-9E1F-F0B21605AAC0}"/>
    <dgm:cxn modelId="{27260F1C-D05D-499A-8215-21CF6DDA0F77}" type="presOf" srcId="{F5BF9DFA-6A0A-4F59-A51F-3A9304816FB7}" destId="{4BC03BF1-5D28-4020-B324-126A3FC342F1}" srcOrd="0" destOrd="0" presId="urn:microsoft.com/office/officeart/2008/layout/NameandTitleOrganizationalChart"/>
    <dgm:cxn modelId="{448FD32B-EF6F-49DB-A35A-70078FD9C671}" type="presOf" srcId="{74A76E14-7120-48CA-81D6-214AF35CE37D}" destId="{E2544CA6-A57D-497F-92EE-EBDA2CAE9858}" srcOrd="0" destOrd="0" presId="urn:microsoft.com/office/officeart/2008/layout/NameandTitleOrganizationalChart"/>
    <dgm:cxn modelId="{64EE694C-B854-41E9-BF54-701AA662E0EF}" type="presOf" srcId="{8555C0D0-2170-44AE-B09F-12AB2E77BAF1}" destId="{1A28BD99-5EAE-40D3-8A1C-C68B5F2E94FF}" srcOrd="1" destOrd="0" presId="urn:microsoft.com/office/officeart/2008/layout/NameandTitleOrganizationalChart"/>
    <dgm:cxn modelId="{80B0CB6A-EE24-44D0-93FC-1DC7B70802AB}" type="presOf" srcId="{5DCBCC27-320A-43D8-965D-664E4F2A3A89}" destId="{1B6C31C2-CF64-43F9-BF11-582F7FDDB9FF}" srcOrd="0" destOrd="0" presId="urn:microsoft.com/office/officeart/2008/layout/NameandTitleOrganizationalChart"/>
    <dgm:cxn modelId="{D542B4A7-6871-4D6B-AC04-3E60B856B7DE}" type="presOf" srcId="{BA3BA949-76A1-4BE5-A087-CFB1B80C4866}" destId="{43B596E4-F87D-4C92-84DE-FF13D507CB09}" srcOrd="0" destOrd="0" presId="urn:microsoft.com/office/officeart/2008/layout/NameandTitleOrganizationalChart"/>
    <dgm:cxn modelId="{9A600710-C0C9-4CD7-B1BF-34EEAA592642}" srcId="{121744A1-A352-482A-8B58-1230139BD8FE}" destId="{535C6237-C551-443B-B077-9D53E7A6CAD1}" srcOrd="1" destOrd="0" parTransId="{5DCBCC27-320A-43D8-965D-664E4F2A3A89}" sibTransId="{7692CD74-E7E0-4226-8816-8E2D80DCA7CF}"/>
    <dgm:cxn modelId="{80E999D2-B062-4640-89BC-14CAB950D27A}" type="presOf" srcId="{92F87BB1-9752-4C72-98AD-444FCF975C46}" destId="{873102C2-CEAD-4906-8139-223FE0255A2E}" srcOrd="0" destOrd="0" presId="urn:microsoft.com/office/officeart/2008/layout/NameandTitleOrganizationalChart"/>
    <dgm:cxn modelId="{11F33647-C081-4A53-AF9A-D6C451F6C744}" type="presOf" srcId="{B1EB806E-50AF-4310-8AB3-0504CAE8A01E}" destId="{67557747-DFDE-4784-82E8-143046C59EA6}" srcOrd="1" destOrd="0" presId="urn:microsoft.com/office/officeart/2008/layout/NameandTitleOrganizationalChart"/>
    <dgm:cxn modelId="{7A8C9A39-ECE2-41B8-AC66-6931C54456A8}" type="presParOf" srcId="{D9E40C41-0BF6-407E-8914-A25662C91365}" destId="{309FC324-B86A-41EF-A00A-4111F2B5DD35}" srcOrd="0" destOrd="0" presId="urn:microsoft.com/office/officeart/2008/layout/NameandTitleOrganizationalChart"/>
    <dgm:cxn modelId="{634ADEC1-A1D1-4D35-975C-95B6531ABA76}" type="presParOf" srcId="{309FC324-B86A-41EF-A00A-4111F2B5DD35}" destId="{89EED101-39E4-4CDC-9306-0DA5B2A3F8D9}" srcOrd="0" destOrd="0" presId="urn:microsoft.com/office/officeart/2008/layout/NameandTitleOrganizationalChart"/>
    <dgm:cxn modelId="{51295DC4-5F3E-4E7F-9205-3F914DAAE80D}" type="presParOf" srcId="{89EED101-39E4-4CDC-9306-0DA5B2A3F8D9}" destId="{B67A1A9B-D569-499F-AA5D-E9D88FFF0C43}" srcOrd="0" destOrd="0" presId="urn:microsoft.com/office/officeart/2008/layout/NameandTitleOrganizationalChart"/>
    <dgm:cxn modelId="{5143A024-4366-4331-A2BC-EE466DA20148}" type="presParOf" srcId="{89EED101-39E4-4CDC-9306-0DA5B2A3F8D9}" destId="{43F7F468-2173-43F6-BDC2-EA35B438BAE4}" srcOrd="1" destOrd="0" presId="urn:microsoft.com/office/officeart/2008/layout/NameandTitleOrganizationalChart"/>
    <dgm:cxn modelId="{4F6963F2-1021-41D7-9BB7-1A6D7F72DBD5}" type="presParOf" srcId="{89EED101-39E4-4CDC-9306-0DA5B2A3F8D9}" destId="{5DF3A54A-6389-4DA2-8B12-78F3FB4A64CB}" srcOrd="2" destOrd="0" presId="urn:microsoft.com/office/officeart/2008/layout/NameandTitleOrganizationalChart"/>
    <dgm:cxn modelId="{82C691A0-04E8-4D27-BF99-C35A0C7B89AA}" type="presParOf" srcId="{309FC324-B86A-41EF-A00A-4111F2B5DD35}" destId="{8125EE92-A81C-4DFF-987D-66C44A8B7A87}" srcOrd="1" destOrd="0" presId="urn:microsoft.com/office/officeart/2008/layout/NameandTitleOrganizationalChart"/>
    <dgm:cxn modelId="{DA36B1E8-4A41-498B-92AC-F4F4219443FF}" type="presParOf" srcId="{8125EE92-A81C-4DFF-987D-66C44A8B7A87}" destId="{6DD570FE-A6DA-4E34-B558-CEDCBCC2038C}" srcOrd="0" destOrd="0" presId="urn:microsoft.com/office/officeart/2008/layout/NameandTitleOrganizationalChart"/>
    <dgm:cxn modelId="{97455E80-2E2A-40B1-B450-82870F8ECCB6}" type="presParOf" srcId="{8125EE92-A81C-4DFF-987D-66C44A8B7A87}" destId="{758F4060-1BE2-4529-8A5F-3B6E31B12150}" srcOrd="1" destOrd="0" presId="urn:microsoft.com/office/officeart/2008/layout/NameandTitleOrganizationalChart"/>
    <dgm:cxn modelId="{6B9D9430-16AE-4D83-ADF4-531DCDCD4FAB}" type="presParOf" srcId="{758F4060-1BE2-4529-8A5F-3B6E31B12150}" destId="{BFC2FE1E-A79C-43F4-B1AA-124C3357C603}" srcOrd="0" destOrd="0" presId="urn:microsoft.com/office/officeart/2008/layout/NameandTitleOrganizationalChart"/>
    <dgm:cxn modelId="{5B1762DC-7008-4869-8FE3-1B461DE0CA50}" type="presParOf" srcId="{BFC2FE1E-A79C-43F4-B1AA-124C3357C603}" destId="{E2544CA6-A57D-497F-92EE-EBDA2CAE9858}" srcOrd="0" destOrd="0" presId="urn:microsoft.com/office/officeart/2008/layout/NameandTitleOrganizationalChart"/>
    <dgm:cxn modelId="{C5951038-5E9B-4277-90FC-7782D51CB49F}" type="presParOf" srcId="{BFC2FE1E-A79C-43F4-B1AA-124C3357C603}" destId="{3D354CED-35B3-4837-8524-E5C385EC05A4}" srcOrd="1" destOrd="0" presId="urn:microsoft.com/office/officeart/2008/layout/NameandTitleOrganizationalChart"/>
    <dgm:cxn modelId="{F64B1595-34EC-476F-8C8C-4815B29C8705}" type="presParOf" srcId="{BFC2FE1E-A79C-43F4-B1AA-124C3357C603}" destId="{9D673648-8011-44DE-823D-A88BE82513E0}" srcOrd="2" destOrd="0" presId="urn:microsoft.com/office/officeart/2008/layout/NameandTitleOrganizationalChart"/>
    <dgm:cxn modelId="{A95EAC68-F669-494A-A0B9-6C6C4F48AE11}" type="presParOf" srcId="{758F4060-1BE2-4529-8A5F-3B6E31B12150}" destId="{D0291FB4-F418-4474-AA94-1A688A9CDE2B}" srcOrd="1" destOrd="0" presId="urn:microsoft.com/office/officeart/2008/layout/NameandTitleOrganizationalChart"/>
    <dgm:cxn modelId="{49384AB3-B266-4226-BADE-1197081F84F4}" type="presParOf" srcId="{D0291FB4-F418-4474-AA94-1A688A9CDE2B}" destId="{873102C2-CEAD-4906-8139-223FE0255A2E}" srcOrd="0" destOrd="0" presId="urn:microsoft.com/office/officeart/2008/layout/NameandTitleOrganizationalChart"/>
    <dgm:cxn modelId="{3810F6CD-A09D-4F64-9297-526DD8A8953C}" type="presParOf" srcId="{D0291FB4-F418-4474-AA94-1A688A9CDE2B}" destId="{C1926335-1039-4905-B436-3024782B9E7F}" srcOrd="1" destOrd="0" presId="urn:microsoft.com/office/officeart/2008/layout/NameandTitleOrganizationalChart"/>
    <dgm:cxn modelId="{347823E7-9768-424B-9890-908481590997}" type="presParOf" srcId="{C1926335-1039-4905-B436-3024782B9E7F}" destId="{EAB64125-231C-47E0-85EE-87C9859CA525}" srcOrd="0" destOrd="0" presId="urn:microsoft.com/office/officeart/2008/layout/NameandTitleOrganizationalChart"/>
    <dgm:cxn modelId="{C9BC8B36-867D-4680-A003-FD0B3F810CEF}" type="presParOf" srcId="{EAB64125-231C-47E0-85EE-87C9859CA525}" destId="{EB67963A-CA50-4391-B52C-D6D538B2668A}" srcOrd="0" destOrd="0" presId="urn:microsoft.com/office/officeart/2008/layout/NameandTitleOrganizationalChart"/>
    <dgm:cxn modelId="{37792C8B-D1ED-4363-97EA-DE2D940CA38F}" type="presParOf" srcId="{EAB64125-231C-47E0-85EE-87C9859CA525}" destId="{8D00DAA6-AECF-4361-80DF-2C0697E4080F}" srcOrd="1" destOrd="0" presId="urn:microsoft.com/office/officeart/2008/layout/NameandTitleOrganizationalChart"/>
    <dgm:cxn modelId="{E7D9C126-8586-4EDA-A248-E9057C43BFB5}" type="presParOf" srcId="{EAB64125-231C-47E0-85EE-87C9859CA525}" destId="{1A28BD99-5EAE-40D3-8A1C-C68B5F2E94FF}" srcOrd="2" destOrd="0" presId="urn:microsoft.com/office/officeart/2008/layout/NameandTitleOrganizationalChart"/>
    <dgm:cxn modelId="{2EC3A525-84DF-46FD-9F5B-87A557E963FC}" type="presParOf" srcId="{C1926335-1039-4905-B436-3024782B9E7F}" destId="{B36171C7-ADBE-4DD3-A889-04604A58BA27}" srcOrd="1" destOrd="0" presId="urn:microsoft.com/office/officeart/2008/layout/NameandTitleOrganizationalChart"/>
    <dgm:cxn modelId="{E5E7353E-C18D-429D-95C8-398E4EA3397A}" type="presParOf" srcId="{C1926335-1039-4905-B436-3024782B9E7F}" destId="{77A5A9DD-8EE3-4077-8A90-009203B781E7}" srcOrd="2" destOrd="0" presId="urn:microsoft.com/office/officeart/2008/layout/NameandTitleOrganizationalChart"/>
    <dgm:cxn modelId="{4497D91F-5C80-4337-B5CF-139FD30B8582}" type="presParOf" srcId="{D0291FB4-F418-4474-AA94-1A688A9CDE2B}" destId="{6A5A4564-C969-438F-998D-69BF0A6AA3A7}" srcOrd="2" destOrd="0" presId="urn:microsoft.com/office/officeart/2008/layout/NameandTitleOrganizationalChart"/>
    <dgm:cxn modelId="{A55BD3EA-9777-40C8-BA78-97E535D40BDF}" type="presParOf" srcId="{D0291FB4-F418-4474-AA94-1A688A9CDE2B}" destId="{4C405D25-AC2F-4819-BBB0-F3DEFD2FB8A2}" srcOrd="3" destOrd="0" presId="urn:microsoft.com/office/officeart/2008/layout/NameandTitleOrganizationalChart"/>
    <dgm:cxn modelId="{70FCD8C6-7F27-4EAA-A8C9-C074CF4385C2}" type="presParOf" srcId="{4C405D25-AC2F-4819-BBB0-F3DEFD2FB8A2}" destId="{954D8FFE-3B6C-404B-B7AA-12AAF24B4157}" srcOrd="0" destOrd="0" presId="urn:microsoft.com/office/officeart/2008/layout/NameandTitleOrganizationalChart"/>
    <dgm:cxn modelId="{9165850E-A4E5-4B74-ACD4-AC55DF234499}" type="presParOf" srcId="{954D8FFE-3B6C-404B-B7AA-12AAF24B4157}" destId="{140B236E-CD3F-4B98-916C-7808ACD64AD1}" srcOrd="0" destOrd="0" presId="urn:microsoft.com/office/officeart/2008/layout/NameandTitleOrganizationalChart"/>
    <dgm:cxn modelId="{B8666A63-434D-4374-8320-3A08C2ED171C}" type="presParOf" srcId="{954D8FFE-3B6C-404B-B7AA-12AAF24B4157}" destId="{1E52DD6C-F200-454B-A878-96830C76B5EE}" srcOrd="1" destOrd="0" presId="urn:microsoft.com/office/officeart/2008/layout/NameandTitleOrganizationalChart"/>
    <dgm:cxn modelId="{560105AC-7C2F-478F-ADB3-CFDDE9C28E93}" type="presParOf" srcId="{954D8FFE-3B6C-404B-B7AA-12AAF24B4157}" destId="{7D893131-6A6D-4890-9AA2-F9838D966020}" srcOrd="2" destOrd="0" presId="urn:microsoft.com/office/officeart/2008/layout/NameandTitleOrganizationalChart"/>
    <dgm:cxn modelId="{23E8C546-4E7C-4232-BDE2-2F688DF36E81}" type="presParOf" srcId="{4C405D25-AC2F-4819-BBB0-F3DEFD2FB8A2}" destId="{D5A0C321-B0FE-4E0F-8147-3D63A3AAE45C}" srcOrd="1" destOrd="0" presId="urn:microsoft.com/office/officeart/2008/layout/NameandTitleOrganizationalChart"/>
    <dgm:cxn modelId="{82FC1882-E96F-4164-A509-A3C7E4E77143}" type="presParOf" srcId="{4C405D25-AC2F-4819-BBB0-F3DEFD2FB8A2}" destId="{C85A8913-739B-49CD-BDE3-A01FB5392550}" srcOrd="2" destOrd="0" presId="urn:microsoft.com/office/officeart/2008/layout/NameandTitleOrganizationalChart"/>
    <dgm:cxn modelId="{798F7298-97DE-47F1-B929-80D1CD8BDD24}" type="presParOf" srcId="{D0291FB4-F418-4474-AA94-1A688A9CDE2B}" destId="{4BC03BF1-5D28-4020-B324-126A3FC342F1}" srcOrd="4" destOrd="0" presId="urn:microsoft.com/office/officeart/2008/layout/NameandTitleOrganizationalChart"/>
    <dgm:cxn modelId="{E3788CC4-DB6C-4487-A898-F085FA1935BB}" type="presParOf" srcId="{D0291FB4-F418-4474-AA94-1A688A9CDE2B}" destId="{17E27F43-63D0-4252-B82D-AE68EF52D0A2}" srcOrd="5" destOrd="0" presId="urn:microsoft.com/office/officeart/2008/layout/NameandTitleOrganizationalChart"/>
    <dgm:cxn modelId="{313FB50F-A4F8-4D47-AB92-6CEE119BFD52}" type="presParOf" srcId="{17E27F43-63D0-4252-B82D-AE68EF52D0A2}" destId="{26968BC8-F326-440B-AD10-5CD344DFADA0}" srcOrd="0" destOrd="0" presId="urn:microsoft.com/office/officeart/2008/layout/NameandTitleOrganizationalChart"/>
    <dgm:cxn modelId="{2F8F0A31-153B-4EC2-A8E3-9F74969E35DA}" type="presParOf" srcId="{26968BC8-F326-440B-AD10-5CD344DFADA0}" destId="{C827ACAA-6F6A-4BCB-A2F5-76145AC87689}" srcOrd="0" destOrd="0" presId="urn:microsoft.com/office/officeart/2008/layout/NameandTitleOrganizationalChart"/>
    <dgm:cxn modelId="{F64D3976-EE64-4C68-B218-BA2A7A790B2A}" type="presParOf" srcId="{26968BC8-F326-440B-AD10-5CD344DFADA0}" destId="{43B596E4-F87D-4C92-84DE-FF13D507CB09}" srcOrd="1" destOrd="0" presId="urn:microsoft.com/office/officeart/2008/layout/NameandTitleOrganizationalChart"/>
    <dgm:cxn modelId="{61E26487-04CA-49E7-986C-A0F0B1C8C403}" type="presParOf" srcId="{26968BC8-F326-440B-AD10-5CD344DFADA0}" destId="{67557747-DFDE-4784-82E8-143046C59EA6}" srcOrd="2" destOrd="0" presId="urn:microsoft.com/office/officeart/2008/layout/NameandTitleOrganizationalChart"/>
    <dgm:cxn modelId="{329D0E5D-5AAC-424A-8DFD-89765F6969FD}" type="presParOf" srcId="{17E27F43-63D0-4252-B82D-AE68EF52D0A2}" destId="{FA8B3B6F-38A4-47C9-8BA3-0E7B1CEB6DB0}" srcOrd="1" destOrd="0" presId="urn:microsoft.com/office/officeart/2008/layout/NameandTitleOrganizationalChart"/>
    <dgm:cxn modelId="{6664DF93-605A-4323-B668-9A9EB6B9E5E3}" type="presParOf" srcId="{17E27F43-63D0-4252-B82D-AE68EF52D0A2}" destId="{D9E3F4FB-8C1F-464F-A3D7-BEBA11C3118E}" srcOrd="2" destOrd="0" presId="urn:microsoft.com/office/officeart/2008/layout/NameandTitleOrganizationalChart"/>
    <dgm:cxn modelId="{299B2A84-FA34-4293-9410-A0C15DF1E2AC}" type="presParOf" srcId="{758F4060-1BE2-4529-8A5F-3B6E31B12150}" destId="{BFD8C0A0-46BC-4A4F-AD32-B53D2F885047}" srcOrd="2" destOrd="0" presId="urn:microsoft.com/office/officeart/2008/layout/NameandTitleOrganizationalChart"/>
    <dgm:cxn modelId="{EEF6903C-CCA3-4E38-B2F3-9EC195A4A6A3}" type="presParOf" srcId="{8125EE92-A81C-4DFF-987D-66C44A8B7A87}" destId="{1B6C31C2-CF64-43F9-BF11-582F7FDDB9FF}" srcOrd="2" destOrd="0" presId="urn:microsoft.com/office/officeart/2008/layout/NameandTitleOrganizationalChart"/>
    <dgm:cxn modelId="{9CE6C304-BEAC-4BE1-B114-46C5AD664962}" type="presParOf" srcId="{8125EE92-A81C-4DFF-987D-66C44A8B7A87}" destId="{ABAFD7E1-C04C-4121-B869-3A44C7E599BD}" srcOrd="3" destOrd="0" presId="urn:microsoft.com/office/officeart/2008/layout/NameandTitleOrganizationalChart"/>
    <dgm:cxn modelId="{D2ED4AA4-B5A9-41B8-A7F4-A012A888D04A}" type="presParOf" srcId="{ABAFD7E1-C04C-4121-B869-3A44C7E599BD}" destId="{2B9B6A81-EC39-4119-8EB4-F93894076B6E}" srcOrd="0" destOrd="0" presId="urn:microsoft.com/office/officeart/2008/layout/NameandTitleOrganizationalChart"/>
    <dgm:cxn modelId="{9BFBA81D-8929-46E3-B87F-28E06D8ED855}" type="presParOf" srcId="{2B9B6A81-EC39-4119-8EB4-F93894076B6E}" destId="{DC9A8050-07EE-41D9-ABFD-DD356BA231E0}" srcOrd="0" destOrd="0" presId="urn:microsoft.com/office/officeart/2008/layout/NameandTitleOrganizationalChart"/>
    <dgm:cxn modelId="{772172AB-C900-42FA-8A04-4BD9F6A5D4FA}" type="presParOf" srcId="{2B9B6A81-EC39-4119-8EB4-F93894076B6E}" destId="{8827C68C-95B3-4ED7-B716-5AA29EAF219D}" srcOrd="1" destOrd="0" presId="urn:microsoft.com/office/officeart/2008/layout/NameandTitleOrganizationalChart"/>
    <dgm:cxn modelId="{4D253548-6C6D-46DB-BE2F-55873ABCBBB9}" type="presParOf" srcId="{2B9B6A81-EC39-4119-8EB4-F93894076B6E}" destId="{5D1791EB-211A-49C7-B134-39239405E77F}" srcOrd="2" destOrd="0" presId="urn:microsoft.com/office/officeart/2008/layout/NameandTitleOrganizationalChart"/>
    <dgm:cxn modelId="{C6AB79C0-FB30-4052-846E-1C57919CAE75}" type="presParOf" srcId="{ABAFD7E1-C04C-4121-B869-3A44C7E599BD}" destId="{C5FF72AC-2AD6-4F22-B36D-EDD5BB6AC46A}" srcOrd="1" destOrd="0" presId="urn:microsoft.com/office/officeart/2008/layout/NameandTitleOrganizationalChart"/>
    <dgm:cxn modelId="{263FBEBF-F4C5-45C2-B6C9-AA1A1C0961A6}" type="presParOf" srcId="{C5FF72AC-2AD6-4F22-B36D-EDD5BB6AC46A}" destId="{D2C4523A-ADB1-4141-B9CB-AC5636A8D101}" srcOrd="0" destOrd="0" presId="urn:microsoft.com/office/officeart/2008/layout/NameandTitleOrganizationalChart"/>
    <dgm:cxn modelId="{CA7EE107-227C-4F19-84CC-8F2F7447516E}" type="presParOf" srcId="{C5FF72AC-2AD6-4F22-B36D-EDD5BB6AC46A}" destId="{4878D2B9-87C7-4A9C-BD82-EC26561BFD03}" srcOrd="1" destOrd="0" presId="urn:microsoft.com/office/officeart/2008/layout/NameandTitleOrganizationalChart"/>
    <dgm:cxn modelId="{A01336E4-E24C-41FD-B54C-B3BB099E655F}" type="presParOf" srcId="{4878D2B9-87C7-4A9C-BD82-EC26561BFD03}" destId="{C4EB9B8C-1584-4E42-BEEF-EA48EB7D88BC}" srcOrd="0" destOrd="0" presId="urn:microsoft.com/office/officeart/2008/layout/NameandTitleOrganizationalChart"/>
    <dgm:cxn modelId="{31B6C8EF-DC51-4147-9E1D-E0EBD8076623}" type="presParOf" srcId="{C4EB9B8C-1584-4E42-BEEF-EA48EB7D88BC}" destId="{AF39592B-3147-47D2-90A3-202C9AB6561C}" srcOrd="0" destOrd="0" presId="urn:microsoft.com/office/officeart/2008/layout/NameandTitleOrganizationalChart"/>
    <dgm:cxn modelId="{C9F0BB20-2033-4015-9913-56E2A645BE68}" type="presParOf" srcId="{C4EB9B8C-1584-4E42-BEEF-EA48EB7D88BC}" destId="{28A3FA88-4749-4ABB-A0BF-C8585945C396}" srcOrd="1" destOrd="0" presId="urn:microsoft.com/office/officeart/2008/layout/NameandTitleOrganizationalChart"/>
    <dgm:cxn modelId="{6B162157-8812-4770-874C-63D3C7A906E2}" type="presParOf" srcId="{C4EB9B8C-1584-4E42-BEEF-EA48EB7D88BC}" destId="{D6620EB8-3CF2-4634-BBDE-91E2B7B20A24}" srcOrd="2" destOrd="0" presId="urn:microsoft.com/office/officeart/2008/layout/NameandTitleOrganizationalChart"/>
    <dgm:cxn modelId="{BEB3BC76-A5D9-4F31-9DC9-FC7AF3B44226}" type="presParOf" srcId="{4878D2B9-87C7-4A9C-BD82-EC26561BFD03}" destId="{58C6258D-15AB-440B-A1C5-EFC63FF31832}" srcOrd="1" destOrd="0" presId="urn:microsoft.com/office/officeart/2008/layout/NameandTitleOrganizationalChart"/>
    <dgm:cxn modelId="{E42EC659-04FE-42FC-968F-308DA5032142}" type="presParOf" srcId="{4878D2B9-87C7-4A9C-BD82-EC26561BFD03}" destId="{80818C43-27C7-43E2-B5E0-F13A237B0F81}" srcOrd="2" destOrd="0" presId="urn:microsoft.com/office/officeart/2008/layout/NameandTitleOrganizationalChart"/>
    <dgm:cxn modelId="{4C869BCC-9E75-42D0-A3A2-765951F619BC}" type="presParOf" srcId="{ABAFD7E1-C04C-4121-B869-3A44C7E599BD}" destId="{F11B801E-7092-49CE-9E48-179DC15D9605}" srcOrd="2" destOrd="0" presId="urn:microsoft.com/office/officeart/2008/layout/NameandTitleOrganizationalChart"/>
    <dgm:cxn modelId="{8C13FCC7-95E4-47F3-BC4B-434EC18B179F}" type="presParOf" srcId="{309FC324-B86A-41EF-A00A-4111F2B5DD35}" destId="{F24579FB-7FE1-46C8-AA05-07DA461043DA}"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5D03E2-E9AD-43AB-BE0C-31BA7BC5E351}" type="doc">
      <dgm:prSet loTypeId="urn:microsoft.com/office/officeart/2008/layout/HorizontalMultiLevelHierarchy" loCatId="hierarchy" qsTypeId="urn:microsoft.com/office/officeart/2005/8/quickstyle/simple1" qsCatId="simple" csTypeId="urn:microsoft.com/office/officeart/2005/8/colors/accent2_1" csCatId="accent2" phldr="1"/>
      <dgm:spPr/>
      <dgm:t>
        <a:bodyPr/>
        <a:lstStyle/>
        <a:p>
          <a:endParaRPr lang="es-MX"/>
        </a:p>
      </dgm:t>
    </dgm:pt>
    <dgm:pt modelId="{2245E4C7-39BE-4ECA-AD36-6EF252CC06F1}">
      <dgm:prSet phldrT="[Texto]" custT="1"/>
      <dgm:spPr/>
      <dgm:t>
        <a:bodyPr/>
        <a:lstStyle/>
        <a:p>
          <a:r>
            <a:rPr lang="es-EC" sz="3200" b="1" dirty="0" smtClean="0">
              <a:latin typeface="+mj-lt"/>
            </a:rPr>
            <a:t>Diabetes Tipo II</a:t>
          </a:r>
          <a:endParaRPr lang="es-MX" sz="3200" b="1" dirty="0">
            <a:latin typeface="+mj-lt"/>
          </a:endParaRPr>
        </a:p>
      </dgm:t>
    </dgm:pt>
    <dgm:pt modelId="{51C875CD-6E8C-4AB3-9C9D-1D0B4E653FFA}" type="parTrans" cxnId="{4236B22D-FB44-4AE0-9686-5E5E08696E45}">
      <dgm:prSet/>
      <dgm:spPr/>
      <dgm:t>
        <a:bodyPr/>
        <a:lstStyle/>
        <a:p>
          <a:endParaRPr lang="es-MX"/>
        </a:p>
      </dgm:t>
    </dgm:pt>
    <dgm:pt modelId="{DDA0854C-2CD6-4C64-B4BD-613D3080698C}" type="sibTrans" cxnId="{4236B22D-FB44-4AE0-9686-5E5E08696E45}">
      <dgm:prSet/>
      <dgm:spPr/>
      <dgm:t>
        <a:bodyPr/>
        <a:lstStyle/>
        <a:p>
          <a:endParaRPr lang="es-MX"/>
        </a:p>
      </dgm:t>
    </dgm:pt>
    <dgm:pt modelId="{B467AFAC-1673-4581-82A6-6F5BF2EF0BE8}">
      <dgm:prSet phldrT="[Texto]" custT="1"/>
      <dgm:spPr/>
      <dgm:t>
        <a:bodyPr/>
        <a:lstStyle/>
        <a:p>
          <a:r>
            <a:rPr lang="es-ES" sz="2400" dirty="0" smtClean="0">
              <a:latin typeface="Arial" panose="020B0604020202020204" pitchFamily="34" charset="0"/>
              <a:cs typeface="Arial" panose="020B0604020202020204" pitchFamily="34" charset="0"/>
            </a:rPr>
            <a:t>Patología</a:t>
          </a:r>
          <a:endParaRPr lang="es-MX" sz="2400" dirty="0"/>
        </a:p>
      </dgm:t>
    </dgm:pt>
    <dgm:pt modelId="{0C235B9B-41C8-4F45-A627-54F01F34174A}" type="parTrans" cxnId="{08071048-B2B8-410C-8310-ED04EDDF1B85}">
      <dgm:prSet/>
      <dgm:spPr/>
      <dgm:t>
        <a:bodyPr/>
        <a:lstStyle/>
        <a:p>
          <a:endParaRPr lang="es-MX"/>
        </a:p>
      </dgm:t>
    </dgm:pt>
    <dgm:pt modelId="{59334F3F-2F03-4AD7-880D-DE1372E24EA5}" type="sibTrans" cxnId="{08071048-B2B8-410C-8310-ED04EDDF1B85}">
      <dgm:prSet/>
      <dgm:spPr/>
      <dgm:t>
        <a:bodyPr/>
        <a:lstStyle/>
        <a:p>
          <a:endParaRPr lang="es-MX"/>
        </a:p>
      </dgm:t>
    </dgm:pt>
    <dgm:pt modelId="{BE425F1B-5286-4619-813C-C384BF0025C0}">
      <dgm:prSet phldrT="[Texto]" custT="1"/>
      <dgm:spPr/>
      <dgm:t>
        <a:bodyPr/>
        <a:lstStyle/>
        <a:p>
          <a:r>
            <a:rPr lang="es-EC" sz="2400" dirty="0" smtClean="0"/>
            <a:t>Niveles altos de glucosa en la sangre.</a:t>
          </a:r>
          <a:endParaRPr lang="es-MX" sz="2400" dirty="0"/>
        </a:p>
      </dgm:t>
    </dgm:pt>
    <dgm:pt modelId="{E80D8914-09BC-464C-924D-968E33E30A2A}" type="parTrans" cxnId="{31CB4EF4-DFE5-44F7-802E-E5A6A810DCF6}">
      <dgm:prSet/>
      <dgm:spPr/>
      <dgm:t>
        <a:bodyPr/>
        <a:lstStyle/>
        <a:p>
          <a:endParaRPr lang="es-MX"/>
        </a:p>
      </dgm:t>
    </dgm:pt>
    <dgm:pt modelId="{52046DA6-8163-42BA-903C-ABD760037A11}" type="sibTrans" cxnId="{31CB4EF4-DFE5-44F7-802E-E5A6A810DCF6}">
      <dgm:prSet/>
      <dgm:spPr/>
      <dgm:t>
        <a:bodyPr/>
        <a:lstStyle/>
        <a:p>
          <a:endParaRPr lang="es-MX"/>
        </a:p>
      </dgm:t>
    </dgm:pt>
    <dgm:pt modelId="{47CA7D58-F83A-4C8D-A198-854B170DC837}">
      <dgm:prSet phldrT="[Texto]" custT="1"/>
      <dgm:spPr/>
      <dgm:t>
        <a:bodyPr/>
        <a:lstStyle/>
        <a:p>
          <a:r>
            <a:rPr lang="es-EC" sz="2400" dirty="0" smtClean="0"/>
            <a:t>Daños a órganos</a:t>
          </a:r>
          <a:endParaRPr lang="es-MX" sz="2400" dirty="0"/>
        </a:p>
      </dgm:t>
    </dgm:pt>
    <dgm:pt modelId="{F04AB2BB-F5FB-4374-A5D6-391AFCF5A18F}" type="parTrans" cxnId="{0222EE6E-D777-41B7-84C3-8C0AC25A7394}">
      <dgm:prSet/>
      <dgm:spPr/>
      <dgm:t>
        <a:bodyPr/>
        <a:lstStyle/>
        <a:p>
          <a:endParaRPr lang="es-MX"/>
        </a:p>
      </dgm:t>
    </dgm:pt>
    <dgm:pt modelId="{1521BC20-98A3-4799-85D9-E9F3AC9D5C4E}" type="sibTrans" cxnId="{0222EE6E-D777-41B7-84C3-8C0AC25A7394}">
      <dgm:prSet/>
      <dgm:spPr/>
      <dgm:t>
        <a:bodyPr/>
        <a:lstStyle/>
        <a:p>
          <a:endParaRPr lang="es-MX"/>
        </a:p>
      </dgm:t>
    </dgm:pt>
    <dgm:pt modelId="{0FAEABF4-5E79-406A-8FC7-BCCC737FE31A}" type="pres">
      <dgm:prSet presAssocID="{915D03E2-E9AD-43AB-BE0C-31BA7BC5E351}" presName="Name0" presStyleCnt="0">
        <dgm:presLayoutVars>
          <dgm:chPref val="1"/>
          <dgm:dir/>
          <dgm:animOne val="branch"/>
          <dgm:animLvl val="lvl"/>
          <dgm:resizeHandles val="exact"/>
        </dgm:presLayoutVars>
      </dgm:prSet>
      <dgm:spPr/>
      <dgm:t>
        <a:bodyPr/>
        <a:lstStyle/>
        <a:p>
          <a:endParaRPr lang="es-MX"/>
        </a:p>
      </dgm:t>
    </dgm:pt>
    <dgm:pt modelId="{349D6D4C-9776-4864-B5CC-D53531AB8F98}" type="pres">
      <dgm:prSet presAssocID="{2245E4C7-39BE-4ECA-AD36-6EF252CC06F1}" presName="root1" presStyleCnt="0"/>
      <dgm:spPr/>
    </dgm:pt>
    <dgm:pt modelId="{66FC3738-B50E-464B-BC8B-893AD805F409}" type="pres">
      <dgm:prSet presAssocID="{2245E4C7-39BE-4ECA-AD36-6EF252CC06F1}" presName="LevelOneTextNode" presStyleLbl="node0" presStyleIdx="0" presStyleCnt="1" custLinFactNeighborX="1215">
        <dgm:presLayoutVars>
          <dgm:chPref val="3"/>
        </dgm:presLayoutVars>
      </dgm:prSet>
      <dgm:spPr/>
      <dgm:t>
        <a:bodyPr/>
        <a:lstStyle/>
        <a:p>
          <a:endParaRPr lang="es-MX"/>
        </a:p>
      </dgm:t>
    </dgm:pt>
    <dgm:pt modelId="{6310ECD5-C8E7-4F55-AB17-3EC720E56977}" type="pres">
      <dgm:prSet presAssocID="{2245E4C7-39BE-4ECA-AD36-6EF252CC06F1}" presName="level2hierChild" presStyleCnt="0"/>
      <dgm:spPr/>
    </dgm:pt>
    <dgm:pt modelId="{5F2A8AD7-236A-4C13-BCEE-64F3ED7570C9}" type="pres">
      <dgm:prSet presAssocID="{0C235B9B-41C8-4F45-A627-54F01F34174A}" presName="conn2-1" presStyleLbl="parChTrans1D2" presStyleIdx="0" presStyleCnt="3"/>
      <dgm:spPr/>
      <dgm:t>
        <a:bodyPr/>
        <a:lstStyle/>
        <a:p>
          <a:endParaRPr lang="es-MX"/>
        </a:p>
      </dgm:t>
    </dgm:pt>
    <dgm:pt modelId="{72EC022B-C51B-4EA1-AD95-53E8B778B4DF}" type="pres">
      <dgm:prSet presAssocID="{0C235B9B-41C8-4F45-A627-54F01F34174A}" presName="connTx" presStyleLbl="parChTrans1D2" presStyleIdx="0" presStyleCnt="3"/>
      <dgm:spPr/>
      <dgm:t>
        <a:bodyPr/>
        <a:lstStyle/>
        <a:p>
          <a:endParaRPr lang="es-MX"/>
        </a:p>
      </dgm:t>
    </dgm:pt>
    <dgm:pt modelId="{E4AD0D5A-7B37-4441-A328-0D245C211464}" type="pres">
      <dgm:prSet presAssocID="{B467AFAC-1673-4581-82A6-6F5BF2EF0BE8}" presName="root2" presStyleCnt="0"/>
      <dgm:spPr/>
    </dgm:pt>
    <dgm:pt modelId="{34C6F8E9-6605-4327-A4DA-14C0D8A1ED64}" type="pres">
      <dgm:prSet presAssocID="{B467AFAC-1673-4581-82A6-6F5BF2EF0BE8}" presName="LevelTwoTextNode" presStyleLbl="node2" presStyleIdx="0" presStyleCnt="3">
        <dgm:presLayoutVars>
          <dgm:chPref val="3"/>
        </dgm:presLayoutVars>
      </dgm:prSet>
      <dgm:spPr/>
      <dgm:t>
        <a:bodyPr/>
        <a:lstStyle/>
        <a:p>
          <a:endParaRPr lang="es-MX"/>
        </a:p>
      </dgm:t>
    </dgm:pt>
    <dgm:pt modelId="{BCB96BAD-7AA3-404D-844E-D69DBC2908CE}" type="pres">
      <dgm:prSet presAssocID="{B467AFAC-1673-4581-82A6-6F5BF2EF0BE8}" presName="level3hierChild" presStyleCnt="0"/>
      <dgm:spPr/>
    </dgm:pt>
    <dgm:pt modelId="{E7F71A72-747F-43E8-9460-FBD377513102}" type="pres">
      <dgm:prSet presAssocID="{E80D8914-09BC-464C-924D-968E33E30A2A}" presName="conn2-1" presStyleLbl="parChTrans1D2" presStyleIdx="1" presStyleCnt="3"/>
      <dgm:spPr/>
      <dgm:t>
        <a:bodyPr/>
        <a:lstStyle/>
        <a:p>
          <a:endParaRPr lang="es-MX"/>
        </a:p>
      </dgm:t>
    </dgm:pt>
    <dgm:pt modelId="{A420CBEC-86A3-400C-809B-DD150C79FE52}" type="pres">
      <dgm:prSet presAssocID="{E80D8914-09BC-464C-924D-968E33E30A2A}" presName="connTx" presStyleLbl="parChTrans1D2" presStyleIdx="1" presStyleCnt="3"/>
      <dgm:spPr/>
      <dgm:t>
        <a:bodyPr/>
        <a:lstStyle/>
        <a:p>
          <a:endParaRPr lang="es-MX"/>
        </a:p>
      </dgm:t>
    </dgm:pt>
    <dgm:pt modelId="{507C5B20-C866-4FC0-BF8A-24B9F140012D}" type="pres">
      <dgm:prSet presAssocID="{BE425F1B-5286-4619-813C-C384BF0025C0}" presName="root2" presStyleCnt="0"/>
      <dgm:spPr/>
    </dgm:pt>
    <dgm:pt modelId="{80CDA7E7-4C96-4820-A1FD-31BD2C92D2B3}" type="pres">
      <dgm:prSet presAssocID="{BE425F1B-5286-4619-813C-C384BF0025C0}" presName="LevelTwoTextNode" presStyleLbl="node2" presStyleIdx="1" presStyleCnt="3">
        <dgm:presLayoutVars>
          <dgm:chPref val="3"/>
        </dgm:presLayoutVars>
      </dgm:prSet>
      <dgm:spPr/>
      <dgm:t>
        <a:bodyPr/>
        <a:lstStyle/>
        <a:p>
          <a:endParaRPr lang="es-MX"/>
        </a:p>
      </dgm:t>
    </dgm:pt>
    <dgm:pt modelId="{CBC8FD66-DE85-4E5F-87CA-CBD764CA1FC8}" type="pres">
      <dgm:prSet presAssocID="{BE425F1B-5286-4619-813C-C384BF0025C0}" presName="level3hierChild" presStyleCnt="0"/>
      <dgm:spPr/>
    </dgm:pt>
    <dgm:pt modelId="{CE550DA7-4056-4C2D-ACE8-BF38944DEFA8}" type="pres">
      <dgm:prSet presAssocID="{F04AB2BB-F5FB-4374-A5D6-391AFCF5A18F}" presName="conn2-1" presStyleLbl="parChTrans1D2" presStyleIdx="2" presStyleCnt="3"/>
      <dgm:spPr/>
      <dgm:t>
        <a:bodyPr/>
        <a:lstStyle/>
        <a:p>
          <a:endParaRPr lang="es-MX"/>
        </a:p>
      </dgm:t>
    </dgm:pt>
    <dgm:pt modelId="{540BE417-92BD-4A63-A773-3944A3D43F4E}" type="pres">
      <dgm:prSet presAssocID="{F04AB2BB-F5FB-4374-A5D6-391AFCF5A18F}" presName="connTx" presStyleLbl="parChTrans1D2" presStyleIdx="2" presStyleCnt="3"/>
      <dgm:spPr/>
      <dgm:t>
        <a:bodyPr/>
        <a:lstStyle/>
        <a:p>
          <a:endParaRPr lang="es-MX"/>
        </a:p>
      </dgm:t>
    </dgm:pt>
    <dgm:pt modelId="{260F04F9-FFC5-4FA4-A693-693BDDC1914C}" type="pres">
      <dgm:prSet presAssocID="{47CA7D58-F83A-4C8D-A198-854B170DC837}" presName="root2" presStyleCnt="0"/>
      <dgm:spPr/>
    </dgm:pt>
    <dgm:pt modelId="{0B67BC1D-3CA4-431F-A505-F92052C0E2D2}" type="pres">
      <dgm:prSet presAssocID="{47CA7D58-F83A-4C8D-A198-854B170DC837}" presName="LevelTwoTextNode" presStyleLbl="node2" presStyleIdx="2" presStyleCnt="3">
        <dgm:presLayoutVars>
          <dgm:chPref val="3"/>
        </dgm:presLayoutVars>
      </dgm:prSet>
      <dgm:spPr/>
      <dgm:t>
        <a:bodyPr/>
        <a:lstStyle/>
        <a:p>
          <a:endParaRPr lang="es-MX"/>
        </a:p>
      </dgm:t>
    </dgm:pt>
    <dgm:pt modelId="{299A9C3C-DC3B-4F1D-BCB6-35BB04BBF572}" type="pres">
      <dgm:prSet presAssocID="{47CA7D58-F83A-4C8D-A198-854B170DC837}" presName="level3hierChild" presStyleCnt="0"/>
      <dgm:spPr/>
    </dgm:pt>
  </dgm:ptLst>
  <dgm:cxnLst>
    <dgm:cxn modelId="{B659BD60-8116-4C37-A162-691758663813}" type="presOf" srcId="{E80D8914-09BC-464C-924D-968E33E30A2A}" destId="{E7F71A72-747F-43E8-9460-FBD377513102}" srcOrd="0" destOrd="0" presId="urn:microsoft.com/office/officeart/2008/layout/HorizontalMultiLevelHierarchy"/>
    <dgm:cxn modelId="{DF6EA2A0-ED15-4E8F-A6F4-02B9CDB0CC9F}" type="presOf" srcId="{F04AB2BB-F5FB-4374-A5D6-391AFCF5A18F}" destId="{540BE417-92BD-4A63-A773-3944A3D43F4E}" srcOrd="1" destOrd="0" presId="urn:microsoft.com/office/officeart/2008/layout/HorizontalMultiLevelHierarchy"/>
    <dgm:cxn modelId="{F1097307-FD00-41E9-9609-843E78ADB618}" type="presOf" srcId="{47CA7D58-F83A-4C8D-A198-854B170DC837}" destId="{0B67BC1D-3CA4-431F-A505-F92052C0E2D2}" srcOrd="0" destOrd="0" presId="urn:microsoft.com/office/officeart/2008/layout/HorizontalMultiLevelHierarchy"/>
    <dgm:cxn modelId="{F032A582-13AE-4A78-9A50-2EC3F1D89D48}" type="presOf" srcId="{0C235B9B-41C8-4F45-A627-54F01F34174A}" destId="{5F2A8AD7-236A-4C13-BCEE-64F3ED7570C9}" srcOrd="0" destOrd="0" presId="urn:microsoft.com/office/officeart/2008/layout/HorizontalMultiLevelHierarchy"/>
    <dgm:cxn modelId="{08071048-B2B8-410C-8310-ED04EDDF1B85}" srcId="{2245E4C7-39BE-4ECA-AD36-6EF252CC06F1}" destId="{B467AFAC-1673-4581-82A6-6F5BF2EF0BE8}" srcOrd="0" destOrd="0" parTransId="{0C235B9B-41C8-4F45-A627-54F01F34174A}" sibTransId="{59334F3F-2F03-4AD7-880D-DE1372E24EA5}"/>
    <dgm:cxn modelId="{95CF4964-7296-41F4-B141-74C8FA1FF9C9}" type="presOf" srcId="{0C235B9B-41C8-4F45-A627-54F01F34174A}" destId="{72EC022B-C51B-4EA1-AD95-53E8B778B4DF}" srcOrd="1" destOrd="0" presId="urn:microsoft.com/office/officeart/2008/layout/HorizontalMultiLevelHierarchy"/>
    <dgm:cxn modelId="{75F160D7-6063-4CBA-A5A4-F52379DA070E}" type="presOf" srcId="{915D03E2-E9AD-43AB-BE0C-31BA7BC5E351}" destId="{0FAEABF4-5E79-406A-8FC7-BCCC737FE31A}" srcOrd="0" destOrd="0" presId="urn:microsoft.com/office/officeart/2008/layout/HorizontalMultiLevelHierarchy"/>
    <dgm:cxn modelId="{4236B22D-FB44-4AE0-9686-5E5E08696E45}" srcId="{915D03E2-E9AD-43AB-BE0C-31BA7BC5E351}" destId="{2245E4C7-39BE-4ECA-AD36-6EF252CC06F1}" srcOrd="0" destOrd="0" parTransId="{51C875CD-6E8C-4AB3-9C9D-1D0B4E653FFA}" sibTransId="{DDA0854C-2CD6-4C64-B4BD-613D3080698C}"/>
    <dgm:cxn modelId="{EB518EE4-6D58-4965-8868-024484F184C4}" type="presOf" srcId="{BE425F1B-5286-4619-813C-C384BF0025C0}" destId="{80CDA7E7-4C96-4820-A1FD-31BD2C92D2B3}" srcOrd="0" destOrd="0" presId="urn:microsoft.com/office/officeart/2008/layout/HorizontalMultiLevelHierarchy"/>
    <dgm:cxn modelId="{711DACDA-5166-4570-9C7D-47A5B3F26D37}" type="presOf" srcId="{B467AFAC-1673-4581-82A6-6F5BF2EF0BE8}" destId="{34C6F8E9-6605-4327-A4DA-14C0D8A1ED64}" srcOrd="0" destOrd="0" presId="urn:microsoft.com/office/officeart/2008/layout/HorizontalMultiLevelHierarchy"/>
    <dgm:cxn modelId="{0222EE6E-D777-41B7-84C3-8C0AC25A7394}" srcId="{2245E4C7-39BE-4ECA-AD36-6EF252CC06F1}" destId="{47CA7D58-F83A-4C8D-A198-854B170DC837}" srcOrd="2" destOrd="0" parTransId="{F04AB2BB-F5FB-4374-A5D6-391AFCF5A18F}" sibTransId="{1521BC20-98A3-4799-85D9-E9F3AC9D5C4E}"/>
    <dgm:cxn modelId="{63C7F239-E82A-4809-935A-967B1DD9C8ED}" type="presOf" srcId="{E80D8914-09BC-464C-924D-968E33E30A2A}" destId="{A420CBEC-86A3-400C-809B-DD150C79FE52}" srcOrd="1" destOrd="0" presId="urn:microsoft.com/office/officeart/2008/layout/HorizontalMultiLevelHierarchy"/>
    <dgm:cxn modelId="{31CB4EF4-DFE5-44F7-802E-E5A6A810DCF6}" srcId="{2245E4C7-39BE-4ECA-AD36-6EF252CC06F1}" destId="{BE425F1B-5286-4619-813C-C384BF0025C0}" srcOrd="1" destOrd="0" parTransId="{E80D8914-09BC-464C-924D-968E33E30A2A}" sibTransId="{52046DA6-8163-42BA-903C-ABD760037A11}"/>
    <dgm:cxn modelId="{0A477F80-B250-4B36-981A-9E25A3FA50A6}" type="presOf" srcId="{2245E4C7-39BE-4ECA-AD36-6EF252CC06F1}" destId="{66FC3738-B50E-464B-BC8B-893AD805F409}" srcOrd="0" destOrd="0" presId="urn:microsoft.com/office/officeart/2008/layout/HorizontalMultiLevelHierarchy"/>
    <dgm:cxn modelId="{A74936E8-2A9D-4466-9098-CA065913FA67}" type="presOf" srcId="{F04AB2BB-F5FB-4374-A5D6-391AFCF5A18F}" destId="{CE550DA7-4056-4C2D-ACE8-BF38944DEFA8}" srcOrd="0" destOrd="0" presId="urn:microsoft.com/office/officeart/2008/layout/HorizontalMultiLevelHierarchy"/>
    <dgm:cxn modelId="{0B530F01-9C30-4A56-99F6-F91B034FF3F8}" type="presParOf" srcId="{0FAEABF4-5E79-406A-8FC7-BCCC737FE31A}" destId="{349D6D4C-9776-4864-B5CC-D53531AB8F98}" srcOrd="0" destOrd="0" presId="urn:microsoft.com/office/officeart/2008/layout/HorizontalMultiLevelHierarchy"/>
    <dgm:cxn modelId="{304A1323-7AC9-4EFD-BBF8-C152F96CE754}" type="presParOf" srcId="{349D6D4C-9776-4864-B5CC-D53531AB8F98}" destId="{66FC3738-B50E-464B-BC8B-893AD805F409}" srcOrd="0" destOrd="0" presId="urn:microsoft.com/office/officeart/2008/layout/HorizontalMultiLevelHierarchy"/>
    <dgm:cxn modelId="{EB7240FA-22B0-481E-B451-7AEA13DBABD7}" type="presParOf" srcId="{349D6D4C-9776-4864-B5CC-D53531AB8F98}" destId="{6310ECD5-C8E7-4F55-AB17-3EC720E56977}" srcOrd="1" destOrd="0" presId="urn:microsoft.com/office/officeart/2008/layout/HorizontalMultiLevelHierarchy"/>
    <dgm:cxn modelId="{F44B8F09-FD3A-46E5-B59D-9C18792E7DFE}" type="presParOf" srcId="{6310ECD5-C8E7-4F55-AB17-3EC720E56977}" destId="{5F2A8AD7-236A-4C13-BCEE-64F3ED7570C9}" srcOrd="0" destOrd="0" presId="urn:microsoft.com/office/officeart/2008/layout/HorizontalMultiLevelHierarchy"/>
    <dgm:cxn modelId="{CD49DB57-3A8A-437B-A154-D02B0183502E}" type="presParOf" srcId="{5F2A8AD7-236A-4C13-BCEE-64F3ED7570C9}" destId="{72EC022B-C51B-4EA1-AD95-53E8B778B4DF}" srcOrd="0" destOrd="0" presId="urn:microsoft.com/office/officeart/2008/layout/HorizontalMultiLevelHierarchy"/>
    <dgm:cxn modelId="{5C496333-A849-4D8B-A8C6-CD79AD350856}" type="presParOf" srcId="{6310ECD5-C8E7-4F55-AB17-3EC720E56977}" destId="{E4AD0D5A-7B37-4441-A328-0D245C211464}" srcOrd="1" destOrd="0" presId="urn:microsoft.com/office/officeart/2008/layout/HorizontalMultiLevelHierarchy"/>
    <dgm:cxn modelId="{D1C31380-818D-42BF-B607-F73C1393CCD8}" type="presParOf" srcId="{E4AD0D5A-7B37-4441-A328-0D245C211464}" destId="{34C6F8E9-6605-4327-A4DA-14C0D8A1ED64}" srcOrd="0" destOrd="0" presId="urn:microsoft.com/office/officeart/2008/layout/HorizontalMultiLevelHierarchy"/>
    <dgm:cxn modelId="{DBD448CE-A719-42F1-AF2A-8DEAA4B6C44E}" type="presParOf" srcId="{E4AD0D5A-7B37-4441-A328-0D245C211464}" destId="{BCB96BAD-7AA3-404D-844E-D69DBC2908CE}" srcOrd="1" destOrd="0" presId="urn:microsoft.com/office/officeart/2008/layout/HorizontalMultiLevelHierarchy"/>
    <dgm:cxn modelId="{2DFEB26B-8D0C-48D8-B1C5-5A189CB3338A}" type="presParOf" srcId="{6310ECD5-C8E7-4F55-AB17-3EC720E56977}" destId="{E7F71A72-747F-43E8-9460-FBD377513102}" srcOrd="2" destOrd="0" presId="urn:microsoft.com/office/officeart/2008/layout/HorizontalMultiLevelHierarchy"/>
    <dgm:cxn modelId="{4B7AB366-A232-46F2-9BC7-8C8073B49C49}" type="presParOf" srcId="{E7F71A72-747F-43E8-9460-FBD377513102}" destId="{A420CBEC-86A3-400C-809B-DD150C79FE52}" srcOrd="0" destOrd="0" presId="urn:microsoft.com/office/officeart/2008/layout/HorizontalMultiLevelHierarchy"/>
    <dgm:cxn modelId="{6779BA09-C5F3-43B0-BDA7-3A10CC8FD476}" type="presParOf" srcId="{6310ECD5-C8E7-4F55-AB17-3EC720E56977}" destId="{507C5B20-C866-4FC0-BF8A-24B9F140012D}" srcOrd="3" destOrd="0" presId="urn:microsoft.com/office/officeart/2008/layout/HorizontalMultiLevelHierarchy"/>
    <dgm:cxn modelId="{ED4FE9E3-5488-4692-BE60-75E8EFFFDAE4}" type="presParOf" srcId="{507C5B20-C866-4FC0-BF8A-24B9F140012D}" destId="{80CDA7E7-4C96-4820-A1FD-31BD2C92D2B3}" srcOrd="0" destOrd="0" presId="urn:microsoft.com/office/officeart/2008/layout/HorizontalMultiLevelHierarchy"/>
    <dgm:cxn modelId="{66F5B07F-8E73-42DA-B13A-C6C680666E55}" type="presParOf" srcId="{507C5B20-C866-4FC0-BF8A-24B9F140012D}" destId="{CBC8FD66-DE85-4E5F-87CA-CBD764CA1FC8}" srcOrd="1" destOrd="0" presId="urn:microsoft.com/office/officeart/2008/layout/HorizontalMultiLevelHierarchy"/>
    <dgm:cxn modelId="{EFA37359-BEE6-4806-AFA4-379FF5E85C00}" type="presParOf" srcId="{6310ECD5-C8E7-4F55-AB17-3EC720E56977}" destId="{CE550DA7-4056-4C2D-ACE8-BF38944DEFA8}" srcOrd="4" destOrd="0" presId="urn:microsoft.com/office/officeart/2008/layout/HorizontalMultiLevelHierarchy"/>
    <dgm:cxn modelId="{9DBD9CD9-2115-40DD-99BD-C6E114FDC690}" type="presParOf" srcId="{CE550DA7-4056-4C2D-ACE8-BF38944DEFA8}" destId="{540BE417-92BD-4A63-A773-3944A3D43F4E}" srcOrd="0" destOrd="0" presId="urn:microsoft.com/office/officeart/2008/layout/HorizontalMultiLevelHierarchy"/>
    <dgm:cxn modelId="{295D0238-7539-49E6-88A0-C34529B5F442}" type="presParOf" srcId="{6310ECD5-C8E7-4F55-AB17-3EC720E56977}" destId="{260F04F9-FFC5-4FA4-A693-693BDDC1914C}" srcOrd="5" destOrd="0" presId="urn:microsoft.com/office/officeart/2008/layout/HorizontalMultiLevelHierarchy"/>
    <dgm:cxn modelId="{28CD014D-79E4-4724-90DD-0A2551A9C432}" type="presParOf" srcId="{260F04F9-FFC5-4FA4-A693-693BDDC1914C}" destId="{0B67BC1D-3CA4-431F-A505-F92052C0E2D2}" srcOrd="0" destOrd="0" presId="urn:microsoft.com/office/officeart/2008/layout/HorizontalMultiLevelHierarchy"/>
    <dgm:cxn modelId="{CBAF2943-049E-492F-B66B-9E8DE25F39FB}" type="presParOf" srcId="{260F04F9-FFC5-4FA4-A693-693BDDC1914C}" destId="{299A9C3C-DC3B-4F1D-BCB6-35BB04BBF572}"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5E8B03D-DBC1-48A8-985A-8725A9B4F3CF}" type="doc">
      <dgm:prSet loTypeId="urn:microsoft.com/office/officeart/2005/8/layout/process4" loCatId="process" qsTypeId="urn:microsoft.com/office/officeart/2005/8/quickstyle/simple1" qsCatId="simple" csTypeId="urn:microsoft.com/office/officeart/2005/8/colors/accent2_1" csCatId="accent2" phldr="1"/>
      <dgm:spPr/>
      <dgm:t>
        <a:bodyPr/>
        <a:lstStyle/>
        <a:p>
          <a:endParaRPr lang="es-MX"/>
        </a:p>
      </dgm:t>
    </dgm:pt>
    <dgm:pt modelId="{CD3A0F25-B46A-4324-B691-2B26BD8E47BC}">
      <dgm:prSet phldrT="[Texto]"/>
      <dgm:spPr/>
      <dgm:t>
        <a:bodyPr/>
        <a:lstStyle/>
        <a:p>
          <a:r>
            <a:rPr lang="es-EC" dirty="0" smtClean="0"/>
            <a:t>Captura de la imagen</a:t>
          </a:r>
          <a:endParaRPr lang="es-MX" dirty="0"/>
        </a:p>
      </dgm:t>
    </dgm:pt>
    <dgm:pt modelId="{6786B412-23FB-4484-AE88-58237103EA4D}" type="parTrans" cxnId="{40AE74F5-4ADB-4840-B955-ED9B2C8118A3}">
      <dgm:prSet/>
      <dgm:spPr/>
      <dgm:t>
        <a:bodyPr/>
        <a:lstStyle/>
        <a:p>
          <a:endParaRPr lang="es-MX"/>
        </a:p>
      </dgm:t>
    </dgm:pt>
    <dgm:pt modelId="{69B1E7CD-C7C1-4079-AB9D-DFADD0429226}" type="sibTrans" cxnId="{40AE74F5-4ADB-4840-B955-ED9B2C8118A3}">
      <dgm:prSet/>
      <dgm:spPr/>
      <dgm:t>
        <a:bodyPr/>
        <a:lstStyle/>
        <a:p>
          <a:endParaRPr lang="es-MX"/>
        </a:p>
      </dgm:t>
    </dgm:pt>
    <dgm:pt modelId="{26CA1BEA-F2A5-4DCB-8114-5689750B60A8}">
      <dgm:prSet phldrT="[Texto]"/>
      <dgm:spPr/>
      <dgm:t>
        <a:bodyPr/>
        <a:lstStyle/>
        <a:p>
          <a:r>
            <a:rPr lang="es-EC" dirty="0" smtClean="0"/>
            <a:t>Pre-procesamiento</a:t>
          </a:r>
          <a:endParaRPr lang="es-MX" dirty="0"/>
        </a:p>
      </dgm:t>
    </dgm:pt>
    <dgm:pt modelId="{1F389587-3065-40FE-B412-512DA36660B0}" type="parTrans" cxnId="{A4205ABE-0027-4456-896C-6BFA0A792E55}">
      <dgm:prSet/>
      <dgm:spPr/>
      <dgm:t>
        <a:bodyPr/>
        <a:lstStyle/>
        <a:p>
          <a:endParaRPr lang="es-MX"/>
        </a:p>
      </dgm:t>
    </dgm:pt>
    <dgm:pt modelId="{EC249F80-63A9-4D71-924D-677B16F183AD}" type="sibTrans" cxnId="{A4205ABE-0027-4456-896C-6BFA0A792E55}">
      <dgm:prSet/>
      <dgm:spPr/>
      <dgm:t>
        <a:bodyPr/>
        <a:lstStyle/>
        <a:p>
          <a:endParaRPr lang="es-MX"/>
        </a:p>
      </dgm:t>
    </dgm:pt>
    <dgm:pt modelId="{B04C5A86-83AE-49F6-97D9-3D22C702C0D7}">
      <dgm:prSet phldrT="[Texto]"/>
      <dgm:spPr/>
      <dgm:t>
        <a:bodyPr/>
        <a:lstStyle/>
        <a:p>
          <a:r>
            <a:rPr lang="es-EC" dirty="0" smtClean="0"/>
            <a:t>Segmentación</a:t>
          </a:r>
          <a:endParaRPr lang="es-MX" dirty="0"/>
        </a:p>
      </dgm:t>
    </dgm:pt>
    <dgm:pt modelId="{2CF52895-3ED0-4F5D-A935-B5541533586B}" type="parTrans" cxnId="{CBAA47E4-CDA9-42FD-A49E-DDD130DE014E}">
      <dgm:prSet/>
      <dgm:spPr/>
      <dgm:t>
        <a:bodyPr/>
        <a:lstStyle/>
        <a:p>
          <a:endParaRPr lang="es-MX"/>
        </a:p>
      </dgm:t>
    </dgm:pt>
    <dgm:pt modelId="{2DF5DD38-F5AB-4FF7-8C94-DB16BC650974}" type="sibTrans" cxnId="{CBAA47E4-CDA9-42FD-A49E-DDD130DE014E}">
      <dgm:prSet/>
      <dgm:spPr/>
      <dgm:t>
        <a:bodyPr/>
        <a:lstStyle/>
        <a:p>
          <a:endParaRPr lang="es-MX"/>
        </a:p>
      </dgm:t>
    </dgm:pt>
    <dgm:pt modelId="{0AC4E364-D530-492F-A658-26A93AE51E48}">
      <dgm:prSet phldrT="[Texto]"/>
      <dgm:spPr/>
      <dgm:t>
        <a:bodyPr/>
        <a:lstStyle/>
        <a:p>
          <a:r>
            <a:rPr lang="es-EC" dirty="0" smtClean="0"/>
            <a:t>Descripción</a:t>
          </a:r>
          <a:endParaRPr lang="es-MX" dirty="0"/>
        </a:p>
      </dgm:t>
    </dgm:pt>
    <dgm:pt modelId="{44143D7A-6AA6-4DC8-A90F-379D32139921}" type="parTrans" cxnId="{5CEC1D47-88A6-4773-A543-B0E2AC4D4957}">
      <dgm:prSet/>
      <dgm:spPr/>
      <dgm:t>
        <a:bodyPr/>
        <a:lstStyle/>
        <a:p>
          <a:endParaRPr lang="es-MX"/>
        </a:p>
      </dgm:t>
    </dgm:pt>
    <dgm:pt modelId="{0AE6B6E1-BA46-402B-BD83-676810946286}" type="sibTrans" cxnId="{5CEC1D47-88A6-4773-A543-B0E2AC4D4957}">
      <dgm:prSet/>
      <dgm:spPr/>
      <dgm:t>
        <a:bodyPr/>
        <a:lstStyle/>
        <a:p>
          <a:endParaRPr lang="es-MX"/>
        </a:p>
      </dgm:t>
    </dgm:pt>
    <dgm:pt modelId="{DC078AC5-BE69-4D66-A0CF-45D6666738AE}">
      <dgm:prSet phldrT="[Texto]"/>
      <dgm:spPr/>
      <dgm:t>
        <a:bodyPr/>
        <a:lstStyle/>
        <a:p>
          <a:r>
            <a:rPr lang="es-EC" dirty="0" smtClean="0"/>
            <a:t>Reconocimiento</a:t>
          </a:r>
          <a:endParaRPr lang="es-MX" dirty="0"/>
        </a:p>
      </dgm:t>
    </dgm:pt>
    <dgm:pt modelId="{BEFC6BD3-6E2F-41BC-B7FE-9F1B8615025D}" type="parTrans" cxnId="{0F09D5DD-CB2B-44A5-AD76-6F06EAC055B7}">
      <dgm:prSet/>
      <dgm:spPr/>
      <dgm:t>
        <a:bodyPr/>
        <a:lstStyle/>
        <a:p>
          <a:endParaRPr lang="es-MX"/>
        </a:p>
      </dgm:t>
    </dgm:pt>
    <dgm:pt modelId="{911F3B12-F036-4D8A-8A6E-81C4BD3E4FAD}" type="sibTrans" cxnId="{0F09D5DD-CB2B-44A5-AD76-6F06EAC055B7}">
      <dgm:prSet/>
      <dgm:spPr/>
      <dgm:t>
        <a:bodyPr/>
        <a:lstStyle/>
        <a:p>
          <a:endParaRPr lang="es-MX"/>
        </a:p>
      </dgm:t>
    </dgm:pt>
    <dgm:pt modelId="{CC0B6720-7CE4-486A-B8CB-82A6DC0DE49C}">
      <dgm:prSet phldrT="[Texto]"/>
      <dgm:spPr/>
      <dgm:t>
        <a:bodyPr/>
        <a:lstStyle/>
        <a:p>
          <a:r>
            <a:rPr lang="es-EC" dirty="0" smtClean="0"/>
            <a:t>Interpretación</a:t>
          </a:r>
          <a:endParaRPr lang="es-MX" dirty="0"/>
        </a:p>
      </dgm:t>
    </dgm:pt>
    <dgm:pt modelId="{DD3D1E58-3AE4-4523-B50B-B80B74F2F07C}" type="parTrans" cxnId="{1A27F655-088E-4B63-962E-91936FF643BE}">
      <dgm:prSet/>
      <dgm:spPr/>
      <dgm:t>
        <a:bodyPr/>
        <a:lstStyle/>
        <a:p>
          <a:endParaRPr lang="es-MX"/>
        </a:p>
      </dgm:t>
    </dgm:pt>
    <dgm:pt modelId="{34198E61-18B5-4B87-96C3-9B22639152B3}" type="sibTrans" cxnId="{1A27F655-088E-4B63-962E-91936FF643BE}">
      <dgm:prSet/>
      <dgm:spPr/>
      <dgm:t>
        <a:bodyPr/>
        <a:lstStyle/>
        <a:p>
          <a:endParaRPr lang="es-MX"/>
        </a:p>
      </dgm:t>
    </dgm:pt>
    <dgm:pt modelId="{AA57A6C5-54C3-4660-BA8A-E8EA7AEA6828}" type="pres">
      <dgm:prSet presAssocID="{05E8B03D-DBC1-48A8-985A-8725A9B4F3CF}" presName="Name0" presStyleCnt="0">
        <dgm:presLayoutVars>
          <dgm:dir/>
          <dgm:animLvl val="lvl"/>
          <dgm:resizeHandles val="exact"/>
        </dgm:presLayoutVars>
      </dgm:prSet>
      <dgm:spPr/>
      <dgm:t>
        <a:bodyPr/>
        <a:lstStyle/>
        <a:p>
          <a:endParaRPr lang="es-MX"/>
        </a:p>
      </dgm:t>
    </dgm:pt>
    <dgm:pt modelId="{00101808-B6A6-4715-AF61-A28FB1BAF3B0}" type="pres">
      <dgm:prSet presAssocID="{CC0B6720-7CE4-486A-B8CB-82A6DC0DE49C}" presName="boxAndChildren" presStyleCnt="0"/>
      <dgm:spPr/>
    </dgm:pt>
    <dgm:pt modelId="{94B4EB47-686F-4D61-B4B5-474274ECB716}" type="pres">
      <dgm:prSet presAssocID="{CC0B6720-7CE4-486A-B8CB-82A6DC0DE49C}" presName="parentTextBox" presStyleLbl="node1" presStyleIdx="0" presStyleCnt="6"/>
      <dgm:spPr/>
      <dgm:t>
        <a:bodyPr/>
        <a:lstStyle/>
        <a:p>
          <a:endParaRPr lang="es-MX"/>
        </a:p>
      </dgm:t>
    </dgm:pt>
    <dgm:pt modelId="{A178A818-10DD-4767-A1CF-A472C171EF05}" type="pres">
      <dgm:prSet presAssocID="{911F3B12-F036-4D8A-8A6E-81C4BD3E4FAD}" presName="sp" presStyleCnt="0"/>
      <dgm:spPr/>
    </dgm:pt>
    <dgm:pt modelId="{AA90EA38-E9B0-4690-8046-75BECB0F87C2}" type="pres">
      <dgm:prSet presAssocID="{DC078AC5-BE69-4D66-A0CF-45D6666738AE}" presName="arrowAndChildren" presStyleCnt="0"/>
      <dgm:spPr/>
    </dgm:pt>
    <dgm:pt modelId="{3DC0F37F-22C0-4A10-B733-CB2C806BCB84}" type="pres">
      <dgm:prSet presAssocID="{DC078AC5-BE69-4D66-A0CF-45D6666738AE}" presName="parentTextArrow" presStyleLbl="node1" presStyleIdx="1" presStyleCnt="6"/>
      <dgm:spPr/>
      <dgm:t>
        <a:bodyPr/>
        <a:lstStyle/>
        <a:p>
          <a:endParaRPr lang="es-MX"/>
        </a:p>
      </dgm:t>
    </dgm:pt>
    <dgm:pt modelId="{0C5BC9C3-5F17-4132-914C-3741CBAD0590}" type="pres">
      <dgm:prSet presAssocID="{0AE6B6E1-BA46-402B-BD83-676810946286}" presName="sp" presStyleCnt="0"/>
      <dgm:spPr/>
    </dgm:pt>
    <dgm:pt modelId="{8BC3CEED-F6C4-4AB1-A986-AC99C6C8527B}" type="pres">
      <dgm:prSet presAssocID="{0AC4E364-D530-492F-A658-26A93AE51E48}" presName="arrowAndChildren" presStyleCnt="0"/>
      <dgm:spPr/>
    </dgm:pt>
    <dgm:pt modelId="{6005117A-1C44-4BFE-A6D2-764B38202B65}" type="pres">
      <dgm:prSet presAssocID="{0AC4E364-D530-492F-A658-26A93AE51E48}" presName="parentTextArrow" presStyleLbl="node1" presStyleIdx="2" presStyleCnt="6"/>
      <dgm:spPr/>
      <dgm:t>
        <a:bodyPr/>
        <a:lstStyle/>
        <a:p>
          <a:endParaRPr lang="es-MX"/>
        </a:p>
      </dgm:t>
    </dgm:pt>
    <dgm:pt modelId="{6D6B7C3F-A8DF-4F61-9CB5-5C7EF2F3B9BC}" type="pres">
      <dgm:prSet presAssocID="{2DF5DD38-F5AB-4FF7-8C94-DB16BC650974}" presName="sp" presStyleCnt="0"/>
      <dgm:spPr/>
    </dgm:pt>
    <dgm:pt modelId="{38C0813F-B20C-4B95-B098-2858EA35426E}" type="pres">
      <dgm:prSet presAssocID="{B04C5A86-83AE-49F6-97D9-3D22C702C0D7}" presName="arrowAndChildren" presStyleCnt="0"/>
      <dgm:spPr/>
    </dgm:pt>
    <dgm:pt modelId="{DE64DE57-9C25-4079-87C4-54E9207E77D8}" type="pres">
      <dgm:prSet presAssocID="{B04C5A86-83AE-49F6-97D9-3D22C702C0D7}" presName="parentTextArrow" presStyleLbl="node1" presStyleIdx="3" presStyleCnt="6"/>
      <dgm:spPr/>
      <dgm:t>
        <a:bodyPr/>
        <a:lstStyle/>
        <a:p>
          <a:endParaRPr lang="es-MX"/>
        </a:p>
      </dgm:t>
    </dgm:pt>
    <dgm:pt modelId="{C6B4C763-AF20-49C4-98D1-D0B615928447}" type="pres">
      <dgm:prSet presAssocID="{EC249F80-63A9-4D71-924D-677B16F183AD}" presName="sp" presStyleCnt="0"/>
      <dgm:spPr/>
    </dgm:pt>
    <dgm:pt modelId="{29E58AF9-955E-4960-97C1-3652A78113D2}" type="pres">
      <dgm:prSet presAssocID="{26CA1BEA-F2A5-4DCB-8114-5689750B60A8}" presName="arrowAndChildren" presStyleCnt="0"/>
      <dgm:spPr/>
    </dgm:pt>
    <dgm:pt modelId="{1AE545EC-4797-4C66-AC4E-6120E624377F}" type="pres">
      <dgm:prSet presAssocID="{26CA1BEA-F2A5-4DCB-8114-5689750B60A8}" presName="parentTextArrow" presStyleLbl="node1" presStyleIdx="4" presStyleCnt="6"/>
      <dgm:spPr/>
      <dgm:t>
        <a:bodyPr/>
        <a:lstStyle/>
        <a:p>
          <a:endParaRPr lang="es-MX"/>
        </a:p>
      </dgm:t>
    </dgm:pt>
    <dgm:pt modelId="{92EF4D2E-38F0-44BE-9080-4C0903E71EF7}" type="pres">
      <dgm:prSet presAssocID="{69B1E7CD-C7C1-4079-AB9D-DFADD0429226}" presName="sp" presStyleCnt="0"/>
      <dgm:spPr/>
    </dgm:pt>
    <dgm:pt modelId="{5468B5AB-2B9A-48C0-BEB2-4FE7DB51DF64}" type="pres">
      <dgm:prSet presAssocID="{CD3A0F25-B46A-4324-B691-2B26BD8E47BC}" presName="arrowAndChildren" presStyleCnt="0"/>
      <dgm:spPr/>
    </dgm:pt>
    <dgm:pt modelId="{B2C84BBA-F749-45E3-BD3C-62DED4A0E5B8}" type="pres">
      <dgm:prSet presAssocID="{CD3A0F25-B46A-4324-B691-2B26BD8E47BC}" presName="parentTextArrow" presStyleLbl="node1" presStyleIdx="5" presStyleCnt="6" custLinFactNeighborX="-2531" custLinFactNeighborY="-265"/>
      <dgm:spPr/>
      <dgm:t>
        <a:bodyPr/>
        <a:lstStyle/>
        <a:p>
          <a:endParaRPr lang="es-MX"/>
        </a:p>
      </dgm:t>
    </dgm:pt>
  </dgm:ptLst>
  <dgm:cxnLst>
    <dgm:cxn modelId="{CBAA47E4-CDA9-42FD-A49E-DDD130DE014E}" srcId="{05E8B03D-DBC1-48A8-985A-8725A9B4F3CF}" destId="{B04C5A86-83AE-49F6-97D9-3D22C702C0D7}" srcOrd="2" destOrd="0" parTransId="{2CF52895-3ED0-4F5D-A935-B5541533586B}" sibTransId="{2DF5DD38-F5AB-4FF7-8C94-DB16BC650974}"/>
    <dgm:cxn modelId="{262A863E-BA7C-42B3-922E-09BD2FECB7C8}" type="presOf" srcId="{DC078AC5-BE69-4D66-A0CF-45D6666738AE}" destId="{3DC0F37F-22C0-4A10-B733-CB2C806BCB84}" srcOrd="0" destOrd="0" presId="urn:microsoft.com/office/officeart/2005/8/layout/process4"/>
    <dgm:cxn modelId="{64C3BC64-6724-4B58-8E60-882A8F36E795}" type="presOf" srcId="{0AC4E364-D530-492F-A658-26A93AE51E48}" destId="{6005117A-1C44-4BFE-A6D2-764B38202B65}" srcOrd="0" destOrd="0" presId="urn:microsoft.com/office/officeart/2005/8/layout/process4"/>
    <dgm:cxn modelId="{5CEC1D47-88A6-4773-A543-B0E2AC4D4957}" srcId="{05E8B03D-DBC1-48A8-985A-8725A9B4F3CF}" destId="{0AC4E364-D530-492F-A658-26A93AE51E48}" srcOrd="3" destOrd="0" parTransId="{44143D7A-6AA6-4DC8-A90F-379D32139921}" sibTransId="{0AE6B6E1-BA46-402B-BD83-676810946286}"/>
    <dgm:cxn modelId="{0F09D5DD-CB2B-44A5-AD76-6F06EAC055B7}" srcId="{05E8B03D-DBC1-48A8-985A-8725A9B4F3CF}" destId="{DC078AC5-BE69-4D66-A0CF-45D6666738AE}" srcOrd="4" destOrd="0" parTransId="{BEFC6BD3-6E2F-41BC-B7FE-9F1B8615025D}" sibTransId="{911F3B12-F036-4D8A-8A6E-81C4BD3E4FAD}"/>
    <dgm:cxn modelId="{1A27F655-088E-4B63-962E-91936FF643BE}" srcId="{05E8B03D-DBC1-48A8-985A-8725A9B4F3CF}" destId="{CC0B6720-7CE4-486A-B8CB-82A6DC0DE49C}" srcOrd="5" destOrd="0" parTransId="{DD3D1E58-3AE4-4523-B50B-B80B74F2F07C}" sibTransId="{34198E61-18B5-4B87-96C3-9B22639152B3}"/>
    <dgm:cxn modelId="{6472237F-F11A-498F-A76E-167B0F71D188}" type="presOf" srcId="{05E8B03D-DBC1-48A8-985A-8725A9B4F3CF}" destId="{AA57A6C5-54C3-4660-BA8A-E8EA7AEA6828}" srcOrd="0" destOrd="0" presId="urn:microsoft.com/office/officeart/2005/8/layout/process4"/>
    <dgm:cxn modelId="{CDCC89AB-6B93-4A31-AEA9-2103F73FF78F}" type="presOf" srcId="{CD3A0F25-B46A-4324-B691-2B26BD8E47BC}" destId="{B2C84BBA-F749-45E3-BD3C-62DED4A0E5B8}" srcOrd="0" destOrd="0" presId="urn:microsoft.com/office/officeart/2005/8/layout/process4"/>
    <dgm:cxn modelId="{A1AF1433-4E13-40A2-884F-4871E7C1B068}" type="presOf" srcId="{B04C5A86-83AE-49F6-97D9-3D22C702C0D7}" destId="{DE64DE57-9C25-4079-87C4-54E9207E77D8}" srcOrd="0" destOrd="0" presId="urn:microsoft.com/office/officeart/2005/8/layout/process4"/>
    <dgm:cxn modelId="{40AE74F5-4ADB-4840-B955-ED9B2C8118A3}" srcId="{05E8B03D-DBC1-48A8-985A-8725A9B4F3CF}" destId="{CD3A0F25-B46A-4324-B691-2B26BD8E47BC}" srcOrd="0" destOrd="0" parTransId="{6786B412-23FB-4484-AE88-58237103EA4D}" sibTransId="{69B1E7CD-C7C1-4079-AB9D-DFADD0429226}"/>
    <dgm:cxn modelId="{A4205ABE-0027-4456-896C-6BFA0A792E55}" srcId="{05E8B03D-DBC1-48A8-985A-8725A9B4F3CF}" destId="{26CA1BEA-F2A5-4DCB-8114-5689750B60A8}" srcOrd="1" destOrd="0" parTransId="{1F389587-3065-40FE-B412-512DA36660B0}" sibTransId="{EC249F80-63A9-4D71-924D-677B16F183AD}"/>
    <dgm:cxn modelId="{6BC4D948-07ED-4E41-AE45-DFF969106F6F}" type="presOf" srcId="{26CA1BEA-F2A5-4DCB-8114-5689750B60A8}" destId="{1AE545EC-4797-4C66-AC4E-6120E624377F}" srcOrd="0" destOrd="0" presId="urn:microsoft.com/office/officeart/2005/8/layout/process4"/>
    <dgm:cxn modelId="{26693AA9-73B4-4A23-8C8B-9EEA45B22594}" type="presOf" srcId="{CC0B6720-7CE4-486A-B8CB-82A6DC0DE49C}" destId="{94B4EB47-686F-4D61-B4B5-474274ECB716}" srcOrd="0" destOrd="0" presId="urn:microsoft.com/office/officeart/2005/8/layout/process4"/>
    <dgm:cxn modelId="{BB2ED8FD-D777-43CE-9A25-71DA586E4D0C}" type="presParOf" srcId="{AA57A6C5-54C3-4660-BA8A-E8EA7AEA6828}" destId="{00101808-B6A6-4715-AF61-A28FB1BAF3B0}" srcOrd="0" destOrd="0" presId="urn:microsoft.com/office/officeart/2005/8/layout/process4"/>
    <dgm:cxn modelId="{8E54DC5C-32B4-47A2-A4D6-8BAE3F70C77A}" type="presParOf" srcId="{00101808-B6A6-4715-AF61-A28FB1BAF3B0}" destId="{94B4EB47-686F-4D61-B4B5-474274ECB716}" srcOrd="0" destOrd="0" presId="urn:microsoft.com/office/officeart/2005/8/layout/process4"/>
    <dgm:cxn modelId="{D430878A-2448-409E-8F98-6A4AF6A85989}" type="presParOf" srcId="{AA57A6C5-54C3-4660-BA8A-E8EA7AEA6828}" destId="{A178A818-10DD-4767-A1CF-A472C171EF05}" srcOrd="1" destOrd="0" presId="urn:microsoft.com/office/officeart/2005/8/layout/process4"/>
    <dgm:cxn modelId="{4A0FEA3F-D1C9-4DA0-9B9A-9148233E4B38}" type="presParOf" srcId="{AA57A6C5-54C3-4660-BA8A-E8EA7AEA6828}" destId="{AA90EA38-E9B0-4690-8046-75BECB0F87C2}" srcOrd="2" destOrd="0" presId="urn:microsoft.com/office/officeart/2005/8/layout/process4"/>
    <dgm:cxn modelId="{DCDF848F-A1B0-430F-B86F-D58C845B6AD7}" type="presParOf" srcId="{AA90EA38-E9B0-4690-8046-75BECB0F87C2}" destId="{3DC0F37F-22C0-4A10-B733-CB2C806BCB84}" srcOrd="0" destOrd="0" presId="urn:microsoft.com/office/officeart/2005/8/layout/process4"/>
    <dgm:cxn modelId="{5FE02054-6E27-46F2-873D-778ADD9B348F}" type="presParOf" srcId="{AA57A6C5-54C3-4660-BA8A-E8EA7AEA6828}" destId="{0C5BC9C3-5F17-4132-914C-3741CBAD0590}" srcOrd="3" destOrd="0" presId="urn:microsoft.com/office/officeart/2005/8/layout/process4"/>
    <dgm:cxn modelId="{DD9EFC24-7474-4668-9FDC-48BCCE97EECB}" type="presParOf" srcId="{AA57A6C5-54C3-4660-BA8A-E8EA7AEA6828}" destId="{8BC3CEED-F6C4-4AB1-A986-AC99C6C8527B}" srcOrd="4" destOrd="0" presId="urn:microsoft.com/office/officeart/2005/8/layout/process4"/>
    <dgm:cxn modelId="{1D34200B-7366-4DAC-957E-A21F90A05856}" type="presParOf" srcId="{8BC3CEED-F6C4-4AB1-A986-AC99C6C8527B}" destId="{6005117A-1C44-4BFE-A6D2-764B38202B65}" srcOrd="0" destOrd="0" presId="urn:microsoft.com/office/officeart/2005/8/layout/process4"/>
    <dgm:cxn modelId="{42473192-F548-4009-B828-325F5311E5EE}" type="presParOf" srcId="{AA57A6C5-54C3-4660-BA8A-E8EA7AEA6828}" destId="{6D6B7C3F-A8DF-4F61-9CB5-5C7EF2F3B9BC}" srcOrd="5" destOrd="0" presId="urn:microsoft.com/office/officeart/2005/8/layout/process4"/>
    <dgm:cxn modelId="{662EA587-8E75-4790-B51F-EC6230B4FE60}" type="presParOf" srcId="{AA57A6C5-54C3-4660-BA8A-E8EA7AEA6828}" destId="{38C0813F-B20C-4B95-B098-2858EA35426E}" srcOrd="6" destOrd="0" presId="urn:microsoft.com/office/officeart/2005/8/layout/process4"/>
    <dgm:cxn modelId="{16D19803-42B2-49CD-B194-2F44FAD92DAC}" type="presParOf" srcId="{38C0813F-B20C-4B95-B098-2858EA35426E}" destId="{DE64DE57-9C25-4079-87C4-54E9207E77D8}" srcOrd="0" destOrd="0" presId="urn:microsoft.com/office/officeart/2005/8/layout/process4"/>
    <dgm:cxn modelId="{ABD3901D-B3F7-46B5-AD37-FBC122B64194}" type="presParOf" srcId="{AA57A6C5-54C3-4660-BA8A-E8EA7AEA6828}" destId="{C6B4C763-AF20-49C4-98D1-D0B615928447}" srcOrd="7" destOrd="0" presId="urn:microsoft.com/office/officeart/2005/8/layout/process4"/>
    <dgm:cxn modelId="{DB0C2C7A-1B46-433F-B093-441532BC57EC}" type="presParOf" srcId="{AA57A6C5-54C3-4660-BA8A-E8EA7AEA6828}" destId="{29E58AF9-955E-4960-97C1-3652A78113D2}" srcOrd="8" destOrd="0" presId="urn:microsoft.com/office/officeart/2005/8/layout/process4"/>
    <dgm:cxn modelId="{6C03CFF8-0884-4916-8245-1D977B7EC953}" type="presParOf" srcId="{29E58AF9-955E-4960-97C1-3652A78113D2}" destId="{1AE545EC-4797-4C66-AC4E-6120E624377F}" srcOrd="0" destOrd="0" presId="urn:microsoft.com/office/officeart/2005/8/layout/process4"/>
    <dgm:cxn modelId="{99348622-545F-4E7A-A7A8-A53125DFEBC2}" type="presParOf" srcId="{AA57A6C5-54C3-4660-BA8A-E8EA7AEA6828}" destId="{92EF4D2E-38F0-44BE-9080-4C0903E71EF7}" srcOrd="9" destOrd="0" presId="urn:microsoft.com/office/officeart/2005/8/layout/process4"/>
    <dgm:cxn modelId="{393FFF4E-BD63-415E-A30A-39273DC6D74F}" type="presParOf" srcId="{AA57A6C5-54C3-4660-BA8A-E8EA7AEA6828}" destId="{5468B5AB-2B9A-48C0-BEB2-4FE7DB51DF64}" srcOrd="10" destOrd="0" presId="urn:microsoft.com/office/officeart/2005/8/layout/process4"/>
    <dgm:cxn modelId="{17B2052E-0B94-4428-A244-E91C46F2275C}" type="presParOf" srcId="{5468B5AB-2B9A-48C0-BEB2-4FE7DB51DF64}" destId="{B2C84BBA-F749-45E3-BD3C-62DED4A0E5B8}" srcOrd="0"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5E8B03D-DBC1-48A8-985A-8725A9B4F3CF}" type="doc">
      <dgm:prSet loTypeId="urn:microsoft.com/office/officeart/2005/8/layout/process4" loCatId="process" qsTypeId="urn:microsoft.com/office/officeart/2005/8/quickstyle/simple1" qsCatId="simple" csTypeId="urn:microsoft.com/office/officeart/2005/8/colors/accent2_1" csCatId="accent2" phldr="1"/>
      <dgm:spPr/>
      <dgm:t>
        <a:bodyPr/>
        <a:lstStyle/>
        <a:p>
          <a:endParaRPr lang="es-MX"/>
        </a:p>
      </dgm:t>
    </dgm:pt>
    <dgm:pt modelId="{CD3A0F25-B46A-4324-B691-2B26BD8E47BC}">
      <dgm:prSet phldrT="[Texto]"/>
      <dgm:spPr/>
      <dgm:t>
        <a:bodyPr/>
        <a:lstStyle/>
        <a:p>
          <a:r>
            <a:rPr lang="es-EC" dirty="0" smtClean="0"/>
            <a:t>Captura de la imagen</a:t>
          </a:r>
          <a:endParaRPr lang="es-MX" dirty="0"/>
        </a:p>
      </dgm:t>
    </dgm:pt>
    <dgm:pt modelId="{6786B412-23FB-4484-AE88-58237103EA4D}" type="parTrans" cxnId="{40AE74F5-4ADB-4840-B955-ED9B2C8118A3}">
      <dgm:prSet/>
      <dgm:spPr/>
      <dgm:t>
        <a:bodyPr/>
        <a:lstStyle/>
        <a:p>
          <a:endParaRPr lang="es-MX"/>
        </a:p>
      </dgm:t>
    </dgm:pt>
    <dgm:pt modelId="{69B1E7CD-C7C1-4079-AB9D-DFADD0429226}" type="sibTrans" cxnId="{40AE74F5-4ADB-4840-B955-ED9B2C8118A3}">
      <dgm:prSet/>
      <dgm:spPr/>
      <dgm:t>
        <a:bodyPr/>
        <a:lstStyle/>
        <a:p>
          <a:endParaRPr lang="es-MX"/>
        </a:p>
      </dgm:t>
    </dgm:pt>
    <dgm:pt modelId="{26CA1BEA-F2A5-4DCB-8114-5689750B60A8}">
      <dgm:prSet phldrT="[Texto]"/>
      <dgm:spPr>
        <a:ln>
          <a:solidFill>
            <a:schemeClr val="bg1"/>
          </a:solidFill>
        </a:ln>
      </dgm:spPr>
      <dgm:t>
        <a:bodyPr/>
        <a:lstStyle/>
        <a:p>
          <a:r>
            <a:rPr lang="es-EC" dirty="0" smtClean="0">
              <a:solidFill>
                <a:schemeClr val="bg1"/>
              </a:solidFill>
            </a:rPr>
            <a:t>Pre-procesamiento</a:t>
          </a:r>
          <a:endParaRPr lang="es-MX" dirty="0">
            <a:solidFill>
              <a:schemeClr val="bg1"/>
            </a:solidFill>
          </a:endParaRPr>
        </a:p>
      </dgm:t>
    </dgm:pt>
    <dgm:pt modelId="{1F389587-3065-40FE-B412-512DA36660B0}" type="parTrans" cxnId="{A4205ABE-0027-4456-896C-6BFA0A792E55}">
      <dgm:prSet/>
      <dgm:spPr/>
      <dgm:t>
        <a:bodyPr/>
        <a:lstStyle/>
        <a:p>
          <a:endParaRPr lang="es-MX"/>
        </a:p>
      </dgm:t>
    </dgm:pt>
    <dgm:pt modelId="{EC249F80-63A9-4D71-924D-677B16F183AD}" type="sibTrans" cxnId="{A4205ABE-0027-4456-896C-6BFA0A792E55}">
      <dgm:prSet/>
      <dgm:spPr/>
      <dgm:t>
        <a:bodyPr/>
        <a:lstStyle/>
        <a:p>
          <a:endParaRPr lang="es-MX"/>
        </a:p>
      </dgm:t>
    </dgm:pt>
    <dgm:pt modelId="{B04C5A86-83AE-49F6-97D9-3D22C702C0D7}">
      <dgm:prSet phldrT="[Texto]"/>
      <dgm:spPr>
        <a:ln>
          <a:solidFill>
            <a:schemeClr val="bg1"/>
          </a:solidFill>
        </a:ln>
      </dgm:spPr>
      <dgm:t>
        <a:bodyPr/>
        <a:lstStyle/>
        <a:p>
          <a:r>
            <a:rPr lang="es-EC" dirty="0" smtClean="0">
              <a:solidFill>
                <a:schemeClr val="bg1"/>
              </a:solidFill>
            </a:rPr>
            <a:t>Segmentación</a:t>
          </a:r>
          <a:endParaRPr lang="es-MX" dirty="0">
            <a:solidFill>
              <a:schemeClr val="bg1"/>
            </a:solidFill>
          </a:endParaRPr>
        </a:p>
      </dgm:t>
    </dgm:pt>
    <dgm:pt modelId="{2CF52895-3ED0-4F5D-A935-B5541533586B}" type="parTrans" cxnId="{CBAA47E4-CDA9-42FD-A49E-DDD130DE014E}">
      <dgm:prSet/>
      <dgm:spPr/>
      <dgm:t>
        <a:bodyPr/>
        <a:lstStyle/>
        <a:p>
          <a:endParaRPr lang="es-MX"/>
        </a:p>
      </dgm:t>
    </dgm:pt>
    <dgm:pt modelId="{2DF5DD38-F5AB-4FF7-8C94-DB16BC650974}" type="sibTrans" cxnId="{CBAA47E4-CDA9-42FD-A49E-DDD130DE014E}">
      <dgm:prSet/>
      <dgm:spPr/>
      <dgm:t>
        <a:bodyPr/>
        <a:lstStyle/>
        <a:p>
          <a:endParaRPr lang="es-MX"/>
        </a:p>
      </dgm:t>
    </dgm:pt>
    <dgm:pt modelId="{0AC4E364-D530-492F-A658-26A93AE51E48}">
      <dgm:prSet phldrT="[Texto]"/>
      <dgm:spPr>
        <a:ln>
          <a:solidFill>
            <a:schemeClr val="bg1"/>
          </a:solidFill>
        </a:ln>
      </dgm:spPr>
      <dgm:t>
        <a:bodyPr/>
        <a:lstStyle/>
        <a:p>
          <a:r>
            <a:rPr lang="es-EC" dirty="0" smtClean="0">
              <a:solidFill>
                <a:schemeClr val="bg1"/>
              </a:solidFill>
            </a:rPr>
            <a:t>Descripción</a:t>
          </a:r>
          <a:endParaRPr lang="es-MX" dirty="0">
            <a:solidFill>
              <a:schemeClr val="bg1"/>
            </a:solidFill>
          </a:endParaRPr>
        </a:p>
      </dgm:t>
    </dgm:pt>
    <dgm:pt modelId="{44143D7A-6AA6-4DC8-A90F-379D32139921}" type="parTrans" cxnId="{5CEC1D47-88A6-4773-A543-B0E2AC4D4957}">
      <dgm:prSet/>
      <dgm:spPr/>
      <dgm:t>
        <a:bodyPr/>
        <a:lstStyle/>
        <a:p>
          <a:endParaRPr lang="es-MX"/>
        </a:p>
      </dgm:t>
    </dgm:pt>
    <dgm:pt modelId="{0AE6B6E1-BA46-402B-BD83-676810946286}" type="sibTrans" cxnId="{5CEC1D47-88A6-4773-A543-B0E2AC4D4957}">
      <dgm:prSet/>
      <dgm:spPr/>
      <dgm:t>
        <a:bodyPr/>
        <a:lstStyle/>
        <a:p>
          <a:endParaRPr lang="es-MX"/>
        </a:p>
      </dgm:t>
    </dgm:pt>
    <dgm:pt modelId="{DC078AC5-BE69-4D66-A0CF-45D6666738AE}">
      <dgm:prSet phldrT="[Texto]"/>
      <dgm:spPr>
        <a:ln>
          <a:solidFill>
            <a:schemeClr val="bg1"/>
          </a:solidFill>
        </a:ln>
      </dgm:spPr>
      <dgm:t>
        <a:bodyPr/>
        <a:lstStyle/>
        <a:p>
          <a:r>
            <a:rPr lang="es-EC" dirty="0" smtClean="0">
              <a:solidFill>
                <a:schemeClr val="bg1"/>
              </a:solidFill>
            </a:rPr>
            <a:t>Reconocimiento</a:t>
          </a:r>
          <a:endParaRPr lang="es-MX" dirty="0">
            <a:solidFill>
              <a:schemeClr val="bg1"/>
            </a:solidFill>
          </a:endParaRPr>
        </a:p>
      </dgm:t>
    </dgm:pt>
    <dgm:pt modelId="{BEFC6BD3-6E2F-41BC-B7FE-9F1B8615025D}" type="parTrans" cxnId="{0F09D5DD-CB2B-44A5-AD76-6F06EAC055B7}">
      <dgm:prSet/>
      <dgm:spPr/>
      <dgm:t>
        <a:bodyPr/>
        <a:lstStyle/>
        <a:p>
          <a:endParaRPr lang="es-MX"/>
        </a:p>
      </dgm:t>
    </dgm:pt>
    <dgm:pt modelId="{911F3B12-F036-4D8A-8A6E-81C4BD3E4FAD}" type="sibTrans" cxnId="{0F09D5DD-CB2B-44A5-AD76-6F06EAC055B7}">
      <dgm:prSet/>
      <dgm:spPr/>
      <dgm:t>
        <a:bodyPr/>
        <a:lstStyle/>
        <a:p>
          <a:endParaRPr lang="es-MX"/>
        </a:p>
      </dgm:t>
    </dgm:pt>
    <dgm:pt modelId="{CC0B6720-7CE4-486A-B8CB-82A6DC0DE49C}">
      <dgm:prSet phldrT="[Texto]"/>
      <dgm:spPr>
        <a:ln>
          <a:noFill/>
        </a:ln>
      </dgm:spPr>
      <dgm:t>
        <a:bodyPr/>
        <a:lstStyle/>
        <a:p>
          <a:r>
            <a:rPr lang="es-EC" dirty="0" smtClean="0">
              <a:solidFill>
                <a:schemeClr val="bg1"/>
              </a:solidFill>
            </a:rPr>
            <a:t>Interpretación</a:t>
          </a:r>
          <a:endParaRPr lang="es-MX" dirty="0">
            <a:solidFill>
              <a:schemeClr val="bg1"/>
            </a:solidFill>
          </a:endParaRPr>
        </a:p>
      </dgm:t>
    </dgm:pt>
    <dgm:pt modelId="{DD3D1E58-3AE4-4523-B50B-B80B74F2F07C}" type="parTrans" cxnId="{1A27F655-088E-4B63-962E-91936FF643BE}">
      <dgm:prSet/>
      <dgm:spPr/>
      <dgm:t>
        <a:bodyPr/>
        <a:lstStyle/>
        <a:p>
          <a:endParaRPr lang="es-MX"/>
        </a:p>
      </dgm:t>
    </dgm:pt>
    <dgm:pt modelId="{34198E61-18B5-4B87-96C3-9B22639152B3}" type="sibTrans" cxnId="{1A27F655-088E-4B63-962E-91936FF643BE}">
      <dgm:prSet/>
      <dgm:spPr/>
      <dgm:t>
        <a:bodyPr/>
        <a:lstStyle/>
        <a:p>
          <a:endParaRPr lang="es-MX"/>
        </a:p>
      </dgm:t>
    </dgm:pt>
    <dgm:pt modelId="{AA57A6C5-54C3-4660-BA8A-E8EA7AEA6828}" type="pres">
      <dgm:prSet presAssocID="{05E8B03D-DBC1-48A8-985A-8725A9B4F3CF}" presName="Name0" presStyleCnt="0">
        <dgm:presLayoutVars>
          <dgm:dir/>
          <dgm:animLvl val="lvl"/>
          <dgm:resizeHandles val="exact"/>
        </dgm:presLayoutVars>
      </dgm:prSet>
      <dgm:spPr/>
      <dgm:t>
        <a:bodyPr/>
        <a:lstStyle/>
        <a:p>
          <a:endParaRPr lang="es-MX"/>
        </a:p>
      </dgm:t>
    </dgm:pt>
    <dgm:pt modelId="{00101808-B6A6-4715-AF61-A28FB1BAF3B0}" type="pres">
      <dgm:prSet presAssocID="{CC0B6720-7CE4-486A-B8CB-82A6DC0DE49C}" presName="boxAndChildren" presStyleCnt="0"/>
      <dgm:spPr/>
    </dgm:pt>
    <dgm:pt modelId="{94B4EB47-686F-4D61-B4B5-474274ECB716}" type="pres">
      <dgm:prSet presAssocID="{CC0B6720-7CE4-486A-B8CB-82A6DC0DE49C}" presName="parentTextBox" presStyleLbl="node1" presStyleIdx="0" presStyleCnt="6"/>
      <dgm:spPr/>
      <dgm:t>
        <a:bodyPr/>
        <a:lstStyle/>
        <a:p>
          <a:endParaRPr lang="es-MX"/>
        </a:p>
      </dgm:t>
    </dgm:pt>
    <dgm:pt modelId="{A178A818-10DD-4767-A1CF-A472C171EF05}" type="pres">
      <dgm:prSet presAssocID="{911F3B12-F036-4D8A-8A6E-81C4BD3E4FAD}" presName="sp" presStyleCnt="0"/>
      <dgm:spPr/>
    </dgm:pt>
    <dgm:pt modelId="{AA90EA38-E9B0-4690-8046-75BECB0F87C2}" type="pres">
      <dgm:prSet presAssocID="{DC078AC5-BE69-4D66-A0CF-45D6666738AE}" presName="arrowAndChildren" presStyleCnt="0"/>
      <dgm:spPr/>
    </dgm:pt>
    <dgm:pt modelId="{3DC0F37F-22C0-4A10-B733-CB2C806BCB84}" type="pres">
      <dgm:prSet presAssocID="{DC078AC5-BE69-4D66-A0CF-45D6666738AE}" presName="parentTextArrow" presStyleLbl="node1" presStyleIdx="1" presStyleCnt="6"/>
      <dgm:spPr/>
      <dgm:t>
        <a:bodyPr/>
        <a:lstStyle/>
        <a:p>
          <a:endParaRPr lang="es-MX"/>
        </a:p>
      </dgm:t>
    </dgm:pt>
    <dgm:pt modelId="{0C5BC9C3-5F17-4132-914C-3741CBAD0590}" type="pres">
      <dgm:prSet presAssocID="{0AE6B6E1-BA46-402B-BD83-676810946286}" presName="sp" presStyleCnt="0"/>
      <dgm:spPr/>
    </dgm:pt>
    <dgm:pt modelId="{8BC3CEED-F6C4-4AB1-A986-AC99C6C8527B}" type="pres">
      <dgm:prSet presAssocID="{0AC4E364-D530-492F-A658-26A93AE51E48}" presName="arrowAndChildren" presStyleCnt="0"/>
      <dgm:spPr/>
    </dgm:pt>
    <dgm:pt modelId="{6005117A-1C44-4BFE-A6D2-764B38202B65}" type="pres">
      <dgm:prSet presAssocID="{0AC4E364-D530-492F-A658-26A93AE51E48}" presName="parentTextArrow" presStyleLbl="node1" presStyleIdx="2" presStyleCnt="6"/>
      <dgm:spPr/>
      <dgm:t>
        <a:bodyPr/>
        <a:lstStyle/>
        <a:p>
          <a:endParaRPr lang="es-MX"/>
        </a:p>
      </dgm:t>
    </dgm:pt>
    <dgm:pt modelId="{6D6B7C3F-A8DF-4F61-9CB5-5C7EF2F3B9BC}" type="pres">
      <dgm:prSet presAssocID="{2DF5DD38-F5AB-4FF7-8C94-DB16BC650974}" presName="sp" presStyleCnt="0"/>
      <dgm:spPr/>
    </dgm:pt>
    <dgm:pt modelId="{38C0813F-B20C-4B95-B098-2858EA35426E}" type="pres">
      <dgm:prSet presAssocID="{B04C5A86-83AE-49F6-97D9-3D22C702C0D7}" presName="arrowAndChildren" presStyleCnt="0"/>
      <dgm:spPr/>
    </dgm:pt>
    <dgm:pt modelId="{DE64DE57-9C25-4079-87C4-54E9207E77D8}" type="pres">
      <dgm:prSet presAssocID="{B04C5A86-83AE-49F6-97D9-3D22C702C0D7}" presName="parentTextArrow" presStyleLbl="node1" presStyleIdx="3" presStyleCnt="6"/>
      <dgm:spPr/>
      <dgm:t>
        <a:bodyPr/>
        <a:lstStyle/>
        <a:p>
          <a:endParaRPr lang="es-MX"/>
        </a:p>
      </dgm:t>
    </dgm:pt>
    <dgm:pt modelId="{C6B4C763-AF20-49C4-98D1-D0B615928447}" type="pres">
      <dgm:prSet presAssocID="{EC249F80-63A9-4D71-924D-677B16F183AD}" presName="sp" presStyleCnt="0"/>
      <dgm:spPr/>
    </dgm:pt>
    <dgm:pt modelId="{29E58AF9-955E-4960-97C1-3652A78113D2}" type="pres">
      <dgm:prSet presAssocID="{26CA1BEA-F2A5-4DCB-8114-5689750B60A8}" presName="arrowAndChildren" presStyleCnt="0"/>
      <dgm:spPr/>
    </dgm:pt>
    <dgm:pt modelId="{1AE545EC-4797-4C66-AC4E-6120E624377F}" type="pres">
      <dgm:prSet presAssocID="{26CA1BEA-F2A5-4DCB-8114-5689750B60A8}" presName="parentTextArrow" presStyleLbl="node1" presStyleIdx="4" presStyleCnt="6"/>
      <dgm:spPr/>
      <dgm:t>
        <a:bodyPr/>
        <a:lstStyle/>
        <a:p>
          <a:endParaRPr lang="es-MX"/>
        </a:p>
      </dgm:t>
    </dgm:pt>
    <dgm:pt modelId="{92EF4D2E-38F0-44BE-9080-4C0903E71EF7}" type="pres">
      <dgm:prSet presAssocID="{69B1E7CD-C7C1-4079-AB9D-DFADD0429226}" presName="sp" presStyleCnt="0"/>
      <dgm:spPr/>
    </dgm:pt>
    <dgm:pt modelId="{5468B5AB-2B9A-48C0-BEB2-4FE7DB51DF64}" type="pres">
      <dgm:prSet presAssocID="{CD3A0F25-B46A-4324-B691-2B26BD8E47BC}" presName="arrowAndChildren" presStyleCnt="0"/>
      <dgm:spPr/>
    </dgm:pt>
    <dgm:pt modelId="{B2C84BBA-F749-45E3-BD3C-62DED4A0E5B8}" type="pres">
      <dgm:prSet presAssocID="{CD3A0F25-B46A-4324-B691-2B26BD8E47BC}" presName="parentTextArrow" presStyleLbl="node1" presStyleIdx="5" presStyleCnt="6" custLinFactNeighborX="-2531" custLinFactNeighborY="-265"/>
      <dgm:spPr/>
      <dgm:t>
        <a:bodyPr/>
        <a:lstStyle/>
        <a:p>
          <a:endParaRPr lang="es-MX"/>
        </a:p>
      </dgm:t>
    </dgm:pt>
  </dgm:ptLst>
  <dgm:cxnLst>
    <dgm:cxn modelId="{CBAA47E4-CDA9-42FD-A49E-DDD130DE014E}" srcId="{05E8B03D-DBC1-48A8-985A-8725A9B4F3CF}" destId="{B04C5A86-83AE-49F6-97D9-3D22C702C0D7}" srcOrd="2" destOrd="0" parTransId="{2CF52895-3ED0-4F5D-A935-B5541533586B}" sibTransId="{2DF5DD38-F5AB-4FF7-8C94-DB16BC650974}"/>
    <dgm:cxn modelId="{262A863E-BA7C-42B3-922E-09BD2FECB7C8}" type="presOf" srcId="{DC078AC5-BE69-4D66-A0CF-45D6666738AE}" destId="{3DC0F37F-22C0-4A10-B733-CB2C806BCB84}" srcOrd="0" destOrd="0" presId="urn:microsoft.com/office/officeart/2005/8/layout/process4"/>
    <dgm:cxn modelId="{64C3BC64-6724-4B58-8E60-882A8F36E795}" type="presOf" srcId="{0AC4E364-D530-492F-A658-26A93AE51E48}" destId="{6005117A-1C44-4BFE-A6D2-764B38202B65}" srcOrd="0" destOrd="0" presId="urn:microsoft.com/office/officeart/2005/8/layout/process4"/>
    <dgm:cxn modelId="{5CEC1D47-88A6-4773-A543-B0E2AC4D4957}" srcId="{05E8B03D-DBC1-48A8-985A-8725A9B4F3CF}" destId="{0AC4E364-D530-492F-A658-26A93AE51E48}" srcOrd="3" destOrd="0" parTransId="{44143D7A-6AA6-4DC8-A90F-379D32139921}" sibTransId="{0AE6B6E1-BA46-402B-BD83-676810946286}"/>
    <dgm:cxn modelId="{0F09D5DD-CB2B-44A5-AD76-6F06EAC055B7}" srcId="{05E8B03D-DBC1-48A8-985A-8725A9B4F3CF}" destId="{DC078AC5-BE69-4D66-A0CF-45D6666738AE}" srcOrd="4" destOrd="0" parTransId="{BEFC6BD3-6E2F-41BC-B7FE-9F1B8615025D}" sibTransId="{911F3B12-F036-4D8A-8A6E-81C4BD3E4FAD}"/>
    <dgm:cxn modelId="{1A27F655-088E-4B63-962E-91936FF643BE}" srcId="{05E8B03D-DBC1-48A8-985A-8725A9B4F3CF}" destId="{CC0B6720-7CE4-486A-B8CB-82A6DC0DE49C}" srcOrd="5" destOrd="0" parTransId="{DD3D1E58-3AE4-4523-B50B-B80B74F2F07C}" sibTransId="{34198E61-18B5-4B87-96C3-9B22639152B3}"/>
    <dgm:cxn modelId="{6472237F-F11A-498F-A76E-167B0F71D188}" type="presOf" srcId="{05E8B03D-DBC1-48A8-985A-8725A9B4F3CF}" destId="{AA57A6C5-54C3-4660-BA8A-E8EA7AEA6828}" srcOrd="0" destOrd="0" presId="urn:microsoft.com/office/officeart/2005/8/layout/process4"/>
    <dgm:cxn modelId="{CDCC89AB-6B93-4A31-AEA9-2103F73FF78F}" type="presOf" srcId="{CD3A0F25-B46A-4324-B691-2B26BD8E47BC}" destId="{B2C84BBA-F749-45E3-BD3C-62DED4A0E5B8}" srcOrd="0" destOrd="0" presId="urn:microsoft.com/office/officeart/2005/8/layout/process4"/>
    <dgm:cxn modelId="{A1AF1433-4E13-40A2-884F-4871E7C1B068}" type="presOf" srcId="{B04C5A86-83AE-49F6-97D9-3D22C702C0D7}" destId="{DE64DE57-9C25-4079-87C4-54E9207E77D8}" srcOrd="0" destOrd="0" presId="urn:microsoft.com/office/officeart/2005/8/layout/process4"/>
    <dgm:cxn modelId="{40AE74F5-4ADB-4840-B955-ED9B2C8118A3}" srcId="{05E8B03D-DBC1-48A8-985A-8725A9B4F3CF}" destId="{CD3A0F25-B46A-4324-B691-2B26BD8E47BC}" srcOrd="0" destOrd="0" parTransId="{6786B412-23FB-4484-AE88-58237103EA4D}" sibTransId="{69B1E7CD-C7C1-4079-AB9D-DFADD0429226}"/>
    <dgm:cxn modelId="{A4205ABE-0027-4456-896C-6BFA0A792E55}" srcId="{05E8B03D-DBC1-48A8-985A-8725A9B4F3CF}" destId="{26CA1BEA-F2A5-4DCB-8114-5689750B60A8}" srcOrd="1" destOrd="0" parTransId="{1F389587-3065-40FE-B412-512DA36660B0}" sibTransId="{EC249F80-63A9-4D71-924D-677B16F183AD}"/>
    <dgm:cxn modelId="{6BC4D948-07ED-4E41-AE45-DFF969106F6F}" type="presOf" srcId="{26CA1BEA-F2A5-4DCB-8114-5689750B60A8}" destId="{1AE545EC-4797-4C66-AC4E-6120E624377F}" srcOrd="0" destOrd="0" presId="urn:microsoft.com/office/officeart/2005/8/layout/process4"/>
    <dgm:cxn modelId="{26693AA9-73B4-4A23-8C8B-9EEA45B22594}" type="presOf" srcId="{CC0B6720-7CE4-486A-B8CB-82A6DC0DE49C}" destId="{94B4EB47-686F-4D61-B4B5-474274ECB716}" srcOrd="0" destOrd="0" presId="urn:microsoft.com/office/officeart/2005/8/layout/process4"/>
    <dgm:cxn modelId="{BB2ED8FD-D777-43CE-9A25-71DA586E4D0C}" type="presParOf" srcId="{AA57A6C5-54C3-4660-BA8A-E8EA7AEA6828}" destId="{00101808-B6A6-4715-AF61-A28FB1BAF3B0}" srcOrd="0" destOrd="0" presId="urn:microsoft.com/office/officeart/2005/8/layout/process4"/>
    <dgm:cxn modelId="{8E54DC5C-32B4-47A2-A4D6-8BAE3F70C77A}" type="presParOf" srcId="{00101808-B6A6-4715-AF61-A28FB1BAF3B0}" destId="{94B4EB47-686F-4D61-B4B5-474274ECB716}" srcOrd="0" destOrd="0" presId="urn:microsoft.com/office/officeart/2005/8/layout/process4"/>
    <dgm:cxn modelId="{D430878A-2448-409E-8F98-6A4AF6A85989}" type="presParOf" srcId="{AA57A6C5-54C3-4660-BA8A-E8EA7AEA6828}" destId="{A178A818-10DD-4767-A1CF-A472C171EF05}" srcOrd="1" destOrd="0" presId="urn:microsoft.com/office/officeart/2005/8/layout/process4"/>
    <dgm:cxn modelId="{4A0FEA3F-D1C9-4DA0-9B9A-9148233E4B38}" type="presParOf" srcId="{AA57A6C5-54C3-4660-BA8A-E8EA7AEA6828}" destId="{AA90EA38-E9B0-4690-8046-75BECB0F87C2}" srcOrd="2" destOrd="0" presId="urn:microsoft.com/office/officeart/2005/8/layout/process4"/>
    <dgm:cxn modelId="{DCDF848F-A1B0-430F-B86F-D58C845B6AD7}" type="presParOf" srcId="{AA90EA38-E9B0-4690-8046-75BECB0F87C2}" destId="{3DC0F37F-22C0-4A10-B733-CB2C806BCB84}" srcOrd="0" destOrd="0" presId="urn:microsoft.com/office/officeart/2005/8/layout/process4"/>
    <dgm:cxn modelId="{5FE02054-6E27-46F2-873D-778ADD9B348F}" type="presParOf" srcId="{AA57A6C5-54C3-4660-BA8A-E8EA7AEA6828}" destId="{0C5BC9C3-5F17-4132-914C-3741CBAD0590}" srcOrd="3" destOrd="0" presId="urn:microsoft.com/office/officeart/2005/8/layout/process4"/>
    <dgm:cxn modelId="{DD9EFC24-7474-4668-9FDC-48BCCE97EECB}" type="presParOf" srcId="{AA57A6C5-54C3-4660-BA8A-E8EA7AEA6828}" destId="{8BC3CEED-F6C4-4AB1-A986-AC99C6C8527B}" srcOrd="4" destOrd="0" presId="urn:microsoft.com/office/officeart/2005/8/layout/process4"/>
    <dgm:cxn modelId="{1D34200B-7366-4DAC-957E-A21F90A05856}" type="presParOf" srcId="{8BC3CEED-F6C4-4AB1-A986-AC99C6C8527B}" destId="{6005117A-1C44-4BFE-A6D2-764B38202B65}" srcOrd="0" destOrd="0" presId="urn:microsoft.com/office/officeart/2005/8/layout/process4"/>
    <dgm:cxn modelId="{42473192-F548-4009-B828-325F5311E5EE}" type="presParOf" srcId="{AA57A6C5-54C3-4660-BA8A-E8EA7AEA6828}" destId="{6D6B7C3F-A8DF-4F61-9CB5-5C7EF2F3B9BC}" srcOrd="5" destOrd="0" presId="urn:microsoft.com/office/officeart/2005/8/layout/process4"/>
    <dgm:cxn modelId="{662EA587-8E75-4790-B51F-EC6230B4FE60}" type="presParOf" srcId="{AA57A6C5-54C3-4660-BA8A-E8EA7AEA6828}" destId="{38C0813F-B20C-4B95-B098-2858EA35426E}" srcOrd="6" destOrd="0" presId="urn:microsoft.com/office/officeart/2005/8/layout/process4"/>
    <dgm:cxn modelId="{16D19803-42B2-49CD-B194-2F44FAD92DAC}" type="presParOf" srcId="{38C0813F-B20C-4B95-B098-2858EA35426E}" destId="{DE64DE57-9C25-4079-87C4-54E9207E77D8}" srcOrd="0" destOrd="0" presId="urn:microsoft.com/office/officeart/2005/8/layout/process4"/>
    <dgm:cxn modelId="{ABD3901D-B3F7-46B5-AD37-FBC122B64194}" type="presParOf" srcId="{AA57A6C5-54C3-4660-BA8A-E8EA7AEA6828}" destId="{C6B4C763-AF20-49C4-98D1-D0B615928447}" srcOrd="7" destOrd="0" presId="urn:microsoft.com/office/officeart/2005/8/layout/process4"/>
    <dgm:cxn modelId="{DB0C2C7A-1B46-433F-B093-441532BC57EC}" type="presParOf" srcId="{AA57A6C5-54C3-4660-BA8A-E8EA7AEA6828}" destId="{29E58AF9-955E-4960-97C1-3652A78113D2}" srcOrd="8" destOrd="0" presId="urn:microsoft.com/office/officeart/2005/8/layout/process4"/>
    <dgm:cxn modelId="{6C03CFF8-0884-4916-8245-1D977B7EC953}" type="presParOf" srcId="{29E58AF9-955E-4960-97C1-3652A78113D2}" destId="{1AE545EC-4797-4C66-AC4E-6120E624377F}" srcOrd="0" destOrd="0" presId="urn:microsoft.com/office/officeart/2005/8/layout/process4"/>
    <dgm:cxn modelId="{99348622-545F-4E7A-A7A8-A53125DFEBC2}" type="presParOf" srcId="{AA57A6C5-54C3-4660-BA8A-E8EA7AEA6828}" destId="{92EF4D2E-38F0-44BE-9080-4C0903E71EF7}" srcOrd="9" destOrd="0" presId="urn:microsoft.com/office/officeart/2005/8/layout/process4"/>
    <dgm:cxn modelId="{393FFF4E-BD63-415E-A30A-39273DC6D74F}" type="presParOf" srcId="{AA57A6C5-54C3-4660-BA8A-E8EA7AEA6828}" destId="{5468B5AB-2B9A-48C0-BEB2-4FE7DB51DF64}" srcOrd="10" destOrd="0" presId="urn:microsoft.com/office/officeart/2005/8/layout/process4"/>
    <dgm:cxn modelId="{17B2052E-0B94-4428-A244-E91C46F2275C}" type="presParOf" srcId="{5468B5AB-2B9A-48C0-BEB2-4FE7DB51DF64}" destId="{B2C84BBA-F749-45E3-BD3C-62DED4A0E5B8}" srcOrd="0"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5E8B03D-DBC1-48A8-985A-8725A9B4F3CF}" type="doc">
      <dgm:prSet loTypeId="urn:microsoft.com/office/officeart/2005/8/layout/process4" loCatId="process" qsTypeId="urn:microsoft.com/office/officeart/2005/8/quickstyle/simple1" qsCatId="simple" csTypeId="urn:microsoft.com/office/officeart/2005/8/colors/accent2_1" csCatId="accent2" phldr="1"/>
      <dgm:spPr/>
      <dgm:t>
        <a:bodyPr/>
        <a:lstStyle/>
        <a:p>
          <a:endParaRPr lang="es-MX"/>
        </a:p>
      </dgm:t>
    </dgm:pt>
    <dgm:pt modelId="{CD3A0F25-B46A-4324-B691-2B26BD8E47BC}">
      <dgm:prSet phldrT="[Texto]"/>
      <dgm:spPr/>
      <dgm:t>
        <a:bodyPr/>
        <a:lstStyle/>
        <a:p>
          <a:r>
            <a:rPr lang="es-EC" dirty="0" smtClean="0"/>
            <a:t>Captura de la imagen</a:t>
          </a:r>
          <a:endParaRPr lang="es-MX" dirty="0"/>
        </a:p>
      </dgm:t>
    </dgm:pt>
    <dgm:pt modelId="{6786B412-23FB-4484-AE88-58237103EA4D}" type="parTrans" cxnId="{40AE74F5-4ADB-4840-B955-ED9B2C8118A3}">
      <dgm:prSet/>
      <dgm:spPr/>
      <dgm:t>
        <a:bodyPr/>
        <a:lstStyle/>
        <a:p>
          <a:endParaRPr lang="es-MX"/>
        </a:p>
      </dgm:t>
    </dgm:pt>
    <dgm:pt modelId="{69B1E7CD-C7C1-4079-AB9D-DFADD0429226}" type="sibTrans" cxnId="{40AE74F5-4ADB-4840-B955-ED9B2C8118A3}">
      <dgm:prSet/>
      <dgm:spPr/>
      <dgm:t>
        <a:bodyPr/>
        <a:lstStyle/>
        <a:p>
          <a:endParaRPr lang="es-MX"/>
        </a:p>
      </dgm:t>
    </dgm:pt>
    <dgm:pt modelId="{26CA1BEA-F2A5-4DCB-8114-5689750B60A8}">
      <dgm:prSet phldrT="[Texto]"/>
      <dgm:spPr/>
      <dgm:t>
        <a:bodyPr/>
        <a:lstStyle/>
        <a:p>
          <a:r>
            <a:rPr lang="es-EC" dirty="0" smtClean="0"/>
            <a:t>Pre-procesamiento</a:t>
          </a:r>
          <a:endParaRPr lang="es-MX" dirty="0"/>
        </a:p>
      </dgm:t>
    </dgm:pt>
    <dgm:pt modelId="{1F389587-3065-40FE-B412-512DA36660B0}" type="parTrans" cxnId="{A4205ABE-0027-4456-896C-6BFA0A792E55}">
      <dgm:prSet/>
      <dgm:spPr/>
      <dgm:t>
        <a:bodyPr/>
        <a:lstStyle/>
        <a:p>
          <a:endParaRPr lang="es-MX"/>
        </a:p>
      </dgm:t>
    </dgm:pt>
    <dgm:pt modelId="{EC249F80-63A9-4D71-924D-677B16F183AD}" type="sibTrans" cxnId="{A4205ABE-0027-4456-896C-6BFA0A792E55}">
      <dgm:prSet/>
      <dgm:spPr/>
      <dgm:t>
        <a:bodyPr/>
        <a:lstStyle/>
        <a:p>
          <a:endParaRPr lang="es-MX"/>
        </a:p>
      </dgm:t>
    </dgm:pt>
    <dgm:pt modelId="{B04C5A86-83AE-49F6-97D9-3D22C702C0D7}">
      <dgm:prSet phldrT="[Texto]"/>
      <dgm:spPr>
        <a:ln>
          <a:noFill/>
        </a:ln>
      </dgm:spPr>
      <dgm:t>
        <a:bodyPr/>
        <a:lstStyle/>
        <a:p>
          <a:r>
            <a:rPr lang="es-EC" dirty="0" smtClean="0">
              <a:solidFill>
                <a:schemeClr val="bg1"/>
              </a:solidFill>
            </a:rPr>
            <a:t>Segmentación</a:t>
          </a:r>
          <a:endParaRPr lang="es-MX" dirty="0">
            <a:solidFill>
              <a:schemeClr val="bg1"/>
            </a:solidFill>
          </a:endParaRPr>
        </a:p>
      </dgm:t>
    </dgm:pt>
    <dgm:pt modelId="{2CF52895-3ED0-4F5D-A935-B5541533586B}" type="parTrans" cxnId="{CBAA47E4-CDA9-42FD-A49E-DDD130DE014E}">
      <dgm:prSet/>
      <dgm:spPr/>
      <dgm:t>
        <a:bodyPr/>
        <a:lstStyle/>
        <a:p>
          <a:endParaRPr lang="es-MX"/>
        </a:p>
      </dgm:t>
    </dgm:pt>
    <dgm:pt modelId="{2DF5DD38-F5AB-4FF7-8C94-DB16BC650974}" type="sibTrans" cxnId="{CBAA47E4-CDA9-42FD-A49E-DDD130DE014E}">
      <dgm:prSet/>
      <dgm:spPr/>
      <dgm:t>
        <a:bodyPr/>
        <a:lstStyle/>
        <a:p>
          <a:endParaRPr lang="es-MX"/>
        </a:p>
      </dgm:t>
    </dgm:pt>
    <dgm:pt modelId="{0AC4E364-D530-492F-A658-26A93AE51E48}">
      <dgm:prSet phldrT="[Texto]"/>
      <dgm:spPr>
        <a:ln>
          <a:noFill/>
        </a:ln>
      </dgm:spPr>
      <dgm:t>
        <a:bodyPr/>
        <a:lstStyle/>
        <a:p>
          <a:r>
            <a:rPr lang="es-EC" dirty="0" smtClean="0">
              <a:solidFill>
                <a:schemeClr val="bg1"/>
              </a:solidFill>
            </a:rPr>
            <a:t>Descripción</a:t>
          </a:r>
          <a:endParaRPr lang="es-MX" dirty="0">
            <a:solidFill>
              <a:schemeClr val="bg1"/>
            </a:solidFill>
          </a:endParaRPr>
        </a:p>
      </dgm:t>
    </dgm:pt>
    <dgm:pt modelId="{44143D7A-6AA6-4DC8-A90F-379D32139921}" type="parTrans" cxnId="{5CEC1D47-88A6-4773-A543-B0E2AC4D4957}">
      <dgm:prSet/>
      <dgm:spPr/>
      <dgm:t>
        <a:bodyPr/>
        <a:lstStyle/>
        <a:p>
          <a:endParaRPr lang="es-MX"/>
        </a:p>
      </dgm:t>
    </dgm:pt>
    <dgm:pt modelId="{0AE6B6E1-BA46-402B-BD83-676810946286}" type="sibTrans" cxnId="{5CEC1D47-88A6-4773-A543-B0E2AC4D4957}">
      <dgm:prSet/>
      <dgm:spPr/>
      <dgm:t>
        <a:bodyPr/>
        <a:lstStyle/>
        <a:p>
          <a:endParaRPr lang="es-MX"/>
        </a:p>
      </dgm:t>
    </dgm:pt>
    <dgm:pt modelId="{DC078AC5-BE69-4D66-A0CF-45D6666738AE}">
      <dgm:prSet phldrT="[Texto]"/>
      <dgm:spPr>
        <a:ln>
          <a:noFill/>
        </a:ln>
      </dgm:spPr>
      <dgm:t>
        <a:bodyPr/>
        <a:lstStyle/>
        <a:p>
          <a:r>
            <a:rPr lang="es-EC" dirty="0" smtClean="0">
              <a:solidFill>
                <a:schemeClr val="bg1"/>
              </a:solidFill>
            </a:rPr>
            <a:t>Reconocimiento</a:t>
          </a:r>
          <a:endParaRPr lang="es-MX" dirty="0">
            <a:solidFill>
              <a:schemeClr val="bg1"/>
            </a:solidFill>
          </a:endParaRPr>
        </a:p>
      </dgm:t>
    </dgm:pt>
    <dgm:pt modelId="{BEFC6BD3-6E2F-41BC-B7FE-9F1B8615025D}" type="parTrans" cxnId="{0F09D5DD-CB2B-44A5-AD76-6F06EAC055B7}">
      <dgm:prSet/>
      <dgm:spPr/>
      <dgm:t>
        <a:bodyPr/>
        <a:lstStyle/>
        <a:p>
          <a:endParaRPr lang="es-MX"/>
        </a:p>
      </dgm:t>
    </dgm:pt>
    <dgm:pt modelId="{911F3B12-F036-4D8A-8A6E-81C4BD3E4FAD}" type="sibTrans" cxnId="{0F09D5DD-CB2B-44A5-AD76-6F06EAC055B7}">
      <dgm:prSet/>
      <dgm:spPr/>
      <dgm:t>
        <a:bodyPr/>
        <a:lstStyle/>
        <a:p>
          <a:endParaRPr lang="es-MX"/>
        </a:p>
      </dgm:t>
    </dgm:pt>
    <dgm:pt modelId="{CC0B6720-7CE4-486A-B8CB-82A6DC0DE49C}">
      <dgm:prSet phldrT="[Texto]"/>
      <dgm:spPr>
        <a:ln>
          <a:noFill/>
        </a:ln>
      </dgm:spPr>
      <dgm:t>
        <a:bodyPr/>
        <a:lstStyle/>
        <a:p>
          <a:r>
            <a:rPr lang="es-EC" dirty="0" smtClean="0">
              <a:solidFill>
                <a:schemeClr val="bg1"/>
              </a:solidFill>
            </a:rPr>
            <a:t>Interpretación</a:t>
          </a:r>
          <a:endParaRPr lang="es-MX" dirty="0">
            <a:solidFill>
              <a:schemeClr val="bg1"/>
            </a:solidFill>
          </a:endParaRPr>
        </a:p>
      </dgm:t>
    </dgm:pt>
    <dgm:pt modelId="{DD3D1E58-3AE4-4523-B50B-B80B74F2F07C}" type="parTrans" cxnId="{1A27F655-088E-4B63-962E-91936FF643BE}">
      <dgm:prSet/>
      <dgm:spPr/>
      <dgm:t>
        <a:bodyPr/>
        <a:lstStyle/>
        <a:p>
          <a:endParaRPr lang="es-MX"/>
        </a:p>
      </dgm:t>
    </dgm:pt>
    <dgm:pt modelId="{34198E61-18B5-4B87-96C3-9B22639152B3}" type="sibTrans" cxnId="{1A27F655-088E-4B63-962E-91936FF643BE}">
      <dgm:prSet/>
      <dgm:spPr/>
      <dgm:t>
        <a:bodyPr/>
        <a:lstStyle/>
        <a:p>
          <a:endParaRPr lang="es-MX"/>
        </a:p>
      </dgm:t>
    </dgm:pt>
    <dgm:pt modelId="{AA57A6C5-54C3-4660-BA8A-E8EA7AEA6828}" type="pres">
      <dgm:prSet presAssocID="{05E8B03D-DBC1-48A8-985A-8725A9B4F3CF}" presName="Name0" presStyleCnt="0">
        <dgm:presLayoutVars>
          <dgm:dir/>
          <dgm:animLvl val="lvl"/>
          <dgm:resizeHandles val="exact"/>
        </dgm:presLayoutVars>
      </dgm:prSet>
      <dgm:spPr/>
      <dgm:t>
        <a:bodyPr/>
        <a:lstStyle/>
        <a:p>
          <a:endParaRPr lang="es-MX"/>
        </a:p>
      </dgm:t>
    </dgm:pt>
    <dgm:pt modelId="{00101808-B6A6-4715-AF61-A28FB1BAF3B0}" type="pres">
      <dgm:prSet presAssocID="{CC0B6720-7CE4-486A-B8CB-82A6DC0DE49C}" presName="boxAndChildren" presStyleCnt="0"/>
      <dgm:spPr/>
    </dgm:pt>
    <dgm:pt modelId="{94B4EB47-686F-4D61-B4B5-474274ECB716}" type="pres">
      <dgm:prSet presAssocID="{CC0B6720-7CE4-486A-B8CB-82A6DC0DE49C}" presName="parentTextBox" presStyleLbl="node1" presStyleIdx="0" presStyleCnt="6"/>
      <dgm:spPr/>
      <dgm:t>
        <a:bodyPr/>
        <a:lstStyle/>
        <a:p>
          <a:endParaRPr lang="es-MX"/>
        </a:p>
      </dgm:t>
    </dgm:pt>
    <dgm:pt modelId="{A178A818-10DD-4767-A1CF-A472C171EF05}" type="pres">
      <dgm:prSet presAssocID="{911F3B12-F036-4D8A-8A6E-81C4BD3E4FAD}" presName="sp" presStyleCnt="0"/>
      <dgm:spPr/>
    </dgm:pt>
    <dgm:pt modelId="{AA90EA38-E9B0-4690-8046-75BECB0F87C2}" type="pres">
      <dgm:prSet presAssocID="{DC078AC5-BE69-4D66-A0CF-45D6666738AE}" presName="arrowAndChildren" presStyleCnt="0"/>
      <dgm:spPr/>
    </dgm:pt>
    <dgm:pt modelId="{3DC0F37F-22C0-4A10-B733-CB2C806BCB84}" type="pres">
      <dgm:prSet presAssocID="{DC078AC5-BE69-4D66-A0CF-45D6666738AE}" presName="parentTextArrow" presStyleLbl="node1" presStyleIdx="1" presStyleCnt="6"/>
      <dgm:spPr/>
      <dgm:t>
        <a:bodyPr/>
        <a:lstStyle/>
        <a:p>
          <a:endParaRPr lang="es-MX"/>
        </a:p>
      </dgm:t>
    </dgm:pt>
    <dgm:pt modelId="{0C5BC9C3-5F17-4132-914C-3741CBAD0590}" type="pres">
      <dgm:prSet presAssocID="{0AE6B6E1-BA46-402B-BD83-676810946286}" presName="sp" presStyleCnt="0"/>
      <dgm:spPr/>
    </dgm:pt>
    <dgm:pt modelId="{8BC3CEED-F6C4-4AB1-A986-AC99C6C8527B}" type="pres">
      <dgm:prSet presAssocID="{0AC4E364-D530-492F-A658-26A93AE51E48}" presName="arrowAndChildren" presStyleCnt="0"/>
      <dgm:spPr/>
    </dgm:pt>
    <dgm:pt modelId="{6005117A-1C44-4BFE-A6D2-764B38202B65}" type="pres">
      <dgm:prSet presAssocID="{0AC4E364-D530-492F-A658-26A93AE51E48}" presName="parentTextArrow" presStyleLbl="node1" presStyleIdx="2" presStyleCnt="6"/>
      <dgm:spPr/>
      <dgm:t>
        <a:bodyPr/>
        <a:lstStyle/>
        <a:p>
          <a:endParaRPr lang="es-MX"/>
        </a:p>
      </dgm:t>
    </dgm:pt>
    <dgm:pt modelId="{6D6B7C3F-A8DF-4F61-9CB5-5C7EF2F3B9BC}" type="pres">
      <dgm:prSet presAssocID="{2DF5DD38-F5AB-4FF7-8C94-DB16BC650974}" presName="sp" presStyleCnt="0"/>
      <dgm:spPr/>
    </dgm:pt>
    <dgm:pt modelId="{38C0813F-B20C-4B95-B098-2858EA35426E}" type="pres">
      <dgm:prSet presAssocID="{B04C5A86-83AE-49F6-97D9-3D22C702C0D7}" presName="arrowAndChildren" presStyleCnt="0"/>
      <dgm:spPr/>
    </dgm:pt>
    <dgm:pt modelId="{DE64DE57-9C25-4079-87C4-54E9207E77D8}" type="pres">
      <dgm:prSet presAssocID="{B04C5A86-83AE-49F6-97D9-3D22C702C0D7}" presName="parentTextArrow" presStyleLbl="node1" presStyleIdx="3" presStyleCnt="6"/>
      <dgm:spPr/>
      <dgm:t>
        <a:bodyPr/>
        <a:lstStyle/>
        <a:p>
          <a:endParaRPr lang="es-MX"/>
        </a:p>
      </dgm:t>
    </dgm:pt>
    <dgm:pt modelId="{C6B4C763-AF20-49C4-98D1-D0B615928447}" type="pres">
      <dgm:prSet presAssocID="{EC249F80-63A9-4D71-924D-677B16F183AD}" presName="sp" presStyleCnt="0"/>
      <dgm:spPr/>
    </dgm:pt>
    <dgm:pt modelId="{29E58AF9-955E-4960-97C1-3652A78113D2}" type="pres">
      <dgm:prSet presAssocID="{26CA1BEA-F2A5-4DCB-8114-5689750B60A8}" presName="arrowAndChildren" presStyleCnt="0"/>
      <dgm:spPr/>
    </dgm:pt>
    <dgm:pt modelId="{1AE545EC-4797-4C66-AC4E-6120E624377F}" type="pres">
      <dgm:prSet presAssocID="{26CA1BEA-F2A5-4DCB-8114-5689750B60A8}" presName="parentTextArrow" presStyleLbl="node1" presStyleIdx="4" presStyleCnt="6"/>
      <dgm:spPr/>
      <dgm:t>
        <a:bodyPr/>
        <a:lstStyle/>
        <a:p>
          <a:endParaRPr lang="es-MX"/>
        </a:p>
      </dgm:t>
    </dgm:pt>
    <dgm:pt modelId="{92EF4D2E-38F0-44BE-9080-4C0903E71EF7}" type="pres">
      <dgm:prSet presAssocID="{69B1E7CD-C7C1-4079-AB9D-DFADD0429226}" presName="sp" presStyleCnt="0"/>
      <dgm:spPr/>
    </dgm:pt>
    <dgm:pt modelId="{5468B5AB-2B9A-48C0-BEB2-4FE7DB51DF64}" type="pres">
      <dgm:prSet presAssocID="{CD3A0F25-B46A-4324-B691-2B26BD8E47BC}" presName="arrowAndChildren" presStyleCnt="0"/>
      <dgm:spPr/>
    </dgm:pt>
    <dgm:pt modelId="{B2C84BBA-F749-45E3-BD3C-62DED4A0E5B8}" type="pres">
      <dgm:prSet presAssocID="{CD3A0F25-B46A-4324-B691-2B26BD8E47BC}" presName="parentTextArrow" presStyleLbl="node1" presStyleIdx="5" presStyleCnt="6" custLinFactNeighborX="-2531" custLinFactNeighborY="-265"/>
      <dgm:spPr/>
      <dgm:t>
        <a:bodyPr/>
        <a:lstStyle/>
        <a:p>
          <a:endParaRPr lang="es-MX"/>
        </a:p>
      </dgm:t>
    </dgm:pt>
  </dgm:ptLst>
  <dgm:cxnLst>
    <dgm:cxn modelId="{CBAA47E4-CDA9-42FD-A49E-DDD130DE014E}" srcId="{05E8B03D-DBC1-48A8-985A-8725A9B4F3CF}" destId="{B04C5A86-83AE-49F6-97D9-3D22C702C0D7}" srcOrd="2" destOrd="0" parTransId="{2CF52895-3ED0-4F5D-A935-B5541533586B}" sibTransId="{2DF5DD38-F5AB-4FF7-8C94-DB16BC650974}"/>
    <dgm:cxn modelId="{262A863E-BA7C-42B3-922E-09BD2FECB7C8}" type="presOf" srcId="{DC078AC5-BE69-4D66-A0CF-45D6666738AE}" destId="{3DC0F37F-22C0-4A10-B733-CB2C806BCB84}" srcOrd="0" destOrd="0" presId="urn:microsoft.com/office/officeart/2005/8/layout/process4"/>
    <dgm:cxn modelId="{64C3BC64-6724-4B58-8E60-882A8F36E795}" type="presOf" srcId="{0AC4E364-D530-492F-A658-26A93AE51E48}" destId="{6005117A-1C44-4BFE-A6D2-764B38202B65}" srcOrd="0" destOrd="0" presId="urn:microsoft.com/office/officeart/2005/8/layout/process4"/>
    <dgm:cxn modelId="{5CEC1D47-88A6-4773-A543-B0E2AC4D4957}" srcId="{05E8B03D-DBC1-48A8-985A-8725A9B4F3CF}" destId="{0AC4E364-D530-492F-A658-26A93AE51E48}" srcOrd="3" destOrd="0" parTransId="{44143D7A-6AA6-4DC8-A90F-379D32139921}" sibTransId="{0AE6B6E1-BA46-402B-BD83-676810946286}"/>
    <dgm:cxn modelId="{0F09D5DD-CB2B-44A5-AD76-6F06EAC055B7}" srcId="{05E8B03D-DBC1-48A8-985A-8725A9B4F3CF}" destId="{DC078AC5-BE69-4D66-A0CF-45D6666738AE}" srcOrd="4" destOrd="0" parTransId="{BEFC6BD3-6E2F-41BC-B7FE-9F1B8615025D}" sibTransId="{911F3B12-F036-4D8A-8A6E-81C4BD3E4FAD}"/>
    <dgm:cxn modelId="{1A27F655-088E-4B63-962E-91936FF643BE}" srcId="{05E8B03D-DBC1-48A8-985A-8725A9B4F3CF}" destId="{CC0B6720-7CE4-486A-B8CB-82A6DC0DE49C}" srcOrd="5" destOrd="0" parTransId="{DD3D1E58-3AE4-4523-B50B-B80B74F2F07C}" sibTransId="{34198E61-18B5-4B87-96C3-9B22639152B3}"/>
    <dgm:cxn modelId="{6472237F-F11A-498F-A76E-167B0F71D188}" type="presOf" srcId="{05E8B03D-DBC1-48A8-985A-8725A9B4F3CF}" destId="{AA57A6C5-54C3-4660-BA8A-E8EA7AEA6828}" srcOrd="0" destOrd="0" presId="urn:microsoft.com/office/officeart/2005/8/layout/process4"/>
    <dgm:cxn modelId="{CDCC89AB-6B93-4A31-AEA9-2103F73FF78F}" type="presOf" srcId="{CD3A0F25-B46A-4324-B691-2B26BD8E47BC}" destId="{B2C84BBA-F749-45E3-BD3C-62DED4A0E5B8}" srcOrd="0" destOrd="0" presId="urn:microsoft.com/office/officeart/2005/8/layout/process4"/>
    <dgm:cxn modelId="{A1AF1433-4E13-40A2-884F-4871E7C1B068}" type="presOf" srcId="{B04C5A86-83AE-49F6-97D9-3D22C702C0D7}" destId="{DE64DE57-9C25-4079-87C4-54E9207E77D8}" srcOrd="0" destOrd="0" presId="urn:microsoft.com/office/officeart/2005/8/layout/process4"/>
    <dgm:cxn modelId="{40AE74F5-4ADB-4840-B955-ED9B2C8118A3}" srcId="{05E8B03D-DBC1-48A8-985A-8725A9B4F3CF}" destId="{CD3A0F25-B46A-4324-B691-2B26BD8E47BC}" srcOrd="0" destOrd="0" parTransId="{6786B412-23FB-4484-AE88-58237103EA4D}" sibTransId="{69B1E7CD-C7C1-4079-AB9D-DFADD0429226}"/>
    <dgm:cxn modelId="{A4205ABE-0027-4456-896C-6BFA0A792E55}" srcId="{05E8B03D-DBC1-48A8-985A-8725A9B4F3CF}" destId="{26CA1BEA-F2A5-4DCB-8114-5689750B60A8}" srcOrd="1" destOrd="0" parTransId="{1F389587-3065-40FE-B412-512DA36660B0}" sibTransId="{EC249F80-63A9-4D71-924D-677B16F183AD}"/>
    <dgm:cxn modelId="{6BC4D948-07ED-4E41-AE45-DFF969106F6F}" type="presOf" srcId="{26CA1BEA-F2A5-4DCB-8114-5689750B60A8}" destId="{1AE545EC-4797-4C66-AC4E-6120E624377F}" srcOrd="0" destOrd="0" presId="urn:microsoft.com/office/officeart/2005/8/layout/process4"/>
    <dgm:cxn modelId="{26693AA9-73B4-4A23-8C8B-9EEA45B22594}" type="presOf" srcId="{CC0B6720-7CE4-486A-B8CB-82A6DC0DE49C}" destId="{94B4EB47-686F-4D61-B4B5-474274ECB716}" srcOrd="0" destOrd="0" presId="urn:microsoft.com/office/officeart/2005/8/layout/process4"/>
    <dgm:cxn modelId="{BB2ED8FD-D777-43CE-9A25-71DA586E4D0C}" type="presParOf" srcId="{AA57A6C5-54C3-4660-BA8A-E8EA7AEA6828}" destId="{00101808-B6A6-4715-AF61-A28FB1BAF3B0}" srcOrd="0" destOrd="0" presId="urn:microsoft.com/office/officeart/2005/8/layout/process4"/>
    <dgm:cxn modelId="{8E54DC5C-32B4-47A2-A4D6-8BAE3F70C77A}" type="presParOf" srcId="{00101808-B6A6-4715-AF61-A28FB1BAF3B0}" destId="{94B4EB47-686F-4D61-B4B5-474274ECB716}" srcOrd="0" destOrd="0" presId="urn:microsoft.com/office/officeart/2005/8/layout/process4"/>
    <dgm:cxn modelId="{D430878A-2448-409E-8F98-6A4AF6A85989}" type="presParOf" srcId="{AA57A6C5-54C3-4660-BA8A-E8EA7AEA6828}" destId="{A178A818-10DD-4767-A1CF-A472C171EF05}" srcOrd="1" destOrd="0" presId="urn:microsoft.com/office/officeart/2005/8/layout/process4"/>
    <dgm:cxn modelId="{4A0FEA3F-D1C9-4DA0-9B9A-9148233E4B38}" type="presParOf" srcId="{AA57A6C5-54C3-4660-BA8A-E8EA7AEA6828}" destId="{AA90EA38-E9B0-4690-8046-75BECB0F87C2}" srcOrd="2" destOrd="0" presId="urn:microsoft.com/office/officeart/2005/8/layout/process4"/>
    <dgm:cxn modelId="{DCDF848F-A1B0-430F-B86F-D58C845B6AD7}" type="presParOf" srcId="{AA90EA38-E9B0-4690-8046-75BECB0F87C2}" destId="{3DC0F37F-22C0-4A10-B733-CB2C806BCB84}" srcOrd="0" destOrd="0" presId="urn:microsoft.com/office/officeart/2005/8/layout/process4"/>
    <dgm:cxn modelId="{5FE02054-6E27-46F2-873D-778ADD9B348F}" type="presParOf" srcId="{AA57A6C5-54C3-4660-BA8A-E8EA7AEA6828}" destId="{0C5BC9C3-5F17-4132-914C-3741CBAD0590}" srcOrd="3" destOrd="0" presId="urn:microsoft.com/office/officeart/2005/8/layout/process4"/>
    <dgm:cxn modelId="{DD9EFC24-7474-4668-9FDC-48BCCE97EECB}" type="presParOf" srcId="{AA57A6C5-54C3-4660-BA8A-E8EA7AEA6828}" destId="{8BC3CEED-F6C4-4AB1-A986-AC99C6C8527B}" srcOrd="4" destOrd="0" presId="urn:microsoft.com/office/officeart/2005/8/layout/process4"/>
    <dgm:cxn modelId="{1D34200B-7366-4DAC-957E-A21F90A05856}" type="presParOf" srcId="{8BC3CEED-F6C4-4AB1-A986-AC99C6C8527B}" destId="{6005117A-1C44-4BFE-A6D2-764B38202B65}" srcOrd="0" destOrd="0" presId="urn:microsoft.com/office/officeart/2005/8/layout/process4"/>
    <dgm:cxn modelId="{42473192-F548-4009-B828-325F5311E5EE}" type="presParOf" srcId="{AA57A6C5-54C3-4660-BA8A-E8EA7AEA6828}" destId="{6D6B7C3F-A8DF-4F61-9CB5-5C7EF2F3B9BC}" srcOrd="5" destOrd="0" presId="urn:microsoft.com/office/officeart/2005/8/layout/process4"/>
    <dgm:cxn modelId="{662EA587-8E75-4790-B51F-EC6230B4FE60}" type="presParOf" srcId="{AA57A6C5-54C3-4660-BA8A-E8EA7AEA6828}" destId="{38C0813F-B20C-4B95-B098-2858EA35426E}" srcOrd="6" destOrd="0" presId="urn:microsoft.com/office/officeart/2005/8/layout/process4"/>
    <dgm:cxn modelId="{16D19803-42B2-49CD-B194-2F44FAD92DAC}" type="presParOf" srcId="{38C0813F-B20C-4B95-B098-2858EA35426E}" destId="{DE64DE57-9C25-4079-87C4-54E9207E77D8}" srcOrd="0" destOrd="0" presId="urn:microsoft.com/office/officeart/2005/8/layout/process4"/>
    <dgm:cxn modelId="{ABD3901D-B3F7-46B5-AD37-FBC122B64194}" type="presParOf" srcId="{AA57A6C5-54C3-4660-BA8A-E8EA7AEA6828}" destId="{C6B4C763-AF20-49C4-98D1-D0B615928447}" srcOrd="7" destOrd="0" presId="urn:microsoft.com/office/officeart/2005/8/layout/process4"/>
    <dgm:cxn modelId="{DB0C2C7A-1B46-433F-B093-441532BC57EC}" type="presParOf" srcId="{AA57A6C5-54C3-4660-BA8A-E8EA7AEA6828}" destId="{29E58AF9-955E-4960-97C1-3652A78113D2}" srcOrd="8" destOrd="0" presId="urn:microsoft.com/office/officeart/2005/8/layout/process4"/>
    <dgm:cxn modelId="{6C03CFF8-0884-4916-8245-1D977B7EC953}" type="presParOf" srcId="{29E58AF9-955E-4960-97C1-3652A78113D2}" destId="{1AE545EC-4797-4C66-AC4E-6120E624377F}" srcOrd="0" destOrd="0" presId="urn:microsoft.com/office/officeart/2005/8/layout/process4"/>
    <dgm:cxn modelId="{99348622-545F-4E7A-A7A8-A53125DFEBC2}" type="presParOf" srcId="{AA57A6C5-54C3-4660-BA8A-E8EA7AEA6828}" destId="{92EF4D2E-38F0-44BE-9080-4C0903E71EF7}" srcOrd="9" destOrd="0" presId="urn:microsoft.com/office/officeart/2005/8/layout/process4"/>
    <dgm:cxn modelId="{393FFF4E-BD63-415E-A30A-39273DC6D74F}" type="presParOf" srcId="{AA57A6C5-54C3-4660-BA8A-E8EA7AEA6828}" destId="{5468B5AB-2B9A-48C0-BEB2-4FE7DB51DF64}" srcOrd="10" destOrd="0" presId="urn:microsoft.com/office/officeart/2005/8/layout/process4"/>
    <dgm:cxn modelId="{17B2052E-0B94-4428-A244-E91C46F2275C}" type="presParOf" srcId="{5468B5AB-2B9A-48C0-BEB2-4FE7DB51DF64}" destId="{B2C84BBA-F749-45E3-BD3C-62DED4A0E5B8}" srcOrd="0"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5E8B03D-DBC1-48A8-985A-8725A9B4F3CF}" type="doc">
      <dgm:prSet loTypeId="urn:microsoft.com/office/officeart/2005/8/layout/process4" loCatId="process" qsTypeId="urn:microsoft.com/office/officeart/2005/8/quickstyle/simple1" qsCatId="simple" csTypeId="urn:microsoft.com/office/officeart/2005/8/colors/accent2_1" csCatId="accent2" phldr="1"/>
      <dgm:spPr/>
      <dgm:t>
        <a:bodyPr/>
        <a:lstStyle/>
        <a:p>
          <a:endParaRPr lang="es-MX"/>
        </a:p>
      </dgm:t>
    </dgm:pt>
    <dgm:pt modelId="{CD3A0F25-B46A-4324-B691-2B26BD8E47BC}">
      <dgm:prSet phldrT="[Texto]"/>
      <dgm:spPr/>
      <dgm:t>
        <a:bodyPr/>
        <a:lstStyle/>
        <a:p>
          <a:r>
            <a:rPr lang="es-EC" dirty="0" smtClean="0"/>
            <a:t>Captura de la imagen</a:t>
          </a:r>
          <a:endParaRPr lang="es-MX" dirty="0"/>
        </a:p>
      </dgm:t>
    </dgm:pt>
    <dgm:pt modelId="{6786B412-23FB-4484-AE88-58237103EA4D}" type="parTrans" cxnId="{40AE74F5-4ADB-4840-B955-ED9B2C8118A3}">
      <dgm:prSet/>
      <dgm:spPr/>
      <dgm:t>
        <a:bodyPr/>
        <a:lstStyle/>
        <a:p>
          <a:endParaRPr lang="es-MX"/>
        </a:p>
      </dgm:t>
    </dgm:pt>
    <dgm:pt modelId="{69B1E7CD-C7C1-4079-AB9D-DFADD0429226}" type="sibTrans" cxnId="{40AE74F5-4ADB-4840-B955-ED9B2C8118A3}">
      <dgm:prSet/>
      <dgm:spPr/>
      <dgm:t>
        <a:bodyPr/>
        <a:lstStyle/>
        <a:p>
          <a:endParaRPr lang="es-MX"/>
        </a:p>
      </dgm:t>
    </dgm:pt>
    <dgm:pt modelId="{26CA1BEA-F2A5-4DCB-8114-5689750B60A8}">
      <dgm:prSet phldrT="[Texto]"/>
      <dgm:spPr/>
      <dgm:t>
        <a:bodyPr/>
        <a:lstStyle/>
        <a:p>
          <a:r>
            <a:rPr lang="es-EC" dirty="0" smtClean="0"/>
            <a:t>Pre-procesamiento</a:t>
          </a:r>
          <a:endParaRPr lang="es-MX" dirty="0"/>
        </a:p>
      </dgm:t>
    </dgm:pt>
    <dgm:pt modelId="{1F389587-3065-40FE-B412-512DA36660B0}" type="parTrans" cxnId="{A4205ABE-0027-4456-896C-6BFA0A792E55}">
      <dgm:prSet/>
      <dgm:spPr/>
      <dgm:t>
        <a:bodyPr/>
        <a:lstStyle/>
        <a:p>
          <a:endParaRPr lang="es-MX"/>
        </a:p>
      </dgm:t>
    </dgm:pt>
    <dgm:pt modelId="{EC249F80-63A9-4D71-924D-677B16F183AD}" type="sibTrans" cxnId="{A4205ABE-0027-4456-896C-6BFA0A792E55}">
      <dgm:prSet/>
      <dgm:spPr/>
      <dgm:t>
        <a:bodyPr/>
        <a:lstStyle/>
        <a:p>
          <a:endParaRPr lang="es-MX"/>
        </a:p>
      </dgm:t>
    </dgm:pt>
    <dgm:pt modelId="{B04C5A86-83AE-49F6-97D9-3D22C702C0D7}">
      <dgm:prSet phldrT="[Texto]"/>
      <dgm:spPr/>
      <dgm:t>
        <a:bodyPr/>
        <a:lstStyle/>
        <a:p>
          <a:r>
            <a:rPr lang="es-EC" dirty="0" smtClean="0"/>
            <a:t>Segmentación</a:t>
          </a:r>
          <a:endParaRPr lang="es-MX" dirty="0"/>
        </a:p>
      </dgm:t>
    </dgm:pt>
    <dgm:pt modelId="{2CF52895-3ED0-4F5D-A935-B5541533586B}" type="parTrans" cxnId="{CBAA47E4-CDA9-42FD-A49E-DDD130DE014E}">
      <dgm:prSet/>
      <dgm:spPr/>
      <dgm:t>
        <a:bodyPr/>
        <a:lstStyle/>
        <a:p>
          <a:endParaRPr lang="es-MX"/>
        </a:p>
      </dgm:t>
    </dgm:pt>
    <dgm:pt modelId="{2DF5DD38-F5AB-4FF7-8C94-DB16BC650974}" type="sibTrans" cxnId="{CBAA47E4-CDA9-42FD-A49E-DDD130DE014E}">
      <dgm:prSet/>
      <dgm:spPr/>
      <dgm:t>
        <a:bodyPr/>
        <a:lstStyle/>
        <a:p>
          <a:endParaRPr lang="es-MX"/>
        </a:p>
      </dgm:t>
    </dgm:pt>
    <dgm:pt modelId="{0AC4E364-D530-492F-A658-26A93AE51E48}">
      <dgm:prSet phldrT="[Texto]"/>
      <dgm:spPr>
        <a:ln>
          <a:noFill/>
        </a:ln>
      </dgm:spPr>
      <dgm:t>
        <a:bodyPr/>
        <a:lstStyle/>
        <a:p>
          <a:r>
            <a:rPr lang="es-EC" dirty="0" smtClean="0">
              <a:solidFill>
                <a:schemeClr val="bg1"/>
              </a:solidFill>
            </a:rPr>
            <a:t>Descripción</a:t>
          </a:r>
          <a:endParaRPr lang="es-MX" dirty="0">
            <a:solidFill>
              <a:schemeClr val="bg1"/>
            </a:solidFill>
          </a:endParaRPr>
        </a:p>
      </dgm:t>
    </dgm:pt>
    <dgm:pt modelId="{44143D7A-6AA6-4DC8-A90F-379D32139921}" type="parTrans" cxnId="{5CEC1D47-88A6-4773-A543-B0E2AC4D4957}">
      <dgm:prSet/>
      <dgm:spPr/>
      <dgm:t>
        <a:bodyPr/>
        <a:lstStyle/>
        <a:p>
          <a:endParaRPr lang="es-MX"/>
        </a:p>
      </dgm:t>
    </dgm:pt>
    <dgm:pt modelId="{0AE6B6E1-BA46-402B-BD83-676810946286}" type="sibTrans" cxnId="{5CEC1D47-88A6-4773-A543-B0E2AC4D4957}">
      <dgm:prSet/>
      <dgm:spPr/>
      <dgm:t>
        <a:bodyPr/>
        <a:lstStyle/>
        <a:p>
          <a:endParaRPr lang="es-MX"/>
        </a:p>
      </dgm:t>
    </dgm:pt>
    <dgm:pt modelId="{DC078AC5-BE69-4D66-A0CF-45D6666738AE}">
      <dgm:prSet phldrT="[Texto]"/>
      <dgm:spPr>
        <a:ln>
          <a:noFill/>
        </a:ln>
      </dgm:spPr>
      <dgm:t>
        <a:bodyPr/>
        <a:lstStyle/>
        <a:p>
          <a:r>
            <a:rPr lang="es-EC" dirty="0" smtClean="0">
              <a:solidFill>
                <a:schemeClr val="bg1"/>
              </a:solidFill>
            </a:rPr>
            <a:t>Reconocimiento</a:t>
          </a:r>
          <a:endParaRPr lang="es-MX" dirty="0">
            <a:solidFill>
              <a:schemeClr val="bg1"/>
            </a:solidFill>
          </a:endParaRPr>
        </a:p>
      </dgm:t>
    </dgm:pt>
    <dgm:pt modelId="{BEFC6BD3-6E2F-41BC-B7FE-9F1B8615025D}" type="parTrans" cxnId="{0F09D5DD-CB2B-44A5-AD76-6F06EAC055B7}">
      <dgm:prSet/>
      <dgm:spPr/>
      <dgm:t>
        <a:bodyPr/>
        <a:lstStyle/>
        <a:p>
          <a:endParaRPr lang="es-MX"/>
        </a:p>
      </dgm:t>
    </dgm:pt>
    <dgm:pt modelId="{911F3B12-F036-4D8A-8A6E-81C4BD3E4FAD}" type="sibTrans" cxnId="{0F09D5DD-CB2B-44A5-AD76-6F06EAC055B7}">
      <dgm:prSet/>
      <dgm:spPr/>
      <dgm:t>
        <a:bodyPr/>
        <a:lstStyle/>
        <a:p>
          <a:endParaRPr lang="es-MX"/>
        </a:p>
      </dgm:t>
    </dgm:pt>
    <dgm:pt modelId="{CC0B6720-7CE4-486A-B8CB-82A6DC0DE49C}">
      <dgm:prSet phldrT="[Texto]"/>
      <dgm:spPr>
        <a:ln>
          <a:noFill/>
        </a:ln>
      </dgm:spPr>
      <dgm:t>
        <a:bodyPr/>
        <a:lstStyle/>
        <a:p>
          <a:r>
            <a:rPr lang="es-EC" dirty="0" smtClean="0">
              <a:solidFill>
                <a:schemeClr val="bg1"/>
              </a:solidFill>
            </a:rPr>
            <a:t>Interpretación</a:t>
          </a:r>
          <a:endParaRPr lang="es-MX" dirty="0">
            <a:solidFill>
              <a:schemeClr val="bg1"/>
            </a:solidFill>
          </a:endParaRPr>
        </a:p>
      </dgm:t>
    </dgm:pt>
    <dgm:pt modelId="{DD3D1E58-3AE4-4523-B50B-B80B74F2F07C}" type="parTrans" cxnId="{1A27F655-088E-4B63-962E-91936FF643BE}">
      <dgm:prSet/>
      <dgm:spPr/>
      <dgm:t>
        <a:bodyPr/>
        <a:lstStyle/>
        <a:p>
          <a:endParaRPr lang="es-MX"/>
        </a:p>
      </dgm:t>
    </dgm:pt>
    <dgm:pt modelId="{34198E61-18B5-4B87-96C3-9B22639152B3}" type="sibTrans" cxnId="{1A27F655-088E-4B63-962E-91936FF643BE}">
      <dgm:prSet/>
      <dgm:spPr/>
      <dgm:t>
        <a:bodyPr/>
        <a:lstStyle/>
        <a:p>
          <a:endParaRPr lang="es-MX"/>
        </a:p>
      </dgm:t>
    </dgm:pt>
    <dgm:pt modelId="{AA57A6C5-54C3-4660-BA8A-E8EA7AEA6828}" type="pres">
      <dgm:prSet presAssocID="{05E8B03D-DBC1-48A8-985A-8725A9B4F3CF}" presName="Name0" presStyleCnt="0">
        <dgm:presLayoutVars>
          <dgm:dir/>
          <dgm:animLvl val="lvl"/>
          <dgm:resizeHandles val="exact"/>
        </dgm:presLayoutVars>
      </dgm:prSet>
      <dgm:spPr/>
      <dgm:t>
        <a:bodyPr/>
        <a:lstStyle/>
        <a:p>
          <a:endParaRPr lang="es-MX"/>
        </a:p>
      </dgm:t>
    </dgm:pt>
    <dgm:pt modelId="{00101808-B6A6-4715-AF61-A28FB1BAF3B0}" type="pres">
      <dgm:prSet presAssocID="{CC0B6720-7CE4-486A-B8CB-82A6DC0DE49C}" presName="boxAndChildren" presStyleCnt="0"/>
      <dgm:spPr/>
    </dgm:pt>
    <dgm:pt modelId="{94B4EB47-686F-4D61-B4B5-474274ECB716}" type="pres">
      <dgm:prSet presAssocID="{CC0B6720-7CE4-486A-B8CB-82A6DC0DE49C}" presName="parentTextBox" presStyleLbl="node1" presStyleIdx="0" presStyleCnt="6"/>
      <dgm:spPr/>
      <dgm:t>
        <a:bodyPr/>
        <a:lstStyle/>
        <a:p>
          <a:endParaRPr lang="es-MX"/>
        </a:p>
      </dgm:t>
    </dgm:pt>
    <dgm:pt modelId="{A178A818-10DD-4767-A1CF-A472C171EF05}" type="pres">
      <dgm:prSet presAssocID="{911F3B12-F036-4D8A-8A6E-81C4BD3E4FAD}" presName="sp" presStyleCnt="0"/>
      <dgm:spPr/>
    </dgm:pt>
    <dgm:pt modelId="{AA90EA38-E9B0-4690-8046-75BECB0F87C2}" type="pres">
      <dgm:prSet presAssocID="{DC078AC5-BE69-4D66-A0CF-45D6666738AE}" presName="arrowAndChildren" presStyleCnt="0"/>
      <dgm:spPr/>
    </dgm:pt>
    <dgm:pt modelId="{3DC0F37F-22C0-4A10-B733-CB2C806BCB84}" type="pres">
      <dgm:prSet presAssocID="{DC078AC5-BE69-4D66-A0CF-45D6666738AE}" presName="parentTextArrow" presStyleLbl="node1" presStyleIdx="1" presStyleCnt="6"/>
      <dgm:spPr/>
      <dgm:t>
        <a:bodyPr/>
        <a:lstStyle/>
        <a:p>
          <a:endParaRPr lang="es-MX"/>
        </a:p>
      </dgm:t>
    </dgm:pt>
    <dgm:pt modelId="{0C5BC9C3-5F17-4132-914C-3741CBAD0590}" type="pres">
      <dgm:prSet presAssocID="{0AE6B6E1-BA46-402B-BD83-676810946286}" presName="sp" presStyleCnt="0"/>
      <dgm:spPr/>
    </dgm:pt>
    <dgm:pt modelId="{8BC3CEED-F6C4-4AB1-A986-AC99C6C8527B}" type="pres">
      <dgm:prSet presAssocID="{0AC4E364-D530-492F-A658-26A93AE51E48}" presName="arrowAndChildren" presStyleCnt="0"/>
      <dgm:spPr/>
    </dgm:pt>
    <dgm:pt modelId="{6005117A-1C44-4BFE-A6D2-764B38202B65}" type="pres">
      <dgm:prSet presAssocID="{0AC4E364-D530-492F-A658-26A93AE51E48}" presName="parentTextArrow" presStyleLbl="node1" presStyleIdx="2" presStyleCnt="6"/>
      <dgm:spPr/>
      <dgm:t>
        <a:bodyPr/>
        <a:lstStyle/>
        <a:p>
          <a:endParaRPr lang="es-MX"/>
        </a:p>
      </dgm:t>
    </dgm:pt>
    <dgm:pt modelId="{6D6B7C3F-A8DF-4F61-9CB5-5C7EF2F3B9BC}" type="pres">
      <dgm:prSet presAssocID="{2DF5DD38-F5AB-4FF7-8C94-DB16BC650974}" presName="sp" presStyleCnt="0"/>
      <dgm:spPr/>
    </dgm:pt>
    <dgm:pt modelId="{38C0813F-B20C-4B95-B098-2858EA35426E}" type="pres">
      <dgm:prSet presAssocID="{B04C5A86-83AE-49F6-97D9-3D22C702C0D7}" presName="arrowAndChildren" presStyleCnt="0"/>
      <dgm:spPr/>
    </dgm:pt>
    <dgm:pt modelId="{DE64DE57-9C25-4079-87C4-54E9207E77D8}" type="pres">
      <dgm:prSet presAssocID="{B04C5A86-83AE-49F6-97D9-3D22C702C0D7}" presName="parentTextArrow" presStyleLbl="node1" presStyleIdx="3" presStyleCnt="6"/>
      <dgm:spPr/>
      <dgm:t>
        <a:bodyPr/>
        <a:lstStyle/>
        <a:p>
          <a:endParaRPr lang="es-MX"/>
        </a:p>
      </dgm:t>
    </dgm:pt>
    <dgm:pt modelId="{C6B4C763-AF20-49C4-98D1-D0B615928447}" type="pres">
      <dgm:prSet presAssocID="{EC249F80-63A9-4D71-924D-677B16F183AD}" presName="sp" presStyleCnt="0"/>
      <dgm:spPr/>
    </dgm:pt>
    <dgm:pt modelId="{29E58AF9-955E-4960-97C1-3652A78113D2}" type="pres">
      <dgm:prSet presAssocID="{26CA1BEA-F2A5-4DCB-8114-5689750B60A8}" presName="arrowAndChildren" presStyleCnt="0"/>
      <dgm:spPr/>
    </dgm:pt>
    <dgm:pt modelId="{1AE545EC-4797-4C66-AC4E-6120E624377F}" type="pres">
      <dgm:prSet presAssocID="{26CA1BEA-F2A5-4DCB-8114-5689750B60A8}" presName="parentTextArrow" presStyleLbl="node1" presStyleIdx="4" presStyleCnt="6"/>
      <dgm:spPr/>
      <dgm:t>
        <a:bodyPr/>
        <a:lstStyle/>
        <a:p>
          <a:endParaRPr lang="es-MX"/>
        </a:p>
      </dgm:t>
    </dgm:pt>
    <dgm:pt modelId="{92EF4D2E-38F0-44BE-9080-4C0903E71EF7}" type="pres">
      <dgm:prSet presAssocID="{69B1E7CD-C7C1-4079-AB9D-DFADD0429226}" presName="sp" presStyleCnt="0"/>
      <dgm:spPr/>
    </dgm:pt>
    <dgm:pt modelId="{5468B5AB-2B9A-48C0-BEB2-4FE7DB51DF64}" type="pres">
      <dgm:prSet presAssocID="{CD3A0F25-B46A-4324-B691-2B26BD8E47BC}" presName="arrowAndChildren" presStyleCnt="0"/>
      <dgm:spPr/>
    </dgm:pt>
    <dgm:pt modelId="{B2C84BBA-F749-45E3-BD3C-62DED4A0E5B8}" type="pres">
      <dgm:prSet presAssocID="{CD3A0F25-B46A-4324-B691-2B26BD8E47BC}" presName="parentTextArrow" presStyleLbl="node1" presStyleIdx="5" presStyleCnt="6" custLinFactNeighborX="-2531" custLinFactNeighborY="-265"/>
      <dgm:spPr/>
      <dgm:t>
        <a:bodyPr/>
        <a:lstStyle/>
        <a:p>
          <a:endParaRPr lang="es-MX"/>
        </a:p>
      </dgm:t>
    </dgm:pt>
  </dgm:ptLst>
  <dgm:cxnLst>
    <dgm:cxn modelId="{CBAA47E4-CDA9-42FD-A49E-DDD130DE014E}" srcId="{05E8B03D-DBC1-48A8-985A-8725A9B4F3CF}" destId="{B04C5A86-83AE-49F6-97D9-3D22C702C0D7}" srcOrd="2" destOrd="0" parTransId="{2CF52895-3ED0-4F5D-A935-B5541533586B}" sibTransId="{2DF5DD38-F5AB-4FF7-8C94-DB16BC650974}"/>
    <dgm:cxn modelId="{262A863E-BA7C-42B3-922E-09BD2FECB7C8}" type="presOf" srcId="{DC078AC5-BE69-4D66-A0CF-45D6666738AE}" destId="{3DC0F37F-22C0-4A10-B733-CB2C806BCB84}" srcOrd="0" destOrd="0" presId="urn:microsoft.com/office/officeart/2005/8/layout/process4"/>
    <dgm:cxn modelId="{64C3BC64-6724-4B58-8E60-882A8F36E795}" type="presOf" srcId="{0AC4E364-D530-492F-A658-26A93AE51E48}" destId="{6005117A-1C44-4BFE-A6D2-764B38202B65}" srcOrd="0" destOrd="0" presId="urn:microsoft.com/office/officeart/2005/8/layout/process4"/>
    <dgm:cxn modelId="{5CEC1D47-88A6-4773-A543-B0E2AC4D4957}" srcId="{05E8B03D-DBC1-48A8-985A-8725A9B4F3CF}" destId="{0AC4E364-D530-492F-A658-26A93AE51E48}" srcOrd="3" destOrd="0" parTransId="{44143D7A-6AA6-4DC8-A90F-379D32139921}" sibTransId="{0AE6B6E1-BA46-402B-BD83-676810946286}"/>
    <dgm:cxn modelId="{0F09D5DD-CB2B-44A5-AD76-6F06EAC055B7}" srcId="{05E8B03D-DBC1-48A8-985A-8725A9B4F3CF}" destId="{DC078AC5-BE69-4D66-A0CF-45D6666738AE}" srcOrd="4" destOrd="0" parTransId="{BEFC6BD3-6E2F-41BC-B7FE-9F1B8615025D}" sibTransId="{911F3B12-F036-4D8A-8A6E-81C4BD3E4FAD}"/>
    <dgm:cxn modelId="{1A27F655-088E-4B63-962E-91936FF643BE}" srcId="{05E8B03D-DBC1-48A8-985A-8725A9B4F3CF}" destId="{CC0B6720-7CE4-486A-B8CB-82A6DC0DE49C}" srcOrd="5" destOrd="0" parTransId="{DD3D1E58-3AE4-4523-B50B-B80B74F2F07C}" sibTransId="{34198E61-18B5-4B87-96C3-9B22639152B3}"/>
    <dgm:cxn modelId="{6472237F-F11A-498F-A76E-167B0F71D188}" type="presOf" srcId="{05E8B03D-DBC1-48A8-985A-8725A9B4F3CF}" destId="{AA57A6C5-54C3-4660-BA8A-E8EA7AEA6828}" srcOrd="0" destOrd="0" presId="urn:microsoft.com/office/officeart/2005/8/layout/process4"/>
    <dgm:cxn modelId="{CDCC89AB-6B93-4A31-AEA9-2103F73FF78F}" type="presOf" srcId="{CD3A0F25-B46A-4324-B691-2B26BD8E47BC}" destId="{B2C84BBA-F749-45E3-BD3C-62DED4A0E5B8}" srcOrd="0" destOrd="0" presId="urn:microsoft.com/office/officeart/2005/8/layout/process4"/>
    <dgm:cxn modelId="{A1AF1433-4E13-40A2-884F-4871E7C1B068}" type="presOf" srcId="{B04C5A86-83AE-49F6-97D9-3D22C702C0D7}" destId="{DE64DE57-9C25-4079-87C4-54E9207E77D8}" srcOrd="0" destOrd="0" presId="urn:microsoft.com/office/officeart/2005/8/layout/process4"/>
    <dgm:cxn modelId="{40AE74F5-4ADB-4840-B955-ED9B2C8118A3}" srcId="{05E8B03D-DBC1-48A8-985A-8725A9B4F3CF}" destId="{CD3A0F25-B46A-4324-B691-2B26BD8E47BC}" srcOrd="0" destOrd="0" parTransId="{6786B412-23FB-4484-AE88-58237103EA4D}" sibTransId="{69B1E7CD-C7C1-4079-AB9D-DFADD0429226}"/>
    <dgm:cxn modelId="{A4205ABE-0027-4456-896C-6BFA0A792E55}" srcId="{05E8B03D-DBC1-48A8-985A-8725A9B4F3CF}" destId="{26CA1BEA-F2A5-4DCB-8114-5689750B60A8}" srcOrd="1" destOrd="0" parTransId="{1F389587-3065-40FE-B412-512DA36660B0}" sibTransId="{EC249F80-63A9-4D71-924D-677B16F183AD}"/>
    <dgm:cxn modelId="{6BC4D948-07ED-4E41-AE45-DFF969106F6F}" type="presOf" srcId="{26CA1BEA-F2A5-4DCB-8114-5689750B60A8}" destId="{1AE545EC-4797-4C66-AC4E-6120E624377F}" srcOrd="0" destOrd="0" presId="urn:microsoft.com/office/officeart/2005/8/layout/process4"/>
    <dgm:cxn modelId="{26693AA9-73B4-4A23-8C8B-9EEA45B22594}" type="presOf" srcId="{CC0B6720-7CE4-486A-B8CB-82A6DC0DE49C}" destId="{94B4EB47-686F-4D61-B4B5-474274ECB716}" srcOrd="0" destOrd="0" presId="urn:microsoft.com/office/officeart/2005/8/layout/process4"/>
    <dgm:cxn modelId="{BB2ED8FD-D777-43CE-9A25-71DA586E4D0C}" type="presParOf" srcId="{AA57A6C5-54C3-4660-BA8A-E8EA7AEA6828}" destId="{00101808-B6A6-4715-AF61-A28FB1BAF3B0}" srcOrd="0" destOrd="0" presId="urn:microsoft.com/office/officeart/2005/8/layout/process4"/>
    <dgm:cxn modelId="{8E54DC5C-32B4-47A2-A4D6-8BAE3F70C77A}" type="presParOf" srcId="{00101808-B6A6-4715-AF61-A28FB1BAF3B0}" destId="{94B4EB47-686F-4D61-B4B5-474274ECB716}" srcOrd="0" destOrd="0" presId="urn:microsoft.com/office/officeart/2005/8/layout/process4"/>
    <dgm:cxn modelId="{D430878A-2448-409E-8F98-6A4AF6A85989}" type="presParOf" srcId="{AA57A6C5-54C3-4660-BA8A-E8EA7AEA6828}" destId="{A178A818-10DD-4767-A1CF-A472C171EF05}" srcOrd="1" destOrd="0" presId="urn:microsoft.com/office/officeart/2005/8/layout/process4"/>
    <dgm:cxn modelId="{4A0FEA3F-D1C9-4DA0-9B9A-9148233E4B38}" type="presParOf" srcId="{AA57A6C5-54C3-4660-BA8A-E8EA7AEA6828}" destId="{AA90EA38-E9B0-4690-8046-75BECB0F87C2}" srcOrd="2" destOrd="0" presId="urn:microsoft.com/office/officeart/2005/8/layout/process4"/>
    <dgm:cxn modelId="{DCDF848F-A1B0-430F-B86F-D58C845B6AD7}" type="presParOf" srcId="{AA90EA38-E9B0-4690-8046-75BECB0F87C2}" destId="{3DC0F37F-22C0-4A10-B733-CB2C806BCB84}" srcOrd="0" destOrd="0" presId="urn:microsoft.com/office/officeart/2005/8/layout/process4"/>
    <dgm:cxn modelId="{5FE02054-6E27-46F2-873D-778ADD9B348F}" type="presParOf" srcId="{AA57A6C5-54C3-4660-BA8A-E8EA7AEA6828}" destId="{0C5BC9C3-5F17-4132-914C-3741CBAD0590}" srcOrd="3" destOrd="0" presId="urn:microsoft.com/office/officeart/2005/8/layout/process4"/>
    <dgm:cxn modelId="{DD9EFC24-7474-4668-9FDC-48BCCE97EECB}" type="presParOf" srcId="{AA57A6C5-54C3-4660-BA8A-E8EA7AEA6828}" destId="{8BC3CEED-F6C4-4AB1-A986-AC99C6C8527B}" srcOrd="4" destOrd="0" presId="urn:microsoft.com/office/officeart/2005/8/layout/process4"/>
    <dgm:cxn modelId="{1D34200B-7366-4DAC-957E-A21F90A05856}" type="presParOf" srcId="{8BC3CEED-F6C4-4AB1-A986-AC99C6C8527B}" destId="{6005117A-1C44-4BFE-A6D2-764B38202B65}" srcOrd="0" destOrd="0" presId="urn:microsoft.com/office/officeart/2005/8/layout/process4"/>
    <dgm:cxn modelId="{42473192-F548-4009-B828-325F5311E5EE}" type="presParOf" srcId="{AA57A6C5-54C3-4660-BA8A-E8EA7AEA6828}" destId="{6D6B7C3F-A8DF-4F61-9CB5-5C7EF2F3B9BC}" srcOrd="5" destOrd="0" presId="urn:microsoft.com/office/officeart/2005/8/layout/process4"/>
    <dgm:cxn modelId="{662EA587-8E75-4790-B51F-EC6230B4FE60}" type="presParOf" srcId="{AA57A6C5-54C3-4660-BA8A-E8EA7AEA6828}" destId="{38C0813F-B20C-4B95-B098-2858EA35426E}" srcOrd="6" destOrd="0" presId="urn:microsoft.com/office/officeart/2005/8/layout/process4"/>
    <dgm:cxn modelId="{16D19803-42B2-49CD-B194-2F44FAD92DAC}" type="presParOf" srcId="{38C0813F-B20C-4B95-B098-2858EA35426E}" destId="{DE64DE57-9C25-4079-87C4-54E9207E77D8}" srcOrd="0" destOrd="0" presId="urn:microsoft.com/office/officeart/2005/8/layout/process4"/>
    <dgm:cxn modelId="{ABD3901D-B3F7-46B5-AD37-FBC122B64194}" type="presParOf" srcId="{AA57A6C5-54C3-4660-BA8A-E8EA7AEA6828}" destId="{C6B4C763-AF20-49C4-98D1-D0B615928447}" srcOrd="7" destOrd="0" presId="urn:microsoft.com/office/officeart/2005/8/layout/process4"/>
    <dgm:cxn modelId="{DB0C2C7A-1B46-433F-B093-441532BC57EC}" type="presParOf" srcId="{AA57A6C5-54C3-4660-BA8A-E8EA7AEA6828}" destId="{29E58AF9-955E-4960-97C1-3652A78113D2}" srcOrd="8" destOrd="0" presId="urn:microsoft.com/office/officeart/2005/8/layout/process4"/>
    <dgm:cxn modelId="{6C03CFF8-0884-4916-8245-1D977B7EC953}" type="presParOf" srcId="{29E58AF9-955E-4960-97C1-3652A78113D2}" destId="{1AE545EC-4797-4C66-AC4E-6120E624377F}" srcOrd="0" destOrd="0" presId="urn:microsoft.com/office/officeart/2005/8/layout/process4"/>
    <dgm:cxn modelId="{99348622-545F-4E7A-A7A8-A53125DFEBC2}" type="presParOf" srcId="{AA57A6C5-54C3-4660-BA8A-E8EA7AEA6828}" destId="{92EF4D2E-38F0-44BE-9080-4C0903E71EF7}" srcOrd="9" destOrd="0" presId="urn:microsoft.com/office/officeart/2005/8/layout/process4"/>
    <dgm:cxn modelId="{393FFF4E-BD63-415E-A30A-39273DC6D74F}" type="presParOf" srcId="{AA57A6C5-54C3-4660-BA8A-E8EA7AEA6828}" destId="{5468B5AB-2B9A-48C0-BEB2-4FE7DB51DF64}" srcOrd="10" destOrd="0" presId="urn:microsoft.com/office/officeart/2005/8/layout/process4"/>
    <dgm:cxn modelId="{17B2052E-0B94-4428-A244-E91C46F2275C}" type="presParOf" srcId="{5468B5AB-2B9A-48C0-BEB2-4FE7DB51DF64}" destId="{B2C84BBA-F749-45E3-BD3C-62DED4A0E5B8}" srcOrd="0"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5E8B03D-DBC1-48A8-985A-8725A9B4F3CF}" type="doc">
      <dgm:prSet loTypeId="urn:microsoft.com/office/officeart/2005/8/layout/process4" loCatId="process" qsTypeId="urn:microsoft.com/office/officeart/2005/8/quickstyle/simple1" qsCatId="simple" csTypeId="urn:microsoft.com/office/officeart/2005/8/colors/accent2_1" csCatId="accent2" phldr="1"/>
      <dgm:spPr/>
      <dgm:t>
        <a:bodyPr/>
        <a:lstStyle/>
        <a:p>
          <a:endParaRPr lang="es-MX"/>
        </a:p>
      </dgm:t>
    </dgm:pt>
    <dgm:pt modelId="{CD3A0F25-B46A-4324-B691-2B26BD8E47BC}">
      <dgm:prSet phldrT="[Texto]"/>
      <dgm:spPr/>
      <dgm:t>
        <a:bodyPr/>
        <a:lstStyle/>
        <a:p>
          <a:r>
            <a:rPr lang="es-EC" dirty="0" smtClean="0"/>
            <a:t>Captura de la imagen</a:t>
          </a:r>
          <a:endParaRPr lang="es-MX" dirty="0"/>
        </a:p>
      </dgm:t>
    </dgm:pt>
    <dgm:pt modelId="{6786B412-23FB-4484-AE88-58237103EA4D}" type="parTrans" cxnId="{40AE74F5-4ADB-4840-B955-ED9B2C8118A3}">
      <dgm:prSet/>
      <dgm:spPr/>
      <dgm:t>
        <a:bodyPr/>
        <a:lstStyle/>
        <a:p>
          <a:endParaRPr lang="es-MX"/>
        </a:p>
      </dgm:t>
    </dgm:pt>
    <dgm:pt modelId="{69B1E7CD-C7C1-4079-AB9D-DFADD0429226}" type="sibTrans" cxnId="{40AE74F5-4ADB-4840-B955-ED9B2C8118A3}">
      <dgm:prSet/>
      <dgm:spPr/>
      <dgm:t>
        <a:bodyPr/>
        <a:lstStyle/>
        <a:p>
          <a:endParaRPr lang="es-MX"/>
        </a:p>
      </dgm:t>
    </dgm:pt>
    <dgm:pt modelId="{26CA1BEA-F2A5-4DCB-8114-5689750B60A8}">
      <dgm:prSet phldrT="[Texto]"/>
      <dgm:spPr/>
      <dgm:t>
        <a:bodyPr/>
        <a:lstStyle/>
        <a:p>
          <a:r>
            <a:rPr lang="es-EC" dirty="0" smtClean="0"/>
            <a:t>Pre-procesamiento</a:t>
          </a:r>
          <a:endParaRPr lang="es-MX" dirty="0"/>
        </a:p>
      </dgm:t>
    </dgm:pt>
    <dgm:pt modelId="{1F389587-3065-40FE-B412-512DA36660B0}" type="parTrans" cxnId="{A4205ABE-0027-4456-896C-6BFA0A792E55}">
      <dgm:prSet/>
      <dgm:spPr/>
      <dgm:t>
        <a:bodyPr/>
        <a:lstStyle/>
        <a:p>
          <a:endParaRPr lang="es-MX"/>
        </a:p>
      </dgm:t>
    </dgm:pt>
    <dgm:pt modelId="{EC249F80-63A9-4D71-924D-677B16F183AD}" type="sibTrans" cxnId="{A4205ABE-0027-4456-896C-6BFA0A792E55}">
      <dgm:prSet/>
      <dgm:spPr/>
      <dgm:t>
        <a:bodyPr/>
        <a:lstStyle/>
        <a:p>
          <a:endParaRPr lang="es-MX"/>
        </a:p>
      </dgm:t>
    </dgm:pt>
    <dgm:pt modelId="{B04C5A86-83AE-49F6-97D9-3D22C702C0D7}">
      <dgm:prSet phldrT="[Texto]"/>
      <dgm:spPr/>
      <dgm:t>
        <a:bodyPr/>
        <a:lstStyle/>
        <a:p>
          <a:r>
            <a:rPr lang="es-EC" dirty="0" smtClean="0"/>
            <a:t>Segmentación</a:t>
          </a:r>
          <a:endParaRPr lang="es-MX" dirty="0"/>
        </a:p>
      </dgm:t>
    </dgm:pt>
    <dgm:pt modelId="{2CF52895-3ED0-4F5D-A935-B5541533586B}" type="parTrans" cxnId="{CBAA47E4-CDA9-42FD-A49E-DDD130DE014E}">
      <dgm:prSet/>
      <dgm:spPr/>
      <dgm:t>
        <a:bodyPr/>
        <a:lstStyle/>
        <a:p>
          <a:endParaRPr lang="es-MX"/>
        </a:p>
      </dgm:t>
    </dgm:pt>
    <dgm:pt modelId="{2DF5DD38-F5AB-4FF7-8C94-DB16BC650974}" type="sibTrans" cxnId="{CBAA47E4-CDA9-42FD-A49E-DDD130DE014E}">
      <dgm:prSet/>
      <dgm:spPr/>
      <dgm:t>
        <a:bodyPr/>
        <a:lstStyle/>
        <a:p>
          <a:endParaRPr lang="es-MX"/>
        </a:p>
      </dgm:t>
    </dgm:pt>
    <dgm:pt modelId="{0AC4E364-D530-492F-A658-26A93AE51E48}">
      <dgm:prSet phldrT="[Texto]"/>
      <dgm:spPr/>
      <dgm:t>
        <a:bodyPr/>
        <a:lstStyle/>
        <a:p>
          <a:r>
            <a:rPr lang="es-EC" dirty="0" smtClean="0"/>
            <a:t>Descripción</a:t>
          </a:r>
          <a:endParaRPr lang="es-MX" dirty="0"/>
        </a:p>
      </dgm:t>
    </dgm:pt>
    <dgm:pt modelId="{44143D7A-6AA6-4DC8-A90F-379D32139921}" type="parTrans" cxnId="{5CEC1D47-88A6-4773-A543-B0E2AC4D4957}">
      <dgm:prSet/>
      <dgm:spPr/>
      <dgm:t>
        <a:bodyPr/>
        <a:lstStyle/>
        <a:p>
          <a:endParaRPr lang="es-MX"/>
        </a:p>
      </dgm:t>
    </dgm:pt>
    <dgm:pt modelId="{0AE6B6E1-BA46-402B-BD83-676810946286}" type="sibTrans" cxnId="{5CEC1D47-88A6-4773-A543-B0E2AC4D4957}">
      <dgm:prSet/>
      <dgm:spPr/>
      <dgm:t>
        <a:bodyPr/>
        <a:lstStyle/>
        <a:p>
          <a:endParaRPr lang="es-MX"/>
        </a:p>
      </dgm:t>
    </dgm:pt>
    <dgm:pt modelId="{DC078AC5-BE69-4D66-A0CF-45D6666738AE}">
      <dgm:prSet phldrT="[Texto]"/>
      <dgm:spPr>
        <a:ln>
          <a:noFill/>
        </a:ln>
      </dgm:spPr>
      <dgm:t>
        <a:bodyPr/>
        <a:lstStyle/>
        <a:p>
          <a:r>
            <a:rPr lang="es-EC" dirty="0" smtClean="0">
              <a:solidFill>
                <a:schemeClr val="bg1"/>
              </a:solidFill>
            </a:rPr>
            <a:t>Reconocimiento</a:t>
          </a:r>
          <a:endParaRPr lang="es-MX" dirty="0">
            <a:solidFill>
              <a:schemeClr val="bg1"/>
            </a:solidFill>
          </a:endParaRPr>
        </a:p>
      </dgm:t>
    </dgm:pt>
    <dgm:pt modelId="{BEFC6BD3-6E2F-41BC-B7FE-9F1B8615025D}" type="parTrans" cxnId="{0F09D5DD-CB2B-44A5-AD76-6F06EAC055B7}">
      <dgm:prSet/>
      <dgm:spPr/>
      <dgm:t>
        <a:bodyPr/>
        <a:lstStyle/>
        <a:p>
          <a:endParaRPr lang="es-MX"/>
        </a:p>
      </dgm:t>
    </dgm:pt>
    <dgm:pt modelId="{911F3B12-F036-4D8A-8A6E-81C4BD3E4FAD}" type="sibTrans" cxnId="{0F09D5DD-CB2B-44A5-AD76-6F06EAC055B7}">
      <dgm:prSet/>
      <dgm:spPr/>
      <dgm:t>
        <a:bodyPr/>
        <a:lstStyle/>
        <a:p>
          <a:endParaRPr lang="es-MX"/>
        </a:p>
      </dgm:t>
    </dgm:pt>
    <dgm:pt modelId="{CC0B6720-7CE4-486A-B8CB-82A6DC0DE49C}">
      <dgm:prSet phldrT="[Texto]"/>
      <dgm:spPr>
        <a:ln>
          <a:noFill/>
        </a:ln>
      </dgm:spPr>
      <dgm:t>
        <a:bodyPr/>
        <a:lstStyle/>
        <a:p>
          <a:r>
            <a:rPr lang="es-EC" dirty="0" smtClean="0">
              <a:solidFill>
                <a:schemeClr val="bg1"/>
              </a:solidFill>
            </a:rPr>
            <a:t>Interpretación</a:t>
          </a:r>
          <a:endParaRPr lang="es-MX" dirty="0">
            <a:solidFill>
              <a:schemeClr val="bg1"/>
            </a:solidFill>
          </a:endParaRPr>
        </a:p>
      </dgm:t>
    </dgm:pt>
    <dgm:pt modelId="{DD3D1E58-3AE4-4523-B50B-B80B74F2F07C}" type="parTrans" cxnId="{1A27F655-088E-4B63-962E-91936FF643BE}">
      <dgm:prSet/>
      <dgm:spPr/>
      <dgm:t>
        <a:bodyPr/>
        <a:lstStyle/>
        <a:p>
          <a:endParaRPr lang="es-MX"/>
        </a:p>
      </dgm:t>
    </dgm:pt>
    <dgm:pt modelId="{34198E61-18B5-4B87-96C3-9B22639152B3}" type="sibTrans" cxnId="{1A27F655-088E-4B63-962E-91936FF643BE}">
      <dgm:prSet/>
      <dgm:spPr/>
      <dgm:t>
        <a:bodyPr/>
        <a:lstStyle/>
        <a:p>
          <a:endParaRPr lang="es-MX"/>
        </a:p>
      </dgm:t>
    </dgm:pt>
    <dgm:pt modelId="{AA57A6C5-54C3-4660-BA8A-E8EA7AEA6828}" type="pres">
      <dgm:prSet presAssocID="{05E8B03D-DBC1-48A8-985A-8725A9B4F3CF}" presName="Name0" presStyleCnt="0">
        <dgm:presLayoutVars>
          <dgm:dir/>
          <dgm:animLvl val="lvl"/>
          <dgm:resizeHandles val="exact"/>
        </dgm:presLayoutVars>
      </dgm:prSet>
      <dgm:spPr/>
      <dgm:t>
        <a:bodyPr/>
        <a:lstStyle/>
        <a:p>
          <a:endParaRPr lang="es-MX"/>
        </a:p>
      </dgm:t>
    </dgm:pt>
    <dgm:pt modelId="{00101808-B6A6-4715-AF61-A28FB1BAF3B0}" type="pres">
      <dgm:prSet presAssocID="{CC0B6720-7CE4-486A-B8CB-82A6DC0DE49C}" presName="boxAndChildren" presStyleCnt="0"/>
      <dgm:spPr/>
    </dgm:pt>
    <dgm:pt modelId="{94B4EB47-686F-4D61-B4B5-474274ECB716}" type="pres">
      <dgm:prSet presAssocID="{CC0B6720-7CE4-486A-B8CB-82A6DC0DE49C}" presName="parentTextBox" presStyleLbl="node1" presStyleIdx="0" presStyleCnt="6"/>
      <dgm:spPr/>
      <dgm:t>
        <a:bodyPr/>
        <a:lstStyle/>
        <a:p>
          <a:endParaRPr lang="es-MX"/>
        </a:p>
      </dgm:t>
    </dgm:pt>
    <dgm:pt modelId="{A178A818-10DD-4767-A1CF-A472C171EF05}" type="pres">
      <dgm:prSet presAssocID="{911F3B12-F036-4D8A-8A6E-81C4BD3E4FAD}" presName="sp" presStyleCnt="0"/>
      <dgm:spPr/>
    </dgm:pt>
    <dgm:pt modelId="{AA90EA38-E9B0-4690-8046-75BECB0F87C2}" type="pres">
      <dgm:prSet presAssocID="{DC078AC5-BE69-4D66-A0CF-45D6666738AE}" presName="arrowAndChildren" presStyleCnt="0"/>
      <dgm:spPr/>
    </dgm:pt>
    <dgm:pt modelId="{3DC0F37F-22C0-4A10-B733-CB2C806BCB84}" type="pres">
      <dgm:prSet presAssocID="{DC078AC5-BE69-4D66-A0CF-45D6666738AE}" presName="parentTextArrow" presStyleLbl="node1" presStyleIdx="1" presStyleCnt="6"/>
      <dgm:spPr/>
      <dgm:t>
        <a:bodyPr/>
        <a:lstStyle/>
        <a:p>
          <a:endParaRPr lang="es-MX"/>
        </a:p>
      </dgm:t>
    </dgm:pt>
    <dgm:pt modelId="{0C5BC9C3-5F17-4132-914C-3741CBAD0590}" type="pres">
      <dgm:prSet presAssocID="{0AE6B6E1-BA46-402B-BD83-676810946286}" presName="sp" presStyleCnt="0"/>
      <dgm:spPr/>
    </dgm:pt>
    <dgm:pt modelId="{8BC3CEED-F6C4-4AB1-A986-AC99C6C8527B}" type="pres">
      <dgm:prSet presAssocID="{0AC4E364-D530-492F-A658-26A93AE51E48}" presName="arrowAndChildren" presStyleCnt="0"/>
      <dgm:spPr/>
    </dgm:pt>
    <dgm:pt modelId="{6005117A-1C44-4BFE-A6D2-764B38202B65}" type="pres">
      <dgm:prSet presAssocID="{0AC4E364-D530-492F-A658-26A93AE51E48}" presName="parentTextArrow" presStyleLbl="node1" presStyleIdx="2" presStyleCnt="6"/>
      <dgm:spPr/>
      <dgm:t>
        <a:bodyPr/>
        <a:lstStyle/>
        <a:p>
          <a:endParaRPr lang="es-MX"/>
        </a:p>
      </dgm:t>
    </dgm:pt>
    <dgm:pt modelId="{6D6B7C3F-A8DF-4F61-9CB5-5C7EF2F3B9BC}" type="pres">
      <dgm:prSet presAssocID="{2DF5DD38-F5AB-4FF7-8C94-DB16BC650974}" presName="sp" presStyleCnt="0"/>
      <dgm:spPr/>
    </dgm:pt>
    <dgm:pt modelId="{38C0813F-B20C-4B95-B098-2858EA35426E}" type="pres">
      <dgm:prSet presAssocID="{B04C5A86-83AE-49F6-97D9-3D22C702C0D7}" presName="arrowAndChildren" presStyleCnt="0"/>
      <dgm:spPr/>
    </dgm:pt>
    <dgm:pt modelId="{DE64DE57-9C25-4079-87C4-54E9207E77D8}" type="pres">
      <dgm:prSet presAssocID="{B04C5A86-83AE-49F6-97D9-3D22C702C0D7}" presName="parentTextArrow" presStyleLbl="node1" presStyleIdx="3" presStyleCnt="6"/>
      <dgm:spPr/>
      <dgm:t>
        <a:bodyPr/>
        <a:lstStyle/>
        <a:p>
          <a:endParaRPr lang="es-MX"/>
        </a:p>
      </dgm:t>
    </dgm:pt>
    <dgm:pt modelId="{C6B4C763-AF20-49C4-98D1-D0B615928447}" type="pres">
      <dgm:prSet presAssocID="{EC249F80-63A9-4D71-924D-677B16F183AD}" presName="sp" presStyleCnt="0"/>
      <dgm:spPr/>
    </dgm:pt>
    <dgm:pt modelId="{29E58AF9-955E-4960-97C1-3652A78113D2}" type="pres">
      <dgm:prSet presAssocID="{26CA1BEA-F2A5-4DCB-8114-5689750B60A8}" presName="arrowAndChildren" presStyleCnt="0"/>
      <dgm:spPr/>
    </dgm:pt>
    <dgm:pt modelId="{1AE545EC-4797-4C66-AC4E-6120E624377F}" type="pres">
      <dgm:prSet presAssocID="{26CA1BEA-F2A5-4DCB-8114-5689750B60A8}" presName="parentTextArrow" presStyleLbl="node1" presStyleIdx="4" presStyleCnt="6"/>
      <dgm:spPr/>
      <dgm:t>
        <a:bodyPr/>
        <a:lstStyle/>
        <a:p>
          <a:endParaRPr lang="es-MX"/>
        </a:p>
      </dgm:t>
    </dgm:pt>
    <dgm:pt modelId="{92EF4D2E-38F0-44BE-9080-4C0903E71EF7}" type="pres">
      <dgm:prSet presAssocID="{69B1E7CD-C7C1-4079-AB9D-DFADD0429226}" presName="sp" presStyleCnt="0"/>
      <dgm:spPr/>
    </dgm:pt>
    <dgm:pt modelId="{5468B5AB-2B9A-48C0-BEB2-4FE7DB51DF64}" type="pres">
      <dgm:prSet presAssocID="{CD3A0F25-B46A-4324-B691-2B26BD8E47BC}" presName="arrowAndChildren" presStyleCnt="0"/>
      <dgm:spPr/>
    </dgm:pt>
    <dgm:pt modelId="{B2C84BBA-F749-45E3-BD3C-62DED4A0E5B8}" type="pres">
      <dgm:prSet presAssocID="{CD3A0F25-B46A-4324-B691-2B26BD8E47BC}" presName="parentTextArrow" presStyleLbl="node1" presStyleIdx="5" presStyleCnt="6" custLinFactNeighborX="-2531" custLinFactNeighborY="-265"/>
      <dgm:spPr/>
      <dgm:t>
        <a:bodyPr/>
        <a:lstStyle/>
        <a:p>
          <a:endParaRPr lang="es-MX"/>
        </a:p>
      </dgm:t>
    </dgm:pt>
  </dgm:ptLst>
  <dgm:cxnLst>
    <dgm:cxn modelId="{CBAA47E4-CDA9-42FD-A49E-DDD130DE014E}" srcId="{05E8B03D-DBC1-48A8-985A-8725A9B4F3CF}" destId="{B04C5A86-83AE-49F6-97D9-3D22C702C0D7}" srcOrd="2" destOrd="0" parTransId="{2CF52895-3ED0-4F5D-A935-B5541533586B}" sibTransId="{2DF5DD38-F5AB-4FF7-8C94-DB16BC650974}"/>
    <dgm:cxn modelId="{262A863E-BA7C-42B3-922E-09BD2FECB7C8}" type="presOf" srcId="{DC078AC5-BE69-4D66-A0CF-45D6666738AE}" destId="{3DC0F37F-22C0-4A10-B733-CB2C806BCB84}" srcOrd="0" destOrd="0" presId="urn:microsoft.com/office/officeart/2005/8/layout/process4"/>
    <dgm:cxn modelId="{64C3BC64-6724-4B58-8E60-882A8F36E795}" type="presOf" srcId="{0AC4E364-D530-492F-A658-26A93AE51E48}" destId="{6005117A-1C44-4BFE-A6D2-764B38202B65}" srcOrd="0" destOrd="0" presId="urn:microsoft.com/office/officeart/2005/8/layout/process4"/>
    <dgm:cxn modelId="{5CEC1D47-88A6-4773-A543-B0E2AC4D4957}" srcId="{05E8B03D-DBC1-48A8-985A-8725A9B4F3CF}" destId="{0AC4E364-D530-492F-A658-26A93AE51E48}" srcOrd="3" destOrd="0" parTransId="{44143D7A-6AA6-4DC8-A90F-379D32139921}" sibTransId="{0AE6B6E1-BA46-402B-BD83-676810946286}"/>
    <dgm:cxn modelId="{0F09D5DD-CB2B-44A5-AD76-6F06EAC055B7}" srcId="{05E8B03D-DBC1-48A8-985A-8725A9B4F3CF}" destId="{DC078AC5-BE69-4D66-A0CF-45D6666738AE}" srcOrd="4" destOrd="0" parTransId="{BEFC6BD3-6E2F-41BC-B7FE-9F1B8615025D}" sibTransId="{911F3B12-F036-4D8A-8A6E-81C4BD3E4FAD}"/>
    <dgm:cxn modelId="{1A27F655-088E-4B63-962E-91936FF643BE}" srcId="{05E8B03D-DBC1-48A8-985A-8725A9B4F3CF}" destId="{CC0B6720-7CE4-486A-B8CB-82A6DC0DE49C}" srcOrd="5" destOrd="0" parTransId="{DD3D1E58-3AE4-4523-B50B-B80B74F2F07C}" sibTransId="{34198E61-18B5-4B87-96C3-9B22639152B3}"/>
    <dgm:cxn modelId="{6472237F-F11A-498F-A76E-167B0F71D188}" type="presOf" srcId="{05E8B03D-DBC1-48A8-985A-8725A9B4F3CF}" destId="{AA57A6C5-54C3-4660-BA8A-E8EA7AEA6828}" srcOrd="0" destOrd="0" presId="urn:microsoft.com/office/officeart/2005/8/layout/process4"/>
    <dgm:cxn modelId="{CDCC89AB-6B93-4A31-AEA9-2103F73FF78F}" type="presOf" srcId="{CD3A0F25-B46A-4324-B691-2B26BD8E47BC}" destId="{B2C84BBA-F749-45E3-BD3C-62DED4A0E5B8}" srcOrd="0" destOrd="0" presId="urn:microsoft.com/office/officeart/2005/8/layout/process4"/>
    <dgm:cxn modelId="{A1AF1433-4E13-40A2-884F-4871E7C1B068}" type="presOf" srcId="{B04C5A86-83AE-49F6-97D9-3D22C702C0D7}" destId="{DE64DE57-9C25-4079-87C4-54E9207E77D8}" srcOrd="0" destOrd="0" presId="urn:microsoft.com/office/officeart/2005/8/layout/process4"/>
    <dgm:cxn modelId="{40AE74F5-4ADB-4840-B955-ED9B2C8118A3}" srcId="{05E8B03D-DBC1-48A8-985A-8725A9B4F3CF}" destId="{CD3A0F25-B46A-4324-B691-2B26BD8E47BC}" srcOrd="0" destOrd="0" parTransId="{6786B412-23FB-4484-AE88-58237103EA4D}" sibTransId="{69B1E7CD-C7C1-4079-AB9D-DFADD0429226}"/>
    <dgm:cxn modelId="{A4205ABE-0027-4456-896C-6BFA0A792E55}" srcId="{05E8B03D-DBC1-48A8-985A-8725A9B4F3CF}" destId="{26CA1BEA-F2A5-4DCB-8114-5689750B60A8}" srcOrd="1" destOrd="0" parTransId="{1F389587-3065-40FE-B412-512DA36660B0}" sibTransId="{EC249F80-63A9-4D71-924D-677B16F183AD}"/>
    <dgm:cxn modelId="{6BC4D948-07ED-4E41-AE45-DFF969106F6F}" type="presOf" srcId="{26CA1BEA-F2A5-4DCB-8114-5689750B60A8}" destId="{1AE545EC-4797-4C66-AC4E-6120E624377F}" srcOrd="0" destOrd="0" presId="urn:microsoft.com/office/officeart/2005/8/layout/process4"/>
    <dgm:cxn modelId="{26693AA9-73B4-4A23-8C8B-9EEA45B22594}" type="presOf" srcId="{CC0B6720-7CE4-486A-B8CB-82A6DC0DE49C}" destId="{94B4EB47-686F-4D61-B4B5-474274ECB716}" srcOrd="0" destOrd="0" presId="urn:microsoft.com/office/officeart/2005/8/layout/process4"/>
    <dgm:cxn modelId="{BB2ED8FD-D777-43CE-9A25-71DA586E4D0C}" type="presParOf" srcId="{AA57A6C5-54C3-4660-BA8A-E8EA7AEA6828}" destId="{00101808-B6A6-4715-AF61-A28FB1BAF3B0}" srcOrd="0" destOrd="0" presId="urn:microsoft.com/office/officeart/2005/8/layout/process4"/>
    <dgm:cxn modelId="{8E54DC5C-32B4-47A2-A4D6-8BAE3F70C77A}" type="presParOf" srcId="{00101808-B6A6-4715-AF61-A28FB1BAF3B0}" destId="{94B4EB47-686F-4D61-B4B5-474274ECB716}" srcOrd="0" destOrd="0" presId="urn:microsoft.com/office/officeart/2005/8/layout/process4"/>
    <dgm:cxn modelId="{D430878A-2448-409E-8F98-6A4AF6A85989}" type="presParOf" srcId="{AA57A6C5-54C3-4660-BA8A-E8EA7AEA6828}" destId="{A178A818-10DD-4767-A1CF-A472C171EF05}" srcOrd="1" destOrd="0" presId="urn:microsoft.com/office/officeart/2005/8/layout/process4"/>
    <dgm:cxn modelId="{4A0FEA3F-D1C9-4DA0-9B9A-9148233E4B38}" type="presParOf" srcId="{AA57A6C5-54C3-4660-BA8A-E8EA7AEA6828}" destId="{AA90EA38-E9B0-4690-8046-75BECB0F87C2}" srcOrd="2" destOrd="0" presId="urn:microsoft.com/office/officeart/2005/8/layout/process4"/>
    <dgm:cxn modelId="{DCDF848F-A1B0-430F-B86F-D58C845B6AD7}" type="presParOf" srcId="{AA90EA38-E9B0-4690-8046-75BECB0F87C2}" destId="{3DC0F37F-22C0-4A10-B733-CB2C806BCB84}" srcOrd="0" destOrd="0" presId="urn:microsoft.com/office/officeart/2005/8/layout/process4"/>
    <dgm:cxn modelId="{5FE02054-6E27-46F2-873D-778ADD9B348F}" type="presParOf" srcId="{AA57A6C5-54C3-4660-BA8A-E8EA7AEA6828}" destId="{0C5BC9C3-5F17-4132-914C-3741CBAD0590}" srcOrd="3" destOrd="0" presId="urn:microsoft.com/office/officeart/2005/8/layout/process4"/>
    <dgm:cxn modelId="{DD9EFC24-7474-4668-9FDC-48BCCE97EECB}" type="presParOf" srcId="{AA57A6C5-54C3-4660-BA8A-E8EA7AEA6828}" destId="{8BC3CEED-F6C4-4AB1-A986-AC99C6C8527B}" srcOrd="4" destOrd="0" presId="urn:microsoft.com/office/officeart/2005/8/layout/process4"/>
    <dgm:cxn modelId="{1D34200B-7366-4DAC-957E-A21F90A05856}" type="presParOf" srcId="{8BC3CEED-F6C4-4AB1-A986-AC99C6C8527B}" destId="{6005117A-1C44-4BFE-A6D2-764B38202B65}" srcOrd="0" destOrd="0" presId="urn:microsoft.com/office/officeart/2005/8/layout/process4"/>
    <dgm:cxn modelId="{42473192-F548-4009-B828-325F5311E5EE}" type="presParOf" srcId="{AA57A6C5-54C3-4660-BA8A-E8EA7AEA6828}" destId="{6D6B7C3F-A8DF-4F61-9CB5-5C7EF2F3B9BC}" srcOrd="5" destOrd="0" presId="urn:microsoft.com/office/officeart/2005/8/layout/process4"/>
    <dgm:cxn modelId="{662EA587-8E75-4790-B51F-EC6230B4FE60}" type="presParOf" srcId="{AA57A6C5-54C3-4660-BA8A-E8EA7AEA6828}" destId="{38C0813F-B20C-4B95-B098-2858EA35426E}" srcOrd="6" destOrd="0" presId="urn:microsoft.com/office/officeart/2005/8/layout/process4"/>
    <dgm:cxn modelId="{16D19803-42B2-49CD-B194-2F44FAD92DAC}" type="presParOf" srcId="{38C0813F-B20C-4B95-B098-2858EA35426E}" destId="{DE64DE57-9C25-4079-87C4-54E9207E77D8}" srcOrd="0" destOrd="0" presId="urn:microsoft.com/office/officeart/2005/8/layout/process4"/>
    <dgm:cxn modelId="{ABD3901D-B3F7-46B5-AD37-FBC122B64194}" type="presParOf" srcId="{AA57A6C5-54C3-4660-BA8A-E8EA7AEA6828}" destId="{C6B4C763-AF20-49C4-98D1-D0B615928447}" srcOrd="7" destOrd="0" presId="urn:microsoft.com/office/officeart/2005/8/layout/process4"/>
    <dgm:cxn modelId="{DB0C2C7A-1B46-433F-B093-441532BC57EC}" type="presParOf" srcId="{AA57A6C5-54C3-4660-BA8A-E8EA7AEA6828}" destId="{29E58AF9-955E-4960-97C1-3652A78113D2}" srcOrd="8" destOrd="0" presId="urn:microsoft.com/office/officeart/2005/8/layout/process4"/>
    <dgm:cxn modelId="{6C03CFF8-0884-4916-8245-1D977B7EC953}" type="presParOf" srcId="{29E58AF9-955E-4960-97C1-3652A78113D2}" destId="{1AE545EC-4797-4C66-AC4E-6120E624377F}" srcOrd="0" destOrd="0" presId="urn:microsoft.com/office/officeart/2005/8/layout/process4"/>
    <dgm:cxn modelId="{99348622-545F-4E7A-A7A8-A53125DFEBC2}" type="presParOf" srcId="{AA57A6C5-54C3-4660-BA8A-E8EA7AEA6828}" destId="{92EF4D2E-38F0-44BE-9080-4C0903E71EF7}" srcOrd="9" destOrd="0" presId="urn:microsoft.com/office/officeart/2005/8/layout/process4"/>
    <dgm:cxn modelId="{393FFF4E-BD63-415E-A30A-39273DC6D74F}" type="presParOf" srcId="{AA57A6C5-54C3-4660-BA8A-E8EA7AEA6828}" destId="{5468B5AB-2B9A-48C0-BEB2-4FE7DB51DF64}" srcOrd="10" destOrd="0" presId="urn:microsoft.com/office/officeart/2005/8/layout/process4"/>
    <dgm:cxn modelId="{17B2052E-0B94-4428-A244-E91C46F2275C}" type="presParOf" srcId="{5468B5AB-2B9A-48C0-BEB2-4FE7DB51DF64}" destId="{B2C84BBA-F749-45E3-BD3C-62DED4A0E5B8}" srcOrd="0"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E289F0-8D79-4421-A033-7737D444E0DD}" type="doc">
      <dgm:prSet loTypeId="urn:microsoft.com/office/officeart/2008/layout/NameandTitleOrganizationalChart" loCatId="hierarchy" qsTypeId="urn:microsoft.com/office/officeart/2005/8/quickstyle/simple1" qsCatId="simple" csTypeId="urn:microsoft.com/office/officeart/2005/8/colors/accent2_1" csCatId="accent2" phldr="1"/>
      <dgm:spPr/>
      <dgm:t>
        <a:bodyPr/>
        <a:lstStyle/>
        <a:p>
          <a:endParaRPr lang="es-MX"/>
        </a:p>
      </dgm:t>
    </dgm:pt>
    <dgm:pt modelId="{121744A1-A352-482A-8B58-1230139BD8FE}">
      <dgm:prSet phldrT="[Texto]"/>
      <dgm:spPr>
        <a:solidFill>
          <a:schemeClr val="bg1"/>
        </a:solidFill>
      </dgm:spPr>
      <dgm:t>
        <a:bodyPr/>
        <a:lstStyle/>
        <a:p>
          <a:r>
            <a:rPr lang="es-EC" dirty="0" smtClean="0"/>
            <a:t>Retinopatía Diabética</a:t>
          </a:r>
          <a:endParaRPr lang="es-MX" dirty="0"/>
        </a:p>
      </dgm:t>
    </dgm:pt>
    <dgm:pt modelId="{92E7BBA2-E231-4975-BB14-EFD9AC2919E7}" type="parTrans" cxnId="{3294B429-E144-4B9A-AE1F-8DB712245460}">
      <dgm:prSet/>
      <dgm:spPr/>
      <dgm:t>
        <a:bodyPr/>
        <a:lstStyle/>
        <a:p>
          <a:endParaRPr lang="es-MX"/>
        </a:p>
      </dgm:t>
    </dgm:pt>
    <dgm:pt modelId="{F34ACAB9-FC81-4CEE-B4E9-5D99A732C6C5}" type="sibTrans" cxnId="{3294B429-E144-4B9A-AE1F-8DB712245460}">
      <dgm:prSet/>
      <dgm:spPr/>
      <dgm:t>
        <a:bodyPr/>
        <a:lstStyle/>
        <a:p>
          <a:r>
            <a:rPr lang="es-MX" dirty="0" smtClean="0"/>
            <a:t>Patología</a:t>
          </a:r>
          <a:endParaRPr lang="es-MX" dirty="0"/>
        </a:p>
      </dgm:t>
    </dgm:pt>
    <dgm:pt modelId="{74A76E14-7120-48CA-81D6-214AF35CE37D}">
      <dgm:prSet phldrT="[Texto]"/>
      <dgm:spPr>
        <a:solidFill>
          <a:schemeClr val="bg1"/>
        </a:solidFill>
      </dgm:spPr>
      <dgm:t>
        <a:bodyPr/>
        <a:lstStyle/>
        <a:p>
          <a:r>
            <a:rPr lang="es-EC" dirty="0" smtClean="0"/>
            <a:t>No Proliferativa (RDNP) </a:t>
          </a:r>
          <a:endParaRPr lang="es-MX" dirty="0"/>
        </a:p>
      </dgm:t>
    </dgm:pt>
    <dgm:pt modelId="{85999C94-89EC-4DDE-A35A-8C82A572575A}" type="parTrans" cxnId="{3AAFC818-DBF9-4EBE-8358-D18AF01EB418}">
      <dgm:prSet/>
      <dgm:spPr/>
      <dgm:t>
        <a:bodyPr/>
        <a:lstStyle/>
        <a:p>
          <a:endParaRPr lang="es-MX"/>
        </a:p>
      </dgm:t>
    </dgm:pt>
    <dgm:pt modelId="{94E52FB2-5F1B-43F6-A6CF-97727444EDE1}" type="sibTrans" cxnId="{3AAFC818-DBF9-4EBE-8358-D18AF01EB418}">
      <dgm:prSet/>
      <dgm:spPr/>
      <dgm:t>
        <a:bodyPr/>
        <a:lstStyle/>
        <a:p>
          <a:r>
            <a:rPr lang="es-MX" dirty="0" smtClean="0"/>
            <a:t>Etapa temprana</a:t>
          </a:r>
          <a:endParaRPr lang="es-MX" dirty="0"/>
        </a:p>
      </dgm:t>
    </dgm:pt>
    <dgm:pt modelId="{535C6237-C551-443B-B077-9D53E7A6CAD1}">
      <dgm:prSet phldrT="[Texto]"/>
      <dgm:spPr/>
      <dgm:t>
        <a:bodyPr/>
        <a:lstStyle/>
        <a:p>
          <a:r>
            <a:rPr lang="es-EC" dirty="0" smtClean="0"/>
            <a:t>Proliferativa (RDP) </a:t>
          </a:r>
          <a:endParaRPr lang="es-MX" dirty="0"/>
        </a:p>
      </dgm:t>
    </dgm:pt>
    <dgm:pt modelId="{5DCBCC27-320A-43D8-965D-664E4F2A3A89}" type="parTrans" cxnId="{9A600710-C0C9-4CD7-B1BF-34EEAA592642}">
      <dgm:prSet/>
      <dgm:spPr/>
      <dgm:t>
        <a:bodyPr/>
        <a:lstStyle/>
        <a:p>
          <a:endParaRPr lang="es-MX"/>
        </a:p>
      </dgm:t>
    </dgm:pt>
    <dgm:pt modelId="{7692CD74-E7E0-4226-8816-8E2D80DCA7CF}" type="sibTrans" cxnId="{9A600710-C0C9-4CD7-B1BF-34EEAA592642}">
      <dgm:prSet/>
      <dgm:spPr/>
      <dgm:t>
        <a:bodyPr/>
        <a:lstStyle/>
        <a:p>
          <a:r>
            <a:rPr lang="es-MX" dirty="0" smtClean="0"/>
            <a:t>Etapa  avanzada</a:t>
          </a:r>
          <a:endParaRPr lang="es-MX" dirty="0"/>
        </a:p>
      </dgm:t>
    </dgm:pt>
    <dgm:pt modelId="{C0550DB1-C1DB-4FE4-B67B-AD628F332DC4}">
      <dgm:prSet phldrT="[Texto]"/>
      <dgm:spPr/>
      <dgm:t>
        <a:bodyPr/>
        <a:lstStyle/>
        <a:p>
          <a:r>
            <a:rPr lang="es-EC" dirty="0" smtClean="0"/>
            <a:t>Perdida de la Visión </a:t>
          </a:r>
          <a:endParaRPr lang="es-MX" dirty="0"/>
        </a:p>
      </dgm:t>
    </dgm:pt>
    <dgm:pt modelId="{743CDB4A-A8EE-4D51-B9D2-716573564190}" type="parTrans" cxnId="{03AE457F-B455-451E-990A-28CEB5D8D432}">
      <dgm:prSet/>
      <dgm:spPr/>
      <dgm:t>
        <a:bodyPr/>
        <a:lstStyle/>
        <a:p>
          <a:endParaRPr lang="es-MX"/>
        </a:p>
      </dgm:t>
    </dgm:pt>
    <dgm:pt modelId="{4FF4A385-CEC7-4E8F-8B66-874456DA1F11}" type="sibTrans" cxnId="{03AE457F-B455-451E-990A-28CEB5D8D432}">
      <dgm:prSet/>
      <dgm:spPr/>
      <dgm:t>
        <a:bodyPr/>
        <a:lstStyle/>
        <a:p>
          <a:r>
            <a:rPr lang="es-MX" dirty="0" smtClean="0"/>
            <a:t>Crecimiento de nuevos vasos sanguíneos frágiles </a:t>
          </a:r>
          <a:endParaRPr lang="es-MX" dirty="0"/>
        </a:p>
      </dgm:t>
    </dgm:pt>
    <dgm:pt modelId="{775175D8-224C-454D-8F4F-AECABBD0C687}">
      <dgm:prSet phldrT="[Texto]"/>
      <dgm:spPr/>
      <dgm:t>
        <a:bodyPr/>
        <a:lstStyle/>
        <a:p>
          <a:r>
            <a:rPr lang="es-MX" dirty="0" smtClean="0"/>
            <a:t>Moderada</a:t>
          </a:r>
          <a:endParaRPr lang="es-MX" dirty="0"/>
        </a:p>
      </dgm:t>
    </dgm:pt>
    <dgm:pt modelId="{A6A2E289-8314-4ED0-AD6C-6FB8924AA1E9}" type="parTrans" cxnId="{FEA887DA-05FB-43AE-8A61-11B0321195FF}">
      <dgm:prSet/>
      <dgm:spPr/>
      <dgm:t>
        <a:bodyPr/>
        <a:lstStyle/>
        <a:p>
          <a:endParaRPr lang="es-ES"/>
        </a:p>
      </dgm:t>
    </dgm:pt>
    <dgm:pt modelId="{F63613F2-E7D9-4F71-9AA2-CBDBECE9D2C3}" type="sibTrans" cxnId="{FEA887DA-05FB-43AE-8A61-11B0321195FF}">
      <dgm:prSet/>
      <dgm:spPr/>
      <dgm:t>
        <a:bodyPr/>
        <a:lstStyle/>
        <a:p>
          <a:r>
            <a:rPr lang="es-ES" dirty="0" smtClean="0"/>
            <a:t>Obstrucción de vasos sanguíneos</a:t>
          </a:r>
          <a:endParaRPr lang="es-ES" dirty="0"/>
        </a:p>
      </dgm:t>
    </dgm:pt>
    <dgm:pt modelId="{B1EB806E-50AF-4310-8AB3-0504CAE8A01E}">
      <dgm:prSet phldrT="[Texto]"/>
      <dgm:spPr/>
      <dgm:t>
        <a:bodyPr/>
        <a:lstStyle/>
        <a:p>
          <a:r>
            <a:rPr lang="es-MX" dirty="0" smtClean="0"/>
            <a:t>Severa</a:t>
          </a:r>
          <a:endParaRPr lang="es-MX" dirty="0"/>
        </a:p>
      </dgm:t>
    </dgm:pt>
    <dgm:pt modelId="{F5BF9DFA-6A0A-4F59-A51F-3A9304816FB7}" type="parTrans" cxnId="{63BD056A-1E64-4470-8DBE-D70E4EBB3B90}">
      <dgm:prSet/>
      <dgm:spPr/>
      <dgm:t>
        <a:bodyPr/>
        <a:lstStyle/>
        <a:p>
          <a:endParaRPr lang="es-ES"/>
        </a:p>
      </dgm:t>
    </dgm:pt>
    <dgm:pt modelId="{BA3BA949-76A1-4BE5-A087-CFB1B80C4866}" type="sibTrans" cxnId="{63BD056A-1E64-4470-8DBE-D70E4EBB3B90}">
      <dgm:prSet/>
      <dgm:spPr/>
      <dgm:t>
        <a:bodyPr/>
        <a:lstStyle/>
        <a:p>
          <a:r>
            <a:rPr lang="es-ES" dirty="0" smtClean="0"/>
            <a:t>Bloqueo de vasos sanguíneos</a:t>
          </a:r>
          <a:endParaRPr lang="es-ES" dirty="0"/>
        </a:p>
      </dgm:t>
    </dgm:pt>
    <dgm:pt modelId="{8555C0D0-2170-44AE-B09F-12AB2E77BAF1}">
      <dgm:prSet phldrT="[Texto]"/>
      <dgm:spPr/>
      <dgm:t>
        <a:bodyPr/>
        <a:lstStyle/>
        <a:p>
          <a:r>
            <a:rPr lang="es-EC" dirty="0" smtClean="0"/>
            <a:t>Leve</a:t>
          </a:r>
          <a:endParaRPr lang="es-MX" dirty="0"/>
        </a:p>
      </dgm:t>
    </dgm:pt>
    <dgm:pt modelId="{C735759C-E754-42B5-9E1F-F0B21605AAC0}" type="sibTrans" cxnId="{E3CC8DC3-626E-4C25-8298-7009A94F81DE}">
      <dgm:prSet/>
      <dgm:spPr/>
      <dgm:t>
        <a:bodyPr/>
        <a:lstStyle/>
        <a:p>
          <a:r>
            <a:rPr lang="es-MX" dirty="0" smtClean="0"/>
            <a:t>Inflamación de vasos sanguíneos </a:t>
          </a:r>
          <a:endParaRPr lang="es-MX" dirty="0"/>
        </a:p>
      </dgm:t>
    </dgm:pt>
    <dgm:pt modelId="{92F87BB1-9752-4C72-98AD-444FCF975C46}" type="parTrans" cxnId="{E3CC8DC3-626E-4C25-8298-7009A94F81DE}">
      <dgm:prSet/>
      <dgm:spPr/>
      <dgm:t>
        <a:bodyPr/>
        <a:lstStyle/>
        <a:p>
          <a:endParaRPr lang="es-MX"/>
        </a:p>
      </dgm:t>
    </dgm:pt>
    <dgm:pt modelId="{D9E40C41-0BF6-407E-8914-A25662C91365}" type="pres">
      <dgm:prSet presAssocID="{CFE289F0-8D79-4421-A033-7737D444E0DD}" presName="hierChild1" presStyleCnt="0">
        <dgm:presLayoutVars>
          <dgm:orgChart val="1"/>
          <dgm:chPref val="1"/>
          <dgm:dir/>
          <dgm:animOne val="branch"/>
          <dgm:animLvl val="lvl"/>
          <dgm:resizeHandles/>
        </dgm:presLayoutVars>
      </dgm:prSet>
      <dgm:spPr/>
      <dgm:t>
        <a:bodyPr/>
        <a:lstStyle/>
        <a:p>
          <a:endParaRPr lang="es-ES"/>
        </a:p>
      </dgm:t>
    </dgm:pt>
    <dgm:pt modelId="{309FC324-B86A-41EF-A00A-4111F2B5DD35}" type="pres">
      <dgm:prSet presAssocID="{121744A1-A352-482A-8B58-1230139BD8FE}" presName="hierRoot1" presStyleCnt="0">
        <dgm:presLayoutVars>
          <dgm:hierBranch val="init"/>
        </dgm:presLayoutVars>
      </dgm:prSet>
      <dgm:spPr/>
    </dgm:pt>
    <dgm:pt modelId="{89EED101-39E4-4CDC-9306-0DA5B2A3F8D9}" type="pres">
      <dgm:prSet presAssocID="{121744A1-A352-482A-8B58-1230139BD8FE}" presName="rootComposite1" presStyleCnt="0"/>
      <dgm:spPr/>
    </dgm:pt>
    <dgm:pt modelId="{B67A1A9B-D569-499F-AA5D-E9D88FFF0C43}" type="pres">
      <dgm:prSet presAssocID="{121744A1-A352-482A-8B58-1230139BD8FE}" presName="rootText1" presStyleLbl="node0" presStyleIdx="0" presStyleCnt="1">
        <dgm:presLayoutVars>
          <dgm:chMax/>
          <dgm:chPref val="3"/>
        </dgm:presLayoutVars>
      </dgm:prSet>
      <dgm:spPr/>
      <dgm:t>
        <a:bodyPr/>
        <a:lstStyle/>
        <a:p>
          <a:endParaRPr lang="es-ES"/>
        </a:p>
      </dgm:t>
    </dgm:pt>
    <dgm:pt modelId="{43F7F468-2173-43F6-BDC2-EA35B438BAE4}" type="pres">
      <dgm:prSet presAssocID="{121744A1-A352-482A-8B58-1230139BD8FE}" presName="titleText1" presStyleLbl="fgAcc0" presStyleIdx="0" presStyleCnt="1">
        <dgm:presLayoutVars>
          <dgm:chMax val="0"/>
          <dgm:chPref val="0"/>
        </dgm:presLayoutVars>
      </dgm:prSet>
      <dgm:spPr/>
      <dgm:t>
        <a:bodyPr/>
        <a:lstStyle/>
        <a:p>
          <a:endParaRPr lang="es-ES"/>
        </a:p>
      </dgm:t>
    </dgm:pt>
    <dgm:pt modelId="{5DF3A54A-6389-4DA2-8B12-78F3FB4A64CB}" type="pres">
      <dgm:prSet presAssocID="{121744A1-A352-482A-8B58-1230139BD8FE}" presName="rootConnector1" presStyleLbl="node1" presStyleIdx="0" presStyleCnt="6"/>
      <dgm:spPr/>
      <dgm:t>
        <a:bodyPr/>
        <a:lstStyle/>
        <a:p>
          <a:endParaRPr lang="es-ES"/>
        </a:p>
      </dgm:t>
    </dgm:pt>
    <dgm:pt modelId="{8125EE92-A81C-4DFF-987D-66C44A8B7A87}" type="pres">
      <dgm:prSet presAssocID="{121744A1-A352-482A-8B58-1230139BD8FE}" presName="hierChild2" presStyleCnt="0"/>
      <dgm:spPr/>
    </dgm:pt>
    <dgm:pt modelId="{6DD570FE-A6DA-4E34-B558-CEDCBCC2038C}" type="pres">
      <dgm:prSet presAssocID="{85999C94-89EC-4DDE-A35A-8C82A572575A}" presName="Name37" presStyleLbl="parChTrans1D2" presStyleIdx="0" presStyleCnt="2"/>
      <dgm:spPr/>
      <dgm:t>
        <a:bodyPr/>
        <a:lstStyle/>
        <a:p>
          <a:endParaRPr lang="es-ES"/>
        </a:p>
      </dgm:t>
    </dgm:pt>
    <dgm:pt modelId="{758F4060-1BE2-4529-8A5F-3B6E31B12150}" type="pres">
      <dgm:prSet presAssocID="{74A76E14-7120-48CA-81D6-214AF35CE37D}" presName="hierRoot2" presStyleCnt="0">
        <dgm:presLayoutVars>
          <dgm:hierBranch val="init"/>
        </dgm:presLayoutVars>
      </dgm:prSet>
      <dgm:spPr/>
    </dgm:pt>
    <dgm:pt modelId="{BFC2FE1E-A79C-43F4-B1AA-124C3357C603}" type="pres">
      <dgm:prSet presAssocID="{74A76E14-7120-48CA-81D6-214AF35CE37D}" presName="rootComposite" presStyleCnt="0"/>
      <dgm:spPr/>
    </dgm:pt>
    <dgm:pt modelId="{E2544CA6-A57D-497F-92EE-EBDA2CAE9858}" type="pres">
      <dgm:prSet presAssocID="{74A76E14-7120-48CA-81D6-214AF35CE37D}" presName="rootText" presStyleLbl="node1" presStyleIdx="0" presStyleCnt="6">
        <dgm:presLayoutVars>
          <dgm:chMax/>
          <dgm:chPref val="3"/>
        </dgm:presLayoutVars>
      </dgm:prSet>
      <dgm:spPr/>
      <dgm:t>
        <a:bodyPr/>
        <a:lstStyle/>
        <a:p>
          <a:endParaRPr lang="es-ES"/>
        </a:p>
      </dgm:t>
    </dgm:pt>
    <dgm:pt modelId="{3D354CED-35B3-4837-8524-E5C385EC05A4}" type="pres">
      <dgm:prSet presAssocID="{74A76E14-7120-48CA-81D6-214AF35CE37D}" presName="titleText2" presStyleLbl="fgAcc1" presStyleIdx="0" presStyleCnt="6">
        <dgm:presLayoutVars>
          <dgm:chMax val="0"/>
          <dgm:chPref val="0"/>
        </dgm:presLayoutVars>
      </dgm:prSet>
      <dgm:spPr/>
      <dgm:t>
        <a:bodyPr/>
        <a:lstStyle/>
        <a:p>
          <a:endParaRPr lang="es-ES"/>
        </a:p>
      </dgm:t>
    </dgm:pt>
    <dgm:pt modelId="{9D673648-8011-44DE-823D-A88BE82513E0}" type="pres">
      <dgm:prSet presAssocID="{74A76E14-7120-48CA-81D6-214AF35CE37D}" presName="rootConnector" presStyleLbl="node2" presStyleIdx="0" presStyleCnt="0"/>
      <dgm:spPr/>
      <dgm:t>
        <a:bodyPr/>
        <a:lstStyle/>
        <a:p>
          <a:endParaRPr lang="es-ES"/>
        </a:p>
      </dgm:t>
    </dgm:pt>
    <dgm:pt modelId="{D0291FB4-F418-4474-AA94-1A688A9CDE2B}" type="pres">
      <dgm:prSet presAssocID="{74A76E14-7120-48CA-81D6-214AF35CE37D}" presName="hierChild4" presStyleCnt="0"/>
      <dgm:spPr/>
    </dgm:pt>
    <dgm:pt modelId="{873102C2-CEAD-4906-8139-223FE0255A2E}" type="pres">
      <dgm:prSet presAssocID="{92F87BB1-9752-4C72-98AD-444FCF975C46}" presName="Name37" presStyleLbl="parChTrans1D3" presStyleIdx="0" presStyleCnt="4"/>
      <dgm:spPr/>
      <dgm:t>
        <a:bodyPr/>
        <a:lstStyle/>
        <a:p>
          <a:endParaRPr lang="es-ES"/>
        </a:p>
      </dgm:t>
    </dgm:pt>
    <dgm:pt modelId="{C1926335-1039-4905-B436-3024782B9E7F}" type="pres">
      <dgm:prSet presAssocID="{8555C0D0-2170-44AE-B09F-12AB2E77BAF1}" presName="hierRoot2" presStyleCnt="0">
        <dgm:presLayoutVars>
          <dgm:hierBranch val="init"/>
        </dgm:presLayoutVars>
      </dgm:prSet>
      <dgm:spPr/>
    </dgm:pt>
    <dgm:pt modelId="{EAB64125-231C-47E0-85EE-87C9859CA525}" type="pres">
      <dgm:prSet presAssocID="{8555C0D0-2170-44AE-B09F-12AB2E77BAF1}" presName="rootComposite" presStyleCnt="0"/>
      <dgm:spPr/>
    </dgm:pt>
    <dgm:pt modelId="{EB67963A-CA50-4391-B52C-D6D538B2668A}" type="pres">
      <dgm:prSet presAssocID="{8555C0D0-2170-44AE-B09F-12AB2E77BAF1}" presName="rootText" presStyleLbl="node1" presStyleIdx="1" presStyleCnt="6">
        <dgm:presLayoutVars>
          <dgm:chMax/>
          <dgm:chPref val="3"/>
        </dgm:presLayoutVars>
      </dgm:prSet>
      <dgm:spPr/>
      <dgm:t>
        <a:bodyPr/>
        <a:lstStyle/>
        <a:p>
          <a:endParaRPr lang="es-ES"/>
        </a:p>
      </dgm:t>
    </dgm:pt>
    <dgm:pt modelId="{8D00DAA6-AECF-4361-80DF-2C0697E4080F}" type="pres">
      <dgm:prSet presAssocID="{8555C0D0-2170-44AE-B09F-12AB2E77BAF1}" presName="titleText2" presStyleLbl="fgAcc1" presStyleIdx="1" presStyleCnt="6">
        <dgm:presLayoutVars>
          <dgm:chMax val="0"/>
          <dgm:chPref val="0"/>
        </dgm:presLayoutVars>
      </dgm:prSet>
      <dgm:spPr/>
      <dgm:t>
        <a:bodyPr/>
        <a:lstStyle/>
        <a:p>
          <a:endParaRPr lang="es-ES"/>
        </a:p>
      </dgm:t>
    </dgm:pt>
    <dgm:pt modelId="{1A28BD99-5EAE-40D3-8A1C-C68B5F2E94FF}" type="pres">
      <dgm:prSet presAssocID="{8555C0D0-2170-44AE-B09F-12AB2E77BAF1}" presName="rootConnector" presStyleLbl="node3" presStyleIdx="0" presStyleCnt="0"/>
      <dgm:spPr/>
      <dgm:t>
        <a:bodyPr/>
        <a:lstStyle/>
        <a:p>
          <a:endParaRPr lang="es-ES"/>
        </a:p>
      </dgm:t>
    </dgm:pt>
    <dgm:pt modelId="{B36171C7-ADBE-4DD3-A889-04604A58BA27}" type="pres">
      <dgm:prSet presAssocID="{8555C0D0-2170-44AE-B09F-12AB2E77BAF1}" presName="hierChild4" presStyleCnt="0"/>
      <dgm:spPr/>
    </dgm:pt>
    <dgm:pt modelId="{77A5A9DD-8EE3-4077-8A90-009203B781E7}" type="pres">
      <dgm:prSet presAssocID="{8555C0D0-2170-44AE-B09F-12AB2E77BAF1}" presName="hierChild5" presStyleCnt="0"/>
      <dgm:spPr/>
    </dgm:pt>
    <dgm:pt modelId="{6A5A4564-C969-438F-998D-69BF0A6AA3A7}" type="pres">
      <dgm:prSet presAssocID="{A6A2E289-8314-4ED0-AD6C-6FB8924AA1E9}" presName="Name37" presStyleLbl="parChTrans1D3" presStyleIdx="1" presStyleCnt="4"/>
      <dgm:spPr/>
      <dgm:t>
        <a:bodyPr/>
        <a:lstStyle/>
        <a:p>
          <a:endParaRPr lang="es-MX"/>
        </a:p>
      </dgm:t>
    </dgm:pt>
    <dgm:pt modelId="{4C405D25-AC2F-4819-BBB0-F3DEFD2FB8A2}" type="pres">
      <dgm:prSet presAssocID="{775175D8-224C-454D-8F4F-AECABBD0C687}" presName="hierRoot2" presStyleCnt="0">
        <dgm:presLayoutVars>
          <dgm:hierBranch val="init"/>
        </dgm:presLayoutVars>
      </dgm:prSet>
      <dgm:spPr/>
    </dgm:pt>
    <dgm:pt modelId="{954D8FFE-3B6C-404B-B7AA-12AAF24B4157}" type="pres">
      <dgm:prSet presAssocID="{775175D8-224C-454D-8F4F-AECABBD0C687}" presName="rootComposite" presStyleCnt="0"/>
      <dgm:spPr/>
    </dgm:pt>
    <dgm:pt modelId="{140B236E-CD3F-4B98-916C-7808ACD64AD1}" type="pres">
      <dgm:prSet presAssocID="{775175D8-224C-454D-8F4F-AECABBD0C687}" presName="rootText" presStyleLbl="node1" presStyleIdx="2" presStyleCnt="6">
        <dgm:presLayoutVars>
          <dgm:chMax/>
          <dgm:chPref val="3"/>
        </dgm:presLayoutVars>
      </dgm:prSet>
      <dgm:spPr/>
      <dgm:t>
        <a:bodyPr/>
        <a:lstStyle/>
        <a:p>
          <a:endParaRPr lang="es-ES"/>
        </a:p>
      </dgm:t>
    </dgm:pt>
    <dgm:pt modelId="{1E52DD6C-F200-454B-A878-96830C76B5EE}" type="pres">
      <dgm:prSet presAssocID="{775175D8-224C-454D-8F4F-AECABBD0C687}" presName="titleText2" presStyleLbl="fgAcc1" presStyleIdx="2" presStyleCnt="6">
        <dgm:presLayoutVars>
          <dgm:chMax val="0"/>
          <dgm:chPref val="0"/>
        </dgm:presLayoutVars>
      </dgm:prSet>
      <dgm:spPr/>
      <dgm:t>
        <a:bodyPr/>
        <a:lstStyle/>
        <a:p>
          <a:endParaRPr lang="es-ES"/>
        </a:p>
      </dgm:t>
    </dgm:pt>
    <dgm:pt modelId="{7D893131-6A6D-4890-9AA2-F9838D966020}" type="pres">
      <dgm:prSet presAssocID="{775175D8-224C-454D-8F4F-AECABBD0C687}" presName="rootConnector" presStyleLbl="node3" presStyleIdx="0" presStyleCnt="0"/>
      <dgm:spPr/>
      <dgm:t>
        <a:bodyPr/>
        <a:lstStyle/>
        <a:p>
          <a:endParaRPr lang="es-ES"/>
        </a:p>
      </dgm:t>
    </dgm:pt>
    <dgm:pt modelId="{D5A0C321-B0FE-4E0F-8147-3D63A3AAE45C}" type="pres">
      <dgm:prSet presAssocID="{775175D8-224C-454D-8F4F-AECABBD0C687}" presName="hierChild4" presStyleCnt="0"/>
      <dgm:spPr/>
    </dgm:pt>
    <dgm:pt modelId="{C85A8913-739B-49CD-BDE3-A01FB5392550}" type="pres">
      <dgm:prSet presAssocID="{775175D8-224C-454D-8F4F-AECABBD0C687}" presName="hierChild5" presStyleCnt="0"/>
      <dgm:spPr/>
    </dgm:pt>
    <dgm:pt modelId="{4BC03BF1-5D28-4020-B324-126A3FC342F1}" type="pres">
      <dgm:prSet presAssocID="{F5BF9DFA-6A0A-4F59-A51F-3A9304816FB7}" presName="Name37" presStyleLbl="parChTrans1D3" presStyleIdx="2" presStyleCnt="4"/>
      <dgm:spPr/>
      <dgm:t>
        <a:bodyPr/>
        <a:lstStyle/>
        <a:p>
          <a:endParaRPr lang="es-MX"/>
        </a:p>
      </dgm:t>
    </dgm:pt>
    <dgm:pt modelId="{17E27F43-63D0-4252-B82D-AE68EF52D0A2}" type="pres">
      <dgm:prSet presAssocID="{B1EB806E-50AF-4310-8AB3-0504CAE8A01E}" presName="hierRoot2" presStyleCnt="0">
        <dgm:presLayoutVars>
          <dgm:hierBranch val="init"/>
        </dgm:presLayoutVars>
      </dgm:prSet>
      <dgm:spPr/>
    </dgm:pt>
    <dgm:pt modelId="{26968BC8-F326-440B-AD10-5CD344DFADA0}" type="pres">
      <dgm:prSet presAssocID="{B1EB806E-50AF-4310-8AB3-0504CAE8A01E}" presName="rootComposite" presStyleCnt="0"/>
      <dgm:spPr/>
    </dgm:pt>
    <dgm:pt modelId="{C827ACAA-6F6A-4BCB-A2F5-76145AC87689}" type="pres">
      <dgm:prSet presAssocID="{B1EB806E-50AF-4310-8AB3-0504CAE8A01E}" presName="rootText" presStyleLbl="node1" presStyleIdx="3" presStyleCnt="6">
        <dgm:presLayoutVars>
          <dgm:chMax/>
          <dgm:chPref val="3"/>
        </dgm:presLayoutVars>
      </dgm:prSet>
      <dgm:spPr/>
      <dgm:t>
        <a:bodyPr/>
        <a:lstStyle/>
        <a:p>
          <a:endParaRPr lang="es-ES"/>
        </a:p>
      </dgm:t>
    </dgm:pt>
    <dgm:pt modelId="{43B596E4-F87D-4C92-84DE-FF13D507CB09}" type="pres">
      <dgm:prSet presAssocID="{B1EB806E-50AF-4310-8AB3-0504CAE8A01E}" presName="titleText2" presStyleLbl="fgAcc1" presStyleIdx="3" presStyleCnt="6">
        <dgm:presLayoutVars>
          <dgm:chMax val="0"/>
          <dgm:chPref val="0"/>
        </dgm:presLayoutVars>
      </dgm:prSet>
      <dgm:spPr/>
      <dgm:t>
        <a:bodyPr/>
        <a:lstStyle/>
        <a:p>
          <a:endParaRPr lang="es-ES"/>
        </a:p>
      </dgm:t>
    </dgm:pt>
    <dgm:pt modelId="{67557747-DFDE-4784-82E8-143046C59EA6}" type="pres">
      <dgm:prSet presAssocID="{B1EB806E-50AF-4310-8AB3-0504CAE8A01E}" presName="rootConnector" presStyleLbl="node3" presStyleIdx="0" presStyleCnt="0"/>
      <dgm:spPr/>
      <dgm:t>
        <a:bodyPr/>
        <a:lstStyle/>
        <a:p>
          <a:endParaRPr lang="es-ES"/>
        </a:p>
      </dgm:t>
    </dgm:pt>
    <dgm:pt modelId="{FA8B3B6F-38A4-47C9-8BA3-0E7B1CEB6DB0}" type="pres">
      <dgm:prSet presAssocID="{B1EB806E-50AF-4310-8AB3-0504CAE8A01E}" presName="hierChild4" presStyleCnt="0"/>
      <dgm:spPr/>
    </dgm:pt>
    <dgm:pt modelId="{D9E3F4FB-8C1F-464F-A3D7-BEBA11C3118E}" type="pres">
      <dgm:prSet presAssocID="{B1EB806E-50AF-4310-8AB3-0504CAE8A01E}" presName="hierChild5" presStyleCnt="0"/>
      <dgm:spPr/>
    </dgm:pt>
    <dgm:pt modelId="{BFD8C0A0-46BC-4A4F-AD32-B53D2F885047}" type="pres">
      <dgm:prSet presAssocID="{74A76E14-7120-48CA-81D6-214AF35CE37D}" presName="hierChild5" presStyleCnt="0"/>
      <dgm:spPr/>
    </dgm:pt>
    <dgm:pt modelId="{1B6C31C2-CF64-43F9-BF11-582F7FDDB9FF}" type="pres">
      <dgm:prSet presAssocID="{5DCBCC27-320A-43D8-965D-664E4F2A3A89}" presName="Name37" presStyleLbl="parChTrans1D2" presStyleIdx="1" presStyleCnt="2"/>
      <dgm:spPr/>
      <dgm:t>
        <a:bodyPr/>
        <a:lstStyle/>
        <a:p>
          <a:endParaRPr lang="es-ES"/>
        </a:p>
      </dgm:t>
    </dgm:pt>
    <dgm:pt modelId="{ABAFD7E1-C04C-4121-B869-3A44C7E599BD}" type="pres">
      <dgm:prSet presAssocID="{535C6237-C551-443B-B077-9D53E7A6CAD1}" presName="hierRoot2" presStyleCnt="0">
        <dgm:presLayoutVars>
          <dgm:hierBranch val="init"/>
        </dgm:presLayoutVars>
      </dgm:prSet>
      <dgm:spPr/>
    </dgm:pt>
    <dgm:pt modelId="{2B9B6A81-EC39-4119-8EB4-F93894076B6E}" type="pres">
      <dgm:prSet presAssocID="{535C6237-C551-443B-B077-9D53E7A6CAD1}" presName="rootComposite" presStyleCnt="0"/>
      <dgm:spPr/>
    </dgm:pt>
    <dgm:pt modelId="{DC9A8050-07EE-41D9-ABFD-DD356BA231E0}" type="pres">
      <dgm:prSet presAssocID="{535C6237-C551-443B-B077-9D53E7A6CAD1}" presName="rootText" presStyleLbl="node1" presStyleIdx="4" presStyleCnt="6">
        <dgm:presLayoutVars>
          <dgm:chMax/>
          <dgm:chPref val="3"/>
        </dgm:presLayoutVars>
      </dgm:prSet>
      <dgm:spPr/>
      <dgm:t>
        <a:bodyPr/>
        <a:lstStyle/>
        <a:p>
          <a:endParaRPr lang="es-ES"/>
        </a:p>
      </dgm:t>
    </dgm:pt>
    <dgm:pt modelId="{8827C68C-95B3-4ED7-B716-5AA29EAF219D}" type="pres">
      <dgm:prSet presAssocID="{535C6237-C551-443B-B077-9D53E7A6CAD1}" presName="titleText2" presStyleLbl="fgAcc1" presStyleIdx="4" presStyleCnt="6">
        <dgm:presLayoutVars>
          <dgm:chMax val="0"/>
          <dgm:chPref val="0"/>
        </dgm:presLayoutVars>
      </dgm:prSet>
      <dgm:spPr/>
      <dgm:t>
        <a:bodyPr/>
        <a:lstStyle/>
        <a:p>
          <a:endParaRPr lang="es-ES"/>
        </a:p>
      </dgm:t>
    </dgm:pt>
    <dgm:pt modelId="{5D1791EB-211A-49C7-B134-39239405E77F}" type="pres">
      <dgm:prSet presAssocID="{535C6237-C551-443B-B077-9D53E7A6CAD1}" presName="rootConnector" presStyleLbl="node2" presStyleIdx="0" presStyleCnt="0"/>
      <dgm:spPr/>
      <dgm:t>
        <a:bodyPr/>
        <a:lstStyle/>
        <a:p>
          <a:endParaRPr lang="es-ES"/>
        </a:p>
      </dgm:t>
    </dgm:pt>
    <dgm:pt modelId="{C5FF72AC-2AD6-4F22-B36D-EDD5BB6AC46A}" type="pres">
      <dgm:prSet presAssocID="{535C6237-C551-443B-B077-9D53E7A6CAD1}" presName="hierChild4" presStyleCnt="0"/>
      <dgm:spPr/>
    </dgm:pt>
    <dgm:pt modelId="{D2C4523A-ADB1-4141-B9CB-AC5636A8D101}" type="pres">
      <dgm:prSet presAssocID="{743CDB4A-A8EE-4D51-B9D2-716573564190}" presName="Name37" presStyleLbl="parChTrans1D3" presStyleIdx="3" presStyleCnt="4"/>
      <dgm:spPr/>
      <dgm:t>
        <a:bodyPr/>
        <a:lstStyle/>
        <a:p>
          <a:endParaRPr lang="es-ES"/>
        </a:p>
      </dgm:t>
    </dgm:pt>
    <dgm:pt modelId="{4878D2B9-87C7-4A9C-BD82-EC26561BFD03}" type="pres">
      <dgm:prSet presAssocID="{C0550DB1-C1DB-4FE4-B67B-AD628F332DC4}" presName="hierRoot2" presStyleCnt="0">
        <dgm:presLayoutVars>
          <dgm:hierBranch val="init"/>
        </dgm:presLayoutVars>
      </dgm:prSet>
      <dgm:spPr/>
    </dgm:pt>
    <dgm:pt modelId="{C4EB9B8C-1584-4E42-BEEF-EA48EB7D88BC}" type="pres">
      <dgm:prSet presAssocID="{C0550DB1-C1DB-4FE4-B67B-AD628F332DC4}" presName="rootComposite" presStyleCnt="0"/>
      <dgm:spPr/>
    </dgm:pt>
    <dgm:pt modelId="{AF39592B-3147-47D2-90A3-202C9AB6561C}" type="pres">
      <dgm:prSet presAssocID="{C0550DB1-C1DB-4FE4-B67B-AD628F332DC4}" presName="rootText" presStyleLbl="node1" presStyleIdx="5" presStyleCnt="6">
        <dgm:presLayoutVars>
          <dgm:chMax/>
          <dgm:chPref val="3"/>
        </dgm:presLayoutVars>
      </dgm:prSet>
      <dgm:spPr/>
      <dgm:t>
        <a:bodyPr/>
        <a:lstStyle/>
        <a:p>
          <a:endParaRPr lang="es-ES"/>
        </a:p>
      </dgm:t>
    </dgm:pt>
    <dgm:pt modelId="{28A3FA88-4749-4ABB-A0BF-C8585945C396}" type="pres">
      <dgm:prSet presAssocID="{C0550DB1-C1DB-4FE4-B67B-AD628F332DC4}" presName="titleText2" presStyleLbl="fgAcc1" presStyleIdx="5" presStyleCnt="6">
        <dgm:presLayoutVars>
          <dgm:chMax val="0"/>
          <dgm:chPref val="0"/>
        </dgm:presLayoutVars>
      </dgm:prSet>
      <dgm:spPr/>
      <dgm:t>
        <a:bodyPr/>
        <a:lstStyle/>
        <a:p>
          <a:endParaRPr lang="es-ES"/>
        </a:p>
      </dgm:t>
    </dgm:pt>
    <dgm:pt modelId="{D6620EB8-3CF2-4634-BBDE-91E2B7B20A24}" type="pres">
      <dgm:prSet presAssocID="{C0550DB1-C1DB-4FE4-B67B-AD628F332DC4}" presName="rootConnector" presStyleLbl="node3" presStyleIdx="0" presStyleCnt="0"/>
      <dgm:spPr/>
      <dgm:t>
        <a:bodyPr/>
        <a:lstStyle/>
        <a:p>
          <a:endParaRPr lang="es-ES"/>
        </a:p>
      </dgm:t>
    </dgm:pt>
    <dgm:pt modelId="{58C6258D-15AB-440B-A1C5-EFC63FF31832}" type="pres">
      <dgm:prSet presAssocID="{C0550DB1-C1DB-4FE4-B67B-AD628F332DC4}" presName="hierChild4" presStyleCnt="0"/>
      <dgm:spPr/>
    </dgm:pt>
    <dgm:pt modelId="{80818C43-27C7-43E2-B5E0-F13A237B0F81}" type="pres">
      <dgm:prSet presAssocID="{C0550DB1-C1DB-4FE4-B67B-AD628F332DC4}" presName="hierChild5" presStyleCnt="0"/>
      <dgm:spPr/>
    </dgm:pt>
    <dgm:pt modelId="{F11B801E-7092-49CE-9E48-179DC15D9605}" type="pres">
      <dgm:prSet presAssocID="{535C6237-C551-443B-B077-9D53E7A6CAD1}" presName="hierChild5" presStyleCnt="0"/>
      <dgm:spPr/>
    </dgm:pt>
    <dgm:pt modelId="{F24579FB-7FE1-46C8-AA05-07DA461043DA}" type="pres">
      <dgm:prSet presAssocID="{121744A1-A352-482A-8B58-1230139BD8FE}" presName="hierChild3" presStyleCnt="0"/>
      <dgm:spPr/>
    </dgm:pt>
  </dgm:ptLst>
  <dgm:cxnLst>
    <dgm:cxn modelId="{3C2C209A-78FB-457A-B3ED-27CB6B577EA9}" type="presOf" srcId="{535C6237-C551-443B-B077-9D53E7A6CAD1}" destId="{5D1791EB-211A-49C7-B134-39239405E77F}" srcOrd="1" destOrd="0" presId="urn:microsoft.com/office/officeart/2008/layout/NameandTitleOrganizationalChart"/>
    <dgm:cxn modelId="{03AE457F-B455-451E-990A-28CEB5D8D432}" srcId="{535C6237-C551-443B-B077-9D53E7A6CAD1}" destId="{C0550DB1-C1DB-4FE4-B67B-AD628F332DC4}" srcOrd="0" destOrd="0" parTransId="{743CDB4A-A8EE-4D51-B9D2-716573564190}" sibTransId="{4FF4A385-CEC7-4E8F-8B66-874456DA1F11}"/>
    <dgm:cxn modelId="{1CDDD110-0897-44BF-8DBD-DBD0992DF743}" type="presOf" srcId="{121744A1-A352-482A-8B58-1230139BD8FE}" destId="{5DF3A54A-6389-4DA2-8B12-78F3FB4A64CB}" srcOrd="1" destOrd="0" presId="urn:microsoft.com/office/officeart/2008/layout/NameandTitleOrganizationalChart"/>
    <dgm:cxn modelId="{D000F7AE-E98A-4E5F-BE01-4973A9AF55BE}" type="presOf" srcId="{8555C0D0-2170-44AE-B09F-12AB2E77BAF1}" destId="{EB67963A-CA50-4391-B52C-D6D538B2668A}" srcOrd="0" destOrd="0" presId="urn:microsoft.com/office/officeart/2008/layout/NameandTitleOrganizationalChart"/>
    <dgm:cxn modelId="{FEA887DA-05FB-43AE-8A61-11B0321195FF}" srcId="{74A76E14-7120-48CA-81D6-214AF35CE37D}" destId="{775175D8-224C-454D-8F4F-AECABBD0C687}" srcOrd="1" destOrd="0" parTransId="{A6A2E289-8314-4ED0-AD6C-6FB8924AA1E9}" sibTransId="{F63613F2-E7D9-4F71-9AA2-CBDBECE9D2C3}"/>
    <dgm:cxn modelId="{E0A9EADF-1E43-46D3-BC9B-51C78F7797A2}" type="presOf" srcId="{F34ACAB9-FC81-4CEE-B4E9-5D99A732C6C5}" destId="{43F7F468-2173-43F6-BDC2-EA35B438BAE4}" srcOrd="0" destOrd="0" presId="urn:microsoft.com/office/officeart/2008/layout/NameandTitleOrganizationalChart"/>
    <dgm:cxn modelId="{F2DA16E1-9FB5-4083-AC9A-557FD3CD8086}" type="presOf" srcId="{7692CD74-E7E0-4226-8816-8E2D80DCA7CF}" destId="{8827C68C-95B3-4ED7-B716-5AA29EAF219D}" srcOrd="0" destOrd="0" presId="urn:microsoft.com/office/officeart/2008/layout/NameandTitleOrganizationalChart"/>
    <dgm:cxn modelId="{B74BE470-7649-46B4-9EE4-DADE0FA2913E}" type="presOf" srcId="{A6A2E289-8314-4ED0-AD6C-6FB8924AA1E9}" destId="{6A5A4564-C969-438F-998D-69BF0A6AA3A7}" srcOrd="0" destOrd="0" presId="urn:microsoft.com/office/officeart/2008/layout/NameandTitleOrganizationalChart"/>
    <dgm:cxn modelId="{AD8379D4-DBE8-43EA-91B3-7769CBE6EF0C}" type="presOf" srcId="{B1EB806E-50AF-4310-8AB3-0504CAE8A01E}" destId="{C827ACAA-6F6A-4BCB-A2F5-76145AC87689}" srcOrd="0" destOrd="0" presId="urn:microsoft.com/office/officeart/2008/layout/NameandTitleOrganizationalChart"/>
    <dgm:cxn modelId="{012ECEB3-8109-4141-B125-AA6A11FD458D}" type="presOf" srcId="{C735759C-E754-42B5-9E1F-F0B21605AAC0}" destId="{8D00DAA6-AECF-4361-80DF-2C0697E4080F}" srcOrd="0" destOrd="0" presId="urn:microsoft.com/office/officeart/2008/layout/NameandTitleOrganizationalChart"/>
    <dgm:cxn modelId="{7D2CC080-F82C-42AB-8A9D-54FCAD868DC5}" type="presOf" srcId="{F63613F2-E7D9-4F71-9AA2-CBDBECE9D2C3}" destId="{1E52DD6C-F200-454B-A878-96830C76B5EE}" srcOrd="0" destOrd="0" presId="urn:microsoft.com/office/officeart/2008/layout/NameandTitleOrganizationalChart"/>
    <dgm:cxn modelId="{C801137C-1441-4FAE-830E-B1491EC347F3}" type="presOf" srcId="{C0550DB1-C1DB-4FE4-B67B-AD628F332DC4}" destId="{D6620EB8-3CF2-4634-BBDE-91E2B7B20A24}" srcOrd="1" destOrd="0" presId="urn:microsoft.com/office/officeart/2008/layout/NameandTitleOrganizationalChart"/>
    <dgm:cxn modelId="{13950C31-A0D4-452A-98F5-0EF4A3DF5C3C}" type="presOf" srcId="{85999C94-89EC-4DDE-A35A-8C82A572575A}" destId="{6DD570FE-A6DA-4E34-B558-CEDCBCC2038C}" srcOrd="0" destOrd="0" presId="urn:microsoft.com/office/officeart/2008/layout/NameandTitleOrganizationalChart"/>
    <dgm:cxn modelId="{F3B3BE61-D3EB-4C65-B59D-8AD7C8FD1DD1}" type="presOf" srcId="{C0550DB1-C1DB-4FE4-B67B-AD628F332DC4}" destId="{AF39592B-3147-47D2-90A3-202C9AB6561C}" srcOrd="0" destOrd="0" presId="urn:microsoft.com/office/officeart/2008/layout/NameandTitleOrganizationalChart"/>
    <dgm:cxn modelId="{27DEEE74-DD1D-4911-8AAB-B28CA7D4454E}" type="presOf" srcId="{74A76E14-7120-48CA-81D6-214AF35CE37D}" destId="{9D673648-8011-44DE-823D-A88BE82513E0}" srcOrd="1" destOrd="0" presId="urn:microsoft.com/office/officeart/2008/layout/NameandTitleOrganizationalChart"/>
    <dgm:cxn modelId="{7E578EAC-AA30-4505-85DB-240FA93BCF5E}" type="presOf" srcId="{743CDB4A-A8EE-4D51-B9D2-716573564190}" destId="{D2C4523A-ADB1-4141-B9CB-AC5636A8D101}" srcOrd="0" destOrd="0" presId="urn:microsoft.com/office/officeart/2008/layout/NameandTitleOrganizationalChart"/>
    <dgm:cxn modelId="{60C9073B-5813-4129-BD11-9F85B8B70463}" type="presOf" srcId="{535C6237-C551-443B-B077-9D53E7A6CAD1}" destId="{DC9A8050-07EE-41D9-ABFD-DD356BA231E0}" srcOrd="0" destOrd="0" presId="urn:microsoft.com/office/officeart/2008/layout/NameandTitleOrganizationalChart"/>
    <dgm:cxn modelId="{DEE75611-049D-4F5E-8757-B099C4454B3A}" type="presOf" srcId="{94E52FB2-5F1B-43F6-A6CF-97727444EDE1}" destId="{3D354CED-35B3-4837-8524-E5C385EC05A4}" srcOrd="0" destOrd="0" presId="urn:microsoft.com/office/officeart/2008/layout/NameandTitleOrganizationalChart"/>
    <dgm:cxn modelId="{C39A4D86-2FEB-4CD1-A9D0-2891A1FC00CF}" type="presOf" srcId="{775175D8-224C-454D-8F4F-AECABBD0C687}" destId="{140B236E-CD3F-4B98-916C-7808ACD64AD1}" srcOrd="0" destOrd="0" presId="urn:microsoft.com/office/officeart/2008/layout/NameandTitleOrganizationalChart"/>
    <dgm:cxn modelId="{63BD056A-1E64-4470-8DBE-D70E4EBB3B90}" srcId="{74A76E14-7120-48CA-81D6-214AF35CE37D}" destId="{B1EB806E-50AF-4310-8AB3-0504CAE8A01E}" srcOrd="2" destOrd="0" parTransId="{F5BF9DFA-6A0A-4F59-A51F-3A9304816FB7}" sibTransId="{BA3BA949-76A1-4BE5-A087-CFB1B80C4866}"/>
    <dgm:cxn modelId="{3294B429-E144-4B9A-AE1F-8DB712245460}" srcId="{CFE289F0-8D79-4421-A033-7737D444E0DD}" destId="{121744A1-A352-482A-8B58-1230139BD8FE}" srcOrd="0" destOrd="0" parTransId="{92E7BBA2-E231-4975-BB14-EFD9AC2919E7}" sibTransId="{F34ACAB9-FC81-4CEE-B4E9-5D99A732C6C5}"/>
    <dgm:cxn modelId="{9FC10454-2621-4CBA-AB10-C77733C52A2D}" type="presOf" srcId="{121744A1-A352-482A-8B58-1230139BD8FE}" destId="{B67A1A9B-D569-499F-AA5D-E9D88FFF0C43}" srcOrd="0" destOrd="0" presId="urn:microsoft.com/office/officeart/2008/layout/NameandTitleOrganizationalChart"/>
    <dgm:cxn modelId="{21E29834-3E2C-4BE3-8B42-5ED879C43678}" type="presOf" srcId="{CFE289F0-8D79-4421-A033-7737D444E0DD}" destId="{D9E40C41-0BF6-407E-8914-A25662C91365}" srcOrd="0" destOrd="0" presId="urn:microsoft.com/office/officeart/2008/layout/NameandTitleOrganizationalChart"/>
    <dgm:cxn modelId="{4F3514A4-B892-46B3-BBC5-50E64FFF40FF}" type="presOf" srcId="{4FF4A385-CEC7-4E8F-8B66-874456DA1F11}" destId="{28A3FA88-4749-4ABB-A0BF-C8585945C396}" srcOrd="0" destOrd="0" presId="urn:microsoft.com/office/officeart/2008/layout/NameandTitleOrganizationalChart"/>
    <dgm:cxn modelId="{3AAFC818-DBF9-4EBE-8358-D18AF01EB418}" srcId="{121744A1-A352-482A-8B58-1230139BD8FE}" destId="{74A76E14-7120-48CA-81D6-214AF35CE37D}" srcOrd="0" destOrd="0" parTransId="{85999C94-89EC-4DDE-A35A-8C82A572575A}" sibTransId="{94E52FB2-5F1B-43F6-A6CF-97727444EDE1}"/>
    <dgm:cxn modelId="{42D009CA-2950-4A33-823C-7D0C1038A4BD}" type="presOf" srcId="{775175D8-224C-454D-8F4F-AECABBD0C687}" destId="{7D893131-6A6D-4890-9AA2-F9838D966020}" srcOrd="1" destOrd="0" presId="urn:microsoft.com/office/officeart/2008/layout/NameandTitleOrganizationalChart"/>
    <dgm:cxn modelId="{E3CC8DC3-626E-4C25-8298-7009A94F81DE}" srcId="{74A76E14-7120-48CA-81D6-214AF35CE37D}" destId="{8555C0D0-2170-44AE-B09F-12AB2E77BAF1}" srcOrd="0" destOrd="0" parTransId="{92F87BB1-9752-4C72-98AD-444FCF975C46}" sibTransId="{C735759C-E754-42B5-9E1F-F0B21605AAC0}"/>
    <dgm:cxn modelId="{27260F1C-D05D-499A-8215-21CF6DDA0F77}" type="presOf" srcId="{F5BF9DFA-6A0A-4F59-A51F-3A9304816FB7}" destId="{4BC03BF1-5D28-4020-B324-126A3FC342F1}" srcOrd="0" destOrd="0" presId="urn:microsoft.com/office/officeart/2008/layout/NameandTitleOrganizationalChart"/>
    <dgm:cxn modelId="{448FD32B-EF6F-49DB-A35A-70078FD9C671}" type="presOf" srcId="{74A76E14-7120-48CA-81D6-214AF35CE37D}" destId="{E2544CA6-A57D-497F-92EE-EBDA2CAE9858}" srcOrd="0" destOrd="0" presId="urn:microsoft.com/office/officeart/2008/layout/NameandTitleOrganizationalChart"/>
    <dgm:cxn modelId="{64EE694C-B854-41E9-BF54-701AA662E0EF}" type="presOf" srcId="{8555C0D0-2170-44AE-B09F-12AB2E77BAF1}" destId="{1A28BD99-5EAE-40D3-8A1C-C68B5F2E94FF}" srcOrd="1" destOrd="0" presId="urn:microsoft.com/office/officeart/2008/layout/NameandTitleOrganizationalChart"/>
    <dgm:cxn modelId="{80B0CB6A-EE24-44D0-93FC-1DC7B70802AB}" type="presOf" srcId="{5DCBCC27-320A-43D8-965D-664E4F2A3A89}" destId="{1B6C31C2-CF64-43F9-BF11-582F7FDDB9FF}" srcOrd="0" destOrd="0" presId="urn:microsoft.com/office/officeart/2008/layout/NameandTitleOrganizationalChart"/>
    <dgm:cxn modelId="{D542B4A7-6871-4D6B-AC04-3E60B856B7DE}" type="presOf" srcId="{BA3BA949-76A1-4BE5-A087-CFB1B80C4866}" destId="{43B596E4-F87D-4C92-84DE-FF13D507CB09}" srcOrd="0" destOrd="0" presId="urn:microsoft.com/office/officeart/2008/layout/NameandTitleOrganizationalChart"/>
    <dgm:cxn modelId="{9A600710-C0C9-4CD7-B1BF-34EEAA592642}" srcId="{121744A1-A352-482A-8B58-1230139BD8FE}" destId="{535C6237-C551-443B-B077-9D53E7A6CAD1}" srcOrd="1" destOrd="0" parTransId="{5DCBCC27-320A-43D8-965D-664E4F2A3A89}" sibTransId="{7692CD74-E7E0-4226-8816-8E2D80DCA7CF}"/>
    <dgm:cxn modelId="{80E999D2-B062-4640-89BC-14CAB950D27A}" type="presOf" srcId="{92F87BB1-9752-4C72-98AD-444FCF975C46}" destId="{873102C2-CEAD-4906-8139-223FE0255A2E}" srcOrd="0" destOrd="0" presId="urn:microsoft.com/office/officeart/2008/layout/NameandTitleOrganizationalChart"/>
    <dgm:cxn modelId="{11F33647-C081-4A53-AF9A-D6C451F6C744}" type="presOf" srcId="{B1EB806E-50AF-4310-8AB3-0504CAE8A01E}" destId="{67557747-DFDE-4784-82E8-143046C59EA6}" srcOrd="1" destOrd="0" presId="urn:microsoft.com/office/officeart/2008/layout/NameandTitleOrganizationalChart"/>
    <dgm:cxn modelId="{7A8C9A39-ECE2-41B8-AC66-6931C54456A8}" type="presParOf" srcId="{D9E40C41-0BF6-407E-8914-A25662C91365}" destId="{309FC324-B86A-41EF-A00A-4111F2B5DD35}" srcOrd="0" destOrd="0" presId="urn:microsoft.com/office/officeart/2008/layout/NameandTitleOrganizationalChart"/>
    <dgm:cxn modelId="{634ADEC1-A1D1-4D35-975C-95B6531ABA76}" type="presParOf" srcId="{309FC324-B86A-41EF-A00A-4111F2B5DD35}" destId="{89EED101-39E4-4CDC-9306-0DA5B2A3F8D9}" srcOrd="0" destOrd="0" presId="urn:microsoft.com/office/officeart/2008/layout/NameandTitleOrganizationalChart"/>
    <dgm:cxn modelId="{51295DC4-5F3E-4E7F-9205-3F914DAAE80D}" type="presParOf" srcId="{89EED101-39E4-4CDC-9306-0DA5B2A3F8D9}" destId="{B67A1A9B-D569-499F-AA5D-E9D88FFF0C43}" srcOrd="0" destOrd="0" presId="urn:microsoft.com/office/officeart/2008/layout/NameandTitleOrganizationalChart"/>
    <dgm:cxn modelId="{5143A024-4366-4331-A2BC-EE466DA20148}" type="presParOf" srcId="{89EED101-39E4-4CDC-9306-0DA5B2A3F8D9}" destId="{43F7F468-2173-43F6-BDC2-EA35B438BAE4}" srcOrd="1" destOrd="0" presId="urn:microsoft.com/office/officeart/2008/layout/NameandTitleOrganizationalChart"/>
    <dgm:cxn modelId="{4F6963F2-1021-41D7-9BB7-1A6D7F72DBD5}" type="presParOf" srcId="{89EED101-39E4-4CDC-9306-0DA5B2A3F8D9}" destId="{5DF3A54A-6389-4DA2-8B12-78F3FB4A64CB}" srcOrd="2" destOrd="0" presId="urn:microsoft.com/office/officeart/2008/layout/NameandTitleOrganizationalChart"/>
    <dgm:cxn modelId="{82C691A0-04E8-4D27-BF99-C35A0C7B89AA}" type="presParOf" srcId="{309FC324-B86A-41EF-A00A-4111F2B5DD35}" destId="{8125EE92-A81C-4DFF-987D-66C44A8B7A87}" srcOrd="1" destOrd="0" presId="urn:microsoft.com/office/officeart/2008/layout/NameandTitleOrganizationalChart"/>
    <dgm:cxn modelId="{DA36B1E8-4A41-498B-92AC-F4F4219443FF}" type="presParOf" srcId="{8125EE92-A81C-4DFF-987D-66C44A8B7A87}" destId="{6DD570FE-A6DA-4E34-B558-CEDCBCC2038C}" srcOrd="0" destOrd="0" presId="urn:microsoft.com/office/officeart/2008/layout/NameandTitleOrganizationalChart"/>
    <dgm:cxn modelId="{97455E80-2E2A-40B1-B450-82870F8ECCB6}" type="presParOf" srcId="{8125EE92-A81C-4DFF-987D-66C44A8B7A87}" destId="{758F4060-1BE2-4529-8A5F-3B6E31B12150}" srcOrd="1" destOrd="0" presId="urn:microsoft.com/office/officeart/2008/layout/NameandTitleOrganizationalChart"/>
    <dgm:cxn modelId="{6B9D9430-16AE-4D83-ADF4-531DCDCD4FAB}" type="presParOf" srcId="{758F4060-1BE2-4529-8A5F-3B6E31B12150}" destId="{BFC2FE1E-A79C-43F4-B1AA-124C3357C603}" srcOrd="0" destOrd="0" presId="urn:microsoft.com/office/officeart/2008/layout/NameandTitleOrganizationalChart"/>
    <dgm:cxn modelId="{5B1762DC-7008-4869-8FE3-1B461DE0CA50}" type="presParOf" srcId="{BFC2FE1E-A79C-43F4-B1AA-124C3357C603}" destId="{E2544CA6-A57D-497F-92EE-EBDA2CAE9858}" srcOrd="0" destOrd="0" presId="urn:microsoft.com/office/officeart/2008/layout/NameandTitleOrganizationalChart"/>
    <dgm:cxn modelId="{C5951038-5E9B-4277-90FC-7782D51CB49F}" type="presParOf" srcId="{BFC2FE1E-A79C-43F4-B1AA-124C3357C603}" destId="{3D354CED-35B3-4837-8524-E5C385EC05A4}" srcOrd="1" destOrd="0" presId="urn:microsoft.com/office/officeart/2008/layout/NameandTitleOrganizationalChart"/>
    <dgm:cxn modelId="{F64B1595-34EC-476F-8C8C-4815B29C8705}" type="presParOf" srcId="{BFC2FE1E-A79C-43F4-B1AA-124C3357C603}" destId="{9D673648-8011-44DE-823D-A88BE82513E0}" srcOrd="2" destOrd="0" presId="urn:microsoft.com/office/officeart/2008/layout/NameandTitleOrganizationalChart"/>
    <dgm:cxn modelId="{A95EAC68-F669-494A-A0B9-6C6C4F48AE11}" type="presParOf" srcId="{758F4060-1BE2-4529-8A5F-3B6E31B12150}" destId="{D0291FB4-F418-4474-AA94-1A688A9CDE2B}" srcOrd="1" destOrd="0" presId="urn:microsoft.com/office/officeart/2008/layout/NameandTitleOrganizationalChart"/>
    <dgm:cxn modelId="{49384AB3-B266-4226-BADE-1197081F84F4}" type="presParOf" srcId="{D0291FB4-F418-4474-AA94-1A688A9CDE2B}" destId="{873102C2-CEAD-4906-8139-223FE0255A2E}" srcOrd="0" destOrd="0" presId="urn:microsoft.com/office/officeart/2008/layout/NameandTitleOrganizationalChart"/>
    <dgm:cxn modelId="{3810F6CD-A09D-4F64-9297-526DD8A8953C}" type="presParOf" srcId="{D0291FB4-F418-4474-AA94-1A688A9CDE2B}" destId="{C1926335-1039-4905-B436-3024782B9E7F}" srcOrd="1" destOrd="0" presId="urn:microsoft.com/office/officeart/2008/layout/NameandTitleOrganizationalChart"/>
    <dgm:cxn modelId="{347823E7-9768-424B-9890-908481590997}" type="presParOf" srcId="{C1926335-1039-4905-B436-3024782B9E7F}" destId="{EAB64125-231C-47E0-85EE-87C9859CA525}" srcOrd="0" destOrd="0" presId="urn:microsoft.com/office/officeart/2008/layout/NameandTitleOrganizationalChart"/>
    <dgm:cxn modelId="{C9BC8B36-867D-4680-A003-FD0B3F810CEF}" type="presParOf" srcId="{EAB64125-231C-47E0-85EE-87C9859CA525}" destId="{EB67963A-CA50-4391-B52C-D6D538B2668A}" srcOrd="0" destOrd="0" presId="urn:microsoft.com/office/officeart/2008/layout/NameandTitleOrganizationalChart"/>
    <dgm:cxn modelId="{37792C8B-D1ED-4363-97EA-DE2D940CA38F}" type="presParOf" srcId="{EAB64125-231C-47E0-85EE-87C9859CA525}" destId="{8D00DAA6-AECF-4361-80DF-2C0697E4080F}" srcOrd="1" destOrd="0" presId="urn:microsoft.com/office/officeart/2008/layout/NameandTitleOrganizationalChart"/>
    <dgm:cxn modelId="{E7D9C126-8586-4EDA-A248-E9057C43BFB5}" type="presParOf" srcId="{EAB64125-231C-47E0-85EE-87C9859CA525}" destId="{1A28BD99-5EAE-40D3-8A1C-C68B5F2E94FF}" srcOrd="2" destOrd="0" presId="urn:microsoft.com/office/officeart/2008/layout/NameandTitleOrganizationalChart"/>
    <dgm:cxn modelId="{2EC3A525-84DF-46FD-9F5B-87A557E963FC}" type="presParOf" srcId="{C1926335-1039-4905-B436-3024782B9E7F}" destId="{B36171C7-ADBE-4DD3-A889-04604A58BA27}" srcOrd="1" destOrd="0" presId="urn:microsoft.com/office/officeart/2008/layout/NameandTitleOrganizationalChart"/>
    <dgm:cxn modelId="{E5E7353E-C18D-429D-95C8-398E4EA3397A}" type="presParOf" srcId="{C1926335-1039-4905-B436-3024782B9E7F}" destId="{77A5A9DD-8EE3-4077-8A90-009203B781E7}" srcOrd="2" destOrd="0" presId="urn:microsoft.com/office/officeart/2008/layout/NameandTitleOrganizationalChart"/>
    <dgm:cxn modelId="{4497D91F-5C80-4337-B5CF-139FD30B8582}" type="presParOf" srcId="{D0291FB4-F418-4474-AA94-1A688A9CDE2B}" destId="{6A5A4564-C969-438F-998D-69BF0A6AA3A7}" srcOrd="2" destOrd="0" presId="urn:microsoft.com/office/officeart/2008/layout/NameandTitleOrganizationalChart"/>
    <dgm:cxn modelId="{A55BD3EA-9777-40C8-BA78-97E535D40BDF}" type="presParOf" srcId="{D0291FB4-F418-4474-AA94-1A688A9CDE2B}" destId="{4C405D25-AC2F-4819-BBB0-F3DEFD2FB8A2}" srcOrd="3" destOrd="0" presId="urn:microsoft.com/office/officeart/2008/layout/NameandTitleOrganizationalChart"/>
    <dgm:cxn modelId="{70FCD8C6-7F27-4EAA-A8C9-C074CF4385C2}" type="presParOf" srcId="{4C405D25-AC2F-4819-BBB0-F3DEFD2FB8A2}" destId="{954D8FFE-3B6C-404B-B7AA-12AAF24B4157}" srcOrd="0" destOrd="0" presId="urn:microsoft.com/office/officeart/2008/layout/NameandTitleOrganizationalChart"/>
    <dgm:cxn modelId="{9165850E-A4E5-4B74-ACD4-AC55DF234499}" type="presParOf" srcId="{954D8FFE-3B6C-404B-B7AA-12AAF24B4157}" destId="{140B236E-CD3F-4B98-916C-7808ACD64AD1}" srcOrd="0" destOrd="0" presId="urn:microsoft.com/office/officeart/2008/layout/NameandTitleOrganizationalChart"/>
    <dgm:cxn modelId="{B8666A63-434D-4374-8320-3A08C2ED171C}" type="presParOf" srcId="{954D8FFE-3B6C-404B-B7AA-12AAF24B4157}" destId="{1E52DD6C-F200-454B-A878-96830C76B5EE}" srcOrd="1" destOrd="0" presId="urn:microsoft.com/office/officeart/2008/layout/NameandTitleOrganizationalChart"/>
    <dgm:cxn modelId="{560105AC-7C2F-478F-ADB3-CFDDE9C28E93}" type="presParOf" srcId="{954D8FFE-3B6C-404B-B7AA-12AAF24B4157}" destId="{7D893131-6A6D-4890-9AA2-F9838D966020}" srcOrd="2" destOrd="0" presId="urn:microsoft.com/office/officeart/2008/layout/NameandTitleOrganizationalChart"/>
    <dgm:cxn modelId="{23E8C546-4E7C-4232-BDE2-2F688DF36E81}" type="presParOf" srcId="{4C405D25-AC2F-4819-BBB0-F3DEFD2FB8A2}" destId="{D5A0C321-B0FE-4E0F-8147-3D63A3AAE45C}" srcOrd="1" destOrd="0" presId="urn:microsoft.com/office/officeart/2008/layout/NameandTitleOrganizationalChart"/>
    <dgm:cxn modelId="{82FC1882-E96F-4164-A509-A3C7E4E77143}" type="presParOf" srcId="{4C405D25-AC2F-4819-BBB0-F3DEFD2FB8A2}" destId="{C85A8913-739B-49CD-BDE3-A01FB5392550}" srcOrd="2" destOrd="0" presId="urn:microsoft.com/office/officeart/2008/layout/NameandTitleOrganizationalChart"/>
    <dgm:cxn modelId="{798F7298-97DE-47F1-B929-80D1CD8BDD24}" type="presParOf" srcId="{D0291FB4-F418-4474-AA94-1A688A9CDE2B}" destId="{4BC03BF1-5D28-4020-B324-126A3FC342F1}" srcOrd="4" destOrd="0" presId="urn:microsoft.com/office/officeart/2008/layout/NameandTitleOrganizationalChart"/>
    <dgm:cxn modelId="{E3788CC4-DB6C-4487-A898-F085FA1935BB}" type="presParOf" srcId="{D0291FB4-F418-4474-AA94-1A688A9CDE2B}" destId="{17E27F43-63D0-4252-B82D-AE68EF52D0A2}" srcOrd="5" destOrd="0" presId="urn:microsoft.com/office/officeart/2008/layout/NameandTitleOrganizationalChart"/>
    <dgm:cxn modelId="{313FB50F-A4F8-4D47-AB92-6CEE119BFD52}" type="presParOf" srcId="{17E27F43-63D0-4252-B82D-AE68EF52D0A2}" destId="{26968BC8-F326-440B-AD10-5CD344DFADA0}" srcOrd="0" destOrd="0" presId="urn:microsoft.com/office/officeart/2008/layout/NameandTitleOrganizationalChart"/>
    <dgm:cxn modelId="{2F8F0A31-153B-4EC2-A8E3-9F74969E35DA}" type="presParOf" srcId="{26968BC8-F326-440B-AD10-5CD344DFADA0}" destId="{C827ACAA-6F6A-4BCB-A2F5-76145AC87689}" srcOrd="0" destOrd="0" presId="urn:microsoft.com/office/officeart/2008/layout/NameandTitleOrganizationalChart"/>
    <dgm:cxn modelId="{F64D3976-EE64-4C68-B218-BA2A7A790B2A}" type="presParOf" srcId="{26968BC8-F326-440B-AD10-5CD344DFADA0}" destId="{43B596E4-F87D-4C92-84DE-FF13D507CB09}" srcOrd="1" destOrd="0" presId="urn:microsoft.com/office/officeart/2008/layout/NameandTitleOrganizationalChart"/>
    <dgm:cxn modelId="{61E26487-04CA-49E7-986C-A0F0B1C8C403}" type="presParOf" srcId="{26968BC8-F326-440B-AD10-5CD344DFADA0}" destId="{67557747-DFDE-4784-82E8-143046C59EA6}" srcOrd="2" destOrd="0" presId="urn:microsoft.com/office/officeart/2008/layout/NameandTitleOrganizationalChart"/>
    <dgm:cxn modelId="{329D0E5D-5AAC-424A-8DFD-89765F6969FD}" type="presParOf" srcId="{17E27F43-63D0-4252-B82D-AE68EF52D0A2}" destId="{FA8B3B6F-38A4-47C9-8BA3-0E7B1CEB6DB0}" srcOrd="1" destOrd="0" presId="urn:microsoft.com/office/officeart/2008/layout/NameandTitleOrganizationalChart"/>
    <dgm:cxn modelId="{6664DF93-605A-4323-B668-9A9EB6B9E5E3}" type="presParOf" srcId="{17E27F43-63D0-4252-B82D-AE68EF52D0A2}" destId="{D9E3F4FB-8C1F-464F-A3D7-BEBA11C3118E}" srcOrd="2" destOrd="0" presId="urn:microsoft.com/office/officeart/2008/layout/NameandTitleOrganizationalChart"/>
    <dgm:cxn modelId="{299B2A84-FA34-4293-9410-A0C15DF1E2AC}" type="presParOf" srcId="{758F4060-1BE2-4529-8A5F-3B6E31B12150}" destId="{BFD8C0A0-46BC-4A4F-AD32-B53D2F885047}" srcOrd="2" destOrd="0" presId="urn:microsoft.com/office/officeart/2008/layout/NameandTitleOrganizationalChart"/>
    <dgm:cxn modelId="{EEF6903C-CCA3-4E38-B2F3-9EC195A4A6A3}" type="presParOf" srcId="{8125EE92-A81C-4DFF-987D-66C44A8B7A87}" destId="{1B6C31C2-CF64-43F9-BF11-582F7FDDB9FF}" srcOrd="2" destOrd="0" presId="urn:microsoft.com/office/officeart/2008/layout/NameandTitleOrganizationalChart"/>
    <dgm:cxn modelId="{9CE6C304-BEAC-4BE1-B114-46C5AD664962}" type="presParOf" srcId="{8125EE92-A81C-4DFF-987D-66C44A8B7A87}" destId="{ABAFD7E1-C04C-4121-B869-3A44C7E599BD}" srcOrd="3" destOrd="0" presId="urn:microsoft.com/office/officeart/2008/layout/NameandTitleOrganizationalChart"/>
    <dgm:cxn modelId="{D2ED4AA4-B5A9-41B8-A7F4-A012A888D04A}" type="presParOf" srcId="{ABAFD7E1-C04C-4121-B869-3A44C7E599BD}" destId="{2B9B6A81-EC39-4119-8EB4-F93894076B6E}" srcOrd="0" destOrd="0" presId="urn:microsoft.com/office/officeart/2008/layout/NameandTitleOrganizationalChart"/>
    <dgm:cxn modelId="{9BFBA81D-8929-46E3-B87F-28E06D8ED855}" type="presParOf" srcId="{2B9B6A81-EC39-4119-8EB4-F93894076B6E}" destId="{DC9A8050-07EE-41D9-ABFD-DD356BA231E0}" srcOrd="0" destOrd="0" presId="urn:microsoft.com/office/officeart/2008/layout/NameandTitleOrganizationalChart"/>
    <dgm:cxn modelId="{772172AB-C900-42FA-8A04-4BD9F6A5D4FA}" type="presParOf" srcId="{2B9B6A81-EC39-4119-8EB4-F93894076B6E}" destId="{8827C68C-95B3-4ED7-B716-5AA29EAF219D}" srcOrd="1" destOrd="0" presId="urn:microsoft.com/office/officeart/2008/layout/NameandTitleOrganizationalChart"/>
    <dgm:cxn modelId="{4D253548-6C6D-46DB-BE2F-55873ABCBBB9}" type="presParOf" srcId="{2B9B6A81-EC39-4119-8EB4-F93894076B6E}" destId="{5D1791EB-211A-49C7-B134-39239405E77F}" srcOrd="2" destOrd="0" presId="urn:microsoft.com/office/officeart/2008/layout/NameandTitleOrganizationalChart"/>
    <dgm:cxn modelId="{C6AB79C0-FB30-4052-846E-1C57919CAE75}" type="presParOf" srcId="{ABAFD7E1-C04C-4121-B869-3A44C7E599BD}" destId="{C5FF72AC-2AD6-4F22-B36D-EDD5BB6AC46A}" srcOrd="1" destOrd="0" presId="urn:microsoft.com/office/officeart/2008/layout/NameandTitleOrganizationalChart"/>
    <dgm:cxn modelId="{263FBEBF-F4C5-45C2-B6C9-AA1A1C0961A6}" type="presParOf" srcId="{C5FF72AC-2AD6-4F22-B36D-EDD5BB6AC46A}" destId="{D2C4523A-ADB1-4141-B9CB-AC5636A8D101}" srcOrd="0" destOrd="0" presId="urn:microsoft.com/office/officeart/2008/layout/NameandTitleOrganizationalChart"/>
    <dgm:cxn modelId="{CA7EE107-227C-4F19-84CC-8F2F7447516E}" type="presParOf" srcId="{C5FF72AC-2AD6-4F22-B36D-EDD5BB6AC46A}" destId="{4878D2B9-87C7-4A9C-BD82-EC26561BFD03}" srcOrd="1" destOrd="0" presId="urn:microsoft.com/office/officeart/2008/layout/NameandTitleOrganizationalChart"/>
    <dgm:cxn modelId="{A01336E4-E24C-41FD-B54C-B3BB099E655F}" type="presParOf" srcId="{4878D2B9-87C7-4A9C-BD82-EC26561BFD03}" destId="{C4EB9B8C-1584-4E42-BEEF-EA48EB7D88BC}" srcOrd="0" destOrd="0" presId="urn:microsoft.com/office/officeart/2008/layout/NameandTitleOrganizationalChart"/>
    <dgm:cxn modelId="{31B6C8EF-DC51-4147-9E1D-E0EBD8076623}" type="presParOf" srcId="{C4EB9B8C-1584-4E42-BEEF-EA48EB7D88BC}" destId="{AF39592B-3147-47D2-90A3-202C9AB6561C}" srcOrd="0" destOrd="0" presId="urn:microsoft.com/office/officeart/2008/layout/NameandTitleOrganizationalChart"/>
    <dgm:cxn modelId="{C9F0BB20-2033-4015-9913-56E2A645BE68}" type="presParOf" srcId="{C4EB9B8C-1584-4E42-BEEF-EA48EB7D88BC}" destId="{28A3FA88-4749-4ABB-A0BF-C8585945C396}" srcOrd="1" destOrd="0" presId="urn:microsoft.com/office/officeart/2008/layout/NameandTitleOrganizationalChart"/>
    <dgm:cxn modelId="{6B162157-8812-4770-874C-63D3C7A906E2}" type="presParOf" srcId="{C4EB9B8C-1584-4E42-BEEF-EA48EB7D88BC}" destId="{D6620EB8-3CF2-4634-BBDE-91E2B7B20A24}" srcOrd="2" destOrd="0" presId="urn:microsoft.com/office/officeart/2008/layout/NameandTitleOrganizationalChart"/>
    <dgm:cxn modelId="{BEB3BC76-A5D9-4F31-9DC9-FC7AF3B44226}" type="presParOf" srcId="{4878D2B9-87C7-4A9C-BD82-EC26561BFD03}" destId="{58C6258D-15AB-440B-A1C5-EFC63FF31832}" srcOrd="1" destOrd="0" presId="urn:microsoft.com/office/officeart/2008/layout/NameandTitleOrganizationalChart"/>
    <dgm:cxn modelId="{E42EC659-04FE-42FC-968F-308DA5032142}" type="presParOf" srcId="{4878D2B9-87C7-4A9C-BD82-EC26561BFD03}" destId="{80818C43-27C7-43E2-B5E0-F13A237B0F81}" srcOrd="2" destOrd="0" presId="urn:microsoft.com/office/officeart/2008/layout/NameandTitleOrganizationalChart"/>
    <dgm:cxn modelId="{4C869BCC-9E75-42D0-A3A2-765951F619BC}" type="presParOf" srcId="{ABAFD7E1-C04C-4121-B869-3A44C7E599BD}" destId="{F11B801E-7092-49CE-9E48-179DC15D9605}" srcOrd="2" destOrd="0" presId="urn:microsoft.com/office/officeart/2008/layout/NameandTitleOrganizationalChart"/>
    <dgm:cxn modelId="{8C13FCC7-95E4-47F3-BC4B-434EC18B179F}" type="presParOf" srcId="{309FC324-B86A-41EF-A00A-4111F2B5DD35}" destId="{F24579FB-7FE1-46C8-AA05-07DA461043DA}"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5E8B03D-DBC1-48A8-985A-8725A9B4F3CF}" type="doc">
      <dgm:prSet loTypeId="urn:microsoft.com/office/officeart/2005/8/layout/process4" loCatId="process" qsTypeId="urn:microsoft.com/office/officeart/2005/8/quickstyle/simple1" qsCatId="simple" csTypeId="urn:microsoft.com/office/officeart/2005/8/colors/accent2_1" csCatId="accent2" phldr="1"/>
      <dgm:spPr/>
      <dgm:t>
        <a:bodyPr/>
        <a:lstStyle/>
        <a:p>
          <a:endParaRPr lang="es-MX"/>
        </a:p>
      </dgm:t>
    </dgm:pt>
    <dgm:pt modelId="{CD3A0F25-B46A-4324-B691-2B26BD8E47BC}">
      <dgm:prSet phldrT="[Texto]"/>
      <dgm:spPr/>
      <dgm:t>
        <a:bodyPr/>
        <a:lstStyle/>
        <a:p>
          <a:r>
            <a:rPr lang="es-EC" dirty="0" smtClean="0"/>
            <a:t>Captura de la imagen</a:t>
          </a:r>
          <a:endParaRPr lang="es-MX" dirty="0"/>
        </a:p>
      </dgm:t>
    </dgm:pt>
    <dgm:pt modelId="{6786B412-23FB-4484-AE88-58237103EA4D}" type="parTrans" cxnId="{40AE74F5-4ADB-4840-B955-ED9B2C8118A3}">
      <dgm:prSet/>
      <dgm:spPr/>
      <dgm:t>
        <a:bodyPr/>
        <a:lstStyle/>
        <a:p>
          <a:endParaRPr lang="es-MX"/>
        </a:p>
      </dgm:t>
    </dgm:pt>
    <dgm:pt modelId="{69B1E7CD-C7C1-4079-AB9D-DFADD0429226}" type="sibTrans" cxnId="{40AE74F5-4ADB-4840-B955-ED9B2C8118A3}">
      <dgm:prSet/>
      <dgm:spPr/>
      <dgm:t>
        <a:bodyPr/>
        <a:lstStyle/>
        <a:p>
          <a:endParaRPr lang="es-MX"/>
        </a:p>
      </dgm:t>
    </dgm:pt>
    <dgm:pt modelId="{26CA1BEA-F2A5-4DCB-8114-5689750B60A8}">
      <dgm:prSet phldrT="[Texto]"/>
      <dgm:spPr/>
      <dgm:t>
        <a:bodyPr/>
        <a:lstStyle/>
        <a:p>
          <a:r>
            <a:rPr lang="es-EC" dirty="0" smtClean="0"/>
            <a:t>Pre-procesamiento</a:t>
          </a:r>
          <a:endParaRPr lang="es-MX" dirty="0"/>
        </a:p>
      </dgm:t>
    </dgm:pt>
    <dgm:pt modelId="{1F389587-3065-40FE-B412-512DA36660B0}" type="parTrans" cxnId="{A4205ABE-0027-4456-896C-6BFA0A792E55}">
      <dgm:prSet/>
      <dgm:spPr/>
      <dgm:t>
        <a:bodyPr/>
        <a:lstStyle/>
        <a:p>
          <a:endParaRPr lang="es-MX"/>
        </a:p>
      </dgm:t>
    </dgm:pt>
    <dgm:pt modelId="{EC249F80-63A9-4D71-924D-677B16F183AD}" type="sibTrans" cxnId="{A4205ABE-0027-4456-896C-6BFA0A792E55}">
      <dgm:prSet/>
      <dgm:spPr/>
      <dgm:t>
        <a:bodyPr/>
        <a:lstStyle/>
        <a:p>
          <a:endParaRPr lang="es-MX"/>
        </a:p>
      </dgm:t>
    </dgm:pt>
    <dgm:pt modelId="{B04C5A86-83AE-49F6-97D9-3D22C702C0D7}">
      <dgm:prSet phldrT="[Texto]"/>
      <dgm:spPr/>
      <dgm:t>
        <a:bodyPr/>
        <a:lstStyle/>
        <a:p>
          <a:r>
            <a:rPr lang="es-EC" dirty="0" smtClean="0"/>
            <a:t>Segmentación</a:t>
          </a:r>
          <a:endParaRPr lang="es-MX" dirty="0"/>
        </a:p>
      </dgm:t>
    </dgm:pt>
    <dgm:pt modelId="{2CF52895-3ED0-4F5D-A935-B5541533586B}" type="parTrans" cxnId="{CBAA47E4-CDA9-42FD-A49E-DDD130DE014E}">
      <dgm:prSet/>
      <dgm:spPr/>
      <dgm:t>
        <a:bodyPr/>
        <a:lstStyle/>
        <a:p>
          <a:endParaRPr lang="es-MX"/>
        </a:p>
      </dgm:t>
    </dgm:pt>
    <dgm:pt modelId="{2DF5DD38-F5AB-4FF7-8C94-DB16BC650974}" type="sibTrans" cxnId="{CBAA47E4-CDA9-42FD-A49E-DDD130DE014E}">
      <dgm:prSet/>
      <dgm:spPr/>
      <dgm:t>
        <a:bodyPr/>
        <a:lstStyle/>
        <a:p>
          <a:endParaRPr lang="es-MX"/>
        </a:p>
      </dgm:t>
    </dgm:pt>
    <dgm:pt modelId="{0AC4E364-D530-492F-A658-26A93AE51E48}">
      <dgm:prSet phldrT="[Texto]"/>
      <dgm:spPr/>
      <dgm:t>
        <a:bodyPr/>
        <a:lstStyle/>
        <a:p>
          <a:r>
            <a:rPr lang="es-EC" dirty="0" smtClean="0"/>
            <a:t>Descripción</a:t>
          </a:r>
          <a:endParaRPr lang="es-MX" dirty="0"/>
        </a:p>
      </dgm:t>
    </dgm:pt>
    <dgm:pt modelId="{44143D7A-6AA6-4DC8-A90F-379D32139921}" type="parTrans" cxnId="{5CEC1D47-88A6-4773-A543-B0E2AC4D4957}">
      <dgm:prSet/>
      <dgm:spPr/>
      <dgm:t>
        <a:bodyPr/>
        <a:lstStyle/>
        <a:p>
          <a:endParaRPr lang="es-MX"/>
        </a:p>
      </dgm:t>
    </dgm:pt>
    <dgm:pt modelId="{0AE6B6E1-BA46-402B-BD83-676810946286}" type="sibTrans" cxnId="{5CEC1D47-88A6-4773-A543-B0E2AC4D4957}">
      <dgm:prSet/>
      <dgm:spPr/>
      <dgm:t>
        <a:bodyPr/>
        <a:lstStyle/>
        <a:p>
          <a:endParaRPr lang="es-MX"/>
        </a:p>
      </dgm:t>
    </dgm:pt>
    <dgm:pt modelId="{DC078AC5-BE69-4D66-A0CF-45D6666738AE}">
      <dgm:prSet phldrT="[Texto]"/>
      <dgm:spPr/>
      <dgm:t>
        <a:bodyPr/>
        <a:lstStyle/>
        <a:p>
          <a:r>
            <a:rPr lang="es-EC" dirty="0" smtClean="0"/>
            <a:t>Reconocimiento</a:t>
          </a:r>
          <a:endParaRPr lang="es-MX" dirty="0"/>
        </a:p>
      </dgm:t>
    </dgm:pt>
    <dgm:pt modelId="{BEFC6BD3-6E2F-41BC-B7FE-9F1B8615025D}" type="parTrans" cxnId="{0F09D5DD-CB2B-44A5-AD76-6F06EAC055B7}">
      <dgm:prSet/>
      <dgm:spPr/>
      <dgm:t>
        <a:bodyPr/>
        <a:lstStyle/>
        <a:p>
          <a:endParaRPr lang="es-MX"/>
        </a:p>
      </dgm:t>
    </dgm:pt>
    <dgm:pt modelId="{911F3B12-F036-4D8A-8A6E-81C4BD3E4FAD}" type="sibTrans" cxnId="{0F09D5DD-CB2B-44A5-AD76-6F06EAC055B7}">
      <dgm:prSet/>
      <dgm:spPr/>
      <dgm:t>
        <a:bodyPr/>
        <a:lstStyle/>
        <a:p>
          <a:endParaRPr lang="es-MX"/>
        </a:p>
      </dgm:t>
    </dgm:pt>
    <dgm:pt modelId="{CC0B6720-7CE4-486A-B8CB-82A6DC0DE49C}">
      <dgm:prSet phldrT="[Texto]"/>
      <dgm:spPr>
        <a:ln>
          <a:noFill/>
        </a:ln>
      </dgm:spPr>
      <dgm:t>
        <a:bodyPr/>
        <a:lstStyle/>
        <a:p>
          <a:r>
            <a:rPr lang="es-EC" dirty="0" smtClean="0">
              <a:solidFill>
                <a:schemeClr val="bg1"/>
              </a:solidFill>
            </a:rPr>
            <a:t>Interpretación</a:t>
          </a:r>
          <a:endParaRPr lang="es-MX" dirty="0">
            <a:solidFill>
              <a:schemeClr val="bg1"/>
            </a:solidFill>
          </a:endParaRPr>
        </a:p>
      </dgm:t>
    </dgm:pt>
    <dgm:pt modelId="{DD3D1E58-3AE4-4523-B50B-B80B74F2F07C}" type="parTrans" cxnId="{1A27F655-088E-4B63-962E-91936FF643BE}">
      <dgm:prSet/>
      <dgm:spPr/>
      <dgm:t>
        <a:bodyPr/>
        <a:lstStyle/>
        <a:p>
          <a:endParaRPr lang="es-MX"/>
        </a:p>
      </dgm:t>
    </dgm:pt>
    <dgm:pt modelId="{34198E61-18B5-4B87-96C3-9B22639152B3}" type="sibTrans" cxnId="{1A27F655-088E-4B63-962E-91936FF643BE}">
      <dgm:prSet/>
      <dgm:spPr/>
      <dgm:t>
        <a:bodyPr/>
        <a:lstStyle/>
        <a:p>
          <a:endParaRPr lang="es-MX"/>
        </a:p>
      </dgm:t>
    </dgm:pt>
    <dgm:pt modelId="{AA57A6C5-54C3-4660-BA8A-E8EA7AEA6828}" type="pres">
      <dgm:prSet presAssocID="{05E8B03D-DBC1-48A8-985A-8725A9B4F3CF}" presName="Name0" presStyleCnt="0">
        <dgm:presLayoutVars>
          <dgm:dir/>
          <dgm:animLvl val="lvl"/>
          <dgm:resizeHandles val="exact"/>
        </dgm:presLayoutVars>
      </dgm:prSet>
      <dgm:spPr/>
      <dgm:t>
        <a:bodyPr/>
        <a:lstStyle/>
        <a:p>
          <a:endParaRPr lang="es-MX"/>
        </a:p>
      </dgm:t>
    </dgm:pt>
    <dgm:pt modelId="{00101808-B6A6-4715-AF61-A28FB1BAF3B0}" type="pres">
      <dgm:prSet presAssocID="{CC0B6720-7CE4-486A-B8CB-82A6DC0DE49C}" presName="boxAndChildren" presStyleCnt="0"/>
      <dgm:spPr/>
    </dgm:pt>
    <dgm:pt modelId="{94B4EB47-686F-4D61-B4B5-474274ECB716}" type="pres">
      <dgm:prSet presAssocID="{CC0B6720-7CE4-486A-B8CB-82A6DC0DE49C}" presName="parentTextBox" presStyleLbl="node1" presStyleIdx="0" presStyleCnt="6"/>
      <dgm:spPr/>
      <dgm:t>
        <a:bodyPr/>
        <a:lstStyle/>
        <a:p>
          <a:endParaRPr lang="es-MX"/>
        </a:p>
      </dgm:t>
    </dgm:pt>
    <dgm:pt modelId="{A178A818-10DD-4767-A1CF-A472C171EF05}" type="pres">
      <dgm:prSet presAssocID="{911F3B12-F036-4D8A-8A6E-81C4BD3E4FAD}" presName="sp" presStyleCnt="0"/>
      <dgm:spPr/>
    </dgm:pt>
    <dgm:pt modelId="{AA90EA38-E9B0-4690-8046-75BECB0F87C2}" type="pres">
      <dgm:prSet presAssocID="{DC078AC5-BE69-4D66-A0CF-45D6666738AE}" presName="arrowAndChildren" presStyleCnt="0"/>
      <dgm:spPr/>
    </dgm:pt>
    <dgm:pt modelId="{3DC0F37F-22C0-4A10-B733-CB2C806BCB84}" type="pres">
      <dgm:prSet presAssocID="{DC078AC5-BE69-4D66-A0CF-45D6666738AE}" presName="parentTextArrow" presStyleLbl="node1" presStyleIdx="1" presStyleCnt="6"/>
      <dgm:spPr/>
      <dgm:t>
        <a:bodyPr/>
        <a:lstStyle/>
        <a:p>
          <a:endParaRPr lang="es-MX"/>
        </a:p>
      </dgm:t>
    </dgm:pt>
    <dgm:pt modelId="{0C5BC9C3-5F17-4132-914C-3741CBAD0590}" type="pres">
      <dgm:prSet presAssocID="{0AE6B6E1-BA46-402B-BD83-676810946286}" presName="sp" presStyleCnt="0"/>
      <dgm:spPr/>
    </dgm:pt>
    <dgm:pt modelId="{8BC3CEED-F6C4-4AB1-A986-AC99C6C8527B}" type="pres">
      <dgm:prSet presAssocID="{0AC4E364-D530-492F-A658-26A93AE51E48}" presName="arrowAndChildren" presStyleCnt="0"/>
      <dgm:spPr/>
    </dgm:pt>
    <dgm:pt modelId="{6005117A-1C44-4BFE-A6D2-764B38202B65}" type="pres">
      <dgm:prSet presAssocID="{0AC4E364-D530-492F-A658-26A93AE51E48}" presName="parentTextArrow" presStyleLbl="node1" presStyleIdx="2" presStyleCnt="6"/>
      <dgm:spPr/>
      <dgm:t>
        <a:bodyPr/>
        <a:lstStyle/>
        <a:p>
          <a:endParaRPr lang="es-MX"/>
        </a:p>
      </dgm:t>
    </dgm:pt>
    <dgm:pt modelId="{6D6B7C3F-A8DF-4F61-9CB5-5C7EF2F3B9BC}" type="pres">
      <dgm:prSet presAssocID="{2DF5DD38-F5AB-4FF7-8C94-DB16BC650974}" presName="sp" presStyleCnt="0"/>
      <dgm:spPr/>
    </dgm:pt>
    <dgm:pt modelId="{38C0813F-B20C-4B95-B098-2858EA35426E}" type="pres">
      <dgm:prSet presAssocID="{B04C5A86-83AE-49F6-97D9-3D22C702C0D7}" presName="arrowAndChildren" presStyleCnt="0"/>
      <dgm:spPr/>
    </dgm:pt>
    <dgm:pt modelId="{DE64DE57-9C25-4079-87C4-54E9207E77D8}" type="pres">
      <dgm:prSet presAssocID="{B04C5A86-83AE-49F6-97D9-3D22C702C0D7}" presName="parentTextArrow" presStyleLbl="node1" presStyleIdx="3" presStyleCnt="6"/>
      <dgm:spPr/>
      <dgm:t>
        <a:bodyPr/>
        <a:lstStyle/>
        <a:p>
          <a:endParaRPr lang="es-MX"/>
        </a:p>
      </dgm:t>
    </dgm:pt>
    <dgm:pt modelId="{C6B4C763-AF20-49C4-98D1-D0B615928447}" type="pres">
      <dgm:prSet presAssocID="{EC249F80-63A9-4D71-924D-677B16F183AD}" presName="sp" presStyleCnt="0"/>
      <dgm:spPr/>
    </dgm:pt>
    <dgm:pt modelId="{29E58AF9-955E-4960-97C1-3652A78113D2}" type="pres">
      <dgm:prSet presAssocID="{26CA1BEA-F2A5-4DCB-8114-5689750B60A8}" presName="arrowAndChildren" presStyleCnt="0"/>
      <dgm:spPr/>
    </dgm:pt>
    <dgm:pt modelId="{1AE545EC-4797-4C66-AC4E-6120E624377F}" type="pres">
      <dgm:prSet presAssocID="{26CA1BEA-F2A5-4DCB-8114-5689750B60A8}" presName="parentTextArrow" presStyleLbl="node1" presStyleIdx="4" presStyleCnt="6"/>
      <dgm:spPr/>
      <dgm:t>
        <a:bodyPr/>
        <a:lstStyle/>
        <a:p>
          <a:endParaRPr lang="es-MX"/>
        </a:p>
      </dgm:t>
    </dgm:pt>
    <dgm:pt modelId="{92EF4D2E-38F0-44BE-9080-4C0903E71EF7}" type="pres">
      <dgm:prSet presAssocID="{69B1E7CD-C7C1-4079-AB9D-DFADD0429226}" presName="sp" presStyleCnt="0"/>
      <dgm:spPr/>
    </dgm:pt>
    <dgm:pt modelId="{5468B5AB-2B9A-48C0-BEB2-4FE7DB51DF64}" type="pres">
      <dgm:prSet presAssocID="{CD3A0F25-B46A-4324-B691-2B26BD8E47BC}" presName="arrowAndChildren" presStyleCnt="0"/>
      <dgm:spPr/>
    </dgm:pt>
    <dgm:pt modelId="{B2C84BBA-F749-45E3-BD3C-62DED4A0E5B8}" type="pres">
      <dgm:prSet presAssocID="{CD3A0F25-B46A-4324-B691-2B26BD8E47BC}" presName="parentTextArrow" presStyleLbl="node1" presStyleIdx="5" presStyleCnt="6" custLinFactNeighborX="-2531" custLinFactNeighborY="-265"/>
      <dgm:spPr/>
      <dgm:t>
        <a:bodyPr/>
        <a:lstStyle/>
        <a:p>
          <a:endParaRPr lang="es-MX"/>
        </a:p>
      </dgm:t>
    </dgm:pt>
  </dgm:ptLst>
  <dgm:cxnLst>
    <dgm:cxn modelId="{CBAA47E4-CDA9-42FD-A49E-DDD130DE014E}" srcId="{05E8B03D-DBC1-48A8-985A-8725A9B4F3CF}" destId="{B04C5A86-83AE-49F6-97D9-3D22C702C0D7}" srcOrd="2" destOrd="0" parTransId="{2CF52895-3ED0-4F5D-A935-B5541533586B}" sibTransId="{2DF5DD38-F5AB-4FF7-8C94-DB16BC650974}"/>
    <dgm:cxn modelId="{262A863E-BA7C-42B3-922E-09BD2FECB7C8}" type="presOf" srcId="{DC078AC5-BE69-4D66-A0CF-45D6666738AE}" destId="{3DC0F37F-22C0-4A10-B733-CB2C806BCB84}" srcOrd="0" destOrd="0" presId="urn:microsoft.com/office/officeart/2005/8/layout/process4"/>
    <dgm:cxn modelId="{64C3BC64-6724-4B58-8E60-882A8F36E795}" type="presOf" srcId="{0AC4E364-D530-492F-A658-26A93AE51E48}" destId="{6005117A-1C44-4BFE-A6D2-764B38202B65}" srcOrd="0" destOrd="0" presId="urn:microsoft.com/office/officeart/2005/8/layout/process4"/>
    <dgm:cxn modelId="{5CEC1D47-88A6-4773-A543-B0E2AC4D4957}" srcId="{05E8B03D-DBC1-48A8-985A-8725A9B4F3CF}" destId="{0AC4E364-D530-492F-A658-26A93AE51E48}" srcOrd="3" destOrd="0" parTransId="{44143D7A-6AA6-4DC8-A90F-379D32139921}" sibTransId="{0AE6B6E1-BA46-402B-BD83-676810946286}"/>
    <dgm:cxn modelId="{0F09D5DD-CB2B-44A5-AD76-6F06EAC055B7}" srcId="{05E8B03D-DBC1-48A8-985A-8725A9B4F3CF}" destId="{DC078AC5-BE69-4D66-A0CF-45D6666738AE}" srcOrd="4" destOrd="0" parTransId="{BEFC6BD3-6E2F-41BC-B7FE-9F1B8615025D}" sibTransId="{911F3B12-F036-4D8A-8A6E-81C4BD3E4FAD}"/>
    <dgm:cxn modelId="{1A27F655-088E-4B63-962E-91936FF643BE}" srcId="{05E8B03D-DBC1-48A8-985A-8725A9B4F3CF}" destId="{CC0B6720-7CE4-486A-B8CB-82A6DC0DE49C}" srcOrd="5" destOrd="0" parTransId="{DD3D1E58-3AE4-4523-B50B-B80B74F2F07C}" sibTransId="{34198E61-18B5-4B87-96C3-9B22639152B3}"/>
    <dgm:cxn modelId="{6472237F-F11A-498F-A76E-167B0F71D188}" type="presOf" srcId="{05E8B03D-DBC1-48A8-985A-8725A9B4F3CF}" destId="{AA57A6C5-54C3-4660-BA8A-E8EA7AEA6828}" srcOrd="0" destOrd="0" presId="urn:microsoft.com/office/officeart/2005/8/layout/process4"/>
    <dgm:cxn modelId="{CDCC89AB-6B93-4A31-AEA9-2103F73FF78F}" type="presOf" srcId="{CD3A0F25-B46A-4324-B691-2B26BD8E47BC}" destId="{B2C84BBA-F749-45E3-BD3C-62DED4A0E5B8}" srcOrd="0" destOrd="0" presId="urn:microsoft.com/office/officeart/2005/8/layout/process4"/>
    <dgm:cxn modelId="{A1AF1433-4E13-40A2-884F-4871E7C1B068}" type="presOf" srcId="{B04C5A86-83AE-49F6-97D9-3D22C702C0D7}" destId="{DE64DE57-9C25-4079-87C4-54E9207E77D8}" srcOrd="0" destOrd="0" presId="urn:microsoft.com/office/officeart/2005/8/layout/process4"/>
    <dgm:cxn modelId="{40AE74F5-4ADB-4840-B955-ED9B2C8118A3}" srcId="{05E8B03D-DBC1-48A8-985A-8725A9B4F3CF}" destId="{CD3A0F25-B46A-4324-B691-2B26BD8E47BC}" srcOrd="0" destOrd="0" parTransId="{6786B412-23FB-4484-AE88-58237103EA4D}" sibTransId="{69B1E7CD-C7C1-4079-AB9D-DFADD0429226}"/>
    <dgm:cxn modelId="{A4205ABE-0027-4456-896C-6BFA0A792E55}" srcId="{05E8B03D-DBC1-48A8-985A-8725A9B4F3CF}" destId="{26CA1BEA-F2A5-4DCB-8114-5689750B60A8}" srcOrd="1" destOrd="0" parTransId="{1F389587-3065-40FE-B412-512DA36660B0}" sibTransId="{EC249F80-63A9-4D71-924D-677B16F183AD}"/>
    <dgm:cxn modelId="{6BC4D948-07ED-4E41-AE45-DFF969106F6F}" type="presOf" srcId="{26CA1BEA-F2A5-4DCB-8114-5689750B60A8}" destId="{1AE545EC-4797-4C66-AC4E-6120E624377F}" srcOrd="0" destOrd="0" presId="urn:microsoft.com/office/officeart/2005/8/layout/process4"/>
    <dgm:cxn modelId="{26693AA9-73B4-4A23-8C8B-9EEA45B22594}" type="presOf" srcId="{CC0B6720-7CE4-486A-B8CB-82A6DC0DE49C}" destId="{94B4EB47-686F-4D61-B4B5-474274ECB716}" srcOrd="0" destOrd="0" presId="urn:microsoft.com/office/officeart/2005/8/layout/process4"/>
    <dgm:cxn modelId="{BB2ED8FD-D777-43CE-9A25-71DA586E4D0C}" type="presParOf" srcId="{AA57A6C5-54C3-4660-BA8A-E8EA7AEA6828}" destId="{00101808-B6A6-4715-AF61-A28FB1BAF3B0}" srcOrd="0" destOrd="0" presId="urn:microsoft.com/office/officeart/2005/8/layout/process4"/>
    <dgm:cxn modelId="{8E54DC5C-32B4-47A2-A4D6-8BAE3F70C77A}" type="presParOf" srcId="{00101808-B6A6-4715-AF61-A28FB1BAF3B0}" destId="{94B4EB47-686F-4D61-B4B5-474274ECB716}" srcOrd="0" destOrd="0" presId="urn:microsoft.com/office/officeart/2005/8/layout/process4"/>
    <dgm:cxn modelId="{D430878A-2448-409E-8F98-6A4AF6A85989}" type="presParOf" srcId="{AA57A6C5-54C3-4660-BA8A-E8EA7AEA6828}" destId="{A178A818-10DD-4767-A1CF-A472C171EF05}" srcOrd="1" destOrd="0" presId="urn:microsoft.com/office/officeart/2005/8/layout/process4"/>
    <dgm:cxn modelId="{4A0FEA3F-D1C9-4DA0-9B9A-9148233E4B38}" type="presParOf" srcId="{AA57A6C5-54C3-4660-BA8A-E8EA7AEA6828}" destId="{AA90EA38-E9B0-4690-8046-75BECB0F87C2}" srcOrd="2" destOrd="0" presId="urn:microsoft.com/office/officeart/2005/8/layout/process4"/>
    <dgm:cxn modelId="{DCDF848F-A1B0-430F-B86F-D58C845B6AD7}" type="presParOf" srcId="{AA90EA38-E9B0-4690-8046-75BECB0F87C2}" destId="{3DC0F37F-22C0-4A10-B733-CB2C806BCB84}" srcOrd="0" destOrd="0" presId="urn:microsoft.com/office/officeart/2005/8/layout/process4"/>
    <dgm:cxn modelId="{5FE02054-6E27-46F2-873D-778ADD9B348F}" type="presParOf" srcId="{AA57A6C5-54C3-4660-BA8A-E8EA7AEA6828}" destId="{0C5BC9C3-5F17-4132-914C-3741CBAD0590}" srcOrd="3" destOrd="0" presId="urn:microsoft.com/office/officeart/2005/8/layout/process4"/>
    <dgm:cxn modelId="{DD9EFC24-7474-4668-9FDC-48BCCE97EECB}" type="presParOf" srcId="{AA57A6C5-54C3-4660-BA8A-E8EA7AEA6828}" destId="{8BC3CEED-F6C4-4AB1-A986-AC99C6C8527B}" srcOrd="4" destOrd="0" presId="urn:microsoft.com/office/officeart/2005/8/layout/process4"/>
    <dgm:cxn modelId="{1D34200B-7366-4DAC-957E-A21F90A05856}" type="presParOf" srcId="{8BC3CEED-F6C4-4AB1-A986-AC99C6C8527B}" destId="{6005117A-1C44-4BFE-A6D2-764B38202B65}" srcOrd="0" destOrd="0" presId="urn:microsoft.com/office/officeart/2005/8/layout/process4"/>
    <dgm:cxn modelId="{42473192-F548-4009-B828-325F5311E5EE}" type="presParOf" srcId="{AA57A6C5-54C3-4660-BA8A-E8EA7AEA6828}" destId="{6D6B7C3F-A8DF-4F61-9CB5-5C7EF2F3B9BC}" srcOrd="5" destOrd="0" presId="urn:microsoft.com/office/officeart/2005/8/layout/process4"/>
    <dgm:cxn modelId="{662EA587-8E75-4790-B51F-EC6230B4FE60}" type="presParOf" srcId="{AA57A6C5-54C3-4660-BA8A-E8EA7AEA6828}" destId="{38C0813F-B20C-4B95-B098-2858EA35426E}" srcOrd="6" destOrd="0" presId="urn:microsoft.com/office/officeart/2005/8/layout/process4"/>
    <dgm:cxn modelId="{16D19803-42B2-49CD-B194-2F44FAD92DAC}" type="presParOf" srcId="{38C0813F-B20C-4B95-B098-2858EA35426E}" destId="{DE64DE57-9C25-4079-87C4-54E9207E77D8}" srcOrd="0" destOrd="0" presId="urn:microsoft.com/office/officeart/2005/8/layout/process4"/>
    <dgm:cxn modelId="{ABD3901D-B3F7-46B5-AD37-FBC122B64194}" type="presParOf" srcId="{AA57A6C5-54C3-4660-BA8A-E8EA7AEA6828}" destId="{C6B4C763-AF20-49C4-98D1-D0B615928447}" srcOrd="7" destOrd="0" presId="urn:microsoft.com/office/officeart/2005/8/layout/process4"/>
    <dgm:cxn modelId="{DB0C2C7A-1B46-433F-B093-441532BC57EC}" type="presParOf" srcId="{AA57A6C5-54C3-4660-BA8A-E8EA7AEA6828}" destId="{29E58AF9-955E-4960-97C1-3652A78113D2}" srcOrd="8" destOrd="0" presId="urn:microsoft.com/office/officeart/2005/8/layout/process4"/>
    <dgm:cxn modelId="{6C03CFF8-0884-4916-8245-1D977B7EC953}" type="presParOf" srcId="{29E58AF9-955E-4960-97C1-3652A78113D2}" destId="{1AE545EC-4797-4C66-AC4E-6120E624377F}" srcOrd="0" destOrd="0" presId="urn:microsoft.com/office/officeart/2005/8/layout/process4"/>
    <dgm:cxn modelId="{99348622-545F-4E7A-A7A8-A53125DFEBC2}" type="presParOf" srcId="{AA57A6C5-54C3-4660-BA8A-E8EA7AEA6828}" destId="{92EF4D2E-38F0-44BE-9080-4C0903E71EF7}" srcOrd="9" destOrd="0" presId="urn:microsoft.com/office/officeart/2005/8/layout/process4"/>
    <dgm:cxn modelId="{393FFF4E-BD63-415E-A30A-39273DC6D74F}" type="presParOf" srcId="{AA57A6C5-54C3-4660-BA8A-E8EA7AEA6828}" destId="{5468B5AB-2B9A-48C0-BEB2-4FE7DB51DF64}" srcOrd="10" destOrd="0" presId="urn:microsoft.com/office/officeart/2005/8/layout/process4"/>
    <dgm:cxn modelId="{17B2052E-0B94-4428-A244-E91C46F2275C}" type="presParOf" srcId="{5468B5AB-2B9A-48C0-BEB2-4FE7DB51DF64}" destId="{B2C84BBA-F749-45E3-BD3C-62DED4A0E5B8}" srcOrd="0"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5E8B03D-DBC1-48A8-985A-8725A9B4F3CF}" type="doc">
      <dgm:prSet loTypeId="urn:microsoft.com/office/officeart/2005/8/layout/process4" loCatId="process" qsTypeId="urn:microsoft.com/office/officeart/2005/8/quickstyle/simple1" qsCatId="simple" csTypeId="urn:microsoft.com/office/officeart/2005/8/colors/accent2_1" csCatId="accent2" phldr="1"/>
      <dgm:spPr/>
      <dgm:t>
        <a:bodyPr/>
        <a:lstStyle/>
        <a:p>
          <a:endParaRPr lang="es-MX"/>
        </a:p>
      </dgm:t>
    </dgm:pt>
    <dgm:pt modelId="{CD3A0F25-B46A-4324-B691-2B26BD8E47BC}">
      <dgm:prSet phldrT="[Texto]"/>
      <dgm:spPr/>
      <dgm:t>
        <a:bodyPr/>
        <a:lstStyle/>
        <a:p>
          <a:r>
            <a:rPr lang="es-EC" dirty="0" smtClean="0"/>
            <a:t>Captura de la imagen</a:t>
          </a:r>
          <a:endParaRPr lang="es-MX" dirty="0"/>
        </a:p>
      </dgm:t>
    </dgm:pt>
    <dgm:pt modelId="{6786B412-23FB-4484-AE88-58237103EA4D}" type="parTrans" cxnId="{40AE74F5-4ADB-4840-B955-ED9B2C8118A3}">
      <dgm:prSet/>
      <dgm:spPr/>
      <dgm:t>
        <a:bodyPr/>
        <a:lstStyle/>
        <a:p>
          <a:endParaRPr lang="es-MX"/>
        </a:p>
      </dgm:t>
    </dgm:pt>
    <dgm:pt modelId="{69B1E7CD-C7C1-4079-AB9D-DFADD0429226}" type="sibTrans" cxnId="{40AE74F5-4ADB-4840-B955-ED9B2C8118A3}">
      <dgm:prSet/>
      <dgm:spPr/>
      <dgm:t>
        <a:bodyPr/>
        <a:lstStyle/>
        <a:p>
          <a:endParaRPr lang="es-MX"/>
        </a:p>
      </dgm:t>
    </dgm:pt>
    <dgm:pt modelId="{26CA1BEA-F2A5-4DCB-8114-5689750B60A8}">
      <dgm:prSet phldrT="[Texto]"/>
      <dgm:spPr/>
      <dgm:t>
        <a:bodyPr/>
        <a:lstStyle/>
        <a:p>
          <a:r>
            <a:rPr lang="es-EC" dirty="0" smtClean="0"/>
            <a:t>Pre-procesamiento</a:t>
          </a:r>
          <a:endParaRPr lang="es-MX" dirty="0"/>
        </a:p>
      </dgm:t>
    </dgm:pt>
    <dgm:pt modelId="{1F389587-3065-40FE-B412-512DA36660B0}" type="parTrans" cxnId="{A4205ABE-0027-4456-896C-6BFA0A792E55}">
      <dgm:prSet/>
      <dgm:spPr/>
      <dgm:t>
        <a:bodyPr/>
        <a:lstStyle/>
        <a:p>
          <a:endParaRPr lang="es-MX"/>
        </a:p>
      </dgm:t>
    </dgm:pt>
    <dgm:pt modelId="{EC249F80-63A9-4D71-924D-677B16F183AD}" type="sibTrans" cxnId="{A4205ABE-0027-4456-896C-6BFA0A792E55}">
      <dgm:prSet/>
      <dgm:spPr/>
      <dgm:t>
        <a:bodyPr/>
        <a:lstStyle/>
        <a:p>
          <a:endParaRPr lang="es-MX"/>
        </a:p>
      </dgm:t>
    </dgm:pt>
    <dgm:pt modelId="{B04C5A86-83AE-49F6-97D9-3D22C702C0D7}">
      <dgm:prSet phldrT="[Texto]"/>
      <dgm:spPr/>
      <dgm:t>
        <a:bodyPr/>
        <a:lstStyle/>
        <a:p>
          <a:r>
            <a:rPr lang="es-EC" dirty="0" smtClean="0"/>
            <a:t>Segmentación</a:t>
          </a:r>
          <a:endParaRPr lang="es-MX" dirty="0"/>
        </a:p>
      </dgm:t>
    </dgm:pt>
    <dgm:pt modelId="{2CF52895-3ED0-4F5D-A935-B5541533586B}" type="parTrans" cxnId="{CBAA47E4-CDA9-42FD-A49E-DDD130DE014E}">
      <dgm:prSet/>
      <dgm:spPr/>
      <dgm:t>
        <a:bodyPr/>
        <a:lstStyle/>
        <a:p>
          <a:endParaRPr lang="es-MX"/>
        </a:p>
      </dgm:t>
    </dgm:pt>
    <dgm:pt modelId="{2DF5DD38-F5AB-4FF7-8C94-DB16BC650974}" type="sibTrans" cxnId="{CBAA47E4-CDA9-42FD-A49E-DDD130DE014E}">
      <dgm:prSet/>
      <dgm:spPr/>
      <dgm:t>
        <a:bodyPr/>
        <a:lstStyle/>
        <a:p>
          <a:endParaRPr lang="es-MX"/>
        </a:p>
      </dgm:t>
    </dgm:pt>
    <dgm:pt modelId="{0AC4E364-D530-492F-A658-26A93AE51E48}">
      <dgm:prSet phldrT="[Texto]"/>
      <dgm:spPr/>
      <dgm:t>
        <a:bodyPr/>
        <a:lstStyle/>
        <a:p>
          <a:r>
            <a:rPr lang="es-EC" dirty="0" smtClean="0"/>
            <a:t>Descripción</a:t>
          </a:r>
          <a:endParaRPr lang="es-MX" dirty="0"/>
        </a:p>
      </dgm:t>
    </dgm:pt>
    <dgm:pt modelId="{44143D7A-6AA6-4DC8-A90F-379D32139921}" type="parTrans" cxnId="{5CEC1D47-88A6-4773-A543-B0E2AC4D4957}">
      <dgm:prSet/>
      <dgm:spPr/>
      <dgm:t>
        <a:bodyPr/>
        <a:lstStyle/>
        <a:p>
          <a:endParaRPr lang="es-MX"/>
        </a:p>
      </dgm:t>
    </dgm:pt>
    <dgm:pt modelId="{0AE6B6E1-BA46-402B-BD83-676810946286}" type="sibTrans" cxnId="{5CEC1D47-88A6-4773-A543-B0E2AC4D4957}">
      <dgm:prSet/>
      <dgm:spPr/>
      <dgm:t>
        <a:bodyPr/>
        <a:lstStyle/>
        <a:p>
          <a:endParaRPr lang="es-MX"/>
        </a:p>
      </dgm:t>
    </dgm:pt>
    <dgm:pt modelId="{DC078AC5-BE69-4D66-A0CF-45D6666738AE}">
      <dgm:prSet phldrT="[Texto]"/>
      <dgm:spPr/>
      <dgm:t>
        <a:bodyPr/>
        <a:lstStyle/>
        <a:p>
          <a:r>
            <a:rPr lang="es-EC" dirty="0" smtClean="0"/>
            <a:t>Reconocimiento</a:t>
          </a:r>
          <a:endParaRPr lang="es-MX" dirty="0"/>
        </a:p>
      </dgm:t>
    </dgm:pt>
    <dgm:pt modelId="{BEFC6BD3-6E2F-41BC-B7FE-9F1B8615025D}" type="parTrans" cxnId="{0F09D5DD-CB2B-44A5-AD76-6F06EAC055B7}">
      <dgm:prSet/>
      <dgm:spPr/>
      <dgm:t>
        <a:bodyPr/>
        <a:lstStyle/>
        <a:p>
          <a:endParaRPr lang="es-MX"/>
        </a:p>
      </dgm:t>
    </dgm:pt>
    <dgm:pt modelId="{911F3B12-F036-4D8A-8A6E-81C4BD3E4FAD}" type="sibTrans" cxnId="{0F09D5DD-CB2B-44A5-AD76-6F06EAC055B7}">
      <dgm:prSet/>
      <dgm:spPr/>
      <dgm:t>
        <a:bodyPr/>
        <a:lstStyle/>
        <a:p>
          <a:endParaRPr lang="es-MX"/>
        </a:p>
      </dgm:t>
    </dgm:pt>
    <dgm:pt modelId="{CC0B6720-7CE4-486A-B8CB-82A6DC0DE49C}">
      <dgm:prSet phldrT="[Texto]"/>
      <dgm:spPr/>
      <dgm:t>
        <a:bodyPr/>
        <a:lstStyle/>
        <a:p>
          <a:r>
            <a:rPr lang="es-EC" dirty="0" smtClean="0"/>
            <a:t>Interpretación</a:t>
          </a:r>
          <a:endParaRPr lang="es-MX" dirty="0"/>
        </a:p>
      </dgm:t>
    </dgm:pt>
    <dgm:pt modelId="{DD3D1E58-3AE4-4523-B50B-B80B74F2F07C}" type="parTrans" cxnId="{1A27F655-088E-4B63-962E-91936FF643BE}">
      <dgm:prSet/>
      <dgm:spPr/>
      <dgm:t>
        <a:bodyPr/>
        <a:lstStyle/>
        <a:p>
          <a:endParaRPr lang="es-MX"/>
        </a:p>
      </dgm:t>
    </dgm:pt>
    <dgm:pt modelId="{34198E61-18B5-4B87-96C3-9B22639152B3}" type="sibTrans" cxnId="{1A27F655-088E-4B63-962E-91936FF643BE}">
      <dgm:prSet/>
      <dgm:spPr/>
      <dgm:t>
        <a:bodyPr/>
        <a:lstStyle/>
        <a:p>
          <a:endParaRPr lang="es-MX"/>
        </a:p>
      </dgm:t>
    </dgm:pt>
    <dgm:pt modelId="{AA57A6C5-54C3-4660-BA8A-E8EA7AEA6828}" type="pres">
      <dgm:prSet presAssocID="{05E8B03D-DBC1-48A8-985A-8725A9B4F3CF}" presName="Name0" presStyleCnt="0">
        <dgm:presLayoutVars>
          <dgm:dir/>
          <dgm:animLvl val="lvl"/>
          <dgm:resizeHandles val="exact"/>
        </dgm:presLayoutVars>
      </dgm:prSet>
      <dgm:spPr/>
      <dgm:t>
        <a:bodyPr/>
        <a:lstStyle/>
        <a:p>
          <a:endParaRPr lang="es-MX"/>
        </a:p>
      </dgm:t>
    </dgm:pt>
    <dgm:pt modelId="{00101808-B6A6-4715-AF61-A28FB1BAF3B0}" type="pres">
      <dgm:prSet presAssocID="{CC0B6720-7CE4-486A-B8CB-82A6DC0DE49C}" presName="boxAndChildren" presStyleCnt="0"/>
      <dgm:spPr/>
    </dgm:pt>
    <dgm:pt modelId="{94B4EB47-686F-4D61-B4B5-474274ECB716}" type="pres">
      <dgm:prSet presAssocID="{CC0B6720-7CE4-486A-B8CB-82A6DC0DE49C}" presName="parentTextBox" presStyleLbl="node1" presStyleIdx="0" presStyleCnt="6"/>
      <dgm:spPr/>
      <dgm:t>
        <a:bodyPr/>
        <a:lstStyle/>
        <a:p>
          <a:endParaRPr lang="es-MX"/>
        </a:p>
      </dgm:t>
    </dgm:pt>
    <dgm:pt modelId="{A178A818-10DD-4767-A1CF-A472C171EF05}" type="pres">
      <dgm:prSet presAssocID="{911F3B12-F036-4D8A-8A6E-81C4BD3E4FAD}" presName="sp" presStyleCnt="0"/>
      <dgm:spPr/>
    </dgm:pt>
    <dgm:pt modelId="{AA90EA38-E9B0-4690-8046-75BECB0F87C2}" type="pres">
      <dgm:prSet presAssocID="{DC078AC5-BE69-4D66-A0CF-45D6666738AE}" presName="arrowAndChildren" presStyleCnt="0"/>
      <dgm:spPr/>
    </dgm:pt>
    <dgm:pt modelId="{3DC0F37F-22C0-4A10-B733-CB2C806BCB84}" type="pres">
      <dgm:prSet presAssocID="{DC078AC5-BE69-4D66-A0CF-45D6666738AE}" presName="parentTextArrow" presStyleLbl="node1" presStyleIdx="1" presStyleCnt="6"/>
      <dgm:spPr/>
      <dgm:t>
        <a:bodyPr/>
        <a:lstStyle/>
        <a:p>
          <a:endParaRPr lang="es-MX"/>
        </a:p>
      </dgm:t>
    </dgm:pt>
    <dgm:pt modelId="{0C5BC9C3-5F17-4132-914C-3741CBAD0590}" type="pres">
      <dgm:prSet presAssocID="{0AE6B6E1-BA46-402B-BD83-676810946286}" presName="sp" presStyleCnt="0"/>
      <dgm:spPr/>
    </dgm:pt>
    <dgm:pt modelId="{8BC3CEED-F6C4-4AB1-A986-AC99C6C8527B}" type="pres">
      <dgm:prSet presAssocID="{0AC4E364-D530-492F-A658-26A93AE51E48}" presName="arrowAndChildren" presStyleCnt="0"/>
      <dgm:spPr/>
    </dgm:pt>
    <dgm:pt modelId="{6005117A-1C44-4BFE-A6D2-764B38202B65}" type="pres">
      <dgm:prSet presAssocID="{0AC4E364-D530-492F-A658-26A93AE51E48}" presName="parentTextArrow" presStyleLbl="node1" presStyleIdx="2" presStyleCnt="6"/>
      <dgm:spPr/>
      <dgm:t>
        <a:bodyPr/>
        <a:lstStyle/>
        <a:p>
          <a:endParaRPr lang="es-MX"/>
        </a:p>
      </dgm:t>
    </dgm:pt>
    <dgm:pt modelId="{6D6B7C3F-A8DF-4F61-9CB5-5C7EF2F3B9BC}" type="pres">
      <dgm:prSet presAssocID="{2DF5DD38-F5AB-4FF7-8C94-DB16BC650974}" presName="sp" presStyleCnt="0"/>
      <dgm:spPr/>
    </dgm:pt>
    <dgm:pt modelId="{38C0813F-B20C-4B95-B098-2858EA35426E}" type="pres">
      <dgm:prSet presAssocID="{B04C5A86-83AE-49F6-97D9-3D22C702C0D7}" presName="arrowAndChildren" presStyleCnt="0"/>
      <dgm:spPr/>
    </dgm:pt>
    <dgm:pt modelId="{DE64DE57-9C25-4079-87C4-54E9207E77D8}" type="pres">
      <dgm:prSet presAssocID="{B04C5A86-83AE-49F6-97D9-3D22C702C0D7}" presName="parentTextArrow" presStyleLbl="node1" presStyleIdx="3" presStyleCnt="6"/>
      <dgm:spPr/>
      <dgm:t>
        <a:bodyPr/>
        <a:lstStyle/>
        <a:p>
          <a:endParaRPr lang="es-MX"/>
        </a:p>
      </dgm:t>
    </dgm:pt>
    <dgm:pt modelId="{C6B4C763-AF20-49C4-98D1-D0B615928447}" type="pres">
      <dgm:prSet presAssocID="{EC249F80-63A9-4D71-924D-677B16F183AD}" presName="sp" presStyleCnt="0"/>
      <dgm:spPr/>
    </dgm:pt>
    <dgm:pt modelId="{29E58AF9-955E-4960-97C1-3652A78113D2}" type="pres">
      <dgm:prSet presAssocID="{26CA1BEA-F2A5-4DCB-8114-5689750B60A8}" presName="arrowAndChildren" presStyleCnt="0"/>
      <dgm:spPr/>
    </dgm:pt>
    <dgm:pt modelId="{1AE545EC-4797-4C66-AC4E-6120E624377F}" type="pres">
      <dgm:prSet presAssocID="{26CA1BEA-F2A5-4DCB-8114-5689750B60A8}" presName="parentTextArrow" presStyleLbl="node1" presStyleIdx="4" presStyleCnt="6"/>
      <dgm:spPr/>
      <dgm:t>
        <a:bodyPr/>
        <a:lstStyle/>
        <a:p>
          <a:endParaRPr lang="es-MX"/>
        </a:p>
      </dgm:t>
    </dgm:pt>
    <dgm:pt modelId="{92EF4D2E-38F0-44BE-9080-4C0903E71EF7}" type="pres">
      <dgm:prSet presAssocID="{69B1E7CD-C7C1-4079-AB9D-DFADD0429226}" presName="sp" presStyleCnt="0"/>
      <dgm:spPr/>
    </dgm:pt>
    <dgm:pt modelId="{5468B5AB-2B9A-48C0-BEB2-4FE7DB51DF64}" type="pres">
      <dgm:prSet presAssocID="{CD3A0F25-B46A-4324-B691-2B26BD8E47BC}" presName="arrowAndChildren" presStyleCnt="0"/>
      <dgm:spPr/>
    </dgm:pt>
    <dgm:pt modelId="{B2C84BBA-F749-45E3-BD3C-62DED4A0E5B8}" type="pres">
      <dgm:prSet presAssocID="{CD3A0F25-B46A-4324-B691-2B26BD8E47BC}" presName="parentTextArrow" presStyleLbl="node1" presStyleIdx="5" presStyleCnt="6" custLinFactNeighborX="-2531" custLinFactNeighborY="-265"/>
      <dgm:spPr/>
      <dgm:t>
        <a:bodyPr/>
        <a:lstStyle/>
        <a:p>
          <a:endParaRPr lang="es-MX"/>
        </a:p>
      </dgm:t>
    </dgm:pt>
  </dgm:ptLst>
  <dgm:cxnLst>
    <dgm:cxn modelId="{CBAA47E4-CDA9-42FD-A49E-DDD130DE014E}" srcId="{05E8B03D-DBC1-48A8-985A-8725A9B4F3CF}" destId="{B04C5A86-83AE-49F6-97D9-3D22C702C0D7}" srcOrd="2" destOrd="0" parTransId="{2CF52895-3ED0-4F5D-A935-B5541533586B}" sibTransId="{2DF5DD38-F5AB-4FF7-8C94-DB16BC650974}"/>
    <dgm:cxn modelId="{262A863E-BA7C-42B3-922E-09BD2FECB7C8}" type="presOf" srcId="{DC078AC5-BE69-4D66-A0CF-45D6666738AE}" destId="{3DC0F37F-22C0-4A10-B733-CB2C806BCB84}" srcOrd="0" destOrd="0" presId="urn:microsoft.com/office/officeart/2005/8/layout/process4"/>
    <dgm:cxn modelId="{64C3BC64-6724-4B58-8E60-882A8F36E795}" type="presOf" srcId="{0AC4E364-D530-492F-A658-26A93AE51E48}" destId="{6005117A-1C44-4BFE-A6D2-764B38202B65}" srcOrd="0" destOrd="0" presId="urn:microsoft.com/office/officeart/2005/8/layout/process4"/>
    <dgm:cxn modelId="{5CEC1D47-88A6-4773-A543-B0E2AC4D4957}" srcId="{05E8B03D-DBC1-48A8-985A-8725A9B4F3CF}" destId="{0AC4E364-D530-492F-A658-26A93AE51E48}" srcOrd="3" destOrd="0" parTransId="{44143D7A-6AA6-4DC8-A90F-379D32139921}" sibTransId="{0AE6B6E1-BA46-402B-BD83-676810946286}"/>
    <dgm:cxn modelId="{0F09D5DD-CB2B-44A5-AD76-6F06EAC055B7}" srcId="{05E8B03D-DBC1-48A8-985A-8725A9B4F3CF}" destId="{DC078AC5-BE69-4D66-A0CF-45D6666738AE}" srcOrd="4" destOrd="0" parTransId="{BEFC6BD3-6E2F-41BC-B7FE-9F1B8615025D}" sibTransId="{911F3B12-F036-4D8A-8A6E-81C4BD3E4FAD}"/>
    <dgm:cxn modelId="{1A27F655-088E-4B63-962E-91936FF643BE}" srcId="{05E8B03D-DBC1-48A8-985A-8725A9B4F3CF}" destId="{CC0B6720-7CE4-486A-B8CB-82A6DC0DE49C}" srcOrd="5" destOrd="0" parTransId="{DD3D1E58-3AE4-4523-B50B-B80B74F2F07C}" sibTransId="{34198E61-18B5-4B87-96C3-9B22639152B3}"/>
    <dgm:cxn modelId="{6472237F-F11A-498F-A76E-167B0F71D188}" type="presOf" srcId="{05E8B03D-DBC1-48A8-985A-8725A9B4F3CF}" destId="{AA57A6C5-54C3-4660-BA8A-E8EA7AEA6828}" srcOrd="0" destOrd="0" presId="urn:microsoft.com/office/officeart/2005/8/layout/process4"/>
    <dgm:cxn modelId="{CDCC89AB-6B93-4A31-AEA9-2103F73FF78F}" type="presOf" srcId="{CD3A0F25-B46A-4324-B691-2B26BD8E47BC}" destId="{B2C84BBA-F749-45E3-BD3C-62DED4A0E5B8}" srcOrd="0" destOrd="0" presId="urn:microsoft.com/office/officeart/2005/8/layout/process4"/>
    <dgm:cxn modelId="{A1AF1433-4E13-40A2-884F-4871E7C1B068}" type="presOf" srcId="{B04C5A86-83AE-49F6-97D9-3D22C702C0D7}" destId="{DE64DE57-9C25-4079-87C4-54E9207E77D8}" srcOrd="0" destOrd="0" presId="urn:microsoft.com/office/officeart/2005/8/layout/process4"/>
    <dgm:cxn modelId="{40AE74F5-4ADB-4840-B955-ED9B2C8118A3}" srcId="{05E8B03D-DBC1-48A8-985A-8725A9B4F3CF}" destId="{CD3A0F25-B46A-4324-B691-2B26BD8E47BC}" srcOrd="0" destOrd="0" parTransId="{6786B412-23FB-4484-AE88-58237103EA4D}" sibTransId="{69B1E7CD-C7C1-4079-AB9D-DFADD0429226}"/>
    <dgm:cxn modelId="{A4205ABE-0027-4456-896C-6BFA0A792E55}" srcId="{05E8B03D-DBC1-48A8-985A-8725A9B4F3CF}" destId="{26CA1BEA-F2A5-4DCB-8114-5689750B60A8}" srcOrd="1" destOrd="0" parTransId="{1F389587-3065-40FE-B412-512DA36660B0}" sibTransId="{EC249F80-63A9-4D71-924D-677B16F183AD}"/>
    <dgm:cxn modelId="{6BC4D948-07ED-4E41-AE45-DFF969106F6F}" type="presOf" srcId="{26CA1BEA-F2A5-4DCB-8114-5689750B60A8}" destId="{1AE545EC-4797-4C66-AC4E-6120E624377F}" srcOrd="0" destOrd="0" presId="urn:microsoft.com/office/officeart/2005/8/layout/process4"/>
    <dgm:cxn modelId="{26693AA9-73B4-4A23-8C8B-9EEA45B22594}" type="presOf" srcId="{CC0B6720-7CE4-486A-B8CB-82A6DC0DE49C}" destId="{94B4EB47-686F-4D61-B4B5-474274ECB716}" srcOrd="0" destOrd="0" presId="urn:microsoft.com/office/officeart/2005/8/layout/process4"/>
    <dgm:cxn modelId="{BB2ED8FD-D777-43CE-9A25-71DA586E4D0C}" type="presParOf" srcId="{AA57A6C5-54C3-4660-BA8A-E8EA7AEA6828}" destId="{00101808-B6A6-4715-AF61-A28FB1BAF3B0}" srcOrd="0" destOrd="0" presId="urn:microsoft.com/office/officeart/2005/8/layout/process4"/>
    <dgm:cxn modelId="{8E54DC5C-32B4-47A2-A4D6-8BAE3F70C77A}" type="presParOf" srcId="{00101808-B6A6-4715-AF61-A28FB1BAF3B0}" destId="{94B4EB47-686F-4D61-B4B5-474274ECB716}" srcOrd="0" destOrd="0" presId="urn:microsoft.com/office/officeart/2005/8/layout/process4"/>
    <dgm:cxn modelId="{D430878A-2448-409E-8F98-6A4AF6A85989}" type="presParOf" srcId="{AA57A6C5-54C3-4660-BA8A-E8EA7AEA6828}" destId="{A178A818-10DD-4767-A1CF-A472C171EF05}" srcOrd="1" destOrd="0" presId="urn:microsoft.com/office/officeart/2005/8/layout/process4"/>
    <dgm:cxn modelId="{4A0FEA3F-D1C9-4DA0-9B9A-9148233E4B38}" type="presParOf" srcId="{AA57A6C5-54C3-4660-BA8A-E8EA7AEA6828}" destId="{AA90EA38-E9B0-4690-8046-75BECB0F87C2}" srcOrd="2" destOrd="0" presId="urn:microsoft.com/office/officeart/2005/8/layout/process4"/>
    <dgm:cxn modelId="{DCDF848F-A1B0-430F-B86F-D58C845B6AD7}" type="presParOf" srcId="{AA90EA38-E9B0-4690-8046-75BECB0F87C2}" destId="{3DC0F37F-22C0-4A10-B733-CB2C806BCB84}" srcOrd="0" destOrd="0" presId="urn:microsoft.com/office/officeart/2005/8/layout/process4"/>
    <dgm:cxn modelId="{5FE02054-6E27-46F2-873D-778ADD9B348F}" type="presParOf" srcId="{AA57A6C5-54C3-4660-BA8A-E8EA7AEA6828}" destId="{0C5BC9C3-5F17-4132-914C-3741CBAD0590}" srcOrd="3" destOrd="0" presId="urn:microsoft.com/office/officeart/2005/8/layout/process4"/>
    <dgm:cxn modelId="{DD9EFC24-7474-4668-9FDC-48BCCE97EECB}" type="presParOf" srcId="{AA57A6C5-54C3-4660-BA8A-E8EA7AEA6828}" destId="{8BC3CEED-F6C4-4AB1-A986-AC99C6C8527B}" srcOrd="4" destOrd="0" presId="urn:microsoft.com/office/officeart/2005/8/layout/process4"/>
    <dgm:cxn modelId="{1D34200B-7366-4DAC-957E-A21F90A05856}" type="presParOf" srcId="{8BC3CEED-F6C4-4AB1-A986-AC99C6C8527B}" destId="{6005117A-1C44-4BFE-A6D2-764B38202B65}" srcOrd="0" destOrd="0" presId="urn:microsoft.com/office/officeart/2005/8/layout/process4"/>
    <dgm:cxn modelId="{42473192-F548-4009-B828-325F5311E5EE}" type="presParOf" srcId="{AA57A6C5-54C3-4660-BA8A-E8EA7AEA6828}" destId="{6D6B7C3F-A8DF-4F61-9CB5-5C7EF2F3B9BC}" srcOrd="5" destOrd="0" presId="urn:microsoft.com/office/officeart/2005/8/layout/process4"/>
    <dgm:cxn modelId="{662EA587-8E75-4790-B51F-EC6230B4FE60}" type="presParOf" srcId="{AA57A6C5-54C3-4660-BA8A-E8EA7AEA6828}" destId="{38C0813F-B20C-4B95-B098-2858EA35426E}" srcOrd="6" destOrd="0" presId="urn:microsoft.com/office/officeart/2005/8/layout/process4"/>
    <dgm:cxn modelId="{16D19803-42B2-49CD-B194-2F44FAD92DAC}" type="presParOf" srcId="{38C0813F-B20C-4B95-B098-2858EA35426E}" destId="{DE64DE57-9C25-4079-87C4-54E9207E77D8}" srcOrd="0" destOrd="0" presId="urn:microsoft.com/office/officeart/2005/8/layout/process4"/>
    <dgm:cxn modelId="{ABD3901D-B3F7-46B5-AD37-FBC122B64194}" type="presParOf" srcId="{AA57A6C5-54C3-4660-BA8A-E8EA7AEA6828}" destId="{C6B4C763-AF20-49C4-98D1-D0B615928447}" srcOrd="7" destOrd="0" presId="urn:microsoft.com/office/officeart/2005/8/layout/process4"/>
    <dgm:cxn modelId="{DB0C2C7A-1B46-433F-B093-441532BC57EC}" type="presParOf" srcId="{AA57A6C5-54C3-4660-BA8A-E8EA7AEA6828}" destId="{29E58AF9-955E-4960-97C1-3652A78113D2}" srcOrd="8" destOrd="0" presId="urn:microsoft.com/office/officeart/2005/8/layout/process4"/>
    <dgm:cxn modelId="{6C03CFF8-0884-4916-8245-1D977B7EC953}" type="presParOf" srcId="{29E58AF9-955E-4960-97C1-3652A78113D2}" destId="{1AE545EC-4797-4C66-AC4E-6120E624377F}" srcOrd="0" destOrd="0" presId="urn:microsoft.com/office/officeart/2005/8/layout/process4"/>
    <dgm:cxn modelId="{99348622-545F-4E7A-A7A8-A53125DFEBC2}" type="presParOf" srcId="{AA57A6C5-54C3-4660-BA8A-E8EA7AEA6828}" destId="{92EF4D2E-38F0-44BE-9080-4C0903E71EF7}" srcOrd="9" destOrd="0" presId="urn:microsoft.com/office/officeart/2005/8/layout/process4"/>
    <dgm:cxn modelId="{393FFF4E-BD63-415E-A30A-39273DC6D74F}" type="presParOf" srcId="{AA57A6C5-54C3-4660-BA8A-E8EA7AEA6828}" destId="{5468B5AB-2B9A-48C0-BEB2-4FE7DB51DF64}" srcOrd="10" destOrd="0" presId="urn:microsoft.com/office/officeart/2005/8/layout/process4"/>
    <dgm:cxn modelId="{17B2052E-0B94-4428-A244-E91C46F2275C}" type="presParOf" srcId="{5468B5AB-2B9A-48C0-BEB2-4FE7DB51DF64}" destId="{B2C84BBA-F749-45E3-BD3C-62DED4A0E5B8}" srcOrd="0"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1B53F80-8653-4D83-A51A-67D69EA224BA}"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MX"/>
        </a:p>
      </dgm:t>
    </dgm:pt>
    <dgm:pt modelId="{7C2A6D0D-1890-4398-8AE9-76ACED7817EE}">
      <dgm:prSet phldrT="[Texto]"/>
      <dgm:spPr/>
      <dgm:t>
        <a:bodyPr/>
        <a:lstStyle/>
        <a:p>
          <a:r>
            <a:rPr lang="es-EC" dirty="0" smtClean="0"/>
            <a:t>Resuelve problemas complejos de la vida real.</a:t>
          </a:r>
          <a:endParaRPr lang="es-MX" dirty="0"/>
        </a:p>
      </dgm:t>
    </dgm:pt>
    <dgm:pt modelId="{BFC128D0-8119-4AC6-ACC0-A4DEEE0C836F}" type="parTrans" cxnId="{B51807E2-EA57-4B82-AD77-824713E31F0D}">
      <dgm:prSet/>
      <dgm:spPr/>
      <dgm:t>
        <a:bodyPr/>
        <a:lstStyle/>
        <a:p>
          <a:endParaRPr lang="es-MX"/>
        </a:p>
      </dgm:t>
    </dgm:pt>
    <dgm:pt modelId="{7B384D62-854B-4EFC-80DE-D45CDA0F1291}" type="sibTrans" cxnId="{B51807E2-EA57-4B82-AD77-824713E31F0D}">
      <dgm:prSet/>
      <dgm:spPr/>
      <dgm:t>
        <a:bodyPr/>
        <a:lstStyle/>
        <a:p>
          <a:endParaRPr lang="es-MX"/>
        </a:p>
      </dgm:t>
    </dgm:pt>
    <dgm:pt modelId="{51E16ACD-4A81-4653-86B5-5D0680BF2E68}">
      <dgm:prSet phldrT="[Texto]"/>
      <dgm:spPr/>
      <dgm:t>
        <a:bodyPr/>
        <a:lstStyle/>
        <a:p>
          <a:r>
            <a:rPr lang="es-MX" dirty="0" smtClean="0"/>
            <a:t>El análisis se realiza en base a una escala de parámetros</a:t>
          </a:r>
          <a:endParaRPr lang="es-MX" dirty="0"/>
        </a:p>
      </dgm:t>
    </dgm:pt>
    <dgm:pt modelId="{59C9E15C-2A71-42FD-9B48-BF02D638B2AC}" type="parTrans" cxnId="{B9C8574B-04A7-43BA-809D-9699F640419F}">
      <dgm:prSet/>
      <dgm:spPr/>
      <dgm:t>
        <a:bodyPr/>
        <a:lstStyle/>
        <a:p>
          <a:endParaRPr lang="es-MX"/>
        </a:p>
      </dgm:t>
    </dgm:pt>
    <dgm:pt modelId="{3B6EC025-3DF2-4DC7-B72B-A1A07C479798}" type="sibTrans" cxnId="{B9C8574B-04A7-43BA-809D-9699F640419F}">
      <dgm:prSet/>
      <dgm:spPr/>
      <dgm:t>
        <a:bodyPr/>
        <a:lstStyle/>
        <a:p>
          <a:endParaRPr lang="es-MX"/>
        </a:p>
      </dgm:t>
    </dgm:pt>
    <dgm:pt modelId="{1FC9867D-051E-4373-A6F3-48320B0BB86A}" type="pres">
      <dgm:prSet presAssocID="{51B53F80-8653-4D83-A51A-67D69EA224BA}" presName="linear" presStyleCnt="0">
        <dgm:presLayoutVars>
          <dgm:dir/>
          <dgm:animLvl val="lvl"/>
          <dgm:resizeHandles val="exact"/>
        </dgm:presLayoutVars>
      </dgm:prSet>
      <dgm:spPr/>
      <dgm:t>
        <a:bodyPr/>
        <a:lstStyle/>
        <a:p>
          <a:endParaRPr lang="es-MX"/>
        </a:p>
      </dgm:t>
    </dgm:pt>
    <dgm:pt modelId="{96017309-9EF4-424D-8FF2-382594C609DC}" type="pres">
      <dgm:prSet presAssocID="{7C2A6D0D-1890-4398-8AE9-76ACED7817EE}" presName="parentLin" presStyleCnt="0"/>
      <dgm:spPr/>
      <dgm:t>
        <a:bodyPr/>
        <a:lstStyle/>
        <a:p>
          <a:endParaRPr lang="es-ES"/>
        </a:p>
      </dgm:t>
    </dgm:pt>
    <dgm:pt modelId="{61146095-60CC-4D87-8260-696621CC2BFD}" type="pres">
      <dgm:prSet presAssocID="{7C2A6D0D-1890-4398-8AE9-76ACED7817EE}" presName="parentLeftMargin" presStyleLbl="node1" presStyleIdx="0" presStyleCnt="2"/>
      <dgm:spPr/>
      <dgm:t>
        <a:bodyPr/>
        <a:lstStyle/>
        <a:p>
          <a:endParaRPr lang="es-MX"/>
        </a:p>
      </dgm:t>
    </dgm:pt>
    <dgm:pt modelId="{CED2CB64-1A69-41E8-97E1-EF196004E7F3}" type="pres">
      <dgm:prSet presAssocID="{7C2A6D0D-1890-4398-8AE9-76ACED7817EE}" presName="parentText" presStyleLbl="node1" presStyleIdx="0" presStyleCnt="2">
        <dgm:presLayoutVars>
          <dgm:chMax val="0"/>
          <dgm:bulletEnabled val="1"/>
        </dgm:presLayoutVars>
      </dgm:prSet>
      <dgm:spPr/>
      <dgm:t>
        <a:bodyPr/>
        <a:lstStyle/>
        <a:p>
          <a:endParaRPr lang="es-MX"/>
        </a:p>
      </dgm:t>
    </dgm:pt>
    <dgm:pt modelId="{6019BDB2-4544-4108-AADE-7E6B95FE04B2}" type="pres">
      <dgm:prSet presAssocID="{7C2A6D0D-1890-4398-8AE9-76ACED7817EE}" presName="negativeSpace" presStyleCnt="0"/>
      <dgm:spPr/>
      <dgm:t>
        <a:bodyPr/>
        <a:lstStyle/>
        <a:p>
          <a:endParaRPr lang="es-ES"/>
        </a:p>
      </dgm:t>
    </dgm:pt>
    <dgm:pt modelId="{2CCCF5BB-7A4E-470F-9CEA-BB38AC7CEB14}" type="pres">
      <dgm:prSet presAssocID="{7C2A6D0D-1890-4398-8AE9-76ACED7817EE}" presName="childText" presStyleLbl="conFgAcc1" presStyleIdx="0" presStyleCnt="2">
        <dgm:presLayoutVars>
          <dgm:bulletEnabled val="1"/>
        </dgm:presLayoutVars>
      </dgm:prSet>
      <dgm:spPr/>
      <dgm:t>
        <a:bodyPr/>
        <a:lstStyle/>
        <a:p>
          <a:endParaRPr lang="es-ES"/>
        </a:p>
      </dgm:t>
    </dgm:pt>
    <dgm:pt modelId="{DE10D81B-71DE-4BA4-9E22-1D02A06F535C}" type="pres">
      <dgm:prSet presAssocID="{7B384D62-854B-4EFC-80DE-D45CDA0F1291}" presName="spaceBetweenRectangles" presStyleCnt="0"/>
      <dgm:spPr/>
      <dgm:t>
        <a:bodyPr/>
        <a:lstStyle/>
        <a:p>
          <a:endParaRPr lang="es-ES"/>
        </a:p>
      </dgm:t>
    </dgm:pt>
    <dgm:pt modelId="{3FA35E19-91D0-40C7-919D-298FEAE0734F}" type="pres">
      <dgm:prSet presAssocID="{51E16ACD-4A81-4653-86B5-5D0680BF2E68}" presName="parentLin" presStyleCnt="0"/>
      <dgm:spPr/>
      <dgm:t>
        <a:bodyPr/>
        <a:lstStyle/>
        <a:p>
          <a:endParaRPr lang="es-ES"/>
        </a:p>
      </dgm:t>
    </dgm:pt>
    <dgm:pt modelId="{0ABA3AD9-D721-43EE-AA0E-3391BCF98FEC}" type="pres">
      <dgm:prSet presAssocID="{51E16ACD-4A81-4653-86B5-5D0680BF2E68}" presName="parentLeftMargin" presStyleLbl="node1" presStyleIdx="0" presStyleCnt="2"/>
      <dgm:spPr/>
      <dgm:t>
        <a:bodyPr/>
        <a:lstStyle/>
        <a:p>
          <a:endParaRPr lang="es-MX"/>
        </a:p>
      </dgm:t>
    </dgm:pt>
    <dgm:pt modelId="{30766BCB-9042-492B-B1ED-B0DEEC94342F}" type="pres">
      <dgm:prSet presAssocID="{51E16ACD-4A81-4653-86B5-5D0680BF2E68}" presName="parentText" presStyleLbl="node1" presStyleIdx="1" presStyleCnt="2">
        <dgm:presLayoutVars>
          <dgm:chMax val="0"/>
          <dgm:bulletEnabled val="1"/>
        </dgm:presLayoutVars>
      </dgm:prSet>
      <dgm:spPr/>
      <dgm:t>
        <a:bodyPr/>
        <a:lstStyle/>
        <a:p>
          <a:endParaRPr lang="es-MX"/>
        </a:p>
      </dgm:t>
    </dgm:pt>
    <dgm:pt modelId="{AAEE580E-5E02-4220-9A2D-2E458F3FCC92}" type="pres">
      <dgm:prSet presAssocID="{51E16ACD-4A81-4653-86B5-5D0680BF2E68}" presName="negativeSpace" presStyleCnt="0"/>
      <dgm:spPr/>
      <dgm:t>
        <a:bodyPr/>
        <a:lstStyle/>
        <a:p>
          <a:endParaRPr lang="es-ES"/>
        </a:p>
      </dgm:t>
    </dgm:pt>
    <dgm:pt modelId="{6B55CF15-7CAA-42C6-84FD-660CAA700CAF}" type="pres">
      <dgm:prSet presAssocID="{51E16ACD-4A81-4653-86B5-5D0680BF2E68}" presName="childText" presStyleLbl="conFgAcc1" presStyleIdx="1" presStyleCnt="2">
        <dgm:presLayoutVars>
          <dgm:bulletEnabled val="1"/>
        </dgm:presLayoutVars>
      </dgm:prSet>
      <dgm:spPr/>
      <dgm:t>
        <a:bodyPr/>
        <a:lstStyle/>
        <a:p>
          <a:endParaRPr lang="es-ES"/>
        </a:p>
      </dgm:t>
    </dgm:pt>
  </dgm:ptLst>
  <dgm:cxnLst>
    <dgm:cxn modelId="{001FB9FC-5E4F-452F-A0CF-53A88D5CF81E}" type="presOf" srcId="{51B53F80-8653-4D83-A51A-67D69EA224BA}" destId="{1FC9867D-051E-4373-A6F3-48320B0BB86A}" srcOrd="0" destOrd="0" presId="urn:microsoft.com/office/officeart/2005/8/layout/list1"/>
    <dgm:cxn modelId="{93E65285-682C-469D-B4C5-04FDD9FE110F}" type="presOf" srcId="{51E16ACD-4A81-4653-86B5-5D0680BF2E68}" destId="{30766BCB-9042-492B-B1ED-B0DEEC94342F}" srcOrd="1" destOrd="0" presId="urn:microsoft.com/office/officeart/2005/8/layout/list1"/>
    <dgm:cxn modelId="{DD46DD35-04A7-4103-8408-B36775AE081A}" type="presOf" srcId="{51E16ACD-4A81-4653-86B5-5D0680BF2E68}" destId="{0ABA3AD9-D721-43EE-AA0E-3391BCF98FEC}" srcOrd="0" destOrd="0" presId="urn:microsoft.com/office/officeart/2005/8/layout/list1"/>
    <dgm:cxn modelId="{B51807E2-EA57-4B82-AD77-824713E31F0D}" srcId="{51B53F80-8653-4D83-A51A-67D69EA224BA}" destId="{7C2A6D0D-1890-4398-8AE9-76ACED7817EE}" srcOrd="0" destOrd="0" parTransId="{BFC128D0-8119-4AC6-ACC0-A4DEEE0C836F}" sibTransId="{7B384D62-854B-4EFC-80DE-D45CDA0F1291}"/>
    <dgm:cxn modelId="{1C8AE8CD-73BB-436F-A4B8-32BECA03805A}" type="presOf" srcId="{7C2A6D0D-1890-4398-8AE9-76ACED7817EE}" destId="{61146095-60CC-4D87-8260-696621CC2BFD}" srcOrd="0" destOrd="0" presId="urn:microsoft.com/office/officeart/2005/8/layout/list1"/>
    <dgm:cxn modelId="{5C4C6D4B-4A53-4B0B-913E-C44EC2CE4D6B}" type="presOf" srcId="{7C2A6D0D-1890-4398-8AE9-76ACED7817EE}" destId="{CED2CB64-1A69-41E8-97E1-EF196004E7F3}" srcOrd="1" destOrd="0" presId="urn:microsoft.com/office/officeart/2005/8/layout/list1"/>
    <dgm:cxn modelId="{B9C8574B-04A7-43BA-809D-9699F640419F}" srcId="{51B53F80-8653-4D83-A51A-67D69EA224BA}" destId="{51E16ACD-4A81-4653-86B5-5D0680BF2E68}" srcOrd="1" destOrd="0" parTransId="{59C9E15C-2A71-42FD-9B48-BF02D638B2AC}" sibTransId="{3B6EC025-3DF2-4DC7-B72B-A1A07C479798}"/>
    <dgm:cxn modelId="{CFEBD5DF-F423-4EC5-A3B7-1DDB4B621D73}" type="presParOf" srcId="{1FC9867D-051E-4373-A6F3-48320B0BB86A}" destId="{96017309-9EF4-424D-8FF2-382594C609DC}" srcOrd="0" destOrd="0" presId="urn:microsoft.com/office/officeart/2005/8/layout/list1"/>
    <dgm:cxn modelId="{D544FF5B-AB4E-4C45-99DD-A28AE95200E6}" type="presParOf" srcId="{96017309-9EF4-424D-8FF2-382594C609DC}" destId="{61146095-60CC-4D87-8260-696621CC2BFD}" srcOrd="0" destOrd="0" presId="urn:microsoft.com/office/officeart/2005/8/layout/list1"/>
    <dgm:cxn modelId="{3BD52B89-4760-4C32-87ED-75BC33AD0975}" type="presParOf" srcId="{96017309-9EF4-424D-8FF2-382594C609DC}" destId="{CED2CB64-1A69-41E8-97E1-EF196004E7F3}" srcOrd="1" destOrd="0" presId="urn:microsoft.com/office/officeart/2005/8/layout/list1"/>
    <dgm:cxn modelId="{B3015EC3-94AF-4E15-BE3B-68E44CA0D4C6}" type="presParOf" srcId="{1FC9867D-051E-4373-A6F3-48320B0BB86A}" destId="{6019BDB2-4544-4108-AADE-7E6B95FE04B2}" srcOrd="1" destOrd="0" presId="urn:microsoft.com/office/officeart/2005/8/layout/list1"/>
    <dgm:cxn modelId="{D4CB58D9-6855-40F8-BBFE-2A6CD8DDC47E}" type="presParOf" srcId="{1FC9867D-051E-4373-A6F3-48320B0BB86A}" destId="{2CCCF5BB-7A4E-470F-9CEA-BB38AC7CEB14}" srcOrd="2" destOrd="0" presId="urn:microsoft.com/office/officeart/2005/8/layout/list1"/>
    <dgm:cxn modelId="{5647DA81-44A2-4A80-8D0B-3B1444A3E192}" type="presParOf" srcId="{1FC9867D-051E-4373-A6F3-48320B0BB86A}" destId="{DE10D81B-71DE-4BA4-9E22-1D02A06F535C}" srcOrd="3" destOrd="0" presId="urn:microsoft.com/office/officeart/2005/8/layout/list1"/>
    <dgm:cxn modelId="{4C42F115-DBA2-451A-B07F-8C91698502FB}" type="presParOf" srcId="{1FC9867D-051E-4373-A6F3-48320B0BB86A}" destId="{3FA35E19-91D0-40C7-919D-298FEAE0734F}" srcOrd="4" destOrd="0" presId="urn:microsoft.com/office/officeart/2005/8/layout/list1"/>
    <dgm:cxn modelId="{DBB6FBC7-0ADE-4FDF-A8D4-A4973A990484}" type="presParOf" srcId="{3FA35E19-91D0-40C7-919D-298FEAE0734F}" destId="{0ABA3AD9-D721-43EE-AA0E-3391BCF98FEC}" srcOrd="0" destOrd="0" presId="urn:microsoft.com/office/officeart/2005/8/layout/list1"/>
    <dgm:cxn modelId="{0B0E04DA-C8FC-43E3-970D-492738636B63}" type="presParOf" srcId="{3FA35E19-91D0-40C7-919D-298FEAE0734F}" destId="{30766BCB-9042-492B-B1ED-B0DEEC94342F}" srcOrd="1" destOrd="0" presId="urn:microsoft.com/office/officeart/2005/8/layout/list1"/>
    <dgm:cxn modelId="{7A3AD978-768F-433C-B9C6-93ED482F7DB4}" type="presParOf" srcId="{1FC9867D-051E-4373-A6F3-48320B0BB86A}" destId="{AAEE580E-5E02-4220-9A2D-2E458F3FCC92}" srcOrd="5" destOrd="0" presId="urn:microsoft.com/office/officeart/2005/8/layout/list1"/>
    <dgm:cxn modelId="{7F65C8DB-FBA9-4058-ACC3-18EAA2B8D72B}" type="presParOf" srcId="{1FC9867D-051E-4373-A6F3-48320B0BB86A}" destId="{6B55CF15-7CAA-42C6-84FD-660CAA700CAF}"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accent1">
            <a:lumMod val="40000"/>
            <a:lumOff val="6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DD43C45-707F-4E93-AFDF-BDDCF7C1C232}"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es-MX"/>
        </a:p>
      </dgm:t>
    </dgm:pt>
    <dgm:pt modelId="{F51912E2-4FCC-4EB5-B7BD-EE8B9D41E9CE}">
      <dgm:prSet phldrT="[Texto]" custT="1"/>
      <dgm:spPr/>
      <dgm:t>
        <a:bodyPr/>
        <a:lstStyle/>
        <a:p>
          <a:r>
            <a:rPr lang="es-EC" sz="3600" dirty="0" smtClean="0"/>
            <a:t>Contribuir con una herramienta tecnológica</a:t>
          </a:r>
          <a:endParaRPr lang="es-MX" sz="3600" dirty="0"/>
        </a:p>
      </dgm:t>
    </dgm:pt>
    <dgm:pt modelId="{35F7B393-6083-4CD2-A22C-AD24E7850961}" type="parTrans" cxnId="{3C503244-249B-4A34-A90B-7923675B8257}">
      <dgm:prSet/>
      <dgm:spPr/>
      <dgm:t>
        <a:bodyPr/>
        <a:lstStyle/>
        <a:p>
          <a:endParaRPr lang="es-MX"/>
        </a:p>
      </dgm:t>
    </dgm:pt>
    <dgm:pt modelId="{9430691B-EB83-42FE-B689-072E31580051}" type="sibTrans" cxnId="{3C503244-249B-4A34-A90B-7923675B8257}">
      <dgm:prSet/>
      <dgm:spPr/>
      <dgm:t>
        <a:bodyPr/>
        <a:lstStyle/>
        <a:p>
          <a:endParaRPr lang="es-MX"/>
        </a:p>
      </dgm:t>
    </dgm:pt>
    <dgm:pt modelId="{892606F8-F6E0-4599-8AEC-858BDD98C36D}">
      <dgm:prSet phldrT="[Texto]" custT="1"/>
      <dgm:spPr/>
      <dgm:t>
        <a:bodyPr/>
        <a:lstStyle/>
        <a:p>
          <a:pPr algn="just"/>
          <a:r>
            <a:rPr lang="es-EC" sz="2800" dirty="0" smtClean="0"/>
            <a:t>Permita dar una recomendación para ayudar a detectarla RDNP en la etapa temprana.</a:t>
          </a:r>
          <a:endParaRPr lang="es-MX" sz="2800" dirty="0"/>
        </a:p>
      </dgm:t>
    </dgm:pt>
    <dgm:pt modelId="{F0FA6B8A-44F3-45E2-B03B-6A13B86021BE}" type="parTrans" cxnId="{4FE95DAE-E8B5-46D8-9362-823EED6B632D}">
      <dgm:prSet/>
      <dgm:spPr/>
      <dgm:t>
        <a:bodyPr/>
        <a:lstStyle/>
        <a:p>
          <a:endParaRPr lang="es-MX"/>
        </a:p>
      </dgm:t>
    </dgm:pt>
    <dgm:pt modelId="{0B8411FC-2239-4C3A-ABBB-5174F540AA8E}" type="sibTrans" cxnId="{4FE95DAE-E8B5-46D8-9362-823EED6B632D}">
      <dgm:prSet/>
      <dgm:spPr/>
      <dgm:t>
        <a:bodyPr/>
        <a:lstStyle/>
        <a:p>
          <a:endParaRPr lang="es-MX"/>
        </a:p>
      </dgm:t>
    </dgm:pt>
    <dgm:pt modelId="{EF1B0AA5-9D69-4329-8E0C-74986B0DCD92}">
      <dgm:prSet phldrT="[Texto]" custT="1"/>
      <dgm:spPr/>
      <dgm:t>
        <a:bodyPr/>
        <a:lstStyle/>
        <a:p>
          <a:pPr algn="just"/>
          <a:r>
            <a:rPr lang="es-EC" sz="2800" dirty="0" smtClean="0"/>
            <a:t>Dirigida a personal médico.</a:t>
          </a:r>
          <a:endParaRPr lang="es-MX" sz="2800" dirty="0"/>
        </a:p>
      </dgm:t>
    </dgm:pt>
    <dgm:pt modelId="{0FBCCAF8-1B50-4237-BCAB-6DAF276566D5}" type="sibTrans" cxnId="{3B3D0991-268C-4545-B604-C16065CB9F5C}">
      <dgm:prSet/>
      <dgm:spPr/>
      <dgm:t>
        <a:bodyPr/>
        <a:lstStyle/>
        <a:p>
          <a:endParaRPr lang="es-ES"/>
        </a:p>
      </dgm:t>
    </dgm:pt>
    <dgm:pt modelId="{0A82248C-D3DD-47E4-B312-50D4648B4062}" type="parTrans" cxnId="{3B3D0991-268C-4545-B604-C16065CB9F5C}">
      <dgm:prSet/>
      <dgm:spPr/>
      <dgm:t>
        <a:bodyPr/>
        <a:lstStyle/>
        <a:p>
          <a:endParaRPr lang="es-ES"/>
        </a:p>
      </dgm:t>
    </dgm:pt>
    <dgm:pt modelId="{10FFBACF-9CB2-4B03-A1A9-605CA4225B3D}" type="pres">
      <dgm:prSet presAssocID="{5DD43C45-707F-4E93-AFDF-BDDCF7C1C232}" presName="linear" presStyleCnt="0">
        <dgm:presLayoutVars>
          <dgm:animLvl val="lvl"/>
          <dgm:resizeHandles val="exact"/>
        </dgm:presLayoutVars>
      </dgm:prSet>
      <dgm:spPr/>
      <dgm:t>
        <a:bodyPr/>
        <a:lstStyle/>
        <a:p>
          <a:endParaRPr lang="es-MX"/>
        </a:p>
      </dgm:t>
    </dgm:pt>
    <dgm:pt modelId="{9BD45578-3B1D-4C3A-82C9-0A40643B0CED}" type="pres">
      <dgm:prSet presAssocID="{F51912E2-4FCC-4EB5-B7BD-EE8B9D41E9CE}" presName="parentText" presStyleLbl="node1" presStyleIdx="0" presStyleCnt="1">
        <dgm:presLayoutVars>
          <dgm:chMax val="0"/>
          <dgm:bulletEnabled val="1"/>
        </dgm:presLayoutVars>
      </dgm:prSet>
      <dgm:spPr/>
      <dgm:t>
        <a:bodyPr/>
        <a:lstStyle/>
        <a:p>
          <a:endParaRPr lang="es-MX"/>
        </a:p>
      </dgm:t>
    </dgm:pt>
    <dgm:pt modelId="{28E33B29-48B4-40A4-82AB-7B7807AA2BDB}" type="pres">
      <dgm:prSet presAssocID="{F51912E2-4FCC-4EB5-B7BD-EE8B9D41E9CE}" presName="childText" presStyleLbl="revTx" presStyleIdx="0" presStyleCnt="1">
        <dgm:presLayoutVars>
          <dgm:bulletEnabled val="1"/>
        </dgm:presLayoutVars>
      </dgm:prSet>
      <dgm:spPr/>
      <dgm:t>
        <a:bodyPr/>
        <a:lstStyle/>
        <a:p>
          <a:endParaRPr lang="es-MX"/>
        </a:p>
      </dgm:t>
    </dgm:pt>
  </dgm:ptLst>
  <dgm:cxnLst>
    <dgm:cxn modelId="{E5AD2C28-DB53-4BD0-BD03-81ABEE79565B}" type="presOf" srcId="{EF1B0AA5-9D69-4329-8E0C-74986B0DCD92}" destId="{28E33B29-48B4-40A4-82AB-7B7807AA2BDB}" srcOrd="0" destOrd="1" presId="urn:microsoft.com/office/officeart/2005/8/layout/vList2"/>
    <dgm:cxn modelId="{82879F32-A4AC-441D-86BD-42DD37CE8348}" type="presOf" srcId="{F51912E2-4FCC-4EB5-B7BD-EE8B9D41E9CE}" destId="{9BD45578-3B1D-4C3A-82C9-0A40643B0CED}" srcOrd="0" destOrd="0" presId="urn:microsoft.com/office/officeart/2005/8/layout/vList2"/>
    <dgm:cxn modelId="{8FEED269-A357-49CD-A8C7-A30B8A5A5EE5}" type="presOf" srcId="{892606F8-F6E0-4599-8AEC-858BDD98C36D}" destId="{28E33B29-48B4-40A4-82AB-7B7807AA2BDB}" srcOrd="0" destOrd="0" presId="urn:microsoft.com/office/officeart/2005/8/layout/vList2"/>
    <dgm:cxn modelId="{3B3D0991-268C-4545-B604-C16065CB9F5C}" srcId="{F51912E2-4FCC-4EB5-B7BD-EE8B9D41E9CE}" destId="{EF1B0AA5-9D69-4329-8E0C-74986B0DCD92}" srcOrd="1" destOrd="0" parTransId="{0A82248C-D3DD-47E4-B312-50D4648B4062}" sibTransId="{0FBCCAF8-1B50-4237-BCAB-6DAF276566D5}"/>
    <dgm:cxn modelId="{3C503244-249B-4A34-A90B-7923675B8257}" srcId="{5DD43C45-707F-4E93-AFDF-BDDCF7C1C232}" destId="{F51912E2-4FCC-4EB5-B7BD-EE8B9D41E9CE}" srcOrd="0" destOrd="0" parTransId="{35F7B393-6083-4CD2-A22C-AD24E7850961}" sibTransId="{9430691B-EB83-42FE-B689-072E31580051}"/>
    <dgm:cxn modelId="{98F0074A-5FB9-481D-A0CF-AB5DADE420D7}" type="presOf" srcId="{5DD43C45-707F-4E93-AFDF-BDDCF7C1C232}" destId="{10FFBACF-9CB2-4B03-A1A9-605CA4225B3D}" srcOrd="0" destOrd="0" presId="urn:microsoft.com/office/officeart/2005/8/layout/vList2"/>
    <dgm:cxn modelId="{4FE95DAE-E8B5-46D8-9362-823EED6B632D}" srcId="{F51912E2-4FCC-4EB5-B7BD-EE8B9D41E9CE}" destId="{892606F8-F6E0-4599-8AEC-858BDD98C36D}" srcOrd="0" destOrd="0" parTransId="{F0FA6B8A-44F3-45E2-B03B-6A13B86021BE}" sibTransId="{0B8411FC-2239-4C3A-ABBB-5174F540AA8E}"/>
    <dgm:cxn modelId="{1D375585-AD31-41F2-A0FE-B26A1E1DB132}" type="presParOf" srcId="{10FFBACF-9CB2-4B03-A1A9-605CA4225B3D}" destId="{9BD45578-3B1D-4C3A-82C9-0A40643B0CED}" srcOrd="0" destOrd="0" presId="urn:microsoft.com/office/officeart/2005/8/layout/vList2"/>
    <dgm:cxn modelId="{146D26FD-D28C-4324-A46E-2FFBCA1E37C1}" type="presParOf" srcId="{10FFBACF-9CB2-4B03-A1A9-605CA4225B3D}" destId="{28E33B29-48B4-40A4-82AB-7B7807AA2BDB}"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accent1">
            <a:lumMod val="40000"/>
            <a:lumOff val="6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accent1">
            <a:lumMod val="40000"/>
            <a:lumOff val="6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accent1">
            <a:lumMod val="40000"/>
            <a:lumOff val="6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accent1">
            <a:lumMod val="40000"/>
            <a:lumOff val="6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accent1">
            <a:lumMod val="40000"/>
            <a:lumOff val="6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accent1">
            <a:lumMod val="40000"/>
            <a:lumOff val="6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accent1">
            <a:lumMod val="40000"/>
            <a:lumOff val="6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accent1">
            <a:lumMod val="40000"/>
            <a:lumOff val="6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accent1">
            <a:lumMod val="40000"/>
            <a:lumOff val="6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36028F6-F197-43FC-9D43-324B11701F31}"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s-ES"/>
        </a:p>
      </dgm:t>
    </dgm:pt>
    <dgm:pt modelId="{577EAF23-1B8F-42C5-BD3F-6BB3C1BDE9A1}">
      <dgm:prSet phldrT="[Texto]"/>
      <dgm:spPr>
        <a:solidFill>
          <a:schemeClr val="accent2">
            <a:lumMod val="20000"/>
            <a:lumOff val="80000"/>
          </a:schemeClr>
        </a:solidFill>
      </dgm:spPr>
      <dgm:t>
        <a:bodyPr/>
        <a:lstStyle/>
        <a:p>
          <a:pPr algn="ctr"/>
          <a:r>
            <a:rPr lang="es-ES" dirty="0"/>
            <a:t>Análisis Preliminar</a:t>
          </a:r>
        </a:p>
      </dgm:t>
    </dgm:pt>
    <dgm:pt modelId="{749E013C-0D0F-4798-94ED-F21F51EA52A9}" type="parTrans" cxnId="{2700FF99-47D6-49F3-92AF-6349ED287CB5}">
      <dgm:prSet/>
      <dgm:spPr/>
      <dgm:t>
        <a:bodyPr/>
        <a:lstStyle/>
        <a:p>
          <a:pPr algn="ctr"/>
          <a:endParaRPr lang="es-ES"/>
        </a:p>
      </dgm:t>
    </dgm:pt>
    <dgm:pt modelId="{9BE188BC-962D-4866-A630-0FA94BAA2487}" type="sibTrans" cxnId="{2700FF99-47D6-49F3-92AF-6349ED287CB5}">
      <dgm:prSet/>
      <dgm:spPr/>
      <dgm:t>
        <a:bodyPr/>
        <a:lstStyle/>
        <a:p>
          <a:pPr algn="ctr"/>
          <a:endParaRPr lang="es-ES"/>
        </a:p>
      </dgm:t>
    </dgm:pt>
    <dgm:pt modelId="{492B3BA9-D5E1-4984-9A45-8F81954CA5A2}">
      <dgm:prSet phldrT="[Texto]"/>
      <dgm:spPr>
        <a:solidFill>
          <a:schemeClr val="accent2">
            <a:lumMod val="20000"/>
            <a:lumOff val="80000"/>
          </a:schemeClr>
        </a:solidFill>
      </dgm:spPr>
      <dgm:t>
        <a:bodyPr/>
        <a:lstStyle/>
        <a:p>
          <a:pPr algn="ctr"/>
          <a:r>
            <a:rPr lang="es-ES"/>
            <a:t>Análisis de Tareas</a:t>
          </a:r>
        </a:p>
      </dgm:t>
    </dgm:pt>
    <dgm:pt modelId="{2E8543F3-500D-40D2-BAE1-BFC0AF1B6CA0}" type="parTrans" cxnId="{56B92729-EC84-4CDE-9F16-C7B97B96B842}">
      <dgm:prSet/>
      <dgm:spPr/>
      <dgm:t>
        <a:bodyPr/>
        <a:lstStyle/>
        <a:p>
          <a:pPr algn="ctr"/>
          <a:endParaRPr lang="es-ES"/>
        </a:p>
      </dgm:t>
    </dgm:pt>
    <dgm:pt modelId="{C21133FE-2A53-47B5-BE8B-08ADB757C6AE}" type="sibTrans" cxnId="{56B92729-EC84-4CDE-9F16-C7B97B96B842}">
      <dgm:prSet/>
      <dgm:spPr/>
      <dgm:t>
        <a:bodyPr/>
        <a:lstStyle/>
        <a:p>
          <a:pPr algn="ctr"/>
          <a:endParaRPr lang="es-ES"/>
        </a:p>
      </dgm:t>
    </dgm:pt>
    <dgm:pt modelId="{68098BF4-85A2-4E1B-AAAD-E303762AB6D5}">
      <dgm:prSet phldrT="[Texto]"/>
      <dgm:spPr>
        <a:solidFill>
          <a:schemeClr val="accent2">
            <a:lumMod val="20000"/>
            <a:lumOff val="80000"/>
          </a:schemeClr>
        </a:solidFill>
      </dgm:spPr>
      <dgm:t>
        <a:bodyPr/>
        <a:lstStyle/>
        <a:p>
          <a:pPr algn="ctr"/>
          <a:r>
            <a:rPr lang="es-ES" dirty="0"/>
            <a:t>Desarrollo del Prototipo</a:t>
          </a:r>
        </a:p>
      </dgm:t>
    </dgm:pt>
    <dgm:pt modelId="{D3EB18AD-06B9-40DC-89C4-E827C09A5567}" type="parTrans" cxnId="{D2A778A2-16B4-4CA0-BCB5-CB34BD0FDDF4}">
      <dgm:prSet/>
      <dgm:spPr/>
      <dgm:t>
        <a:bodyPr/>
        <a:lstStyle/>
        <a:p>
          <a:pPr algn="ctr"/>
          <a:endParaRPr lang="es-ES"/>
        </a:p>
      </dgm:t>
    </dgm:pt>
    <dgm:pt modelId="{DFA678B8-1512-4204-B61F-3E057BBFF417}" type="sibTrans" cxnId="{D2A778A2-16B4-4CA0-BCB5-CB34BD0FDDF4}">
      <dgm:prSet/>
      <dgm:spPr/>
      <dgm:t>
        <a:bodyPr/>
        <a:lstStyle/>
        <a:p>
          <a:pPr algn="ctr"/>
          <a:endParaRPr lang="es-ES"/>
        </a:p>
      </dgm:t>
    </dgm:pt>
    <dgm:pt modelId="{3471095C-9FDD-49FA-BEF9-1BFE1C776759}">
      <dgm:prSet phldrT="[Texto]"/>
      <dgm:spPr>
        <a:solidFill>
          <a:schemeClr val="accent2">
            <a:lumMod val="20000"/>
            <a:lumOff val="80000"/>
          </a:schemeClr>
        </a:solidFill>
      </dgm:spPr>
      <dgm:t>
        <a:bodyPr/>
        <a:lstStyle/>
        <a:p>
          <a:pPr algn="ctr"/>
          <a:r>
            <a:rPr lang="es-ES" dirty="0"/>
            <a:t>Estudio de Casos</a:t>
          </a:r>
        </a:p>
      </dgm:t>
    </dgm:pt>
    <dgm:pt modelId="{B6A1F97A-906C-4F07-979A-9140429FE172}" type="parTrans" cxnId="{C1AE8456-2D14-4761-9727-52CC3650EE7B}">
      <dgm:prSet/>
      <dgm:spPr/>
      <dgm:t>
        <a:bodyPr/>
        <a:lstStyle/>
        <a:p>
          <a:pPr algn="ctr"/>
          <a:endParaRPr lang="es-ES"/>
        </a:p>
      </dgm:t>
    </dgm:pt>
    <dgm:pt modelId="{2C15AE54-A1B8-45DC-85DA-A19790D7A9DE}" type="sibTrans" cxnId="{C1AE8456-2D14-4761-9727-52CC3650EE7B}">
      <dgm:prSet/>
      <dgm:spPr/>
      <dgm:t>
        <a:bodyPr/>
        <a:lstStyle/>
        <a:p>
          <a:pPr algn="ctr"/>
          <a:endParaRPr lang="es-ES"/>
        </a:p>
      </dgm:t>
    </dgm:pt>
    <dgm:pt modelId="{672005D6-FC77-4E64-A2FE-F1F3AA94A2D9}">
      <dgm:prSet phldrT="[Texto]"/>
      <dgm:spPr>
        <a:solidFill>
          <a:schemeClr val="bg2">
            <a:lumMod val="50000"/>
          </a:schemeClr>
        </a:solidFill>
      </dgm:spPr>
      <dgm:t>
        <a:bodyPr/>
        <a:lstStyle/>
        <a:p>
          <a:pPr algn="ctr"/>
          <a:r>
            <a:rPr lang="es-ES" dirty="0"/>
            <a:t>Implantación</a:t>
          </a:r>
        </a:p>
      </dgm:t>
    </dgm:pt>
    <dgm:pt modelId="{DFE87724-0D6B-451C-B372-0068F8D57066}" type="parTrans" cxnId="{569485AB-63CC-4D36-9895-2F8B83CB9A18}">
      <dgm:prSet/>
      <dgm:spPr/>
      <dgm:t>
        <a:bodyPr/>
        <a:lstStyle/>
        <a:p>
          <a:pPr algn="ctr"/>
          <a:endParaRPr lang="es-ES"/>
        </a:p>
      </dgm:t>
    </dgm:pt>
    <dgm:pt modelId="{BEDA5A9E-3CB5-41D9-9040-718F8F6F56EE}" type="sibTrans" cxnId="{569485AB-63CC-4D36-9895-2F8B83CB9A18}">
      <dgm:prSet/>
      <dgm:spPr/>
      <dgm:t>
        <a:bodyPr/>
        <a:lstStyle/>
        <a:p>
          <a:pPr algn="ctr"/>
          <a:endParaRPr lang="es-ES"/>
        </a:p>
      </dgm:t>
    </dgm:pt>
    <dgm:pt modelId="{9663C139-77EA-4BCC-9531-FF1C0D217F07}">
      <dgm:prSet phldrT="[Texto]"/>
      <dgm:spPr>
        <a:solidFill>
          <a:schemeClr val="bg2">
            <a:lumMod val="50000"/>
          </a:schemeClr>
        </a:solidFill>
      </dgm:spPr>
      <dgm:t>
        <a:bodyPr/>
        <a:lstStyle/>
        <a:p>
          <a:pPr algn="ctr"/>
          <a:r>
            <a:rPr lang="es-ES"/>
            <a:t>Mantenimiento</a:t>
          </a:r>
        </a:p>
      </dgm:t>
    </dgm:pt>
    <dgm:pt modelId="{7FFCC073-2A08-4B25-9D56-48A87D4903E2}" type="parTrans" cxnId="{F781FBDE-B357-4D8A-8AF9-315C70C2322E}">
      <dgm:prSet/>
      <dgm:spPr/>
      <dgm:t>
        <a:bodyPr/>
        <a:lstStyle/>
        <a:p>
          <a:pPr algn="ctr"/>
          <a:endParaRPr lang="es-ES"/>
        </a:p>
      </dgm:t>
    </dgm:pt>
    <dgm:pt modelId="{901851B9-99FB-4763-8EBD-997FB4CCA274}" type="sibTrans" cxnId="{F781FBDE-B357-4D8A-8AF9-315C70C2322E}">
      <dgm:prSet/>
      <dgm:spPr/>
      <dgm:t>
        <a:bodyPr/>
        <a:lstStyle/>
        <a:p>
          <a:pPr algn="ctr"/>
          <a:endParaRPr lang="es-ES"/>
        </a:p>
      </dgm:t>
    </dgm:pt>
    <dgm:pt modelId="{E8538BAE-6D84-4352-96A8-77CA9CDCC2DE}" type="pres">
      <dgm:prSet presAssocID="{036028F6-F197-43FC-9D43-324B11701F31}" presName="linearFlow" presStyleCnt="0">
        <dgm:presLayoutVars>
          <dgm:resizeHandles val="exact"/>
        </dgm:presLayoutVars>
      </dgm:prSet>
      <dgm:spPr/>
      <dgm:t>
        <a:bodyPr/>
        <a:lstStyle/>
        <a:p>
          <a:endParaRPr lang="es-MX"/>
        </a:p>
      </dgm:t>
    </dgm:pt>
    <dgm:pt modelId="{D459DF07-B2DE-407D-8EB4-FDDC6F65E08F}" type="pres">
      <dgm:prSet presAssocID="{577EAF23-1B8F-42C5-BD3F-6BB3C1BDE9A1}" presName="node" presStyleLbl="node1" presStyleIdx="0" presStyleCnt="6" custScaleX="144323">
        <dgm:presLayoutVars>
          <dgm:bulletEnabled val="1"/>
        </dgm:presLayoutVars>
      </dgm:prSet>
      <dgm:spPr/>
      <dgm:t>
        <a:bodyPr/>
        <a:lstStyle/>
        <a:p>
          <a:endParaRPr lang="es-ES"/>
        </a:p>
      </dgm:t>
    </dgm:pt>
    <dgm:pt modelId="{18C474C2-D38C-4605-87A9-7847E481259E}" type="pres">
      <dgm:prSet presAssocID="{9BE188BC-962D-4866-A630-0FA94BAA2487}" presName="sibTrans" presStyleLbl="sibTrans2D1" presStyleIdx="0" presStyleCnt="5"/>
      <dgm:spPr/>
      <dgm:t>
        <a:bodyPr/>
        <a:lstStyle/>
        <a:p>
          <a:endParaRPr lang="es-MX"/>
        </a:p>
      </dgm:t>
    </dgm:pt>
    <dgm:pt modelId="{51232EDF-7214-46F5-8C22-F83364473D34}" type="pres">
      <dgm:prSet presAssocID="{9BE188BC-962D-4866-A630-0FA94BAA2487}" presName="connectorText" presStyleLbl="sibTrans2D1" presStyleIdx="0" presStyleCnt="5"/>
      <dgm:spPr/>
      <dgm:t>
        <a:bodyPr/>
        <a:lstStyle/>
        <a:p>
          <a:endParaRPr lang="es-MX"/>
        </a:p>
      </dgm:t>
    </dgm:pt>
    <dgm:pt modelId="{871FC849-27D0-4316-ACFD-9EB43E0D704E}" type="pres">
      <dgm:prSet presAssocID="{492B3BA9-D5E1-4984-9A45-8F81954CA5A2}" presName="node" presStyleLbl="node1" presStyleIdx="1" presStyleCnt="6" custScaleX="148161">
        <dgm:presLayoutVars>
          <dgm:bulletEnabled val="1"/>
        </dgm:presLayoutVars>
      </dgm:prSet>
      <dgm:spPr/>
      <dgm:t>
        <a:bodyPr/>
        <a:lstStyle/>
        <a:p>
          <a:endParaRPr lang="es-MX"/>
        </a:p>
      </dgm:t>
    </dgm:pt>
    <dgm:pt modelId="{3AC424F6-FE95-44B0-802E-20D6509698E1}" type="pres">
      <dgm:prSet presAssocID="{C21133FE-2A53-47B5-BE8B-08ADB757C6AE}" presName="sibTrans" presStyleLbl="sibTrans2D1" presStyleIdx="1" presStyleCnt="5"/>
      <dgm:spPr/>
      <dgm:t>
        <a:bodyPr/>
        <a:lstStyle/>
        <a:p>
          <a:endParaRPr lang="es-MX"/>
        </a:p>
      </dgm:t>
    </dgm:pt>
    <dgm:pt modelId="{F94C4993-4868-4FCC-9E27-100BF9E0A2EF}" type="pres">
      <dgm:prSet presAssocID="{C21133FE-2A53-47B5-BE8B-08ADB757C6AE}" presName="connectorText" presStyleLbl="sibTrans2D1" presStyleIdx="1" presStyleCnt="5"/>
      <dgm:spPr/>
      <dgm:t>
        <a:bodyPr/>
        <a:lstStyle/>
        <a:p>
          <a:endParaRPr lang="es-MX"/>
        </a:p>
      </dgm:t>
    </dgm:pt>
    <dgm:pt modelId="{C6B0CFB3-BCCD-4A6A-B5CA-B5105D0BF0A6}" type="pres">
      <dgm:prSet presAssocID="{68098BF4-85A2-4E1B-AAAD-E303762AB6D5}" presName="node" presStyleLbl="node1" presStyleIdx="2" presStyleCnt="6" custScaleX="146882">
        <dgm:presLayoutVars>
          <dgm:bulletEnabled val="1"/>
        </dgm:presLayoutVars>
      </dgm:prSet>
      <dgm:spPr/>
      <dgm:t>
        <a:bodyPr/>
        <a:lstStyle/>
        <a:p>
          <a:endParaRPr lang="es-MX"/>
        </a:p>
      </dgm:t>
    </dgm:pt>
    <dgm:pt modelId="{056CDF5B-C30A-4F5C-BA53-8B0FD55E29B7}" type="pres">
      <dgm:prSet presAssocID="{DFA678B8-1512-4204-B61F-3E057BBFF417}" presName="sibTrans" presStyleLbl="sibTrans2D1" presStyleIdx="2" presStyleCnt="5"/>
      <dgm:spPr/>
      <dgm:t>
        <a:bodyPr/>
        <a:lstStyle/>
        <a:p>
          <a:endParaRPr lang="es-MX"/>
        </a:p>
      </dgm:t>
    </dgm:pt>
    <dgm:pt modelId="{3E882AF9-4D66-434C-AE9B-9BDB4F08380D}" type="pres">
      <dgm:prSet presAssocID="{DFA678B8-1512-4204-B61F-3E057BBFF417}" presName="connectorText" presStyleLbl="sibTrans2D1" presStyleIdx="2" presStyleCnt="5"/>
      <dgm:spPr/>
      <dgm:t>
        <a:bodyPr/>
        <a:lstStyle/>
        <a:p>
          <a:endParaRPr lang="es-MX"/>
        </a:p>
      </dgm:t>
    </dgm:pt>
    <dgm:pt modelId="{946186FA-5E7B-4D6E-B0A8-7D577E83C7A3}" type="pres">
      <dgm:prSet presAssocID="{3471095C-9FDD-49FA-BEF9-1BFE1C776759}" presName="node" presStyleLbl="node1" presStyleIdx="3" presStyleCnt="6" custScaleX="145603">
        <dgm:presLayoutVars>
          <dgm:bulletEnabled val="1"/>
        </dgm:presLayoutVars>
      </dgm:prSet>
      <dgm:spPr/>
      <dgm:t>
        <a:bodyPr/>
        <a:lstStyle/>
        <a:p>
          <a:endParaRPr lang="es-ES"/>
        </a:p>
      </dgm:t>
    </dgm:pt>
    <dgm:pt modelId="{0F24C288-360E-42B6-8EA3-6962FF228256}" type="pres">
      <dgm:prSet presAssocID="{2C15AE54-A1B8-45DC-85DA-A19790D7A9DE}" presName="sibTrans" presStyleLbl="sibTrans2D1" presStyleIdx="3" presStyleCnt="5"/>
      <dgm:spPr/>
      <dgm:t>
        <a:bodyPr/>
        <a:lstStyle/>
        <a:p>
          <a:endParaRPr lang="es-MX"/>
        </a:p>
      </dgm:t>
    </dgm:pt>
    <dgm:pt modelId="{03E0A151-CC9C-4A9B-9196-B8B2EFF6D98F}" type="pres">
      <dgm:prSet presAssocID="{2C15AE54-A1B8-45DC-85DA-A19790D7A9DE}" presName="connectorText" presStyleLbl="sibTrans2D1" presStyleIdx="3" presStyleCnt="5"/>
      <dgm:spPr/>
      <dgm:t>
        <a:bodyPr/>
        <a:lstStyle/>
        <a:p>
          <a:endParaRPr lang="es-MX"/>
        </a:p>
      </dgm:t>
    </dgm:pt>
    <dgm:pt modelId="{0EE4C469-027C-4278-98B7-BDD4362FCA79}" type="pres">
      <dgm:prSet presAssocID="{672005D6-FC77-4E64-A2FE-F1F3AA94A2D9}" presName="node" presStyleLbl="node1" presStyleIdx="4" presStyleCnt="6" custScaleX="149440">
        <dgm:presLayoutVars>
          <dgm:bulletEnabled val="1"/>
        </dgm:presLayoutVars>
      </dgm:prSet>
      <dgm:spPr/>
      <dgm:t>
        <a:bodyPr/>
        <a:lstStyle/>
        <a:p>
          <a:endParaRPr lang="es-MX"/>
        </a:p>
      </dgm:t>
    </dgm:pt>
    <dgm:pt modelId="{ECEB5DC7-88C6-454C-8E69-E821AF653721}" type="pres">
      <dgm:prSet presAssocID="{BEDA5A9E-3CB5-41D9-9040-718F8F6F56EE}" presName="sibTrans" presStyleLbl="sibTrans2D1" presStyleIdx="4" presStyleCnt="5"/>
      <dgm:spPr/>
      <dgm:t>
        <a:bodyPr/>
        <a:lstStyle/>
        <a:p>
          <a:endParaRPr lang="es-MX"/>
        </a:p>
      </dgm:t>
    </dgm:pt>
    <dgm:pt modelId="{B129AE4B-6226-4AC1-B96A-D0A0F63DBCEB}" type="pres">
      <dgm:prSet presAssocID="{BEDA5A9E-3CB5-41D9-9040-718F8F6F56EE}" presName="connectorText" presStyleLbl="sibTrans2D1" presStyleIdx="4" presStyleCnt="5"/>
      <dgm:spPr/>
      <dgm:t>
        <a:bodyPr/>
        <a:lstStyle/>
        <a:p>
          <a:endParaRPr lang="es-MX"/>
        </a:p>
      </dgm:t>
    </dgm:pt>
    <dgm:pt modelId="{C93511AD-96FA-4993-A16C-5053439C637F}" type="pres">
      <dgm:prSet presAssocID="{9663C139-77EA-4BCC-9531-FF1C0D217F07}" presName="node" presStyleLbl="node1" presStyleIdx="5" presStyleCnt="6" custScaleX="146882">
        <dgm:presLayoutVars>
          <dgm:bulletEnabled val="1"/>
        </dgm:presLayoutVars>
      </dgm:prSet>
      <dgm:spPr/>
      <dgm:t>
        <a:bodyPr/>
        <a:lstStyle/>
        <a:p>
          <a:endParaRPr lang="es-ES"/>
        </a:p>
      </dgm:t>
    </dgm:pt>
  </dgm:ptLst>
  <dgm:cxnLst>
    <dgm:cxn modelId="{580BD09D-F4BF-4CE1-857B-7E878BC1DAD5}" type="presOf" srcId="{DFA678B8-1512-4204-B61F-3E057BBFF417}" destId="{3E882AF9-4D66-434C-AE9B-9BDB4F08380D}" srcOrd="1" destOrd="0" presId="urn:microsoft.com/office/officeart/2005/8/layout/process2"/>
    <dgm:cxn modelId="{D32BA485-6D41-425A-9F0C-EF3707B5024C}" type="presOf" srcId="{9BE188BC-962D-4866-A630-0FA94BAA2487}" destId="{18C474C2-D38C-4605-87A9-7847E481259E}" srcOrd="0" destOrd="0" presId="urn:microsoft.com/office/officeart/2005/8/layout/process2"/>
    <dgm:cxn modelId="{2700FF99-47D6-49F3-92AF-6349ED287CB5}" srcId="{036028F6-F197-43FC-9D43-324B11701F31}" destId="{577EAF23-1B8F-42C5-BD3F-6BB3C1BDE9A1}" srcOrd="0" destOrd="0" parTransId="{749E013C-0D0F-4798-94ED-F21F51EA52A9}" sibTransId="{9BE188BC-962D-4866-A630-0FA94BAA2487}"/>
    <dgm:cxn modelId="{44F366F2-9AAF-44FF-A252-28DB42B19D43}" type="presOf" srcId="{577EAF23-1B8F-42C5-BD3F-6BB3C1BDE9A1}" destId="{D459DF07-B2DE-407D-8EB4-FDDC6F65E08F}" srcOrd="0" destOrd="0" presId="urn:microsoft.com/office/officeart/2005/8/layout/process2"/>
    <dgm:cxn modelId="{F781FBDE-B357-4D8A-8AF9-315C70C2322E}" srcId="{036028F6-F197-43FC-9D43-324B11701F31}" destId="{9663C139-77EA-4BCC-9531-FF1C0D217F07}" srcOrd="5" destOrd="0" parTransId="{7FFCC073-2A08-4B25-9D56-48A87D4903E2}" sibTransId="{901851B9-99FB-4763-8EBD-997FB4CCA274}"/>
    <dgm:cxn modelId="{7F6254F9-6DF5-4344-8821-1A9DA6A27605}" type="presOf" srcId="{C21133FE-2A53-47B5-BE8B-08ADB757C6AE}" destId="{F94C4993-4868-4FCC-9E27-100BF9E0A2EF}" srcOrd="1" destOrd="0" presId="urn:microsoft.com/office/officeart/2005/8/layout/process2"/>
    <dgm:cxn modelId="{E17E79DE-D067-457F-B2BB-8320A3AADB08}" type="presOf" srcId="{492B3BA9-D5E1-4984-9A45-8F81954CA5A2}" destId="{871FC849-27D0-4316-ACFD-9EB43E0D704E}" srcOrd="0" destOrd="0" presId="urn:microsoft.com/office/officeart/2005/8/layout/process2"/>
    <dgm:cxn modelId="{D2A778A2-16B4-4CA0-BCB5-CB34BD0FDDF4}" srcId="{036028F6-F197-43FC-9D43-324B11701F31}" destId="{68098BF4-85A2-4E1B-AAAD-E303762AB6D5}" srcOrd="2" destOrd="0" parTransId="{D3EB18AD-06B9-40DC-89C4-E827C09A5567}" sibTransId="{DFA678B8-1512-4204-B61F-3E057BBFF417}"/>
    <dgm:cxn modelId="{9E540E8F-1932-4EFA-B4F5-366C3664B1AE}" type="presOf" srcId="{672005D6-FC77-4E64-A2FE-F1F3AA94A2D9}" destId="{0EE4C469-027C-4278-98B7-BDD4362FCA79}" srcOrd="0" destOrd="0" presId="urn:microsoft.com/office/officeart/2005/8/layout/process2"/>
    <dgm:cxn modelId="{C1AE8456-2D14-4761-9727-52CC3650EE7B}" srcId="{036028F6-F197-43FC-9D43-324B11701F31}" destId="{3471095C-9FDD-49FA-BEF9-1BFE1C776759}" srcOrd="3" destOrd="0" parTransId="{B6A1F97A-906C-4F07-979A-9140429FE172}" sibTransId="{2C15AE54-A1B8-45DC-85DA-A19790D7A9DE}"/>
    <dgm:cxn modelId="{6F5D880E-BE3A-47CE-957C-0470BB7CE711}" type="presOf" srcId="{2C15AE54-A1B8-45DC-85DA-A19790D7A9DE}" destId="{0F24C288-360E-42B6-8EA3-6962FF228256}" srcOrd="0" destOrd="0" presId="urn:microsoft.com/office/officeart/2005/8/layout/process2"/>
    <dgm:cxn modelId="{1EAAD4B2-FAD5-418D-8E32-ABBC3B02F725}" type="presOf" srcId="{9BE188BC-962D-4866-A630-0FA94BAA2487}" destId="{51232EDF-7214-46F5-8C22-F83364473D34}" srcOrd="1" destOrd="0" presId="urn:microsoft.com/office/officeart/2005/8/layout/process2"/>
    <dgm:cxn modelId="{D73A55F9-C0B8-4859-AA82-2F21E9A6E4C3}" type="presOf" srcId="{68098BF4-85A2-4E1B-AAAD-E303762AB6D5}" destId="{C6B0CFB3-BCCD-4A6A-B5CA-B5105D0BF0A6}" srcOrd="0" destOrd="0" presId="urn:microsoft.com/office/officeart/2005/8/layout/process2"/>
    <dgm:cxn modelId="{13B40F18-A971-4D63-9648-E32A594CDA38}" type="presOf" srcId="{BEDA5A9E-3CB5-41D9-9040-718F8F6F56EE}" destId="{ECEB5DC7-88C6-454C-8E69-E821AF653721}" srcOrd="0" destOrd="0" presId="urn:microsoft.com/office/officeart/2005/8/layout/process2"/>
    <dgm:cxn modelId="{6677F1C6-557C-4058-B4EA-D4B4A56F11EA}" type="presOf" srcId="{BEDA5A9E-3CB5-41D9-9040-718F8F6F56EE}" destId="{B129AE4B-6226-4AC1-B96A-D0A0F63DBCEB}" srcOrd="1" destOrd="0" presId="urn:microsoft.com/office/officeart/2005/8/layout/process2"/>
    <dgm:cxn modelId="{BF98F4D9-3C54-4CD2-B642-30CCE7B780D6}" type="presOf" srcId="{2C15AE54-A1B8-45DC-85DA-A19790D7A9DE}" destId="{03E0A151-CC9C-4A9B-9196-B8B2EFF6D98F}" srcOrd="1" destOrd="0" presId="urn:microsoft.com/office/officeart/2005/8/layout/process2"/>
    <dgm:cxn modelId="{32B8361B-C79B-41A4-9BC6-8B94E9DFAF34}" type="presOf" srcId="{DFA678B8-1512-4204-B61F-3E057BBFF417}" destId="{056CDF5B-C30A-4F5C-BA53-8B0FD55E29B7}" srcOrd="0" destOrd="0" presId="urn:microsoft.com/office/officeart/2005/8/layout/process2"/>
    <dgm:cxn modelId="{B0AC7483-D17A-428C-BF55-53A5D642225E}" type="presOf" srcId="{C21133FE-2A53-47B5-BE8B-08ADB757C6AE}" destId="{3AC424F6-FE95-44B0-802E-20D6509698E1}" srcOrd="0" destOrd="0" presId="urn:microsoft.com/office/officeart/2005/8/layout/process2"/>
    <dgm:cxn modelId="{F514A7F1-E073-4A95-8E6B-2034709EAAD9}" type="presOf" srcId="{9663C139-77EA-4BCC-9531-FF1C0D217F07}" destId="{C93511AD-96FA-4993-A16C-5053439C637F}" srcOrd="0" destOrd="0" presId="urn:microsoft.com/office/officeart/2005/8/layout/process2"/>
    <dgm:cxn modelId="{E3F35F67-C094-4C2C-B5A7-EE7B8849375B}" type="presOf" srcId="{3471095C-9FDD-49FA-BEF9-1BFE1C776759}" destId="{946186FA-5E7B-4D6E-B0A8-7D577E83C7A3}" srcOrd="0" destOrd="0" presId="urn:microsoft.com/office/officeart/2005/8/layout/process2"/>
    <dgm:cxn modelId="{7CC1C6DB-33CE-4890-8324-59A3FFC77CAF}" type="presOf" srcId="{036028F6-F197-43FC-9D43-324B11701F31}" destId="{E8538BAE-6D84-4352-96A8-77CA9CDCC2DE}" srcOrd="0" destOrd="0" presId="urn:microsoft.com/office/officeart/2005/8/layout/process2"/>
    <dgm:cxn modelId="{569485AB-63CC-4D36-9895-2F8B83CB9A18}" srcId="{036028F6-F197-43FC-9D43-324B11701F31}" destId="{672005D6-FC77-4E64-A2FE-F1F3AA94A2D9}" srcOrd="4" destOrd="0" parTransId="{DFE87724-0D6B-451C-B372-0068F8D57066}" sibTransId="{BEDA5A9E-3CB5-41D9-9040-718F8F6F56EE}"/>
    <dgm:cxn modelId="{56B92729-EC84-4CDE-9F16-C7B97B96B842}" srcId="{036028F6-F197-43FC-9D43-324B11701F31}" destId="{492B3BA9-D5E1-4984-9A45-8F81954CA5A2}" srcOrd="1" destOrd="0" parTransId="{2E8543F3-500D-40D2-BAE1-BFC0AF1B6CA0}" sibTransId="{C21133FE-2A53-47B5-BE8B-08ADB757C6AE}"/>
    <dgm:cxn modelId="{E91E76DC-8E7B-4D4C-AAC5-885F78634A82}" type="presParOf" srcId="{E8538BAE-6D84-4352-96A8-77CA9CDCC2DE}" destId="{D459DF07-B2DE-407D-8EB4-FDDC6F65E08F}" srcOrd="0" destOrd="0" presId="urn:microsoft.com/office/officeart/2005/8/layout/process2"/>
    <dgm:cxn modelId="{7E3D0329-9E26-46F3-AA51-EFC15AC5D27B}" type="presParOf" srcId="{E8538BAE-6D84-4352-96A8-77CA9CDCC2DE}" destId="{18C474C2-D38C-4605-87A9-7847E481259E}" srcOrd="1" destOrd="0" presId="urn:microsoft.com/office/officeart/2005/8/layout/process2"/>
    <dgm:cxn modelId="{799D595D-2077-4158-A938-6E80C795DF35}" type="presParOf" srcId="{18C474C2-D38C-4605-87A9-7847E481259E}" destId="{51232EDF-7214-46F5-8C22-F83364473D34}" srcOrd="0" destOrd="0" presId="urn:microsoft.com/office/officeart/2005/8/layout/process2"/>
    <dgm:cxn modelId="{6478C87D-6BC9-457E-A0D9-E4641FC1124A}" type="presParOf" srcId="{E8538BAE-6D84-4352-96A8-77CA9CDCC2DE}" destId="{871FC849-27D0-4316-ACFD-9EB43E0D704E}" srcOrd="2" destOrd="0" presId="urn:microsoft.com/office/officeart/2005/8/layout/process2"/>
    <dgm:cxn modelId="{CF239C76-7852-4B03-B18F-9221E001C95F}" type="presParOf" srcId="{E8538BAE-6D84-4352-96A8-77CA9CDCC2DE}" destId="{3AC424F6-FE95-44B0-802E-20D6509698E1}" srcOrd="3" destOrd="0" presId="urn:microsoft.com/office/officeart/2005/8/layout/process2"/>
    <dgm:cxn modelId="{9B7D81B2-402C-4B9D-85F9-4D34DAF3879A}" type="presParOf" srcId="{3AC424F6-FE95-44B0-802E-20D6509698E1}" destId="{F94C4993-4868-4FCC-9E27-100BF9E0A2EF}" srcOrd="0" destOrd="0" presId="urn:microsoft.com/office/officeart/2005/8/layout/process2"/>
    <dgm:cxn modelId="{E410E514-5620-4CD2-939B-2319B37CCDD8}" type="presParOf" srcId="{E8538BAE-6D84-4352-96A8-77CA9CDCC2DE}" destId="{C6B0CFB3-BCCD-4A6A-B5CA-B5105D0BF0A6}" srcOrd="4" destOrd="0" presId="urn:microsoft.com/office/officeart/2005/8/layout/process2"/>
    <dgm:cxn modelId="{F135A24F-1767-4648-BCCF-002A79909F58}" type="presParOf" srcId="{E8538BAE-6D84-4352-96A8-77CA9CDCC2DE}" destId="{056CDF5B-C30A-4F5C-BA53-8B0FD55E29B7}" srcOrd="5" destOrd="0" presId="urn:microsoft.com/office/officeart/2005/8/layout/process2"/>
    <dgm:cxn modelId="{0BE9C927-6C77-4446-8AC9-C12A6BBC8950}" type="presParOf" srcId="{056CDF5B-C30A-4F5C-BA53-8B0FD55E29B7}" destId="{3E882AF9-4D66-434C-AE9B-9BDB4F08380D}" srcOrd="0" destOrd="0" presId="urn:microsoft.com/office/officeart/2005/8/layout/process2"/>
    <dgm:cxn modelId="{524A77CC-C9A8-4905-B5AA-9515E5D9D5A4}" type="presParOf" srcId="{E8538BAE-6D84-4352-96A8-77CA9CDCC2DE}" destId="{946186FA-5E7B-4D6E-B0A8-7D577E83C7A3}" srcOrd="6" destOrd="0" presId="urn:microsoft.com/office/officeart/2005/8/layout/process2"/>
    <dgm:cxn modelId="{8BD40080-B88A-483A-B1DC-93DC05AE99E1}" type="presParOf" srcId="{E8538BAE-6D84-4352-96A8-77CA9CDCC2DE}" destId="{0F24C288-360E-42B6-8EA3-6962FF228256}" srcOrd="7" destOrd="0" presId="urn:microsoft.com/office/officeart/2005/8/layout/process2"/>
    <dgm:cxn modelId="{A681FC71-55F2-4292-8E6B-6AFD9D1EFABB}" type="presParOf" srcId="{0F24C288-360E-42B6-8EA3-6962FF228256}" destId="{03E0A151-CC9C-4A9B-9196-B8B2EFF6D98F}" srcOrd="0" destOrd="0" presId="urn:microsoft.com/office/officeart/2005/8/layout/process2"/>
    <dgm:cxn modelId="{1F8E602F-FBCD-4C71-A6AF-4306BC4064C8}" type="presParOf" srcId="{E8538BAE-6D84-4352-96A8-77CA9CDCC2DE}" destId="{0EE4C469-027C-4278-98B7-BDD4362FCA79}" srcOrd="8" destOrd="0" presId="urn:microsoft.com/office/officeart/2005/8/layout/process2"/>
    <dgm:cxn modelId="{0623671A-9526-4D5D-B0B4-B9F20B4BF9F2}" type="presParOf" srcId="{E8538BAE-6D84-4352-96A8-77CA9CDCC2DE}" destId="{ECEB5DC7-88C6-454C-8E69-E821AF653721}" srcOrd="9" destOrd="0" presId="urn:microsoft.com/office/officeart/2005/8/layout/process2"/>
    <dgm:cxn modelId="{458E9E06-948E-4FAD-B469-5DF2830FF22A}" type="presParOf" srcId="{ECEB5DC7-88C6-454C-8E69-E821AF653721}" destId="{B129AE4B-6226-4AC1-B96A-D0A0F63DBCEB}" srcOrd="0" destOrd="0" presId="urn:microsoft.com/office/officeart/2005/8/layout/process2"/>
    <dgm:cxn modelId="{B1F91539-9C95-42C1-A101-F070925A3261}" type="presParOf" srcId="{E8538BAE-6D84-4352-96A8-77CA9CDCC2DE}" destId="{C93511AD-96FA-4993-A16C-5053439C637F}" srcOrd="1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E289F0-8D79-4421-A033-7737D444E0DD}" type="doc">
      <dgm:prSet loTypeId="urn:microsoft.com/office/officeart/2008/layout/NameandTitleOrganizationalChart" loCatId="hierarchy" qsTypeId="urn:microsoft.com/office/officeart/2005/8/quickstyle/simple1" qsCatId="simple" csTypeId="urn:microsoft.com/office/officeart/2005/8/colors/accent2_1" csCatId="accent2" phldr="1"/>
      <dgm:spPr/>
      <dgm:t>
        <a:bodyPr/>
        <a:lstStyle/>
        <a:p>
          <a:endParaRPr lang="es-MX"/>
        </a:p>
      </dgm:t>
    </dgm:pt>
    <dgm:pt modelId="{121744A1-A352-482A-8B58-1230139BD8FE}">
      <dgm:prSet phldrT="[Texto]"/>
      <dgm:spPr>
        <a:solidFill>
          <a:schemeClr val="bg1"/>
        </a:solidFill>
      </dgm:spPr>
      <dgm:t>
        <a:bodyPr/>
        <a:lstStyle/>
        <a:p>
          <a:r>
            <a:rPr lang="es-EC" dirty="0" smtClean="0"/>
            <a:t>Retinopatía Diabética</a:t>
          </a:r>
          <a:endParaRPr lang="es-MX" dirty="0"/>
        </a:p>
      </dgm:t>
    </dgm:pt>
    <dgm:pt modelId="{92E7BBA2-E231-4975-BB14-EFD9AC2919E7}" type="parTrans" cxnId="{3294B429-E144-4B9A-AE1F-8DB712245460}">
      <dgm:prSet/>
      <dgm:spPr/>
      <dgm:t>
        <a:bodyPr/>
        <a:lstStyle/>
        <a:p>
          <a:endParaRPr lang="es-MX"/>
        </a:p>
      </dgm:t>
    </dgm:pt>
    <dgm:pt modelId="{F34ACAB9-FC81-4CEE-B4E9-5D99A732C6C5}" type="sibTrans" cxnId="{3294B429-E144-4B9A-AE1F-8DB712245460}">
      <dgm:prSet/>
      <dgm:spPr/>
      <dgm:t>
        <a:bodyPr/>
        <a:lstStyle/>
        <a:p>
          <a:r>
            <a:rPr lang="es-MX" dirty="0" smtClean="0"/>
            <a:t>Patología</a:t>
          </a:r>
          <a:endParaRPr lang="es-MX" dirty="0"/>
        </a:p>
      </dgm:t>
    </dgm:pt>
    <dgm:pt modelId="{74A76E14-7120-48CA-81D6-214AF35CE37D}">
      <dgm:prSet phldrT="[Texto]"/>
      <dgm:spPr>
        <a:solidFill>
          <a:schemeClr val="bg1"/>
        </a:solidFill>
      </dgm:spPr>
      <dgm:t>
        <a:bodyPr/>
        <a:lstStyle/>
        <a:p>
          <a:r>
            <a:rPr lang="es-EC" dirty="0" smtClean="0"/>
            <a:t>No Proliferativa (RDNP) </a:t>
          </a:r>
          <a:endParaRPr lang="es-MX" dirty="0"/>
        </a:p>
      </dgm:t>
    </dgm:pt>
    <dgm:pt modelId="{85999C94-89EC-4DDE-A35A-8C82A572575A}" type="parTrans" cxnId="{3AAFC818-DBF9-4EBE-8358-D18AF01EB418}">
      <dgm:prSet/>
      <dgm:spPr/>
      <dgm:t>
        <a:bodyPr/>
        <a:lstStyle/>
        <a:p>
          <a:endParaRPr lang="es-MX"/>
        </a:p>
      </dgm:t>
    </dgm:pt>
    <dgm:pt modelId="{94E52FB2-5F1B-43F6-A6CF-97727444EDE1}" type="sibTrans" cxnId="{3AAFC818-DBF9-4EBE-8358-D18AF01EB418}">
      <dgm:prSet/>
      <dgm:spPr/>
      <dgm:t>
        <a:bodyPr/>
        <a:lstStyle/>
        <a:p>
          <a:r>
            <a:rPr lang="es-MX" dirty="0" smtClean="0"/>
            <a:t>Etapa temprana</a:t>
          </a:r>
          <a:endParaRPr lang="es-MX" dirty="0"/>
        </a:p>
      </dgm:t>
    </dgm:pt>
    <dgm:pt modelId="{535C6237-C551-443B-B077-9D53E7A6CAD1}">
      <dgm:prSet phldrT="[Texto]"/>
      <dgm:spPr/>
      <dgm:t>
        <a:bodyPr/>
        <a:lstStyle/>
        <a:p>
          <a:r>
            <a:rPr lang="es-EC" dirty="0" smtClean="0"/>
            <a:t>Proliferativa (RDP) </a:t>
          </a:r>
          <a:endParaRPr lang="es-MX" dirty="0"/>
        </a:p>
      </dgm:t>
    </dgm:pt>
    <dgm:pt modelId="{5DCBCC27-320A-43D8-965D-664E4F2A3A89}" type="parTrans" cxnId="{9A600710-C0C9-4CD7-B1BF-34EEAA592642}">
      <dgm:prSet/>
      <dgm:spPr/>
      <dgm:t>
        <a:bodyPr/>
        <a:lstStyle/>
        <a:p>
          <a:endParaRPr lang="es-MX"/>
        </a:p>
      </dgm:t>
    </dgm:pt>
    <dgm:pt modelId="{7692CD74-E7E0-4226-8816-8E2D80DCA7CF}" type="sibTrans" cxnId="{9A600710-C0C9-4CD7-B1BF-34EEAA592642}">
      <dgm:prSet/>
      <dgm:spPr/>
      <dgm:t>
        <a:bodyPr/>
        <a:lstStyle/>
        <a:p>
          <a:r>
            <a:rPr lang="es-MX" dirty="0" smtClean="0"/>
            <a:t>Etapa  avanzada</a:t>
          </a:r>
          <a:endParaRPr lang="es-MX" dirty="0"/>
        </a:p>
      </dgm:t>
    </dgm:pt>
    <dgm:pt modelId="{C0550DB1-C1DB-4FE4-B67B-AD628F332DC4}">
      <dgm:prSet phldrT="[Texto]"/>
      <dgm:spPr/>
      <dgm:t>
        <a:bodyPr/>
        <a:lstStyle/>
        <a:p>
          <a:r>
            <a:rPr lang="es-EC" dirty="0" smtClean="0"/>
            <a:t>Perdida de la Visión </a:t>
          </a:r>
          <a:endParaRPr lang="es-MX" dirty="0"/>
        </a:p>
      </dgm:t>
    </dgm:pt>
    <dgm:pt modelId="{743CDB4A-A8EE-4D51-B9D2-716573564190}" type="parTrans" cxnId="{03AE457F-B455-451E-990A-28CEB5D8D432}">
      <dgm:prSet/>
      <dgm:spPr/>
      <dgm:t>
        <a:bodyPr/>
        <a:lstStyle/>
        <a:p>
          <a:endParaRPr lang="es-MX"/>
        </a:p>
      </dgm:t>
    </dgm:pt>
    <dgm:pt modelId="{4FF4A385-CEC7-4E8F-8B66-874456DA1F11}" type="sibTrans" cxnId="{03AE457F-B455-451E-990A-28CEB5D8D432}">
      <dgm:prSet/>
      <dgm:spPr/>
      <dgm:t>
        <a:bodyPr/>
        <a:lstStyle/>
        <a:p>
          <a:r>
            <a:rPr lang="es-MX" dirty="0" smtClean="0"/>
            <a:t>Crecimiento de nuevos vasos sanguíneos frágiles </a:t>
          </a:r>
          <a:endParaRPr lang="es-MX" dirty="0"/>
        </a:p>
      </dgm:t>
    </dgm:pt>
    <dgm:pt modelId="{775175D8-224C-454D-8F4F-AECABBD0C687}">
      <dgm:prSet phldrT="[Texto]"/>
      <dgm:spPr/>
      <dgm:t>
        <a:bodyPr/>
        <a:lstStyle/>
        <a:p>
          <a:r>
            <a:rPr lang="es-MX" dirty="0" smtClean="0"/>
            <a:t>Moderada</a:t>
          </a:r>
          <a:endParaRPr lang="es-MX" dirty="0"/>
        </a:p>
      </dgm:t>
    </dgm:pt>
    <dgm:pt modelId="{A6A2E289-8314-4ED0-AD6C-6FB8924AA1E9}" type="parTrans" cxnId="{FEA887DA-05FB-43AE-8A61-11B0321195FF}">
      <dgm:prSet/>
      <dgm:spPr/>
      <dgm:t>
        <a:bodyPr/>
        <a:lstStyle/>
        <a:p>
          <a:endParaRPr lang="es-ES"/>
        </a:p>
      </dgm:t>
    </dgm:pt>
    <dgm:pt modelId="{F63613F2-E7D9-4F71-9AA2-CBDBECE9D2C3}" type="sibTrans" cxnId="{FEA887DA-05FB-43AE-8A61-11B0321195FF}">
      <dgm:prSet/>
      <dgm:spPr/>
      <dgm:t>
        <a:bodyPr/>
        <a:lstStyle/>
        <a:p>
          <a:r>
            <a:rPr lang="es-ES" dirty="0" smtClean="0"/>
            <a:t>Obstrucción de vasos sanguíneos</a:t>
          </a:r>
          <a:endParaRPr lang="es-ES" dirty="0"/>
        </a:p>
      </dgm:t>
    </dgm:pt>
    <dgm:pt modelId="{B1EB806E-50AF-4310-8AB3-0504CAE8A01E}">
      <dgm:prSet phldrT="[Texto]"/>
      <dgm:spPr/>
      <dgm:t>
        <a:bodyPr/>
        <a:lstStyle/>
        <a:p>
          <a:r>
            <a:rPr lang="es-MX" dirty="0" smtClean="0"/>
            <a:t>Severa</a:t>
          </a:r>
          <a:endParaRPr lang="es-MX" dirty="0"/>
        </a:p>
      </dgm:t>
    </dgm:pt>
    <dgm:pt modelId="{F5BF9DFA-6A0A-4F59-A51F-3A9304816FB7}" type="parTrans" cxnId="{63BD056A-1E64-4470-8DBE-D70E4EBB3B90}">
      <dgm:prSet/>
      <dgm:spPr/>
      <dgm:t>
        <a:bodyPr/>
        <a:lstStyle/>
        <a:p>
          <a:endParaRPr lang="es-ES"/>
        </a:p>
      </dgm:t>
    </dgm:pt>
    <dgm:pt modelId="{BA3BA949-76A1-4BE5-A087-CFB1B80C4866}" type="sibTrans" cxnId="{63BD056A-1E64-4470-8DBE-D70E4EBB3B90}">
      <dgm:prSet/>
      <dgm:spPr/>
      <dgm:t>
        <a:bodyPr/>
        <a:lstStyle/>
        <a:p>
          <a:r>
            <a:rPr lang="es-ES" dirty="0" smtClean="0"/>
            <a:t>Bloqueo de vasos sanguíneos</a:t>
          </a:r>
          <a:endParaRPr lang="es-ES" dirty="0"/>
        </a:p>
      </dgm:t>
    </dgm:pt>
    <dgm:pt modelId="{8555C0D0-2170-44AE-B09F-12AB2E77BAF1}">
      <dgm:prSet phldrT="[Texto]"/>
      <dgm:spPr/>
      <dgm:t>
        <a:bodyPr/>
        <a:lstStyle/>
        <a:p>
          <a:r>
            <a:rPr lang="es-EC" dirty="0" smtClean="0"/>
            <a:t>Leve</a:t>
          </a:r>
          <a:endParaRPr lang="es-MX" dirty="0"/>
        </a:p>
      </dgm:t>
    </dgm:pt>
    <dgm:pt modelId="{C735759C-E754-42B5-9E1F-F0B21605AAC0}" type="sibTrans" cxnId="{E3CC8DC3-626E-4C25-8298-7009A94F81DE}">
      <dgm:prSet/>
      <dgm:spPr/>
      <dgm:t>
        <a:bodyPr/>
        <a:lstStyle/>
        <a:p>
          <a:r>
            <a:rPr lang="es-MX" dirty="0" smtClean="0"/>
            <a:t>Inflamación de vasos sanguíneos </a:t>
          </a:r>
          <a:endParaRPr lang="es-MX" dirty="0"/>
        </a:p>
      </dgm:t>
    </dgm:pt>
    <dgm:pt modelId="{92F87BB1-9752-4C72-98AD-444FCF975C46}" type="parTrans" cxnId="{E3CC8DC3-626E-4C25-8298-7009A94F81DE}">
      <dgm:prSet/>
      <dgm:spPr/>
      <dgm:t>
        <a:bodyPr/>
        <a:lstStyle/>
        <a:p>
          <a:endParaRPr lang="es-MX"/>
        </a:p>
      </dgm:t>
    </dgm:pt>
    <dgm:pt modelId="{D9E40C41-0BF6-407E-8914-A25662C91365}" type="pres">
      <dgm:prSet presAssocID="{CFE289F0-8D79-4421-A033-7737D444E0DD}" presName="hierChild1" presStyleCnt="0">
        <dgm:presLayoutVars>
          <dgm:orgChart val="1"/>
          <dgm:chPref val="1"/>
          <dgm:dir/>
          <dgm:animOne val="branch"/>
          <dgm:animLvl val="lvl"/>
          <dgm:resizeHandles/>
        </dgm:presLayoutVars>
      </dgm:prSet>
      <dgm:spPr/>
      <dgm:t>
        <a:bodyPr/>
        <a:lstStyle/>
        <a:p>
          <a:endParaRPr lang="es-ES"/>
        </a:p>
      </dgm:t>
    </dgm:pt>
    <dgm:pt modelId="{309FC324-B86A-41EF-A00A-4111F2B5DD35}" type="pres">
      <dgm:prSet presAssocID="{121744A1-A352-482A-8B58-1230139BD8FE}" presName="hierRoot1" presStyleCnt="0">
        <dgm:presLayoutVars>
          <dgm:hierBranch val="init"/>
        </dgm:presLayoutVars>
      </dgm:prSet>
      <dgm:spPr/>
    </dgm:pt>
    <dgm:pt modelId="{89EED101-39E4-4CDC-9306-0DA5B2A3F8D9}" type="pres">
      <dgm:prSet presAssocID="{121744A1-A352-482A-8B58-1230139BD8FE}" presName="rootComposite1" presStyleCnt="0"/>
      <dgm:spPr/>
    </dgm:pt>
    <dgm:pt modelId="{B67A1A9B-D569-499F-AA5D-E9D88FFF0C43}" type="pres">
      <dgm:prSet presAssocID="{121744A1-A352-482A-8B58-1230139BD8FE}" presName="rootText1" presStyleLbl="node0" presStyleIdx="0" presStyleCnt="1">
        <dgm:presLayoutVars>
          <dgm:chMax/>
          <dgm:chPref val="3"/>
        </dgm:presLayoutVars>
      </dgm:prSet>
      <dgm:spPr/>
      <dgm:t>
        <a:bodyPr/>
        <a:lstStyle/>
        <a:p>
          <a:endParaRPr lang="es-ES"/>
        </a:p>
      </dgm:t>
    </dgm:pt>
    <dgm:pt modelId="{43F7F468-2173-43F6-BDC2-EA35B438BAE4}" type="pres">
      <dgm:prSet presAssocID="{121744A1-A352-482A-8B58-1230139BD8FE}" presName="titleText1" presStyleLbl="fgAcc0" presStyleIdx="0" presStyleCnt="1">
        <dgm:presLayoutVars>
          <dgm:chMax val="0"/>
          <dgm:chPref val="0"/>
        </dgm:presLayoutVars>
      </dgm:prSet>
      <dgm:spPr/>
      <dgm:t>
        <a:bodyPr/>
        <a:lstStyle/>
        <a:p>
          <a:endParaRPr lang="es-ES"/>
        </a:p>
      </dgm:t>
    </dgm:pt>
    <dgm:pt modelId="{5DF3A54A-6389-4DA2-8B12-78F3FB4A64CB}" type="pres">
      <dgm:prSet presAssocID="{121744A1-A352-482A-8B58-1230139BD8FE}" presName="rootConnector1" presStyleLbl="node1" presStyleIdx="0" presStyleCnt="6"/>
      <dgm:spPr/>
      <dgm:t>
        <a:bodyPr/>
        <a:lstStyle/>
        <a:p>
          <a:endParaRPr lang="es-ES"/>
        </a:p>
      </dgm:t>
    </dgm:pt>
    <dgm:pt modelId="{8125EE92-A81C-4DFF-987D-66C44A8B7A87}" type="pres">
      <dgm:prSet presAssocID="{121744A1-A352-482A-8B58-1230139BD8FE}" presName="hierChild2" presStyleCnt="0"/>
      <dgm:spPr/>
    </dgm:pt>
    <dgm:pt modelId="{6DD570FE-A6DA-4E34-B558-CEDCBCC2038C}" type="pres">
      <dgm:prSet presAssocID="{85999C94-89EC-4DDE-A35A-8C82A572575A}" presName="Name37" presStyleLbl="parChTrans1D2" presStyleIdx="0" presStyleCnt="2"/>
      <dgm:spPr/>
      <dgm:t>
        <a:bodyPr/>
        <a:lstStyle/>
        <a:p>
          <a:endParaRPr lang="es-ES"/>
        </a:p>
      </dgm:t>
    </dgm:pt>
    <dgm:pt modelId="{758F4060-1BE2-4529-8A5F-3B6E31B12150}" type="pres">
      <dgm:prSet presAssocID="{74A76E14-7120-48CA-81D6-214AF35CE37D}" presName="hierRoot2" presStyleCnt="0">
        <dgm:presLayoutVars>
          <dgm:hierBranch val="init"/>
        </dgm:presLayoutVars>
      </dgm:prSet>
      <dgm:spPr/>
    </dgm:pt>
    <dgm:pt modelId="{BFC2FE1E-A79C-43F4-B1AA-124C3357C603}" type="pres">
      <dgm:prSet presAssocID="{74A76E14-7120-48CA-81D6-214AF35CE37D}" presName="rootComposite" presStyleCnt="0"/>
      <dgm:spPr/>
    </dgm:pt>
    <dgm:pt modelId="{E2544CA6-A57D-497F-92EE-EBDA2CAE9858}" type="pres">
      <dgm:prSet presAssocID="{74A76E14-7120-48CA-81D6-214AF35CE37D}" presName="rootText" presStyleLbl="node1" presStyleIdx="0" presStyleCnt="6">
        <dgm:presLayoutVars>
          <dgm:chMax/>
          <dgm:chPref val="3"/>
        </dgm:presLayoutVars>
      </dgm:prSet>
      <dgm:spPr/>
      <dgm:t>
        <a:bodyPr/>
        <a:lstStyle/>
        <a:p>
          <a:endParaRPr lang="es-ES"/>
        </a:p>
      </dgm:t>
    </dgm:pt>
    <dgm:pt modelId="{3D354CED-35B3-4837-8524-E5C385EC05A4}" type="pres">
      <dgm:prSet presAssocID="{74A76E14-7120-48CA-81D6-214AF35CE37D}" presName="titleText2" presStyleLbl="fgAcc1" presStyleIdx="0" presStyleCnt="6">
        <dgm:presLayoutVars>
          <dgm:chMax val="0"/>
          <dgm:chPref val="0"/>
        </dgm:presLayoutVars>
      </dgm:prSet>
      <dgm:spPr/>
      <dgm:t>
        <a:bodyPr/>
        <a:lstStyle/>
        <a:p>
          <a:endParaRPr lang="es-ES"/>
        </a:p>
      </dgm:t>
    </dgm:pt>
    <dgm:pt modelId="{9D673648-8011-44DE-823D-A88BE82513E0}" type="pres">
      <dgm:prSet presAssocID="{74A76E14-7120-48CA-81D6-214AF35CE37D}" presName="rootConnector" presStyleLbl="node2" presStyleIdx="0" presStyleCnt="0"/>
      <dgm:spPr/>
      <dgm:t>
        <a:bodyPr/>
        <a:lstStyle/>
        <a:p>
          <a:endParaRPr lang="es-ES"/>
        </a:p>
      </dgm:t>
    </dgm:pt>
    <dgm:pt modelId="{D0291FB4-F418-4474-AA94-1A688A9CDE2B}" type="pres">
      <dgm:prSet presAssocID="{74A76E14-7120-48CA-81D6-214AF35CE37D}" presName="hierChild4" presStyleCnt="0"/>
      <dgm:spPr/>
    </dgm:pt>
    <dgm:pt modelId="{873102C2-CEAD-4906-8139-223FE0255A2E}" type="pres">
      <dgm:prSet presAssocID="{92F87BB1-9752-4C72-98AD-444FCF975C46}" presName="Name37" presStyleLbl="parChTrans1D3" presStyleIdx="0" presStyleCnt="4"/>
      <dgm:spPr/>
      <dgm:t>
        <a:bodyPr/>
        <a:lstStyle/>
        <a:p>
          <a:endParaRPr lang="es-ES"/>
        </a:p>
      </dgm:t>
    </dgm:pt>
    <dgm:pt modelId="{C1926335-1039-4905-B436-3024782B9E7F}" type="pres">
      <dgm:prSet presAssocID="{8555C0D0-2170-44AE-B09F-12AB2E77BAF1}" presName="hierRoot2" presStyleCnt="0">
        <dgm:presLayoutVars>
          <dgm:hierBranch val="init"/>
        </dgm:presLayoutVars>
      </dgm:prSet>
      <dgm:spPr/>
    </dgm:pt>
    <dgm:pt modelId="{EAB64125-231C-47E0-85EE-87C9859CA525}" type="pres">
      <dgm:prSet presAssocID="{8555C0D0-2170-44AE-B09F-12AB2E77BAF1}" presName="rootComposite" presStyleCnt="0"/>
      <dgm:spPr/>
    </dgm:pt>
    <dgm:pt modelId="{EB67963A-CA50-4391-B52C-D6D538B2668A}" type="pres">
      <dgm:prSet presAssocID="{8555C0D0-2170-44AE-B09F-12AB2E77BAF1}" presName="rootText" presStyleLbl="node1" presStyleIdx="1" presStyleCnt="6">
        <dgm:presLayoutVars>
          <dgm:chMax/>
          <dgm:chPref val="3"/>
        </dgm:presLayoutVars>
      </dgm:prSet>
      <dgm:spPr/>
      <dgm:t>
        <a:bodyPr/>
        <a:lstStyle/>
        <a:p>
          <a:endParaRPr lang="es-ES"/>
        </a:p>
      </dgm:t>
    </dgm:pt>
    <dgm:pt modelId="{8D00DAA6-AECF-4361-80DF-2C0697E4080F}" type="pres">
      <dgm:prSet presAssocID="{8555C0D0-2170-44AE-B09F-12AB2E77BAF1}" presName="titleText2" presStyleLbl="fgAcc1" presStyleIdx="1" presStyleCnt="6">
        <dgm:presLayoutVars>
          <dgm:chMax val="0"/>
          <dgm:chPref val="0"/>
        </dgm:presLayoutVars>
      </dgm:prSet>
      <dgm:spPr/>
      <dgm:t>
        <a:bodyPr/>
        <a:lstStyle/>
        <a:p>
          <a:endParaRPr lang="es-ES"/>
        </a:p>
      </dgm:t>
    </dgm:pt>
    <dgm:pt modelId="{1A28BD99-5EAE-40D3-8A1C-C68B5F2E94FF}" type="pres">
      <dgm:prSet presAssocID="{8555C0D0-2170-44AE-B09F-12AB2E77BAF1}" presName="rootConnector" presStyleLbl="node3" presStyleIdx="0" presStyleCnt="0"/>
      <dgm:spPr/>
      <dgm:t>
        <a:bodyPr/>
        <a:lstStyle/>
        <a:p>
          <a:endParaRPr lang="es-ES"/>
        </a:p>
      </dgm:t>
    </dgm:pt>
    <dgm:pt modelId="{B36171C7-ADBE-4DD3-A889-04604A58BA27}" type="pres">
      <dgm:prSet presAssocID="{8555C0D0-2170-44AE-B09F-12AB2E77BAF1}" presName="hierChild4" presStyleCnt="0"/>
      <dgm:spPr/>
    </dgm:pt>
    <dgm:pt modelId="{77A5A9DD-8EE3-4077-8A90-009203B781E7}" type="pres">
      <dgm:prSet presAssocID="{8555C0D0-2170-44AE-B09F-12AB2E77BAF1}" presName="hierChild5" presStyleCnt="0"/>
      <dgm:spPr/>
    </dgm:pt>
    <dgm:pt modelId="{6A5A4564-C969-438F-998D-69BF0A6AA3A7}" type="pres">
      <dgm:prSet presAssocID="{A6A2E289-8314-4ED0-AD6C-6FB8924AA1E9}" presName="Name37" presStyleLbl="parChTrans1D3" presStyleIdx="1" presStyleCnt="4"/>
      <dgm:spPr/>
      <dgm:t>
        <a:bodyPr/>
        <a:lstStyle/>
        <a:p>
          <a:endParaRPr lang="es-MX"/>
        </a:p>
      </dgm:t>
    </dgm:pt>
    <dgm:pt modelId="{4C405D25-AC2F-4819-BBB0-F3DEFD2FB8A2}" type="pres">
      <dgm:prSet presAssocID="{775175D8-224C-454D-8F4F-AECABBD0C687}" presName="hierRoot2" presStyleCnt="0">
        <dgm:presLayoutVars>
          <dgm:hierBranch val="init"/>
        </dgm:presLayoutVars>
      </dgm:prSet>
      <dgm:spPr/>
    </dgm:pt>
    <dgm:pt modelId="{954D8FFE-3B6C-404B-B7AA-12AAF24B4157}" type="pres">
      <dgm:prSet presAssocID="{775175D8-224C-454D-8F4F-AECABBD0C687}" presName="rootComposite" presStyleCnt="0"/>
      <dgm:spPr/>
    </dgm:pt>
    <dgm:pt modelId="{140B236E-CD3F-4B98-916C-7808ACD64AD1}" type="pres">
      <dgm:prSet presAssocID="{775175D8-224C-454D-8F4F-AECABBD0C687}" presName="rootText" presStyleLbl="node1" presStyleIdx="2" presStyleCnt="6">
        <dgm:presLayoutVars>
          <dgm:chMax/>
          <dgm:chPref val="3"/>
        </dgm:presLayoutVars>
      </dgm:prSet>
      <dgm:spPr/>
      <dgm:t>
        <a:bodyPr/>
        <a:lstStyle/>
        <a:p>
          <a:endParaRPr lang="es-ES"/>
        </a:p>
      </dgm:t>
    </dgm:pt>
    <dgm:pt modelId="{1E52DD6C-F200-454B-A878-96830C76B5EE}" type="pres">
      <dgm:prSet presAssocID="{775175D8-224C-454D-8F4F-AECABBD0C687}" presName="titleText2" presStyleLbl="fgAcc1" presStyleIdx="2" presStyleCnt="6">
        <dgm:presLayoutVars>
          <dgm:chMax val="0"/>
          <dgm:chPref val="0"/>
        </dgm:presLayoutVars>
      </dgm:prSet>
      <dgm:spPr/>
      <dgm:t>
        <a:bodyPr/>
        <a:lstStyle/>
        <a:p>
          <a:endParaRPr lang="es-ES"/>
        </a:p>
      </dgm:t>
    </dgm:pt>
    <dgm:pt modelId="{7D893131-6A6D-4890-9AA2-F9838D966020}" type="pres">
      <dgm:prSet presAssocID="{775175D8-224C-454D-8F4F-AECABBD0C687}" presName="rootConnector" presStyleLbl="node3" presStyleIdx="0" presStyleCnt="0"/>
      <dgm:spPr/>
      <dgm:t>
        <a:bodyPr/>
        <a:lstStyle/>
        <a:p>
          <a:endParaRPr lang="es-ES"/>
        </a:p>
      </dgm:t>
    </dgm:pt>
    <dgm:pt modelId="{D5A0C321-B0FE-4E0F-8147-3D63A3AAE45C}" type="pres">
      <dgm:prSet presAssocID="{775175D8-224C-454D-8F4F-AECABBD0C687}" presName="hierChild4" presStyleCnt="0"/>
      <dgm:spPr/>
    </dgm:pt>
    <dgm:pt modelId="{C85A8913-739B-49CD-BDE3-A01FB5392550}" type="pres">
      <dgm:prSet presAssocID="{775175D8-224C-454D-8F4F-AECABBD0C687}" presName="hierChild5" presStyleCnt="0"/>
      <dgm:spPr/>
    </dgm:pt>
    <dgm:pt modelId="{4BC03BF1-5D28-4020-B324-126A3FC342F1}" type="pres">
      <dgm:prSet presAssocID="{F5BF9DFA-6A0A-4F59-A51F-3A9304816FB7}" presName="Name37" presStyleLbl="parChTrans1D3" presStyleIdx="2" presStyleCnt="4"/>
      <dgm:spPr/>
      <dgm:t>
        <a:bodyPr/>
        <a:lstStyle/>
        <a:p>
          <a:endParaRPr lang="es-MX"/>
        </a:p>
      </dgm:t>
    </dgm:pt>
    <dgm:pt modelId="{17E27F43-63D0-4252-B82D-AE68EF52D0A2}" type="pres">
      <dgm:prSet presAssocID="{B1EB806E-50AF-4310-8AB3-0504CAE8A01E}" presName="hierRoot2" presStyleCnt="0">
        <dgm:presLayoutVars>
          <dgm:hierBranch val="init"/>
        </dgm:presLayoutVars>
      </dgm:prSet>
      <dgm:spPr/>
    </dgm:pt>
    <dgm:pt modelId="{26968BC8-F326-440B-AD10-5CD344DFADA0}" type="pres">
      <dgm:prSet presAssocID="{B1EB806E-50AF-4310-8AB3-0504CAE8A01E}" presName="rootComposite" presStyleCnt="0"/>
      <dgm:spPr/>
    </dgm:pt>
    <dgm:pt modelId="{C827ACAA-6F6A-4BCB-A2F5-76145AC87689}" type="pres">
      <dgm:prSet presAssocID="{B1EB806E-50AF-4310-8AB3-0504CAE8A01E}" presName="rootText" presStyleLbl="node1" presStyleIdx="3" presStyleCnt="6">
        <dgm:presLayoutVars>
          <dgm:chMax/>
          <dgm:chPref val="3"/>
        </dgm:presLayoutVars>
      </dgm:prSet>
      <dgm:spPr/>
      <dgm:t>
        <a:bodyPr/>
        <a:lstStyle/>
        <a:p>
          <a:endParaRPr lang="es-ES"/>
        </a:p>
      </dgm:t>
    </dgm:pt>
    <dgm:pt modelId="{43B596E4-F87D-4C92-84DE-FF13D507CB09}" type="pres">
      <dgm:prSet presAssocID="{B1EB806E-50AF-4310-8AB3-0504CAE8A01E}" presName="titleText2" presStyleLbl="fgAcc1" presStyleIdx="3" presStyleCnt="6">
        <dgm:presLayoutVars>
          <dgm:chMax val="0"/>
          <dgm:chPref val="0"/>
        </dgm:presLayoutVars>
      </dgm:prSet>
      <dgm:spPr/>
      <dgm:t>
        <a:bodyPr/>
        <a:lstStyle/>
        <a:p>
          <a:endParaRPr lang="es-ES"/>
        </a:p>
      </dgm:t>
    </dgm:pt>
    <dgm:pt modelId="{67557747-DFDE-4784-82E8-143046C59EA6}" type="pres">
      <dgm:prSet presAssocID="{B1EB806E-50AF-4310-8AB3-0504CAE8A01E}" presName="rootConnector" presStyleLbl="node3" presStyleIdx="0" presStyleCnt="0"/>
      <dgm:spPr/>
      <dgm:t>
        <a:bodyPr/>
        <a:lstStyle/>
        <a:p>
          <a:endParaRPr lang="es-ES"/>
        </a:p>
      </dgm:t>
    </dgm:pt>
    <dgm:pt modelId="{FA8B3B6F-38A4-47C9-8BA3-0E7B1CEB6DB0}" type="pres">
      <dgm:prSet presAssocID="{B1EB806E-50AF-4310-8AB3-0504CAE8A01E}" presName="hierChild4" presStyleCnt="0"/>
      <dgm:spPr/>
    </dgm:pt>
    <dgm:pt modelId="{D9E3F4FB-8C1F-464F-A3D7-BEBA11C3118E}" type="pres">
      <dgm:prSet presAssocID="{B1EB806E-50AF-4310-8AB3-0504CAE8A01E}" presName="hierChild5" presStyleCnt="0"/>
      <dgm:spPr/>
    </dgm:pt>
    <dgm:pt modelId="{BFD8C0A0-46BC-4A4F-AD32-B53D2F885047}" type="pres">
      <dgm:prSet presAssocID="{74A76E14-7120-48CA-81D6-214AF35CE37D}" presName="hierChild5" presStyleCnt="0"/>
      <dgm:spPr/>
    </dgm:pt>
    <dgm:pt modelId="{1B6C31C2-CF64-43F9-BF11-582F7FDDB9FF}" type="pres">
      <dgm:prSet presAssocID="{5DCBCC27-320A-43D8-965D-664E4F2A3A89}" presName="Name37" presStyleLbl="parChTrans1D2" presStyleIdx="1" presStyleCnt="2"/>
      <dgm:spPr/>
      <dgm:t>
        <a:bodyPr/>
        <a:lstStyle/>
        <a:p>
          <a:endParaRPr lang="es-ES"/>
        </a:p>
      </dgm:t>
    </dgm:pt>
    <dgm:pt modelId="{ABAFD7E1-C04C-4121-B869-3A44C7E599BD}" type="pres">
      <dgm:prSet presAssocID="{535C6237-C551-443B-B077-9D53E7A6CAD1}" presName="hierRoot2" presStyleCnt="0">
        <dgm:presLayoutVars>
          <dgm:hierBranch val="init"/>
        </dgm:presLayoutVars>
      </dgm:prSet>
      <dgm:spPr/>
    </dgm:pt>
    <dgm:pt modelId="{2B9B6A81-EC39-4119-8EB4-F93894076B6E}" type="pres">
      <dgm:prSet presAssocID="{535C6237-C551-443B-B077-9D53E7A6CAD1}" presName="rootComposite" presStyleCnt="0"/>
      <dgm:spPr/>
    </dgm:pt>
    <dgm:pt modelId="{DC9A8050-07EE-41D9-ABFD-DD356BA231E0}" type="pres">
      <dgm:prSet presAssocID="{535C6237-C551-443B-B077-9D53E7A6CAD1}" presName="rootText" presStyleLbl="node1" presStyleIdx="4" presStyleCnt="6">
        <dgm:presLayoutVars>
          <dgm:chMax/>
          <dgm:chPref val="3"/>
        </dgm:presLayoutVars>
      </dgm:prSet>
      <dgm:spPr/>
      <dgm:t>
        <a:bodyPr/>
        <a:lstStyle/>
        <a:p>
          <a:endParaRPr lang="es-ES"/>
        </a:p>
      </dgm:t>
    </dgm:pt>
    <dgm:pt modelId="{8827C68C-95B3-4ED7-B716-5AA29EAF219D}" type="pres">
      <dgm:prSet presAssocID="{535C6237-C551-443B-B077-9D53E7A6CAD1}" presName="titleText2" presStyleLbl="fgAcc1" presStyleIdx="4" presStyleCnt="6">
        <dgm:presLayoutVars>
          <dgm:chMax val="0"/>
          <dgm:chPref val="0"/>
        </dgm:presLayoutVars>
      </dgm:prSet>
      <dgm:spPr/>
      <dgm:t>
        <a:bodyPr/>
        <a:lstStyle/>
        <a:p>
          <a:endParaRPr lang="es-ES"/>
        </a:p>
      </dgm:t>
    </dgm:pt>
    <dgm:pt modelId="{5D1791EB-211A-49C7-B134-39239405E77F}" type="pres">
      <dgm:prSet presAssocID="{535C6237-C551-443B-B077-9D53E7A6CAD1}" presName="rootConnector" presStyleLbl="node2" presStyleIdx="0" presStyleCnt="0"/>
      <dgm:spPr/>
      <dgm:t>
        <a:bodyPr/>
        <a:lstStyle/>
        <a:p>
          <a:endParaRPr lang="es-ES"/>
        </a:p>
      </dgm:t>
    </dgm:pt>
    <dgm:pt modelId="{C5FF72AC-2AD6-4F22-B36D-EDD5BB6AC46A}" type="pres">
      <dgm:prSet presAssocID="{535C6237-C551-443B-B077-9D53E7A6CAD1}" presName="hierChild4" presStyleCnt="0"/>
      <dgm:spPr/>
    </dgm:pt>
    <dgm:pt modelId="{D2C4523A-ADB1-4141-B9CB-AC5636A8D101}" type="pres">
      <dgm:prSet presAssocID="{743CDB4A-A8EE-4D51-B9D2-716573564190}" presName="Name37" presStyleLbl="parChTrans1D3" presStyleIdx="3" presStyleCnt="4"/>
      <dgm:spPr/>
      <dgm:t>
        <a:bodyPr/>
        <a:lstStyle/>
        <a:p>
          <a:endParaRPr lang="es-ES"/>
        </a:p>
      </dgm:t>
    </dgm:pt>
    <dgm:pt modelId="{4878D2B9-87C7-4A9C-BD82-EC26561BFD03}" type="pres">
      <dgm:prSet presAssocID="{C0550DB1-C1DB-4FE4-B67B-AD628F332DC4}" presName="hierRoot2" presStyleCnt="0">
        <dgm:presLayoutVars>
          <dgm:hierBranch val="init"/>
        </dgm:presLayoutVars>
      </dgm:prSet>
      <dgm:spPr/>
    </dgm:pt>
    <dgm:pt modelId="{C4EB9B8C-1584-4E42-BEEF-EA48EB7D88BC}" type="pres">
      <dgm:prSet presAssocID="{C0550DB1-C1DB-4FE4-B67B-AD628F332DC4}" presName="rootComposite" presStyleCnt="0"/>
      <dgm:spPr/>
    </dgm:pt>
    <dgm:pt modelId="{AF39592B-3147-47D2-90A3-202C9AB6561C}" type="pres">
      <dgm:prSet presAssocID="{C0550DB1-C1DB-4FE4-B67B-AD628F332DC4}" presName="rootText" presStyleLbl="node1" presStyleIdx="5" presStyleCnt="6">
        <dgm:presLayoutVars>
          <dgm:chMax/>
          <dgm:chPref val="3"/>
        </dgm:presLayoutVars>
      </dgm:prSet>
      <dgm:spPr/>
      <dgm:t>
        <a:bodyPr/>
        <a:lstStyle/>
        <a:p>
          <a:endParaRPr lang="es-ES"/>
        </a:p>
      </dgm:t>
    </dgm:pt>
    <dgm:pt modelId="{28A3FA88-4749-4ABB-A0BF-C8585945C396}" type="pres">
      <dgm:prSet presAssocID="{C0550DB1-C1DB-4FE4-B67B-AD628F332DC4}" presName="titleText2" presStyleLbl="fgAcc1" presStyleIdx="5" presStyleCnt="6">
        <dgm:presLayoutVars>
          <dgm:chMax val="0"/>
          <dgm:chPref val="0"/>
        </dgm:presLayoutVars>
      </dgm:prSet>
      <dgm:spPr/>
      <dgm:t>
        <a:bodyPr/>
        <a:lstStyle/>
        <a:p>
          <a:endParaRPr lang="es-ES"/>
        </a:p>
      </dgm:t>
    </dgm:pt>
    <dgm:pt modelId="{D6620EB8-3CF2-4634-BBDE-91E2B7B20A24}" type="pres">
      <dgm:prSet presAssocID="{C0550DB1-C1DB-4FE4-B67B-AD628F332DC4}" presName="rootConnector" presStyleLbl="node3" presStyleIdx="0" presStyleCnt="0"/>
      <dgm:spPr/>
      <dgm:t>
        <a:bodyPr/>
        <a:lstStyle/>
        <a:p>
          <a:endParaRPr lang="es-ES"/>
        </a:p>
      </dgm:t>
    </dgm:pt>
    <dgm:pt modelId="{58C6258D-15AB-440B-A1C5-EFC63FF31832}" type="pres">
      <dgm:prSet presAssocID="{C0550DB1-C1DB-4FE4-B67B-AD628F332DC4}" presName="hierChild4" presStyleCnt="0"/>
      <dgm:spPr/>
    </dgm:pt>
    <dgm:pt modelId="{80818C43-27C7-43E2-B5E0-F13A237B0F81}" type="pres">
      <dgm:prSet presAssocID="{C0550DB1-C1DB-4FE4-B67B-AD628F332DC4}" presName="hierChild5" presStyleCnt="0"/>
      <dgm:spPr/>
    </dgm:pt>
    <dgm:pt modelId="{F11B801E-7092-49CE-9E48-179DC15D9605}" type="pres">
      <dgm:prSet presAssocID="{535C6237-C551-443B-B077-9D53E7A6CAD1}" presName="hierChild5" presStyleCnt="0"/>
      <dgm:spPr/>
    </dgm:pt>
    <dgm:pt modelId="{F24579FB-7FE1-46C8-AA05-07DA461043DA}" type="pres">
      <dgm:prSet presAssocID="{121744A1-A352-482A-8B58-1230139BD8FE}" presName="hierChild3" presStyleCnt="0"/>
      <dgm:spPr/>
    </dgm:pt>
  </dgm:ptLst>
  <dgm:cxnLst>
    <dgm:cxn modelId="{3C2C209A-78FB-457A-B3ED-27CB6B577EA9}" type="presOf" srcId="{535C6237-C551-443B-B077-9D53E7A6CAD1}" destId="{5D1791EB-211A-49C7-B134-39239405E77F}" srcOrd="1" destOrd="0" presId="urn:microsoft.com/office/officeart/2008/layout/NameandTitleOrganizationalChart"/>
    <dgm:cxn modelId="{03AE457F-B455-451E-990A-28CEB5D8D432}" srcId="{535C6237-C551-443B-B077-9D53E7A6CAD1}" destId="{C0550DB1-C1DB-4FE4-B67B-AD628F332DC4}" srcOrd="0" destOrd="0" parTransId="{743CDB4A-A8EE-4D51-B9D2-716573564190}" sibTransId="{4FF4A385-CEC7-4E8F-8B66-874456DA1F11}"/>
    <dgm:cxn modelId="{1CDDD110-0897-44BF-8DBD-DBD0992DF743}" type="presOf" srcId="{121744A1-A352-482A-8B58-1230139BD8FE}" destId="{5DF3A54A-6389-4DA2-8B12-78F3FB4A64CB}" srcOrd="1" destOrd="0" presId="urn:microsoft.com/office/officeart/2008/layout/NameandTitleOrganizationalChart"/>
    <dgm:cxn modelId="{D000F7AE-E98A-4E5F-BE01-4973A9AF55BE}" type="presOf" srcId="{8555C0D0-2170-44AE-B09F-12AB2E77BAF1}" destId="{EB67963A-CA50-4391-B52C-D6D538B2668A}" srcOrd="0" destOrd="0" presId="urn:microsoft.com/office/officeart/2008/layout/NameandTitleOrganizationalChart"/>
    <dgm:cxn modelId="{FEA887DA-05FB-43AE-8A61-11B0321195FF}" srcId="{74A76E14-7120-48CA-81D6-214AF35CE37D}" destId="{775175D8-224C-454D-8F4F-AECABBD0C687}" srcOrd="1" destOrd="0" parTransId="{A6A2E289-8314-4ED0-AD6C-6FB8924AA1E9}" sibTransId="{F63613F2-E7D9-4F71-9AA2-CBDBECE9D2C3}"/>
    <dgm:cxn modelId="{E0A9EADF-1E43-46D3-BC9B-51C78F7797A2}" type="presOf" srcId="{F34ACAB9-FC81-4CEE-B4E9-5D99A732C6C5}" destId="{43F7F468-2173-43F6-BDC2-EA35B438BAE4}" srcOrd="0" destOrd="0" presId="urn:microsoft.com/office/officeart/2008/layout/NameandTitleOrganizationalChart"/>
    <dgm:cxn modelId="{F2DA16E1-9FB5-4083-AC9A-557FD3CD8086}" type="presOf" srcId="{7692CD74-E7E0-4226-8816-8E2D80DCA7CF}" destId="{8827C68C-95B3-4ED7-B716-5AA29EAF219D}" srcOrd="0" destOrd="0" presId="urn:microsoft.com/office/officeart/2008/layout/NameandTitleOrganizationalChart"/>
    <dgm:cxn modelId="{B74BE470-7649-46B4-9EE4-DADE0FA2913E}" type="presOf" srcId="{A6A2E289-8314-4ED0-AD6C-6FB8924AA1E9}" destId="{6A5A4564-C969-438F-998D-69BF0A6AA3A7}" srcOrd="0" destOrd="0" presId="urn:microsoft.com/office/officeart/2008/layout/NameandTitleOrganizationalChart"/>
    <dgm:cxn modelId="{AD8379D4-DBE8-43EA-91B3-7769CBE6EF0C}" type="presOf" srcId="{B1EB806E-50AF-4310-8AB3-0504CAE8A01E}" destId="{C827ACAA-6F6A-4BCB-A2F5-76145AC87689}" srcOrd="0" destOrd="0" presId="urn:microsoft.com/office/officeart/2008/layout/NameandTitleOrganizationalChart"/>
    <dgm:cxn modelId="{012ECEB3-8109-4141-B125-AA6A11FD458D}" type="presOf" srcId="{C735759C-E754-42B5-9E1F-F0B21605AAC0}" destId="{8D00DAA6-AECF-4361-80DF-2C0697E4080F}" srcOrd="0" destOrd="0" presId="urn:microsoft.com/office/officeart/2008/layout/NameandTitleOrganizationalChart"/>
    <dgm:cxn modelId="{7D2CC080-F82C-42AB-8A9D-54FCAD868DC5}" type="presOf" srcId="{F63613F2-E7D9-4F71-9AA2-CBDBECE9D2C3}" destId="{1E52DD6C-F200-454B-A878-96830C76B5EE}" srcOrd="0" destOrd="0" presId="urn:microsoft.com/office/officeart/2008/layout/NameandTitleOrganizationalChart"/>
    <dgm:cxn modelId="{C801137C-1441-4FAE-830E-B1491EC347F3}" type="presOf" srcId="{C0550DB1-C1DB-4FE4-B67B-AD628F332DC4}" destId="{D6620EB8-3CF2-4634-BBDE-91E2B7B20A24}" srcOrd="1" destOrd="0" presId="urn:microsoft.com/office/officeart/2008/layout/NameandTitleOrganizationalChart"/>
    <dgm:cxn modelId="{13950C31-A0D4-452A-98F5-0EF4A3DF5C3C}" type="presOf" srcId="{85999C94-89EC-4DDE-A35A-8C82A572575A}" destId="{6DD570FE-A6DA-4E34-B558-CEDCBCC2038C}" srcOrd="0" destOrd="0" presId="urn:microsoft.com/office/officeart/2008/layout/NameandTitleOrganizationalChart"/>
    <dgm:cxn modelId="{F3B3BE61-D3EB-4C65-B59D-8AD7C8FD1DD1}" type="presOf" srcId="{C0550DB1-C1DB-4FE4-B67B-AD628F332DC4}" destId="{AF39592B-3147-47D2-90A3-202C9AB6561C}" srcOrd="0" destOrd="0" presId="urn:microsoft.com/office/officeart/2008/layout/NameandTitleOrganizationalChart"/>
    <dgm:cxn modelId="{27DEEE74-DD1D-4911-8AAB-B28CA7D4454E}" type="presOf" srcId="{74A76E14-7120-48CA-81D6-214AF35CE37D}" destId="{9D673648-8011-44DE-823D-A88BE82513E0}" srcOrd="1" destOrd="0" presId="urn:microsoft.com/office/officeart/2008/layout/NameandTitleOrganizationalChart"/>
    <dgm:cxn modelId="{7E578EAC-AA30-4505-85DB-240FA93BCF5E}" type="presOf" srcId="{743CDB4A-A8EE-4D51-B9D2-716573564190}" destId="{D2C4523A-ADB1-4141-B9CB-AC5636A8D101}" srcOrd="0" destOrd="0" presId="urn:microsoft.com/office/officeart/2008/layout/NameandTitleOrganizationalChart"/>
    <dgm:cxn modelId="{60C9073B-5813-4129-BD11-9F85B8B70463}" type="presOf" srcId="{535C6237-C551-443B-B077-9D53E7A6CAD1}" destId="{DC9A8050-07EE-41D9-ABFD-DD356BA231E0}" srcOrd="0" destOrd="0" presId="urn:microsoft.com/office/officeart/2008/layout/NameandTitleOrganizationalChart"/>
    <dgm:cxn modelId="{DEE75611-049D-4F5E-8757-B099C4454B3A}" type="presOf" srcId="{94E52FB2-5F1B-43F6-A6CF-97727444EDE1}" destId="{3D354CED-35B3-4837-8524-E5C385EC05A4}" srcOrd="0" destOrd="0" presId="urn:microsoft.com/office/officeart/2008/layout/NameandTitleOrganizationalChart"/>
    <dgm:cxn modelId="{C39A4D86-2FEB-4CD1-A9D0-2891A1FC00CF}" type="presOf" srcId="{775175D8-224C-454D-8F4F-AECABBD0C687}" destId="{140B236E-CD3F-4B98-916C-7808ACD64AD1}" srcOrd="0" destOrd="0" presId="urn:microsoft.com/office/officeart/2008/layout/NameandTitleOrganizationalChart"/>
    <dgm:cxn modelId="{63BD056A-1E64-4470-8DBE-D70E4EBB3B90}" srcId="{74A76E14-7120-48CA-81D6-214AF35CE37D}" destId="{B1EB806E-50AF-4310-8AB3-0504CAE8A01E}" srcOrd="2" destOrd="0" parTransId="{F5BF9DFA-6A0A-4F59-A51F-3A9304816FB7}" sibTransId="{BA3BA949-76A1-4BE5-A087-CFB1B80C4866}"/>
    <dgm:cxn modelId="{3294B429-E144-4B9A-AE1F-8DB712245460}" srcId="{CFE289F0-8D79-4421-A033-7737D444E0DD}" destId="{121744A1-A352-482A-8B58-1230139BD8FE}" srcOrd="0" destOrd="0" parTransId="{92E7BBA2-E231-4975-BB14-EFD9AC2919E7}" sibTransId="{F34ACAB9-FC81-4CEE-B4E9-5D99A732C6C5}"/>
    <dgm:cxn modelId="{9FC10454-2621-4CBA-AB10-C77733C52A2D}" type="presOf" srcId="{121744A1-A352-482A-8B58-1230139BD8FE}" destId="{B67A1A9B-D569-499F-AA5D-E9D88FFF0C43}" srcOrd="0" destOrd="0" presId="urn:microsoft.com/office/officeart/2008/layout/NameandTitleOrganizationalChart"/>
    <dgm:cxn modelId="{21E29834-3E2C-4BE3-8B42-5ED879C43678}" type="presOf" srcId="{CFE289F0-8D79-4421-A033-7737D444E0DD}" destId="{D9E40C41-0BF6-407E-8914-A25662C91365}" srcOrd="0" destOrd="0" presId="urn:microsoft.com/office/officeart/2008/layout/NameandTitleOrganizationalChart"/>
    <dgm:cxn modelId="{4F3514A4-B892-46B3-BBC5-50E64FFF40FF}" type="presOf" srcId="{4FF4A385-CEC7-4E8F-8B66-874456DA1F11}" destId="{28A3FA88-4749-4ABB-A0BF-C8585945C396}" srcOrd="0" destOrd="0" presId="urn:microsoft.com/office/officeart/2008/layout/NameandTitleOrganizationalChart"/>
    <dgm:cxn modelId="{3AAFC818-DBF9-4EBE-8358-D18AF01EB418}" srcId="{121744A1-A352-482A-8B58-1230139BD8FE}" destId="{74A76E14-7120-48CA-81D6-214AF35CE37D}" srcOrd="0" destOrd="0" parTransId="{85999C94-89EC-4DDE-A35A-8C82A572575A}" sibTransId="{94E52FB2-5F1B-43F6-A6CF-97727444EDE1}"/>
    <dgm:cxn modelId="{42D009CA-2950-4A33-823C-7D0C1038A4BD}" type="presOf" srcId="{775175D8-224C-454D-8F4F-AECABBD0C687}" destId="{7D893131-6A6D-4890-9AA2-F9838D966020}" srcOrd="1" destOrd="0" presId="urn:microsoft.com/office/officeart/2008/layout/NameandTitleOrganizationalChart"/>
    <dgm:cxn modelId="{E3CC8DC3-626E-4C25-8298-7009A94F81DE}" srcId="{74A76E14-7120-48CA-81D6-214AF35CE37D}" destId="{8555C0D0-2170-44AE-B09F-12AB2E77BAF1}" srcOrd="0" destOrd="0" parTransId="{92F87BB1-9752-4C72-98AD-444FCF975C46}" sibTransId="{C735759C-E754-42B5-9E1F-F0B21605AAC0}"/>
    <dgm:cxn modelId="{27260F1C-D05D-499A-8215-21CF6DDA0F77}" type="presOf" srcId="{F5BF9DFA-6A0A-4F59-A51F-3A9304816FB7}" destId="{4BC03BF1-5D28-4020-B324-126A3FC342F1}" srcOrd="0" destOrd="0" presId="urn:microsoft.com/office/officeart/2008/layout/NameandTitleOrganizationalChart"/>
    <dgm:cxn modelId="{448FD32B-EF6F-49DB-A35A-70078FD9C671}" type="presOf" srcId="{74A76E14-7120-48CA-81D6-214AF35CE37D}" destId="{E2544CA6-A57D-497F-92EE-EBDA2CAE9858}" srcOrd="0" destOrd="0" presId="urn:microsoft.com/office/officeart/2008/layout/NameandTitleOrganizationalChart"/>
    <dgm:cxn modelId="{64EE694C-B854-41E9-BF54-701AA662E0EF}" type="presOf" srcId="{8555C0D0-2170-44AE-B09F-12AB2E77BAF1}" destId="{1A28BD99-5EAE-40D3-8A1C-C68B5F2E94FF}" srcOrd="1" destOrd="0" presId="urn:microsoft.com/office/officeart/2008/layout/NameandTitleOrganizationalChart"/>
    <dgm:cxn modelId="{80B0CB6A-EE24-44D0-93FC-1DC7B70802AB}" type="presOf" srcId="{5DCBCC27-320A-43D8-965D-664E4F2A3A89}" destId="{1B6C31C2-CF64-43F9-BF11-582F7FDDB9FF}" srcOrd="0" destOrd="0" presId="urn:microsoft.com/office/officeart/2008/layout/NameandTitleOrganizationalChart"/>
    <dgm:cxn modelId="{D542B4A7-6871-4D6B-AC04-3E60B856B7DE}" type="presOf" srcId="{BA3BA949-76A1-4BE5-A087-CFB1B80C4866}" destId="{43B596E4-F87D-4C92-84DE-FF13D507CB09}" srcOrd="0" destOrd="0" presId="urn:microsoft.com/office/officeart/2008/layout/NameandTitleOrganizationalChart"/>
    <dgm:cxn modelId="{9A600710-C0C9-4CD7-B1BF-34EEAA592642}" srcId="{121744A1-A352-482A-8B58-1230139BD8FE}" destId="{535C6237-C551-443B-B077-9D53E7A6CAD1}" srcOrd="1" destOrd="0" parTransId="{5DCBCC27-320A-43D8-965D-664E4F2A3A89}" sibTransId="{7692CD74-E7E0-4226-8816-8E2D80DCA7CF}"/>
    <dgm:cxn modelId="{80E999D2-B062-4640-89BC-14CAB950D27A}" type="presOf" srcId="{92F87BB1-9752-4C72-98AD-444FCF975C46}" destId="{873102C2-CEAD-4906-8139-223FE0255A2E}" srcOrd="0" destOrd="0" presId="urn:microsoft.com/office/officeart/2008/layout/NameandTitleOrganizationalChart"/>
    <dgm:cxn modelId="{11F33647-C081-4A53-AF9A-D6C451F6C744}" type="presOf" srcId="{B1EB806E-50AF-4310-8AB3-0504CAE8A01E}" destId="{67557747-DFDE-4784-82E8-143046C59EA6}" srcOrd="1" destOrd="0" presId="urn:microsoft.com/office/officeart/2008/layout/NameandTitleOrganizationalChart"/>
    <dgm:cxn modelId="{7A8C9A39-ECE2-41B8-AC66-6931C54456A8}" type="presParOf" srcId="{D9E40C41-0BF6-407E-8914-A25662C91365}" destId="{309FC324-B86A-41EF-A00A-4111F2B5DD35}" srcOrd="0" destOrd="0" presId="urn:microsoft.com/office/officeart/2008/layout/NameandTitleOrganizationalChart"/>
    <dgm:cxn modelId="{634ADEC1-A1D1-4D35-975C-95B6531ABA76}" type="presParOf" srcId="{309FC324-B86A-41EF-A00A-4111F2B5DD35}" destId="{89EED101-39E4-4CDC-9306-0DA5B2A3F8D9}" srcOrd="0" destOrd="0" presId="urn:microsoft.com/office/officeart/2008/layout/NameandTitleOrganizationalChart"/>
    <dgm:cxn modelId="{51295DC4-5F3E-4E7F-9205-3F914DAAE80D}" type="presParOf" srcId="{89EED101-39E4-4CDC-9306-0DA5B2A3F8D9}" destId="{B67A1A9B-D569-499F-AA5D-E9D88FFF0C43}" srcOrd="0" destOrd="0" presId="urn:microsoft.com/office/officeart/2008/layout/NameandTitleOrganizationalChart"/>
    <dgm:cxn modelId="{5143A024-4366-4331-A2BC-EE466DA20148}" type="presParOf" srcId="{89EED101-39E4-4CDC-9306-0DA5B2A3F8D9}" destId="{43F7F468-2173-43F6-BDC2-EA35B438BAE4}" srcOrd="1" destOrd="0" presId="urn:microsoft.com/office/officeart/2008/layout/NameandTitleOrganizationalChart"/>
    <dgm:cxn modelId="{4F6963F2-1021-41D7-9BB7-1A6D7F72DBD5}" type="presParOf" srcId="{89EED101-39E4-4CDC-9306-0DA5B2A3F8D9}" destId="{5DF3A54A-6389-4DA2-8B12-78F3FB4A64CB}" srcOrd="2" destOrd="0" presId="urn:microsoft.com/office/officeart/2008/layout/NameandTitleOrganizationalChart"/>
    <dgm:cxn modelId="{82C691A0-04E8-4D27-BF99-C35A0C7B89AA}" type="presParOf" srcId="{309FC324-B86A-41EF-A00A-4111F2B5DD35}" destId="{8125EE92-A81C-4DFF-987D-66C44A8B7A87}" srcOrd="1" destOrd="0" presId="urn:microsoft.com/office/officeart/2008/layout/NameandTitleOrganizationalChart"/>
    <dgm:cxn modelId="{DA36B1E8-4A41-498B-92AC-F4F4219443FF}" type="presParOf" srcId="{8125EE92-A81C-4DFF-987D-66C44A8B7A87}" destId="{6DD570FE-A6DA-4E34-B558-CEDCBCC2038C}" srcOrd="0" destOrd="0" presId="urn:microsoft.com/office/officeart/2008/layout/NameandTitleOrganizationalChart"/>
    <dgm:cxn modelId="{97455E80-2E2A-40B1-B450-82870F8ECCB6}" type="presParOf" srcId="{8125EE92-A81C-4DFF-987D-66C44A8B7A87}" destId="{758F4060-1BE2-4529-8A5F-3B6E31B12150}" srcOrd="1" destOrd="0" presId="urn:microsoft.com/office/officeart/2008/layout/NameandTitleOrganizationalChart"/>
    <dgm:cxn modelId="{6B9D9430-16AE-4D83-ADF4-531DCDCD4FAB}" type="presParOf" srcId="{758F4060-1BE2-4529-8A5F-3B6E31B12150}" destId="{BFC2FE1E-A79C-43F4-B1AA-124C3357C603}" srcOrd="0" destOrd="0" presId="urn:microsoft.com/office/officeart/2008/layout/NameandTitleOrganizationalChart"/>
    <dgm:cxn modelId="{5B1762DC-7008-4869-8FE3-1B461DE0CA50}" type="presParOf" srcId="{BFC2FE1E-A79C-43F4-B1AA-124C3357C603}" destId="{E2544CA6-A57D-497F-92EE-EBDA2CAE9858}" srcOrd="0" destOrd="0" presId="urn:microsoft.com/office/officeart/2008/layout/NameandTitleOrganizationalChart"/>
    <dgm:cxn modelId="{C5951038-5E9B-4277-90FC-7782D51CB49F}" type="presParOf" srcId="{BFC2FE1E-A79C-43F4-B1AA-124C3357C603}" destId="{3D354CED-35B3-4837-8524-E5C385EC05A4}" srcOrd="1" destOrd="0" presId="urn:microsoft.com/office/officeart/2008/layout/NameandTitleOrganizationalChart"/>
    <dgm:cxn modelId="{F64B1595-34EC-476F-8C8C-4815B29C8705}" type="presParOf" srcId="{BFC2FE1E-A79C-43F4-B1AA-124C3357C603}" destId="{9D673648-8011-44DE-823D-A88BE82513E0}" srcOrd="2" destOrd="0" presId="urn:microsoft.com/office/officeart/2008/layout/NameandTitleOrganizationalChart"/>
    <dgm:cxn modelId="{A95EAC68-F669-494A-A0B9-6C6C4F48AE11}" type="presParOf" srcId="{758F4060-1BE2-4529-8A5F-3B6E31B12150}" destId="{D0291FB4-F418-4474-AA94-1A688A9CDE2B}" srcOrd="1" destOrd="0" presId="urn:microsoft.com/office/officeart/2008/layout/NameandTitleOrganizationalChart"/>
    <dgm:cxn modelId="{49384AB3-B266-4226-BADE-1197081F84F4}" type="presParOf" srcId="{D0291FB4-F418-4474-AA94-1A688A9CDE2B}" destId="{873102C2-CEAD-4906-8139-223FE0255A2E}" srcOrd="0" destOrd="0" presId="urn:microsoft.com/office/officeart/2008/layout/NameandTitleOrganizationalChart"/>
    <dgm:cxn modelId="{3810F6CD-A09D-4F64-9297-526DD8A8953C}" type="presParOf" srcId="{D0291FB4-F418-4474-AA94-1A688A9CDE2B}" destId="{C1926335-1039-4905-B436-3024782B9E7F}" srcOrd="1" destOrd="0" presId="urn:microsoft.com/office/officeart/2008/layout/NameandTitleOrganizationalChart"/>
    <dgm:cxn modelId="{347823E7-9768-424B-9890-908481590997}" type="presParOf" srcId="{C1926335-1039-4905-B436-3024782B9E7F}" destId="{EAB64125-231C-47E0-85EE-87C9859CA525}" srcOrd="0" destOrd="0" presId="urn:microsoft.com/office/officeart/2008/layout/NameandTitleOrganizationalChart"/>
    <dgm:cxn modelId="{C9BC8B36-867D-4680-A003-FD0B3F810CEF}" type="presParOf" srcId="{EAB64125-231C-47E0-85EE-87C9859CA525}" destId="{EB67963A-CA50-4391-B52C-D6D538B2668A}" srcOrd="0" destOrd="0" presId="urn:microsoft.com/office/officeart/2008/layout/NameandTitleOrganizationalChart"/>
    <dgm:cxn modelId="{37792C8B-D1ED-4363-97EA-DE2D940CA38F}" type="presParOf" srcId="{EAB64125-231C-47E0-85EE-87C9859CA525}" destId="{8D00DAA6-AECF-4361-80DF-2C0697E4080F}" srcOrd="1" destOrd="0" presId="urn:microsoft.com/office/officeart/2008/layout/NameandTitleOrganizationalChart"/>
    <dgm:cxn modelId="{E7D9C126-8586-4EDA-A248-E9057C43BFB5}" type="presParOf" srcId="{EAB64125-231C-47E0-85EE-87C9859CA525}" destId="{1A28BD99-5EAE-40D3-8A1C-C68B5F2E94FF}" srcOrd="2" destOrd="0" presId="urn:microsoft.com/office/officeart/2008/layout/NameandTitleOrganizationalChart"/>
    <dgm:cxn modelId="{2EC3A525-84DF-46FD-9F5B-87A557E963FC}" type="presParOf" srcId="{C1926335-1039-4905-B436-3024782B9E7F}" destId="{B36171C7-ADBE-4DD3-A889-04604A58BA27}" srcOrd="1" destOrd="0" presId="urn:microsoft.com/office/officeart/2008/layout/NameandTitleOrganizationalChart"/>
    <dgm:cxn modelId="{E5E7353E-C18D-429D-95C8-398E4EA3397A}" type="presParOf" srcId="{C1926335-1039-4905-B436-3024782B9E7F}" destId="{77A5A9DD-8EE3-4077-8A90-009203B781E7}" srcOrd="2" destOrd="0" presId="urn:microsoft.com/office/officeart/2008/layout/NameandTitleOrganizationalChart"/>
    <dgm:cxn modelId="{4497D91F-5C80-4337-B5CF-139FD30B8582}" type="presParOf" srcId="{D0291FB4-F418-4474-AA94-1A688A9CDE2B}" destId="{6A5A4564-C969-438F-998D-69BF0A6AA3A7}" srcOrd="2" destOrd="0" presId="urn:microsoft.com/office/officeart/2008/layout/NameandTitleOrganizationalChart"/>
    <dgm:cxn modelId="{A55BD3EA-9777-40C8-BA78-97E535D40BDF}" type="presParOf" srcId="{D0291FB4-F418-4474-AA94-1A688A9CDE2B}" destId="{4C405D25-AC2F-4819-BBB0-F3DEFD2FB8A2}" srcOrd="3" destOrd="0" presId="urn:microsoft.com/office/officeart/2008/layout/NameandTitleOrganizationalChart"/>
    <dgm:cxn modelId="{70FCD8C6-7F27-4EAA-A8C9-C074CF4385C2}" type="presParOf" srcId="{4C405D25-AC2F-4819-BBB0-F3DEFD2FB8A2}" destId="{954D8FFE-3B6C-404B-B7AA-12AAF24B4157}" srcOrd="0" destOrd="0" presId="urn:microsoft.com/office/officeart/2008/layout/NameandTitleOrganizationalChart"/>
    <dgm:cxn modelId="{9165850E-A4E5-4B74-ACD4-AC55DF234499}" type="presParOf" srcId="{954D8FFE-3B6C-404B-B7AA-12AAF24B4157}" destId="{140B236E-CD3F-4B98-916C-7808ACD64AD1}" srcOrd="0" destOrd="0" presId="urn:microsoft.com/office/officeart/2008/layout/NameandTitleOrganizationalChart"/>
    <dgm:cxn modelId="{B8666A63-434D-4374-8320-3A08C2ED171C}" type="presParOf" srcId="{954D8FFE-3B6C-404B-B7AA-12AAF24B4157}" destId="{1E52DD6C-F200-454B-A878-96830C76B5EE}" srcOrd="1" destOrd="0" presId="urn:microsoft.com/office/officeart/2008/layout/NameandTitleOrganizationalChart"/>
    <dgm:cxn modelId="{560105AC-7C2F-478F-ADB3-CFDDE9C28E93}" type="presParOf" srcId="{954D8FFE-3B6C-404B-B7AA-12AAF24B4157}" destId="{7D893131-6A6D-4890-9AA2-F9838D966020}" srcOrd="2" destOrd="0" presId="urn:microsoft.com/office/officeart/2008/layout/NameandTitleOrganizationalChart"/>
    <dgm:cxn modelId="{23E8C546-4E7C-4232-BDE2-2F688DF36E81}" type="presParOf" srcId="{4C405D25-AC2F-4819-BBB0-F3DEFD2FB8A2}" destId="{D5A0C321-B0FE-4E0F-8147-3D63A3AAE45C}" srcOrd="1" destOrd="0" presId="urn:microsoft.com/office/officeart/2008/layout/NameandTitleOrganizationalChart"/>
    <dgm:cxn modelId="{82FC1882-E96F-4164-A509-A3C7E4E77143}" type="presParOf" srcId="{4C405D25-AC2F-4819-BBB0-F3DEFD2FB8A2}" destId="{C85A8913-739B-49CD-BDE3-A01FB5392550}" srcOrd="2" destOrd="0" presId="urn:microsoft.com/office/officeart/2008/layout/NameandTitleOrganizationalChart"/>
    <dgm:cxn modelId="{798F7298-97DE-47F1-B929-80D1CD8BDD24}" type="presParOf" srcId="{D0291FB4-F418-4474-AA94-1A688A9CDE2B}" destId="{4BC03BF1-5D28-4020-B324-126A3FC342F1}" srcOrd="4" destOrd="0" presId="urn:microsoft.com/office/officeart/2008/layout/NameandTitleOrganizationalChart"/>
    <dgm:cxn modelId="{E3788CC4-DB6C-4487-A898-F085FA1935BB}" type="presParOf" srcId="{D0291FB4-F418-4474-AA94-1A688A9CDE2B}" destId="{17E27F43-63D0-4252-B82D-AE68EF52D0A2}" srcOrd="5" destOrd="0" presId="urn:microsoft.com/office/officeart/2008/layout/NameandTitleOrganizationalChart"/>
    <dgm:cxn modelId="{313FB50F-A4F8-4D47-AB92-6CEE119BFD52}" type="presParOf" srcId="{17E27F43-63D0-4252-B82D-AE68EF52D0A2}" destId="{26968BC8-F326-440B-AD10-5CD344DFADA0}" srcOrd="0" destOrd="0" presId="urn:microsoft.com/office/officeart/2008/layout/NameandTitleOrganizationalChart"/>
    <dgm:cxn modelId="{2F8F0A31-153B-4EC2-A8E3-9F74969E35DA}" type="presParOf" srcId="{26968BC8-F326-440B-AD10-5CD344DFADA0}" destId="{C827ACAA-6F6A-4BCB-A2F5-76145AC87689}" srcOrd="0" destOrd="0" presId="urn:microsoft.com/office/officeart/2008/layout/NameandTitleOrganizationalChart"/>
    <dgm:cxn modelId="{F64D3976-EE64-4C68-B218-BA2A7A790B2A}" type="presParOf" srcId="{26968BC8-F326-440B-AD10-5CD344DFADA0}" destId="{43B596E4-F87D-4C92-84DE-FF13D507CB09}" srcOrd="1" destOrd="0" presId="urn:microsoft.com/office/officeart/2008/layout/NameandTitleOrganizationalChart"/>
    <dgm:cxn modelId="{61E26487-04CA-49E7-986C-A0F0B1C8C403}" type="presParOf" srcId="{26968BC8-F326-440B-AD10-5CD344DFADA0}" destId="{67557747-DFDE-4784-82E8-143046C59EA6}" srcOrd="2" destOrd="0" presId="urn:microsoft.com/office/officeart/2008/layout/NameandTitleOrganizationalChart"/>
    <dgm:cxn modelId="{329D0E5D-5AAC-424A-8DFD-89765F6969FD}" type="presParOf" srcId="{17E27F43-63D0-4252-B82D-AE68EF52D0A2}" destId="{FA8B3B6F-38A4-47C9-8BA3-0E7B1CEB6DB0}" srcOrd="1" destOrd="0" presId="urn:microsoft.com/office/officeart/2008/layout/NameandTitleOrganizationalChart"/>
    <dgm:cxn modelId="{6664DF93-605A-4323-B668-9A9EB6B9E5E3}" type="presParOf" srcId="{17E27F43-63D0-4252-B82D-AE68EF52D0A2}" destId="{D9E3F4FB-8C1F-464F-A3D7-BEBA11C3118E}" srcOrd="2" destOrd="0" presId="urn:microsoft.com/office/officeart/2008/layout/NameandTitleOrganizationalChart"/>
    <dgm:cxn modelId="{299B2A84-FA34-4293-9410-A0C15DF1E2AC}" type="presParOf" srcId="{758F4060-1BE2-4529-8A5F-3B6E31B12150}" destId="{BFD8C0A0-46BC-4A4F-AD32-B53D2F885047}" srcOrd="2" destOrd="0" presId="urn:microsoft.com/office/officeart/2008/layout/NameandTitleOrganizationalChart"/>
    <dgm:cxn modelId="{EEF6903C-CCA3-4E38-B2F3-9EC195A4A6A3}" type="presParOf" srcId="{8125EE92-A81C-4DFF-987D-66C44A8B7A87}" destId="{1B6C31C2-CF64-43F9-BF11-582F7FDDB9FF}" srcOrd="2" destOrd="0" presId="urn:microsoft.com/office/officeart/2008/layout/NameandTitleOrganizationalChart"/>
    <dgm:cxn modelId="{9CE6C304-BEAC-4BE1-B114-46C5AD664962}" type="presParOf" srcId="{8125EE92-A81C-4DFF-987D-66C44A8B7A87}" destId="{ABAFD7E1-C04C-4121-B869-3A44C7E599BD}" srcOrd="3" destOrd="0" presId="urn:microsoft.com/office/officeart/2008/layout/NameandTitleOrganizationalChart"/>
    <dgm:cxn modelId="{D2ED4AA4-B5A9-41B8-A7F4-A012A888D04A}" type="presParOf" srcId="{ABAFD7E1-C04C-4121-B869-3A44C7E599BD}" destId="{2B9B6A81-EC39-4119-8EB4-F93894076B6E}" srcOrd="0" destOrd="0" presId="urn:microsoft.com/office/officeart/2008/layout/NameandTitleOrganizationalChart"/>
    <dgm:cxn modelId="{9BFBA81D-8929-46E3-B87F-28E06D8ED855}" type="presParOf" srcId="{2B9B6A81-EC39-4119-8EB4-F93894076B6E}" destId="{DC9A8050-07EE-41D9-ABFD-DD356BA231E0}" srcOrd="0" destOrd="0" presId="urn:microsoft.com/office/officeart/2008/layout/NameandTitleOrganizationalChart"/>
    <dgm:cxn modelId="{772172AB-C900-42FA-8A04-4BD9F6A5D4FA}" type="presParOf" srcId="{2B9B6A81-EC39-4119-8EB4-F93894076B6E}" destId="{8827C68C-95B3-4ED7-B716-5AA29EAF219D}" srcOrd="1" destOrd="0" presId="urn:microsoft.com/office/officeart/2008/layout/NameandTitleOrganizationalChart"/>
    <dgm:cxn modelId="{4D253548-6C6D-46DB-BE2F-55873ABCBBB9}" type="presParOf" srcId="{2B9B6A81-EC39-4119-8EB4-F93894076B6E}" destId="{5D1791EB-211A-49C7-B134-39239405E77F}" srcOrd="2" destOrd="0" presId="urn:microsoft.com/office/officeart/2008/layout/NameandTitleOrganizationalChart"/>
    <dgm:cxn modelId="{C6AB79C0-FB30-4052-846E-1C57919CAE75}" type="presParOf" srcId="{ABAFD7E1-C04C-4121-B869-3A44C7E599BD}" destId="{C5FF72AC-2AD6-4F22-B36D-EDD5BB6AC46A}" srcOrd="1" destOrd="0" presId="urn:microsoft.com/office/officeart/2008/layout/NameandTitleOrganizationalChart"/>
    <dgm:cxn modelId="{263FBEBF-F4C5-45C2-B6C9-AA1A1C0961A6}" type="presParOf" srcId="{C5FF72AC-2AD6-4F22-B36D-EDD5BB6AC46A}" destId="{D2C4523A-ADB1-4141-B9CB-AC5636A8D101}" srcOrd="0" destOrd="0" presId="urn:microsoft.com/office/officeart/2008/layout/NameandTitleOrganizationalChart"/>
    <dgm:cxn modelId="{CA7EE107-227C-4F19-84CC-8F2F7447516E}" type="presParOf" srcId="{C5FF72AC-2AD6-4F22-B36D-EDD5BB6AC46A}" destId="{4878D2B9-87C7-4A9C-BD82-EC26561BFD03}" srcOrd="1" destOrd="0" presId="urn:microsoft.com/office/officeart/2008/layout/NameandTitleOrganizationalChart"/>
    <dgm:cxn modelId="{A01336E4-E24C-41FD-B54C-B3BB099E655F}" type="presParOf" srcId="{4878D2B9-87C7-4A9C-BD82-EC26561BFD03}" destId="{C4EB9B8C-1584-4E42-BEEF-EA48EB7D88BC}" srcOrd="0" destOrd="0" presId="urn:microsoft.com/office/officeart/2008/layout/NameandTitleOrganizationalChart"/>
    <dgm:cxn modelId="{31B6C8EF-DC51-4147-9E1D-E0EBD8076623}" type="presParOf" srcId="{C4EB9B8C-1584-4E42-BEEF-EA48EB7D88BC}" destId="{AF39592B-3147-47D2-90A3-202C9AB6561C}" srcOrd="0" destOrd="0" presId="urn:microsoft.com/office/officeart/2008/layout/NameandTitleOrganizationalChart"/>
    <dgm:cxn modelId="{C9F0BB20-2033-4015-9913-56E2A645BE68}" type="presParOf" srcId="{C4EB9B8C-1584-4E42-BEEF-EA48EB7D88BC}" destId="{28A3FA88-4749-4ABB-A0BF-C8585945C396}" srcOrd="1" destOrd="0" presId="urn:microsoft.com/office/officeart/2008/layout/NameandTitleOrganizationalChart"/>
    <dgm:cxn modelId="{6B162157-8812-4770-874C-63D3C7A906E2}" type="presParOf" srcId="{C4EB9B8C-1584-4E42-BEEF-EA48EB7D88BC}" destId="{D6620EB8-3CF2-4634-BBDE-91E2B7B20A24}" srcOrd="2" destOrd="0" presId="urn:microsoft.com/office/officeart/2008/layout/NameandTitleOrganizationalChart"/>
    <dgm:cxn modelId="{BEB3BC76-A5D9-4F31-9DC9-FC7AF3B44226}" type="presParOf" srcId="{4878D2B9-87C7-4A9C-BD82-EC26561BFD03}" destId="{58C6258D-15AB-440B-A1C5-EFC63FF31832}" srcOrd="1" destOrd="0" presId="urn:microsoft.com/office/officeart/2008/layout/NameandTitleOrganizationalChart"/>
    <dgm:cxn modelId="{E42EC659-04FE-42FC-968F-308DA5032142}" type="presParOf" srcId="{4878D2B9-87C7-4A9C-BD82-EC26561BFD03}" destId="{80818C43-27C7-43E2-B5E0-F13A237B0F81}" srcOrd="2" destOrd="0" presId="urn:microsoft.com/office/officeart/2008/layout/NameandTitleOrganizationalChart"/>
    <dgm:cxn modelId="{4C869BCC-9E75-42D0-A3A2-765951F619BC}" type="presParOf" srcId="{ABAFD7E1-C04C-4121-B869-3A44C7E599BD}" destId="{F11B801E-7092-49CE-9E48-179DC15D9605}" srcOrd="2" destOrd="0" presId="urn:microsoft.com/office/officeart/2008/layout/NameandTitleOrganizationalChart"/>
    <dgm:cxn modelId="{8C13FCC7-95E4-47F3-BC4B-434EC18B179F}" type="presParOf" srcId="{309FC324-B86A-41EF-A00A-4111F2B5DD35}" destId="{F24579FB-7FE1-46C8-AA05-07DA461043DA}"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F33A38E-C94F-4523-8D0F-98E43F7E3A00}" type="doc">
      <dgm:prSet loTypeId="urn:microsoft.com/office/officeart/2005/8/layout/radial3" loCatId="relationship" qsTypeId="urn:microsoft.com/office/officeart/2005/8/quickstyle/simple1" qsCatId="simple" csTypeId="urn:microsoft.com/office/officeart/2005/8/colors/colorful1" csCatId="colorful" phldr="1"/>
      <dgm:spPr/>
      <dgm:t>
        <a:bodyPr/>
        <a:lstStyle/>
        <a:p>
          <a:endParaRPr lang="es-MX"/>
        </a:p>
      </dgm:t>
    </dgm:pt>
    <dgm:pt modelId="{A6CBBB8E-DB9F-4EE3-9F81-2C077CACF017}">
      <dgm:prSet phldrT="[Texto]"/>
      <dgm:spPr/>
      <dgm:t>
        <a:bodyPr/>
        <a:lstStyle/>
        <a:p>
          <a:r>
            <a:rPr lang="es-EC" dirty="0" smtClean="0"/>
            <a:t>Síndrome Metabólico</a:t>
          </a:r>
          <a:endParaRPr lang="es-MX" dirty="0"/>
        </a:p>
      </dgm:t>
    </dgm:pt>
    <dgm:pt modelId="{3E3408C2-BB5A-444A-B3BA-C9CABBC1456D}" type="parTrans" cxnId="{C1A061A0-734D-4947-9FD1-7EE78713D94E}">
      <dgm:prSet/>
      <dgm:spPr/>
      <dgm:t>
        <a:bodyPr/>
        <a:lstStyle/>
        <a:p>
          <a:endParaRPr lang="es-MX"/>
        </a:p>
      </dgm:t>
    </dgm:pt>
    <dgm:pt modelId="{394EE98E-0A4B-4B6A-A32A-74E595E87939}" type="sibTrans" cxnId="{C1A061A0-734D-4947-9FD1-7EE78713D94E}">
      <dgm:prSet/>
      <dgm:spPr/>
      <dgm:t>
        <a:bodyPr/>
        <a:lstStyle/>
        <a:p>
          <a:endParaRPr lang="es-MX"/>
        </a:p>
      </dgm:t>
    </dgm:pt>
    <dgm:pt modelId="{5F7AF36E-DA18-4ACA-AE12-07D511738F18}">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400" dirty="0" smtClean="0"/>
            <a:t>Rangos de Presión Arterial</a:t>
          </a:r>
          <a:endParaRPr lang="es-MX" sz="1400" dirty="0"/>
        </a:p>
      </dgm:t>
    </dgm:pt>
    <dgm:pt modelId="{18200287-692F-4113-9A9E-8C1FEB3E15F5}" type="parTrans" cxnId="{62FF4967-1E09-4460-B00C-92F6E0ECDBBA}">
      <dgm:prSet/>
      <dgm:spPr/>
      <dgm:t>
        <a:bodyPr/>
        <a:lstStyle/>
        <a:p>
          <a:endParaRPr lang="es-MX"/>
        </a:p>
      </dgm:t>
    </dgm:pt>
    <dgm:pt modelId="{F109E785-033C-495E-947A-C0122AB3FFA9}" type="sibTrans" cxnId="{62FF4967-1E09-4460-B00C-92F6E0ECDBBA}">
      <dgm:prSet/>
      <dgm:spPr/>
      <dgm:t>
        <a:bodyPr/>
        <a:lstStyle/>
        <a:p>
          <a:endParaRPr lang="es-MX"/>
        </a:p>
      </dgm:t>
    </dgm:pt>
    <dgm:pt modelId="{7BDC1DA9-851F-4EBE-A234-7623268B73AE}">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EC" sz="1400" dirty="0" smtClean="0"/>
            <a:t>Niveles de Lipidemia</a:t>
          </a:r>
          <a:endParaRPr lang="es-MX" sz="1400" dirty="0"/>
        </a:p>
      </dgm:t>
    </dgm:pt>
    <dgm:pt modelId="{7FCEB04A-DEC6-4353-A541-AF08D3F95DB3}" type="parTrans" cxnId="{D83C4F4F-FB76-4547-965F-B286C4C211AD}">
      <dgm:prSet/>
      <dgm:spPr/>
      <dgm:t>
        <a:bodyPr/>
        <a:lstStyle/>
        <a:p>
          <a:endParaRPr lang="es-MX"/>
        </a:p>
      </dgm:t>
    </dgm:pt>
    <dgm:pt modelId="{51459904-A995-4551-AD84-815AF492926E}" type="sibTrans" cxnId="{D83C4F4F-FB76-4547-965F-B286C4C211AD}">
      <dgm:prSet/>
      <dgm:spPr/>
      <dgm:t>
        <a:bodyPr/>
        <a:lstStyle/>
        <a:p>
          <a:endParaRPr lang="es-MX"/>
        </a:p>
      </dgm:t>
    </dgm:pt>
    <dgm:pt modelId="{442285D3-7E18-4D62-9B97-7371AAC6AE76}">
      <dgm:prSet phldrT="[Texto]" custT="1">
        <dgm:style>
          <a:lnRef idx="2">
            <a:schemeClr val="accent6"/>
          </a:lnRef>
          <a:fillRef idx="1">
            <a:schemeClr val="lt1"/>
          </a:fillRef>
          <a:effectRef idx="0">
            <a:schemeClr val="accent6"/>
          </a:effectRef>
          <a:fontRef idx="minor">
            <a:schemeClr val="dk1"/>
          </a:fontRef>
        </dgm:style>
      </dgm:prSet>
      <dgm:spPr/>
      <dgm:t>
        <a:bodyPr/>
        <a:lstStyle/>
        <a:p>
          <a:r>
            <a:rPr lang="es-EC" sz="1400" dirty="0" smtClean="0"/>
            <a:t>Categorización del IMC</a:t>
          </a:r>
          <a:endParaRPr lang="es-MX" sz="1400" dirty="0"/>
        </a:p>
      </dgm:t>
    </dgm:pt>
    <dgm:pt modelId="{519B1CC8-02A8-4979-8173-6E94379E254B}" type="parTrans" cxnId="{27898241-B96F-44D4-A0E3-697478753052}">
      <dgm:prSet/>
      <dgm:spPr/>
      <dgm:t>
        <a:bodyPr/>
        <a:lstStyle/>
        <a:p>
          <a:endParaRPr lang="es-MX"/>
        </a:p>
      </dgm:t>
    </dgm:pt>
    <dgm:pt modelId="{2B58AAAF-2485-4307-A927-70F597D5C35E}" type="sibTrans" cxnId="{27898241-B96F-44D4-A0E3-697478753052}">
      <dgm:prSet/>
      <dgm:spPr/>
      <dgm:t>
        <a:bodyPr/>
        <a:lstStyle/>
        <a:p>
          <a:endParaRPr lang="es-MX"/>
        </a:p>
      </dgm:t>
    </dgm:pt>
    <dgm:pt modelId="{92E0FF05-548B-4FB5-949C-8678D33F425F}">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400" dirty="0" smtClean="0"/>
            <a:t>Niveles de Glucosa</a:t>
          </a:r>
          <a:endParaRPr lang="es-MX" sz="1400" dirty="0"/>
        </a:p>
      </dgm:t>
    </dgm:pt>
    <dgm:pt modelId="{B6DEBFAB-9247-44E5-8184-CCB3B9DC0B88}" type="parTrans" cxnId="{669BBEF4-7081-4B47-BE15-F49B22947094}">
      <dgm:prSet/>
      <dgm:spPr/>
      <dgm:t>
        <a:bodyPr/>
        <a:lstStyle/>
        <a:p>
          <a:endParaRPr lang="es-MX"/>
        </a:p>
      </dgm:t>
    </dgm:pt>
    <dgm:pt modelId="{67BEC795-8E5C-46DF-B674-52BBF6424019}" type="sibTrans" cxnId="{669BBEF4-7081-4B47-BE15-F49B22947094}">
      <dgm:prSet/>
      <dgm:spPr/>
      <dgm:t>
        <a:bodyPr/>
        <a:lstStyle/>
        <a:p>
          <a:endParaRPr lang="es-MX"/>
        </a:p>
      </dgm:t>
    </dgm:pt>
    <dgm:pt modelId="{805D71B4-C076-4CDB-8F1C-DFD901BE7A37}">
      <dgm:prSet phldrT="[Texto]" custT="1">
        <dgm:style>
          <a:lnRef idx="2">
            <a:schemeClr val="accent6"/>
          </a:lnRef>
          <a:fillRef idx="1">
            <a:schemeClr val="lt1"/>
          </a:fillRef>
          <a:effectRef idx="0">
            <a:schemeClr val="accent6"/>
          </a:effectRef>
          <a:fontRef idx="minor">
            <a:schemeClr val="dk1"/>
          </a:fontRef>
        </dgm:style>
      </dgm:prSet>
      <dgm:spPr/>
      <dgm:t>
        <a:bodyPr/>
        <a:lstStyle/>
        <a:p>
          <a:r>
            <a:rPr lang="es-EC" sz="1800" dirty="0" smtClean="0"/>
            <a:t>Edad</a:t>
          </a:r>
          <a:endParaRPr lang="es-MX" sz="1800" dirty="0"/>
        </a:p>
      </dgm:t>
    </dgm:pt>
    <dgm:pt modelId="{EFD1F8CD-5680-45D5-ADD3-D3979AF03E25}" type="parTrans" cxnId="{A87A355A-4793-4081-97EA-97824DB7DCC9}">
      <dgm:prSet/>
      <dgm:spPr/>
      <dgm:t>
        <a:bodyPr/>
        <a:lstStyle/>
        <a:p>
          <a:endParaRPr lang="es-MX"/>
        </a:p>
      </dgm:t>
    </dgm:pt>
    <dgm:pt modelId="{78F8F3C9-4AAA-4BF5-958B-A01202334CDF}" type="sibTrans" cxnId="{A87A355A-4793-4081-97EA-97824DB7DCC9}">
      <dgm:prSet/>
      <dgm:spPr/>
      <dgm:t>
        <a:bodyPr/>
        <a:lstStyle/>
        <a:p>
          <a:endParaRPr lang="es-MX"/>
        </a:p>
      </dgm:t>
    </dgm:pt>
    <dgm:pt modelId="{26788D4F-5E50-4F7E-B57E-DA422814DD26}" type="pres">
      <dgm:prSet presAssocID="{6F33A38E-C94F-4523-8D0F-98E43F7E3A00}" presName="composite" presStyleCnt="0">
        <dgm:presLayoutVars>
          <dgm:chMax val="1"/>
          <dgm:dir/>
          <dgm:resizeHandles val="exact"/>
        </dgm:presLayoutVars>
      </dgm:prSet>
      <dgm:spPr/>
      <dgm:t>
        <a:bodyPr/>
        <a:lstStyle/>
        <a:p>
          <a:endParaRPr lang="es-ES"/>
        </a:p>
      </dgm:t>
    </dgm:pt>
    <dgm:pt modelId="{BFD22AB9-EE5F-40E6-95F8-A3AEF329A99F}" type="pres">
      <dgm:prSet presAssocID="{6F33A38E-C94F-4523-8D0F-98E43F7E3A00}" presName="radial" presStyleCnt="0">
        <dgm:presLayoutVars>
          <dgm:animLvl val="ctr"/>
        </dgm:presLayoutVars>
      </dgm:prSet>
      <dgm:spPr/>
    </dgm:pt>
    <dgm:pt modelId="{226B0AB5-5411-47C7-A487-0576BDEDC5A6}" type="pres">
      <dgm:prSet presAssocID="{A6CBBB8E-DB9F-4EE3-9F81-2C077CACF017}" presName="centerShape" presStyleLbl="vennNode1" presStyleIdx="0" presStyleCnt="6"/>
      <dgm:spPr/>
      <dgm:t>
        <a:bodyPr/>
        <a:lstStyle/>
        <a:p>
          <a:endParaRPr lang="es-ES"/>
        </a:p>
      </dgm:t>
    </dgm:pt>
    <dgm:pt modelId="{83EFBA6E-546F-4335-8864-B5CBF1A60311}" type="pres">
      <dgm:prSet presAssocID="{92E0FF05-548B-4FB5-949C-8678D33F425F}" presName="node" presStyleLbl="vennNode1" presStyleIdx="1" presStyleCnt="6" custScaleX="125222">
        <dgm:presLayoutVars>
          <dgm:bulletEnabled val="1"/>
        </dgm:presLayoutVars>
      </dgm:prSet>
      <dgm:spPr/>
      <dgm:t>
        <a:bodyPr/>
        <a:lstStyle/>
        <a:p>
          <a:endParaRPr lang="es-ES"/>
        </a:p>
      </dgm:t>
    </dgm:pt>
    <dgm:pt modelId="{F7E5D1BD-F797-40BD-975C-24B104316D27}" type="pres">
      <dgm:prSet presAssocID="{5F7AF36E-DA18-4ACA-AE12-07D511738F18}" presName="node" presStyleLbl="vennNode1" presStyleIdx="2" presStyleCnt="6" custScaleX="137349">
        <dgm:presLayoutVars>
          <dgm:bulletEnabled val="1"/>
        </dgm:presLayoutVars>
      </dgm:prSet>
      <dgm:spPr/>
      <dgm:t>
        <a:bodyPr/>
        <a:lstStyle/>
        <a:p>
          <a:endParaRPr lang="es-ES"/>
        </a:p>
      </dgm:t>
    </dgm:pt>
    <dgm:pt modelId="{93E273BB-2B7F-4AA3-9393-BD7D83FFF21B}" type="pres">
      <dgm:prSet presAssocID="{7BDC1DA9-851F-4EBE-A234-7623268B73AE}" presName="node" presStyleLbl="vennNode1" presStyleIdx="3" presStyleCnt="6" custScaleX="129259">
        <dgm:presLayoutVars>
          <dgm:bulletEnabled val="1"/>
        </dgm:presLayoutVars>
      </dgm:prSet>
      <dgm:spPr/>
      <dgm:t>
        <a:bodyPr/>
        <a:lstStyle/>
        <a:p>
          <a:endParaRPr lang="es-ES"/>
        </a:p>
      </dgm:t>
    </dgm:pt>
    <dgm:pt modelId="{C518B20E-7B96-4C57-AAD2-4BECC67BCD9E}" type="pres">
      <dgm:prSet presAssocID="{442285D3-7E18-4D62-9B97-7371AAC6AE76}" presName="node" presStyleLbl="vennNode1" presStyleIdx="4" presStyleCnt="6" custScaleX="130201">
        <dgm:presLayoutVars>
          <dgm:bulletEnabled val="1"/>
        </dgm:presLayoutVars>
      </dgm:prSet>
      <dgm:spPr/>
      <dgm:t>
        <a:bodyPr/>
        <a:lstStyle/>
        <a:p>
          <a:endParaRPr lang="es-ES"/>
        </a:p>
      </dgm:t>
    </dgm:pt>
    <dgm:pt modelId="{DA09E616-8BA6-4EA4-80E8-050B3A1AC5DD}" type="pres">
      <dgm:prSet presAssocID="{805D71B4-C076-4CDB-8F1C-DFD901BE7A37}" presName="node" presStyleLbl="vennNode1" presStyleIdx="5" presStyleCnt="6" custScaleX="126855">
        <dgm:presLayoutVars>
          <dgm:bulletEnabled val="1"/>
        </dgm:presLayoutVars>
      </dgm:prSet>
      <dgm:spPr/>
      <dgm:t>
        <a:bodyPr/>
        <a:lstStyle/>
        <a:p>
          <a:endParaRPr lang="es-ES"/>
        </a:p>
      </dgm:t>
    </dgm:pt>
  </dgm:ptLst>
  <dgm:cxnLst>
    <dgm:cxn modelId="{47B652B0-3EE0-4E0E-A69B-A6D2A7B5B720}" type="presOf" srcId="{442285D3-7E18-4D62-9B97-7371AAC6AE76}" destId="{C518B20E-7B96-4C57-AAD2-4BECC67BCD9E}" srcOrd="0" destOrd="0" presId="urn:microsoft.com/office/officeart/2005/8/layout/radial3"/>
    <dgm:cxn modelId="{C1A061A0-734D-4947-9FD1-7EE78713D94E}" srcId="{6F33A38E-C94F-4523-8D0F-98E43F7E3A00}" destId="{A6CBBB8E-DB9F-4EE3-9F81-2C077CACF017}" srcOrd="0" destOrd="0" parTransId="{3E3408C2-BB5A-444A-B3BA-C9CABBC1456D}" sibTransId="{394EE98E-0A4B-4B6A-A32A-74E595E87939}"/>
    <dgm:cxn modelId="{E32153B7-D6D6-467C-B50D-A82C211CC905}" type="presOf" srcId="{6F33A38E-C94F-4523-8D0F-98E43F7E3A00}" destId="{26788D4F-5E50-4F7E-B57E-DA422814DD26}" srcOrd="0" destOrd="0" presId="urn:microsoft.com/office/officeart/2005/8/layout/radial3"/>
    <dgm:cxn modelId="{669BBEF4-7081-4B47-BE15-F49B22947094}" srcId="{A6CBBB8E-DB9F-4EE3-9F81-2C077CACF017}" destId="{92E0FF05-548B-4FB5-949C-8678D33F425F}" srcOrd="0" destOrd="0" parTransId="{B6DEBFAB-9247-44E5-8184-CCB3B9DC0B88}" sibTransId="{67BEC795-8E5C-46DF-B674-52BBF6424019}"/>
    <dgm:cxn modelId="{62FF4967-1E09-4460-B00C-92F6E0ECDBBA}" srcId="{A6CBBB8E-DB9F-4EE3-9F81-2C077CACF017}" destId="{5F7AF36E-DA18-4ACA-AE12-07D511738F18}" srcOrd="1" destOrd="0" parTransId="{18200287-692F-4113-9A9E-8C1FEB3E15F5}" sibTransId="{F109E785-033C-495E-947A-C0122AB3FFA9}"/>
    <dgm:cxn modelId="{FB8CFD7F-9AB9-4D9C-9ABC-CAA672429CBB}" type="presOf" srcId="{92E0FF05-548B-4FB5-949C-8678D33F425F}" destId="{83EFBA6E-546F-4335-8864-B5CBF1A60311}" srcOrd="0" destOrd="0" presId="urn:microsoft.com/office/officeart/2005/8/layout/radial3"/>
    <dgm:cxn modelId="{D83C4F4F-FB76-4547-965F-B286C4C211AD}" srcId="{A6CBBB8E-DB9F-4EE3-9F81-2C077CACF017}" destId="{7BDC1DA9-851F-4EBE-A234-7623268B73AE}" srcOrd="2" destOrd="0" parTransId="{7FCEB04A-DEC6-4353-A541-AF08D3F95DB3}" sibTransId="{51459904-A995-4551-AD84-815AF492926E}"/>
    <dgm:cxn modelId="{AF409661-415C-4C88-A443-825AE6DED934}" type="presOf" srcId="{805D71B4-C076-4CDB-8F1C-DFD901BE7A37}" destId="{DA09E616-8BA6-4EA4-80E8-050B3A1AC5DD}" srcOrd="0" destOrd="0" presId="urn:microsoft.com/office/officeart/2005/8/layout/radial3"/>
    <dgm:cxn modelId="{A87A355A-4793-4081-97EA-97824DB7DCC9}" srcId="{A6CBBB8E-DB9F-4EE3-9F81-2C077CACF017}" destId="{805D71B4-C076-4CDB-8F1C-DFD901BE7A37}" srcOrd="4" destOrd="0" parTransId="{EFD1F8CD-5680-45D5-ADD3-D3979AF03E25}" sibTransId="{78F8F3C9-4AAA-4BF5-958B-A01202334CDF}"/>
    <dgm:cxn modelId="{94447AC6-3151-4A40-B685-A13ED2DFF069}" type="presOf" srcId="{5F7AF36E-DA18-4ACA-AE12-07D511738F18}" destId="{F7E5D1BD-F797-40BD-975C-24B104316D27}" srcOrd="0" destOrd="0" presId="urn:microsoft.com/office/officeart/2005/8/layout/radial3"/>
    <dgm:cxn modelId="{17CF38E8-1797-4425-A54D-31E524A25579}" type="presOf" srcId="{7BDC1DA9-851F-4EBE-A234-7623268B73AE}" destId="{93E273BB-2B7F-4AA3-9393-BD7D83FFF21B}" srcOrd="0" destOrd="0" presId="urn:microsoft.com/office/officeart/2005/8/layout/radial3"/>
    <dgm:cxn modelId="{DD6BA317-4E11-4333-B7F7-EBBA33F48E46}" type="presOf" srcId="{A6CBBB8E-DB9F-4EE3-9F81-2C077CACF017}" destId="{226B0AB5-5411-47C7-A487-0576BDEDC5A6}" srcOrd="0" destOrd="0" presId="urn:microsoft.com/office/officeart/2005/8/layout/radial3"/>
    <dgm:cxn modelId="{27898241-B96F-44D4-A0E3-697478753052}" srcId="{A6CBBB8E-DB9F-4EE3-9F81-2C077CACF017}" destId="{442285D3-7E18-4D62-9B97-7371AAC6AE76}" srcOrd="3" destOrd="0" parTransId="{519B1CC8-02A8-4979-8173-6E94379E254B}" sibTransId="{2B58AAAF-2485-4307-A927-70F597D5C35E}"/>
    <dgm:cxn modelId="{9C0FF920-6F9C-4A97-ADD3-F01D3A4CA25C}" type="presParOf" srcId="{26788D4F-5E50-4F7E-B57E-DA422814DD26}" destId="{BFD22AB9-EE5F-40E6-95F8-A3AEF329A99F}" srcOrd="0" destOrd="0" presId="urn:microsoft.com/office/officeart/2005/8/layout/radial3"/>
    <dgm:cxn modelId="{8C7EF87E-5CE8-4A26-9DF1-239CF014583D}" type="presParOf" srcId="{BFD22AB9-EE5F-40E6-95F8-A3AEF329A99F}" destId="{226B0AB5-5411-47C7-A487-0576BDEDC5A6}" srcOrd="0" destOrd="0" presId="urn:microsoft.com/office/officeart/2005/8/layout/radial3"/>
    <dgm:cxn modelId="{6125641D-830F-42BD-ACED-BA46DD50EB9A}" type="presParOf" srcId="{BFD22AB9-EE5F-40E6-95F8-A3AEF329A99F}" destId="{83EFBA6E-546F-4335-8864-B5CBF1A60311}" srcOrd="1" destOrd="0" presId="urn:microsoft.com/office/officeart/2005/8/layout/radial3"/>
    <dgm:cxn modelId="{E2EEB34E-9E6E-4FA9-A3C3-C50335BCD57F}" type="presParOf" srcId="{BFD22AB9-EE5F-40E6-95F8-A3AEF329A99F}" destId="{F7E5D1BD-F797-40BD-975C-24B104316D27}" srcOrd="2" destOrd="0" presId="urn:microsoft.com/office/officeart/2005/8/layout/radial3"/>
    <dgm:cxn modelId="{CE86BF00-7E5B-40FA-A04B-8CBA6A0B56E0}" type="presParOf" srcId="{BFD22AB9-EE5F-40E6-95F8-A3AEF329A99F}" destId="{93E273BB-2B7F-4AA3-9393-BD7D83FFF21B}" srcOrd="3" destOrd="0" presId="urn:microsoft.com/office/officeart/2005/8/layout/radial3"/>
    <dgm:cxn modelId="{65E6415A-BC9A-4F55-B207-9E6DDD1B8BE4}" type="presParOf" srcId="{BFD22AB9-EE5F-40E6-95F8-A3AEF329A99F}" destId="{C518B20E-7B96-4C57-AAD2-4BECC67BCD9E}" srcOrd="4" destOrd="0" presId="urn:microsoft.com/office/officeart/2005/8/layout/radial3"/>
    <dgm:cxn modelId="{77C3199F-BE72-47D2-9FF5-7413A976E06E}" type="presParOf" srcId="{BFD22AB9-EE5F-40E6-95F8-A3AEF329A99F}" destId="{DA09E616-8BA6-4EA4-80E8-050B3A1AC5DD}" srcOrd="5"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A6D71C22-0552-4E4B-812B-061957D2D2A3}" srcId="{7E7D50B1-2B54-4314-898C-94C867F9651D}" destId="{26001AC1-197A-4D81-8E0D-FD84B27911BF}" srcOrd="0" destOrd="0" parTransId="{37BDA935-95D0-421D-BBE6-C120352D8137}" sibTransId="{FBA7F4CD-2F47-45C5-9086-93D39A51078C}"/>
    <dgm:cxn modelId="{4702FC1C-9A48-479F-A4DD-34034E4C5577}" type="presOf" srcId="{38C8A8CA-8A47-428E-A2C9-28479566D92C}" destId="{77E15F92-2AB5-4FE8-B9A4-7257E974EF32}" srcOrd="0" destOrd="0" presId="urn:microsoft.com/office/officeart/2005/8/layout/hChevron3"/>
    <dgm:cxn modelId="{16765DAD-B3BB-4716-A926-B8586B28C4F9}" srcId="{7E7D50B1-2B54-4314-898C-94C867F9651D}" destId="{E8489E84-B6F0-4B9B-9755-AAA8D49C554E}" srcOrd="1" destOrd="0" parTransId="{798686E2-43D8-4BD5-A6B9-3D578D31A976}" sibTransId="{A3CB3107-5CA2-471F-BEEF-D45EB670115F}"/>
    <dgm:cxn modelId="{9EFFD9BF-262D-4891-8E93-DDA411A4E2B6}" type="presOf" srcId="{E8489E84-B6F0-4B9B-9755-AAA8D49C554E}" destId="{923E483B-632C-45E0-AB7F-68B5EB7F65A2}"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EC6C2E77-4F6D-457A-8BD0-345FAFA2FF57}" type="presOf" srcId="{896E9CEF-112C-48C5-9959-9E56F37292C3}" destId="{962515C1-2699-423A-8C9F-F8D42D367F2D}"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1EF00C17-C50C-4739-A3DE-E605C16D9328}" type="presOf" srcId="{C7C0160E-277C-408A-9D86-88CB6A5BEA72}" destId="{222E69EE-06E7-484C-BD75-B74C84918A26}" srcOrd="0" destOrd="0" presId="urn:microsoft.com/office/officeart/2005/8/layout/hChevron3"/>
    <dgm:cxn modelId="{E2B528E3-A23E-4C6F-A466-F59D7232E137}" type="presOf" srcId="{4A5138A5-19C2-48C8-8955-846FFF943254}" destId="{9C6249FF-4C2F-4C67-B879-1708CB8334DE}" srcOrd="0" destOrd="0" presId="urn:microsoft.com/office/officeart/2005/8/layout/hChevron3"/>
    <dgm:cxn modelId="{060F4A62-A8E4-4213-957C-A42EFBBF6CFD}" type="presOf" srcId="{26001AC1-197A-4D81-8E0D-FD84B27911BF}" destId="{A61510A3-D2A8-4782-BDB4-A0C14AA0DCA4}" srcOrd="0" destOrd="0" presId="urn:microsoft.com/office/officeart/2005/8/layout/hChevron3"/>
    <dgm:cxn modelId="{15C3CD1C-4AF8-4BD2-A0E2-71A1256391A9}" type="presOf" srcId="{7E7D50B1-2B54-4314-898C-94C867F9651D}" destId="{E93F0317-2629-4C6F-A568-02D382EFA8CC}" srcOrd="0" destOrd="0" presId="urn:microsoft.com/office/officeart/2005/8/layout/hChevron3"/>
    <dgm:cxn modelId="{B8E52E58-139C-48C6-8A18-B78D1BBB5962}" type="presOf" srcId="{3EC5A910-789C-4D44-B2D1-1B6BF62AC4F1}" destId="{2F1598D6-D828-4A49-B76F-56CFA5236122}" srcOrd="0" destOrd="0" presId="urn:microsoft.com/office/officeart/2005/8/layout/hChevron3"/>
    <dgm:cxn modelId="{6199FFE1-D3B3-41CD-B304-049CFAEBA0CE}" type="presParOf" srcId="{E93F0317-2629-4C6F-A568-02D382EFA8CC}" destId="{A61510A3-D2A8-4782-BDB4-A0C14AA0DCA4}" srcOrd="0" destOrd="0" presId="urn:microsoft.com/office/officeart/2005/8/layout/hChevron3"/>
    <dgm:cxn modelId="{E1FC1C86-2164-4EE2-9CE6-34BA96F5A214}" type="presParOf" srcId="{E93F0317-2629-4C6F-A568-02D382EFA8CC}" destId="{03520E85-D04F-444C-BE50-5664A219D335}" srcOrd="1" destOrd="0" presId="urn:microsoft.com/office/officeart/2005/8/layout/hChevron3"/>
    <dgm:cxn modelId="{BA9162F6-C54A-496B-8211-88C22B274F9F}" type="presParOf" srcId="{E93F0317-2629-4C6F-A568-02D382EFA8CC}" destId="{923E483B-632C-45E0-AB7F-68B5EB7F65A2}" srcOrd="2" destOrd="0" presId="urn:microsoft.com/office/officeart/2005/8/layout/hChevron3"/>
    <dgm:cxn modelId="{F368DFB7-49AA-423A-9F13-6D25174A5CCD}" type="presParOf" srcId="{E93F0317-2629-4C6F-A568-02D382EFA8CC}" destId="{05DEA5DB-2A64-471B-966B-7A0816C21A14}" srcOrd="3" destOrd="0" presId="urn:microsoft.com/office/officeart/2005/8/layout/hChevron3"/>
    <dgm:cxn modelId="{96D384AC-8BED-409A-A8DD-83F9ABD8DAD0}" type="presParOf" srcId="{E93F0317-2629-4C6F-A568-02D382EFA8CC}" destId="{9C6249FF-4C2F-4C67-B879-1708CB8334DE}" srcOrd="4" destOrd="0" presId="urn:microsoft.com/office/officeart/2005/8/layout/hChevron3"/>
    <dgm:cxn modelId="{8119BF04-158F-4F39-B1CB-2658876DC9C7}" type="presParOf" srcId="{E93F0317-2629-4C6F-A568-02D382EFA8CC}" destId="{310761F0-4D58-4147-9627-5D6E05E35B2F}" srcOrd="5" destOrd="0" presId="urn:microsoft.com/office/officeart/2005/8/layout/hChevron3"/>
    <dgm:cxn modelId="{1F24E7B1-1FFB-4D5F-9B78-69324BC802B1}" type="presParOf" srcId="{E93F0317-2629-4C6F-A568-02D382EFA8CC}" destId="{962515C1-2699-423A-8C9F-F8D42D367F2D}" srcOrd="6" destOrd="0" presId="urn:microsoft.com/office/officeart/2005/8/layout/hChevron3"/>
    <dgm:cxn modelId="{4BB63025-C927-462B-A145-921B7EF3756C}" type="presParOf" srcId="{E93F0317-2629-4C6F-A568-02D382EFA8CC}" destId="{015EA4FE-1EAA-41BF-8D1E-2C7772CEC26A}" srcOrd="7" destOrd="0" presId="urn:microsoft.com/office/officeart/2005/8/layout/hChevron3"/>
    <dgm:cxn modelId="{96C13BF5-51E3-42D2-824B-0AC58E440450}" type="presParOf" srcId="{E93F0317-2629-4C6F-A568-02D382EFA8CC}" destId="{2F1598D6-D828-4A49-B76F-56CFA5236122}" srcOrd="8" destOrd="0" presId="urn:microsoft.com/office/officeart/2005/8/layout/hChevron3"/>
    <dgm:cxn modelId="{447368F3-2F0B-49AF-AF1F-D3B61A8D2C77}" type="presParOf" srcId="{E93F0317-2629-4C6F-A568-02D382EFA8CC}" destId="{DAE8DA03-C9CB-41CC-BAB5-99C4B011DEBC}" srcOrd="9" destOrd="0" presId="urn:microsoft.com/office/officeart/2005/8/layout/hChevron3"/>
    <dgm:cxn modelId="{A46D8034-D669-4EB7-A3AE-771F98112096}" type="presParOf" srcId="{E93F0317-2629-4C6F-A568-02D382EFA8CC}" destId="{222E69EE-06E7-484C-BD75-B74C84918A26}" srcOrd="10" destOrd="0" presId="urn:microsoft.com/office/officeart/2005/8/layout/hChevron3"/>
    <dgm:cxn modelId="{E3D0DEFB-E429-4135-9021-0368BBB43F10}" type="presParOf" srcId="{E93F0317-2629-4C6F-A568-02D382EFA8CC}" destId="{D3F250F8-FF96-4A36-AA5E-6B041F7431C0}" srcOrd="11" destOrd="0" presId="urn:microsoft.com/office/officeart/2005/8/layout/hChevron3"/>
    <dgm:cxn modelId="{518ADA2E-D1FE-4D3F-94AB-0AAA15E0CD87}"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6F33A38E-C94F-4523-8D0F-98E43F7E3A00}" type="doc">
      <dgm:prSet loTypeId="urn:microsoft.com/office/officeart/2005/8/layout/radial3" loCatId="relationship" qsTypeId="urn:microsoft.com/office/officeart/2005/8/quickstyle/simple1" qsCatId="simple" csTypeId="urn:microsoft.com/office/officeart/2005/8/colors/colorful1" csCatId="colorful" phldr="1"/>
      <dgm:spPr/>
      <dgm:t>
        <a:bodyPr/>
        <a:lstStyle/>
        <a:p>
          <a:endParaRPr lang="es-MX"/>
        </a:p>
      </dgm:t>
    </dgm:pt>
    <dgm:pt modelId="{A6CBBB8E-DB9F-4EE3-9F81-2C077CACF017}">
      <dgm:prSet phldrT="[Texto]"/>
      <dgm:spPr/>
      <dgm:t>
        <a:bodyPr/>
        <a:lstStyle/>
        <a:p>
          <a:r>
            <a:rPr lang="es-EC" dirty="0" smtClean="0"/>
            <a:t>Retinografía</a:t>
          </a:r>
          <a:endParaRPr lang="es-MX" dirty="0"/>
        </a:p>
      </dgm:t>
    </dgm:pt>
    <dgm:pt modelId="{3E3408C2-BB5A-444A-B3BA-C9CABBC1456D}" type="parTrans" cxnId="{C1A061A0-734D-4947-9FD1-7EE78713D94E}">
      <dgm:prSet/>
      <dgm:spPr/>
      <dgm:t>
        <a:bodyPr/>
        <a:lstStyle/>
        <a:p>
          <a:endParaRPr lang="es-MX"/>
        </a:p>
      </dgm:t>
    </dgm:pt>
    <dgm:pt modelId="{394EE98E-0A4B-4B6A-A32A-74E595E87939}" type="sibTrans" cxnId="{C1A061A0-734D-4947-9FD1-7EE78713D94E}">
      <dgm:prSet/>
      <dgm:spPr/>
      <dgm:t>
        <a:bodyPr/>
        <a:lstStyle/>
        <a:p>
          <a:endParaRPr lang="es-MX"/>
        </a:p>
      </dgm:t>
    </dgm:pt>
    <dgm:pt modelId="{5F7AF36E-DA18-4ACA-AE12-07D511738F18}">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400" dirty="0" smtClean="0"/>
            <a:t>Calibre de Arteria</a:t>
          </a:r>
          <a:endParaRPr lang="es-MX" sz="1400" dirty="0"/>
        </a:p>
      </dgm:t>
    </dgm:pt>
    <dgm:pt modelId="{18200287-692F-4113-9A9E-8C1FEB3E15F5}" type="parTrans" cxnId="{62FF4967-1E09-4460-B00C-92F6E0ECDBBA}">
      <dgm:prSet/>
      <dgm:spPr/>
      <dgm:t>
        <a:bodyPr/>
        <a:lstStyle/>
        <a:p>
          <a:endParaRPr lang="es-MX"/>
        </a:p>
      </dgm:t>
    </dgm:pt>
    <dgm:pt modelId="{F109E785-033C-495E-947A-C0122AB3FFA9}" type="sibTrans" cxnId="{62FF4967-1E09-4460-B00C-92F6E0ECDBBA}">
      <dgm:prSet/>
      <dgm:spPr/>
      <dgm:t>
        <a:bodyPr/>
        <a:lstStyle/>
        <a:p>
          <a:endParaRPr lang="es-MX"/>
        </a:p>
      </dgm:t>
    </dgm:pt>
    <dgm:pt modelId="{92E0FF05-548B-4FB5-949C-8678D33F425F}">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400" dirty="0" smtClean="0"/>
            <a:t>Calibre de Vena</a:t>
          </a:r>
          <a:endParaRPr lang="es-MX" sz="1400" dirty="0"/>
        </a:p>
      </dgm:t>
    </dgm:pt>
    <dgm:pt modelId="{67BEC795-8E5C-46DF-B674-52BBF6424019}" type="sibTrans" cxnId="{669BBEF4-7081-4B47-BE15-F49B22947094}">
      <dgm:prSet/>
      <dgm:spPr/>
      <dgm:t>
        <a:bodyPr/>
        <a:lstStyle/>
        <a:p>
          <a:endParaRPr lang="es-MX"/>
        </a:p>
      </dgm:t>
    </dgm:pt>
    <dgm:pt modelId="{B6DEBFAB-9247-44E5-8184-CCB3B9DC0B88}" type="parTrans" cxnId="{669BBEF4-7081-4B47-BE15-F49B22947094}">
      <dgm:prSet/>
      <dgm:spPr/>
      <dgm:t>
        <a:bodyPr/>
        <a:lstStyle/>
        <a:p>
          <a:endParaRPr lang="es-MX"/>
        </a:p>
      </dgm:t>
    </dgm:pt>
    <dgm:pt modelId="{26788D4F-5E50-4F7E-B57E-DA422814DD26}" type="pres">
      <dgm:prSet presAssocID="{6F33A38E-C94F-4523-8D0F-98E43F7E3A00}" presName="composite" presStyleCnt="0">
        <dgm:presLayoutVars>
          <dgm:chMax val="1"/>
          <dgm:dir/>
          <dgm:resizeHandles val="exact"/>
        </dgm:presLayoutVars>
      </dgm:prSet>
      <dgm:spPr/>
      <dgm:t>
        <a:bodyPr/>
        <a:lstStyle/>
        <a:p>
          <a:endParaRPr lang="es-ES"/>
        </a:p>
      </dgm:t>
    </dgm:pt>
    <dgm:pt modelId="{BFD22AB9-EE5F-40E6-95F8-A3AEF329A99F}" type="pres">
      <dgm:prSet presAssocID="{6F33A38E-C94F-4523-8D0F-98E43F7E3A00}" presName="radial" presStyleCnt="0">
        <dgm:presLayoutVars>
          <dgm:animLvl val="ctr"/>
        </dgm:presLayoutVars>
      </dgm:prSet>
      <dgm:spPr/>
    </dgm:pt>
    <dgm:pt modelId="{226B0AB5-5411-47C7-A487-0576BDEDC5A6}" type="pres">
      <dgm:prSet presAssocID="{A6CBBB8E-DB9F-4EE3-9F81-2C077CACF017}" presName="centerShape" presStyleLbl="vennNode1" presStyleIdx="0" presStyleCnt="3"/>
      <dgm:spPr/>
      <dgm:t>
        <a:bodyPr/>
        <a:lstStyle/>
        <a:p>
          <a:endParaRPr lang="es-ES"/>
        </a:p>
      </dgm:t>
    </dgm:pt>
    <dgm:pt modelId="{83EFBA6E-546F-4335-8864-B5CBF1A60311}" type="pres">
      <dgm:prSet presAssocID="{92E0FF05-548B-4FB5-949C-8678D33F425F}" presName="node" presStyleLbl="vennNode1" presStyleIdx="1" presStyleCnt="3" custScaleX="125222" custRadScaleRad="83773" custRadScaleInc="21904">
        <dgm:presLayoutVars>
          <dgm:bulletEnabled val="1"/>
        </dgm:presLayoutVars>
      </dgm:prSet>
      <dgm:spPr/>
      <dgm:t>
        <a:bodyPr/>
        <a:lstStyle/>
        <a:p>
          <a:endParaRPr lang="es-ES"/>
        </a:p>
      </dgm:t>
    </dgm:pt>
    <dgm:pt modelId="{F7E5D1BD-F797-40BD-975C-24B104316D27}" type="pres">
      <dgm:prSet presAssocID="{5F7AF36E-DA18-4ACA-AE12-07D511738F18}" presName="node" presStyleLbl="vennNode1" presStyleIdx="2" presStyleCnt="3" custScaleX="137349" custRadScaleRad="96994" custRadScaleInc="71535">
        <dgm:presLayoutVars>
          <dgm:bulletEnabled val="1"/>
        </dgm:presLayoutVars>
      </dgm:prSet>
      <dgm:spPr/>
      <dgm:t>
        <a:bodyPr/>
        <a:lstStyle/>
        <a:p>
          <a:endParaRPr lang="es-ES"/>
        </a:p>
      </dgm:t>
    </dgm:pt>
  </dgm:ptLst>
  <dgm:cxnLst>
    <dgm:cxn modelId="{1D31EBBB-B681-4D9D-BD02-72704A644FDE}" type="presOf" srcId="{6F33A38E-C94F-4523-8D0F-98E43F7E3A00}" destId="{26788D4F-5E50-4F7E-B57E-DA422814DD26}" srcOrd="0" destOrd="0" presId="urn:microsoft.com/office/officeart/2005/8/layout/radial3"/>
    <dgm:cxn modelId="{E2E54A4E-AA25-48A2-8AD4-8337D8226421}" type="presOf" srcId="{5F7AF36E-DA18-4ACA-AE12-07D511738F18}" destId="{F7E5D1BD-F797-40BD-975C-24B104316D27}" srcOrd="0" destOrd="0" presId="urn:microsoft.com/office/officeart/2005/8/layout/radial3"/>
    <dgm:cxn modelId="{669BBEF4-7081-4B47-BE15-F49B22947094}" srcId="{A6CBBB8E-DB9F-4EE3-9F81-2C077CACF017}" destId="{92E0FF05-548B-4FB5-949C-8678D33F425F}" srcOrd="0" destOrd="0" parTransId="{B6DEBFAB-9247-44E5-8184-CCB3B9DC0B88}" sibTransId="{67BEC795-8E5C-46DF-B674-52BBF6424019}"/>
    <dgm:cxn modelId="{62FF4967-1E09-4460-B00C-92F6E0ECDBBA}" srcId="{A6CBBB8E-DB9F-4EE3-9F81-2C077CACF017}" destId="{5F7AF36E-DA18-4ACA-AE12-07D511738F18}" srcOrd="1" destOrd="0" parTransId="{18200287-692F-4113-9A9E-8C1FEB3E15F5}" sibTransId="{F109E785-033C-495E-947A-C0122AB3FFA9}"/>
    <dgm:cxn modelId="{C375FC78-91FF-4848-BD63-0CC2678371B7}" type="presOf" srcId="{A6CBBB8E-DB9F-4EE3-9F81-2C077CACF017}" destId="{226B0AB5-5411-47C7-A487-0576BDEDC5A6}" srcOrd="0" destOrd="0" presId="urn:microsoft.com/office/officeart/2005/8/layout/radial3"/>
    <dgm:cxn modelId="{C1A061A0-734D-4947-9FD1-7EE78713D94E}" srcId="{6F33A38E-C94F-4523-8D0F-98E43F7E3A00}" destId="{A6CBBB8E-DB9F-4EE3-9F81-2C077CACF017}" srcOrd="0" destOrd="0" parTransId="{3E3408C2-BB5A-444A-B3BA-C9CABBC1456D}" sibTransId="{394EE98E-0A4B-4B6A-A32A-74E595E87939}"/>
    <dgm:cxn modelId="{D32E79D5-7E1D-4747-BF11-5DC0F4201419}" type="presOf" srcId="{92E0FF05-548B-4FB5-949C-8678D33F425F}" destId="{83EFBA6E-546F-4335-8864-B5CBF1A60311}" srcOrd="0" destOrd="0" presId="urn:microsoft.com/office/officeart/2005/8/layout/radial3"/>
    <dgm:cxn modelId="{EA7166B6-8457-4B50-9311-A4B44204696C}" type="presParOf" srcId="{26788D4F-5E50-4F7E-B57E-DA422814DD26}" destId="{BFD22AB9-EE5F-40E6-95F8-A3AEF329A99F}" srcOrd="0" destOrd="0" presId="urn:microsoft.com/office/officeart/2005/8/layout/radial3"/>
    <dgm:cxn modelId="{75D63214-BA36-41E9-AD05-8222A692DF2C}" type="presParOf" srcId="{BFD22AB9-EE5F-40E6-95F8-A3AEF329A99F}" destId="{226B0AB5-5411-47C7-A487-0576BDEDC5A6}" srcOrd="0" destOrd="0" presId="urn:microsoft.com/office/officeart/2005/8/layout/radial3"/>
    <dgm:cxn modelId="{3095D0C2-031C-4FFA-A89B-4C5D1E579E2F}" type="presParOf" srcId="{BFD22AB9-EE5F-40E6-95F8-A3AEF329A99F}" destId="{83EFBA6E-546F-4335-8864-B5CBF1A60311}" srcOrd="1" destOrd="0" presId="urn:microsoft.com/office/officeart/2005/8/layout/radial3"/>
    <dgm:cxn modelId="{30649764-C22A-409B-BA6D-47AFC220660E}" type="presParOf" srcId="{BFD22AB9-EE5F-40E6-95F8-A3AEF329A99F}" destId="{F7E5D1BD-F797-40BD-975C-24B104316D27}" srcOrd="2" destOrd="0" presId="urn:microsoft.com/office/officeart/2005/8/layout/radial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A6D71C22-0552-4E4B-812B-061957D2D2A3}" srcId="{7E7D50B1-2B54-4314-898C-94C867F9651D}" destId="{26001AC1-197A-4D81-8E0D-FD84B27911BF}" srcOrd="0" destOrd="0" parTransId="{37BDA935-95D0-421D-BBE6-C120352D8137}" sibTransId="{FBA7F4CD-2F47-45C5-9086-93D39A51078C}"/>
    <dgm:cxn modelId="{4702FC1C-9A48-479F-A4DD-34034E4C5577}" type="presOf" srcId="{38C8A8CA-8A47-428E-A2C9-28479566D92C}" destId="{77E15F92-2AB5-4FE8-B9A4-7257E974EF32}" srcOrd="0" destOrd="0" presId="urn:microsoft.com/office/officeart/2005/8/layout/hChevron3"/>
    <dgm:cxn modelId="{16765DAD-B3BB-4716-A926-B8586B28C4F9}" srcId="{7E7D50B1-2B54-4314-898C-94C867F9651D}" destId="{E8489E84-B6F0-4B9B-9755-AAA8D49C554E}" srcOrd="1" destOrd="0" parTransId="{798686E2-43D8-4BD5-A6B9-3D578D31A976}" sibTransId="{A3CB3107-5CA2-471F-BEEF-D45EB670115F}"/>
    <dgm:cxn modelId="{9EFFD9BF-262D-4891-8E93-DDA411A4E2B6}" type="presOf" srcId="{E8489E84-B6F0-4B9B-9755-AAA8D49C554E}" destId="{923E483B-632C-45E0-AB7F-68B5EB7F65A2}"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EC6C2E77-4F6D-457A-8BD0-345FAFA2FF57}" type="presOf" srcId="{896E9CEF-112C-48C5-9959-9E56F37292C3}" destId="{962515C1-2699-423A-8C9F-F8D42D367F2D}"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1EF00C17-C50C-4739-A3DE-E605C16D9328}" type="presOf" srcId="{C7C0160E-277C-408A-9D86-88CB6A5BEA72}" destId="{222E69EE-06E7-484C-BD75-B74C84918A26}" srcOrd="0" destOrd="0" presId="urn:microsoft.com/office/officeart/2005/8/layout/hChevron3"/>
    <dgm:cxn modelId="{E2B528E3-A23E-4C6F-A466-F59D7232E137}" type="presOf" srcId="{4A5138A5-19C2-48C8-8955-846FFF943254}" destId="{9C6249FF-4C2F-4C67-B879-1708CB8334DE}" srcOrd="0" destOrd="0" presId="urn:microsoft.com/office/officeart/2005/8/layout/hChevron3"/>
    <dgm:cxn modelId="{060F4A62-A8E4-4213-957C-A42EFBBF6CFD}" type="presOf" srcId="{26001AC1-197A-4D81-8E0D-FD84B27911BF}" destId="{A61510A3-D2A8-4782-BDB4-A0C14AA0DCA4}" srcOrd="0" destOrd="0" presId="urn:microsoft.com/office/officeart/2005/8/layout/hChevron3"/>
    <dgm:cxn modelId="{15C3CD1C-4AF8-4BD2-A0E2-71A1256391A9}" type="presOf" srcId="{7E7D50B1-2B54-4314-898C-94C867F9651D}" destId="{E93F0317-2629-4C6F-A568-02D382EFA8CC}" srcOrd="0" destOrd="0" presId="urn:microsoft.com/office/officeart/2005/8/layout/hChevron3"/>
    <dgm:cxn modelId="{B8E52E58-139C-48C6-8A18-B78D1BBB5962}" type="presOf" srcId="{3EC5A910-789C-4D44-B2D1-1B6BF62AC4F1}" destId="{2F1598D6-D828-4A49-B76F-56CFA5236122}" srcOrd="0" destOrd="0" presId="urn:microsoft.com/office/officeart/2005/8/layout/hChevron3"/>
    <dgm:cxn modelId="{6199FFE1-D3B3-41CD-B304-049CFAEBA0CE}" type="presParOf" srcId="{E93F0317-2629-4C6F-A568-02D382EFA8CC}" destId="{A61510A3-D2A8-4782-BDB4-A0C14AA0DCA4}" srcOrd="0" destOrd="0" presId="urn:microsoft.com/office/officeart/2005/8/layout/hChevron3"/>
    <dgm:cxn modelId="{E1FC1C86-2164-4EE2-9CE6-34BA96F5A214}" type="presParOf" srcId="{E93F0317-2629-4C6F-A568-02D382EFA8CC}" destId="{03520E85-D04F-444C-BE50-5664A219D335}" srcOrd="1" destOrd="0" presId="urn:microsoft.com/office/officeart/2005/8/layout/hChevron3"/>
    <dgm:cxn modelId="{BA9162F6-C54A-496B-8211-88C22B274F9F}" type="presParOf" srcId="{E93F0317-2629-4C6F-A568-02D382EFA8CC}" destId="{923E483B-632C-45E0-AB7F-68B5EB7F65A2}" srcOrd="2" destOrd="0" presId="urn:microsoft.com/office/officeart/2005/8/layout/hChevron3"/>
    <dgm:cxn modelId="{F368DFB7-49AA-423A-9F13-6D25174A5CCD}" type="presParOf" srcId="{E93F0317-2629-4C6F-A568-02D382EFA8CC}" destId="{05DEA5DB-2A64-471B-966B-7A0816C21A14}" srcOrd="3" destOrd="0" presId="urn:microsoft.com/office/officeart/2005/8/layout/hChevron3"/>
    <dgm:cxn modelId="{96D384AC-8BED-409A-A8DD-83F9ABD8DAD0}" type="presParOf" srcId="{E93F0317-2629-4C6F-A568-02D382EFA8CC}" destId="{9C6249FF-4C2F-4C67-B879-1708CB8334DE}" srcOrd="4" destOrd="0" presId="urn:microsoft.com/office/officeart/2005/8/layout/hChevron3"/>
    <dgm:cxn modelId="{8119BF04-158F-4F39-B1CB-2658876DC9C7}" type="presParOf" srcId="{E93F0317-2629-4C6F-A568-02D382EFA8CC}" destId="{310761F0-4D58-4147-9627-5D6E05E35B2F}" srcOrd="5" destOrd="0" presId="urn:microsoft.com/office/officeart/2005/8/layout/hChevron3"/>
    <dgm:cxn modelId="{1F24E7B1-1FFB-4D5F-9B78-69324BC802B1}" type="presParOf" srcId="{E93F0317-2629-4C6F-A568-02D382EFA8CC}" destId="{962515C1-2699-423A-8C9F-F8D42D367F2D}" srcOrd="6" destOrd="0" presId="urn:microsoft.com/office/officeart/2005/8/layout/hChevron3"/>
    <dgm:cxn modelId="{4BB63025-C927-462B-A145-921B7EF3756C}" type="presParOf" srcId="{E93F0317-2629-4C6F-A568-02D382EFA8CC}" destId="{015EA4FE-1EAA-41BF-8D1E-2C7772CEC26A}" srcOrd="7" destOrd="0" presId="urn:microsoft.com/office/officeart/2005/8/layout/hChevron3"/>
    <dgm:cxn modelId="{96C13BF5-51E3-42D2-824B-0AC58E440450}" type="presParOf" srcId="{E93F0317-2629-4C6F-A568-02D382EFA8CC}" destId="{2F1598D6-D828-4A49-B76F-56CFA5236122}" srcOrd="8" destOrd="0" presId="urn:microsoft.com/office/officeart/2005/8/layout/hChevron3"/>
    <dgm:cxn modelId="{447368F3-2F0B-49AF-AF1F-D3B61A8D2C77}" type="presParOf" srcId="{E93F0317-2629-4C6F-A568-02D382EFA8CC}" destId="{DAE8DA03-C9CB-41CC-BAB5-99C4B011DEBC}" srcOrd="9" destOrd="0" presId="urn:microsoft.com/office/officeart/2005/8/layout/hChevron3"/>
    <dgm:cxn modelId="{A46D8034-D669-4EB7-A3AE-771F98112096}" type="presParOf" srcId="{E93F0317-2629-4C6F-A568-02D382EFA8CC}" destId="{222E69EE-06E7-484C-BD75-B74C84918A26}" srcOrd="10" destOrd="0" presId="urn:microsoft.com/office/officeart/2005/8/layout/hChevron3"/>
    <dgm:cxn modelId="{E3D0DEFB-E429-4135-9021-0368BBB43F10}" type="presParOf" srcId="{E93F0317-2629-4C6F-A568-02D382EFA8CC}" destId="{D3F250F8-FF96-4A36-AA5E-6B041F7431C0}" srcOrd="11" destOrd="0" presId="urn:microsoft.com/office/officeart/2005/8/layout/hChevron3"/>
    <dgm:cxn modelId="{518ADA2E-D1FE-4D3F-94AB-0AAA15E0CD87}"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accent1">
            <a:lumMod val="40000"/>
            <a:lumOff val="6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8A64B00D-AC15-46E4-B37E-8BB49C12B36D}"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s-ES"/>
        </a:p>
      </dgm:t>
    </dgm:pt>
    <dgm:pt modelId="{30D87409-7203-42CA-B7A0-3B032DF29CD0}" type="pres">
      <dgm:prSet presAssocID="{8A64B00D-AC15-46E4-B37E-8BB49C12B36D}" presName="linear" presStyleCnt="0">
        <dgm:presLayoutVars>
          <dgm:dir/>
          <dgm:resizeHandles val="exact"/>
        </dgm:presLayoutVars>
      </dgm:prSet>
      <dgm:spPr/>
      <dgm:t>
        <a:bodyPr/>
        <a:lstStyle/>
        <a:p>
          <a:endParaRPr lang="es-ES"/>
        </a:p>
      </dgm:t>
    </dgm:pt>
  </dgm:ptLst>
  <dgm:cxnLst>
    <dgm:cxn modelId="{B8D6431E-C343-42D8-A489-6B001794A002}" type="presOf" srcId="{8A64B00D-AC15-46E4-B37E-8BB49C12B36D}" destId="{30D87409-7203-42CA-B7A0-3B032DF29CD0}" srcOrd="0"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accent1">
            <a:lumMod val="40000"/>
            <a:lumOff val="6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E289F0-8D79-4421-A033-7737D444E0DD}" type="doc">
      <dgm:prSet loTypeId="urn:microsoft.com/office/officeart/2008/layout/NameandTitleOrganizationalChart" loCatId="hierarchy" qsTypeId="urn:microsoft.com/office/officeart/2005/8/quickstyle/simple1" qsCatId="simple" csTypeId="urn:microsoft.com/office/officeart/2005/8/colors/accent2_1" csCatId="accent2" phldr="1"/>
      <dgm:spPr/>
      <dgm:t>
        <a:bodyPr/>
        <a:lstStyle/>
        <a:p>
          <a:endParaRPr lang="es-MX"/>
        </a:p>
      </dgm:t>
    </dgm:pt>
    <dgm:pt modelId="{121744A1-A352-482A-8B58-1230139BD8FE}">
      <dgm:prSet phldrT="[Texto]"/>
      <dgm:spPr>
        <a:solidFill>
          <a:schemeClr val="bg1"/>
        </a:solidFill>
      </dgm:spPr>
      <dgm:t>
        <a:bodyPr/>
        <a:lstStyle/>
        <a:p>
          <a:r>
            <a:rPr lang="es-EC" dirty="0" smtClean="0"/>
            <a:t>Retinopatía Diabética</a:t>
          </a:r>
          <a:endParaRPr lang="es-MX" dirty="0"/>
        </a:p>
      </dgm:t>
    </dgm:pt>
    <dgm:pt modelId="{92E7BBA2-E231-4975-BB14-EFD9AC2919E7}" type="parTrans" cxnId="{3294B429-E144-4B9A-AE1F-8DB712245460}">
      <dgm:prSet/>
      <dgm:spPr/>
      <dgm:t>
        <a:bodyPr/>
        <a:lstStyle/>
        <a:p>
          <a:endParaRPr lang="es-MX"/>
        </a:p>
      </dgm:t>
    </dgm:pt>
    <dgm:pt modelId="{F34ACAB9-FC81-4CEE-B4E9-5D99A732C6C5}" type="sibTrans" cxnId="{3294B429-E144-4B9A-AE1F-8DB712245460}">
      <dgm:prSet/>
      <dgm:spPr/>
      <dgm:t>
        <a:bodyPr/>
        <a:lstStyle/>
        <a:p>
          <a:r>
            <a:rPr lang="es-MX" dirty="0" smtClean="0"/>
            <a:t>Patología</a:t>
          </a:r>
          <a:endParaRPr lang="es-MX" dirty="0"/>
        </a:p>
      </dgm:t>
    </dgm:pt>
    <dgm:pt modelId="{74A76E14-7120-48CA-81D6-214AF35CE37D}">
      <dgm:prSet phldrT="[Texto]"/>
      <dgm:spPr>
        <a:solidFill>
          <a:schemeClr val="bg1"/>
        </a:solidFill>
      </dgm:spPr>
      <dgm:t>
        <a:bodyPr/>
        <a:lstStyle/>
        <a:p>
          <a:r>
            <a:rPr lang="es-EC" dirty="0" smtClean="0"/>
            <a:t>No Proliferativa (RDNP) </a:t>
          </a:r>
          <a:endParaRPr lang="es-MX" dirty="0"/>
        </a:p>
      </dgm:t>
    </dgm:pt>
    <dgm:pt modelId="{85999C94-89EC-4DDE-A35A-8C82A572575A}" type="parTrans" cxnId="{3AAFC818-DBF9-4EBE-8358-D18AF01EB418}">
      <dgm:prSet/>
      <dgm:spPr/>
      <dgm:t>
        <a:bodyPr/>
        <a:lstStyle/>
        <a:p>
          <a:endParaRPr lang="es-MX"/>
        </a:p>
      </dgm:t>
    </dgm:pt>
    <dgm:pt modelId="{94E52FB2-5F1B-43F6-A6CF-97727444EDE1}" type="sibTrans" cxnId="{3AAFC818-DBF9-4EBE-8358-D18AF01EB418}">
      <dgm:prSet/>
      <dgm:spPr/>
      <dgm:t>
        <a:bodyPr/>
        <a:lstStyle/>
        <a:p>
          <a:r>
            <a:rPr lang="es-MX" dirty="0" smtClean="0"/>
            <a:t>Etapa temprana</a:t>
          </a:r>
          <a:endParaRPr lang="es-MX" dirty="0"/>
        </a:p>
      </dgm:t>
    </dgm:pt>
    <dgm:pt modelId="{535C6237-C551-443B-B077-9D53E7A6CAD1}">
      <dgm:prSet phldrT="[Texto]"/>
      <dgm:spPr/>
      <dgm:t>
        <a:bodyPr/>
        <a:lstStyle/>
        <a:p>
          <a:r>
            <a:rPr lang="es-EC" dirty="0" smtClean="0"/>
            <a:t>Proliferativa (RDP) </a:t>
          </a:r>
          <a:endParaRPr lang="es-MX" dirty="0"/>
        </a:p>
      </dgm:t>
    </dgm:pt>
    <dgm:pt modelId="{5DCBCC27-320A-43D8-965D-664E4F2A3A89}" type="parTrans" cxnId="{9A600710-C0C9-4CD7-B1BF-34EEAA592642}">
      <dgm:prSet/>
      <dgm:spPr/>
      <dgm:t>
        <a:bodyPr/>
        <a:lstStyle/>
        <a:p>
          <a:endParaRPr lang="es-MX"/>
        </a:p>
      </dgm:t>
    </dgm:pt>
    <dgm:pt modelId="{7692CD74-E7E0-4226-8816-8E2D80DCA7CF}" type="sibTrans" cxnId="{9A600710-C0C9-4CD7-B1BF-34EEAA592642}">
      <dgm:prSet/>
      <dgm:spPr/>
      <dgm:t>
        <a:bodyPr/>
        <a:lstStyle/>
        <a:p>
          <a:r>
            <a:rPr lang="es-MX" dirty="0" smtClean="0"/>
            <a:t>Etapa  avanzada</a:t>
          </a:r>
          <a:endParaRPr lang="es-MX" dirty="0"/>
        </a:p>
      </dgm:t>
    </dgm:pt>
    <dgm:pt modelId="{C0550DB1-C1DB-4FE4-B67B-AD628F332DC4}">
      <dgm:prSet phldrT="[Texto]"/>
      <dgm:spPr/>
      <dgm:t>
        <a:bodyPr/>
        <a:lstStyle/>
        <a:p>
          <a:r>
            <a:rPr lang="es-EC" dirty="0" smtClean="0"/>
            <a:t>Perdida de la Visión </a:t>
          </a:r>
          <a:endParaRPr lang="es-MX" dirty="0"/>
        </a:p>
      </dgm:t>
    </dgm:pt>
    <dgm:pt modelId="{743CDB4A-A8EE-4D51-B9D2-716573564190}" type="parTrans" cxnId="{03AE457F-B455-451E-990A-28CEB5D8D432}">
      <dgm:prSet/>
      <dgm:spPr/>
      <dgm:t>
        <a:bodyPr/>
        <a:lstStyle/>
        <a:p>
          <a:endParaRPr lang="es-MX"/>
        </a:p>
      </dgm:t>
    </dgm:pt>
    <dgm:pt modelId="{4FF4A385-CEC7-4E8F-8B66-874456DA1F11}" type="sibTrans" cxnId="{03AE457F-B455-451E-990A-28CEB5D8D432}">
      <dgm:prSet/>
      <dgm:spPr/>
      <dgm:t>
        <a:bodyPr/>
        <a:lstStyle/>
        <a:p>
          <a:r>
            <a:rPr lang="es-MX" dirty="0" smtClean="0"/>
            <a:t>Crecimiento de nuevos vasos sanguíneos frágiles </a:t>
          </a:r>
          <a:endParaRPr lang="es-MX" dirty="0"/>
        </a:p>
      </dgm:t>
    </dgm:pt>
    <dgm:pt modelId="{775175D8-224C-454D-8F4F-AECABBD0C687}">
      <dgm:prSet phldrT="[Texto]"/>
      <dgm:spPr/>
      <dgm:t>
        <a:bodyPr/>
        <a:lstStyle/>
        <a:p>
          <a:r>
            <a:rPr lang="es-MX" dirty="0" smtClean="0"/>
            <a:t>Moderada</a:t>
          </a:r>
          <a:endParaRPr lang="es-MX" dirty="0"/>
        </a:p>
      </dgm:t>
    </dgm:pt>
    <dgm:pt modelId="{A6A2E289-8314-4ED0-AD6C-6FB8924AA1E9}" type="parTrans" cxnId="{FEA887DA-05FB-43AE-8A61-11B0321195FF}">
      <dgm:prSet/>
      <dgm:spPr/>
      <dgm:t>
        <a:bodyPr/>
        <a:lstStyle/>
        <a:p>
          <a:endParaRPr lang="es-ES"/>
        </a:p>
      </dgm:t>
    </dgm:pt>
    <dgm:pt modelId="{F63613F2-E7D9-4F71-9AA2-CBDBECE9D2C3}" type="sibTrans" cxnId="{FEA887DA-05FB-43AE-8A61-11B0321195FF}">
      <dgm:prSet/>
      <dgm:spPr/>
      <dgm:t>
        <a:bodyPr/>
        <a:lstStyle/>
        <a:p>
          <a:r>
            <a:rPr lang="es-ES" dirty="0" smtClean="0"/>
            <a:t>Obstrucción de vasos sanguíneos</a:t>
          </a:r>
          <a:endParaRPr lang="es-ES" dirty="0"/>
        </a:p>
      </dgm:t>
    </dgm:pt>
    <dgm:pt modelId="{B1EB806E-50AF-4310-8AB3-0504CAE8A01E}">
      <dgm:prSet phldrT="[Texto]"/>
      <dgm:spPr/>
      <dgm:t>
        <a:bodyPr/>
        <a:lstStyle/>
        <a:p>
          <a:r>
            <a:rPr lang="es-MX" dirty="0" smtClean="0"/>
            <a:t>Severa</a:t>
          </a:r>
          <a:endParaRPr lang="es-MX" dirty="0"/>
        </a:p>
      </dgm:t>
    </dgm:pt>
    <dgm:pt modelId="{F5BF9DFA-6A0A-4F59-A51F-3A9304816FB7}" type="parTrans" cxnId="{63BD056A-1E64-4470-8DBE-D70E4EBB3B90}">
      <dgm:prSet/>
      <dgm:spPr/>
      <dgm:t>
        <a:bodyPr/>
        <a:lstStyle/>
        <a:p>
          <a:endParaRPr lang="es-ES"/>
        </a:p>
      </dgm:t>
    </dgm:pt>
    <dgm:pt modelId="{BA3BA949-76A1-4BE5-A087-CFB1B80C4866}" type="sibTrans" cxnId="{63BD056A-1E64-4470-8DBE-D70E4EBB3B90}">
      <dgm:prSet/>
      <dgm:spPr/>
      <dgm:t>
        <a:bodyPr/>
        <a:lstStyle/>
        <a:p>
          <a:r>
            <a:rPr lang="es-ES" dirty="0" smtClean="0"/>
            <a:t>Bloqueo de vasos sanguíneos</a:t>
          </a:r>
          <a:endParaRPr lang="es-ES" dirty="0"/>
        </a:p>
      </dgm:t>
    </dgm:pt>
    <dgm:pt modelId="{8555C0D0-2170-44AE-B09F-12AB2E77BAF1}">
      <dgm:prSet phldrT="[Texto]"/>
      <dgm:spPr/>
      <dgm:t>
        <a:bodyPr/>
        <a:lstStyle/>
        <a:p>
          <a:r>
            <a:rPr lang="es-EC" dirty="0" smtClean="0"/>
            <a:t>Leve</a:t>
          </a:r>
          <a:endParaRPr lang="es-MX" dirty="0"/>
        </a:p>
      </dgm:t>
    </dgm:pt>
    <dgm:pt modelId="{C735759C-E754-42B5-9E1F-F0B21605AAC0}" type="sibTrans" cxnId="{E3CC8DC3-626E-4C25-8298-7009A94F81DE}">
      <dgm:prSet/>
      <dgm:spPr/>
      <dgm:t>
        <a:bodyPr/>
        <a:lstStyle/>
        <a:p>
          <a:r>
            <a:rPr lang="es-MX" dirty="0" smtClean="0"/>
            <a:t>Inflamación de vasos sanguíneos </a:t>
          </a:r>
          <a:endParaRPr lang="es-MX" dirty="0"/>
        </a:p>
      </dgm:t>
    </dgm:pt>
    <dgm:pt modelId="{92F87BB1-9752-4C72-98AD-444FCF975C46}" type="parTrans" cxnId="{E3CC8DC3-626E-4C25-8298-7009A94F81DE}">
      <dgm:prSet/>
      <dgm:spPr/>
      <dgm:t>
        <a:bodyPr/>
        <a:lstStyle/>
        <a:p>
          <a:endParaRPr lang="es-MX"/>
        </a:p>
      </dgm:t>
    </dgm:pt>
    <dgm:pt modelId="{D9E40C41-0BF6-407E-8914-A25662C91365}" type="pres">
      <dgm:prSet presAssocID="{CFE289F0-8D79-4421-A033-7737D444E0DD}" presName="hierChild1" presStyleCnt="0">
        <dgm:presLayoutVars>
          <dgm:orgChart val="1"/>
          <dgm:chPref val="1"/>
          <dgm:dir/>
          <dgm:animOne val="branch"/>
          <dgm:animLvl val="lvl"/>
          <dgm:resizeHandles/>
        </dgm:presLayoutVars>
      </dgm:prSet>
      <dgm:spPr/>
      <dgm:t>
        <a:bodyPr/>
        <a:lstStyle/>
        <a:p>
          <a:endParaRPr lang="es-ES"/>
        </a:p>
      </dgm:t>
    </dgm:pt>
    <dgm:pt modelId="{309FC324-B86A-41EF-A00A-4111F2B5DD35}" type="pres">
      <dgm:prSet presAssocID="{121744A1-A352-482A-8B58-1230139BD8FE}" presName="hierRoot1" presStyleCnt="0">
        <dgm:presLayoutVars>
          <dgm:hierBranch val="init"/>
        </dgm:presLayoutVars>
      </dgm:prSet>
      <dgm:spPr/>
    </dgm:pt>
    <dgm:pt modelId="{89EED101-39E4-4CDC-9306-0DA5B2A3F8D9}" type="pres">
      <dgm:prSet presAssocID="{121744A1-A352-482A-8B58-1230139BD8FE}" presName="rootComposite1" presStyleCnt="0"/>
      <dgm:spPr/>
    </dgm:pt>
    <dgm:pt modelId="{B67A1A9B-D569-499F-AA5D-E9D88FFF0C43}" type="pres">
      <dgm:prSet presAssocID="{121744A1-A352-482A-8B58-1230139BD8FE}" presName="rootText1" presStyleLbl="node0" presStyleIdx="0" presStyleCnt="1">
        <dgm:presLayoutVars>
          <dgm:chMax/>
          <dgm:chPref val="3"/>
        </dgm:presLayoutVars>
      </dgm:prSet>
      <dgm:spPr/>
      <dgm:t>
        <a:bodyPr/>
        <a:lstStyle/>
        <a:p>
          <a:endParaRPr lang="es-ES"/>
        </a:p>
      </dgm:t>
    </dgm:pt>
    <dgm:pt modelId="{43F7F468-2173-43F6-BDC2-EA35B438BAE4}" type="pres">
      <dgm:prSet presAssocID="{121744A1-A352-482A-8B58-1230139BD8FE}" presName="titleText1" presStyleLbl="fgAcc0" presStyleIdx="0" presStyleCnt="1">
        <dgm:presLayoutVars>
          <dgm:chMax val="0"/>
          <dgm:chPref val="0"/>
        </dgm:presLayoutVars>
      </dgm:prSet>
      <dgm:spPr/>
      <dgm:t>
        <a:bodyPr/>
        <a:lstStyle/>
        <a:p>
          <a:endParaRPr lang="es-ES"/>
        </a:p>
      </dgm:t>
    </dgm:pt>
    <dgm:pt modelId="{5DF3A54A-6389-4DA2-8B12-78F3FB4A64CB}" type="pres">
      <dgm:prSet presAssocID="{121744A1-A352-482A-8B58-1230139BD8FE}" presName="rootConnector1" presStyleLbl="node1" presStyleIdx="0" presStyleCnt="6"/>
      <dgm:spPr/>
      <dgm:t>
        <a:bodyPr/>
        <a:lstStyle/>
        <a:p>
          <a:endParaRPr lang="es-ES"/>
        </a:p>
      </dgm:t>
    </dgm:pt>
    <dgm:pt modelId="{8125EE92-A81C-4DFF-987D-66C44A8B7A87}" type="pres">
      <dgm:prSet presAssocID="{121744A1-A352-482A-8B58-1230139BD8FE}" presName="hierChild2" presStyleCnt="0"/>
      <dgm:spPr/>
    </dgm:pt>
    <dgm:pt modelId="{6DD570FE-A6DA-4E34-B558-CEDCBCC2038C}" type="pres">
      <dgm:prSet presAssocID="{85999C94-89EC-4DDE-A35A-8C82A572575A}" presName="Name37" presStyleLbl="parChTrans1D2" presStyleIdx="0" presStyleCnt="2"/>
      <dgm:spPr/>
      <dgm:t>
        <a:bodyPr/>
        <a:lstStyle/>
        <a:p>
          <a:endParaRPr lang="es-ES"/>
        </a:p>
      </dgm:t>
    </dgm:pt>
    <dgm:pt modelId="{758F4060-1BE2-4529-8A5F-3B6E31B12150}" type="pres">
      <dgm:prSet presAssocID="{74A76E14-7120-48CA-81D6-214AF35CE37D}" presName="hierRoot2" presStyleCnt="0">
        <dgm:presLayoutVars>
          <dgm:hierBranch val="init"/>
        </dgm:presLayoutVars>
      </dgm:prSet>
      <dgm:spPr/>
    </dgm:pt>
    <dgm:pt modelId="{BFC2FE1E-A79C-43F4-B1AA-124C3357C603}" type="pres">
      <dgm:prSet presAssocID="{74A76E14-7120-48CA-81D6-214AF35CE37D}" presName="rootComposite" presStyleCnt="0"/>
      <dgm:spPr/>
    </dgm:pt>
    <dgm:pt modelId="{E2544CA6-A57D-497F-92EE-EBDA2CAE9858}" type="pres">
      <dgm:prSet presAssocID="{74A76E14-7120-48CA-81D6-214AF35CE37D}" presName="rootText" presStyleLbl="node1" presStyleIdx="0" presStyleCnt="6">
        <dgm:presLayoutVars>
          <dgm:chMax/>
          <dgm:chPref val="3"/>
        </dgm:presLayoutVars>
      </dgm:prSet>
      <dgm:spPr/>
      <dgm:t>
        <a:bodyPr/>
        <a:lstStyle/>
        <a:p>
          <a:endParaRPr lang="es-ES"/>
        </a:p>
      </dgm:t>
    </dgm:pt>
    <dgm:pt modelId="{3D354CED-35B3-4837-8524-E5C385EC05A4}" type="pres">
      <dgm:prSet presAssocID="{74A76E14-7120-48CA-81D6-214AF35CE37D}" presName="titleText2" presStyleLbl="fgAcc1" presStyleIdx="0" presStyleCnt="6">
        <dgm:presLayoutVars>
          <dgm:chMax val="0"/>
          <dgm:chPref val="0"/>
        </dgm:presLayoutVars>
      </dgm:prSet>
      <dgm:spPr/>
      <dgm:t>
        <a:bodyPr/>
        <a:lstStyle/>
        <a:p>
          <a:endParaRPr lang="es-ES"/>
        </a:p>
      </dgm:t>
    </dgm:pt>
    <dgm:pt modelId="{9D673648-8011-44DE-823D-A88BE82513E0}" type="pres">
      <dgm:prSet presAssocID="{74A76E14-7120-48CA-81D6-214AF35CE37D}" presName="rootConnector" presStyleLbl="node2" presStyleIdx="0" presStyleCnt="0"/>
      <dgm:spPr/>
      <dgm:t>
        <a:bodyPr/>
        <a:lstStyle/>
        <a:p>
          <a:endParaRPr lang="es-ES"/>
        </a:p>
      </dgm:t>
    </dgm:pt>
    <dgm:pt modelId="{D0291FB4-F418-4474-AA94-1A688A9CDE2B}" type="pres">
      <dgm:prSet presAssocID="{74A76E14-7120-48CA-81D6-214AF35CE37D}" presName="hierChild4" presStyleCnt="0"/>
      <dgm:spPr/>
    </dgm:pt>
    <dgm:pt modelId="{873102C2-CEAD-4906-8139-223FE0255A2E}" type="pres">
      <dgm:prSet presAssocID="{92F87BB1-9752-4C72-98AD-444FCF975C46}" presName="Name37" presStyleLbl="parChTrans1D3" presStyleIdx="0" presStyleCnt="4"/>
      <dgm:spPr/>
      <dgm:t>
        <a:bodyPr/>
        <a:lstStyle/>
        <a:p>
          <a:endParaRPr lang="es-ES"/>
        </a:p>
      </dgm:t>
    </dgm:pt>
    <dgm:pt modelId="{C1926335-1039-4905-B436-3024782B9E7F}" type="pres">
      <dgm:prSet presAssocID="{8555C0D0-2170-44AE-B09F-12AB2E77BAF1}" presName="hierRoot2" presStyleCnt="0">
        <dgm:presLayoutVars>
          <dgm:hierBranch val="init"/>
        </dgm:presLayoutVars>
      </dgm:prSet>
      <dgm:spPr/>
    </dgm:pt>
    <dgm:pt modelId="{EAB64125-231C-47E0-85EE-87C9859CA525}" type="pres">
      <dgm:prSet presAssocID="{8555C0D0-2170-44AE-B09F-12AB2E77BAF1}" presName="rootComposite" presStyleCnt="0"/>
      <dgm:spPr/>
    </dgm:pt>
    <dgm:pt modelId="{EB67963A-CA50-4391-B52C-D6D538B2668A}" type="pres">
      <dgm:prSet presAssocID="{8555C0D0-2170-44AE-B09F-12AB2E77BAF1}" presName="rootText" presStyleLbl="node1" presStyleIdx="1" presStyleCnt="6">
        <dgm:presLayoutVars>
          <dgm:chMax/>
          <dgm:chPref val="3"/>
        </dgm:presLayoutVars>
      </dgm:prSet>
      <dgm:spPr/>
      <dgm:t>
        <a:bodyPr/>
        <a:lstStyle/>
        <a:p>
          <a:endParaRPr lang="es-ES"/>
        </a:p>
      </dgm:t>
    </dgm:pt>
    <dgm:pt modelId="{8D00DAA6-AECF-4361-80DF-2C0697E4080F}" type="pres">
      <dgm:prSet presAssocID="{8555C0D0-2170-44AE-B09F-12AB2E77BAF1}" presName="titleText2" presStyleLbl="fgAcc1" presStyleIdx="1" presStyleCnt="6">
        <dgm:presLayoutVars>
          <dgm:chMax val="0"/>
          <dgm:chPref val="0"/>
        </dgm:presLayoutVars>
      </dgm:prSet>
      <dgm:spPr/>
      <dgm:t>
        <a:bodyPr/>
        <a:lstStyle/>
        <a:p>
          <a:endParaRPr lang="es-ES"/>
        </a:p>
      </dgm:t>
    </dgm:pt>
    <dgm:pt modelId="{1A28BD99-5EAE-40D3-8A1C-C68B5F2E94FF}" type="pres">
      <dgm:prSet presAssocID="{8555C0D0-2170-44AE-B09F-12AB2E77BAF1}" presName="rootConnector" presStyleLbl="node3" presStyleIdx="0" presStyleCnt="0"/>
      <dgm:spPr/>
      <dgm:t>
        <a:bodyPr/>
        <a:lstStyle/>
        <a:p>
          <a:endParaRPr lang="es-ES"/>
        </a:p>
      </dgm:t>
    </dgm:pt>
    <dgm:pt modelId="{B36171C7-ADBE-4DD3-A889-04604A58BA27}" type="pres">
      <dgm:prSet presAssocID="{8555C0D0-2170-44AE-B09F-12AB2E77BAF1}" presName="hierChild4" presStyleCnt="0"/>
      <dgm:spPr/>
    </dgm:pt>
    <dgm:pt modelId="{77A5A9DD-8EE3-4077-8A90-009203B781E7}" type="pres">
      <dgm:prSet presAssocID="{8555C0D0-2170-44AE-B09F-12AB2E77BAF1}" presName="hierChild5" presStyleCnt="0"/>
      <dgm:spPr/>
    </dgm:pt>
    <dgm:pt modelId="{6A5A4564-C969-438F-998D-69BF0A6AA3A7}" type="pres">
      <dgm:prSet presAssocID="{A6A2E289-8314-4ED0-AD6C-6FB8924AA1E9}" presName="Name37" presStyleLbl="parChTrans1D3" presStyleIdx="1" presStyleCnt="4"/>
      <dgm:spPr/>
      <dgm:t>
        <a:bodyPr/>
        <a:lstStyle/>
        <a:p>
          <a:endParaRPr lang="es-MX"/>
        </a:p>
      </dgm:t>
    </dgm:pt>
    <dgm:pt modelId="{4C405D25-AC2F-4819-BBB0-F3DEFD2FB8A2}" type="pres">
      <dgm:prSet presAssocID="{775175D8-224C-454D-8F4F-AECABBD0C687}" presName="hierRoot2" presStyleCnt="0">
        <dgm:presLayoutVars>
          <dgm:hierBranch val="init"/>
        </dgm:presLayoutVars>
      </dgm:prSet>
      <dgm:spPr/>
    </dgm:pt>
    <dgm:pt modelId="{954D8FFE-3B6C-404B-B7AA-12AAF24B4157}" type="pres">
      <dgm:prSet presAssocID="{775175D8-224C-454D-8F4F-AECABBD0C687}" presName="rootComposite" presStyleCnt="0"/>
      <dgm:spPr/>
    </dgm:pt>
    <dgm:pt modelId="{140B236E-CD3F-4B98-916C-7808ACD64AD1}" type="pres">
      <dgm:prSet presAssocID="{775175D8-224C-454D-8F4F-AECABBD0C687}" presName="rootText" presStyleLbl="node1" presStyleIdx="2" presStyleCnt="6">
        <dgm:presLayoutVars>
          <dgm:chMax/>
          <dgm:chPref val="3"/>
        </dgm:presLayoutVars>
      </dgm:prSet>
      <dgm:spPr/>
      <dgm:t>
        <a:bodyPr/>
        <a:lstStyle/>
        <a:p>
          <a:endParaRPr lang="es-ES"/>
        </a:p>
      </dgm:t>
    </dgm:pt>
    <dgm:pt modelId="{1E52DD6C-F200-454B-A878-96830C76B5EE}" type="pres">
      <dgm:prSet presAssocID="{775175D8-224C-454D-8F4F-AECABBD0C687}" presName="titleText2" presStyleLbl="fgAcc1" presStyleIdx="2" presStyleCnt="6">
        <dgm:presLayoutVars>
          <dgm:chMax val="0"/>
          <dgm:chPref val="0"/>
        </dgm:presLayoutVars>
      </dgm:prSet>
      <dgm:spPr/>
      <dgm:t>
        <a:bodyPr/>
        <a:lstStyle/>
        <a:p>
          <a:endParaRPr lang="es-ES"/>
        </a:p>
      </dgm:t>
    </dgm:pt>
    <dgm:pt modelId="{7D893131-6A6D-4890-9AA2-F9838D966020}" type="pres">
      <dgm:prSet presAssocID="{775175D8-224C-454D-8F4F-AECABBD0C687}" presName="rootConnector" presStyleLbl="node3" presStyleIdx="0" presStyleCnt="0"/>
      <dgm:spPr/>
      <dgm:t>
        <a:bodyPr/>
        <a:lstStyle/>
        <a:p>
          <a:endParaRPr lang="es-ES"/>
        </a:p>
      </dgm:t>
    </dgm:pt>
    <dgm:pt modelId="{D5A0C321-B0FE-4E0F-8147-3D63A3AAE45C}" type="pres">
      <dgm:prSet presAssocID="{775175D8-224C-454D-8F4F-AECABBD0C687}" presName="hierChild4" presStyleCnt="0"/>
      <dgm:spPr/>
    </dgm:pt>
    <dgm:pt modelId="{C85A8913-739B-49CD-BDE3-A01FB5392550}" type="pres">
      <dgm:prSet presAssocID="{775175D8-224C-454D-8F4F-AECABBD0C687}" presName="hierChild5" presStyleCnt="0"/>
      <dgm:spPr/>
    </dgm:pt>
    <dgm:pt modelId="{4BC03BF1-5D28-4020-B324-126A3FC342F1}" type="pres">
      <dgm:prSet presAssocID="{F5BF9DFA-6A0A-4F59-A51F-3A9304816FB7}" presName="Name37" presStyleLbl="parChTrans1D3" presStyleIdx="2" presStyleCnt="4"/>
      <dgm:spPr/>
      <dgm:t>
        <a:bodyPr/>
        <a:lstStyle/>
        <a:p>
          <a:endParaRPr lang="es-MX"/>
        </a:p>
      </dgm:t>
    </dgm:pt>
    <dgm:pt modelId="{17E27F43-63D0-4252-B82D-AE68EF52D0A2}" type="pres">
      <dgm:prSet presAssocID="{B1EB806E-50AF-4310-8AB3-0504CAE8A01E}" presName="hierRoot2" presStyleCnt="0">
        <dgm:presLayoutVars>
          <dgm:hierBranch val="init"/>
        </dgm:presLayoutVars>
      </dgm:prSet>
      <dgm:spPr/>
    </dgm:pt>
    <dgm:pt modelId="{26968BC8-F326-440B-AD10-5CD344DFADA0}" type="pres">
      <dgm:prSet presAssocID="{B1EB806E-50AF-4310-8AB3-0504CAE8A01E}" presName="rootComposite" presStyleCnt="0"/>
      <dgm:spPr/>
    </dgm:pt>
    <dgm:pt modelId="{C827ACAA-6F6A-4BCB-A2F5-76145AC87689}" type="pres">
      <dgm:prSet presAssocID="{B1EB806E-50AF-4310-8AB3-0504CAE8A01E}" presName="rootText" presStyleLbl="node1" presStyleIdx="3" presStyleCnt="6">
        <dgm:presLayoutVars>
          <dgm:chMax/>
          <dgm:chPref val="3"/>
        </dgm:presLayoutVars>
      </dgm:prSet>
      <dgm:spPr/>
      <dgm:t>
        <a:bodyPr/>
        <a:lstStyle/>
        <a:p>
          <a:endParaRPr lang="es-ES"/>
        </a:p>
      </dgm:t>
    </dgm:pt>
    <dgm:pt modelId="{43B596E4-F87D-4C92-84DE-FF13D507CB09}" type="pres">
      <dgm:prSet presAssocID="{B1EB806E-50AF-4310-8AB3-0504CAE8A01E}" presName="titleText2" presStyleLbl="fgAcc1" presStyleIdx="3" presStyleCnt="6">
        <dgm:presLayoutVars>
          <dgm:chMax val="0"/>
          <dgm:chPref val="0"/>
        </dgm:presLayoutVars>
      </dgm:prSet>
      <dgm:spPr/>
      <dgm:t>
        <a:bodyPr/>
        <a:lstStyle/>
        <a:p>
          <a:endParaRPr lang="es-ES"/>
        </a:p>
      </dgm:t>
    </dgm:pt>
    <dgm:pt modelId="{67557747-DFDE-4784-82E8-143046C59EA6}" type="pres">
      <dgm:prSet presAssocID="{B1EB806E-50AF-4310-8AB3-0504CAE8A01E}" presName="rootConnector" presStyleLbl="node3" presStyleIdx="0" presStyleCnt="0"/>
      <dgm:spPr/>
      <dgm:t>
        <a:bodyPr/>
        <a:lstStyle/>
        <a:p>
          <a:endParaRPr lang="es-ES"/>
        </a:p>
      </dgm:t>
    </dgm:pt>
    <dgm:pt modelId="{FA8B3B6F-38A4-47C9-8BA3-0E7B1CEB6DB0}" type="pres">
      <dgm:prSet presAssocID="{B1EB806E-50AF-4310-8AB3-0504CAE8A01E}" presName="hierChild4" presStyleCnt="0"/>
      <dgm:spPr/>
    </dgm:pt>
    <dgm:pt modelId="{D9E3F4FB-8C1F-464F-A3D7-BEBA11C3118E}" type="pres">
      <dgm:prSet presAssocID="{B1EB806E-50AF-4310-8AB3-0504CAE8A01E}" presName="hierChild5" presStyleCnt="0"/>
      <dgm:spPr/>
    </dgm:pt>
    <dgm:pt modelId="{BFD8C0A0-46BC-4A4F-AD32-B53D2F885047}" type="pres">
      <dgm:prSet presAssocID="{74A76E14-7120-48CA-81D6-214AF35CE37D}" presName="hierChild5" presStyleCnt="0"/>
      <dgm:spPr/>
    </dgm:pt>
    <dgm:pt modelId="{1B6C31C2-CF64-43F9-BF11-582F7FDDB9FF}" type="pres">
      <dgm:prSet presAssocID="{5DCBCC27-320A-43D8-965D-664E4F2A3A89}" presName="Name37" presStyleLbl="parChTrans1D2" presStyleIdx="1" presStyleCnt="2"/>
      <dgm:spPr/>
      <dgm:t>
        <a:bodyPr/>
        <a:lstStyle/>
        <a:p>
          <a:endParaRPr lang="es-ES"/>
        </a:p>
      </dgm:t>
    </dgm:pt>
    <dgm:pt modelId="{ABAFD7E1-C04C-4121-B869-3A44C7E599BD}" type="pres">
      <dgm:prSet presAssocID="{535C6237-C551-443B-B077-9D53E7A6CAD1}" presName="hierRoot2" presStyleCnt="0">
        <dgm:presLayoutVars>
          <dgm:hierBranch val="init"/>
        </dgm:presLayoutVars>
      </dgm:prSet>
      <dgm:spPr/>
    </dgm:pt>
    <dgm:pt modelId="{2B9B6A81-EC39-4119-8EB4-F93894076B6E}" type="pres">
      <dgm:prSet presAssocID="{535C6237-C551-443B-B077-9D53E7A6CAD1}" presName="rootComposite" presStyleCnt="0"/>
      <dgm:spPr/>
    </dgm:pt>
    <dgm:pt modelId="{DC9A8050-07EE-41D9-ABFD-DD356BA231E0}" type="pres">
      <dgm:prSet presAssocID="{535C6237-C551-443B-B077-9D53E7A6CAD1}" presName="rootText" presStyleLbl="node1" presStyleIdx="4" presStyleCnt="6">
        <dgm:presLayoutVars>
          <dgm:chMax/>
          <dgm:chPref val="3"/>
        </dgm:presLayoutVars>
      </dgm:prSet>
      <dgm:spPr/>
      <dgm:t>
        <a:bodyPr/>
        <a:lstStyle/>
        <a:p>
          <a:endParaRPr lang="es-ES"/>
        </a:p>
      </dgm:t>
    </dgm:pt>
    <dgm:pt modelId="{8827C68C-95B3-4ED7-B716-5AA29EAF219D}" type="pres">
      <dgm:prSet presAssocID="{535C6237-C551-443B-B077-9D53E7A6CAD1}" presName="titleText2" presStyleLbl="fgAcc1" presStyleIdx="4" presStyleCnt="6">
        <dgm:presLayoutVars>
          <dgm:chMax val="0"/>
          <dgm:chPref val="0"/>
        </dgm:presLayoutVars>
      </dgm:prSet>
      <dgm:spPr/>
      <dgm:t>
        <a:bodyPr/>
        <a:lstStyle/>
        <a:p>
          <a:endParaRPr lang="es-ES"/>
        </a:p>
      </dgm:t>
    </dgm:pt>
    <dgm:pt modelId="{5D1791EB-211A-49C7-B134-39239405E77F}" type="pres">
      <dgm:prSet presAssocID="{535C6237-C551-443B-B077-9D53E7A6CAD1}" presName="rootConnector" presStyleLbl="node2" presStyleIdx="0" presStyleCnt="0"/>
      <dgm:spPr/>
      <dgm:t>
        <a:bodyPr/>
        <a:lstStyle/>
        <a:p>
          <a:endParaRPr lang="es-ES"/>
        </a:p>
      </dgm:t>
    </dgm:pt>
    <dgm:pt modelId="{C5FF72AC-2AD6-4F22-B36D-EDD5BB6AC46A}" type="pres">
      <dgm:prSet presAssocID="{535C6237-C551-443B-B077-9D53E7A6CAD1}" presName="hierChild4" presStyleCnt="0"/>
      <dgm:spPr/>
    </dgm:pt>
    <dgm:pt modelId="{D2C4523A-ADB1-4141-B9CB-AC5636A8D101}" type="pres">
      <dgm:prSet presAssocID="{743CDB4A-A8EE-4D51-B9D2-716573564190}" presName="Name37" presStyleLbl="parChTrans1D3" presStyleIdx="3" presStyleCnt="4"/>
      <dgm:spPr/>
      <dgm:t>
        <a:bodyPr/>
        <a:lstStyle/>
        <a:p>
          <a:endParaRPr lang="es-ES"/>
        </a:p>
      </dgm:t>
    </dgm:pt>
    <dgm:pt modelId="{4878D2B9-87C7-4A9C-BD82-EC26561BFD03}" type="pres">
      <dgm:prSet presAssocID="{C0550DB1-C1DB-4FE4-B67B-AD628F332DC4}" presName="hierRoot2" presStyleCnt="0">
        <dgm:presLayoutVars>
          <dgm:hierBranch val="init"/>
        </dgm:presLayoutVars>
      </dgm:prSet>
      <dgm:spPr/>
    </dgm:pt>
    <dgm:pt modelId="{C4EB9B8C-1584-4E42-BEEF-EA48EB7D88BC}" type="pres">
      <dgm:prSet presAssocID="{C0550DB1-C1DB-4FE4-B67B-AD628F332DC4}" presName="rootComposite" presStyleCnt="0"/>
      <dgm:spPr/>
    </dgm:pt>
    <dgm:pt modelId="{AF39592B-3147-47D2-90A3-202C9AB6561C}" type="pres">
      <dgm:prSet presAssocID="{C0550DB1-C1DB-4FE4-B67B-AD628F332DC4}" presName="rootText" presStyleLbl="node1" presStyleIdx="5" presStyleCnt="6">
        <dgm:presLayoutVars>
          <dgm:chMax/>
          <dgm:chPref val="3"/>
        </dgm:presLayoutVars>
      </dgm:prSet>
      <dgm:spPr/>
      <dgm:t>
        <a:bodyPr/>
        <a:lstStyle/>
        <a:p>
          <a:endParaRPr lang="es-ES"/>
        </a:p>
      </dgm:t>
    </dgm:pt>
    <dgm:pt modelId="{28A3FA88-4749-4ABB-A0BF-C8585945C396}" type="pres">
      <dgm:prSet presAssocID="{C0550DB1-C1DB-4FE4-B67B-AD628F332DC4}" presName="titleText2" presStyleLbl="fgAcc1" presStyleIdx="5" presStyleCnt="6">
        <dgm:presLayoutVars>
          <dgm:chMax val="0"/>
          <dgm:chPref val="0"/>
        </dgm:presLayoutVars>
      </dgm:prSet>
      <dgm:spPr/>
      <dgm:t>
        <a:bodyPr/>
        <a:lstStyle/>
        <a:p>
          <a:endParaRPr lang="es-ES"/>
        </a:p>
      </dgm:t>
    </dgm:pt>
    <dgm:pt modelId="{D6620EB8-3CF2-4634-BBDE-91E2B7B20A24}" type="pres">
      <dgm:prSet presAssocID="{C0550DB1-C1DB-4FE4-B67B-AD628F332DC4}" presName="rootConnector" presStyleLbl="node3" presStyleIdx="0" presStyleCnt="0"/>
      <dgm:spPr/>
      <dgm:t>
        <a:bodyPr/>
        <a:lstStyle/>
        <a:p>
          <a:endParaRPr lang="es-ES"/>
        </a:p>
      </dgm:t>
    </dgm:pt>
    <dgm:pt modelId="{58C6258D-15AB-440B-A1C5-EFC63FF31832}" type="pres">
      <dgm:prSet presAssocID="{C0550DB1-C1DB-4FE4-B67B-AD628F332DC4}" presName="hierChild4" presStyleCnt="0"/>
      <dgm:spPr/>
    </dgm:pt>
    <dgm:pt modelId="{80818C43-27C7-43E2-B5E0-F13A237B0F81}" type="pres">
      <dgm:prSet presAssocID="{C0550DB1-C1DB-4FE4-B67B-AD628F332DC4}" presName="hierChild5" presStyleCnt="0"/>
      <dgm:spPr/>
    </dgm:pt>
    <dgm:pt modelId="{F11B801E-7092-49CE-9E48-179DC15D9605}" type="pres">
      <dgm:prSet presAssocID="{535C6237-C551-443B-B077-9D53E7A6CAD1}" presName="hierChild5" presStyleCnt="0"/>
      <dgm:spPr/>
    </dgm:pt>
    <dgm:pt modelId="{F24579FB-7FE1-46C8-AA05-07DA461043DA}" type="pres">
      <dgm:prSet presAssocID="{121744A1-A352-482A-8B58-1230139BD8FE}" presName="hierChild3" presStyleCnt="0"/>
      <dgm:spPr/>
    </dgm:pt>
  </dgm:ptLst>
  <dgm:cxnLst>
    <dgm:cxn modelId="{3C2C209A-78FB-457A-B3ED-27CB6B577EA9}" type="presOf" srcId="{535C6237-C551-443B-B077-9D53E7A6CAD1}" destId="{5D1791EB-211A-49C7-B134-39239405E77F}" srcOrd="1" destOrd="0" presId="urn:microsoft.com/office/officeart/2008/layout/NameandTitleOrganizationalChart"/>
    <dgm:cxn modelId="{03AE457F-B455-451E-990A-28CEB5D8D432}" srcId="{535C6237-C551-443B-B077-9D53E7A6CAD1}" destId="{C0550DB1-C1DB-4FE4-B67B-AD628F332DC4}" srcOrd="0" destOrd="0" parTransId="{743CDB4A-A8EE-4D51-B9D2-716573564190}" sibTransId="{4FF4A385-CEC7-4E8F-8B66-874456DA1F11}"/>
    <dgm:cxn modelId="{1CDDD110-0897-44BF-8DBD-DBD0992DF743}" type="presOf" srcId="{121744A1-A352-482A-8B58-1230139BD8FE}" destId="{5DF3A54A-6389-4DA2-8B12-78F3FB4A64CB}" srcOrd="1" destOrd="0" presId="urn:microsoft.com/office/officeart/2008/layout/NameandTitleOrganizationalChart"/>
    <dgm:cxn modelId="{D000F7AE-E98A-4E5F-BE01-4973A9AF55BE}" type="presOf" srcId="{8555C0D0-2170-44AE-B09F-12AB2E77BAF1}" destId="{EB67963A-CA50-4391-B52C-D6D538B2668A}" srcOrd="0" destOrd="0" presId="urn:microsoft.com/office/officeart/2008/layout/NameandTitleOrganizationalChart"/>
    <dgm:cxn modelId="{FEA887DA-05FB-43AE-8A61-11B0321195FF}" srcId="{74A76E14-7120-48CA-81D6-214AF35CE37D}" destId="{775175D8-224C-454D-8F4F-AECABBD0C687}" srcOrd="1" destOrd="0" parTransId="{A6A2E289-8314-4ED0-AD6C-6FB8924AA1E9}" sibTransId="{F63613F2-E7D9-4F71-9AA2-CBDBECE9D2C3}"/>
    <dgm:cxn modelId="{E0A9EADF-1E43-46D3-BC9B-51C78F7797A2}" type="presOf" srcId="{F34ACAB9-FC81-4CEE-B4E9-5D99A732C6C5}" destId="{43F7F468-2173-43F6-BDC2-EA35B438BAE4}" srcOrd="0" destOrd="0" presId="urn:microsoft.com/office/officeart/2008/layout/NameandTitleOrganizationalChart"/>
    <dgm:cxn modelId="{F2DA16E1-9FB5-4083-AC9A-557FD3CD8086}" type="presOf" srcId="{7692CD74-E7E0-4226-8816-8E2D80DCA7CF}" destId="{8827C68C-95B3-4ED7-B716-5AA29EAF219D}" srcOrd="0" destOrd="0" presId="urn:microsoft.com/office/officeart/2008/layout/NameandTitleOrganizationalChart"/>
    <dgm:cxn modelId="{B74BE470-7649-46B4-9EE4-DADE0FA2913E}" type="presOf" srcId="{A6A2E289-8314-4ED0-AD6C-6FB8924AA1E9}" destId="{6A5A4564-C969-438F-998D-69BF0A6AA3A7}" srcOrd="0" destOrd="0" presId="urn:microsoft.com/office/officeart/2008/layout/NameandTitleOrganizationalChart"/>
    <dgm:cxn modelId="{AD8379D4-DBE8-43EA-91B3-7769CBE6EF0C}" type="presOf" srcId="{B1EB806E-50AF-4310-8AB3-0504CAE8A01E}" destId="{C827ACAA-6F6A-4BCB-A2F5-76145AC87689}" srcOrd="0" destOrd="0" presId="urn:microsoft.com/office/officeart/2008/layout/NameandTitleOrganizationalChart"/>
    <dgm:cxn modelId="{012ECEB3-8109-4141-B125-AA6A11FD458D}" type="presOf" srcId="{C735759C-E754-42B5-9E1F-F0B21605AAC0}" destId="{8D00DAA6-AECF-4361-80DF-2C0697E4080F}" srcOrd="0" destOrd="0" presId="urn:microsoft.com/office/officeart/2008/layout/NameandTitleOrganizationalChart"/>
    <dgm:cxn modelId="{7D2CC080-F82C-42AB-8A9D-54FCAD868DC5}" type="presOf" srcId="{F63613F2-E7D9-4F71-9AA2-CBDBECE9D2C3}" destId="{1E52DD6C-F200-454B-A878-96830C76B5EE}" srcOrd="0" destOrd="0" presId="urn:microsoft.com/office/officeart/2008/layout/NameandTitleOrganizationalChart"/>
    <dgm:cxn modelId="{C801137C-1441-4FAE-830E-B1491EC347F3}" type="presOf" srcId="{C0550DB1-C1DB-4FE4-B67B-AD628F332DC4}" destId="{D6620EB8-3CF2-4634-BBDE-91E2B7B20A24}" srcOrd="1" destOrd="0" presId="urn:microsoft.com/office/officeart/2008/layout/NameandTitleOrganizationalChart"/>
    <dgm:cxn modelId="{13950C31-A0D4-452A-98F5-0EF4A3DF5C3C}" type="presOf" srcId="{85999C94-89EC-4DDE-A35A-8C82A572575A}" destId="{6DD570FE-A6DA-4E34-B558-CEDCBCC2038C}" srcOrd="0" destOrd="0" presId="urn:microsoft.com/office/officeart/2008/layout/NameandTitleOrganizationalChart"/>
    <dgm:cxn modelId="{F3B3BE61-D3EB-4C65-B59D-8AD7C8FD1DD1}" type="presOf" srcId="{C0550DB1-C1DB-4FE4-B67B-AD628F332DC4}" destId="{AF39592B-3147-47D2-90A3-202C9AB6561C}" srcOrd="0" destOrd="0" presId="urn:microsoft.com/office/officeart/2008/layout/NameandTitleOrganizationalChart"/>
    <dgm:cxn modelId="{27DEEE74-DD1D-4911-8AAB-B28CA7D4454E}" type="presOf" srcId="{74A76E14-7120-48CA-81D6-214AF35CE37D}" destId="{9D673648-8011-44DE-823D-A88BE82513E0}" srcOrd="1" destOrd="0" presId="urn:microsoft.com/office/officeart/2008/layout/NameandTitleOrganizationalChart"/>
    <dgm:cxn modelId="{7E578EAC-AA30-4505-85DB-240FA93BCF5E}" type="presOf" srcId="{743CDB4A-A8EE-4D51-B9D2-716573564190}" destId="{D2C4523A-ADB1-4141-B9CB-AC5636A8D101}" srcOrd="0" destOrd="0" presId="urn:microsoft.com/office/officeart/2008/layout/NameandTitleOrganizationalChart"/>
    <dgm:cxn modelId="{60C9073B-5813-4129-BD11-9F85B8B70463}" type="presOf" srcId="{535C6237-C551-443B-B077-9D53E7A6CAD1}" destId="{DC9A8050-07EE-41D9-ABFD-DD356BA231E0}" srcOrd="0" destOrd="0" presId="urn:microsoft.com/office/officeart/2008/layout/NameandTitleOrganizationalChart"/>
    <dgm:cxn modelId="{DEE75611-049D-4F5E-8757-B099C4454B3A}" type="presOf" srcId="{94E52FB2-5F1B-43F6-A6CF-97727444EDE1}" destId="{3D354CED-35B3-4837-8524-E5C385EC05A4}" srcOrd="0" destOrd="0" presId="urn:microsoft.com/office/officeart/2008/layout/NameandTitleOrganizationalChart"/>
    <dgm:cxn modelId="{C39A4D86-2FEB-4CD1-A9D0-2891A1FC00CF}" type="presOf" srcId="{775175D8-224C-454D-8F4F-AECABBD0C687}" destId="{140B236E-CD3F-4B98-916C-7808ACD64AD1}" srcOrd="0" destOrd="0" presId="urn:microsoft.com/office/officeart/2008/layout/NameandTitleOrganizationalChart"/>
    <dgm:cxn modelId="{63BD056A-1E64-4470-8DBE-D70E4EBB3B90}" srcId="{74A76E14-7120-48CA-81D6-214AF35CE37D}" destId="{B1EB806E-50AF-4310-8AB3-0504CAE8A01E}" srcOrd="2" destOrd="0" parTransId="{F5BF9DFA-6A0A-4F59-A51F-3A9304816FB7}" sibTransId="{BA3BA949-76A1-4BE5-A087-CFB1B80C4866}"/>
    <dgm:cxn modelId="{3294B429-E144-4B9A-AE1F-8DB712245460}" srcId="{CFE289F0-8D79-4421-A033-7737D444E0DD}" destId="{121744A1-A352-482A-8B58-1230139BD8FE}" srcOrd="0" destOrd="0" parTransId="{92E7BBA2-E231-4975-BB14-EFD9AC2919E7}" sibTransId="{F34ACAB9-FC81-4CEE-B4E9-5D99A732C6C5}"/>
    <dgm:cxn modelId="{9FC10454-2621-4CBA-AB10-C77733C52A2D}" type="presOf" srcId="{121744A1-A352-482A-8B58-1230139BD8FE}" destId="{B67A1A9B-D569-499F-AA5D-E9D88FFF0C43}" srcOrd="0" destOrd="0" presId="urn:microsoft.com/office/officeart/2008/layout/NameandTitleOrganizationalChart"/>
    <dgm:cxn modelId="{21E29834-3E2C-4BE3-8B42-5ED879C43678}" type="presOf" srcId="{CFE289F0-8D79-4421-A033-7737D444E0DD}" destId="{D9E40C41-0BF6-407E-8914-A25662C91365}" srcOrd="0" destOrd="0" presId="urn:microsoft.com/office/officeart/2008/layout/NameandTitleOrganizationalChart"/>
    <dgm:cxn modelId="{4F3514A4-B892-46B3-BBC5-50E64FFF40FF}" type="presOf" srcId="{4FF4A385-CEC7-4E8F-8B66-874456DA1F11}" destId="{28A3FA88-4749-4ABB-A0BF-C8585945C396}" srcOrd="0" destOrd="0" presId="urn:microsoft.com/office/officeart/2008/layout/NameandTitleOrganizationalChart"/>
    <dgm:cxn modelId="{3AAFC818-DBF9-4EBE-8358-D18AF01EB418}" srcId="{121744A1-A352-482A-8B58-1230139BD8FE}" destId="{74A76E14-7120-48CA-81D6-214AF35CE37D}" srcOrd="0" destOrd="0" parTransId="{85999C94-89EC-4DDE-A35A-8C82A572575A}" sibTransId="{94E52FB2-5F1B-43F6-A6CF-97727444EDE1}"/>
    <dgm:cxn modelId="{42D009CA-2950-4A33-823C-7D0C1038A4BD}" type="presOf" srcId="{775175D8-224C-454D-8F4F-AECABBD0C687}" destId="{7D893131-6A6D-4890-9AA2-F9838D966020}" srcOrd="1" destOrd="0" presId="urn:microsoft.com/office/officeart/2008/layout/NameandTitleOrganizationalChart"/>
    <dgm:cxn modelId="{E3CC8DC3-626E-4C25-8298-7009A94F81DE}" srcId="{74A76E14-7120-48CA-81D6-214AF35CE37D}" destId="{8555C0D0-2170-44AE-B09F-12AB2E77BAF1}" srcOrd="0" destOrd="0" parTransId="{92F87BB1-9752-4C72-98AD-444FCF975C46}" sibTransId="{C735759C-E754-42B5-9E1F-F0B21605AAC0}"/>
    <dgm:cxn modelId="{27260F1C-D05D-499A-8215-21CF6DDA0F77}" type="presOf" srcId="{F5BF9DFA-6A0A-4F59-A51F-3A9304816FB7}" destId="{4BC03BF1-5D28-4020-B324-126A3FC342F1}" srcOrd="0" destOrd="0" presId="urn:microsoft.com/office/officeart/2008/layout/NameandTitleOrganizationalChart"/>
    <dgm:cxn modelId="{448FD32B-EF6F-49DB-A35A-70078FD9C671}" type="presOf" srcId="{74A76E14-7120-48CA-81D6-214AF35CE37D}" destId="{E2544CA6-A57D-497F-92EE-EBDA2CAE9858}" srcOrd="0" destOrd="0" presId="urn:microsoft.com/office/officeart/2008/layout/NameandTitleOrganizationalChart"/>
    <dgm:cxn modelId="{64EE694C-B854-41E9-BF54-701AA662E0EF}" type="presOf" srcId="{8555C0D0-2170-44AE-B09F-12AB2E77BAF1}" destId="{1A28BD99-5EAE-40D3-8A1C-C68B5F2E94FF}" srcOrd="1" destOrd="0" presId="urn:microsoft.com/office/officeart/2008/layout/NameandTitleOrganizationalChart"/>
    <dgm:cxn modelId="{80B0CB6A-EE24-44D0-93FC-1DC7B70802AB}" type="presOf" srcId="{5DCBCC27-320A-43D8-965D-664E4F2A3A89}" destId="{1B6C31C2-CF64-43F9-BF11-582F7FDDB9FF}" srcOrd="0" destOrd="0" presId="urn:microsoft.com/office/officeart/2008/layout/NameandTitleOrganizationalChart"/>
    <dgm:cxn modelId="{D542B4A7-6871-4D6B-AC04-3E60B856B7DE}" type="presOf" srcId="{BA3BA949-76A1-4BE5-A087-CFB1B80C4866}" destId="{43B596E4-F87D-4C92-84DE-FF13D507CB09}" srcOrd="0" destOrd="0" presId="urn:microsoft.com/office/officeart/2008/layout/NameandTitleOrganizationalChart"/>
    <dgm:cxn modelId="{9A600710-C0C9-4CD7-B1BF-34EEAA592642}" srcId="{121744A1-A352-482A-8B58-1230139BD8FE}" destId="{535C6237-C551-443B-B077-9D53E7A6CAD1}" srcOrd="1" destOrd="0" parTransId="{5DCBCC27-320A-43D8-965D-664E4F2A3A89}" sibTransId="{7692CD74-E7E0-4226-8816-8E2D80DCA7CF}"/>
    <dgm:cxn modelId="{80E999D2-B062-4640-89BC-14CAB950D27A}" type="presOf" srcId="{92F87BB1-9752-4C72-98AD-444FCF975C46}" destId="{873102C2-CEAD-4906-8139-223FE0255A2E}" srcOrd="0" destOrd="0" presId="urn:microsoft.com/office/officeart/2008/layout/NameandTitleOrganizationalChart"/>
    <dgm:cxn modelId="{11F33647-C081-4A53-AF9A-D6C451F6C744}" type="presOf" srcId="{B1EB806E-50AF-4310-8AB3-0504CAE8A01E}" destId="{67557747-DFDE-4784-82E8-143046C59EA6}" srcOrd="1" destOrd="0" presId="urn:microsoft.com/office/officeart/2008/layout/NameandTitleOrganizationalChart"/>
    <dgm:cxn modelId="{7A8C9A39-ECE2-41B8-AC66-6931C54456A8}" type="presParOf" srcId="{D9E40C41-0BF6-407E-8914-A25662C91365}" destId="{309FC324-B86A-41EF-A00A-4111F2B5DD35}" srcOrd="0" destOrd="0" presId="urn:microsoft.com/office/officeart/2008/layout/NameandTitleOrganizationalChart"/>
    <dgm:cxn modelId="{634ADEC1-A1D1-4D35-975C-95B6531ABA76}" type="presParOf" srcId="{309FC324-B86A-41EF-A00A-4111F2B5DD35}" destId="{89EED101-39E4-4CDC-9306-0DA5B2A3F8D9}" srcOrd="0" destOrd="0" presId="urn:microsoft.com/office/officeart/2008/layout/NameandTitleOrganizationalChart"/>
    <dgm:cxn modelId="{51295DC4-5F3E-4E7F-9205-3F914DAAE80D}" type="presParOf" srcId="{89EED101-39E4-4CDC-9306-0DA5B2A3F8D9}" destId="{B67A1A9B-D569-499F-AA5D-E9D88FFF0C43}" srcOrd="0" destOrd="0" presId="urn:microsoft.com/office/officeart/2008/layout/NameandTitleOrganizationalChart"/>
    <dgm:cxn modelId="{5143A024-4366-4331-A2BC-EE466DA20148}" type="presParOf" srcId="{89EED101-39E4-4CDC-9306-0DA5B2A3F8D9}" destId="{43F7F468-2173-43F6-BDC2-EA35B438BAE4}" srcOrd="1" destOrd="0" presId="urn:microsoft.com/office/officeart/2008/layout/NameandTitleOrganizationalChart"/>
    <dgm:cxn modelId="{4F6963F2-1021-41D7-9BB7-1A6D7F72DBD5}" type="presParOf" srcId="{89EED101-39E4-4CDC-9306-0DA5B2A3F8D9}" destId="{5DF3A54A-6389-4DA2-8B12-78F3FB4A64CB}" srcOrd="2" destOrd="0" presId="urn:microsoft.com/office/officeart/2008/layout/NameandTitleOrganizationalChart"/>
    <dgm:cxn modelId="{82C691A0-04E8-4D27-BF99-C35A0C7B89AA}" type="presParOf" srcId="{309FC324-B86A-41EF-A00A-4111F2B5DD35}" destId="{8125EE92-A81C-4DFF-987D-66C44A8B7A87}" srcOrd="1" destOrd="0" presId="urn:microsoft.com/office/officeart/2008/layout/NameandTitleOrganizationalChart"/>
    <dgm:cxn modelId="{DA36B1E8-4A41-498B-92AC-F4F4219443FF}" type="presParOf" srcId="{8125EE92-A81C-4DFF-987D-66C44A8B7A87}" destId="{6DD570FE-A6DA-4E34-B558-CEDCBCC2038C}" srcOrd="0" destOrd="0" presId="urn:microsoft.com/office/officeart/2008/layout/NameandTitleOrganizationalChart"/>
    <dgm:cxn modelId="{97455E80-2E2A-40B1-B450-82870F8ECCB6}" type="presParOf" srcId="{8125EE92-A81C-4DFF-987D-66C44A8B7A87}" destId="{758F4060-1BE2-4529-8A5F-3B6E31B12150}" srcOrd="1" destOrd="0" presId="urn:microsoft.com/office/officeart/2008/layout/NameandTitleOrganizationalChart"/>
    <dgm:cxn modelId="{6B9D9430-16AE-4D83-ADF4-531DCDCD4FAB}" type="presParOf" srcId="{758F4060-1BE2-4529-8A5F-3B6E31B12150}" destId="{BFC2FE1E-A79C-43F4-B1AA-124C3357C603}" srcOrd="0" destOrd="0" presId="urn:microsoft.com/office/officeart/2008/layout/NameandTitleOrganizationalChart"/>
    <dgm:cxn modelId="{5B1762DC-7008-4869-8FE3-1B461DE0CA50}" type="presParOf" srcId="{BFC2FE1E-A79C-43F4-B1AA-124C3357C603}" destId="{E2544CA6-A57D-497F-92EE-EBDA2CAE9858}" srcOrd="0" destOrd="0" presId="urn:microsoft.com/office/officeart/2008/layout/NameandTitleOrganizationalChart"/>
    <dgm:cxn modelId="{C5951038-5E9B-4277-90FC-7782D51CB49F}" type="presParOf" srcId="{BFC2FE1E-A79C-43F4-B1AA-124C3357C603}" destId="{3D354CED-35B3-4837-8524-E5C385EC05A4}" srcOrd="1" destOrd="0" presId="urn:microsoft.com/office/officeart/2008/layout/NameandTitleOrganizationalChart"/>
    <dgm:cxn modelId="{F64B1595-34EC-476F-8C8C-4815B29C8705}" type="presParOf" srcId="{BFC2FE1E-A79C-43F4-B1AA-124C3357C603}" destId="{9D673648-8011-44DE-823D-A88BE82513E0}" srcOrd="2" destOrd="0" presId="urn:microsoft.com/office/officeart/2008/layout/NameandTitleOrganizationalChart"/>
    <dgm:cxn modelId="{A95EAC68-F669-494A-A0B9-6C6C4F48AE11}" type="presParOf" srcId="{758F4060-1BE2-4529-8A5F-3B6E31B12150}" destId="{D0291FB4-F418-4474-AA94-1A688A9CDE2B}" srcOrd="1" destOrd="0" presId="urn:microsoft.com/office/officeart/2008/layout/NameandTitleOrganizationalChart"/>
    <dgm:cxn modelId="{49384AB3-B266-4226-BADE-1197081F84F4}" type="presParOf" srcId="{D0291FB4-F418-4474-AA94-1A688A9CDE2B}" destId="{873102C2-CEAD-4906-8139-223FE0255A2E}" srcOrd="0" destOrd="0" presId="urn:microsoft.com/office/officeart/2008/layout/NameandTitleOrganizationalChart"/>
    <dgm:cxn modelId="{3810F6CD-A09D-4F64-9297-526DD8A8953C}" type="presParOf" srcId="{D0291FB4-F418-4474-AA94-1A688A9CDE2B}" destId="{C1926335-1039-4905-B436-3024782B9E7F}" srcOrd="1" destOrd="0" presId="urn:microsoft.com/office/officeart/2008/layout/NameandTitleOrganizationalChart"/>
    <dgm:cxn modelId="{347823E7-9768-424B-9890-908481590997}" type="presParOf" srcId="{C1926335-1039-4905-B436-3024782B9E7F}" destId="{EAB64125-231C-47E0-85EE-87C9859CA525}" srcOrd="0" destOrd="0" presId="urn:microsoft.com/office/officeart/2008/layout/NameandTitleOrganizationalChart"/>
    <dgm:cxn modelId="{C9BC8B36-867D-4680-A003-FD0B3F810CEF}" type="presParOf" srcId="{EAB64125-231C-47E0-85EE-87C9859CA525}" destId="{EB67963A-CA50-4391-B52C-D6D538B2668A}" srcOrd="0" destOrd="0" presId="urn:microsoft.com/office/officeart/2008/layout/NameandTitleOrganizationalChart"/>
    <dgm:cxn modelId="{37792C8B-D1ED-4363-97EA-DE2D940CA38F}" type="presParOf" srcId="{EAB64125-231C-47E0-85EE-87C9859CA525}" destId="{8D00DAA6-AECF-4361-80DF-2C0697E4080F}" srcOrd="1" destOrd="0" presId="urn:microsoft.com/office/officeart/2008/layout/NameandTitleOrganizationalChart"/>
    <dgm:cxn modelId="{E7D9C126-8586-4EDA-A248-E9057C43BFB5}" type="presParOf" srcId="{EAB64125-231C-47E0-85EE-87C9859CA525}" destId="{1A28BD99-5EAE-40D3-8A1C-C68B5F2E94FF}" srcOrd="2" destOrd="0" presId="urn:microsoft.com/office/officeart/2008/layout/NameandTitleOrganizationalChart"/>
    <dgm:cxn modelId="{2EC3A525-84DF-46FD-9F5B-87A557E963FC}" type="presParOf" srcId="{C1926335-1039-4905-B436-3024782B9E7F}" destId="{B36171C7-ADBE-4DD3-A889-04604A58BA27}" srcOrd="1" destOrd="0" presId="urn:microsoft.com/office/officeart/2008/layout/NameandTitleOrganizationalChart"/>
    <dgm:cxn modelId="{E5E7353E-C18D-429D-95C8-398E4EA3397A}" type="presParOf" srcId="{C1926335-1039-4905-B436-3024782B9E7F}" destId="{77A5A9DD-8EE3-4077-8A90-009203B781E7}" srcOrd="2" destOrd="0" presId="urn:microsoft.com/office/officeart/2008/layout/NameandTitleOrganizationalChart"/>
    <dgm:cxn modelId="{4497D91F-5C80-4337-B5CF-139FD30B8582}" type="presParOf" srcId="{D0291FB4-F418-4474-AA94-1A688A9CDE2B}" destId="{6A5A4564-C969-438F-998D-69BF0A6AA3A7}" srcOrd="2" destOrd="0" presId="urn:microsoft.com/office/officeart/2008/layout/NameandTitleOrganizationalChart"/>
    <dgm:cxn modelId="{A55BD3EA-9777-40C8-BA78-97E535D40BDF}" type="presParOf" srcId="{D0291FB4-F418-4474-AA94-1A688A9CDE2B}" destId="{4C405D25-AC2F-4819-BBB0-F3DEFD2FB8A2}" srcOrd="3" destOrd="0" presId="urn:microsoft.com/office/officeart/2008/layout/NameandTitleOrganizationalChart"/>
    <dgm:cxn modelId="{70FCD8C6-7F27-4EAA-A8C9-C074CF4385C2}" type="presParOf" srcId="{4C405D25-AC2F-4819-BBB0-F3DEFD2FB8A2}" destId="{954D8FFE-3B6C-404B-B7AA-12AAF24B4157}" srcOrd="0" destOrd="0" presId="urn:microsoft.com/office/officeart/2008/layout/NameandTitleOrganizationalChart"/>
    <dgm:cxn modelId="{9165850E-A4E5-4B74-ACD4-AC55DF234499}" type="presParOf" srcId="{954D8FFE-3B6C-404B-B7AA-12AAF24B4157}" destId="{140B236E-CD3F-4B98-916C-7808ACD64AD1}" srcOrd="0" destOrd="0" presId="urn:microsoft.com/office/officeart/2008/layout/NameandTitleOrganizationalChart"/>
    <dgm:cxn modelId="{B8666A63-434D-4374-8320-3A08C2ED171C}" type="presParOf" srcId="{954D8FFE-3B6C-404B-B7AA-12AAF24B4157}" destId="{1E52DD6C-F200-454B-A878-96830C76B5EE}" srcOrd="1" destOrd="0" presId="urn:microsoft.com/office/officeart/2008/layout/NameandTitleOrganizationalChart"/>
    <dgm:cxn modelId="{560105AC-7C2F-478F-ADB3-CFDDE9C28E93}" type="presParOf" srcId="{954D8FFE-3B6C-404B-B7AA-12AAF24B4157}" destId="{7D893131-6A6D-4890-9AA2-F9838D966020}" srcOrd="2" destOrd="0" presId="urn:microsoft.com/office/officeart/2008/layout/NameandTitleOrganizationalChart"/>
    <dgm:cxn modelId="{23E8C546-4E7C-4232-BDE2-2F688DF36E81}" type="presParOf" srcId="{4C405D25-AC2F-4819-BBB0-F3DEFD2FB8A2}" destId="{D5A0C321-B0FE-4E0F-8147-3D63A3AAE45C}" srcOrd="1" destOrd="0" presId="urn:microsoft.com/office/officeart/2008/layout/NameandTitleOrganizationalChart"/>
    <dgm:cxn modelId="{82FC1882-E96F-4164-A509-A3C7E4E77143}" type="presParOf" srcId="{4C405D25-AC2F-4819-BBB0-F3DEFD2FB8A2}" destId="{C85A8913-739B-49CD-BDE3-A01FB5392550}" srcOrd="2" destOrd="0" presId="urn:microsoft.com/office/officeart/2008/layout/NameandTitleOrganizationalChart"/>
    <dgm:cxn modelId="{798F7298-97DE-47F1-B929-80D1CD8BDD24}" type="presParOf" srcId="{D0291FB4-F418-4474-AA94-1A688A9CDE2B}" destId="{4BC03BF1-5D28-4020-B324-126A3FC342F1}" srcOrd="4" destOrd="0" presId="urn:microsoft.com/office/officeart/2008/layout/NameandTitleOrganizationalChart"/>
    <dgm:cxn modelId="{E3788CC4-DB6C-4487-A898-F085FA1935BB}" type="presParOf" srcId="{D0291FB4-F418-4474-AA94-1A688A9CDE2B}" destId="{17E27F43-63D0-4252-B82D-AE68EF52D0A2}" srcOrd="5" destOrd="0" presId="urn:microsoft.com/office/officeart/2008/layout/NameandTitleOrganizationalChart"/>
    <dgm:cxn modelId="{313FB50F-A4F8-4D47-AB92-6CEE119BFD52}" type="presParOf" srcId="{17E27F43-63D0-4252-B82D-AE68EF52D0A2}" destId="{26968BC8-F326-440B-AD10-5CD344DFADA0}" srcOrd="0" destOrd="0" presId="urn:microsoft.com/office/officeart/2008/layout/NameandTitleOrganizationalChart"/>
    <dgm:cxn modelId="{2F8F0A31-153B-4EC2-A8E3-9F74969E35DA}" type="presParOf" srcId="{26968BC8-F326-440B-AD10-5CD344DFADA0}" destId="{C827ACAA-6F6A-4BCB-A2F5-76145AC87689}" srcOrd="0" destOrd="0" presId="urn:microsoft.com/office/officeart/2008/layout/NameandTitleOrganizationalChart"/>
    <dgm:cxn modelId="{F64D3976-EE64-4C68-B218-BA2A7A790B2A}" type="presParOf" srcId="{26968BC8-F326-440B-AD10-5CD344DFADA0}" destId="{43B596E4-F87D-4C92-84DE-FF13D507CB09}" srcOrd="1" destOrd="0" presId="urn:microsoft.com/office/officeart/2008/layout/NameandTitleOrganizationalChart"/>
    <dgm:cxn modelId="{61E26487-04CA-49E7-986C-A0F0B1C8C403}" type="presParOf" srcId="{26968BC8-F326-440B-AD10-5CD344DFADA0}" destId="{67557747-DFDE-4784-82E8-143046C59EA6}" srcOrd="2" destOrd="0" presId="urn:microsoft.com/office/officeart/2008/layout/NameandTitleOrganizationalChart"/>
    <dgm:cxn modelId="{329D0E5D-5AAC-424A-8DFD-89765F6969FD}" type="presParOf" srcId="{17E27F43-63D0-4252-B82D-AE68EF52D0A2}" destId="{FA8B3B6F-38A4-47C9-8BA3-0E7B1CEB6DB0}" srcOrd="1" destOrd="0" presId="urn:microsoft.com/office/officeart/2008/layout/NameandTitleOrganizationalChart"/>
    <dgm:cxn modelId="{6664DF93-605A-4323-B668-9A9EB6B9E5E3}" type="presParOf" srcId="{17E27F43-63D0-4252-B82D-AE68EF52D0A2}" destId="{D9E3F4FB-8C1F-464F-A3D7-BEBA11C3118E}" srcOrd="2" destOrd="0" presId="urn:microsoft.com/office/officeart/2008/layout/NameandTitleOrganizationalChart"/>
    <dgm:cxn modelId="{299B2A84-FA34-4293-9410-A0C15DF1E2AC}" type="presParOf" srcId="{758F4060-1BE2-4529-8A5F-3B6E31B12150}" destId="{BFD8C0A0-46BC-4A4F-AD32-B53D2F885047}" srcOrd="2" destOrd="0" presId="urn:microsoft.com/office/officeart/2008/layout/NameandTitleOrganizationalChart"/>
    <dgm:cxn modelId="{EEF6903C-CCA3-4E38-B2F3-9EC195A4A6A3}" type="presParOf" srcId="{8125EE92-A81C-4DFF-987D-66C44A8B7A87}" destId="{1B6C31C2-CF64-43F9-BF11-582F7FDDB9FF}" srcOrd="2" destOrd="0" presId="urn:microsoft.com/office/officeart/2008/layout/NameandTitleOrganizationalChart"/>
    <dgm:cxn modelId="{9CE6C304-BEAC-4BE1-B114-46C5AD664962}" type="presParOf" srcId="{8125EE92-A81C-4DFF-987D-66C44A8B7A87}" destId="{ABAFD7E1-C04C-4121-B869-3A44C7E599BD}" srcOrd="3" destOrd="0" presId="urn:microsoft.com/office/officeart/2008/layout/NameandTitleOrganizationalChart"/>
    <dgm:cxn modelId="{D2ED4AA4-B5A9-41B8-A7F4-A012A888D04A}" type="presParOf" srcId="{ABAFD7E1-C04C-4121-B869-3A44C7E599BD}" destId="{2B9B6A81-EC39-4119-8EB4-F93894076B6E}" srcOrd="0" destOrd="0" presId="urn:microsoft.com/office/officeart/2008/layout/NameandTitleOrganizationalChart"/>
    <dgm:cxn modelId="{9BFBA81D-8929-46E3-B87F-28E06D8ED855}" type="presParOf" srcId="{2B9B6A81-EC39-4119-8EB4-F93894076B6E}" destId="{DC9A8050-07EE-41D9-ABFD-DD356BA231E0}" srcOrd="0" destOrd="0" presId="urn:microsoft.com/office/officeart/2008/layout/NameandTitleOrganizationalChart"/>
    <dgm:cxn modelId="{772172AB-C900-42FA-8A04-4BD9F6A5D4FA}" type="presParOf" srcId="{2B9B6A81-EC39-4119-8EB4-F93894076B6E}" destId="{8827C68C-95B3-4ED7-B716-5AA29EAF219D}" srcOrd="1" destOrd="0" presId="urn:microsoft.com/office/officeart/2008/layout/NameandTitleOrganizationalChart"/>
    <dgm:cxn modelId="{4D253548-6C6D-46DB-BE2F-55873ABCBBB9}" type="presParOf" srcId="{2B9B6A81-EC39-4119-8EB4-F93894076B6E}" destId="{5D1791EB-211A-49C7-B134-39239405E77F}" srcOrd="2" destOrd="0" presId="urn:microsoft.com/office/officeart/2008/layout/NameandTitleOrganizationalChart"/>
    <dgm:cxn modelId="{C6AB79C0-FB30-4052-846E-1C57919CAE75}" type="presParOf" srcId="{ABAFD7E1-C04C-4121-B869-3A44C7E599BD}" destId="{C5FF72AC-2AD6-4F22-B36D-EDD5BB6AC46A}" srcOrd="1" destOrd="0" presId="urn:microsoft.com/office/officeart/2008/layout/NameandTitleOrganizationalChart"/>
    <dgm:cxn modelId="{263FBEBF-F4C5-45C2-B6C9-AA1A1C0961A6}" type="presParOf" srcId="{C5FF72AC-2AD6-4F22-B36D-EDD5BB6AC46A}" destId="{D2C4523A-ADB1-4141-B9CB-AC5636A8D101}" srcOrd="0" destOrd="0" presId="urn:microsoft.com/office/officeart/2008/layout/NameandTitleOrganizationalChart"/>
    <dgm:cxn modelId="{CA7EE107-227C-4F19-84CC-8F2F7447516E}" type="presParOf" srcId="{C5FF72AC-2AD6-4F22-B36D-EDD5BB6AC46A}" destId="{4878D2B9-87C7-4A9C-BD82-EC26561BFD03}" srcOrd="1" destOrd="0" presId="urn:microsoft.com/office/officeart/2008/layout/NameandTitleOrganizationalChart"/>
    <dgm:cxn modelId="{A01336E4-E24C-41FD-B54C-B3BB099E655F}" type="presParOf" srcId="{4878D2B9-87C7-4A9C-BD82-EC26561BFD03}" destId="{C4EB9B8C-1584-4E42-BEEF-EA48EB7D88BC}" srcOrd="0" destOrd="0" presId="urn:microsoft.com/office/officeart/2008/layout/NameandTitleOrganizationalChart"/>
    <dgm:cxn modelId="{31B6C8EF-DC51-4147-9E1D-E0EBD8076623}" type="presParOf" srcId="{C4EB9B8C-1584-4E42-BEEF-EA48EB7D88BC}" destId="{AF39592B-3147-47D2-90A3-202C9AB6561C}" srcOrd="0" destOrd="0" presId="urn:microsoft.com/office/officeart/2008/layout/NameandTitleOrganizationalChart"/>
    <dgm:cxn modelId="{C9F0BB20-2033-4015-9913-56E2A645BE68}" type="presParOf" srcId="{C4EB9B8C-1584-4E42-BEEF-EA48EB7D88BC}" destId="{28A3FA88-4749-4ABB-A0BF-C8585945C396}" srcOrd="1" destOrd="0" presId="urn:microsoft.com/office/officeart/2008/layout/NameandTitleOrganizationalChart"/>
    <dgm:cxn modelId="{6B162157-8812-4770-874C-63D3C7A906E2}" type="presParOf" srcId="{C4EB9B8C-1584-4E42-BEEF-EA48EB7D88BC}" destId="{D6620EB8-3CF2-4634-BBDE-91E2B7B20A24}" srcOrd="2" destOrd="0" presId="urn:microsoft.com/office/officeart/2008/layout/NameandTitleOrganizationalChart"/>
    <dgm:cxn modelId="{BEB3BC76-A5D9-4F31-9DC9-FC7AF3B44226}" type="presParOf" srcId="{4878D2B9-87C7-4A9C-BD82-EC26561BFD03}" destId="{58C6258D-15AB-440B-A1C5-EFC63FF31832}" srcOrd="1" destOrd="0" presId="urn:microsoft.com/office/officeart/2008/layout/NameandTitleOrganizationalChart"/>
    <dgm:cxn modelId="{E42EC659-04FE-42FC-968F-308DA5032142}" type="presParOf" srcId="{4878D2B9-87C7-4A9C-BD82-EC26561BFD03}" destId="{80818C43-27C7-43E2-B5E0-F13A237B0F81}" srcOrd="2" destOrd="0" presId="urn:microsoft.com/office/officeart/2008/layout/NameandTitleOrganizationalChart"/>
    <dgm:cxn modelId="{4C869BCC-9E75-42D0-A3A2-765951F619BC}" type="presParOf" srcId="{ABAFD7E1-C04C-4121-B869-3A44C7E599BD}" destId="{F11B801E-7092-49CE-9E48-179DC15D9605}" srcOrd="2" destOrd="0" presId="urn:microsoft.com/office/officeart/2008/layout/NameandTitleOrganizationalChart"/>
    <dgm:cxn modelId="{8C13FCC7-95E4-47F3-BC4B-434EC18B179F}" type="presParOf" srcId="{309FC324-B86A-41EF-A00A-4111F2B5DD35}" destId="{F24579FB-7FE1-46C8-AA05-07DA461043DA}"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accent1">
            <a:lumMod val="40000"/>
            <a:lumOff val="6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A6B185CB-056D-4C7E-BF12-CA7B369A95EB}" type="presOf" srcId="{4A5138A5-19C2-48C8-8955-846FFF943254}" destId="{9C6249FF-4C2F-4C67-B879-1708CB8334DE}" srcOrd="0" destOrd="0" presId="urn:microsoft.com/office/officeart/2005/8/layout/hChevron3"/>
    <dgm:cxn modelId="{07B9AA5D-72A3-41E2-B37C-DDD09453EB39}" srcId="{7E7D50B1-2B54-4314-898C-94C867F9651D}" destId="{38C8A8CA-8A47-428E-A2C9-28479566D92C}" srcOrd="6" destOrd="0" parTransId="{57850669-03AA-494E-8E4F-0126D3AF7840}" sibTransId="{9956A3B0-5042-4E26-B53D-E7F1384FFC98}"/>
    <dgm:cxn modelId="{3DB73484-D0AF-4B62-9F65-3FCAC5EB7381}" srcId="{7E7D50B1-2B54-4314-898C-94C867F9651D}" destId="{4A5138A5-19C2-48C8-8955-846FFF943254}" srcOrd="2" destOrd="0" parTransId="{64F915A2-B0C5-4768-B400-39144998362B}" sibTransId="{D58A3325-EA91-43AD-9EAB-39E0AECD40F1}"/>
    <dgm:cxn modelId="{D8F80AA9-01CA-43C2-A1C2-01DF632F3EE3}" type="presOf" srcId="{7E7D50B1-2B54-4314-898C-94C867F9651D}" destId="{E93F0317-2629-4C6F-A568-02D382EFA8CC}" srcOrd="0" destOrd="0" presId="urn:microsoft.com/office/officeart/2005/8/layout/hChevron3"/>
    <dgm:cxn modelId="{D83ADC6B-F0F9-4239-BE54-D79AFA35A62F}" type="presOf" srcId="{896E9CEF-112C-48C5-9959-9E56F37292C3}" destId="{962515C1-2699-423A-8C9F-F8D42D367F2D}" srcOrd="0" destOrd="0" presId="urn:microsoft.com/office/officeart/2005/8/layout/hChevron3"/>
    <dgm:cxn modelId="{636DACCD-38FF-4E16-A9EE-B00650B5850A}" type="presOf" srcId="{C7C0160E-277C-408A-9D86-88CB6A5BEA72}" destId="{222E69EE-06E7-484C-BD75-B74C84918A26}" srcOrd="0" destOrd="0" presId="urn:microsoft.com/office/officeart/2005/8/layout/hChevron3"/>
    <dgm:cxn modelId="{BBFDBC96-9665-4FFA-B11C-F6BCEEEF1B12}" type="presOf" srcId="{3EC5A910-789C-4D44-B2D1-1B6BF62AC4F1}" destId="{2F1598D6-D828-4A49-B76F-56CFA5236122}"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16765DAD-B3BB-4716-A926-B8586B28C4F9}" srcId="{7E7D50B1-2B54-4314-898C-94C867F9651D}" destId="{E8489E84-B6F0-4B9B-9755-AAA8D49C554E}" srcOrd="1" destOrd="0" parTransId="{798686E2-43D8-4BD5-A6B9-3D578D31A976}" sibTransId="{A3CB3107-5CA2-471F-BEEF-D45EB670115F}"/>
    <dgm:cxn modelId="{A6D71C22-0552-4E4B-812B-061957D2D2A3}" srcId="{7E7D50B1-2B54-4314-898C-94C867F9651D}" destId="{26001AC1-197A-4D81-8E0D-FD84B27911BF}" srcOrd="0" destOrd="0" parTransId="{37BDA935-95D0-421D-BBE6-C120352D8137}" sibTransId="{FBA7F4CD-2F47-45C5-9086-93D39A51078C}"/>
    <dgm:cxn modelId="{AE270BFE-E8B7-4457-933F-D4C36A7F9AA3}" type="presOf" srcId="{E8489E84-B6F0-4B9B-9755-AAA8D49C554E}" destId="{923E483B-632C-45E0-AB7F-68B5EB7F65A2}"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F65FDC7C-4A84-4773-93E3-5A8FEA75A0AA}" type="presOf" srcId="{26001AC1-197A-4D81-8E0D-FD84B27911BF}" destId="{A61510A3-D2A8-4782-BDB4-A0C14AA0DCA4}" srcOrd="0" destOrd="0" presId="urn:microsoft.com/office/officeart/2005/8/layout/hChevron3"/>
    <dgm:cxn modelId="{CDAD1624-E843-4A2C-BE06-428D1377458B}" type="presOf" srcId="{38C8A8CA-8A47-428E-A2C9-28479566D92C}" destId="{77E15F92-2AB5-4FE8-B9A4-7257E974EF32}" srcOrd="0" destOrd="0" presId="urn:microsoft.com/office/officeart/2005/8/layout/hChevron3"/>
    <dgm:cxn modelId="{0092E7DB-B8FE-41EF-8757-3DDBFBA93974}" srcId="{7E7D50B1-2B54-4314-898C-94C867F9651D}" destId="{C7C0160E-277C-408A-9D86-88CB6A5BEA72}" srcOrd="5" destOrd="0" parTransId="{C3ECD600-C98A-4B7F-86F3-C2FFFFBD9911}" sibTransId="{B6412AD5-9436-44EA-9707-B8C55D459EA8}"/>
    <dgm:cxn modelId="{0DCDE546-288F-4C6B-A6BF-5B3ED38C5171}" type="presParOf" srcId="{E93F0317-2629-4C6F-A568-02D382EFA8CC}" destId="{A61510A3-D2A8-4782-BDB4-A0C14AA0DCA4}" srcOrd="0" destOrd="0" presId="urn:microsoft.com/office/officeart/2005/8/layout/hChevron3"/>
    <dgm:cxn modelId="{3C73D88F-96BC-4AB3-831F-5BF63033E8A3}" type="presParOf" srcId="{E93F0317-2629-4C6F-A568-02D382EFA8CC}" destId="{03520E85-D04F-444C-BE50-5664A219D335}" srcOrd="1" destOrd="0" presId="urn:microsoft.com/office/officeart/2005/8/layout/hChevron3"/>
    <dgm:cxn modelId="{B67613A0-3F63-48F9-81B7-3B428A8B7BBC}" type="presParOf" srcId="{E93F0317-2629-4C6F-A568-02D382EFA8CC}" destId="{923E483B-632C-45E0-AB7F-68B5EB7F65A2}" srcOrd="2" destOrd="0" presId="urn:microsoft.com/office/officeart/2005/8/layout/hChevron3"/>
    <dgm:cxn modelId="{006CD5B3-FACB-4C59-A0D0-9E230D903845}" type="presParOf" srcId="{E93F0317-2629-4C6F-A568-02D382EFA8CC}" destId="{05DEA5DB-2A64-471B-966B-7A0816C21A14}" srcOrd="3" destOrd="0" presId="urn:microsoft.com/office/officeart/2005/8/layout/hChevron3"/>
    <dgm:cxn modelId="{B326DED6-5AD3-4951-A25A-7CC78A7B7042}" type="presParOf" srcId="{E93F0317-2629-4C6F-A568-02D382EFA8CC}" destId="{9C6249FF-4C2F-4C67-B879-1708CB8334DE}" srcOrd="4" destOrd="0" presId="urn:microsoft.com/office/officeart/2005/8/layout/hChevron3"/>
    <dgm:cxn modelId="{94C6FBD3-710A-429D-BA01-7C13A391F5E2}" type="presParOf" srcId="{E93F0317-2629-4C6F-A568-02D382EFA8CC}" destId="{310761F0-4D58-4147-9627-5D6E05E35B2F}" srcOrd="5" destOrd="0" presId="urn:microsoft.com/office/officeart/2005/8/layout/hChevron3"/>
    <dgm:cxn modelId="{11230FD9-5F37-4516-AAC4-684F69476E0C}" type="presParOf" srcId="{E93F0317-2629-4C6F-A568-02D382EFA8CC}" destId="{962515C1-2699-423A-8C9F-F8D42D367F2D}" srcOrd="6" destOrd="0" presId="urn:microsoft.com/office/officeart/2005/8/layout/hChevron3"/>
    <dgm:cxn modelId="{15A4FEF8-4143-4C50-98C9-732BD421AD87}" type="presParOf" srcId="{E93F0317-2629-4C6F-A568-02D382EFA8CC}" destId="{015EA4FE-1EAA-41BF-8D1E-2C7772CEC26A}" srcOrd="7" destOrd="0" presId="urn:microsoft.com/office/officeart/2005/8/layout/hChevron3"/>
    <dgm:cxn modelId="{25D78B24-E604-4E0A-BBD7-2FA070F3C9A1}" type="presParOf" srcId="{E93F0317-2629-4C6F-A568-02D382EFA8CC}" destId="{2F1598D6-D828-4A49-B76F-56CFA5236122}" srcOrd="8" destOrd="0" presId="urn:microsoft.com/office/officeart/2005/8/layout/hChevron3"/>
    <dgm:cxn modelId="{057397AA-3B59-4B7D-98E1-3BA2F4FECC5E}" type="presParOf" srcId="{E93F0317-2629-4C6F-A568-02D382EFA8CC}" destId="{DAE8DA03-C9CB-41CC-BAB5-99C4B011DEBC}" srcOrd="9" destOrd="0" presId="urn:microsoft.com/office/officeart/2005/8/layout/hChevron3"/>
    <dgm:cxn modelId="{012A4153-D340-4ABB-BA42-5732D5365820}" type="presParOf" srcId="{E93F0317-2629-4C6F-A568-02D382EFA8CC}" destId="{222E69EE-06E7-484C-BD75-B74C84918A26}" srcOrd="10" destOrd="0" presId="urn:microsoft.com/office/officeart/2005/8/layout/hChevron3"/>
    <dgm:cxn modelId="{7D2E6143-ED71-4305-B4F6-3DDA6E85FFAA}" type="presParOf" srcId="{E93F0317-2629-4C6F-A568-02D382EFA8CC}" destId="{D3F250F8-FF96-4A36-AA5E-6B041F7431C0}" srcOrd="11" destOrd="0" presId="urn:microsoft.com/office/officeart/2005/8/layout/hChevron3"/>
    <dgm:cxn modelId="{B94A8B0B-76ED-4D61-9A51-5242FDBF51C5}"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D98FB95F-B38B-4F78-AAED-0B3FFC1FFC01}" type="presOf" srcId="{7E7D50B1-2B54-4314-898C-94C867F9651D}" destId="{E93F0317-2629-4C6F-A568-02D382EFA8CC}"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9B84C251-E5EF-4255-8083-35DFCC93B4E4}" type="presOf" srcId="{C7C0160E-277C-408A-9D86-88CB6A5BEA72}" destId="{222E69EE-06E7-484C-BD75-B74C84918A26}" srcOrd="0" destOrd="0" presId="urn:microsoft.com/office/officeart/2005/8/layout/hChevron3"/>
    <dgm:cxn modelId="{07B9AA5D-72A3-41E2-B37C-DDD09453EB39}" srcId="{7E7D50B1-2B54-4314-898C-94C867F9651D}" destId="{38C8A8CA-8A47-428E-A2C9-28479566D92C}" srcOrd="6" destOrd="0" parTransId="{57850669-03AA-494E-8E4F-0126D3AF7840}" sibTransId="{9956A3B0-5042-4E26-B53D-E7F1384FFC98}"/>
    <dgm:cxn modelId="{B9D31466-F6BE-48BD-BC4A-43CC17199B59}" srcId="{7E7D50B1-2B54-4314-898C-94C867F9651D}" destId="{896E9CEF-112C-48C5-9959-9E56F37292C3}" srcOrd="3" destOrd="0" parTransId="{993F10C2-B42A-4789-9CD2-80B6CA85501B}" sibTransId="{1316EFAB-CE25-4DC6-9B6C-9E0A52CF2FC2}"/>
    <dgm:cxn modelId="{AE0A895B-459C-4B5A-82DA-EFA8A9A988DE}" type="presOf" srcId="{26001AC1-197A-4D81-8E0D-FD84B27911BF}" destId="{A61510A3-D2A8-4782-BDB4-A0C14AA0DCA4}" srcOrd="0" destOrd="0" presId="urn:microsoft.com/office/officeart/2005/8/layout/hChevron3"/>
    <dgm:cxn modelId="{8A3CEC69-6242-439A-A5DA-57D98DAB79E1}" type="presOf" srcId="{38C8A8CA-8A47-428E-A2C9-28479566D92C}" destId="{77E15F92-2AB5-4FE8-B9A4-7257E974EF32}" srcOrd="0" destOrd="0" presId="urn:microsoft.com/office/officeart/2005/8/layout/hChevron3"/>
    <dgm:cxn modelId="{C3512360-D56A-4DEB-9D3E-CA4A70E21F9E}" type="presOf" srcId="{E8489E84-B6F0-4B9B-9755-AAA8D49C554E}" destId="{923E483B-632C-45E0-AB7F-68B5EB7F65A2}" srcOrd="0" destOrd="0" presId="urn:microsoft.com/office/officeart/2005/8/layout/hChevron3"/>
    <dgm:cxn modelId="{F41D94FB-FE10-4E92-9EE5-FDE6F350041C}" type="presOf" srcId="{3EC5A910-789C-4D44-B2D1-1B6BF62AC4F1}" destId="{2F1598D6-D828-4A49-B76F-56CFA5236122}" srcOrd="0" destOrd="0" presId="urn:microsoft.com/office/officeart/2005/8/layout/hChevron3"/>
    <dgm:cxn modelId="{8C90739C-6292-4B4B-8348-2EEE144ED701}" type="presOf" srcId="{896E9CEF-112C-48C5-9959-9E56F37292C3}" destId="{962515C1-2699-423A-8C9F-F8D42D367F2D}" srcOrd="0" destOrd="0" presId="urn:microsoft.com/office/officeart/2005/8/layout/hChevron3"/>
    <dgm:cxn modelId="{7682B885-ED69-40CE-A396-9F1706DC7ED7}" type="presOf" srcId="{4A5138A5-19C2-48C8-8955-846FFF943254}" destId="{9C6249FF-4C2F-4C67-B879-1708CB8334DE}" srcOrd="0" destOrd="0" presId="urn:microsoft.com/office/officeart/2005/8/layout/hChevron3"/>
    <dgm:cxn modelId="{B447C755-CE34-4061-9016-30506911A209}" type="presParOf" srcId="{E93F0317-2629-4C6F-A568-02D382EFA8CC}" destId="{A61510A3-D2A8-4782-BDB4-A0C14AA0DCA4}" srcOrd="0" destOrd="0" presId="urn:microsoft.com/office/officeart/2005/8/layout/hChevron3"/>
    <dgm:cxn modelId="{2C910A2B-4262-40B9-ABA8-189ECA69B33B}" type="presParOf" srcId="{E93F0317-2629-4C6F-A568-02D382EFA8CC}" destId="{03520E85-D04F-444C-BE50-5664A219D335}" srcOrd="1" destOrd="0" presId="urn:microsoft.com/office/officeart/2005/8/layout/hChevron3"/>
    <dgm:cxn modelId="{2E01E937-B10D-414E-B28E-41B5C69D79CB}" type="presParOf" srcId="{E93F0317-2629-4C6F-A568-02D382EFA8CC}" destId="{923E483B-632C-45E0-AB7F-68B5EB7F65A2}" srcOrd="2" destOrd="0" presId="urn:microsoft.com/office/officeart/2005/8/layout/hChevron3"/>
    <dgm:cxn modelId="{8B554620-6443-460B-A2B8-B5A2A5457472}" type="presParOf" srcId="{E93F0317-2629-4C6F-A568-02D382EFA8CC}" destId="{05DEA5DB-2A64-471B-966B-7A0816C21A14}" srcOrd="3" destOrd="0" presId="urn:microsoft.com/office/officeart/2005/8/layout/hChevron3"/>
    <dgm:cxn modelId="{D9D9F5E3-8614-4302-88BA-805ABB3C73D5}" type="presParOf" srcId="{E93F0317-2629-4C6F-A568-02D382EFA8CC}" destId="{9C6249FF-4C2F-4C67-B879-1708CB8334DE}" srcOrd="4" destOrd="0" presId="urn:microsoft.com/office/officeart/2005/8/layout/hChevron3"/>
    <dgm:cxn modelId="{D14A1645-9837-46E1-AEFB-ADC36A9A68A0}" type="presParOf" srcId="{E93F0317-2629-4C6F-A568-02D382EFA8CC}" destId="{310761F0-4D58-4147-9627-5D6E05E35B2F}" srcOrd="5" destOrd="0" presId="urn:microsoft.com/office/officeart/2005/8/layout/hChevron3"/>
    <dgm:cxn modelId="{40ABA5A5-D71B-43F9-9B0A-CF6CB199245A}" type="presParOf" srcId="{E93F0317-2629-4C6F-A568-02D382EFA8CC}" destId="{962515C1-2699-423A-8C9F-F8D42D367F2D}" srcOrd="6" destOrd="0" presId="urn:microsoft.com/office/officeart/2005/8/layout/hChevron3"/>
    <dgm:cxn modelId="{B672C61A-F30E-46E6-B201-72B5661A5F4C}" type="presParOf" srcId="{E93F0317-2629-4C6F-A568-02D382EFA8CC}" destId="{015EA4FE-1EAA-41BF-8D1E-2C7772CEC26A}" srcOrd="7" destOrd="0" presId="urn:microsoft.com/office/officeart/2005/8/layout/hChevron3"/>
    <dgm:cxn modelId="{4D75F43C-CD67-4E75-B93D-704A38E83AB4}" type="presParOf" srcId="{E93F0317-2629-4C6F-A568-02D382EFA8CC}" destId="{2F1598D6-D828-4A49-B76F-56CFA5236122}" srcOrd="8" destOrd="0" presId="urn:microsoft.com/office/officeart/2005/8/layout/hChevron3"/>
    <dgm:cxn modelId="{223E4513-AB8C-4861-8821-5B98A46052A8}" type="presParOf" srcId="{E93F0317-2629-4C6F-A568-02D382EFA8CC}" destId="{DAE8DA03-C9CB-41CC-BAB5-99C4B011DEBC}" srcOrd="9" destOrd="0" presId="urn:microsoft.com/office/officeart/2005/8/layout/hChevron3"/>
    <dgm:cxn modelId="{5B4A1949-1698-45B4-BE01-F7A8BAF4793D}" type="presParOf" srcId="{E93F0317-2629-4C6F-A568-02D382EFA8CC}" destId="{222E69EE-06E7-484C-BD75-B74C84918A26}" srcOrd="10" destOrd="0" presId="urn:microsoft.com/office/officeart/2005/8/layout/hChevron3"/>
    <dgm:cxn modelId="{C0E0D960-1D8C-485A-9D76-FCA437484C69}" type="presParOf" srcId="{E93F0317-2629-4C6F-A568-02D382EFA8CC}" destId="{D3F250F8-FF96-4A36-AA5E-6B041F7431C0}" srcOrd="11" destOrd="0" presId="urn:microsoft.com/office/officeart/2005/8/layout/hChevron3"/>
    <dgm:cxn modelId="{54B4F5B4-3BEC-40C8-BF18-D19E815F1D9A}"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5D63E77C-6D8F-467C-B110-00B7350A4287}" type="presOf" srcId="{4A5138A5-19C2-48C8-8955-846FFF943254}" destId="{9C6249FF-4C2F-4C67-B879-1708CB8334DE}" srcOrd="0" destOrd="0" presId="urn:microsoft.com/office/officeart/2005/8/layout/hChevron3"/>
    <dgm:cxn modelId="{07B9AA5D-72A3-41E2-B37C-DDD09453EB39}" srcId="{7E7D50B1-2B54-4314-898C-94C867F9651D}" destId="{38C8A8CA-8A47-428E-A2C9-28479566D92C}" srcOrd="6" destOrd="0" parTransId="{57850669-03AA-494E-8E4F-0126D3AF7840}" sibTransId="{9956A3B0-5042-4E26-B53D-E7F1384FFC98}"/>
    <dgm:cxn modelId="{B7DA3AF2-3B4E-46FA-9611-91812C0E482F}" type="presOf" srcId="{E8489E84-B6F0-4B9B-9755-AAA8D49C554E}" destId="{923E483B-632C-45E0-AB7F-68B5EB7F65A2}" srcOrd="0" destOrd="0" presId="urn:microsoft.com/office/officeart/2005/8/layout/hChevron3"/>
    <dgm:cxn modelId="{689A5B16-A91D-49DB-B2F5-B40C303A6EE8}" type="presOf" srcId="{C7C0160E-277C-408A-9D86-88CB6A5BEA72}" destId="{222E69EE-06E7-484C-BD75-B74C84918A26}" srcOrd="0" destOrd="0" presId="urn:microsoft.com/office/officeart/2005/8/layout/hChevron3"/>
    <dgm:cxn modelId="{3DB73484-D0AF-4B62-9F65-3FCAC5EB7381}" srcId="{7E7D50B1-2B54-4314-898C-94C867F9651D}" destId="{4A5138A5-19C2-48C8-8955-846FFF943254}" srcOrd="2" destOrd="0" parTransId="{64F915A2-B0C5-4768-B400-39144998362B}" sibTransId="{D58A3325-EA91-43AD-9EAB-39E0AECD40F1}"/>
    <dgm:cxn modelId="{6240EFD1-C95A-447D-A3F0-148EF77E7F19}" type="presOf" srcId="{26001AC1-197A-4D81-8E0D-FD84B27911BF}" destId="{A61510A3-D2A8-4782-BDB4-A0C14AA0DCA4}" srcOrd="0" destOrd="0" presId="urn:microsoft.com/office/officeart/2005/8/layout/hChevron3"/>
    <dgm:cxn modelId="{4AE71FB6-148D-4F89-97FB-37762861F1F7}" type="presOf" srcId="{38C8A8CA-8A47-428E-A2C9-28479566D92C}" destId="{77E15F92-2AB5-4FE8-B9A4-7257E974EF32}"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16765DAD-B3BB-4716-A926-B8586B28C4F9}" srcId="{7E7D50B1-2B54-4314-898C-94C867F9651D}" destId="{E8489E84-B6F0-4B9B-9755-AAA8D49C554E}" srcOrd="1" destOrd="0" parTransId="{798686E2-43D8-4BD5-A6B9-3D578D31A976}" sibTransId="{A3CB3107-5CA2-471F-BEEF-D45EB670115F}"/>
    <dgm:cxn modelId="{A6D71C22-0552-4E4B-812B-061957D2D2A3}" srcId="{7E7D50B1-2B54-4314-898C-94C867F9651D}" destId="{26001AC1-197A-4D81-8E0D-FD84B27911BF}" srcOrd="0" destOrd="0" parTransId="{37BDA935-95D0-421D-BBE6-C120352D8137}" sibTransId="{FBA7F4CD-2F47-45C5-9086-93D39A51078C}"/>
    <dgm:cxn modelId="{BE1F8A6B-033C-4B12-9636-28D39EA88298}"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26052FC0-3478-4E1B-BB1B-A7AC707D1F1F}" type="presOf" srcId="{896E9CEF-112C-48C5-9959-9E56F37292C3}" destId="{962515C1-2699-423A-8C9F-F8D42D367F2D}" srcOrd="0" destOrd="0" presId="urn:microsoft.com/office/officeart/2005/8/layout/hChevron3"/>
    <dgm:cxn modelId="{DE444FC3-3852-4934-9FD5-9BC6139585A0}" type="presOf" srcId="{3EC5A910-789C-4D44-B2D1-1B6BF62AC4F1}" destId="{2F1598D6-D828-4A49-B76F-56CFA5236122}" srcOrd="0" destOrd="0" presId="urn:microsoft.com/office/officeart/2005/8/layout/hChevron3"/>
    <dgm:cxn modelId="{0092E7DB-B8FE-41EF-8757-3DDBFBA93974}" srcId="{7E7D50B1-2B54-4314-898C-94C867F9651D}" destId="{C7C0160E-277C-408A-9D86-88CB6A5BEA72}" srcOrd="5" destOrd="0" parTransId="{C3ECD600-C98A-4B7F-86F3-C2FFFFBD9911}" sibTransId="{B6412AD5-9436-44EA-9707-B8C55D459EA8}"/>
    <dgm:cxn modelId="{9E38954D-E399-4C25-998C-FF6CB36D8C78}" type="presParOf" srcId="{E93F0317-2629-4C6F-A568-02D382EFA8CC}" destId="{A61510A3-D2A8-4782-BDB4-A0C14AA0DCA4}" srcOrd="0" destOrd="0" presId="urn:microsoft.com/office/officeart/2005/8/layout/hChevron3"/>
    <dgm:cxn modelId="{534CA736-146A-4F10-9651-B18D3FFD5137}" type="presParOf" srcId="{E93F0317-2629-4C6F-A568-02D382EFA8CC}" destId="{03520E85-D04F-444C-BE50-5664A219D335}" srcOrd="1" destOrd="0" presId="urn:microsoft.com/office/officeart/2005/8/layout/hChevron3"/>
    <dgm:cxn modelId="{8020330A-5955-4187-B0CC-758A832F3036}" type="presParOf" srcId="{E93F0317-2629-4C6F-A568-02D382EFA8CC}" destId="{923E483B-632C-45E0-AB7F-68B5EB7F65A2}" srcOrd="2" destOrd="0" presId="urn:microsoft.com/office/officeart/2005/8/layout/hChevron3"/>
    <dgm:cxn modelId="{C4D63D25-CCA0-4CB4-ACA8-6561033711A3}" type="presParOf" srcId="{E93F0317-2629-4C6F-A568-02D382EFA8CC}" destId="{05DEA5DB-2A64-471B-966B-7A0816C21A14}" srcOrd="3" destOrd="0" presId="urn:microsoft.com/office/officeart/2005/8/layout/hChevron3"/>
    <dgm:cxn modelId="{6A5C9EBF-2FB5-47E8-B010-C02F606B2F05}" type="presParOf" srcId="{E93F0317-2629-4C6F-A568-02D382EFA8CC}" destId="{9C6249FF-4C2F-4C67-B879-1708CB8334DE}" srcOrd="4" destOrd="0" presId="urn:microsoft.com/office/officeart/2005/8/layout/hChevron3"/>
    <dgm:cxn modelId="{6C47EA26-2D22-4324-A81D-EDBFA09104EB}" type="presParOf" srcId="{E93F0317-2629-4C6F-A568-02D382EFA8CC}" destId="{310761F0-4D58-4147-9627-5D6E05E35B2F}" srcOrd="5" destOrd="0" presId="urn:microsoft.com/office/officeart/2005/8/layout/hChevron3"/>
    <dgm:cxn modelId="{95488ACF-C20D-47C5-8B83-E7113A3E82D1}" type="presParOf" srcId="{E93F0317-2629-4C6F-A568-02D382EFA8CC}" destId="{962515C1-2699-423A-8C9F-F8D42D367F2D}" srcOrd="6" destOrd="0" presId="urn:microsoft.com/office/officeart/2005/8/layout/hChevron3"/>
    <dgm:cxn modelId="{45D861EE-F414-4BFF-B76B-FF38366813D6}" type="presParOf" srcId="{E93F0317-2629-4C6F-A568-02D382EFA8CC}" destId="{015EA4FE-1EAA-41BF-8D1E-2C7772CEC26A}" srcOrd="7" destOrd="0" presId="urn:microsoft.com/office/officeart/2005/8/layout/hChevron3"/>
    <dgm:cxn modelId="{08C398DB-F10A-49C9-96E7-B535072FB3C2}" type="presParOf" srcId="{E93F0317-2629-4C6F-A568-02D382EFA8CC}" destId="{2F1598D6-D828-4A49-B76F-56CFA5236122}" srcOrd="8" destOrd="0" presId="urn:microsoft.com/office/officeart/2005/8/layout/hChevron3"/>
    <dgm:cxn modelId="{8D357EA3-9B5E-43DD-95EA-F3B110457014}" type="presParOf" srcId="{E93F0317-2629-4C6F-A568-02D382EFA8CC}" destId="{DAE8DA03-C9CB-41CC-BAB5-99C4B011DEBC}" srcOrd="9" destOrd="0" presId="urn:microsoft.com/office/officeart/2005/8/layout/hChevron3"/>
    <dgm:cxn modelId="{26894B20-8D16-4929-9791-14806D9350DE}" type="presParOf" srcId="{E93F0317-2629-4C6F-A568-02D382EFA8CC}" destId="{222E69EE-06E7-484C-BD75-B74C84918A26}" srcOrd="10" destOrd="0" presId="urn:microsoft.com/office/officeart/2005/8/layout/hChevron3"/>
    <dgm:cxn modelId="{407C1810-9600-47AC-A4FB-C8CA72A26351}" type="presParOf" srcId="{E93F0317-2629-4C6F-A568-02D382EFA8CC}" destId="{D3F250F8-FF96-4A36-AA5E-6B041F7431C0}" srcOrd="11" destOrd="0" presId="urn:microsoft.com/office/officeart/2005/8/layout/hChevron3"/>
    <dgm:cxn modelId="{14F3CCA5-0890-46A9-8759-CE9E6F115DD5}"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99E22A0D-4A18-46FF-9CF6-0FBAFDE30E34}" type="presOf" srcId="{38C8A8CA-8A47-428E-A2C9-28479566D92C}" destId="{77E15F92-2AB5-4FE8-B9A4-7257E974EF32}" srcOrd="0" destOrd="0" presId="urn:microsoft.com/office/officeart/2005/8/layout/hChevron3"/>
    <dgm:cxn modelId="{0092E7DB-B8FE-41EF-8757-3DDBFBA93974}" srcId="{7E7D50B1-2B54-4314-898C-94C867F9651D}" destId="{C7C0160E-277C-408A-9D86-88CB6A5BEA72}" srcOrd="5" destOrd="0" parTransId="{C3ECD600-C98A-4B7F-86F3-C2FFFFBD9911}" sibTransId="{B6412AD5-9436-44EA-9707-B8C55D459EA8}"/>
    <dgm:cxn modelId="{4F51504F-524A-418E-81DB-937EA8428134}" type="presOf" srcId="{26001AC1-197A-4D81-8E0D-FD84B27911BF}" destId="{A61510A3-D2A8-4782-BDB4-A0C14AA0DCA4}" srcOrd="0" destOrd="0" presId="urn:microsoft.com/office/officeart/2005/8/layout/hChevron3"/>
    <dgm:cxn modelId="{096E0AF0-A011-4E73-8D59-D5B53C411234}" type="presOf" srcId="{896E9CEF-112C-48C5-9959-9E56F37292C3}" destId="{962515C1-2699-423A-8C9F-F8D42D367F2D}"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B9D31466-F6BE-48BD-BC4A-43CC17199B59}" srcId="{7E7D50B1-2B54-4314-898C-94C867F9651D}" destId="{896E9CEF-112C-48C5-9959-9E56F37292C3}" srcOrd="3" destOrd="0" parTransId="{993F10C2-B42A-4789-9CD2-80B6CA85501B}" sibTransId="{1316EFAB-CE25-4DC6-9B6C-9E0A52CF2FC2}"/>
    <dgm:cxn modelId="{DE45B39B-AF06-4481-A1E2-BA50666D25D2}" type="presOf" srcId="{E8489E84-B6F0-4B9B-9755-AAA8D49C554E}" destId="{923E483B-632C-45E0-AB7F-68B5EB7F65A2}" srcOrd="0" destOrd="0" presId="urn:microsoft.com/office/officeart/2005/8/layout/hChevron3"/>
    <dgm:cxn modelId="{72905F93-F775-4F21-BA69-9A1F23155E47}" type="presOf" srcId="{4A5138A5-19C2-48C8-8955-846FFF943254}" destId="{9C6249FF-4C2F-4C67-B879-1708CB8334DE}" srcOrd="0" destOrd="0" presId="urn:microsoft.com/office/officeart/2005/8/layout/hChevron3"/>
    <dgm:cxn modelId="{1836E962-F8F3-4D2B-A779-4B9CB8637FEB}" type="presOf" srcId="{C7C0160E-277C-408A-9D86-88CB6A5BEA72}" destId="{222E69EE-06E7-484C-BD75-B74C84918A26}" srcOrd="0" destOrd="0" presId="urn:microsoft.com/office/officeart/2005/8/layout/hChevron3"/>
    <dgm:cxn modelId="{1A874AC2-E21D-4381-A580-AE301A844835}" type="presOf" srcId="{3EC5A910-789C-4D44-B2D1-1B6BF62AC4F1}" destId="{2F1598D6-D828-4A49-B76F-56CFA5236122}" srcOrd="0" destOrd="0" presId="urn:microsoft.com/office/officeart/2005/8/layout/hChevron3"/>
    <dgm:cxn modelId="{E51F6907-E148-4D2E-8E32-7C5C9D12B2B2}" type="presOf" srcId="{7E7D50B1-2B54-4314-898C-94C867F9651D}" destId="{E93F0317-2629-4C6F-A568-02D382EFA8CC}" srcOrd="0" destOrd="0" presId="urn:microsoft.com/office/officeart/2005/8/layout/hChevron3"/>
    <dgm:cxn modelId="{F0006A00-DECC-4C2F-9E1C-207A44B8E2E8}" type="presParOf" srcId="{E93F0317-2629-4C6F-A568-02D382EFA8CC}" destId="{A61510A3-D2A8-4782-BDB4-A0C14AA0DCA4}" srcOrd="0" destOrd="0" presId="urn:microsoft.com/office/officeart/2005/8/layout/hChevron3"/>
    <dgm:cxn modelId="{214538AE-6BC8-4938-B3CF-7A0CCC5871C0}" type="presParOf" srcId="{E93F0317-2629-4C6F-A568-02D382EFA8CC}" destId="{03520E85-D04F-444C-BE50-5664A219D335}" srcOrd="1" destOrd="0" presId="urn:microsoft.com/office/officeart/2005/8/layout/hChevron3"/>
    <dgm:cxn modelId="{A8675359-1F2A-40D1-820E-95B8988AFC02}" type="presParOf" srcId="{E93F0317-2629-4C6F-A568-02D382EFA8CC}" destId="{923E483B-632C-45E0-AB7F-68B5EB7F65A2}" srcOrd="2" destOrd="0" presId="urn:microsoft.com/office/officeart/2005/8/layout/hChevron3"/>
    <dgm:cxn modelId="{A6B936EC-38BB-429A-9F23-A0B42FF814FF}" type="presParOf" srcId="{E93F0317-2629-4C6F-A568-02D382EFA8CC}" destId="{05DEA5DB-2A64-471B-966B-7A0816C21A14}" srcOrd="3" destOrd="0" presId="urn:microsoft.com/office/officeart/2005/8/layout/hChevron3"/>
    <dgm:cxn modelId="{76277D0F-95D9-472B-8FA6-F12A8E5B3A84}" type="presParOf" srcId="{E93F0317-2629-4C6F-A568-02D382EFA8CC}" destId="{9C6249FF-4C2F-4C67-B879-1708CB8334DE}" srcOrd="4" destOrd="0" presId="urn:microsoft.com/office/officeart/2005/8/layout/hChevron3"/>
    <dgm:cxn modelId="{B30EC0AA-C312-47FB-87A8-C6D3C742E627}" type="presParOf" srcId="{E93F0317-2629-4C6F-A568-02D382EFA8CC}" destId="{310761F0-4D58-4147-9627-5D6E05E35B2F}" srcOrd="5" destOrd="0" presId="urn:microsoft.com/office/officeart/2005/8/layout/hChevron3"/>
    <dgm:cxn modelId="{B2907171-87A6-4330-89A4-0B31467D87E7}" type="presParOf" srcId="{E93F0317-2629-4C6F-A568-02D382EFA8CC}" destId="{962515C1-2699-423A-8C9F-F8D42D367F2D}" srcOrd="6" destOrd="0" presId="urn:microsoft.com/office/officeart/2005/8/layout/hChevron3"/>
    <dgm:cxn modelId="{E28352D0-AD7F-4187-AA19-A32AAFED0DBE}" type="presParOf" srcId="{E93F0317-2629-4C6F-A568-02D382EFA8CC}" destId="{015EA4FE-1EAA-41BF-8D1E-2C7772CEC26A}" srcOrd="7" destOrd="0" presId="urn:microsoft.com/office/officeart/2005/8/layout/hChevron3"/>
    <dgm:cxn modelId="{04B1C962-8670-45D4-8C47-0CE47BAD3FB3}" type="presParOf" srcId="{E93F0317-2629-4C6F-A568-02D382EFA8CC}" destId="{2F1598D6-D828-4A49-B76F-56CFA5236122}" srcOrd="8" destOrd="0" presId="urn:microsoft.com/office/officeart/2005/8/layout/hChevron3"/>
    <dgm:cxn modelId="{801C28A2-3347-4B91-875C-2E1E77ABC5E9}" type="presParOf" srcId="{E93F0317-2629-4C6F-A568-02D382EFA8CC}" destId="{DAE8DA03-C9CB-41CC-BAB5-99C4B011DEBC}" srcOrd="9" destOrd="0" presId="urn:microsoft.com/office/officeart/2005/8/layout/hChevron3"/>
    <dgm:cxn modelId="{22389E5A-1972-438D-92B8-E7AE1A3A1ACA}" type="presParOf" srcId="{E93F0317-2629-4C6F-A568-02D382EFA8CC}" destId="{222E69EE-06E7-484C-BD75-B74C84918A26}" srcOrd="10" destOrd="0" presId="urn:microsoft.com/office/officeart/2005/8/layout/hChevron3"/>
    <dgm:cxn modelId="{B5A317B5-B597-4C30-A1AF-F0BEB33AC26B}" type="presParOf" srcId="{E93F0317-2629-4C6F-A568-02D382EFA8CC}" destId="{D3F250F8-FF96-4A36-AA5E-6B041F7431C0}" srcOrd="11" destOrd="0" presId="urn:microsoft.com/office/officeart/2005/8/layout/hChevron3"/>
    <dgm:cxn modelId="{258CBCAA-D5EF-4A10-99AC-5A0A08ED44E6}"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577AE292-5573-4468-8E42-E717F5E18E19}" type="presOf" srcId="{4A5138A5-19C2-48C8-8955-846FFF943254}" destId="{9C6249FF-4C2F-4C67-B879-1708CB8334DE}" srcOrd="0" destOrd="0" presId="urn:microsoft.com/office/officeart/2005/8/layout/hChevron3"/>
    <dgm:cxn modelId="{FB08B05E-AA33-4F03-97BE-9C73B184ED37}" type="presOf" srcId="{3EC5A910-789C-4D44-B2D1-1B6BF62AC4F1}" destId="{2F1598D6-D828-4A49-B76F-56CFA5236122}" srcOrd="0" destOrd="0" presId="urn:microsoft.com/office/officeart/2005/8/layout/hChevron3"/>
    <dgm:cxn modelId="{07B9AA5D-72A3-41E2-B37C-DDD09453EB39}" srcId="{7E7D50B1-2B54-4314-898C-94C867F9651D}" destId="{38C8A8CA-8A47-428E-A2C9-28479566D92C}" srcOrd="6" destOrd="0" parTransId="{57850669-03AA-494E-8E4F-0126D3AF7840}" sibTransId="{9956A3B0-5042-4E26-B53D-E7F1384FFC98}"/>
    <dgm:cxn modelId="{3DB73484-D0AF-4B62-9F65-3FCAC5EB7381}" srcId="{7E7D50B1-2B54-4314-898C-94C867F9651D}" destId="{4A5138A5-19C2-48C8-8955-846FFF943254}" srcOrd="2" destOrd="0" parTransId="{64F915A2-B0C5-4768-B400-39144998362B}" sibTransId="{D58A3325-EA91-43AD-9EAB-39E0AECD40F1}"/>
    <dgm:cxn modelId="{BECE0F0C-6AB8-408D-84FE-8D4949AC6581}" type="presOf" srcId="{7E7D50B1-2B54-4314-898C-94C867F9651D}" destId="{E93F0317-2629-4C6F-A568-02D382EFA8CC}" srcOrd="0" destOrd="0" presId="urn:microsoft.com/office/officeart/2005/8/layout/hChevron3"/>
    <dgm:cxn modelId="{79394C07-3957-4F54-8C56-4DA37AC652BD}" type="presOf" srcId="{E8489E84-B6F0-4B9B-9755-AAA8D49C554E}" destId="{923E483B-632C-45E0-AB7F-68B5EB7F65A2}"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16765DAD-B3BB-4716-A926-B8586B28C4F9}" srcId="{7E7D50B1-2B54-4314-898C-94C867F9651D}" destId="{E8489E84-B6F0-4B9B-9755-AAA8D49C554E}" srcOrd="1" destOrd="0" parTransId="{798686E2-43D8-4BD5-A6B9-3D578D31A976}" sibTransId="{A3CB3107-5CA2-471F-BEEF-D45EB670115F}"/>
    <dgm:cxn modelId="{A6D71C22-0552-4E4B-812B-061957D2D2A3}" srcId="{7E7D50B1-2B54-4314-898C-94C867F9651D}" destId="{26001AC1-197A-4D81-8E0D-FD84B27911BF}" srcOrd="0" destOrd="0" parTransId="{37BDA935-95D0-421D-BBE6-C120352D8137}" sibTransId="{FBA7F4CD-2F47-45C5-9086-93D39A51078C}"/>
    <dgm:cxn modelId="{B9D31466-F6BE-48BD-BC4A-43CC17199B59}" srcId="{7E7D50B1-2B54-4314-898C-94C867F9651D}" destId="{896E9CEF-112C-48C5-9959-9E56F37292C3}" srcOrd="3" destOrd="0" parTransId="{993F10C2-B42A-4789-9CD2-80B6CA85501B}" sibTransId="{1316EFAB-CE25-4DC6-9B6C-9E0A52CF2FC2}"/>
    <dgm:cxn modelId="{37A4A28E-4120-492A-A3CC-B63EEB1F777F}" type="presOf" srcId="{26001AC1-197A-4D81-8E0D-FD84B27911BF}" destId="{A61510A3-D2A8-4782-BDB4-A0C14AA0DCA4}" srcOrd="0" destOrd="0" presId="urn:microsoft.com/office/officeart/2005/8/layout/hChevron3"/>
    <dgm:cxn modelId="{57F05674-B70D-4A20-8A32-F301B66E65FE}" type="presOf" srcId="{C7C0160E-277C-408A-9D86-88CB6A5BEA72}" destId="{222E69EE-06E7-484C-BD75-B74C84918A26}" srcOrd="0" destOrd="0" presId="urn:microsoft.com/office/officeart/2005/8/layout/hChevron3"/>
    <dgm:cxn modelId="{5FE6E6D3-3B2C-43A5-86EF-500A55A78BA5}" type="presOf" srcId="{38C8A8CA-8A47-428E-A2C9-28479566D92C}" destId="{77E15F92-2AB5-4FE8-B9A4-7257E974EF32}" srcOrd="0" destOrd="0" presId="urn:microsoft.com/office/officeart/2005/8/layout/hChevron3"/>
    <dgm:cxn modelId="{0092E7DB-B8FE-41EF-8757-3DDBFBA93974}" srcId="{7E7D50B1-2B54-4314-898C-94C867F9651D}" destId="{C7C0160E-277C-408A-9D86-88CB6A5BEA72}" srcOrd="5" destOrd="0" parTransId="{C3ECD600-C98A-4B7F-86F3-C2FFFFBD9911}" sibTransId="{B6412AD5-9436-44EA-9707-B8C55D459EA8}"/>
    <dgm:cxn modelId="{124E87BA-8102-41DA-933B-2D758764F51D}" type="presOf" srcId="{896E9CEF-112C-48C5-9959-9E56F37292C3}" destId="{962515C1-2699-423A-8C9F-F8D42D367F2D}" srcOrd="0" destOrd="0" presId="urn:microsoft.com/office/officeart/2005/8/layout/hChevron3"/>
    <dgm:cxn modelId="{3312490C-15F1-4E30-8798-05C4FFA15A09}" type="presParOf" srcId="{E93F0317-2629-4C6F-A568-02D382EFA8CC}" destId="{A61510A3-D2A8-4782-BDB4-A0C14AA0DCA4}" srcOrd="0" destOrd="0" presId="urn:microsoft.com/office/officeart/2005/8/layout/hChevron3"/>
    <dgm:cxn modelId="{99A9C3CE-D4ED-42F7-AE4E-4CDD721C96E3}" type="presParOf" srcId="{E93F0317-2629-4C6F-A568-02D382EFA8CC}" destId="{03520E85-D04F-444C-BE50-5664A219D335}" srcOrd="1" destOrd="0" presId="urn:microsoft.com/office/officeart/2005/8/layout/hChevron3"/>
    <dgm:cxn modelId="{16882BAF-A859-4E28-9860-479569F90989}" type="presParOf" srcId="{E93F0317-2629-4C6F-A568-02D382EFA8CC}" destId="{923E483B-632C-45E0-AB7F-68B5EB7F65A2}" srcOrd="2" destOrd="0" presId="urn:microsoft.com/office/officeart/2005/8/layout/hChevron3"/>
    <dgm:cxn modelId="{8F9A21C9-601A-42CD-9311-7CB233ABB031}" type="presParOf" srcId="{E93F0317-2629-4C6F-A568-02D382EFA8CC}" destId="{05DEA5DB-2A64-471B-966B-7A0816C21A14}" srcOrd="3" destOrd="0" presId="urn:microsoft.com/office/officeart/2005/8/layout/hChevron3"/>
    <dgm:cxn modelId="{6C632A20-E033-43E7-88C4-B8D9E11B6663}" type="presParOf" srcId="{E93F0317-2629-4C6F-A568-02D382EFA8CC}" destId="{9C6249FF-4C2F-4C67-B879-1708CB8334DE}" srcOrd="4" destOrd="0" presId="urn:microsoft.com/office/officeart/2005/8/layout/hChevron3"/>
    <dgm:cxn modelId="{B7DD42D2-7798-4A72-A6FD-9E0DD80C34AF}" type="presParOf" srcId="{E93F0317-2629-4C6F-A568-02D382EFA8CC}" destId="{310761F0-4D58-4147-9627-5D6E05E35B2F}" srcOrd="5" destOrd="0" presId="urn:microsoft.com/office/officeart/2005/8/layout/hChevron3"/>
    <dgm:cxn modelId="{1EE389E4-EBC2-46BF-A948-AA7F20E786FE}" type="presParOf" srcId="{E93F0317-2629-4C6F-A568-02D382EFA8CC}" destId="{962515C1-2699-423A-8C9F-F8D42D367F2D}" srcOrd="6" destOrd="0" presId="urn:microsoft.com/office/officeart/2005/8/layout/hChevron3"/>
    <dgm:cxn modelId="{7313139D-D6E4-41FD-9065-60368E17288E}" type="presParOf" srcId="{E93F0317-2629-4C6F-A568-02D382EFA8CC}" destId="{015EA4FE-1EAA-41BF-8D1E-2C7772CEC26A}" srcOrd="7" destOrd="0" presId="urn:microsoft.com/office/officeart/2005/8/layout/hChevron3"/>
    <dgm:cxn modelId="{A4841A16-B9CA-4209-92DF-23F46BE6178E}" type="presParOf" srcId="{E93F0317-2629-4C6F-A568-02D382EFA8CC}" destId="{2F1598D6-D828-4A49-B76F-56CFA5236122}" srcOrd="8" destOrd="0" presId="urn:microsoft.com/office/officeart/2005/8/layout/hChevron3"/>
    <dgm:cxn modelId="{F1B24C88-34D0-45BF-8AC0-F2B833AA0870}" type="presParOf" srcId="{E93F0317-2629-4C6F-A568-02D382EFA8CC}" destId="{DAE8DA03-C9CB-41CC-BAB5-99C4B011DEBC}" srcOrd="9" destOrd="0" presId="urn:microsoft.com/office/officeart/2005/8/layout/hChevron3"/>
    <dgm:cxn modelId="{C52F6C19-D6E7-4F9E-8F6F-3ACC7819B6AE}" type="presParOf" srcId="{E93F0317-2629-4C6F-A568-02D382EFA8CC}" destId="{222E69EE-06E7-484C-BD75-B74C84918A26}" srcOrd="10" destOrd="0" presId="urn:microsoft.com/office/officeart/2005/8/layout/hChevron3"/>
    <dgm:cxn modelId="{61F83DBF-EA14-4309-AB9B-2842BAD0E52B}" type="presParOf" srcId="{E93F0317-2629-4C6F-A568-02D382EFA8CC}" destId="{D3F250F8-FF96-4A36-AA5E-6B041F7431C0}" srcOrd="11" destOrd="0" presId="urn:microsoft.com/office/officeart/2005/8/layout/hChevron3"/>
    <dgm:cxn modelId="{DC065B55-8EF6-4D6C-A048-D906B04C41A0}"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accent1">
            <a:lumMod val="40000"/>
            <a:lumOff val="6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0092E7DB-B8FE-41EF-8757-3DDBFBA93974}" srcId="{7E7D50B1-2B54-4314-898C-94C867F9651D}" destId="{C7C0160E-277C-408A-9D86-88CB6A5BEA72}" srcOrd="5" destOrd="0" parTransId="{C3ECD600-C98A-4B7F-86F3-C2FFFFBD9911}" sibTransId="{B6412AD5-9436-44EA-9707-B8C55D459EA8}"/>
    <dgm:cxn modelId="{E4C957CA-805C-4B73-BF9E-9AB5EB94A3B4}" type="presOf" srcId="{26001AC1-197A-4D81-8E0D-FD84B27911BF}" destId="{A61510A3-D2A8-4782-BDB4-A0C14AA0DCA4}" srcOrd="0" destOrd="0" presId="urn:microsoft.com/office/officeart/2005/8/layout/hChevron3"/>
    <dgm:cxn modelId="{A6D71C22-0552-4E4B-812B-061957D2D2A3}" srcId="{7E7D50B1-2B54-4314-898C-94C867F9651D}" destId="{26001AC1-197A-4D81-8E0D-FD84B27911BF}" srcOrd="0" destOrd="0" parTransId="{37BDA935-95D0-421D-BBE6-C120352D8137}" sibTransId="{FBA7F4CD-2F47-45C5-9086-93D39A51078C}"/>
    <dgm:cxn modelId="{16765DAD-B3BB-4716-A926-B8586B28C4F9}" srcId="{7E7D50B1-2B54-4314-898C-94C867F9651D}" destId="{E8489E84-B6F0-4B9B-9755-AAA8D49C554E}" srcOrd="1" destOrd="0" parTransId="{798686E2-43D8-4BD5-A6B9-3D578D31A976}" sibTransId="{A3CB3107-5CA2-471F-BEEF-D45EB670115F}"/>
    <dgm:cxn modelId="{93539B90-F069-42D1-9FC5-AAC595127551}" srcId="{7E7D50B1-2B54-4314-898C-94C867F9651D}" destId="{3EC5A910-789C-4D44-B2D1-1B6BF62AC4F1}" srcOrd="4" destOrd="0" parTransId="{19F6B8BD-392B-4498-8BFA-E22B6B896F17}" sibTransId="{FA9CB779-2D73-4D62-83D8-B74831D7E47C}"/>
    <dgm:cxn modelId="{3DB73484-D0AF-4B62-9F65-3FCAC5EB7381}" srcId="{7E7D50B1-2B54-4314-898C-94C867F9651D}" destId="{4A5138A5-19C2-48C8-8955-846FFF943254}" srcOrd="2" destOrd="0" parTransId="{64F915A2-B0C5-4768-B400-39144998362B}" sibTransId="{D58A3325-EA91-43AD-9EAB-39E0AECD40F1}"/>
    <dgm:cxn modelId="{07B9AA5D-72A3-41E2-B37C-DDD09453EB39}" srcId="{7E7D50B1-2B54-4314-898C-94C867F9651D}" destId="{38C8A8CA-8A47-428E-A2C9-28479566D92C}" srcOrd="6" destOrd="0" parTransId="{57850669-03AA-494E-8E4F-0126D3AF7840}" sibTransId="{9956A3B0-5042-4E26-B53D-E7F1384FFC98}"/>
    <dgm:cxn modelId="{8AEBE67F-48CC-4602-A8BA-9C85E064EE5F}" type="presOf" srcId="{7E7D50B1-2B54-4314-898C-94C867F9651D}" destId="{E93F0317-2629-4C6F-A568-02D382EFA8CC}"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D5F37BC1-2DAC-4893-B0F7-F4A1A5AA3D49}" type="presOf" srcId="{4A5138A5-19C2-48C8-8955-846FFF943254}" destId="{9C6249FF-4C2F-4C67-B879-1708CB8334DE}" srcOrd="0" destOrd="0" presId="urn:microsoft.com/office/officeart/2005/8/layout/hChevron3"/>
    <dgm:cxn modelId="{A94383A4-88B5-4CA2-8D9B-397FB910EB1D}" type="presOf" srcId="{38C8A8CA-8A47-428E-A2C9-28479566D92C}" destId="{77E15F92-2AB5-4FE8-B9A4-7257E974EF32}" srcOrd="0" destOrd="0" presId="urn:microsoft.com/office/officeart/2005/8/layout/hChevron3"/>
    <dgm:cxn modelId="{49979652-E639-4DAA-BD4B-EF45429B44C4}" type="presOf" srcId="{E8489E84-B6F0-4B9B-9755-AAA8D49C554E}" destId="{923E483B-632C-45E0-AB7F-68B5EB7F65A2}" srcOrd="0" destOrd="0" presId="urn:microsoft.com/office/officeart/2005/8/layout/hChevron3"/>
    <dgm:cxn modelId="{3AED8FC0-C521-4D90-93B1-495F1C82F424}" type="presOf" srcId="{3EC5A910-789C-4D44-B2D1-1B6BF62AC4F1}" destId="{2F1598D6-D828-4A49-B76F-56CFA5236122}" srcOrd="0" destOrd="0" presId="urn:microsoft.com/office/officeart/2005/8/layout/hChevron3"/>
    <dgm:cxn modelId="{A25136F4-73E0-4C0E-8CD6-F7A0A43286EB}" type="presOf" srcId="{C7C0160E-277C-408A-9D86-88CB6A5BEA72}" destId="{222E69EE-06E7-484C-BD75-B74C84918A26}" srcOrd="0" destOrd="0" presId="urn:microsoft.com/office/officeart/2005/8/layout/hChevron3"/>
    <dgm:cxn modelId="{A0130198-9F6C-42C2-A2F1-5CB4217AB078}" type="presOf" srcId="{896E9CEF-112C-48C5-9959-9E56F37292C3}" destId="{962515C1-2699-423A-8C9F-F8D42D367F2D}" srcOrd="0" destOrd="0" presId="urn:microsoft.com/office/officeart/2005/8/layout/hChevron3"/>
    <dgm:cxn modelId="{830A8531-4343-48BF-8A1C-E6BCE18490F7}" type="presParOf" srcId="{E93F0317-2629-4C6F-A568-02D382EFA8CC}" destId="{A61510A3-D2A8-4782-BDB4-A0C14AA0DCA4}" srcOrd="0" destOrd="0" presId="urn:microsoft.com/office/officeart/2005/8/layout/hChevron3"/>
    <dgm:cxn modelId="{BB79EF00-7BA9-44A8-ADC4-6C57FE15C6A1}" type="presParOf" srcId="{E93F0317-2629-4C6F-A568-02D382EFA8CC}" destId="{03520E85-D04F-444C-BE50-5664A219D335}" srcOrd="1" destOrd="0" presId="urn:microsoft.com/office/officeart/2005/8/layout/hChevron3"/>
    <dgm:cxn modelId="{15892E1B-C03A-4102-B7C6-EAA129C49409}" type="presParOf" srcId="{E93F0317-2629-4C6F-A568-02D382EFA8CC}" destId="{923E483B-632C-45E0-AB7F-68B5EB7F65A2}" srcOrd="2" destOrd="0" presId="urn:microsoft.com/office/officeart/2005/8/layout/hChevron3"/>
    <dgm:cxn modelId="{36A94C85-EB2B-4726-B319-F98AD27C0ABC}" type="presParOf" srcId="{E93F0317-2629-4C6F-A568-02D382EFA8CC}" destId="{05DEA5DB-2A64-471B-966B-7A0816C21A14}" srcOrd="3" destOrd="0" presId="urn:microsoft.com/office/officeart/2005/8/layout/hChevron3"/>
    <dgm:cxn modelId="{0A65C5F4-E867-412B-8C8C-DCC919A3AC48}" type="presParOf" srcId="{E93F0317-2629-4C6F-A568-02D382EFA8CC}" destId="{9C6249FF-4C2F-4C67-B879-1708CB8334DE}" srcOrd="4" destOrd="0" presId="urn:microsoft.com/office/officeart/2005/8/layout/hChevron3"/>
    <dgm:cxn modelId="{4A9AA149-56F2-448B-B487-A1427F55CB92}" type="presParOf" srcId="{E93F0317-2629-4C6F-A568-02D382EFA8CC}" destId="{310761F0-4D58-4147-9627-5D6E05E35B2F}" srcOrd="5" destOrd="0" presId="urn:microsoft.com/office/officeart/2005/8/layout/hChevron3"/>
    <dgm:cxn modelId="{9639DB27-8595-48DD-B521-2D4998229C3F}" type="presParOf" srcId="{E93F0317-2629-4C6F-A568-02D382EFA8CC}" destId="{962515C1-2699-423A-8C9F-F8D42D367F2D}" srcOrd="6" destOrd="0" presId="urn:microsoft.com/office/officeart/2005/8/layout/hChevron3"/>
    <dgm:cxn modelId="{B0AED407-6667-4AC5-9290-D9D36EBFA792}" type="presParOf" srcId="{E93F0317-2629-4C6F-A568-02D382EFA8CC}" destId="{015EA4FE-1EAA-41BF-8D1E-2C7772CEC26A}" srcOrd="7" destOrd="0" presId="urn:microsoft.com/office/officeart/2005/8/layout/hChevron3"/>
    <dgm:cxn modelId="{15056552-C622-486F-8E1B-4598FF2841FA}" type="presParOf" srcId="{E93F0317-2629-4C6F-A568-02D382EFA8CC}" destId="{2F1598D6-D828-4A49-B76F-56CFA5236122}" srcOrd="8" destOrd="0" presId="urn:microsoft.com/office/officeart/2005/8/layout/hChevron3"/>
    <dgm:cxn modelId="{07A0EAE8-C63F-4A48-85C5-872073DD625D}" type="presParOf" srcId="{E93F0317-2629-4C6F-A568-02D382EFA8CC}" destId="{DAE8DA03-C9CB-41CC-BAB5-99C4B011DEBC}" srcOrd="9" destOrd="0" presId="urn:microsoft.com/office/officeart/2005/8/layout/hChevron3"/>
    <dgm:cxn modelId="{9CCB8AFC-B403-4288-9EE0-9B802837FE97}" type="presParOf" srcId="{E93F0317-2629-4C6F-A568-02D382EFA8CC}" destId="{222E69EE-06E7-484C-BD75-B74C84918A26}" srcOrd="10" destOrd="0" presId="urn:microsoft.com/office/officeart/2005/8/layout/hChevron3"/>
    <dgm:cxn modelId="{8A150040-57AD-4021-A0A1-6907AEF817B1}" type="presParOf" srcId="{E93F0317-2629-4C6F-A568-02D382EFA8CC}" destId="{D3F250F8-FF96-4A36-AA5E-6B041F7431C0}" srcOrd="11" destOrd="0" presId="urn:microsoft.com/office/officeart/2005/8/layout/hChevron3"/>
    <dgm:cxn modelId="{7C5D07BF-F789-4DFE-A1F2-DFD1A67ECF3F}"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accent1">
            <a:lumMod val="40000"/>
            <a:lumOff val="6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577AE292-5573-4468-8E42-E717F5E18E19}" type="presOf" srcId="{4A5138A5-19C2-48C8-8955-846FFF943254}" destId="{9C6249FF-4C2F-4C67-B879-1708CB8334DE}" srcOrd="0" destOrd="0" presId="urn:microsoft.com/office/officeart/2005/8/layout/hChevron3"/>
    <dgm:cxn modelId="{FB08B05E-AA33-4F03-97BE-9C73B184ED37}" type="presOf" srcId="{3EC5A910-789C-4D44-B2D1-1B6BF62AC4F1}" destId="{2F1598D6-D828-4A49-B76F-56CFA5236122}" srcOrd="0" destOrd="0" presId="urn:microsoft.com/office/officeart/2005/8/layout/hChevron3"/>
    <dgm:cxn modelId="{07B9AA5D-72A3-41E2-B37C-DDD09453EB39}" srcId="{7E7D50B1-2B54-4314-898C-94C867F9651D}" destId="{38C8A8CA-8A47-428E-A2C9-28479566D92C}" srcOrd="6" destOrd="0" parTransId="{57850669-03AA-494E-8E4F-0126D3AF7840}" sibTransId="{9956A3B0-5042-4E26-B53D-E7F1384FFC98}"/>
    <dgm:cxn modelId="{3DB73484-D0AF-4B62-9F65-3FCAC5EB7381}" srcId="{7E7D50B1-2B54-4314-898C-94C867F9651D}" destId="{4A5138A5-19C2-48C8-8955-846FFF943254}" srcOrd="2" destOrd="0" parTransId="{64F915A2-B0C5-4768-B400-39144998362B}" sibTransId="{D58A3325-EA91-43AD-9EAB-39E0AECD40F1}"/>
    <dgm:cxn modelId="{BECE0F0C-6AB8-408D-84FE-8D4949AC6581}" type="presOf" srcId="{7E7D50B1-2B54-4314-898C-94C867F9651D}" destId="{E93F0317-2629-4C6F-A568-02D382EFA8CC}" srcOrd="0" destOrd="0" presId="urn:microsoft.com/office/officeart/2005/8/layout/hChevron3"/>
    <dgm:cxn modelId="{79394C07-3957-4F54-8C56-4DA37AC652BD}" type="presOf" srcId="{E8489E84-B6F0-4B9B-9755-AAA8D49C554E}" destId="{923E483B-632C-45E0-AB7F-68B5EB7F65A2}"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16765DAD-B3BB-4716-A926-B8586B28C4F9}" srcId="{7E7D50B1-2B54-4314-898C-94C867F9651D}" destId="{E8489E84-B6F0-4B9B-9755-AAA8D49C554E}" srcOrd="1" destOrd="0" parTransId="{798686E2-43D8-4BD5-A6B9-3D578D31A976}" sibTransId="{A3CB3107-5CA2-471F-BEEF-D45EB670115F}"/>
    <dgm:cxn modelId="{A6D71C22-0552-4E4B-812B-061957D2D2A3}" srcId="{7E7D50B1-2B54-4314-898C-94C867F9651D}" destId="{26001AC1-197A-4D81-8E0D-FD84B27911BF}" srcOrd="0" destOrd="0" parTransId="{37BDA935-95D0-421D-BBE6-C120352D8137}" sibTransId="{FBA7F4CD-2F47-45C5-9086-93D39A51078C}"/>
    <dgm:cxn modelId="{B9D31466-F6BE-48BD-BC4A-43CC17199B59}" srcId="{7E7D50B1-2B54-4314-898C-94C867F9651D}" destId="{896E9CEF-112C-48C5-9959-9E56F37292C3}" srcOrd="3" destOrd="0" parTransId="{993F10C2-B42A-4789-9CD2-80B6CA85501B}" sibTransId="{1316EFAB-CE25-4DC6-9B6C-9E0A52CF2FC2}"/>
    <dgm:cxn modelId="{37A4A28E-4120-492A-A3CC-B63EEB1F777F}" type="presOf" srcId="{26001AC1-197A-4D81-8E0D-FD84B27911BF}" destId="{A61510A3-D2A8-4782-BDB4-A0C14AA0DCA4}" srcOrd="0" destOrd="0" presId="urn:microsoft.com/office/officeart/2005/8/layout/hChevron3"/>
    <dgm:cxn modelId="{57F05674-B70D-4A20-8A32-F301B66E65FE}" type="presOf" srcId="{C7C0160E-277C-408A-9D86-88CB6A5BEA72}" destId="{222E69EE-06E7-484C-BD75-B74C84918A26}" srcOrd="0" destOrd="0" presId="urn:microsoft.com/office/officeart/2005/8/layout/hChevron3"/>
    <dgm:cxn modelId="{5FE6E6D3-3B2C-43A5-86EF-500A55A78BA5}" type="presOf" srcId="{38C8A8CA-8A47-428E-A2C9-28479566D92C}" destId="{77E15F92-2AB5-4FE8-B9A4-7257E974EF32}" srcOrd="0" destOrd="0" presId="urn:microsoft.com/office/officeart/2005/8/layout/hChevron3"/>
    <dgm:cxn modelId="{0092E7DB-B8FE-41EF-8757-3DDBFBA93974}" srcId="{7E7D50B1-2B54-4314-898C-94C867F9651D}" destId="{C7C0160E-277C-408A-9D86-88CB6A5BEA72}" srcOrd="5" destOrd="0" parTransId="{C3ECD600-C98A-4B7F-86F3-C2FFFFBD9911}" sibTransId="{B6412AD5-9436-44EA-9707-B8C55D459EA8}"/>
    <dgm:cxn modelId="{124E87BA-8102-41DA-933B-2D758764F51D}" type="presOf" srcId="{896E9CEF-112C-48C5-9959-9E56F37292C3}" destId="{962515C1-2699-423A-8C9F-F8D42D367F2D}" srcOrd="0" destOrd="0" presId="urn:microsoft.com/office/officeart/2005/8/layout/hChevron3"/>
    <dgm:cxn modelId="{3312490C-15F1-4E30-8798-05C4FFA15A09}" type="presParOf" srcId="{E93F0317-2629-4C6F-A568-02D382EFA8CC}" destId="{A61510A3-D2A8-4782-BDB4-A0C14AA0DCA4}" srcOrd="0" destOrd="0" presId="urn:microsoft.com/office/officeart/2005/8/layout/hChevron3"/>
    <dgm:cxn modelId="{99A9C3CE-D4ED-42F7-AE4E-4CDD721C96E3}" type="presParOf" srcId="{E93F0317-2629-4C6F-A568-02D382EFA8CC}" destId="{03520E85-D04F-444C-BE50-5664A219D335}" srcOrd="1" destOrd="0" presId="urn:microsoft.com/office/officeart/2005/8/layout/hChevron3"/>
    <dgm:cxn modelId="{16882BAF-A859-4E28-9860-479569F90989}" type="presParOf" srcId="{E93F0317-2629-4C6F-A568-02D382EFA8CC}" destId="{923E483B-632C-45E0-AB7F-68B5EB7F65A2}" srcOrd="2" destOrd="0" presId="urn:microsoft.com/office/officeart/2005/8/layout/hChevron3"/>
    <dgm:cxn modelId="{8F9A21C9-601A-42CD-9311-7CB233ABB031}" type="presParOf" srcId="{E93F0317-2629-4C6F-A568-02D382EFA8CC}" destId="{05DEA5DB-2A64-471B-966B-7A0816C21A14}" srcOrd="3" destOrd="0" presId="urn:microsoft.com/office/officeart/2005/8/layout/hChevron3"/>
    <dgm:cxn modelId="{6C632A20-E033-43E7-88C4-B8D9E11B6663}" type="presParOf" srcId="{E93F0317-2629-4C6F-A568-02D382EFA8CC}" destId="{9C6249FF-4C2F-4C67-B879-1708CB8334DE}" srcOrd="4" destOrd="0" presId="urn:microsoft.com/office/officeart/2005/8/layout/hChevron3"/>
    <dgm:cxn modelId="{B7DD42D2-7798-4A72-A6FD-9E0DD80C34AF}" type="presParOf" srcId="{E93F0317-2629-4C6F-A568-02D382EFA8CC}" destId="{310761F0-4D58-4147-9627-5D6E05E35B2F}" srcOrd="5" destOrd="0" presId="urn:microsoft.com/office/officeart/2005/8/layout/hChevron3"/>
    <dgm:cxn modelId="{1EE389E4-EBC2-46BF-A948-AA7F20E786FE}" type="presParOf" srcId="{E93F0317-2629-4C6F-A568-02D382EFA8CC}" destId="{962515C1-2699-423A-8C9F-F8D42D367F2D}" srcOrd="6" destOrd="0" presId="urn:microsoft.com/office/officeart/2005/8/layout/hChevron3"/>
    <dgm:cxn modelId="{7313139D-D6E4-41FD-9065-60368E17288E}" type="presParOf" srcId="{E93F0317-2629-4C6F-A568-02D382EFA8CC}" destId="{015EA4FE-1EAA-41BF-8D1E-2C7772CEC26A}" srcOrd="7" destOrd="0" presId="urn:microsoft.com/office/officeart/2005/8/layout/hChevron3"/>
    <dgm:cxn modelId="{A4841A16-B9CA-4209-92DF-23F46BE6178E}" type="presParOf" srcId="{E93F0317-2629-4C6F-A568-02D382EFA8CC}" destId="{2F1598D6-D828-4A49-B76F-56CFA5236122}" srcOrd="8" destOrd="0" presId="urn:microsoft.com/office/officeart/2005/8/layout/hChevron3"/>
    <dgm:cxn modelId="{F1B24C88-34D0-45BF-8AC0-F2B833AA0870}" type="presParOf" srcId="{E93F0317-2629-4C6F-A568-02D382EFA8CC}" destId="{DAE8DA03-C9CB-41CC-BAB5-99C4B011DEBC}" srcOrd="9" destOrd="0" presId="urn:microsoft.com/office/officeart/2005/8/layout/hChevron3"/>
    <dgm:cxn modelId="{C52F6C19-D6E7-4F9E-8F6F-3ACC7819B6AE}" type="presParOf" srcId="{E93F0317-2629-4C6F-A568-02D382EFA8CC}" destId="{222E69EE-06E7-484C-BD75-B74C84918A26}" srcOrd="10" destOrd="0" presId="urn:microsoft.com/office/officeart/2005/8/layout/hChevron3"/>
    <dgm:cxn modelId="{61F83DBF-EA14-4309-AB9B-2842BAD0E52B}" type="presParOf" srcId="{E93F0317-2629-4C6F-A568-02D382EFA8CC}" destId="{D3F250F8-FF96-4A36-AA5E-6B041F7431C0}" srcOrd="11" destOrd="0" presId="urn:microsoft.com/office/officeart/2005/8/layout/hChevron3"/>
    <dgm:cxn modelId="{DC065B55-8EF6-4D6C-A048-D906B04C41A0}"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a:solidFill>
          <a:schemeClr val="accent1">
            <a:lumMod val="40000"/>
            <a:lumOff val="60000"/>
          </a:schemeClr>
        </a:solidFill>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tx2">
            <a:lumMod val="20000"/>
            <a:lumOff val="8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BEAFC96E-B05D-445C-AAD9-B869EEB1B566}" type="presOf" srcId="{C7C0160E-277C-408A-9D86-88CB6A5BEA72}" destId="{222E69EE-06E7-484C-BD75-B74C84918A26}" srcOrd="0" destOrd="0" presId="urn:microsoft.com/office/officeart/2005/8/layout/hChevron3"/>
    <dgm:cxn modelId="{07B9AA5D-72A3-41E2-B37C-DDD09453EB39}" srcId="{7E7D50B1-2B54-4314-898C-94C867F9651D}" destId="{38C8A8CA-8A47-428E-A2C9-28479566D92C}" srcOrd="6" destOrd="0" parTransId="{57850669-03AA-494E-8E4F-0126D3AF7840}" sibTransId="{9956A3B0-5042-4E26-B53D-E7F1384FFC98}"/>
    <dgm:cxn modelId="{B530B853-4D13-4EE0-81A6-776AECCAEA65}" type="presOf" srcId="{E8489E84-B6F0-4B9B-9755-AAA8D49C554E}" destId="{923E483B-632C-45E0-AB7F-68B5EB7F65A2}" srcOrd="0" destOrd="0" presId="urn:microsoft.com/office/officeart/2005/8/layout/hChevron3"/>
    <dgm:cxn modelId="{6A1F8637-B7B1-4225-86EF-D42E85BE2EF9}" type="presOf" srcId="{3EC5A910-789C-4D44-B2D1-1B6BF62AC4F1}" destId="{2F1598D6-D828-4A49-B76F-56CFA5236122}" srcOrd="0" destOrd="0" presId="urn:microsoft.com/office/officeart/2005/8/layout/hChevron3"/>
    <dgm:cxn modelId="{FE6A74D9-7091-408A-B89E-C0E760779B16}" type="presOf" srcId="{896E9CEF-112C-48C5-9959-9E56F37292C3}" destId="{962515C1-2699-423A-8C9F-F8D42D367F2D}" srcOrd="0" destOrd="0" presId="urn:microsoft.com/office/officeart/2005/8/layout/hChevron3"/>
    <dgm:cxn modelId="{2D022D98-72F0-4B6F-8BD1-FA908D99355C}" type="presOf" srcId="{7E7D50B1-2B54-4314-898C-94C867F9651D}" destId="{E93F0317-2629-4C6F-A568-02D382EFA8CC}" srcOrd="0" destOrd="0" presId="urn:microsoft.com/office/officeart/2005/8/layout/hChevron3"/>
    <dgm:cxn modelId="{3DB73484-D0AF-4B62-9F65-3FCAC5EB7381}" srcId="{7E7D50B1-2B54-4314-898C-94C867F9651D}" destId="{4A5138A5-19C2-48C8-8955-846FFF943254}" srcOrd="2" destOrd="0" parTransId="{64F915A2-B0C5-4768-B400-39144998362B}" sibTransId="{D58A3325-EA91-43AD-9EAB-39E0AECD40F1}"/>
    <dgm:cxn modelId="{413BD655-0A91-4EFB-BB25-0AE76ACCE56A}" type="presOf" srcId="{4A5138A5-19C2-48C8-8955-846FFF943254}" destId="{9C6249FF-4C2F-4C67-B879-1708CB8334DE}"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EB2120C8-3A2E-464A-AF6D-B8846346BCC5}" type="presOf" srcId="{38C8A8CA-8A47-428E-A2C9-28479566D92C}" destId="{77E15F92-2AB5-4FE8-B9A4-7257E974EF32}" srcOrd="0" destOrd="0" presId="urn:microsoft.com/office/officeart/2005/8/layout/hChevron3"/>
    <dgm:cxn modelId="{16765DAD-B3BB-4716-A926-B8586B28C4F9}" srcId="{7E7D50B1-2B54-4314-898C-94C867F9651D}" destId="{E8489E84-B6F0-4B9B-9755-AAA8D49C554E}" srcOrd="1" destOrd="0" parTransId="{798686E2-43D8-4BD5-A6B9-3D578D31A976}" sibTransId="{A3CB3107-5CA2-471F-BEEF-D45EB670115F}"/>
    <dgm:cxn modelId="{A6D71C22-0552-4E4B-812B-061957D2D2A3}" srcId="{7E7D50B1-2B54-4314-898C-94C867F9651D}" destId="{26001AC1-197A-4D81-8E0D-FD84B27911BF}" srcOrd="0" destOrd="0" parTransId="{37BDA935-95D0-421D-BBE6-C120352D8137}" sibTransId="{FBA7F4CD-2F47-45C5-9086-93D39A51078C}"/>
    <dgm:cxn modelId="{41230C56-A4EF-4FCC-8454-8CA16F702CC5}" type="presOf" srcId="{26001AC1-197A-4D81-8E0D-FD84B27911BF}" destId="{A61510A3-D2A8-4782-BDB4-A0C14AA0DCA4}"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0092E7DB-B8FE-41EF-8757-3DDBFBA93974}" srcId="{7E7D50B1-2B54-4314-898C-94C867F9651D}" destId="{C7C0160E-277C-408A-9D86-88CB6A5BEA72}" srcOrd="5" destOrd="0" parTransId="{C3ECD600-C98A-4B7F-86F3-C2FFFFBD9911}" sibTransId="{B6412AD5-9436-44EA-9707-B8C55D459EA8}"/>
    <dgm:cxn modelId="{84A2B4EB-66B4-407A-8D57-7FBE7080D37C}" type="presParOf" srcId="{E93F0317-2629-4C6F-A568-02D382EFA8CC}" destId="{A61510A3-D2A8-4782-BDB4-A0C14AA0DCA4}" srcOrd="0" destOrd="0" presId="urn:microsoft.com/office/officeart/2005/8/layout/hChevron3"/>
    <dgm:cxn modelId="{DB3FC12A-B3BA-4611-9446-D76AFB884604}" type="presParOf" srcId="{E93F0317-2629-4C6F-A568-02D382EFA8CC}" destId="{03520E85-D04F-444C-BE50-5664A219D335}" srcOrd="1" destOrd="0" presId="urn:microsoft.com/office/officeart/2005/8/layout/hChevron3"/>
    <dgm:cxn modelId="{C0D6553E-CE1B-4061-9A55-0F61611E7945}" type="presParOf" srcId="{E93F0317-2629-4C6F-A568-02D382EFA8CC}" destId="{923E483B-632C-45E0-AB7F-68B5EB7F65A2}" srcOrd="2" destOrd="0" presId="urn:microsoft.com/office/officeart/2005/8/layout/hChevron3"/>
    <dgm:cxn modelId="{81CD3577-36C2-4578-B3EB-117FFCE7EE81}" type="presParOf" srcId="{E93F0317-2629-4C6F-A568-02D382EFA8CC}" destId="{05DEA5DB-2A64-471B-966B-7A0816C21A14}" srcOrd="3" destOrd="0" presId="urn:microsoft.com/office/officeart/2005/8/layout/hChevron3"/>
    <dgm:cxn modelId="{8B36AD36-AE40-4277-B423-ECE4CB76B639}" type="presParOf" srcId="{E93F0317-2629-4C6F-A568-02D382EFA8CC}" destId="{9C6249FF-4C2F-4C67-B879-1708CB8334DE}" srcOrd="4" destOrd="0" presId="urn:microsoft.com/office/officeart/2005/8/layout/hChevron3"/>
    <dgm:cxn modelId="{DDD7E1AB-43B0-4D63-8056-94D6809D7291}" type="presParOf" srcId="{E93F0317-2629-4C6F-A568-02D382EFA8CC}" destId="{310761F0-4D58-4147-9627-5D6E05E35B2F}" srcOrd="5" destOrd="0" presId="urn:microsoft.com/office/officeart/2005/8/layout/hChevron3"/>
    <dgm:cxn modelId="{DCECA582-67EA-4B39-83A6-6206D4271746}" type="presParOf" srcId="{E93F0317-2629-4C6F-A568-02D382EFA8CC}" destId="{962515C1-2699-423A-8C9F-F8D42D367F2D}" srcOrd="6" destOrd="0" presId="urn:microsoft.com/office/officeart/2005/8/layout/hChevron3"/>
    <dgm:cxn modelId="{AA98E7E4-7BEB-4D81-93FC-2D436430B9C3}" type="presParOf" srcId="{E93F0317-2629-4C6F-A568-02D382EFA8CC}" destId="{015EA4FE-1EAA-41BF-8D1E-2C7772CEC26A}" srcOrd="7" destOrd="0" presId="urn:microsoft.com/office/officeart/2005/8/layout/hChevron3"/>
    <dgm:cxn modelId="{993F94FC-2B71-4D43-8B85-F20E46A329BF}" type="presParOf" srcId="{E93F0317-2629-4C6F-A568-02D382EFA8CC}" destId="{2F1598D6-D828-4A49-B76F-56CFA5236122}" srcOrd="8" destOrd="0" presId="urn:microsoft.com/office/officeart/2005/8/layout/hChevron3"/>
    <dgm:cxn modelId="{346BD810-E469-4AE5-8C21-6FE7B2062235}" type="presParOf" srcId="{E93F0317-2629-4C6F-A568-02D382EFA8CC}" destId="{DAE8DA03-C9CB-41CC-BAB5-99C4B011DEBC}" srcOrd="9" destOrd="0" presId="urn:microsoft.com/office/officeart/2005/8/layout/hChevron3"/>
    <dgm:cxn modelId="{6CA7EFB9-0FC7-4085-95F9-F129D764D61B}" type="presParOf" srcId="{E93F0317-2629-4C6F-A568-02D382EFA8CC}" destId="{222E69EE-06E7-484C-BD75-B74C84918A26}" srcOrd="10" destOrd="0" presId="urn:microsoft.com/office/officeart/2005/8/layout/hChevron3"/>
    <dgm:cxn modelId="{723530E7-52D7-4082-906F-BD0DB1993684}" type="presParOf" srcId="{E93F0317-2629-4C6F-A568-02D382EFA8CC}" destId="{D3F250F8-FF96-4A36-AA5E-6B041F7431C0}" srcOrd="11" destOrd="0" presId="urn:microsoft.com/office/officeart/2005/8/layout/hChevron3"/>
    <dgm:cxn modelId="{CDC022BC-338B-4781-A4B5-C31CDEFC8306}"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a:solidFill>
          <a:schemeClr val="accent1">
            <a:lumMod val="40000"/>
            <a:lumOff val="60000"/>
          </a:schemeClr>
        </a:solidFill>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tx2">
            <a:lumMod val="20000"/>
            <a:lumOff val="8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BEAFC96E-B05D-445C-AAD9-B869EEB1B566}" type="presOf" srcId="{C7C0160E-277C-408A-9D86-88CB6A5BEA72}" destId="{222E69EE-06E7-484C-BD75-B74C84918A26}" srcOrd="0" destOrd="0" presId="urn:microsoft.com/office/officeart/2005/8/layout/hChevron3"/>
    <dgm:cxn modelId="{07B9AA5D-72A3-41E2-B37C-DDD09453EB39}" srcId="{7E7D50B1-2B54-4314-898C-94C867F9651D}" destId="{38C8A8CA-8A47-428E-A2C9-28479566D92C}" srcOrd="6" destOrd="0" parTransId="{57850669-03AA-494E-8E4F-0126D3AF7840}" sibTransId="{9956A3B0-5042-4E26-B53D-E7F1384FFC98}"/>
    <dgm:cxn modelId="{B530B853-4D13-4EE0-81A6-776AECCAEA65}" type="presOf" srcId="{E8489E84-B6F0-4B9B-9755-AAA8D49C554E}" destId="{923E483B-632C-45E0-AB7F-68B5EB7F65A2}" srcOrd="0" destOrd="0" presId="urn:microsoft.com/office/officeart/2005/8/layout/hChevron3"/>
    <dgm:cxn modelId="{6A1F8637-B7B1-4225-86EF-D42E85BE2EF9}" type="presOf" srcId="{3EC5A910-789C-4D44-B2D1-1B6BF62AC4F1}" destId="{2F1598D6-D828-4A49-B76F-56CFA5236122}" srcOrd="0" destOrd="0" presId="urn:microsoft.com/office/officeart/2005/8/layout/hChevron3"/>
    <dgm:cxn modelId="{FE6A74D9-7091-408A-B89E-C0E760779B16}" type="presOf" srcId="{896E9CEF-112C-48C5-9959-9E56F37292C3}" destId="{962515C1-2699-423A-8C9F-F8D42D367F2D}" srcOrd="0" destOrd="0" presId="urn:microsoft.com/office/officeart/2005/8/layout/hChevron3"/>
    <dgm:cxn modelId="{2D022D98-72F0-4B6F-8BD1-FA908D99355C}" type="presOf" srcId="{7E7D50B1-2B54-4314-898C-94C867F9651D}" destId="{E93F0317-2629-4C6F-A568-02D382EFA8CC}" srcOrd="0" destOrd="0" presId="urn:microsoft.com/office/officeart/2005/8/layout/hChevron3"/>
    <dgm:cxn modelId="{3DB73484-D0AF-4B62-9F65-3FCAC5EB7381}" srcId="{7E7D50B1-2B54-4314-898C-94C867F9651D}" destId="{4A5138A5-19C2-48C8-8955-846FFF943254}" srcOrd="2" destOrd="0" parTransId="{64F915A2-B0C5-4768-B400-39144998362B}" sibTransId="{D58A3325-EA91-43AD-9EAB-39E0AECD40F1}"/>
    <dgm:cxn modelId="{413BD655-0A91-4EFB-BB25-0AE76ACCE56A}" type="presOf" srcId="{4A5138A5-19C2-48C8-8955-846FFF943254}" destId="{9C6249FF-4C2F-4C67-B879-1708CB8334DE}"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EB2120C8-3A2E-464A-AF6D-B8846346BCC5}" type="presOf" srcId="{38C8A8CA-8A47-428E-A2C9-28479566D92C}" destId="{77E15F92-2AB5-4FE8-B9A4-7257E974EF32}" srcOrd="0" destOrd="0" presId="urn:microsoft.com/office/officeart/2005/8/layout/hChevron3"/>
    <dgm:cxn modelId="{16765DAD-B3BB-4716-A926-B8586B28C4F9}" srcId="{7E7D50B1-2B54-4314-898C-94C867F9651D}" destId="{E8489E84-B6F0-4B9B-9755-AAA8D49C554E}" srcOrd="1" destOrd="0" parTransId="{798686E2-43D8-4BD5-A6B9-3D578D31A976}" sibTransId="{A3CB3107-5CA2-471F-BEEF-D45EB670115F}"/>
    <dgm:cxn modelId="{A6D71C22-0552-4E4B-812B-061957D2D2A3}" srcId="{7E7D50B1-2B54-4314-898C-94C867F9651D}" destId="{26001AC1-197A-4D81-8E0D-FD84B27911BF}" srcOrd="0" destOrd="0" parTransId="{37BDA935-95D0-421D-BBE6-C120352D8137}" sibTransId="{FBA7F4CD-2F47-45C5-9086-93D39A51078C}"/>
    <dgm:cxn modelId="{41230C56-A4EF-4FCC-8454-8CA16F702CC5}" type="presOf" srcId="{26001AC1-197A-4D81-8E0D-FD84B27911BF}" destId="{A61510A3-D2A8-4782-BDB4-A0C14AA0DCA4}"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0092E7DB-B8FE-41EF-8757-3DDBFBA93974}" srcId="{7E7D50B1-2B54-4314-898C-94C867F9651D}" destId="{C7C0160E-277C-408A-9D86-88CB6A5BEA72}" srcOrd="5" destOrd="0" parTransId="{C3ECD600-C98A-4B7F-86F3-C2FFFFBD9911}" sibTransId="{B6412AD5-9436-44EA-9707-B8C55D459EA8}"/>
    <dgm:cxn modelId="{84A2B4EB-66B4-407A-8D57-7FBE7080D37C}" type="presParOf" srcId="{E93F0317-2629-4C6F-A568-02D382EFA8CC}" destId="{A61510A3-D2A8-4782-BDB4-A0C14AA0DCA4}" srcOrd="0" destOrd="0" presId="urn:microsoft.com/office/officeart/2005/8/layout/hChevron3"/>
    <dgm:cxn modelId="{DB3FC12A-B3BA-4611-9446-D76AFB884604}" type="presParOf" srcId="{E93F0317-2629-4C6F-A568-02D382EFA8CC}" destId="{03520E85-D04F-444C-BE50-5664A219D335}" srcOrd="1" destOrd="0" presId="urn:microsoft.com/office/officeart/2005/8/layout/hChevron3"/>
    <dgm:cxn modelId="{C0D6553E-CE1B-4061-9A55-0F61611E7945}" type="presParOf" srcId="{E93F0317-2629-4C6F-A568-02D382EFA8CC}" destId="{923E483B-632C-45E0-AB7F-68B5EB7F65A2}" srcOrd="2" destOrd="0" presId="urn:microsoft.com/office/officeart/2005/8/layout/hChevron3"/>
    <dgm:cxn modelId="{81CD3577-36C2-4578-B3EB-117FFCE7EE81}" type="presParOf" srcId="{E93F0317-2629-4C6F-A568-02D382EFA8CC}" destId="{05DEA5DB-2A64-471B-966B-7A0816C21A14}" srcOrd="3" destOrd="0" presId="urn:microsoft.com/office/officeart/2005/8/layout/hChevron3"/>
    <dgm:cxn modelId="{8B36AD36-AE40-4277-B423-ECE4CB76B639}" type="presParOf" srcId="{E93F0317-2629-4C6F-A568-02D382EFA8CC}" destId="{9C6249FF-4C2F-4C67-B879-1708CB8334DE}" srcOrd="4" destOrd="0" presId="urn:microsoft.com/office/officeart/2005/8/layout/hChevron3"/>
    <dgm:cxn modelId="{DDD7E1AB-43B0-4D63-8056-94D6809D7291}" type="presParOf" srcId="{E93F0317-2629-4C6F-A568-02D382EFA8CC}" destId="{310761F0-4D58-4147-9627-5D6E05E35B2F}" srcOrd="5" destOrd="0" presId="urn:microsoft.com/office/officeart/2005/8/layout/hChevron3"/>
    <dgm:cxn modelId="{DCECA582-67EA-4B39-83A6-6206D4271746}" type="presParOf" srcId="{E93F0317-2629-4C6F-A568-02D382EFA8CC}" destId="{962515C1-2699-423A-8C9F-F8D42D367F2D}" srcOrd="6" destOrd="0" presId="urn:microsoft.com/office/officeart/2005/8/layout/hChevron3"/>
    <dgm:cxn modelId="{AA98E7E4-7BEB-4D81-93FC-2D436430B9C3}" type="presParOf" srcId="{E93F0317-2629-4C6F-A568-02D382EFA8CC}" destId="{015EA4FE-1EAA-41BF-8D1E-2C7772CEC26A}" srcOrd="7" destOrd="0" presId="urn:microsoft.com/office/officeart/2005/8/layout/hChevron3"/>
    <dgm:cxn modelId="{993F94FC-2B71-4D43-8B85-F20E46A329BF}" type="presParOf" srcId="{E93F0317-2629-4C6F-A568-02D382EFA8CC}" destId="{2F1598D6-D828-4A49-B76F-56CFA5236122}" srcOrd="8" destOrd="0" presId="urn:microsoft.com/office/officeart/2005/8/layout/hChevron3"/>
    <dgm:cxn modelId="{346BD810-E469-4AE5-8C21-6FE7B2062235}" type="presParOf" srcId="{E93F0317-2629-4C6F-A568-02D382EFA8CC}" destId="{DAE8DA03-C9CB-41CC-BAB5-99C4B011DEBC}" srcOrd="9" destOrd="0" presId="urn:microsoft.com/office/officeart/2005/8/layout/hChevron3"/>
    <dgm:cxn modelId="{6CA7EFB9-0FC7-4085-95F9-F129D764D61B}" type="presParOf" srcId="{E93F0317-2629-4C6F-A568-02D382EFA8CC}" destId="{222E69EE-06E7-484C-BD75-B74C84918A26}" srcOrd="10" destOrd="0" presId="urn:microsoft.com/office/officeart/2005/8/layout/hChevron3"/>
    <dgm:cxn modelId="{723530E7-52D7-4082-906F-BD0DB1993684}" type="presParOf" srcId="{E93F0317-2629-4C6F-A568-02D382EFA8CC}" destId="{D3F250F8-FF96-4A36-AA5E-6B041F7431C0}" srcOrd="11" destOrd="0" presId="urn:microsoft.com/office/officeart/2005/8/layout/hChevron3"/>
    <dgm:cxn modelId="{CDC022BC-338B-4781-A4B5-C31CDEFC8306}"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7E7D50B1-2B54-4314-898C-94C867F9651D}" type="doc">
      <dgm:prSet loTypeId="urn:microsoft.com/office/officeart/2005/8/layout/hChevron3" loCatId="process" qsTypeId="urn:microsoft.com/office/officeart/2005/8/quickstyle/simple1" qsCatId="simple" csTypeId="urn:microsoft.com/office/officeart/2005/8/colors/accent1_1" csCatId="accent1" phldr="1"/>
      <dgm:spPr/>
    </dgm:pt>
    <dgm:pt modelId="{26001AC1-197A-4D81-8E0D-FD84B27911BF}">
      <dgm:prSet phldrT="[Texto]" custT="1"/>
      <dgm:spPr>
        <a:solidFill>
          <a:schemeClr val="tx2">
            <a:lumMod val="20000"/>
            <a:lumOff val="80000"/>
          </a:schemeClr>
        </a:solidFill>
      </dgm:spPr>
      <dgm:t>
        <a:bodyPr/>
        <a:lstStyle/>
        <a:p>
          <a:r>
            <a:rPr lang="es-EC" sz="1100" b="1" dirty="0" smtClean="0"/>
            <a:t>Introducción</a:t>
          </a:r>
          <a:endParaRPr lang="es-MX" sz="1050" b="1" dirty="0"/>
        </a:p>
      </dgm:t>
    </dgm:pt>
    <dgm:pt modelId="{37BDA935-95D0-421D-BBE6-C120352D8137}" type="parTrans" cxnId="{A6D71C22-0552-4E4B-812B-061957D2D2A3}">
      <dgm:prSet/>
      <dgm:spPr/>
      <dgm:t>
        <a:bodyPr/>
        <a:lstStyle/>
        <a:p>
          <a:endParaRPr lang="es-MX"/>
        </a:p>
      </dgm:t>
    </dgm:pt>
    <dgm:pt modelId="{FBA7F4CD-2F47-45C5-9086-93D39A51078C}" type="sibTrans" cxnId="{A6D71C22-0552-4E4B-812B-061957D2D2A3}">
      <dgm:prSet/>
      <dgm:spPr/>
      <dgm:t>
        <a:bodyPr/>
        <a:lstStyle/>
        <a:p>
          <a:endParaRPr lang="es-MX"/>
        </a:p>
      </dgm:t>
    </dgm:pt>
    <dgm:pt modelId="{E8489E84-B6F0-4B9B-9755-AAA8D49C554E}">
      <dgm:prSet phldrT="[Texto]" custT="1"/>
      <dgm:spPr>
        <a:solidFill>
          <a:schemeClr val="tx2">
            <a:lumMod val="20000"/>
            <a:lumOff val="80000"/>
          </a:schemeClr>
        </a:solidFill>
      </dgm:spPr>
      <dgm:t>
        <a:bodyPr/>
        <a:lstStyle/>
        <a:p>
          <a:r>
            <a:rPr lang="es-EC" sz="1100" b="1" dirty="0" smtClean="0"/>
            <a:t>Identificación del Problema</a:t>
          </a:r>
          <a:endParaRPr lang="es-MX" sz="1100" b="1" dirty="0"/>
        </a:p>
      </dgm:t>
    </dgm:pt>
    <dgm:pt modelId="{798686E2-43D8-4BD5-A6B9-3D578D31A976}" type="parTrans" cxnId="{16765DAD-B3BB-4716-A926-B8586B28C4F9}">
      <dgm:prSet/>
      <dgm:spPr/>
      <dgm:t>
        <a:bodyPr/>
        <a:lstStyle/>
        <a:p>
          <a:endParaRPr lang="es-MX"/>
        </a:p>
      </dgm:t>
    </dgm:pt>
    <dgm:pt modelId="{A3CB3107-5CA2-471F-BEEF-D45EB670115F}" type="sibTrans" cxnId="{16765DAD-B3BB-4716-A926-B8586B28C4F9}">
      <dgm:prSet/>
      <dgm:spPr/>
      <dgm:t>
        <a:bodyPr/>
        <a:lstStyle/>
        <a:p>
          <a:endParaRPr lang="es-MX"/>
        </a:p>
      </dgm:t>
    </dgm:pt>
    <dgm:pt modelId="{4A5138A5-19C2-48C8-8955-846FFF943254}">
      <dgm:prSet phldrT="[Texto]" custT="1"/>
      <dgm:spPr>
        <a:solidFill>
          <a:schemeClr val="tx2">
            <a:lumMod val="20000"/>
            <a:lumOff val="80000"/>
          </a:schemeClr>
        </a:solidFill>
      </dgm:spPr>
      <dgm:t>
        <a:bodyPr/>
        <a:lstStyle/>
        <a:p>
          <a:r>
            <a:rPr lang="es-EC" sz="1100" b="1" dirty="0" smtClean="0"/>
            <a:t>Objetivos</a:t>
          </a:r>
          <a:endParaRPr lang="es-MX" sz="900" b="1" dirty="0"/>
        </a:p>
      </dgm:t>
    </dgm:pt>
    <dgm:pt modelId="{64F915A2-B0C5-4768-B400-39144998362B}" type="parTrans" cxnId="{3DB73484-D0AF-4B62-9F65-3FCAC5EB7381}">
      <dgm:prSet/>
      <dgm:spPr/>
      <dgm:t>
        <a:bodyPr/>
        <a:lstStyle/>
        <a:p>
          <a:endParaRPr lang="es-MX"/>
        </a:p>
      </dgm:t>
    </dgm:pt>
    <dgm:pt modelId="{D58A3325-EA91-43AD-9EAB-39E0AECD40F1}" type="sibTrans" cxnId="{3DB73484-D0AF-4B62-9F65-3FCAC5EB7381}">
      <dgm:prSet/>
      <dgm:spPr/>
      <dgm:t>
        <a:bodyPr/>
        <a:lstStyle/>
        <a:p>
          <a:endParaRPr lang="es-MX"/>
        </a:p>
      </dgm:t>
    </dgm:pt>
    <dgm:pt modelId="{38C8A8CA-8A47-428E-A2C9-28479566D92C}">
      <dgm:prSet phldrT="[Texto]" custT="1"/>
      <dgm:spPr>
        <a:solidFill>
          <a:schemeClr val="accent1">
            <a:lumMod val="40000"/>
            <a:lumOff val="60000"/>
          </a:schemeClr>
        </a:solidFill>
      </dgm:spPr>
      <dgm:t>
        <a:bodyPr/>
        <a:lstStyle/>
        <a:p>
          <a:r>
            <a:rPr lang="es-EC" sz="1100" b="1" dirty="0" smtClean="0"/>
            <a:t>Recomendaciones</a:t>
          </a:r>
          <a:endParaRPr lang="es-MX" sz="900" b="1" dirty="0"/>
        </a:p>
      </dgm:t>
    </dgm:pt>
    <dgm:pt modelId="{57850669-03AA-494E-8E4F-0126D3AF7840}" type="parTrans" cxnId="{07B9AA5D-72A3-41E2-B37C-DDD09453EB39}">
      <dgm:prSet/>
      <dgm:spPr/>
      <dgm:t>
        <a:bodyPr/>
        <a:lstStyle/>
        <a:p>
          <a:endParaRPr lang="es-MX"/>
        </a:p>
      </dgm:t>
    </dgm:pt>
    <dgm:pt modelId="{9956A3B0-5042-4E26-B53D-E7F1384FFC98}" type="sibTrans" cxnId="{07B9AA5D-72A3-41E2-B37C-DDD09453EB39}">
      <dgm:prSet/>
      <dgm:spPr/>
      <dgm:t>
        <a:bodyPr/>
        <a:lstStyle/>
        <a:p>
          <a:endParaRPr lang="es-MX"/>
        </a:p>
      </dgm:t>
    </dgm:pt>
    <dgm:pt modelId="{896E9CEF-112C-48C5-9959-9E56F37292C3}">
      <dgm:prSet phldrT="[Texto]" custT="1"/>
      <dgm:spPr>
        <a:solidFill>
          <a:schemeClr val="tx2">
            <a:lumMod val="20000"/>
            <a:lumOff val="80000"/>
          </a:schemeClr>
        </a:solidFill>
      </dgm:spPr>
      <dgm:t>
        <a:bodyPr/>
        <a:lstStyle/>
        <a:p>
          <a:r>
            <a:rPr lang="es-EC" sz="1100" b="1" dirty="0" smtClean="0"/>
            <a:t>Desarrollo</a:t>
          </a:r>
          <a:endParaRPr lang="es-MX" sz="900" b="1" dirty="0"/>
        </a:p>
      </dgm:t>
    </dgm:pt>
    <dgm:pt modelId="{993F10C2-B42A-4789-9CD2-80B6CA85501B}" type="parTrans" cxnId="{B9D31466-F6BE-48BD-BC4A-43CC17199B59}">
      <dgm:prSet/>
      <dgm:spPr/>
      <dgm:t>
        <a:bodyPr/>
        <a:lstStyle/>
        <a:p>
          <a:endParaRPr lang="es-MX"/>
        </a:p>
      </dgm:t>
    </dgm:pt>
    <dgm:pt modelId="{1316EFAB-CE25-4DC6-9B6C-9E0A52CF2FC2}" type="sibTrans" cxnId="{B9D31466-F6BE-48BD-BC4A-43CC17199B59}">
      <dgm:prSet/>
      <dgm:spPr/>
      <dgm:t>
        <a:bodyPr/>
        <a:lstStyle/>
        <a:p>
          <a:endParaRPr lang="es-MX"/>
        </a:p>
      </dgm:t>
    </dgm:pt>
    <dgm:pt modelId="{3EC5A910-789C-4D44-B2D1-1B6BF62AC4F1}">
      <dgm:prSet phldrT="[Texto]" custT="1"/>
      <dgm:spPr>
        <a:solidFill>
          <a:schemeClr val="tx2">
            <a:lumMod val="20000"/>
            <a:lumOff val="80000"/>
          </a:schemeClr>
        </a:solidFill>
      </dgm:spPr>
      <dgm:t>
        <a:bodyPr/>
        <a:lstStyle/>
        <a:p>
          <a:r>
            <a:rPr lang="es-EC" sz="1100" b="1" dirty="0" smtClean="0"/>
            <a:t>Validación del Prototipo</a:t>
          </a:r>
          <a:endParaRPr lang="es-MX" sz="900" b="1" dirty="0"/>
        </a:p>
      </dgm:t>
    </dgm:pt>
    <dgm:pt modelId="{19F6B8BD-392B-4498-8BFA-E22B6B896F17}" type="parTrans" cxnId="{93539B90-F069-42D1-9FC5-AAC595127551}">
      <dgm:prSet/>
      <dgm:spPr/>
      <dgm:t>
        <a:bodyPr/>
        <a:lstStyle/>
        <a:p>
          <a:endParaRPr lang="es-MX"/>
        </a:p>
      </dgm:t>
    </dgm:pt>
    <dgm:pt modelId="{FA9CB779-2D73-4D62-83D8-B74831D7E47C}" type="sibTrans" cxnId="{93539B90-F069-42D1-9FC5-AAC595127551}">
      <dgm:prSet/>
      <dgm:spPr/>
      <dgm:t>
        <a:bodyPr/>
        <a:lstStyle/>
        <a:p>
          <a:endParaRPr lang="es-MX"/>
        </a:p>
      </dgm:t>
    </dgm:pt>
    <dgm:pt modelId="{C7C0160E-277C-408A-9D86-88CB6A5BEA72}">
      <dgm:prSet phldrT="[Texto]" custT="1"/>
      <dgm:spPr>
        <a:solidFill>
          <a:schemeClr val="tx2">
            <a:lumMod val="20000"/>
            <a:lumOff val="80000"/>
          </a:schemeClr>
        </a:solidFill>
      </dgm:spPr>
      <dgm:t>
        <a:bodyPr/>
        <a:lstStyle/>
        <a:p>
          <a:r>
            <a:rPr lang="es-EC" sz="1100" b="1" dirty="0" smtClean="0"/>
            <a:t>Conclusiones</a:t>
          </a:r>
          <a:endParaRPr lang="es-MX" sz="900" b="1" dirty="0"/>
        </a:p>
      </dgm:t>
    </dgm:pt>
    <dgm:pt modelId="{C3ECD600-C98A-4B7F-86F3-C2FFFFBD9911}" type="parTrans" cxnId="{0092E7DB-B8FE-41EF-8757-3DDBFBA93974}">
      <dgm:prSet/>
      <dgm:spPr/>
      <dgm:t>
        <a:bodyPr/>
        <a:lstStyle/>
        <a:p>
          <a:endParaRPr lang="es-MX"/>
        </a:p>
      </dgm:t>
    </dgm:pt>
    <dgm:pt modelId="{B6412AD5-9436-44EA-9707-B8C55D459EA8}" type="sibTrans" cxnId="{0092E7DB-B8FE-41EF-8757-3DDBFBA93974}">
      <dgm:prSet/>
      <dgm:spPr/>
      <dgm:t>
        <a:bodyPr/>
        <a:lstStyle/>
        <a:p>
          <a:endParaRPr lang="es-MX"/>
        </a:p>
      </dgm:t>
    </dgm:pt>
    <dgm:pt modelId="{E93F0317-2629-4C6F-A568-02D382EFA8CC}" type="pres">
      <dgm:prSet presAssocID="{7E7D50B1-2B54-4314-898C-94C867F9651D}" presName="Name0" presStyleCnt="0">
        <dgm:presLayoutVars>
          <dgm:dir/>
          <dgm:resizeHandles val="exact"/>
        </dgm:presLayoutVars>
      </dgm:prSet>
      <dgm:spPr/>
    </dgm:pt>
    <dgm:pt modelId="{A61510A3-D2A8-4782-BDB4-A0C14AA0DCA4}" type="pres">
      <dgm:prSet presAssocID="{26001AC1-197A-4D81-8E0D-FD84B27911BF}" presName="parTxOnly" presStyleLbl="node1" presStyleIdx="0" presStyleCnt="7">
        <dgm:presLayoutVars>
          <dgm:bulletEnabled val="1"/>
        </dgm:presLayoutVars>
      </dgm:prSet>
      <dgm:spPr/>
      <dgm:t>
        <a:bodyPr/>
        <a:lstStyle/>
        <a:p>
          <a:endParaRPr lang="es-MX"/>
        </a:p>
      </dgm:t>
    </dgm:pt>
    <dgm:pt modelId="{03520E85-D04F-444C-BE50-5664A219D335}" type="pres">
      <dgm:prSet presAssocID="{FBA7F4CD-2F47-45C5-9086-93D39A51078C}" presName="parSpace" presStyleCnt="0"/>
      <dgm:spPr/>
    </dgm:pt>
    <dgm:pt modelId="{923E483B-632C-45E0-AB7F-68B5EB7F65A2}" type="pres">
      <dgm:prSet presAssocID="{E8489E84-B6F0-4B9B-9755-AAA8D49C554E}" presName="parTxOnly" presStyleLbl="node1" presStyleIdx="1" presStyleCnt="7" custScaleX="132319">
        <dgm:presLayoutVars>
          <dgm:bulletEnabled val="1"/>
        </dgm:presLayoutVars>
      </dgm:prSet>
      <dgm:spPr/>
      <dgm:t>
        <a:bodyPr/>
        <a:lstStyle/>
        <a:p>
          <a:endParaRPr lang="es-MX"/>
        </a:p>
      </dgm:t>
    </dgm:pt>
    <dgm:pt modelId="{05DEA5DB-2A64-471B-966B-7A0816C21A14}" type="pres">
      <dgm:prSet presAssocID="{A3CB3107-5CA2-471F-BEEF-D45EB670115F}" presName="parSpace" presStyleCnt="0"/>
      <dgm:spPr/>
    </dgm:pt>
    <dgm:pt modelId="{9C6249FF-4C2F-4C67-B879-1708CB8334DE}" type="pres">
      <dgm:prSet presAssocID="{4A5138A5-19C2-48C8-8955-846FFF943254}" presName="parTxOnly" presStyleLbl="node1" presStyleIdx="2" presStyleCnt="7">
        <dgm:presLayoutVars>
          <dgm:bulletEnabled val="1"/>
        </dgm:presLayoutVars>
      </dgm:prSet>
      <dgm:spPr/>
      <dgm:t>
        <a:bodyPr/>
        <a:lstStyle/>
        <a:p>
          <a:endParaRPr lang="es-MX"/>
        </a:p>
      </dgm:t>
    </dgm:pt>
    <dgm:pt modelId="{310761F0-4D58-4147-9627-5D6E05E35B2F}" type="pres">
      <dgm:prSet presAssocID="{D58A3325-EA91-43AD-9EAB-39E0AECD40F1}" presName="parSpace" presStyleCnt="0"/>
      <dgm:spPr/>
    </dgm:pt>
    <dgm:pt modelId="{962515C1-2699-423A-8C9F-F8D42D367F2D}" type="pres">
      <dgm:prSet presAssocID="{896E9CEF-112C-48C5-9959-9E56F37292C3}" presName="parTxOnly" presStyleLbl="node1" presStyleIdx="3" presStyleCnt="7">
        <dgm:presLayoutVars>
          <dgm:bulletEnabled val="1"/>
        </dgm:presLayoutVars>
      </dgm:prSet>
      <dgm:spPr/>
      <dgm:t>
        <a:bodyPr/>
        <a:lstStyle/>
        <a:p>
          <a:endParaRPr lang="es-MX"/>
        </a:p>
      </dgm:t>
    </dgm:pt>
    <dgm:pt modelId="{015EA4FE-1EAA-41BF-8D1E-2C7772CEC26A}" type="pres">
      <dgm:prSet presAssocID="{1316EFAB-CE25-4DC6-9B6C-9E0A52CF2FC2}" presName="parSpace" presStyleCnt="0"/>
      <dgm:spPr/>
    </dgm:pt>
    <dgm:pt modelId="{2F1598D6-D828-4A49-B76F-56CFA5236122}" type="pres">
      <dgm:prSet presAssocID="{3EC5A910-789C-4D44-B2D1-1B6BF62AC4F1}" presName="parTxOnly" presStyleLbl="node1" presStyleIdx="4" presStyleCnt="7" custScaleX="124378">
        <dgm:presLayoutVars>
          <dgm:bulletEnabled val="1"/>
        </dgm:presLayoutVars>
      </dgm:prSet>
      <dgm:spPr/>
      <dgm:t>
        <a:bodyPr/>
        <a:lstStyle/>
        <a:p>
          <a:endParaRPr lang="es-MX"/>
        </a:p>
      </dgm:t>
    </dgm:pt>
    <dgm:pt modelId="{DAE8DA03-C9CB-41CC-BAB5-99C4B011DEBC}" type="pres">
      <dgm:prSet presAssocID="{FA9CB779-2D73-4D62-83D8-B74831D7E47C}" presName="parSpace" presStyleCnt="0"/>
      <dgm:spPr/>
    </dgm:pt>
    <dgm:pt modelId="{222E69EE-06E7-484C-BD75-B74C84918A26}" type="pres">
      <dgm:prSet presAssocID="{C7C0160E-277C-408A-9D86-88CB6A5BEA72}" presName="parTxOnly" presStyleLbl="node1" presStyleIdx="5" presStyleCnt="7" custScaleX="118296">
        <dgm:presLayoutVars>
          <dgm:bulletEnabled val="1"/>
        </dgm:presLayoutVars>
      </dgm:prSet>
      <dgm:spPr/>
      <dgm:t>
        <a:bodyPr/>
        <a:lstStyle/>
        <a:p>
          <a:endParaRPr lang="es-MX"/>
        </a:p>
      </dgm:t>
    </dgm:pt>
    <dgm:pt modelId="{D3F250F8-FF96-4A36-AA5E-6B041F7431C0}" type="pres">
      <dgm:prSet presAssocID="{B6412AD5-9436-44EA-9707-B8C55D459EA8}" presName="parSpace" presStyleCnt="0"/>
      <dgm:spPr/>
    </dgm:pt>
    <dgm:pt modelId="{77E15F92-2AB5-4FE8-B9A4-7257E974EF32}" type="pres">
      <dgm:prSet presAssocID="{38C8A8CA-8A47-428E-A2C9-28479566D92C}" presName="parTxOnly" presStyleLbl="node1" presStyleIdx="6" presStyleCnt="7" custScaleX="149360">
        <dgm:presLayoutVars>
          <dgm:bulletEnabled val="1"/>
        </dgm:presLayoutVars>
      </dgm:prSet>
      <dgm:spPr/>
      <dgm:t>
        <a:bodyPr/>
        <a:lstStyle/>
        <a:p>
          <a:endParaRPr lang="es-MX"/>
        </a:p>
      </dgm:t>
    </dgm:pt>
  </dgm:ptLst>
  <dgm:cxnLst>
    <dgm:cxn modelId="{BEAFC96E-B05D-445C-AAD9-B869EEB1B566}" type="presOf" srcId="{C7C0160E-277C-408A-9D86-88CB6A5BEA72}" destId="{222E69EE-06E7-484C-BD75-B74C84918A26}" srcOrd="0" destOrd="0" presId="urn:microsoft.com/office/officeart/2005/8/layout/hChevron3"/>
    <dgm:cxn modelId="{07B9AA5D-72A3-41E2-B37C-DDD09453EB39}" srcId="{7E7D50B1-2B54-4314-898C-94C867F9651D}" destId="{38C8A8CA-8A47-428E-A2C9-28479566D92C}" srcOrd="6" destOrd="0" parTransId="{57850669-03AA-494E-8E4F-0126D3AF7840}" sibTransId="{9956A3B0-5042-4E26-B53D-E7F1384FFC98}"/>
    <dgm:cxn modelId="{B530B853-4D13-4EE0-81A6-776AECCAEA65}" type="presOf" srcId="{E8489E84-B6F0-4B9B-9755-AAA8D49C554E}" destId="{923E483B-632C-45E0-AB7F-68B5EB7F65A2}" srcOrd="0" destOrd="0" presId="urn:microsoft.com/office/officeart/2005/8/layout/hChevron3"/>
    <dgm:cxn modelId="{6A1F8637-B7B1-4225-86EF-D42E85BE2EF9}" type="presOf" srcId="{3EC5A910-789C-4D44-B2D1-1B6BF62AC4F1}" destId="{2F1598D6-D828-4A49-B76F-56CFA5236122}" srcOrd="0" destOrd="0" presId="urn:microsoft.com/office/officeart/2005/8/layout/hChevron3"/>
    <dgm:cxn modelId="{FE6A74D9-7091-408A-B89E-C0E760779B16}" type="presOf" srcId="{896E9CEF-112C-48C5-9959-9E56F37292C3}" destId="{962515C1-2699-423A-8C9F-F8D42D367F2D}" srcOrd="0" destOrd="0" presId="urn:microsoft.com/office/officeart/2005/8/layout/hChevron3"/>
    <dgm:cxn modelId="{2D022D98-72F0-4B6F-8BD1-FA908D99355C}" type="presOf" srcId="{7E7D50B1-2B54-4314-898C-94C867F9651D}" destId="{E93F0317-2629-4C6F-A568-02D382EFA8CC}" srcOrd="0" destOrd="0" presId="urn:microsoft.com/office/officeart/2005/8/layout/hChevron3"/>
    <dgm:cxn modelId="{3DB73484-D0AF-4B62-9F65-3FCAC5EB7381}" srcId="{7E7D50B1-2B54-4314-898C-94C867F9651D}" destId="{4A5138A5-19C2-48C8-8955-846FFF943254}" srcOrd="2" destOrd="0" parTransId="{64F915A2-B0C5-4768-B400-39144998362B}" sibTransId="{D58A3325-EA91-43AD-9EAB-39E0AECD40F1}"/>
    <dgm:cxn modelId="{413BD655-0A91-4EFB-BB25-0AE76ACCE56A}" type="presOf" srcId="{4A5138A5-19C2-48C8-8955-846FFF943254}" destId="{9C6249FF-4C2F-4C67-B879-1708CB8334DE}" srcOrd="0" destOrd="0" presId="urn:microsoft.com/office/officeart/2005/8/layout/hChevron3"/>
    <dgm:cxn modelId="{93539B90-F069-42D1-9FC5-AAC595127551}" srcId="{7E7D50B1-2B54-4314-898C-94C867F9651D}" destId="{3EC5A910-789C-4D44-B2D1-1B6BF62AC4F1}" srcOrd="4" destOrd="0" parTransId="{19F6B8BD-392B-4498-8BFA-E22B6B896F17}" sibTransId="{FA9CB779-2D73-4D62-83D8-B74831D7E47C}"/>
    <dgm:cxn modelId="{EB2120C8-3A2E-464A-AF6D-B8846346BCC5}" type="presOf" srcId="{38C8A8CA-8A47-428E-A2C9-28479566D92C}" destId="{77E15F92-2AB5-4FE8-B9A4-7257E974EF32}" srcOrd="0" destOrd="0" presId="urn:microsoft.com/office/officeart/2005/8/layout/hChevron3"/>
    <dgm:cxn modelId="{16765DAD-B3BB-4716-A926-B8586B28C4F9}" srcId="{7E7D50B1-2B54-4314-898C-94C867F9651D}" destId="{E8489E84-B6F0-4B9B-9755-AAA8D49C554E}" srcOrd="1" destOrd="0" parTransId="{798686E2-43D8-4BD5-A6B9-3D578D31A976}" sibTransId="{A3CB3107-5CA2-471F-BEEF-D45EB670115F}"/>
    <dgm:cxn modelId="{A6D71C22-0552-4E4B-812B-061957D2D2A3}" srcId="{7E7D50B1-2B54-4314-898C-94C867F9651D}" destId="{26001AC1-197A-4D81-8E0D-FD84B27911BF}" srcOrd="0" destOrd="0" parTransId="{37BDA935-95D0-421D-BBE6-C120352D8137}" sibTransId="{FBA7F4CD-2F47-45C5-9086-93D39A51078C}"/>
    <dgm:cxn modelId="{41230C56-A4EF-4FCC-8454-8CA16F702CC5}" type="presOf" srcId="{26001AC1-197A-4D81-8E0D-FD84B27911BF}" destId="{A61510A3-D2A8-4782-BDB4-A0C14AA0DCA4}" srcOrd="0" destOrd="0" presId="urn:microsoft.com/office/officeart/2005/8/layout/hChevron3"/>
    <dgm:cxn modelId="{B9D31466-F6BE-48BD-BC4A-43CC17199B59}" srcId="{7E7D50B1-2B54-4314-898C-94C867F9651D}" destId="{896E9CEF-112C-48C5-9959-9E56F37292C3}" srcOrd="3" destOrd="0" parTransId="{993F10C2-B42A-4789-9CD2-80B6CA85501B}" sibTransId="{1316EFAB-CE25-4DC6-9B6C-9E0A52CF2FC2}"/>
    <dgm:cxn modelId="{0092E7DB-B8FE-41EF-8757-3DDBFBA93974}" srcId="{7E7D50B1-2B54-4314-898C-94C867F9651D}" destId="{C7C0160E-277C-408A-9D86-88CB6A5BEA72}" srcOrd="5" destOrd="0" parTransId="{C3ECD600-C98A-4B7F-86F3-C2FFFFBD9911}" sibTransId="{B6412AD5-9436-44EA-9707-B8C55D459EA8}"/>
    <dgm:cxn modelId="{84A2B4EB-66B4-407A-8D57-7FBE7080D37C}" type="presParOf" srcId="{E93F0317-2629-4C6F-A568-02D382EFA8CC}" destId="{A61510A3-D2A8-4782-BDB4-A0C14AA0DCA4}" srcOrd="0" destOrd="0" presId="urn:microsoft.com/office/officeart/2005/8/layout/hChevron3"/>
    <dgm:cxn modelId="{DB3FC12A-B3BA-4611-9446-D76AFB884604}" type="presParOf" srcId="{E93F0317-2629-4C6F-A568-02D382EFA8CC}" destId="{03520E85-D04F-444C-BE50-5664A219D335}" srcOrd="1" destOrd="0" presId="urn:microsoft.com/office/officeart/2005/8/layout/hChevron3"/>
    <dgm:cxn modelId="{C0D6553E-CE1B-4061-9A55-0F61611E7945}" type="presParOf" srcId="{E93F0317-2629-4C6F-A568-02D382EFA8CC}" destId="{923E483B-632C-45E0-AB7F-68B5EB7F65A2}" srcOrd="2" destOrd="0" presId="urn:microsoft.com/office/officeart/2005/8/layout/hChevron3"/>
    <dgm:cxn modelId="{81CD3577-36C2-4578-B3EB-117FFCE7EE81}" type="presParOf" srcId="{E93F0317-2629-4C6F-A568-02D382EFA8CC}" destId="{05DEA5DB-2A64-471B-966B-7A0816C21A14}" srcOrd="3" destOrd="0" presId="urn:microsoft.com/office/officeart/2005/8/layout/hChevron3"/>
    <dgm:cxn modelId="{8B36AD36-AE40-4277-B423-ECE4CB76B639}" type="presParOf" srcId="{E93F0317-2629-4C6F-A568-02D382EFA8CC}" destId="{9C6249FF-4C2F-4C67-B879-1708CB8334DE}" srcOrd="4" destOrd="0" presId="urn:microsoft.com/office/officeart/2005/8/layout/hChevron3"/>
    <dgm:cxn modelId="{DDD7E1AB-43B0-4D63-8056-94D6809D7291}" type="presParOf" srcId="{E93F0317-2629-4C6F-A568-02D382EFA8CC}" destId="{310761F0-4D58-4147-9627-5D6E05E35B2F}" srcOrd="5" destOrd="0" presId="urn:microsoft.com/office/officeart/2005/8/layout/hChevron3"/>
    <dgm:cxn modelId="{DCECA582-67EA-4B39-83A6-6206D4271746}" type="presParOf" srcId="{E93F0317-2629-4C6F-A568-02D382EFA8CC}" destId="{962515C1-2699-423A-8C9F-F8D42D367F2D}" srcOrd="6" destOrd="0" presId="urn:microsoft.com/office/officeart/2005/8/layout/hChevron3"/>
    <dgm:cxn modelId="{AA98E7E4-7BEB-4D81-93FC-2D436430B9C3}" type="presParOf" srcId="{E93F0317-2629-4C6F-A568-02D382EFA8CC}" destId="{015EA4FE-1EAA-41BF-8D1E-2C7772CEC26A}" srcOrd="7" destOrd="0" presId="urn:microsoft.com/office/officeart/2005/8/layout/hChevron3"/>
    <dgm:cxn modelId="{993F94FC-2B71-4D43-8B85-F20E46A329BF}" type="presParOf" srcId="{E93F0317-2629-4C6F-A568-02D382EFA8CC}" destId="{2F1598D6-D828-4A49-B76F-56CFA5236122}" srcOrd="8" destOrd="0" presId="urn:microsoft.com/office/officeart/2005/8/layout/hChevron3"/>
    <dgm:cxn modelId="{346BD810-E469-4AE5-8C21-6FE7B2062235}" type="presParOf" srcId="{E93F0317-2629-4C6F-A568-02D382EFA8CC}" destId="{DAE8DA03-C9CB-41CC-BAB5-99C4B011DEBC}" srcOrd="9" destOrd="0" presId="urn:microsoft.com/office/officeart/2005/8/layout/hChevron3"/>
    <dgm:cxn modelId="{6CA7EFB9-0FC7-4085-95F9-F129D764D61B}" type="presParOf" srcId="{E93F0317-2629-4C6F-A568-02D382EFA8CC}" destId="{222E69EE-06E7-484C-BD75-B74C84918A26}" srcOrd="10" destOrd="0" presId="urn:microsoft.com/office/officeart/2005/8/layout/hChevron3"/>
    <dgm:cxn modelId="{723530E7-52D7-4082-906F-BD0DB1993684}" type="presParOf" srcId="{E93F0317-2629-4C6F-A568-02D382EFA8CC}" destId="{D3F250F8-FF96-4A36-AA5E-6B041F7431C0}" srcOrd="11" destOrd="0" presId="urn:microsoft.com/office/officeart/2005/8/layout/hChevron3"/>
    <dgm:cxn modelId="{CDC022BC-338B-4781-A4B5-C31CDEFC8306}" type="presParOf" srcId="{E93F0317-2629-4C6F-A568-02D382EFA8CC}" destId="{77E15F92-2AB5-4FE8-B9A4-7257E974EF32}"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E289F0-8D79-4421-A033-7737D444E0DD}" type="doc">
      <dgm:prSet loTypeId="urn:microsoft.com/office/officeart/2008/layout/NameandTitleOrganizationalChart" loCatId="hierarchy" qsTypeId="urn:microsoft.com/office/officeart/2005/8/quickstyle/simple1" qsCatId="simple" csTypeId="urn:microsoft.com/office/officeart/2005/8/colors/accent2_1" csCatId="accent2" phldr="1"/>
      <dgm:spPr/>
      <dgm:t>
        <a:bodyPr/>
        <a:lstStyle/>
        <a:p>
          <a:endParaRPr lang="es-MX"/>
        </a:p>
      </dgm:t>
    </dgm:pt>
    <dgm:pt modelId="{121744A1-A352-482A-8B58-1230139BD8FE}">
      <dgm:prSet phldrT="[Texto]"/>
      <dgm:spPr>
        <a:solidFill>
          <a:schemeClr val="bg1"/>
        </a:solidFill>
      </dgm:spPr>
      <dgm:t>
        <a:bodyPr/>
        <a:lstStyle/>
        <a:p>
          <a:r>
            <a:rPr lang="es-EC" dirty="0" smtClean="0"/>
            <a:t>Retinopatía Diabética</a:t>
          </a:r>
          <a:endParaRPr lang="es-MX" dirty="0"/>
        </a:p>
      </dgm:t>
    </dgm:pt>
    <dgm:pt modelId="{92E7BBA2-E231-4975-BB14-EFD9AC2919E7}" type="parTrans" cxnId="{3294B429-E144-4B9A-AE1F-8DB712245460}">
      <dgm:prSet/>
      <dgm:spPr/>
      <dgm:t>
        <a:bodyPr/>
        <a:lstStyle/>
        <a:p>
          <a:endParaRPr lang="es-MX"/>
        </a:p>
      </dgm:t>
    </dgm:pt>
    <dgm:pt modelId="{F34ACAB9-FC81-4CEE-B4E9-5D99A732C6C5}" type="sibTrans" cxnId="{3294B429-E144-4B9A-AE1F-8DB712245460}">
      <dgm:prSet/>
      <dgm:spPr/>
      <dgm:t>
        <a:bodyPr/>
        <a:lstStyle/>
        <a:p>
          <a:r>
            <a:rPr lang="es-MX" dirty="0" smtClean="0"/>
            <a:t>Patología</a:t>
          </a:r>
          <a:endParaRPr lang="es-MX" dirty="0"/>
        </a:p>
      </dgm:t>
    </dgm:pt>
    <dgm:pt modelId="{74A76E14-7120-48CA-81D6-214AF35CE37D}">
      <dgm:prSet phldrT="[Texto]"/>
      <dgm:spPr>
        <a:solidFill>
          <a:schemeClr val="bg1"/>
        </a:solidFill>
      </dgm:spPr>
      <dgm:t>
        <a:bodyPr/>
        <a:lstStyle/>
        <a:p>
          <a:r>
            <a:rPr lang="es-EC" dirty="0" smtClean="0"/>
            <a:t>No Proliferativa (RDNP) </a:t>
          </a:r>
          <a:endParaRPr lang="es-MX" dirty="0"/>
        </a:p>
      </dgm:t>
    </dgm:pt>
    <dgm:pt modelId="{85999C94-89EC-4DDE-A35A-8C82A572575A}" type="parTrans" cxnId="{3AAFC818-DBF9-4EBE-8358-D18AF01EB418}">
      <dgm:prSet/>
      <dgm:spPr/>
      <dgm:t>
        <a:bodyPr/>
        <a:lstStyle/>
        <a:p>
          <a:endParaRPr lang="es-MX"/>
        </a:p>
      </dgm:t>
    </dgm:pt>
    <dgm:pt modelId="{94E52FB2-5F1B-43F6-A6CF-97727444EDE1}" type="sibTrans" cxnId="{3AAFC818-DBF9-4EBE-8358-D18AF01EB418}">
      <dgm:prSet/>
      <dgm:spPr/>
      <dgm:t>
        <a:bodyPr/>
        <a:lstStyle/>
        <a:p>
          <a:r>
            <a:rPr lang="es-MX" dirty="0" smtClean="0"/>
            <a:t>Etapa temprana</a:t>
          </a:r>
          <a:endParaRPr lang="es-MX" dirty="0"/>
        </a:p>
      </dgm:t>
    </dgm:pt>
    <dgm:pt modelId="{535C6237-C551-443B-B077-9D53E7A6CAD1}">
      <dgm:prSet phldrT="[Texto]"/>
      <dgm:spPr/>
      <dgm:t>
        <a:bodyPr/>
        <a:lstStyle/>
        <a:p>
          <a:r>
            <a:rPr lang="es-EC" dirty="0" smtClean="0"/>
            <a:t>Proliferativa (RDP) </a:t>
          </a:r>
          <a:endParaRPr lang="es-MX" dirty="0"/>
        </a:p>
      </dgm:t>
    </dgm:pt>
    <dgm:pt modelId="{5DCBCC27-320A-43D8-965D-664E4F2A3A89}" type="parTrans" cxnId="{9A600710-C0C9-4CD7-B1BF-34EEAA592642}">
      <dgm:prSet/>
      <dgm:spPr/>
      <dgm:t>
        <a:bodyPr/>
        <a:lstStyle/>
        <a:p>
          <a:endParaRPr lang="es-MX"/>
        </a:p>
      </dgm:t>
    </dgm:pt>
    <dgm:pt modelId="{7692CD74-E7E0-4226-8816-8E2D80DCA7CF}" type="sibTrans" cxnId="{9A600710-C0C9-4CD7-B1BF-34EEAA592642}">
      <dgm:prSet/>
      <dgm:spPr/>
      <dgm:t>
        <a:bodyPr/>
        <a:lstStyle/>
        <a:p>
          <a:r>
            <a:rPr lang="es-MX" dirty="0" smtClean="0"/>
            <a:t>Etapa  avanzada</a:t>
          </a:r>
          <a:endParaRPr lang="es-MX" dirty="0"/>
        </a:p>
      </dgm:t>
    </dgm:pt>
    <dgm:pt modelId="{C0550DB1-C1DB-4FE4-B67B-AD628F332DC4}">
      <dgm:prSet phldrT="[Texto]"/>
      <dgm:spPr/>
      <dgm:t>
        <a:bodyPr/>
        <a:lstStyle/>
        <a:p>
          <a:r>
            <a:rPr lang="es-EC" dirty="0" smtClean="0"/>
            <a:t>Perdida de la Visión </a:t>
          </a:r>
          <a:endParaRPr lang="es-MX" dirty="0"/>
        </a:p>
      </dgm:t>
    </dgm:pt>
    <dgm:pt modelId="{743CDB4A-A8EE-4D51-B9D2-716573564190}" type="parTrans" cxnId="{03AE457F-B455-451E-990A-28CEB5D8D432}">
      <dgm:prSet/>
      <dgm:spPr/>
      <dgm:t>
        <a:bodyPr/>
        <a:lstStyle/>
        <a:p>
          <a:endParaRPr lang="es-MX"/>
        </a:p>
      </dgm:t>
    </dgm:pt>
    <dgm:pt modelId="{4FF4A385-CEC7-4E8F-8B66-874456DA1F11}" type="sibTrans" cxnId="{03AE457F-B455-451E-990A-28CEB5D8D432}">
      <dgm:prSet/>
      <dgm:spPr/>
      <dgm:t>
        <a:bodyPr/>
        <a:lstStyle/>
        <a:p>
          <a:r>
            <a:rPr lang="es-MX" dirty="0" smtClean="0"/>
            <a:t>Crecimiento de nuevos vasos sanguíneos frágiles </a:t>
          </a:r>
          <a:endParaRPr lang="es-MX" dirty="0"/>
        </a:p>
      </dgm:t>
    </dgm:pt>
    <dgm:pt modelId="{775175D8-224C-454D-8F4F-AECABBD0C687}">
      <dgm:prSet phldrT="[Texto]"/>
      <dgm:spPr/>
      <dgm:t>
        <a:bodyPr/>
        <a:lstStyle/>
        <a:p>
          <a:r>
            <a:rPr lang="es-MX" dirty="0" smtClean="0"/>
            <a:t>Moderada</a:t>
          </a:r>
          <a:endParaRPr lang="es-MX" dirty="0"/>
        </a:p>
      </dgm:t>
    </dgm:pt>
    <dgm:pt modelId="{A6A2E289-8314-4ED0-AD6C-6FB8924AA1E9}" type="parTrans" cxnId="{FEA887DA-05FB-43AE-8A61-11B0321195FF}">
      <dgm:prSet/>
      <dgm:spPr/>
      <dgm:t>
        <a:bodyPr/>
        <a:lstStyle/>
        <a:p>
          <a:endParaRPr lang="es-ES"/>
        </a:p>
      </dgm:t>
    </dgm:pt>
    <dgm:pt modelId="{F63613F2-E7D9-4F71-9AA2-CBDBECE9D2C3}" type="sibTrans" cxnId="{FEA887DA-05FB-43AE-8A61-11B0321195FF}">
      <dgm:prSet/>
      <dgm:spPr/>
      <dgm:t>
        <a:bodyPr/>
        <a:lstStyle/>
        <a:p>
          <a:r>
            <a:rPr lang="es-ES" dirty="0" smtClean="0"/>
            <a:t>Obstrucción de vasos sanguíneos</a:t>
          </a:r>
          <a:endParaRPr lang="es-ES" dirty="0"/>
        </a:p>
      </dgm:t>
    </dgm:pt>
    <dgm:pt modelId="{B1EB806E-50AF-4310-8AB3-0504CAE8A01E}">
      <dgm:prSet phldrT="[Texto]"/>
      <dgm:spPr/>
      <dgm:t>
        <a:bodyPr/>
        <a:lstStyle/>
        <a:p>
          <a:r>
            <a:rPr lang="es-MX" dirty="0" smtClean="0"/>
            <a:t>Severa</a:t>
          </a:r>
          <a:endParaRPr lang="es-MX" dirty="0"/>
        </a:p>
      </dgm:t>
    </dgm:pt>
    <dgm:pt modelId="{F5BF9DFA-6A0A-4F59-A51F-3A9304816FB7}" type="parTrans" cxnId="{63BD056A-1E64-4470-8DBE-D70E4EBB3B90}">
      <dgm:prSet/>
      <dgm:spPr/>
      <dgm:t>
        <a:bodyPr/>
        <a:lstStyle/>
        <a:p>
          <a:endParaRPr lang="es-ES"/>
        </a:p>
      </dgm:t>
    </dgm:pt>
    <dgm:pt modelId="{BA3BA949-76A1-4BE5-A087-CFB1B80C4866}" type="sibTrans" cxnId="{63BD056A-1E64-4470-8DBE-D70E4EBB3B90}">
      <dgm:prSet/>
      <dgm:spPr/>
      <dgm:t>
        <a:bodyPr/>
        <a:lstStyle/>
        <a:p>
          <a:r>
            <a:rPr lang="es-ES" dirty="0" smtClean="0"/>
            <a:t>Bloqueo de vasos sanguíneos</a:t>
          </a:r>
          <a:endParaRPr lang="es-ES" dirty="0"/>
        </a:p>
      </dgm:t>
    </dgm:pt>
    <dgm:pt modelId="{8555C0D0-2170-44AE-B09F-12AB2E77BAF1}">
      <dgm:prSet phldrT="[Texto]"/>
      <dgm:spPr/>
      <dgm:t>
        <a:bodyPr/>
        <a:lstStyle/>
        <a:p>
          <a:r>
            <a:rPr lang="es-EC" dirty="0" smtClean="0"/>
            <a:t>Leve</a:t>
          </a:r>
          <a:endParaRPr lang="es-MX" dirty="0"/>
        </a:p>
      </dgm:t>
    </dgm:pt>
    <dgm:pt modelId="{C735759C-E754-42B5-9E1F-F0B21605AAC0}" type="sibTrans" cxnId="{E3CC8DC3-626E-4C25-8298-7009A94F81DE}">
      <dgm:prSet/>
      <dgm:spPr/>
      <dgm:t>
        <a:bodyPr/>
        <a:lstStyle/>
        <a:p>
          <a:r>
            <a:rPr lang="es-MX" dirty="0" smtClean="0"/>
            <a:t>Inflamación de vasos sanguíneos </a:t>
          </a:r>
          <a:endParaRPr lang="es-MX" dirty="0"/>
        </a:p>
      </dgm:t>
    </dgm:pt>
    <dgm:pt modelId="{92F87BB1-9752-4C72-98AD-444FCF975C46}" type="parTrans" cxnId="{E3CC8DC3-626E-4C25-8298-7009A94F81DE}">
      <dgm:prSet/>
      <dgm:spPr/>
      <dgm:t>
        <a:bodyPr/>
        <a:lstStyle/>
        <a:p>
          <a:endParaRPr lang="es-MX"/>
        </a:p>
      </dgm:t>
    </dgm:pt>
    <dgm:pt modelId="{D9E40C41-0BF6-407E-8914-A25662C91365}" type="pres">
      <dgm:prSet presAssocID="{CFE289F0-8D79-4421-A033-7737D444E0DD}" presName="hierChild1" presStyleCnt="0">
        <dgm:presLayoutVars>
          <dgm:orgChart val="1"/>
          <dgm:chPref val="1"/>
          <dgm:dir/>
          <dgm:animOne val="branch"/>
          <dgm:animLvl val="lvl"/>
          <dgm:resizeHandles/>
        </dgm:presLayoutVars>
      </dgm:prSet>
      <dgm:spPr/>
      <dgm:t>
        <a:bodyPr/>
        <a:lstStyle/>
        <a:p>
          <a:endParaRPr lang="es-ES"/>
        </a:p>
      </dgm:t>
    </dgm:pt>
    <dgm:pt modelId="{309FC324-B86A-41EF-A00A-4111F2B5DD35}" type="pres">
      <dgm:prSet presAssocID="{121744A1-A352-482A-8B58-1230139BD8FE}" presName="hierRoot1" presStyleCnt="0">
        <dgm:presLayoutVars>
          <dgm:hierBranch val="init"/>
        </dgm:presLayoutVars>
      </dgm:prSet>
      <dgm:spPr/>
    </dgm:pt>
    <dgm:pt modelId="{89EED101-39E4-4CDC-9306-0DA5B2A3F8D9}" type="pres">
      <dgm:prSet presAssocID="{121744A1-A352-482A-8B58-1230139BD8FE}" presName="rootComposite1" presStyleCnt="0"/>
      <dgm:spPr/>
    </dgm:pt>
    <dgm:pt modelId="{B67A1A9B-D569-499F-AA5D-E9D88FFF0C43}" type="pres">
      <dgm:prSet presAssocID="{121744A1-A352-482A-8B58-1230139BD8FE}" presName="rootText1" presStyleLbl="node0" presStyleIdx="0" presStyleCnt="1">
        <dgm:presLayoutVars>
          <dgm:chMax/>
          <dgm:chPref val="3"/>
        </dgm:presLayoutVars>
      </dgm:prSet>
      <dgm:spPr/>
      <dgm:t>
        <a:bodyPr/>
        <a:lstStyle/>
        <a:p>
          <a:endParaRPr lang="es-ES"/>
        </a:p>
      </dgm:t>
    </dgm:pt>
    <dgm:pt modelId="{43F7F468-2173-43F6-BDC2-EA35B438BAE4}" type="pres">
      <dgm:prSet presAssocID="{121744A1-A352-482A-8B58-1230139BD8FE}" presName="titleText1" presStyleLbl="fgAcc0" presStyleIdx="0" presStyleCnt="1">
        <dgm:presLayoutVars>
          <dgm:chMax val="0"/>
          <dgm:chPref val="0"/>
        </dgm:presLayoutVars>
      </dgm:prSet>
      <dgm:spPr/>
      <dgm:t>
        <a:bodyPr/>
        <a:lstStyle/>
        <a:p>
          <a:endParaRPr lang="es-ES"/>
        </a:p>
      </dgm:t>
    </dgm:pt>
    <dgm:pt modelId="{5DF3A54A-6389-4DA2-8B12-78F3FB4A64CB}" type="pres">
      <dgm:prSet presAssocID="{121744A1-A352-482A-8B58-1230139BD8FE}" presName="rootConnector1" presStyleLbl="node1" presStyleIdx="0" presStyleCnt="6"/>
      <dgm:spPr/>
      <dgm:t>
        <a:bodyPr/>
        <a:lstStyle/>
        <a:p>
          <a:endParaRPr lang="es-ES"/>
        </a:p>
      </dgm:t>
    </dgm:pt>
    <dgm:pt modelId="{8125EE92-A81C-4DFF-987D-66C44A8B7A87}" type="pres">
      <dgm:prSet presAssocID="{121744A1-A352-482A-8B58-1230139BD8FE}" presName="hierChild2" presStyleCnt="0"/>
      <dgm:spPr/>
    </dgm:pt>
    <dgm:pt modelId="{6DD570FE-A6DA-4E34-B558-CEDCBCC2038C}" type="pres">
      <dgm:prSet presAssocID="{85999C94-89EC-4DDE-A35A-8C82A572575A}" presName="Name37" presStyleLbl="parChTrans1D2" presStyleIdx="0" presStyleCnt="2"/>
      <dgm:spPr/>
      <dgm:t>
        <a:bodyPr/>
        <a:lstStyle/>
        <a:p>
          <a:endParaRPr lang="es-ES"/>
        </a:p>
      </dgm:t>
    </dgm:pt>
    <dgm:pt modelId="{758F4060-1BE2-4529-8A5F-3B6E31B12150}" type="pres">
      <dgm:prSet presAssocID="{74A76E14-7120-48CA-81D6-214AF35CE37D}" presName="hierRoot2" presStyleCnt="0">
        <dgm:presLayoutVars>
          <dgm:hierBranch val="init"/>
        </dgm:presLayoutVars>
      </dgm:prSet>
      <dgm:spPr/>
    </dgm:pt>
    <dgm:pt modelId="{BFC2FE1E-A79C-43F4-B1AA-124C3357C603}" type="pres">
      <dgm:prSet presAssocID="{74A76E14-7120-48CA-81D6-214AF35CE37D}" presName="rootComposite" presStyleCnt="0"/>
      <dgm:spPr/>
    </dgm:pt>
    <dgm:pt modelId="{E2544CA6-A57D-497F-92EE-EBDA2CAE9858}" type="pres">
      <dgm:prSet presAssocID="{74A76E14-7120-48CA-81D6-214AF35CE37D}" presName="rootText" presStyleLbl="node1" presStyleIdx="0" presStyleCnt="6">
        <dgm:presLayoutVars>
          <dgm:chMax/>
          <dgm:chPref val="3"/>
        </dgm:presLayoutVars>
      </dgm:prSet>
      <dgm:spPr/>
      <dgm:t>
        <a:bodyPr/>
        <a:lstStyle/>
        <a:p>
          <a:endParaRPr lang="es-ES"/>
        </a:p>
      </dgm:t>
    </dgm:pt>
    <dgm:pt modelId="{3D354CED-35B3-4837-8524-E5C385EC05A4}" type="pres">
      <dgm:prSet presAssocID="{74A76E14-7120-48CA-81D6-214AF35CE37D}" presName="titleText2" presStyleLbl="fgAcc1" presStyleIdx="0" presStyleCnt="6">
        <dgm:presLayoutVars>
          <dgm:chMax val="0"/>
          <dgm:chPref val="0"/>
        </dgm:presLayoutVars>
      </dgm:prSet>
      <dgm:spPr/>
      <dgm:t>
        <a:bodyPr/>
        <a:lstStyle/>
        <a:p>
          <a:endParaRPr lang="es-ES"/>
        </a:p>
      </dgm:t>
    </dgm:pt>
    <dgm:pt modelId="{9D673648-8011-44DE-823D-A88BE82513E0}" type="pres">
      <dgm:prSet presAssocID="{74A76E14-7120-48CA-81D6-214AF35CE37D}" presName="rootConnector" presStyleLbl="node2" presStyleIdx="0" presStyleCnt="0"/>
      <dgm:spPr/>
      <dgm:t>
        <a:bodyPr/>
        <a:lstStyle/>
        <a:p>
          <a:endParaRPr lang="es-ES"/>
        </a:p>
      </dgm:t>
    </dgm:pt>
    <dgm:pt modelId="{D0291FB4-F418-4474-AA94-1A688A9CDE2B}" type="pres">
      <dgm:prSet presAssocID="{74A76E14-7120-48CA-81D6-214AF35CE37D}" presName="hierChild4" presStyleCnt="0"/>
      <dgm:spPr/>
    </dgm:pt>
    <dgm:pt modelId="{873102C2-CEAD-4906-8139-223FE0255A2E}" type="pres">
      <dgm:prSet presAssocID="{92F87BB1-9752-4C72-98AD-444FCF975C46}" presName="Name37" presStyleLbl="parChTrans1D3" presStyleIdx="0" presStyleCnt="4"/>
      <dgm:spPr/>
      <dgm:t>
        <a:bodyPr/>
        <a:lstStyle/>
        <a:p>
          <a:endParaRPr lang="es-ES"/>
        </a:p>
      </dgm:t>
    </dgm:pt>
    <dgm:pt modelId="{C1926335-1039-4905-B436-3024782B9E7F}" type="pres">
      <dgm:prSet presAssocID="{8555C0D0-2170-44AE-B09F-12AB2E77BAF1}" presName="hierRoot2" presStyleCnt="0">
        <dgm:presLayoutVars>
          <dgm:hierBranch val="init"/>
        </dgm:presLayoutVars>
      </dgm:prSet>
      <dgm:spPr/>
    </dgm:pt>
    <dgm:pt modelId="{EAB64125-231C-47E0-85EE-87C9859CA525}" type="pres">
      <dgm:prSet presAssocID="{8555C0D0-2170-44AE-B09F-12AB2E77BAF1}" presName="rootComposite" presStyleCnt="0"/>
      <dgm:spPr/>
    </dgm:pt>
    <dgm:pt modelId="{EB67963A-CA50-4391-B52C-D6D538B2668A}" type="pres">
      <dgm:prSet presAssocID="{8555C0D0-2170-44AE-B09F-12AB2E77BAF1}" presName="rootText" presStyleLbl="node1" presStyleIdx="1" presStyleCnt="6">
        <dgm:presLayoutVars>
          <dgm:chMax/>
          <dgm:chPref val="3"/>
        </dgm:presLayoutVars>
      </dgm:prSet>
      <dgm:spPr/>
      <dgm:t>
        <a:bodyPr/>
        <a:lstStyle/>
        <a:p>
          <a:endParaRPr lang="es-ES"/>
        </a:p>
      </dgm:t>
    </dgm:pt>
    <dgm:pt modelId="{8D00DAA6-AECF-4361-80DF-2C0697E4080F}" type="pres">
      <dgm:prSet presAssocID="{8555C0D0-2170-44AE-B09F-12AB2E77BAF1}" presName="titleText2" presStyleLbl="fgAcc1" presStyleIdx="1" presStyleCnt="6">
        <dgm:presLayoutVars>
          <dgm:chMax val="0"/>
          <dgm:chPref val="0"/>
        </dgm:presLayoutVars>
      </dgm:prSet>
      <dgm:spPr/>
      <dgm:t>
        <a:bodyPr/>
        <a:lstStyle/>
        <a:p>
          <a:endParaRPr lang="es-ES"/>
        </a:p>
      </dgm:t>
    </dgm:pt>
    <dgm:pt modelId="{1A28BD99-5EAE-40D3-8A1C-C68B5F2E94FF}" type="pres">
      <dgm:prSet presAssocID="{8555C0D0-2170-44AE-B09F-12AB2E77BAF1}" presName="rootConnector" presStyleLbl="node3" presStyleIdx="0" presStyleCnt="0"/>
      <dgm:spPr/>
      <dgm:t>
        <a:bodyPr/>
        <a:lstStyle/>
        <a:p>
          <a:endParaRPr lang="es-ES"/>
        </a:p>
      </dgm:t>
    </dgm:pt>
    <dgm:pt modelId="{B36171C7-ADBE-4DD3-A889-04604A58BA27}" type="pres">
      <dgm:prSet presAssocID="{8555C0D0-2170-44AE-B09F-12AB2E77BAF1}" presName="hierChild4" presStyleCnt="0"/>
      <dgm:spPr/>
    </dgm:pt>
    <dgm:pt modelId="{77A5A9DD-8EE3-4077-8A90-009203B781E7}" type="pres">
      <dgm:prSet presAssocID="{8555C0D0-2170-44AE-B09F-12AB2E77BAF1}" presName="hierChild5" presStyleCnt="0"/>
      <dgm:spPr/>
    </dgm:pt>
    <dgm:pt modelId="{6A5A4564-C969-438F-998D-69BF0A6AA3A7}" type="pres">
      <dgm:prSet presAssocID="{A6A2E289-8314-4ED0-AD6C-6FB8924AA1E9}" presName="Name37" presStyleLbl="parChTrans1D3" presStyleIdx="1" presStyleCnt="4"/>
      <dgm:spPr/>
      <dgm:t>
        <a:bodyPr/>
        <a:lstStyle/>
        <a:p>
          <a:endParaRPr lang="es-MX"/>
        </a:p>
      </dgm:t>
    </dgm:pt>
    <dgm:pt modelId="{4C405D25-AC2F-4819-BBB0-F3DEFD2FB8A2}" type="pres">
      <dgm:prSet presAssocID="{775175D8-224C-454D-8F4F-AECABBD0C687}" presName="hierRoot2" presStyleCnt="0">
        <dgm:presLayoutVars>
          <dgm:hierBranch val="init"/>
        </dgm:presLayoutVars>
      </dgm:prSet>
      <dgm:spPr/>
    </dgm:pt>
    <dgm:pt modelId="{954D8FFE-3B6C-404B-B7AA-12AAF24B4157}" type="pres">
      <dgm:prSet presAssocID="{775175D8-224C-454D-8F4F-AECABBD0C687}" presName="rootComposite" presStyleCnt="0"/>
      <dgm:spPr/>
    </dgm:pt>
    <dgm:pt modelId="{140B236E-CD3F-4B98-916C-7808ACD64AD1}" type="pres">
      <dgm:prSet presAssocID="{775175D8-224C-454D-8F4F-AECABBD0C687}" presName="rootText" presStyleLbl="node1" presStyleIdx="2" presStyleCnt="6">
        <dgm:presLayoutVars>
          <dgm:chMax/>
          <dgm:chPref val="3"/>
        </dgm:presLayoutVars>
      </dgm:prSet>
      <dgm:spPr/>
      <dgm:t>
        <a:bodyPr/>
        <a:lstStyle/>
        <a:p>
          <a:endParaRPr lang="es-ES"/>
        </a:p>
      </dgm:t>
    </dgm:pt>
    <dgm:pt modelId="{1E52DD6C-F200-454B-A878-96830C76B5EE}" type="pres">
      <dgm:prSet presAssocID="{775175D8-224C-454D-8F4F-AECABBD0C687}" presName="titleText2" presStyleLbl="fgAcc1" presStyleIdx="2" presStyleCnt="6">
        <dgm:presLayoutVars>
          <dgm:chMax val="0"/>
          <dgm:chPref val="0"/>
        </dgm:presLayoutVars>
      </dgm:prSet>
      <dgm:spPr/>
      <dgm:t>
        <a:bodyPr/>
        <a:lstStyle/>
        <a:p>
          <a:endParaRPr lang="es-ES"/>
        </a:p>
      </dgm:t>
    </dgm:pt>
    <dgm:pt modelId="{7D893131-6A6D-4890-9AA2-F9838D966020}" type="pres">
      <dgm:prSet presAssocID="{775175D8-224C-454D-8F4F-AECABBD0C687}" presName="rootConnector" presStyleLbl="node3" presStyleIdx="0" presStyleCnt="0"/>
      <dgm:spPr/>
      <dgm:t>
        <a:bodyPr/>
        <a:lstStyle/>
        <a:p>
          <a:endParaRPr lang="es-ES"/>
        </a:p>
      </dgm:t>
    </dgm:pt>
    <dgm:pt modelId="{D5A0C321-B0FE-4E0F-8147-3D63A3AAE45C}" type="pres">
      <dgm:prSet presAssocID="{775175D8-224C-454D-8F4F-AECABBD0C687}" presName="hierChild4" presStyleCnt="0"/>
      <dgm:spPr/>
    </dgm:pt>
    <dgm:pt modelId="{C85A8913-739B-49CD-BDE3-A01FB5392550}" type="pres">
      <dgm:prSet presAssocID="{775175D8-224C-454D-8F4F-AECABBD0C687}" presName="hierChild5" presStyleCnt="0"/>
      <dgm:spPr/>
    </dgm:pt>
    <dgm:pt modelId="{4BC03BF1-5D28-4020-B324-126A3FC342F1}" type="pres">
      <dgm:prSet presAssocID="{F5BF9DFA-6A0A-4F59-A51F-3A9304816FB7}" presName="Name37" presStyleLbl="parChTrans1D3" presStyleIdx="2" presStyleCnt="4"/>
      <dgm:spPr/>
      <dgm:t>
        <a:bodyPr/>
        <a:lstStyle/>
        <a:p>
          <a:endParaRPr lang="es-MX"/>
        </a:p>
      </dgm:t>
    </dgm:pt>
    <dgm:pt modelId="{17E27F43-63D0-4252-B82D-AE68EF52D0A2}" type="pres">
      <dgm:prSet presAssocID="{B1EB806E-50AF-4310-8AB3-0504CAE8A01E}" presName="hierRoot2" presStyleCnt="0">
        <dgm:presLayoutVars>
          <dgm:hierBranch val="init"/>
        </dgm:presLayoutVars>
      </dgm:prSet>
      <dgm:spPr/>
    </dgm:pt>
    <dgm:pt modelId="{26968BC8-F326-440B-AD10-5CD344DFADA0}" type="pres">
      <dgm:prSet presAssocID="{B1EB806E-50AF-4310-8AB3-0504CAE8A01E}" presName="rootComposite" presStyleCnt="0"/>
      <dgm:spPr/>
    </dgm:pt>
    <dgm:pt modelId="{C827ACAA-6F6A-4BCB-A2F5-76145AC87689}" type="pres">
      <dgm:prSet presAssocID="{B1EB806E-50AF-4310-8AB3-0504CAE8A01E}" presName="rootText" presStyleLbl="node1" presStyleIdx="3" presStyleCnt="6">
        <dgm:presLayoutVars>
          <dgm:chMax/>
          <dgm:chPref val="3"/>
        </dgm:presLayoutVars>
      </dgm:prSet>
      <dgm:spPr/>
      <dgm:t>
        <a:bodyPr/>
        <a:lstStyle/>
        <a:p>
          <a:endParaRPr lang="es-ES"/>
        </a:p>
      </dgm:t>
    </dgm:pt>
    <dgm:pt modelId="{43B596E4-F87D-4C92-84DE-FF13D507CB09}" type="pres">
      <dgm:prSet presAssocID="{B1EB806E-50AF-4310-8AB3-0504CAE8A01E}" presName="titleText2" presStyleLbl="fgAcc1" presStyleIdx="3" presStyleCnt="6">
        <dgm:presLayoutVars>
          <dgm:chMax val="0"/>
          <dgm:chPref val="0"/>
        </dgm:presLayoutVars>
      </dgm:prSet>
      <dgm:spPr/>
      <dgm:t>
        <a:bodyPr/>
        <a:lstStyle/>
        <a:p>
          <a:endParaRPr lang="es-ES"/>
        </a:p>
      </dgm:t>
    </dgm:pt>
    <dgm:pt modelId="{67557747-DFDE-4784-82E8-143046C59EA6}" type="pres">
      <dgm:prSet presAssocID="{B1EB806E-50AF-4310-8AB3-0504CAE8A01E}" presName="rootConnector" presStyleLbl="node3" presStyleIdx="0" presStyleCnt="0"/>
      <dgm:spPr/>
      <dgm:t>
        <a:bodyPr/>
        <a:lstStyle/>
        <a:p>
          <a:endParaRPr lang="es-ES"/>
        </a:p>
      </dgm:t>
    </dgm:pt>
    <dgm:pt modelId="{FA8B3B6F-38A4-47C9-8BA3-0E7B1CEB6DB0}" type="pres">
      <dgm:prSet presAssocID="{B1EB806E-50AF-4310-8AB3-0504CAE8A01E}" presName="hierChild4" presStyleCnt="0"/>
      <dgm:spPr/>
    </dgm:pt>
    <dgm:pt modelId="{D9E3F4FB-8C1F-464F-A3D7-BEBA11C3118E}" type="pres">
      <dgm:prSet presAssocID="{B1EB806E-50AF-4310-8AB3-0504CAE8A01E}" presName="hierChild5" presStyleCnt="0"/>
      <dgm:spPr/>
    </dgm:pt>
    <dgm:pt modelId="{BFD8C0A0-46BC-4A4F-AD32-B53D2F885047}" type="pres">
      <dgm:prSet presAssocID="{74A76E14-7120-48CA-81D6-214AF35CE37D}" presName="hierChild5" presStyleCnt="0"/>
      <dgm:spPr/>
    </dgm:pt>
    <dgm:pt modelId="{1B6C31C2-CF64-43F9-BF11-582F7FDDB9FF}" type="pres">
      <dgm:prSet presAssocID="{5DCBCC27-320A-43D8-965D-664E4F2A3A89}" presName="Name37" presStyleLbl="parChTrans1D2" presStyleIdx="1" presStyleCnt="2"/>
      <dgm:spPr/>
      <dgm:t>
        <a:bodyPr/>
        <a:lstStyle/>
        <a:p>
          <a:endParaRPr lang="es-ES"/>
        </a:p>
      </dgm:t>
    </dgm:pt>
    <dgm:pt modelId="{ABAFD7E1-C04C-4121-B869-3A44C7E599BD}" type="pres">
      <dgm:prSet presAssocID="{535C6237-C551-443B-B077-9D53E7A6CAD1}" presName="hierRoot2" presStyleCnt="0">
        <dgm:presLayoutVars>
          <dgm:hierBranch val="init"/>
        </dgm:presLayoutVars>
      </dgm:prSet>
      <dgm:spPr/>
    </dgm:pt>
    <dgm:pt modelId="{2B9B6A81-EC39-4119-8EB4-F93894076B6E}" type="pres">
      <dgm:prSet presAssocID="{535C6237-C551-443B-B077-9D53E7A6CAD1}" presName="rootComposite" presStyleCnt="0"/>
      <dgm:spPr/>
    </dgm:pt>
    <dgm:pt modelId="{DC9A8050-07EE-41D9-ABFD-DD356BA231E0}" type="pres">
      <dgm:prSet presAssocID="{535C6237-C551-443B-B077-9D53E7A6CAD1}" presName="rootText" presStyleLbl="node1" presStyleIdx="4" presStyleCnt="6">
        <dgm:presLayoutVars>
          <dgm:chMax/>
          <dgm:chPref val="3"/>
        </dgm:presLayoutVars>
      </dgm:prSet>
      <dgm:spPr/>
      <dgm:t>
        <a:bodyPr/>
        <a:lstStyle/>
        <a:p>
          <a:endParaRPr lang="es-ES"/>
        </a:p>
      </dgm:t>
    </dgm:pt>
    <dgm:pt modelId="{8827C68C-95B3-4ED7-B716-5AA29EAF219D}" type="pres">
      <dgm:prSet presAssocID="{535C6237-C551-443B-B077-9D53E7A6CAD1}" presName="titleText2" presStyleLbl="fgAcc1" presStyleIdx="4" presStyleCnt="6">
        <dgm:presLayoutVars>
          <dgm:chMax val="0"/>
          <dgm:chPref val="0"/>
        </dgm:presLayoutVars>
      </dgm:prSet>
      <dgm:spPr/>
      <dgm:t>
        <a:bodyPr/>
        <a:lstStyle/>
        <a:p>
          <a:endParaRPr lang="es-ES"/>
        </a:p>
      </dgm:t>
    </dgm:pt>
    <dgm:pt modelId="{5D1791EB-211A-49C7-B134-39239405E77F}" type="pres">
      <dgm:prSet presAssocID="{535C6237-C551-443B-B077-9D53E7A6CAD1}" presName="rootConnector" presStyleLbl="node2" presStyleIdx="0" presStyleCnt="0"/>
      <dgm:spPr/>
      <dgm:t>
        <a:bodyPr/>
        <a:lstStyle/>
        <a:p>
          <a:endParaRPr lang="es-ES"/>
        </a:p>
      </dgm:t>
    </dgm:pt>
    <dgm:pt modelId="{C5FF72AC-2AD6-4F22-B36D-EDD5BB6AC46A}" type="pres">
      <dgm:prSet presAssocID="{535C6237-C551-443B-B077-9D53E7A6CAD1}" presName="hierChild4" presStyleCnt="0"/>
      <dgm:spPr/>
    </dgm:pt>
    <dgm:pt modelId="{D2C4523A-ADB1-4141-B9CB-AC5636A8D101}" type="pres">
      <dgm:prSet presAssocID="{743CDB4A-A8EE-4D51-B9D2-716573564190}" presName="Name37" presStyleLbl="parChTrans1D3" presStyleIdx="3" presStyleCnt="4"/>
      <dgm:spPr/>
      <dgm:t>
        <a:bodyPr/>
        <a:lstStyle/>
        <a:p>
          <a:endParaRPr lang="es-ES"/>
        </a:p>
      </dgm:t>
    </dgm:pt>
    <dgm:pt modelId="{4878D2B9-87C7-4A9C-BD82-EC26561BFD03}" type="pres">
      <dgm:prSet presAssocID="{C0550DB1-C1DB-4FE4-B67B-AD628F332DC4}" presName="hierRoot2" presStyleCnt="0">
        <dgm:presLayoutVars>
          <dgm:hierBranch val="init"/>
        </dgm:presLayoutVars>
      </dgm:prSet>
      <dgm:spPr/>
    </dgm:pt>
    <dgm:pt modelId="{C4EB9B8C-1584-4E42-BEEF-EA48EB7D88BC}" type="pres">
      <dgm:prSet presAssocID="{C0550DB1-C1DB-4FE4-B67B-AD628F332DC4}" presName="rootComposite" presStyleCnt="0"/>
      <dgm:spPr/>
    </dgm:pt>
    <dgm:pt modelId="{AF39592B-3147-47D2-90A3-202C9AB6561C}" type="pres">
      <dgm:prSet presAssocID="{C0550DB1-C1DB-4FE4-B67B-AD628F332DC4}" presName="rootText" presStyleLbl="node1" presStyleIdx="5" presStyleCnt="6">
        <dgm:presLayoutVars>
          <dgm:chMax/>
          <dgm:chPref val="3"/>
        </dgm:presLayoutVars>
      </dgm:prSet>
      <dgm:spPr/>
      <dgm:t>
        <a:bodyPr/>
        <a:lstStyle/>
        <a:p>
          <a:endParaRPr lang="es-ES"/>
        </a:p>
      </dgm:t>
    </dgm:pt>
    <dgm:pt modelId="{28A3FA88-4749-4ABB-A0BF-C8585945C396}" type="pres">
      <dgm:prSet presAssocID="{C0550DB1-C1DB-4FE4-B67B-AD628F332DC4}" presName="titleText2" presStyleLbl="fgAcc1" presStyleIdx="5" presStyleCnt="6">
        <dgm:presLayoutVars>
          <dgm:chMax val="0"/>
          <dgm:chPref val="0"/>
        </dgm:presLayoutVars>
      </dgm:prSet>
      <dgm:spPr/>
      <dgm:t>
        <a:bodyPr/>
        <a:lstStyle/>
        <a:p>
          <a:endParaRPr lang="es-ES"/>
        </a:p>
      </dgm:t>
    </dgm:pt>
    <dgm:pt modelId="{D6620EB8-3CF2-4634-BBDE-91E2B7B20A24}" type="pres">
      <dgm:prSet presAssocID="{C0550DB1-C1DB-4FE4-B67B-AD628F332DC4}" presName="rootConnector" presStyleLbl="node3" presStyleIdx="0" presStyleCnt="0"/>
      <dgm:spPr/>
      <dgm:t>
        <a:bodyPr/>
        <a:lstStyle/>
        <a:p>
          <a:endParaRPr lang="es-ES"/>
        </a:p>
      </dgm:t>
    </dgm:pt>
    <dgm:pt modelId="{58C6258D-15AB-440B-A1C5-EFC63FF31832}" type="pres">
      <dgm:prSet presAssocID="{C0550DB1-C1DB-4FE4-B67B-AD628F332DC4}" presName="hierChild4" presStyleCnt="0"/>
      <dgm:spPr/>
    </dgm:pt>
    <dgm:pt modelId="{80818C43-27C7-43E2-B5E0-F13A237B0F81}" type="pres">
      <dgm:prSet presAssocID="{C0550DB1-C1DB-4FE4-B67B-AD628F332DC4}" presName="hierChild5" presStyleCnt="0"/>
      <dgm:spPr/>
    </dgm:pt>
    <dgm:pt modelId="{F11B801E-7092-49CE-9E48-179DC15D9605}" type="pres">
      <dgm:prSet presAssocID="{535C6237-C551-443B-B077-9D53E7A6CAD1}" presName="hierChild5" presStyleCnt="0"/>
      <dgm:spPr/>
    </dgm:pt>
    <dgm:pt modelId="{F24579FB-7FE1-46C8-AA05-07DA461043DA}" type="pres">
      <dgm:prSet presAssocID="{121744A1-A352-482A-8B58-1230139BD8FE}" presName="hierChild3" presStyleCnt="0"/>
      <dgm:spPr/>
    </dgm:pt>
  </dgm:ptLst>
  <dgm:cxnLst>
    <dgm:cxn modelId="{3C2C209A-78FB-457A-B3ED-27CB6B577EA9}" type="presOf" srcId="{535C6237-C551-443B-B077-9D53E7A6CAD1}" destId="{5D1791EB-211A-49C7-B134-39239405E77F}" srcOrd="1" destOrd="0" presId="urn:microsoft.com/office/officeart/2008/layout/NameandTitleOrganizationalChart"/>
    <dgm:cxn modelId="{03AE457F-B455-451E-990A-28CEB5D8D432}" srcId="{535C6237-C551-443B-B077-9D53E7A6CAD1}" destId="{C0550DB1-C1DB-4FE4-B67B-AD628F332DC4}" srcOrd="0" destOrd="0" parTransId="{743CDB4A-A8EE-4D51-B9D2-716573564190}" sibTransId="{4FF4A385-CEC7-4E8F-8B66-874456DA1F11}"/>
    <dgm:cxn modelId="{1CDDD110-0897-44BF-8DBD-DBD0992DF743}" type="presOf" srcId="{121744A1-A352-482A-8B58-1230139BD8FE}" destId="{5DF3A54A-6389-4DA2-8B12-78F3FB4A64CB}" srcOrd="1" destOrd="0" presId="urn:microsoft.com/office/officeart/2008/layout/NameandTitleOrganizationalChart"/>
    <dgm:cxn modelId="{D000F7AE-E98A-4E5F-BE01-4973A9AF55BE}" type="presOf" srcId="{8555C0D0-2170-44AE-B09F-12AB2E77BAF1}" destId="{EB67963A-CA50-4391-B52C-D6D538B2668A}" srcOrd="0" destOrd="0" presId="urn:microsoft.com/office/officeart/2008/layout/NameandTitleOrganizationalChart"/>
    <dgm:cxn modelId="{FEA887DA-05FB-43AE-8A61-11B0321195FF}" srcId="{74A76E14-7120-48CA-81D6-214AF35CE37D}" destId="{775175D8-224C-454D-8F4F-AECABBD0C687}" srcOrd="1" destOrd="0" parTransId="{A6A2E289-8314-4ED0-AD6C-6FB8924AA1E9}" sibTransId="{F63613F2-E7D9-4F71-9AA2-CBDBECE9D2C3}"/>
    <dgm:cxn modelId="{E0A9EADF-1E43-46D3-BC9B-51C78F7797A2}" type="presOf" srcId="{F34ACAB9-FC81-4CEE-B4E9-5D99A732C6C5}" destId="{43F7F468-2173-43F6-BDC2-EA35B438BAE4}" srcOrd="0" destOrd="0" presId="urn:microsoft.com/office/officeart/2008/layout/NameandTitleOrganizationalChart"/>
    <dgm:cxn modelId="{F2DA16E1-9FB5-4083-AC9A-557FD3CD8086}" type="presOf" srcId="{7692CD74-E7E0-4226-8816-8E2D80DCA7CF}" destId="{8827C68C-95B3-4ED7-B716-5AA29EAF219D}" srcOrd="0" destOrd="0" presId="urn:microsoft.com/office/officeart/2008/layout/NameandTitleOrganizationalChart"/>
    <dgm:cxn modelId="{B74BE470-7649-46B4-9EE4-DADE0FA2913E}" type="presOf" srcId="{A6A2E289-8314-4ED0-AD6C-6FB8924AA1E9}" destId="{6A5A4564-C969-438F-998D-69BF0A6AA3A7}" srcOrd="0" destOrd="0" presId="urn:microsoft.com/office/officeart/2008/layout/NameandTitleOrganizationalChart"/>
    <dgm:cxn modelId="{AD8379D4-DBE8-43EA-91B3-7769CBE6EF0C}" type="presOf" srcId="{B1EB806E-50AF-4310-8AB3-0504CAE8A01E}" destId="{C827ACAA-6F6A-4BCB-A2F5-76145AC87689}" srcOrd="0" destOrd="0" presId="urn:microsoft.com/office/officeart/2008/layout/NameandTitleOrganizationalChart"/>
    <dgm:cxn modelId="{012ECEB3-8109-4141-B125-AA6A11FD458D}" type="presOf" srcId="{C735759C-E754-42B5-9E1F-F0B21605AAC0}" destId="{8D00DAA6-AECF-4361-80DF-2C0697E4080F}" srcOrd="0" destOrd="0" presId="urn:microsoft.com/office/officeart/2008/layout/NameandTitleOrganizationalChart"/>
    <dgm:cxn modelId="{7D2CC080-F82C-42AB-8A9D-54FCAD868DC5}" type="presOf" srcId="{F63613F2-E7D9-4F71-9AA2-CBDBECE9D2C3}" destId="{1E52DD6C-F200-454B-A878-96830C76B5EE}" srcOrd="0" destOrd="0" presId="urn:microsoft.com/office/officeart/2008/layout/NameandTitleOrganizationalChart"/>
    <dgm:cxn modelId="{C801137C-1441-4FAE-830E-B1491EC347F3}" type="presOf" srcId="{C0550DB1-C1DB-4FE4-B67B-AD628F332DC4}" destId="{D6620EB8-3CF2-4634-BBDE-91E2B7B20A24}" srcOrd="1" destOrd="0" presId="urn:microsoft.com/office/officeart/2008/layout/NameandTitleOrganizationalChart"/>
    <dgm:cxn modelId="{13950C31-A0D4-452A-98F5-0EF4A3DF5C3C}" type="presOf" srcId="{85999C94-89EC-4DDE-A35A-8C82A572575A}" destId="{6DD570FE-A6DA-4E34-B558-CEDCBCC2038C}" srcOrd="0" destOrd="0" presId="urn:microsoft.com/office/officeart/2008/layout/NameandTitleOrganizationalChart"/>
    <dgm:cxn modelId="{F3B3BE61-D3EB-4C65-B59D-8AD7C8FD1DD1}" type="presOf" srcId="{C0550DB1-C1DB-4FE4-B67B-AD628F332DC4}" destId="{AF39592B-3147-47D2-90A3-202C9AB6561C}" srcOrd="0" destOrd="0" presId="urn:microsoft.com/office/officeart/2008/layout/NameandTitleOrganizationalChart"/>
    <dgm:cxn modelId="{27DEEE74-DD1D-4911-8AAB-B28CA7D4454E}" type="presOf" srcId="{74A76E14-7120-48CA-81D6-214AF35CE37D}" destId="{9D673648-8011-44DE-823D-A88BE82513E0}" srcOrd="1" destOrd="0" presId="urn:microsoft.com/office/officeart/2008/layout/NameandTitleOrganizationalChart"/>
    <dgm:cxn modelId="{7E578EAC-AA30-4505-85DB-240FA93BCF5E}" type="presOf" srcId="{743CDB4A-A8EE-4D51-B9D2-716573564190}" destId="{D2C4523A-ADB1-4141-B9CB-AC5636A8D101}" srcOrd="0" destOrd="0" presId="urn:microsoft.com/office/officeart/2008/layout/NameandTitleOrganizationalChart"/>
    <dgm:cxn modelId="{60C9073B-5813-4129-BD11-9F85B8B70463}" type="presOf" srcId="{535C6237-C551-443B-B077-9D53E7A6CAD1}" destId="{DC9A8050-07EE-41D9-ABFD-DD356BA231E0}" srcOrd="0" destOrd="0" presId="urn:microsoft.com/office/officeart/2008/layout/NameandTitleOrganizationalChart"/>
    <dgm:cxn modelId="{DEE75611-049D-4F5E-8757-B099C4454B3A}" type="presOf" srcId="{94E52FB2-5F1B-43F6-A6CF-97727444EDE1}" destId="{3D354CED-35B3-4837-8524-E5C385EC05A4}" srcOrd="0" destOrd="0" presId="urn:microsoft.com/office/officeart/2008/layout/NameandTitleOrganizationalChart"/>
    <dgm:cxn modelId="{C39A4D86-2FEB-4CD1-A9D0-2891A1FC00CF}" type="presOf" srcId="{775175D8-224C-454D-8F4F-AECABBD0C687}" destId="{140B236E-CD3F-4B98-916C-7808ACD64AD1}" srcOrd="0" destOrd="0" presId="urn:microsoft.com/office/officeart/2008/layout/NameandTitleOrganizationalChart"/>
    <dgm:cxn modelId="{63BD056A-1E64-4470-8DBE-D70E4EBB3B90}" srcId="{74A76E14-7120-48CA-81D6-214AF35CE37D}" destId="{B1EB806E-50AF-4310-8AB3-0504CAE8A01E}" srcOrd="2" destOrd="0" parTransId="{F5BF9DFA-6A0A-4F59-A51F-3A9304816FB7}" sibTransId="{BA3BA949-76A1-4BE5-A087-CFB1B80C4866}"/>
    <dgm:cxn modelId="{3294B429-E144-4B9A-AE1F-8DB712245460}" srcId="{CFE289F0-8D79-4421-A033-7737D444E0DD}" destId="{121744A1-A352-482A-8B58-1230139BD8FE}" srcOrd="0" destOrd="0" parTransId="{92E7BBA2-E231-4975-BB14-EFD9AC2919E7}" sibTransId="{F34ACAB9-FC81-4CEE-B4E9-5D99A732C6C5}"/>
    <dgm:cxn modelId="{9FC10454-2621-4CBA-AB10-C77733C52A2D}" type="presOf" srcId="{121744A1-A352-482A-8B58-1230139BD8FE}" destId="{B67A1A9B-D569-499F-AA5D-E9D88FFF0C43}" srcOrd="0" destOrd="0" presId="urn:microsoft.com/office/officeart/2008/layout/NameandTitleOrganizationalChart"/>
    <dgm:cxn modelId="{21E29834-3E2C-4BE3-8B42-5ED879C43678}" type="presOf" srcId="{CFE289F0-8D79-4421-A033-7737D444E0DD}" destId="{D9E40C41-0BF6-407E-8914-A25662C91365}" srcOrd="0" destOrd="0" presId="urn:microsoft.com/office/officeart/2008/layout/NameandTitleOrganizationalChart"/>
    <dgm:cxn modelId="{4F3514A4-B892-46B3-BBC5-50E64FFF40FF}" type="presOf" srcId="{4FF4A385-CEC7-4E8F-8B66-874456DA1F11}" destId="{28A3FA88-4749-4ABB-A0BF-C8585945C396}" srcOrd="0" destOrd="0" presId="urn:microsoft.com/office/officeart/2008/layout/NameandTitleOrganizationalChart"/>
    <dgm:cxn modelId="{3AAFC818-DBF9-4EBE-8358-D18AF01EB418}" srcId="{121744A1-A352-482A-8B58-1230139BD8FE}" destId="{74A76E14-7120-48CA-81D6-214AF35CE37D}" srcOrd="0" destOrd="0" parTransId="{85999C94-89EC-4DDE-A35A-8C82A572575A}" sibTransId="{94E52FB2-5F1B-43F6-A6CF-97727444EDE1}"/>
    <dgm:cxn modelId="{42D009CA-2950-4A33-823C-7D0C1038A4BD}" type="presOf" srcId="{775175D8-224C-454D-8F4F-AECABBD0C687}" destId="{7D893131-6A6D-4890-9AA2-F9838D966020}" srcOrd="1" destOrd="0" presId="urn:microsoft.com/office/officeart/2008/layout/NameandTitleOrganizationalChart"/>
    <dgm:cxn modelId="{E3CC8DC3-626E-4C25-8298-7009A94F81DE}" srcId="{74A76E14-7120-48CA-81D6-214AF35CE37D}" destId="{8555C0D0-2170-44AE-B09F-12AB2E77BAF1}" srcOrd="0" destOrd="0" parTransId="{92F87BB1-9752-4C72-98AD-444FCF975C46}" sibTransId="{C735759C-E754-42B5-9E1F-F0B21605AAC0}"/>
    <dgm:cxn modelId="{27260F1C-D05D-499A-8215-21CF6DDA0F77}" type="presOf" srcId="{F5BF9DFA-6A0A-4F59-A51F-3A9304816FB7}" destId="{4BC03BF1-5D28-4020-B324-126A3FC342F1}" srcOrd="0" destOrd="0" presId="urn:microsoft.com/office/officeart/2008/layout/NameandTitleOrganizationalChart"/>
    <dgm:cxn modelId="{448FD32B-EF6F-49DB-A35A-70078FD9C671}" type="presOf" srcId="{74A76E14-7120-48CA-81D6-214AF35CE37D}" destId="{E2544CA6-A57D-497F-92EE-EBDA2CAE9858}" srcOrd="0" destOrd="0" presId="urn:microsoft.com/office/officeart/2008/layout/NameandTitleOrganizationalChart"/>
    <dgm:cxn modelId="{64EE694C-B854-41E9-BF54-701AA662E0EF}" type="presOf" srcId="{8555C0D0-2170-44AE-B09F-12AB2E77BAF1}" destId="{1A28BD99-5EAE-40D3-8A1C-C68B5F2E94FF}" srcOrd="1" destOrd="0" presId="urn:microsoft.com/office/officeart/2008/layout/NameandTitleOrganizationalChart"/>
    <dgm:cxn modelId="{80B0CB6A-EE24-44D0-93FC-1DC7B70802AB}" type="presOf" srcId="{5DCBCC27-320A-43D8-965D-664E4F2A3A89}" destId="{1B6C31C2-CF64-43F9-BF11-582F7FDDB9FF}" srcOrd="0" destOrd="0" presId="urn:microsoft.com/office/officeart/2008/layout/NameandTitleOrganizationalChart"/>
    <dgm:cxn modelId="{D542B4A7-6871-4D6B-AC04-3E60B856B7DE}" type="presOf" srcId="{BA3BA949-76A1-4BE5-A087-CFB1B80C4866}" destId="{43B596E4-F87D-4C92-84DE-FF13D507CB09}" srcOrd="0" destOrd="0" presId="urn:microsoft.com/office/officeart/2008/layout/NameandTitleOrganizationalChart"/>
    <dgm:cxn modelId="{9A600710-C0C9-4CD7-B1BF-34EEAA592642}" srcId="{121744A1-A352-482A-8B58-1230139BD8FE}" destId="{535C6237-C551-443B-B077-9D53E7A6CAD1}" srcOrd="1" destOrd="0" parTransId="{5DCBCC27-320A-43D8-965D-664E4F2A3A89}" sibTransId="{7692CD74-E7E0-4226-8816-8E2D80DCA7CF}"/>
    <dgm:cxn modelId="{80E999D2-B062-4640-89BC-14CAB950D27A}" type="presOf" srcId="{92F87BB1-9752-4C72-98AD-444FCF975C46}" destId="{873102C2-CEAD-4906-8139-223FE0255A2E}" srcOrd="0" destOrd="0" presId="urn:microsoft.com/office/officeart/2008/layout/NameandTitleOrganizationalChart"/>
    <dgm:cxn modelId="{11F33647-C081-4A53-AF9A-D6C451F6C744}" type="presOf" srcId="{B1EB806E-50AF-4310-8AB3-0504CAE8A01E}" destId="{67557747-DFDE-4784-82E8-143046C59EA6}" srcOrd="1" destOrd="0" presId="urn:microsoft.com/office/officeart/2008/layout/NameandTitleOrganizationalChart"/>
    <dgm:cxn modelId="{7A8C9A39-ECE2-41B8-AC66-6931C54456A8}" type="presParOf" srcId="{D9E40C41-0BF6-407E-8914-A25662C91365}" destId="{309FC324-B86A-41EF-A00A-4111F2B5DD35}" srcOrd="0" destOrd="0" presId="urn:microsoft.com/office/officeart/2008/layout/NameandTitleOrganizationalChart"/>
    <dgm:cxn modelId="{634ADEC1-A1D1-4D35-975C-95B6531ABA76}" type="presParOf" srcId="{309FC324-B86A-41EF-A00A-4111F2B5DD35}" destId="{89EED101-39E4-4CDC-9306-0DA5B2A3F8D9}" srcOrd="0" destOrd="0" presId="urn:microsoft.com/office/officeart/2008/layout/NameandTitleOrganizationalChart"/>
    <dgm:cxn modelId="{51295DC4-5F3E-4E7F-9205-3F914DAAE80D}" type="presParOf" srcId="{89EED101-39E4-4CDC-9306-0DA5B2A3F8D9}" destId="{B67A1A9B-D569-499F-AA5D-E9D88FFF0C43}" srcOrd="0" destOrd="0" presId="urn:microsoft.com/office/officeart/2008/layout/NameandTitleOrganizationalChart"/>
    <dgm:cxn modelId="{5143A024-4366-4331-A2BC-EE466DA20148}" type="presParOf" srcId="{89EED101-39E4-4CDC-9306-0DA5B2A3F8D9}" destId="{43F7F468-2173-43F6-BDC2-EA35B438BAE4}" srcOrd="1" destOrd="0" presId="urn:microsoft.com/office/officeart/2008/layout/NameandTitleOrganizationalChart"/>
    <dgm:cxn modelId="{4F6963F2-1021-41D7-9BB7-1A6D7F72DBD5}" type="presParOf" srcId="{89EED101-39E4-4CDC-9306-0DA5B2A3F8D9}" destId="{5DF3A54A-6389-4DA2-8B12-78F3FB4A64CB}" srcOrd="2" destOrd="0" presId="urn:microsoft.com/office/officeart/2008/layout/NameandTitleOrganizationalChart"/>
    <dgm:cxn modelId="{82C691A0-04E8-4D27-BF99-C35A0C7B89AA}" type="presParOf" srcId="{309FC324-B86A-41EF-A00A-4111F2B5DD35}" destId="{8125EE92-A81C-4DFF-987D-66C44A8B7A87}" srcOrd="1" destOrd="0" presId="urn:microsoft.com/office/officeart/2008/layout/NameandTitleOrganizationalChart"/>
    <dgm:cxn modelId="{DA36B1E8-4A41-498B-92AC-F4F4219443FF}" type="presParOf" srcId="{8125EE92-A81C-4DFF-987D-66C44A8B7A87}" destId="{6DD570FE-A6DA-4E34-B558-CEDCBCC2038C}" srcOrd="0" destOrd="0" presId="urn:microsoft.com/office/officeart/2008/layout/NameandTitleOrganizationalChart"/>
    <dgm:cxn modelId="{97455E80-2E2A-40B1-B450-82870F8ECCB6}" type="presParOf" srcId="{8125EE92-A81C-4DFF-987D-66C44A8B7A87}" destId="{758F4060-1BE2-4529-8A5F-3B6E31B12150}" srcOrd="1" destOrd="0" presId="urn:microsoft.com/office/officeart/2008/layout/NameandTitleOrganizationalChart"/>
    <dgm:cxn modelId="{6B9D9430-16AE-4D83-ADF4-531DCDCD4FAB}" type="presParOf" srcId="{758F4060-1BE2-4529-8A5F-3B6E31B12150}" destId="{BFC2FE1E-A79C-43F4-B1AA-124C3357C603}" srcOrd="0" destOrd="0" presId="urn:microsoft.com/office/officeart/2008/layout/NameandTitleOrganizationalChart"/>
    <dgm:cxn modelId="{5B1762DC-7008-4869-8FE3-1B461DE0CA50}" type="presParOf" srcId="{BFC2FE1E-A79C-43F4-B1AA-124C3357C603}" destId="{E2544CA6-A57D-497F-92EE-EBDA2CAE9858}" srcOrd="0" destOrd="0" presId="urn:microsoft.com/office/officeart/2008/layout/NameandTitleOrganizationalChart"/>
    <dgm:cxn modelId="{C5951038-5E9B-4277-90FC-7782D51CB49F}" type="presParOf" srcId="{BFC2FE1E-A79C-43F4-B1AA-124C3357C603}" destId="{3D354CED-35B3-4837-8524-E5C385EC05A4}" srcOrd="1" destOrd="0" presId="urn:microsoft.com/office/officeart/2008/layout/NameandTitleOrganizationalChart"/>
    <dgm:cxn modelId="{F64B1595-34EC-476F-8C8C-4815B29C8705}" type="presParOf" srcId="{BFC2FE1E-A79C-43F4-B1AA-124C3357C603}" destId="{9D673648-8011-44DE-823D-A88BE82513E0}" srcOrd="2" destOrd="0" presId="urn:microsoft.com/office/officeart/2008/layout/NameandTitleOrganizationalChart"/>
    <dgm:cxn modelId="{A95EAC68-F669-494A-A0B9-6C6C4F48AE11}" type="presParOf" srcId="{758F4060-1BE2-4529-8A5F-3B6E31B12150}" destId="{D0291FB4-F418-4474-AA94-1A688A9CDE2B}" srcOrd="1" destOrd="0" presId="urn:microsoft.com/office/officeart/2008/layout/NameandTitleOrganizationalChart"/>
    <dgm:cxn modelId="{49384AB3-B266-4226-BADE-1197081F84F4}" type="presParOf" srcId="{D0291FB4-F418-4474-AA94-1A688A9CDE2B}" destId="{873102C2-CEAD-4906-8139-223FE0255A2E}" srcOrd="0" destOrd="0" presId="urn:microsoft.com/office/officeart/2008/layout/NameandTitleOrganizationalChart"/>
    <dgm:cxn modelId="{3810F6CD-A09D-4F64-9297-526DD8A8953C}" type="presParOf" srcId="{D0291FB4-F418-4474-AA94-1A688A9CDE2B}" destId="{C1926335-1039-4905-B436-3024782B9E7F}" srcOrd="1" destOrd="0" presId="urn:microsoft.com/office/officeart/2008/layout/NameandTitleOrganizationalChart"/>
    <dgm:cxn modelId="{347823E7-9768-424B-9890-908481590997}" type="presParOf" srcId="{C1926335-1039-4905-B436-3024782B9E7F}" destId="{EAB64125-231C-47E0-85EE-87C9859CA525}" srcOrd="0" destOrd="0" presId="urn:microsoft.com/office/officeart/2008/layout/NameandTitleOrganizationalChart"/>
    <dgm:cxn modelId="{C9BC8B36-867D-4680-A003-FD0B3F810CEF}" type="presParOf" srcId="{EAB64125-231C-47E0-85EE-87C9859CA525}" destId="{EB67963A-CA50-4391-B52C-D6D538B2668A}" srcOrd="0" destOrd="0" presId="urn:microsoft.com/office/officeart/2008/layout/NameandTitleOrganizationalChart"/>
    <dgm:cxn modelId="{37792C8B-D1ED-4363-97EA-DE2D940CA38F}" type="presParOf" srcId="{EAB64125-231C-47E0-85EE-87C9859CA525}" destId="{8D00DAA6-AECF-4361-80DF-2C0697E4080F}" srcOrd="1" destOrd="0" presId="urn:microsoft.com/office/officeart/2008/layout/NameandTitleOrganizationalChart"/>
    <dgm:cxn modelId="{E7D9C126-8586-4EDA-A248-E9057C43BFB5}" type="presParOf" srcId="{EAB64125-231C-47E0-85EE-87C9859CA525}" destId="{1A28BD99-5EAE-40D3-8A1C-C68B5F2E94FF}" srcOrd="2" destOrd="0" presId="urn:microsoft.com/office/officeart/2008/layout/NameandTitleOrganizationalChart"/>
    <dgm:cxn modelId="{2EC3A525-84DF-46FD-9F5B-87A557E963FC}" type="presParOf" srcId="{C1926335-1039-4905-B436-3024782B9E7F}" destId="{B36171C7-ADBE-4DD3-A889-04604A58BA27}" srcOrd="1" destOrd="0" presId="urn:microsoft.com/office/officeart/2008/layout/NameandTitleOrganizationalChart"/>
    <dgm:cxn modelId="{E5E7353E-C18D-429D-95C8-398E4EA3397A}" type="presParOf" srcId="{C1926335-1039-4905-B436-3024782B9E7F}" destId="{77A5A9DD-8EE3-4077-8A90-009203B781E7}" srcOrd="2" destOrd="0" presId="urn:microsoft.com/office/officeart/2008/layout/NameandTitleOrganizationalChart"/>
    <dgm:cxn modelId="{4497D91F-5C80-4337-B5CF-139FD30B8582}" type="presParOf" srcId="{D0291FB4-F418-4474-AA94-1A688A9CDE2B}" destId="{6A5A4564-C969-438F-998D-69BF0A6AA3A7}" srcOrd="2" destOrd="0" presId="urn:microsoft.com/office/officeart/2008/layout/NameandTitleOrganizationalChart"/>
    <dgm:cxn modelId="{A55BD3EA-9777-40C8-BA78-97E535D40BDF}" type="presParOf" srcId="{D0291FB4-F418-4474-AA94-1A688A9CDE2B}" destId="{4C405D25-AC2F-4819-BBB0-F3DEFD2FB8A2}" srcOrd="3" destOrd="0" presId="urn:microsoft.com/office/officeart/2008/layout/NameandTitleOrganizationalChart"/>
    <dgm:cxn modelId="{70FCD8C6-7F27-4EAA-A8C9-C074CF4385C2}" type="presParOf" srcId="{4C405D25-AC2F-4819-BBB0-F3DEFD2FB8A2}" destId="{954D8FFE-3B6C-404B-B7AA-12AAF24B4157}" srcOrd="0" destOrd="0" presId="urn:microsoft.com/office/officeart/2008/layout/NameandTitleOrganizationalChart"/>
    <dgm:cxn modelId="{9165850E-A4E5-4B74-ACD4-AC55DF234499}" type="presParOf" srcId="{954D8FFE-3B6C-404B-B7AA-12AAF24B4157}" destId="{140B236E-CD3F-4B98-916C-7808ACD64AD1}" srcOrd="0" destOrd="0" presId="urn:microsoft.com/office/officeart/2008/layout/NameandTitleOrganizationalChart"/>
    <dgm:cxn modelId="{B8666A63-434D-4374-8320-3A08C2ED171C}" type="presParOf" srcId="{954D8FFE-3B6C-404B-B7AA-12AAF24B4157}" destId="{1E52DD6C-F200-454B-A878-96830C76B5EE}" srcOrd="1" destOrd="0" presId="urn:microsoft.com/office/officeart/2008/layout/NameandTitleOrganizationalChart"/>
    <dgm:cxn modelId="{560105AC-7C2F-478F-ADB3-CFDDE9C28E93}" type="presParOf" srcId="{954D8FFE-3B6C-404B-B7AA-12AAF24B4157}" destId="{7D893131-6A6D-4890-9AA2-F9838D966020}" srcOrd="2" destOrd="0" presId="urn:microsoft.com/office/officeart/2008/layout/NameandTitleOrganizationalChart"/>
    <dgm:cxn modelId="{23E8C546-4E7C-4232-BDE2-2F688DF36E81}" type="presParOf" srcId="{4C405D25-AC2F-4819-BBB0-F3DEFD2FB8A2}" destId="{D5A0C321-B0FE-4E0F-8147-3D63A3AAE45C}" srcOrd="1" destOrd="0" presId="urn:microsoft.com/office/officeart/2008/layout/NameandTitleOrganizationalChart"/>
    <dgm:cxn modelId="{82FC1882-E96F-4164-A509-A3C7E4E77143}" type="presParOf" srcId="{4C405D25-AC2F-4819-BBB0-F3DEFD2FB8A2}" destId="{C85A8913-739B-49CD-BDE3-A01FB5392550}" srcOrd="2" destOrd="0" presId="urn:microsoft.com/office/officeart/2008/layout/NameandTitleOrganizationalChart"/>
    <dgm:cxn modelId="{798F7298-97DE-47F1-B929-80D1CD8BDD24}" type="presParOf" srcId="{D0291FB4-F418-4474-AA94-1A688A9CDE2B}" destId="{4BC03BF1-5D28-4020-B324-126A3FC342F1}" srcOrd="4" destOrd="0" presId="urn:microsoft.com/office/officeart/2008/layout/NameandTitleOrganizationalChart"/>
    <dgm:cxn modelId="{E3788CC4-DB6C-4487-A898-F085FA1935BB}" type="presParOf" srcId="{D0291FB4-F418-4474-AA94-1A688A9CDE2B}" destId="{17E27F43-63D0-4252-B82D-AE68EF52D0A2}" srcOrd="5" destOrd="0" presId="urn:microsoft.com/office/officeart/2008/layout/NameandTitleOrganizationalChart"/>
    <dgm:cxn modelId="{313FB50F-A4F8-4D47-AB92-6CEE119BFD52}" type="presParOf" srcId="{17E27F43-63D0-4252-B82D-AE68EF52D0A2}" destId="{26968BC8-F326-440B-AD10-5CD344DFADA0}" srcOrd="0" destOrd="0" presId="urn:microsoft.com/office/officeart/2008/layout/NameandTitleOrganizationalChart"/>
    <dgm:cxn modelId="{2F8F0A31-153B-4EC2-A8E3-9F74969E35DA}" type="presParOf" srcId="{26968BC8-F326-440B-AD10-5CD344DFADA0}" destId="{C827ACAA-6F6A-4BCB-A2F5-76145AC87689}" srcOrd="0" destOrd="0" presId="urn:microsoft.com/office/officeart/2008/layout/NameandTitleOrganizationalChart"/>
    <dgm:cxn modelId="{F64D3976-EE64-4C68-B218-BA2A7A790B2A}" type="presParOf" srcId="{26968BC8-F326-440B-AD10-5CD344DFADA0}" destId="{43B596E4-F87D-4C92-84DE-FF13D507CB09}" srcOrd="1" destOrd="0" presId="urn:microsoft.com/office/officeart/2008/layout/NameandTitleOrganizationalChart"/>
    <dgm:cxn modelId="{61E26487-04CA-49E7-986C-A0F0B1C8C403}" type="presParOf" srcId="{26968BC8-F326-440B-AD10-5CD344DFADA0}" destId="{67557747-DFDE-4784-82E8-143046C59EA6}" srcOrd="2" destOrd="0" presId="urn:microsoft.com/office/officeart/2008/layout/NameandTitleOrganizationalChart"/>
    <dgm:cxn modelId="{329D0E5D-5AAC-424A-8DFD-89765F6969FD}" type="presParOf" srcId="{17E27F43-63D0-4252-B82D-AE68EF52D0A2}" destId="{FA8B3B6F-38A4-47C9-8BA3-0E7B1CEB6DB0}" srcOrd="1" destOrd="0" presId="urn:microsoft.com/office/officeart/2008/layout/NameandTitleOrganizationalChart"/>
    <dgm:cxn modelId="{6664DF93-605A-4323-B668-9A9EB6B9E5E3}" type="presParOf" srcId="{17E27F43-63D0-4252-B82D-AE68EF52D0A2}" destId="{D9E3F4FB-8C1F-464F-A3D7-BEBA11C3118E}" srcOrd="2" destOrd="0" presId="urn:microsoft.com/office/officeart/2008/layout/NameandTitleOrganizationalChart"/>
    <dgm:cxn modelId="{299B2A84-FA34-4293-9410-A0C15DF1E2AC}" type="presParOf" srcId="{758F4060-1BE2-4529-8A5F-3B6E31B12150}" destId="{BFD8C0A0-46BC-4A4F-AD32-B53D2F885047}" srcOrd="2" destOrd="0" presId="urn:microsoft.com/office/officeart/2008/layout/NameandTitleOrganizationalChart"/>
    <dgm:cxn modelId="{EEF6903C-CCA3-4E38-B2F3-9EC195A4A6A3}" type="presParOf" srcId="{8125EE92-A81C-4DFF-987D-66C44A8B7A87}" destId="{1B6C31C2-CF64-43F9-BF11-582F7FDDB9FF}" srcOrd="2" destOrd="0" presId="urn:microsoft.com/office/officeart/2008/layout/NameandTitleOrganizationalChart"/>
    <dgm:cxn modelId="{9CE6C304-BEAC-4BE1-B114-46C5AD664962}" type="presParOf" srcId="{8125EE92-A81C-4DFF-987D-66C44A8B7A87}" destId="{ABAFD7E1-C04C-4121-B869-3A44C7E599BD}" srcOrd="3" destOrd="0" presId="urn:microsoft.com/office/officeart/2008/layout/NameandTitleOrganizationalChart"/>
    <dgm:cxn modelId="{D2ED4AA4-B5A9-41B8-A7F4-A012A888D04A}" type="presParOf" srcId="{ABAFD7E1-C04C-4121-B869-3A44C7E599BD}" destId="{2B9B6A81-EC39-4119-8EB4-F93894076B6E}" srcOrd="0" destOrd="0" presId="urn:microsoft.com/office/officeart/2008/layout/NameandTitleOrganizationalChart"/>
    <dgm:cxn modelId="{9BFBA81D-8929-46E3-B87F-28E06D8ED855}" type="presParOf" srcId="{2B9B6A81-EC39-4119-8EB4-F93894076B6E}" destId="{DC9A8050-07EE-41D9-ABFD-DD356BA231E0}" srcOrd="0" destOrd="0" presId="urn:microsoft.com/office/officeart/2008/layout/NameandTitleOrganizationalChart"/>
    <dgm:cxn modelId="{772172AB-C900-42FA-8A04-4BD9F6A5D4FA}" type="presParOf" srcId="{2B9B6A81-EC39-4119-8EB4-F93894076B6E}" destId="{8827C68C-95B3-4ED7-B716-5AA29EAF219D}" srcOrd="1" destOrd="0" presId="urn:microsoft.com/office/officeart/2008/layout/NameandTitleOrganizationalChart"/>
    <dgm:cxn modelId="{4D253548-6C6D-46DB-BE2F-55873ABCBBB9}" type="presParOf" srcId="{2B9B6A81-EC39-4119-8EB4-F93894076B6E}" destId="{5D1791EB-211A-49C7-B134-39239405E77F}" srcOrd="2" destOrd="0" presId="urn:microsoft.com/office/officeart/2008/layout/NameandTitleOrganizationalChart"/>
    <dgm:cxn modelId="{C6AB79C0-FB30-4052-846E-1C57919CAE75}" type="presParOf" srcId="{ABAFD7E1-C04C-4121-B869-3A44C7E599BD}" destId="{C5FF72AC-2AD6-4F22-B36D-EDD5BB6AC46A}" srcOrd="1" destOrd="0" presId="urn:microsoft.com/office/officeart/2008/layout/NameandTitleOrganizationalChart"/>
    <dgm:cxn modelId="{263FBEBF-F4C5-45C2-B6C9-AA1A1C0961A6}" type="presParOf" srcId="{C5FF72AC-2AD6-4F22-B36D-EDD5BB6AC46A}" destId="{D2C4523A-ADB1-4141-B9CB-AC5636A8D101}" srcOrd="0" destOrd="0" presId="urn:microsoft.com/office/officeart/2008/layout/NameandTitleOrganizationalChart"/>
    <dgm:cxn modelId="{CA7EE107-227C-4F19-84CC-8F2F7447516E}" type="presParOf" srcId="{C5FF72AC-2AD6-4F22-B36D-EDD5BB6AC46A}" destId="{4878D2B9-87C7-4A9C-BD82-EC26561BFD03}" srcOrd="1" destOrd="0" presId="urn:microsoft.com/office/officeart/2008/layout/NameandTitleOrganizationalChart"/>
    <dgm:cxn modelId="{A01336E4-E24C-41FD-B54C-B3BB099E655F}" type="presParOf" srcId="{4878D2B9-87C7-4A9C-BD82-EC26561BFD03}" destId="{C4EB9B8C-1584-4E42-BEEF-EA48EB7D88BC}" srcOrd="0" destOrd="0" presId="urn:microsoft.com/office/officeart/2008/layout/NameandTitleOrganizationalChart"/>
    <dgm:cxn modelId="{31B6C8EF-DC51-4147-9E1D-E0EBD8076623}" type="presParOf" srcId="{C4EB9B8C-1584-4E42-BEEF-EA48EB7D88BC}" destId="{AF39592B-3147-47D2-90A3-202C9AB6561C}" srcOrd="0" destOrd="0" presId="urn:microsoft.com/office/officeart/2008/layout/NameandTitleOrganizationalChart"/>
    <dgm:cxn modelId="{C9F0BB20-2033-4015-9913-56E2A645BE68}" type="presParOf" srcId="{C4EB9B8C-1584-4E42-BEEF-EA48EB7D88BC}" destId="{28A3FA88-4749-4ABB-A0BF-C8585945C396}" srcOrd="1" destOrd="0" presId="urn:microsoft.com/office/officeart/2008/layout/NameandTitleOrganizationalChart"/>
    <dgm:cxn modelId="{6B162157-8812-4770-874C-63D3C7A906E2}" type="presParOf" srcId="{C4EB9B8C-1584-4E42-BEEF-EA48EB7D88BC}" destId="{D6620EB8-3CF2-4634-BBDE-91E2B7B20A24}" srcOrd="2" destOrd="0" presId="urn:microsoft.com/office/officeart/2008/layout/NameandTitleOrganizationalChart"/>
    <dgm:cxn modelId="{BEB3BC76-A5D9-4F31-9DC9-FC7AF3B44226}" type="presParOf" srcId="{4878D2B9-87C7-4A9C-BD82-EC26561BFD03}" destId="{58C6258D-15AB-440B-A1C5-EFC63FF31832}" srcOrd="1" destOrd="0" presId="urn:microsoft.com/office/officeart/2008/layout/NameandTitleOrganizationalChart"/>
    <dgm:cxn modelId="{E42EC659-04FE-42FC-968F-308DA5032142}" type="presParOf" srcId="{4878D2B9-87C7-4A9C-BD82-EC26561BFD03}" destId="{80818C43-27C7-43E2-B5E0-F13A237B0F81}" srcOrd="2" destOrd="0" presId="urn:microsoft.com/office/officeart/2008/layout/NameandTitleOrganizationalChart"/>
    <dgm:cxn modelId="{4C869BCC-9E75-42D0-A3A2-765951F619BC}" type="presParOf" srcId="{ABAFD7E1-C04C-4121-B869-3A44C7E599BD}" destId="{F11B801E-7092-49CE-9E48-179DC15D9605}" srcOrd="2" destOrd="0" presId="urn:microsoft.com/office/officeart/2008/layout/NameandTitleOrganizationalChart"/>
    <dgm:cxn modelId="{8C13FCC7-95E4-47F3-BC4B-434EC18B179F}" type="presParOf" srcId="{309FC324-B86A-41EF-A00A-4111F2B5DD35}" destId="{F24579FB-7FE1-46C8-AA05-07DA461043DA}"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523A-ADB1-4141-B9CB-AC5636A8D101}">
      <dsp:nvSpPr>
        <dsp:cNvPr id="0" name=""/>
        <dsp:cNvSpPr/>
      </dsp:nvSpPr>
      <dsp:spPr>
        <a:xfrm>
          <a:off x="7068636"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31C2-CF64-43F9-BF11-582F7FDDB9FF}">
      <dsp:nvSpPr>
        <dsp:cNvPr id="0" name=""/>
        <dsp:cNvSpPr/>
      </dsp:nvSpPr>
      <dsp:spPr>
        <a:xfrm>
          <a:off x="5028972" y="1797240"/>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03BF1-5D28-4020-B324-126A3FC342F1}">
      <dsp:nvSpPr>
        <dsp:cNvPr id="0" name=""/>
        <dsp:cNvSpPr/>
      </dsp:nvSpPr>
      <dsp:spPr>
        <a:xfrm>
          <a:off x="2943589" y="3067017"/>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A4564-C969-438F-998D-69BF0A6AA3A7}">
      <dsp:nvSpPr>
        <dsp:cNvPr id="0" name=""/>
        <dsp:cNvSpPr/>
      </dsp:nvSpPr>
      <dsp:spPr>
        <a:xfrm>
          <a:off x="2897869"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102C2-CEAD-4906-8139-223FE0255A2E}">
      <dsp:nvSpPr>
        <dsp:cNvPr id="0" name=""/>
        <dsp:cNvSpPr/>
      </dsp:nvSpPr>
      <dsp:spPr>
        <a:xfrm>
          <a:off x="858205" y="3067017"/>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570FE-A6DA-4E34-B558-CEDCBCC2038C}">
      <dsp:nvSpPr>
        <dsp:cNvPr id="0" name=""/>
        <dsp:cNvSpPr/>
      </dsp:nvSpPr>
      <dsp:spPr>
        <a:xfrm>
          <a:off x="2943589" y="1797240"/>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A1A9B-D569-499F-AA5D-E9D88FFF0C43}">
      <dsp:nvSpPr>
        <dsp:cNvPr id="0" name=""/>
        <dsp:cNvSpPr/>
      </dsp:nvSpPr>
      <dsp:spPr>
        <a:xfrm>
          <a:off x="4251783" y="992452"/>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Retinopatía Diabética</a:t>
          </a:r>
          <a:endParaRPr lang="es-MX" sz="1900" kern="1200" dirty="0"/>
        </a:p>
      </dsp:txBody>
      <dsp:txXfrm>
        <a:off x="4251783" y="992452"/>
        <a:ext cx="1554378" cy="804788"/>
      </dsp:txXfrm>
    </dsp:sp>
    <dsp:sp modelId="{43F7F468-2173-43F6-BDC2-EA35B438BAE4}">
      <dsp:nvSpPr>
        <dsp:cNvPr id="0" name=""/>
        <dsp:cNvSpPr/>
      </dsp:nvSpPr>
      <dsp:spPr>
        <a:xfrm>
          <a:off x="4562659" y="1618398"/>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s-MX" sz="1700" kern="1200" dirty="0" smtClean="0"/>
            <a:t>Patología</a:t>
          </a:r>
          <a:endParaRPr lang="es-MX" sz="1700" kern="1200" dirty="0"/>
        </a:p>
      </dsp:txBody>
      <dsp:txXfrm>
        <a:off x="4562659" y="1618398"/>
        <a:ext cx="1398940" cy="268262"/>
      </dsp:txXfrm>
    </dsp:sp>
    <dsp:sp modelId="{E2544CA6-A57D-497F-92EE-EBDA2CAE9858}">
      <dsp:nvSpPr>
        <dsp:cNvPr id="0" name=""/>
        <dsp:cNvSpPr/>
      </dsp:nvSpPr>
      <dsp:spPr>
        <a:xfrm>
          <a:off x="2166400" y="2262229"/>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No Proliferativa (RDNP) </a:t>
          </a:r>
          <a:endParaRPr lang="es-MX" sz="1900" kern="1200" dirty="0"/>
        </a:p>
      </dsp:txBody>
      <dsp:txXfrm>
        <a:off x="2166400" y="2262229"/>
        <a:ext cx="1554378" cy="804788"/>
      </dsp:txXfrm>
    </dsp:sp>
    <dsp:sp modelId="{3D354CED-35B3-4837-8524-E5C385EC05A4}">
      <dsp:nvSpPr>
        <dsp:cNvPr id="0" name=""/>
        <dsp:cNvSpPr/>
      </dsp:nvSpPr>
      <dsp:spPr>
        <a:xfrm>
          <a:off x="2477275"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s-MX" sz="1600" kern="1200" dirty="0" smtClean="0"/>
            <a:t>Etapa temprana</a:t>
          </a:r>
          <a:endParaRPr lang="es-MX" sz="1600" kern="1200" dirty="0"/>
        </a:p>
      </dsp:txBody>
      <dsp:txXfrm>
        <a:off x="2477275" y="2888175"/>
        <a:ext cx="1398940" cy="268262"/>
      </dsp:txXfrm>
    </dsp:sp>
    <dsp:sp modelId="{EB67963A-CA50-4391-B52C-D6D538B2668A}">
      <dsp:nvSpPr>
        <dsp:cNvPr id="0" name=""/>
        <dsp:cNvSpPr/>
      </dsp:nvSpPr>
      <dsp:spPr>
        <a:xfrm>
          <a:off x="81016"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Leve</a:t>
          </a:r>
          <a:endParaRPr lang="es-MX" sz="1900" kern="1200" dirty="0"/>
        </a:p>
      </dsp:txBody>
      <dsp:txXfrm>
        <a:off x="81016" y="3532005"/>
        <a:ext cx="1554378" cy="804788"/>
      </dsp:txXfrm>
    </dsp:sp>
    <dsp:sp modelId="{8D00DAA6-AECF-4361-80DF-2C0697E4080F}">
      <dsp:nvSpPr>
        <dsp:cNvPr id="0" name=""/>
        <dsp:cNvSpPr/>
      </dsp:nvSpPr>
      <dsp:spPr>
        <a:xfrm>
          <a:off x="391892"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Inflamación de vasos sanguíneos </a:t>
          </a:r>
          <a:endParaRPr lang="es-MX" sz="900" kern="1200" dirty="0"/>
        </a:p>
      </dsp:txBody>
      <dsp:txXfrm>
        <a:off x="391892" y="4157952"/>
        <a:ext cx="1398940" cy="268262"/>
      </dsp:txXfrm>
    </dsp:sp>
    <dsp:sp modelId="{140B236E-CD3F-4B98-916C-7808ACD64AD1}">
      <dsp:nvSpPr>
        <dsp:cNvPr id="0" name=""/>
        <dsp:cNvSpPr/>
      </dsp:nvSpPr>
      <dsp:spPr>
        <a:xfrm>
          <a:off x="2166400"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Moderada</a:t>
          </a:r>
          <a:endParaRPr lang="es-MX" sz="1900" kern="1200" dirty="0"/>
        </a:p>
      </dsp:txBody>
      <dsp:txXfrm>
        <a:off x="2166400" y="3532005"/>
        <a:ext cx="1554378" cy="804788"/>
      </dsp:txXfrm>
    </dsp:sp>
    <dsp:sp modelId="{1E52DD6C-F200-454B-A878-96830C76B5EE}">
      <dsp:nvSpPr>
        <dsp:cNvPr id="0" name=""/>
        <dsp:cNvSpPr/>
      </dsp:nvSpPr>
      <dsp:spPr>
        <a:xfrm>
          <a:off x="2477275"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Obstrucción de vasos sanguíneos</a:t>
          </a:r>
          <a:endParaRPr lang="es-ES" sz="900" kern="1200" dirty="0"/>
        </a:p>
      </dsp:txBody>
      <dsp:txXfrm>
        <a:off x="2477275" y="4157952"/>
        <a:ext cx="1398940" cy="268262"/>
      </dsp:txXfrm>
    </dsp:sp>
    <dsp:sp modelId="{C827ACAA-6F6A-4BCB-A2F5-76145AC87689}">
      <dsp:nvSpPr>
        <dsp:cNvPr id="0" name=""/>
        <dsp:cNvSpPr/>
      </dsp:nvSpPr>
      <dsp:spPr>
        <a:xfrm>
          <a:off x="4251783"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Severa</a:t>
          </a:r>
          <a:endParaRPr lang="es-MX" sz="1900" kern="1200" dirty="0"/>
        </a:p>
      </dsp:txBody>
      <dsp:txXfrm>
        <a:off x="4251783" y="3532005"/>
        <a:ext cx="1554378" cy="804788"/>
      </dsp:txXfrm>
    </dsp:sp>
    <dsp:sp modelId="{43B596E4-F87D-4C92-84DE-FF13D507CB09}">
      <dsp:nvSpPr>
        <dsp:cNvPr id="0" name=""/>
        <dsp:cNvSpPr/>
      </dsp:nvSpPr>
      <dsp:spPr>
        <a:xfrm>
          <a:off x="4562659"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Bloqueo de vasos sanguíneos</a:t>
          </a:r>
          <a:endParaRPr lang="es-ES" sz="900" kern="1200" dirty="0"/>
        </a:p>
      </dsp:txBody>
      <dsp:txXfrm>
        <a:off x="4562659" y="4157952"/>
        <a:ext cx="1398940" cy="268262"/>
      </dsp:txXfrm>
    </dsp:sp>
    <dsp:sp modelId="{DC9A8050-07EE-41D9-ABFD-DD356BA231E0}">
      <dsp:nvSpPr>
        <dsp:cNvPr id="0" name=""/>
        <dsp:cNvSpPr/>
      </dsp:nvSpPr>
      <dsp:spPr>
        <a:xfrm>
          <a:off x="6337167" y="2262229"/>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Proliferativa (RDP) </a:t>
          </a:r>
          <a:endParaRPr lang="es-MX" sz="1900" kern="1200" dirty="0"/>
        </a:p>
      </dsp:txBody>
      <dsp:txXfrm>
        <a:off x="6337167" y="2262229"/>
        <a:ext cx="1554378" cy="804788"/>
      </dsp:txXfrm>
    </dsp:sp>
    <dsp:sp modelId="{8827C68C-95B3-4ED7-B716-5AA29EAF219D}">
      <dsp:nvSpPr>
        <dsp:cNvPr id="0" name=""/>
        <dsp:cNvSpPr/>
      </dsp:nvSpPr>
      <dsp:spPr>
        <a:xfrm>
          <a:off x="6648043"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es-MX" sz="1500" kern="1200" dirty="0" smtClean="0"/>
            <a:t>Etapa  avanzada</a:t>
          </a:r>
          <a:endParaRPr lang="es-MX" sz="1500" kern="1200" dirty="0"/>
        </a:p>
      </dsp:txBody>
      <dsp:txXfrm>
        <a:off x="6648043" y="2888175"/>
        <a:ext cx="1398940" cy="268262"/>
      </dsp:txXfrm>
    </dsp:sp>
    <dsp:sp modelId="{AF39592B-3147-47D2-90A3-202C9AB6561C}">
      <dsp:nvSpPr>
        <dsp:cNvPr id="0" name=""/>
        <dsp:cNvSpPr/>
      </dsp:nvSpPr>
      <dsp:spPr>
        <a:xfrm>
          <a:off x="6337167"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Perdida de la Visión </a:t>
          </a:r>
          <a:endParaRPr lang="es-MX" sz="1900" kern="1200" dirty="0"/>
        </a:p>
      </dsp:txBody>
      <dsp:txXfrm>
        <a:off x="6337167" y="3532005"/>
        <a:ext cx="1554378" cy="804788"/>
      </dsp:txXfrm>
    </dsp:sp>
    <dsp:sp modelId="{28A3FA88-4749-4ABB-A0BF-C8585945C396}">
      <dsp:nvSpPr>
        <dsp:cNvPr id="0" name=""/>
        <dsp:cNvSpPr/>
      </dsp:nvSpPr>
      <dsp:spPr>
        <a:xfrm>
          <a:off x="6648043"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Crecimiento de nuevos vasos sanguíneos frágiles </a:t>
          </a:r>
          <a:endParaRPr lang="es-MX" sz="900" kern="1200" dirty="0"/>
        </a:p>
      </dsp:txBody>
      <dsp:txXfrm>
        <a:off x="6648043" y="4157952"/>
        <a:ext cx="1398940" cy="2682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523A-ADB1-4141-B9CB-AC5636A8D101}">
      <dsp:nvSpPr>
        <dsp:cNvPr id="0" name=""/>
        <dsp:cNvSpPr/>
      </dsp:nvSpPr>
      <dsp:spPr>
        <a:xfrm>
          <a:off x="7068636"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31C2-CF64-43F9-BF11-582F7FDDB9FF}">
      <dsp:nvSpPr>
        <dsp:cNvPr id="0" name=""/>
        <dsp:cNvSpPr/>
      </dsp:nvSpPr>
      <dsp:spPr>
        <a:xfrm>
          <a:off x="5028972" y="1797240"/>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03BF1-5D28-4020-B324-126A3FC342F1}">
      <dsp:nvSpPr>
        <dsp:cNvPr id="0" name=""/>
        <dsp:cNvSpPr/>
      </dsp:nvSpPr>
      <dsp:spPr>
        <a:xfrm>
          <a:off x="2943589" y="3067017"/>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A4564-C969-438F-998D-69BF0A6AA3A7}">
      <dsp:nvSpPr>
        <dsp:cNvPr id="0" name=""/>
        <dsp:cNvSpPr/>
      </dsp:nvSpPr>
      <dsp:spPr>
        <a:xfrm>
          <a:off x="2897869"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102C2-CEAD-4906-8139-223FE0255A2E}">
      <dsp:nvSpPr>
        <dsp:cNvPr id="0" name=""/>
        <dsp:cNvSpPr/>
      </dsp:nvSpPr>
      <dsp:spPr>
        <a:xfrm>
          <a:off x="858205" y="3067017"/>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570FE-A6DA-4E34-B558-CEDCBCC2038C}">
      <dsp:nvSpPr>
        <dsp:cNvPr id="0" name=""/>
        <dsp:cNvSpPr/>
      </dsp:nvSpPr>
      <dsp:spPr>
        <a:xfrm>
          <a:off x="2943589" y="1797240"/>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A1A9B-D569-499F-AA5D-E9D88FFF0C43}">
      <dsp:nvSpPr>
        <dsp:cNvPr id="0" name=""/>
        <dsp:cNvSpPr/>
      </dsp:nvSpPr>
      <dsp:spPr>
        <a:xfrm>
          <a:off x="4251783" y="992452"/>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Retinopatía Diabética</a:t>
          </a:r>
          <a:endParaRPr lang="es-MX" sz="1900" kern="1200" dirty="0"/>
        </a:p>
      </dsp:txBody>
      <dsp:txXfrm>
        <a:off x="4251783" y="992452"/>
        <a:ext cx="1554378" cy="804788"/>
      </dsp:txXfrm>
    </dsp:sp>
    <dsp:sp modelId="{43F7F468-2173-43F6-BDC2-EA35B438BAE4}">
      <dsp:nvSpPr>
        <dsp:cNvPr id="0" name=""/>
        <dsp:cNvSpPr/>
      </dsp:nvSpPr>
      <dsp:spPr>
        <a:xfrm>
          <a:off x="4562659" y="1618398"/>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s-MX" sz="1700" kern="1200" dirty="0" smtClean="0"/>
            <a:t>Patología</a:t>
          </a:r>
          <a:endParaRPr lang="es-MX" sz="1700" kern="1200" dirty="0"/>
        </a:p>
      </dsp:txBody>
      <dsp:txXfrm>
        <a:off x="4562659" y="1618398"/>
        <a:ext cx="1398940" cy="268262"/>
      </dsp:txXfrm>
    </dsp:sp>
    <dsp:sp modelId="{E2544CA6-A57D-497F-92EE-EBDA2CAE9858}">
      <dsp:nvSpPr>
        <dsp:cNvPr id="0" name=""/>
        <dsp:cNvSpPr/>
      </dsp:nvSpPr>
      <dsp:spPr>
        <a:xfrm>
          <a:off x="2166400" y="2262229"/>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No Proliferativa (RDNP) </a:t>
          </a:r>
          <a:endParaRPr lang="es-MX" sz="1900" kern="1200" dirty="0"/>
        </a:p>
      </dsp:txBody>
      <dsp:txXfrm>
        <a:off x="2166400" y="2262229"/>
        <a:ext cx="1554378" cy="804788"/>
      </dsp:txXfrm>
    </dsp:sp>
    <dsp:sp modelId="{3D354CED-35B3-4837-8524-E5C385EC05A4}">
      <dsp:nvSpPr>
        <dsp:cNvPr id="0" name=""/>
        <dsp:cNvSpPr/>
      </dsp:nvSpPr>
      <dsp:spPr>
        <a:xfrm>
          <a:off x="2477275"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s-MX" sz="1600" kern="1200" dirty="0" smtClean="0"/>
            <a:t>Etapa temprana</a:t>
          </a:r>
          <a:endParaRPr lang="es-MX" sz="1600" kern="1200" dirty="0"/>
        </a:p>
      </dsp:txBody>
      <dsp:txXfrm>
        <a:off x="2477275" y="2888175"/>
        <a:ext cx="1398940" cy="268262"/>
      </dsp:txXfrm>
    </dsp:sp>
    <dsp:sp modelId="{EB67963A-CA50-4391-B52C-D6D538B2668A}">
      <dsp:nvSpPr>
        <dsp:cNvPr id="0" name=""/>
        <dsp:cNvSpPr/>
      </dsp:nvSpPr>
      <dsp:spPr>
        <a:xfrm>
          <a:off x="81016"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Leve</a:t>
          </a:r>
          <a:endParaRPr lang="es-MX" sz="1900" kern="1200" dirty="0"/>
        </a:p>
      </dsp:txBody>
      <dsp:txXfrm>
        <a:off x="81016" y="3532005"/>
        <a:ext cx="1554378" cy="804788"/>
      </dsp:txXfrm>
    </dsp:sp>
    <dsp:sp modelId="{8D00DAA6-AECF-4361-80DF-2C0697E4080F}">
      <dsp:nvSpPr>
        <dsp:cNvPr id="0" name=""/>
        <dsp:cNvSpPr/>
      </dsp:nvSpPr>
      <dsp:spPr>
        <a:xfrm>
          <a:off x="391892"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Inflamación de vasos sanguíneos </a:t>
          </a:r>
          <a:endParaRPr lang="es-MX" sz="900" kern="1200" dirty="0"/>
        </a:p>
      </dsp:txBody>
      <dsp:txXfrm>
        <a:off x="391892" y="4157952"/>
        <a:ext cx="1398940" cy="268262"/>
      </dsp:txXfrm>
    </dsp:sp>
    <dsp:sp modelId="{140B236E-CD3F-4B98-916C-7808ACD64AD1}">
      <dsp:nvSpPr>
        <dsp:cNvPr id="0" name=""/>
        <dsp:cNvSpPr/>
      </dsp:nvSpPr>
      <dsp:spPr>
        <a:xfrm>
          <a:off x="2166400"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Moderada</a:t>
          </a:r>
          <a:endParaRPr lang="es-MX" sz="1900" kern="1200" dirty="0"/>
        </a:p>
      </dsp:txBody>
      <dsp:txXfrm>
        <a:off x="2166400" y="3532005"/>
        <a:ext cx="1554378" cy="804788"/>
      </dsp:txXfrm>
    </dsp:sp>
    <dsp:sp modelId="{1E52DD6C-F200-454B-A878-96830C76B5EE}">
      <dsp:nvSpPr>
        <dsp:cNvPr id="0" name=""/>
        <dsp:cNvSpPr/>
      </dsp:nvSpPr>
      <dsp:spPr>
        <a:xfrm>
          <a:off x="2477275"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Obstrucción de vasos sanguíneos</a:t>
          </a:r>
          <a:endParaRPr lang="es-ES" sz="900" kern="1200" dirty="0"/>
        </a:p>
      </dsp:txBody>
      <dsp:txXfrm>
        <a:off x="2477275" y="4157952"/>
        <a:ext cx="1398940" cy="268262"/>
      </dsp:txXfrm>
    </dsp:sp>
    <dsp:sp modelId="{C827ACAA-6F6A-4BCB-A2F5-76145AC87689}">
      <dsp:nvSpPr>
        <dsp:cNvPr id="0" name=""/>
        <dsp:cNvSpPr/>
      </dsp:nvSpPr>
      <dsp:spPr>
        <a:xfrm>
          <a:off x="4251783"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Severa</a:t>
          </a:r>
          <a:endParaRPr lang="es-MX" sz="1900" kern="1200" dirty="0"/>
        </a:p>
      </dsp:txBody>
      <dsp:txXfrm>
        <a:off x="4251783" y="3532005"/>
        <a:ext cx="1554378" cy="804788"/>
      </dsp:txXfrm>
    </dsp:sp>
    <dsp:sp modelId="{43B596E4-F87D-4C92-84DE-FF13D507CB09}">
      <dsp:nvSpPr>
        <dsp:cNvPr id="0" name=""/>
        <dsp:cNvSpPr/>
      </dsp:nvSpPr>
      <dsp:spPr>
        <a:xfrm>
          <a:off x="4562659"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Bloqueo de vasos sanguíneos</a:t>
          </a:r>
          <a:endParaRPr lang="es-ES" sz="900" kern="1200" dirty="0"/>
        </a:p>
      </dsp:txBody>
      <dsp:txXfrm>
        <a:off x="4562659" y="4157952"/>
        <a:ext cx="1398940" cy="268262"/>
      </dsp:txXfrm>
    </dsp:sp>
    <dsp:sp modelId="{DC9A8050-07EE-41D9-ABFD-DD356BA231E0}">
      <dsp:nvSpPr>
        <dsp:cNvPr id="0" name=""/>
        <dsp:cNvSpPr/>
      </dsp:nvSpPr>
      <dsp:spPr>
        <a:xfrm>
          <a:off x="6337167" y="2262229"/>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Proliferativa (RDP) </a:t>
          </a:r>
          <a:endParaRPr lang="es-MX" sz="1900" kern="1200" dirty="0"/>
        </a:p>
      </dsp:txBody>
      <dsp:txXfrm>
        <a:off x="6337167" y="2262229"/>
        <a:ext cx="1554378" cy="804788"/>
      </dsp:txXfrm>
    </dsp:sp>
    <dsp:sp modelId="{8827C68C-95B3-4ED7-B716-5AA29EAF219D}">
      <dsp:nvSpPr>
        <dsp:cNvPr id="0" name=""/>
        <dsp:cNvSpPr/>
      </dsp:nvSpPr>
      <dsp:spPr>
        <a:xfrm>
          <a:off x="6648043"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es-MX" sz="1500" kern="1200" dirty="0" smtClean="0"/>
            <a:t>Etapa  avanzada</a:t>
          </a:r>
          <a:endParaRPr lang="es-MX" sz="1500" kern="1200" dirty="0"/>
        </a:p>
      </dsp:txBody>
      <dsp:txXfrm>
        <a:off x="6648043" y="2888175"/>
        <a:ext cx="1398940" cy="268262"/>
      </dsp:txXfrm>
    </dsp:sp>
    <dsp:sp modelId="{AF39592B-3147-47D2-90A3-202C9AB6561C}">
      <dsp:nvSpPr>
        <dsp:cNvPr id="0" name=""/>
        <dsp:cNvSpPr/>
      </dsp:nvSpPr>
      <dsp:spPr>
        <a:xfrm>
          <a:off x="6337167"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Perdida de la Visión </a:t>
          </a:r>
          <a:endParaRPr lang="es-MX" sz="1900" kern="1200" dirty="0"/>
        </a:p>
      </dsp:txBody>
      <dsp:txXfrm>
        <a:off x="6337167" y="3532005"/>
        <a:ext cx="1554378" cy="804788"/>
      </dsp:txXfrm>
    </dsp:sp>
    <dsp:sp modelId="{28A3FA88-4749-4ABB-A0BF-C8585945C396}">
      <dsp:nvSpPr>
        <dsp:cNvPr id="0" name=""/>
        <dsp:cNvSpPr/>
      </dsp:nvSpPr>
      <dsp:spPr>
        <a:xfrm>
          <a:off x="6648043"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Crecimiento de nuevos vasos sanguíneos frágiles </a:t>
          </a:r>
          <a:endParaRPr lang="es-MX" sz="900" kern="1200" dirty="0"/>
        </a:p>
      </dsp:txBody>
      <dsp:txXfrm>
        <a:off x="6648043" y="4157952"/>
        <a:ext cx="1398940" cy="2682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523A-ADB1-4141-B9CB-AC5636A8D101}">
      <dsp:nvSpPr>
        <dsp:cNvPr id="0" name=""/>
        <dsp:cNvSpPr/>
      </dsp:nvSpPr>
      <dsp:spPr>
        <a:xfrm>
          <a:off x="7068636"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31C2-CF64-43F9-BF11-582F7FDDB9FF}">
      <dsp:nvSpPr>
        <dsp:cNvPr id="0" name=""/>
        <dsp:cNvSpPr/>
      </dsp:nvSpPr>
      <dsp:spPr>
        <a:xfrm>
          <a:off x="5028972" y="1797240"/>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03BF1-5D28-4020-B324-126A3FC342F1}">
      <dsp:nvSpPr>
        <dsp:cNvPr id="0" name=""/>
        <dsp:cNvSpPr/>
      </dsp:nvSpPr>
      <dsp:spPr>
        <a:xfrm>
          <a:off x="2943589" y="3067017"/>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A4564-C969-438F-998D-69BF0A6AA3A7}">
      <dsp:nvSpPr>
        <dsp:cNvPr id="0" name=""/>
        <dsp:cNvSpPr/>
      </dsp:nvSpPr>
      <dsp:spPr>
        <a:xfrm>
          <a:off x="2897869"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102C2-CEAD-4906-8139-223FE0255A2E}">
      <dsp:nvSpPr>
        <dsp:cNvPr id="0" name=""/>
        <dsp:cNvSpPr/>
      </dsp:nvSpPr>
      <dsp:spPr>
        <a:xfrm>
          <a:off x="858205" y="3067017"/>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570FE-A6DA-4E34-B558-CEDCBCC2038C}">
      <dsp:nvSpPr>
        <dsp:cNvPr id="0" name=""/>
        <dsp:cNvSpPr/>
      </dsp:nvSpPr>
      <dsp:spPr>
        <a:xfrm>
          <a:off x="2943589" y="1797240"/>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A1A9B-D569-499F-AA5D-E9D88FFF0C43}">
      <dsp:nvSpPr>
        <dsp:cNvPr id="0" name=""/>
        <dsp:cNvSpPr/>
      </dsp:nvSpPr>
      <dsp:spPr>
        <a:xfrm>
          <a:off x="4251783" y="992452"/>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Retinopatía Diabética</a:t>
          </a:r>
          <a:endParaRPr lang="es-MX" sz="1900" kern="1200" dirty="0"/>
        </a:p>
      </dsp:txBody>
      <dsp:txXfrm>
        <a:off x="4251783" y="992452"/>
        <a:ext cx="1554378" cy="804788"/>
      </dsp:txXfrm>
    </dsp:sp>
    <dsp:sp modelId="{43F7F468-2173-43F6-BDC2-EA35B438BAE4}">
      <dsp:nvSpPr>
        <dsp:cNvPr id="0" name=""/>
        <dsp:cNvSpPr/>
      </dsp:nvSpPr>
      <dsp:spPr>
        <a:xfrm>
          <a:off x="4562659" y="1618398"/>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s-MX" sz="1700" kern="1200" dirty="0" smtClean="0"/>
            <a:t>Patología</a:t>
          </a:r>
          <a:endParaRPr lang="es-MX" sz="1700" kern="1200" dirty="0"/>
        </a:p>
      </dsp:txBody>
      <dsp:txXfrm>
        <a:off x="4562659" y="1618398"/>
        <a:ext cx="1398940" cy="268262"/>
      </dsp:txXfrm>
    </dsp:sp>
    <dsp:sp modelId="{E2544CA6-A57D-497F-92EE-EBDA2CAE9858}">
      <dsp:nvSpPr>
        <dsp:cNvPr id="0" name=""/>
        <dsp:cNvSpPr/>
      </dsp:nvSpPr>
      <dsp:spPr>
        <a:xfrm>
          <a:off x="2166400" y="2262229"/>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No Proliferativa (RDNP) </a:t>
          </a:r>
          <a:endParaRPr lang="es-MX" sz="1900" kern="1200" dirty="0"/>
        </a:p>
      </dsp:txBody>
      <dsp:txXfrm>
        <a:off x="2166400" y="2262229"/>
        <a:ext cx="1554378" cy="804788"/>
      </dsp:txXfrm>
    </dsp:sp>
    <dsp:sp modelId="{3D354CED-35B3-4837-8524-E5C385EC05A4}">
      <dsp:nvSpPr>
        <dsp:cNvPr id="0" name=""/>
        <dsp:cNvSpPr/>
      </dsp:nvSpPr>
      <dsp:spPr>
        <a:xfrm>
          <a:off x="2477275"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s-MX" sz="1600" kern="1200" dirty="0" smtClean="0"/>
            <a:t>Etapa temprana</a:t>
          </a:r>
          <a:endParaRPr lang="es-MX" sz="1600" kern="1200" dirty="0"/>
        </a:p>
      </dsp:txBody>
      <dsp:txXfrm>
        <a:off x="2477275" y="2888175"/>
        <a:ext cx="1398940" cy="268262"/>
      </dsp:txXfrm>
    </dsp:sp>
    <dsp:sp modelId="{EB67963A-CA50-4391-B52C-D6D538B2668A}">
      <dsp:nvSpPr>
        <dsp:cNvPr id="0" name=""/>
        <dsp:cNvSpPr/>
      </dsp:nvSpPr>
      <dsp:spPr>
        <a:xfrm>
          <a:off x="81016"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Leve</a:t>
          </a:r>
          <a:endParaRPr lang="es-MX" sz="1900" kern="1200" dirty="0"/>
        </a:p>
      </dsp:txBody>
      <dsp:txXfrm>
        <a:off x="81016" y="3532005"/>
        <a:ext cx="1554378" cy="804788"/>
      </dsp:txXfrm>
    </dsp:sp>
    <dsp:sp modelId="{8D00DAA6-AECF-4361-80DF-2C0697E4080F}">
      <dsp:nvSpPr>
        <dsp:cNvPr id="0" name=""/>
        <dsp:cNvSpPr/>
      </dsp:nvSpPr>
      <dsp:spPr>
        <a:xfrm>
          <a:off x="391892"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Inflamación de vasos sanguíneos </a:t>
          </a:r>
          <a:endParaRPr lang="es-MX" sz="900" kern="1200" dirty="0"/>
        </a:p>
      </dsp:txBody>
      <dsp:txXfrm>
        <a:off x="391892" y="4157952"/>
        <a:ext cx="1398940" cy="268262"/>
      </dsp:txXfrm>
    </dsp:sp>
    <dsp:sp modelId="{140B236E-CD3F-4B98-916C-7808ACD64AD1}">
      <dsp:nvSpPr>
        <dsp:cNvPr id="0" name=""/>
        <dsp:cNvSpPr/>
      </dsp:nvSpPr>
      <dsp:spPr>
        <a:xfrm>
          <a:off x="2166400"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Moderada</a:t>
          </a:r>
          <a:endParaRPr lang="es-MX" sz="1900" kern="1200" dirty="0"/>
        </a:p>
      </dsp:txBody>
      <dsp:txXfrm>
        <a:off x="2166400" y="3532005"/>
        <a:ext cx="1554378" cy="804788"/>
      </dsp:txXfrm>
    </dsp:sp>
    <dsp:sp modelId="{1E52DD6C-F200-454B-A878-96830C76B5EE}">
      <dsp:nvSpPr>
        <dsp:cNvPr id="0" name=""/>
        <dsp:cNvSpPr/>
      </dsp:nvSpPr>
      <dsp:spPr>
        <a:xfrm>
          <a:off x="2477275"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Obstrucción de vasos sanguíneos</a:t>
          </a:r>
          <a:endParaRPr lang="es-ES" sz="900" kern="1200" dirty="0"/>
        </a:p>
      </dsp:txBody>
      <dsp:txXfrm>
        <a:off x="2477275" y="4157952"/>
        <a:ext cx="1398940" cy="268262"/>
      </dsp:txXfrm>
    </dsp:sp>
    <dsp:sp modelId="{C827ACAA-6F6A-4BCB-A2F5-76145AC87689}">
      <dsp:nvSpPr>
        <dsp:cNvPr id="0" name=""/>
        <dsp:cNvSpPr/>
      </dsp:nvSpPr>
      <dsp:spPr>
        <a:xfrm>
          <a:off x="4251783"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Severa</a:t>
          </a:r>
          <a:endParaRPr lang="es-MX" sz="1900" kern="1200" dirty="0"/>
        </a:p>
      </dsp:txBody>
      <dsp:txXfrm>
        <a:off x="4251783" y="3532005"/>
        <a:ext cx="1554378" cy="804788"/>
      </dsp:txXfrm>
    </dsp:sp>
    <dsp:sp modelId="{43B596E4-F87D-4C92-84DE-FF13D507CB09}">
      <dsp:nvSpPr>
        <dsp:cNvPr id="0" name=""/>
        <dsp:cNvSpPr/>
      </dsp:nvSpPr>
      <dsp:spPr>
        <a:xfrm>
          <a:off x="4562659"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Bloqueo de vasos sanguíneos</a:t>
          </a:r>
          <a:endParaRPr lang="es-ES" sz="900" kern="1200" dirty="0"/>
        </a:p>
      </dsp:txBody>
      <dsp:txXfrm>
        <a:off x="4562659" y="4157952"/>
        <a:ext cx="1398940" cy="268262"/>
      </dsp:txXfrm>
    </dsp:sp>
    <dsp:sp modelId="{DC9A8050-07EE-41D9-ABFD-DD356BA231E0}">
      <dsp:nvSpPr>
        <dsp:cNvPr id="0" name=""/>
        <dsp:cNvSpPr/>
      </dsp:nvSpPr>
      <dsp:spPr>
        <a:xfrm>
          <a:off x="6337167" y="2262229"/>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Proliferativa (RDP) </a:t>
          </a:r>
          <a:endParaRPr lang="es-MX" sz="1900" kern="1200" dirty="0"/>
        </a:p>
      </dsp:txBody>
      <dsp:txXfrm>
        <a:off x="6337167" y="2262229"/>
        <a:ext cx="1554378" cy="804788"/>
      </dsp:txXfrm>
    </dsp:sp>
    <dsp:sp modelId="{8827C68C-95B3-4ED7-B716-5AA29EAF219D}">
      <dsp:nvSpPr>
        <dsp:cNvPr id="0" name=""/>
        <dsp:cNvSpPr/>
      </dsp:nvSpPr>
      <dsp:spPr>
        <a:xfrm>
          <a:off x="6648043"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es-MX" sz="1500" kern="1200" dirty="0" smtClean="0"/>
            <a:t>Etapa  avanzada</a:t>
          </a:r>
          <a:endParaRPr lang="es-MX" sz="1500" kern="1200" dirty="0"/>
        </a:p>
      </dsp:txBody>
      <dsp:txXfrm>
        <a:off x="6648043" y="2888175"/>
        <a:ext cx="1398940" cy="268262"/>
      </dsp:txXfrm>
    </dsp:sp>
    <dsp:sp modelId="{AF39592B-3147-47D2-90A3-202C9AB6561C}">
      <dsp:nvSpPr>
        <dsp:cNvPr id="0" name=""/>
        <dsp:cNvSpPr/>
      </dsp:nvSpPr>
      <dsp:spPr>
        <a:xfrm>
          <a:off x="6337167"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Perdida de la Visión </a:t>
          </a:r>
          <a:endParaRPr lang="es-MX" sz="1900" kern="1200" dirty="0"/>
        </a:p>
      </dsp:txBody>
      <dsp:txXfrm>
        <a:off x="6337167" y="3532005"/>
        <a:ext cx="1554378" cy="804788"/>
      </dsp:txXfrm>
    </dsp:sp>
    <dsp:sp modelId="{28A3FA88-4749-4ABB-A0BF-C8585945C396}">
      <dsp:nvSpPr>
        <dsp:cNvPr id="0" name=""/>
        <dsp:cNvSpPr/>
      </dsp:nvSpPr>
      <dsp:spPr>
        <a:xfrm>
          <a:off x="6648043"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Crecimiento de nuevos vasos sanguíneos frágiles </a:t>
          </a:r>
          <a:endParaRPr lang="es-MX" sz="900" kern="1200" dirty="0"/>
        </a:p>
      </dsp:txBody>
      <dsp:txXfrm>
        <a:off x="6648043" y="4157952"/>
        <a:ext cx="1398940" cy="2682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523A-ADB1-4141-B9CB-AC5636A8D101}">
      <dsp:nvSpPr>
        <dsp:cNvPr id="0" name=""/>
        <dsp:cNvSpPr/>
      </dsp:nvSpPr>
      <dsp:spPr>
        <a:xfrm>
          <a:off x="7068636"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31C2-CF64-43F9-BF11-582F7FDDB9FF}">
      <dsp:nvSpPr>
        <dsp:cNvPr id="0" name=""/>
        <dsp:cNvSpPr/>
      </dsp:nvSpPr>
      <dsp:spPr>
        <a:xfrm>
          <a:off x="5028972" y="1797240"/>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03BF1-5D28-4020-B324-126A3FC342F1}">
      <dsp:nvSpPr>
        <dsp:cNvPr id="0" name=""/>
        <dsp:cNvSpPr/>
      </dsp:nvSpPr>
      <dsp:spPr>
        <a:xfrm>
          <a:off x="2943589" y="3067017"/>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A4564-C969-438F-998D-69BF0A6AA3A7}">
      <dsp:nvSpPr>
        <dsp:cNvPr id="0" name=""/>
        <dsp:cNvSpPr/>
      </dsp:nvSpPr>
      <dsp:spPr>
        <a:xfrm>
          <a:off x="2897869"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102C2-CEAD-4906-8139-223FE0255A2E}">
      <dsp:nvSpPr>
        <dsp:cNvPr id="0" name=""/>
        <dsp:cNvSpPr/>
      </dsp:nvSpPr>
      <dsp:spPr>
        <a:xfrm>
          <a:off x="858205" y="3067017"/>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570FE-A6DA-4E34-B558-CEDCBCC2038C}">
      <dsp:nvSpPr>
        <dsp:cNvPr id="0" name=""/>
        <dsp:cNvSpPr/>
      </dsp:nvSpPr>
      <dsp:spPr>
        <a:xfrm>
          <a:off x="2943589" y="1797240"/>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A1A9B-D569-499F-AA5D-E9D88FFF0C43}">
      <dsp:nvSpPr>
        <dsp:cNvPr id="0" name=""/>
        <dsp:cNvSpPr/>
      </dsp:nvSpPr>
      <dsp:spPr>
        <a:xfrm>
          <a:off x="4251783" y="992452"/>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Retinopatía Diabética</a:t>
          </a:r>
          <a:endParaRPr lang="es-MX" sz="1900" kern="1200" dirty="0"/>
        </a:p>
      </dsp:txBody>
      <dsp:txXfrm>
        <a:off x="4251783" y="992452"/>
        <a:ext cx="1554378" cy="804788"/>
      </dsp:txXfrm>
    </dsp:sp>
    <dsp:sp modelId="{43F7F468-2173-43F6-BDC2-EA35B438BAE4}">
      <dsp:nvSpPr>
        <dsp:cNvPr id="0" name=""/>
        <dsp:cNvSpPr/>
      </dsp:nvSpPr>
      <dsp:spPr>
        <a:xfrm>
          <a:off x="4562659" y="1618398"/>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s-MX" sz="1700" kern="1200" dirty="0" smtClean="0"/>
            <a:t>Patología</a:t>
          </a:r>
          <a:endParaRPr lang="es-MX" sz="1700" kern="1200" dirty="0"/>
        </a:p>
      </dsp:txBody>
      <dsp:txXfrm>
        <a:off x="4562659" y="1618398"/>
        <a:ext cx="1398940" cy="268262"/>
      </dsp:txXfrm>
    </dsp:sp>
    <dsp:sp modelId="{E2544CA6-A57D-497F-92EE-EBDA2CAE9858}">
      <dsp:nvSpPr>
        <dsp:cNvPr id="0" name=""/>
        <dsp:cNvSpPr/>
      </dsp:nvSpPr>
      <dsp:spPr>
        <a:xfrm>
          <a:off x="2166400" y="2262229"/>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No Proliferativa (RDNP) </a:t>
          </a:r>
          <a:endParaRPr lang="es-MX" sz="1900" kern="1200" dirty="0"/>
        </a:p>
      </dsp:txBody>
      <dsp:txXfrm>
        <a:off x="2166400" y="2262229"/>
        <a:ext cx="1554378" cy="804788"/>
      </dsp:txXfrm>
    </dsp:sp>
    <dsp:sp modelId="{3D354CED-35B3-4837-8524-E5C385EC05A4}">
      <dsp:nvSpPr>
        <dsp:cNvPr id="0" name=""/>
        <dsp:cNvSpPr/>
      </dsp:nvSpPr>
      <dsp:spPr>
        <a:xfrm>
          <a:off x="2477275"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s-MX" sz="1600" kern="1200" dirty="0" smtClean="0"/>
            <a:t>Etapa temprana</a:t>
          </a:r>
          <a:endParaRPr lang="es-MX" sz="1600" kern="1200" dirty="0"/>
        </a:p>
      </dsp:txBody>
      <dsp:txXfrm>
        <a:off x="2477275" y="2888175"/>
        <a:ext cx="1398940" cy="268262"/>
      </dsp:txXfrm>
    </dsp:sp>
    <dsp:sp modelId="{EB67963A-CA50-4391-B52C-D6D538B2668A}">
      <dsp:nvSpPr>
        <dsp:cNvPr id="0" name=""/>
        <dsp:cNvSpPr/>
      </dsp:nvSpPr>
      <dsp:spPr>
        <a:xfrm>
          <a:off x="81016"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Leve</a:t>
          </a:r>
          <a:endParaRPr lang="es-MX" sz="1900" kern="1200" dirty="0"/>
        </a:p>
      </dsp:txBody>
      <dsp:txXfrm>
        <a:off x="81016" y="3532005"/>
        <a:ext cx="1554378" cy="804788"/>
      </dsp:txXfrm>
    </dsp:sp>
    <dsp:sp modelId="{8D00DAA6-AECF-4361-80DF-2C0697E4080F}">
      <dsp:nvSpPr>
        <dsp:cNvPr id="0" name=""/>
        <dsp:cNvSpPr/>
      </dsp:nvSpPr>
      <dsp:spPr>
        <a:xfrm>
          <a:off x="391892"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Inflamación de vasos sanguíneos </a:t>
          </a:r>
          <a:endParaRPr lang="es-MX" sz="900" kern="1200" dirty="0"/>
        </a:p>
      </dsp:txBody>
      <dsp:txXfrm>
        <a:off x="391892" y="4157952"/>
        <a:ext cx="1398940" cy="268262"/>
      </dsp:txXfrm>
    </dsp:sp>
    <dsp:sp modelId="{140B236E-CD3F-4B98-916C-7808ACD64AD1}">
      <dsp:nvSpPr>
        <dsp:cNvPr id="0" name=""/>
        <dsp:cNvSpPr/>
      </dsp:nvSpPr>
      <dsp:spPr>
        <a:xfrm>
          <a:off x="2166400"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Moderada</a:t>
          </a:r>
          <a:endParaRPr lang="es-MX" sz="1900" kern="1200" dirty="0"/>
        </a:p>
      </dsp:txBody>
      <dsp:txXfrm>
        <a:off x="2166400" y="3532005"/>
        <a:ext cx="1554378" cy="804788"/>
      </dsp:txXfrm>
    </dsp:sp>
    <dsp:sp modelId="{1E52DD6C-F200-454B-A878-96830C76B5EE}">
      <dsp:nvSpPr>
        <dsp:cNvPr id="0" name=""/>
        <dsp:cNvSpPr/>
      </dsp:nvSpPr>
      <dsp:spPr>
        <a:xfrm>
          <a:off x="2477275"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Obstrucción de vasos sanguíneos</a:t>
          </a:r>
          <a:endParaRPr lang="es-ES" sz="900" kern="1200" dirty="0"/>
        </a:p>
      </dsp:txBody>
      <dsp:txXfrm>
        <a:off x="2477275" y="4157952"/>
        <a:ext cx="1398940" cy="268262"/>
      </dsp:txXfrm>
    </dsp:sp>
    <dsp:sp modelId="{C827ACAA-6F6A-4BCB-A2F5-76145AC87689}">
      <dsp:nvSpPr>
        <dsp:cNvPr id="0" name=""/>
        <dsp:cNvSpPr/>
      </dsp:nvSpPr>
      <dsp:spPr>
        <a:xfrm>
          <a:off x="4251783"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Severa</a:t>
          </a:r>
          <a:endParaRPr lang="es-MX" sz="1900" kern="1200" dirty="0"/>
        </a:p>
      </dsp:txBody>
      <dsp:txXfrm>
        <a:off x="4251783" y="3532005"/>
        <a:ext cx="1554378" cy="804788"/>
      </dsp:txXfrm>
    </dsp:sp>
    <dsp:sp modelId="{43B596E4-F87D-4C92-84DE-FF13D507CB09}">
      <dsp:nvSpPr>
        <dsp:cNvPr id="0" name=""/>
        <dsp:cNvSpPr/>
      </dsp:nvSpPr>
      <dsp:spPr>
        <a:xfrm>
          <a:off x="4562659"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Bloqueo de vasos sanguíneos</a:t>
          </a:r>
          <a:endParaRPr lang="es-ES" sz="900" kern="1200" dirty="0"/>
        </a:p>
      </dsp:txBody>
      <dsp:txXfrm>
        <a:off x="4562659" y="4157952"/>
        <a:ext cx="1398940" cy="268262"/>
      </dsp:txXfrm>
    </dsp:sp>
    <dsp:sp modelId="{DC9A8050-07EE-41D9-ABFD-DD356BA231E0}">
      <dsp:nvSpPr>
        <dsp:cNvPr id="0" name=""/>
        <dsp:cNvSpPr/>
      </dsp:nvSpPr>
      <dsp:spPr>
        <a:xfrm>
          <a:off x="6337167" y="2262229"/>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Proliferativa (RDP) </a:t>
          </a:r>
          <a:endParaRPr lang="es-MX" sz="1900" kern="1200" dirty="0"/>
        </a:p>
      </dsp:txBody>
      <dsp:txXfrm>
        <a:off x="6337167" y="2262229"/>
        <a:ext cx="1554378" cy="804788"/>
      </dsp:txXfrm>
    </dsp:sp>
    <dsp:sp modelId="{8827C68C-95B3-4ED7-B716-5AA29EAF219D}">
      <dsp:nvSpPr>
        <dsp:cNvPr id="0" name=""/>
        <dsp:cNvSpPr/>
      </dsp:nvSpPr>
      <dsp:spPr>
        <a:xfrm>
          <a:off x="6648043"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es-MX" sz="1500" kern="1200" dirty="0" smtClean="0"/>
            <a:t>Etapa  avanzada</a:t>
          </a:r>
          <a:endParaRPr lang="es-MX" sz="1500" kern="1200" dirty="0"/>
        </a:p>
      </dsp:txBody>
      <dsp:txXfrm>
        <a:off x="6648043" y="2888175"/>
        <a:ext cx="1398940" cy="268262"/>
      </dsp:txXfrm>
    </dsp:sp>
    <dsp:sp modelId="{AF39592B-3147-47D2-90A3-202C9AB6561C}">
      <dsp:nvSpPr>
        <dsp:cNvPr id="0" name=""/>
        <dsp:cNvSpPr/>
      </dsp:nvSpPr>
      <dsp:spPr>
        <a:xfrm>
          <a:off x="6337167"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Perdida de la Visión </a:t>
          </a:r>
          <a:endParaRPr lang="es-MX" sz="1900" kern="1200" dirty="0"/>
        </a:p>
      </dsp:txBody>
      <dsp:txXfrm>
        <a:off x="6337167" y="3532005"/>
        <a:ext cx="1554378" cy="804788"/>
      </dsp:txXfrm>
    </dsp:sp>
    <dsp:sp modelId="{28A3FA88-4749-4ABB-A0BF-C8585945C396}">
      <dsp:nvSpPr>
        <dsp:cNvPr id="0" name=""/>
        <dsp:cNvSpPr/>
      </dsp:nvSpPr>
      <dsp:spPr>
        <a:xfrm>
          <a:off x="6648043"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Crecimiento de nuevos vasos sanguíneos frágiles </a:t>
          </a:r>
          <a:endParaRPr lang="es-MX" sz="900" kern="1200" dirty="0"/>
        </a:p>
      </dsp:txBody>
      <dsp:txXfrm>
        <a:off x="6648043" y="4157952"/>
        <a:ext cx="1398940" cy="26826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50DA7-4056-4C2D-ACE8-BF38944DEFA8}">
      <dsp:nvSpPr>
        <dsp:cNvPr id="0" name=""/>
        <dsp:cNvSpPr/>
      </dsp:nvSpPr>
      <dsp:spPr>
        <a:xfrm>
          <a:off x="2349737" y="2314379"/>
          <a:ext cx="566243" cy="1099330"/>
        </a:xfrm>
        <a:custGeom>
          <a:avLst/>
          <a:gdLst/>
          <a:ahLst/>
          <a:cxnLst/>
          <a:rect l="0" t="0" r="0" b="0"/>
          <a:pathLst>
            <a:path>
              <a:moveTo>
                <a:pt x="0" y="0"/>
              </a:moveTo>
              <a:lnTo>
                <a:pt x="283121" y="0"/>
              </a:lnTo>
              <a:lnTo>
                <a:pt x="283121" y="1099330"/>
              </a:lnTo>
              <a:lnTo>
                <a:pt x="566243" y="1099330"/>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2601943" y="2833129"/>
        <a:ext cx="61829" cy="61829"/>
      </dsp:txXfrm>
    </dsp:sp>
    <dsp:sp modelId="{E7F71A72-747F-43E8-9460-FBD377513102}">
      <dsp:nvSpPr>
        <dsp:cNvPr id="0" name=""/>
        <dsp:cNvSpPr/>
      </dsp:nvSpPr>
      <dsp:spPr>
        <a:xfrm>
          <a:off x="2349737" y="2268659"/>
          <a:ext cx="566243" cy="91440"/>
        </a:xfrm>
        <a:custGeom>
          <a:avLst/>
          <a:gdLst/>
          <a:ahLst/>
          <a:cxnLst/>
          <a:rect l="0" t="0" r="0" b="0"/>
          <a:pathLst>
            <a:path>
              <a:moveTo>
                <a:pt x="0" y="45720"/>
              </a:moveTo>
              <a:lnTo>
                <a:pt x="566243" y="45720"/>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2618702" y="2300223"/>
        <a:ext cx="28312" cy="28312"/>
      </dsp:txXfrm>
    </dsp:sp>
    <dsp:sp modelId="{5F2A8AD7-236A-4C13-BCEE-64F3ED7570C9}">
      <dsp:nvSpPr>
        <dsp:cNvPr id="0" name=""/>
        <dsp:cNvSpPr/>
      </dsp:nvSpPr>
      <dsp:spPr>
        <a:xfrm>
          <a:off x="2349737" y="1215049"/>
          <a:ext cx="566243" cy="1099330"/>
        </a:xfrm>
        <a:custGeom>
          <a:avLst/>
          <a:gdLst/>
          <a:ahLst/>
          <a:cxnLst/>
          <a:rect l="0" t="0" r="0" b="0"/>
          <a:pathLst>
            <a:path>
              <a:moveTo>
                <a:pt x="0" y="1099330"/>
              </a:moveTo>
              <a:lnTo>
                <a:pt x="283121" y="1099330"/>
              </a:lnTo>
              <a:lnTo>
                <a:pt x="283121" y="0"/>
              </a:lnTo>
              <a:lnTo>
                <a:pt x="566243" y="0"/>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2601943" y="1733799"/>
        <a:ext cx="61829" cy="61829"/>
      </dsp:txXfrm>
    </dsp:sp>
    <dsp:sp modelId="{66FC3738-B50E-464B-BC8B-893AD805F409}">
      <dsp:nvSpPr>
        <dsp:cNvPr id="0" name=""/>
        <dsp:cNvSpPr/>
      </dsp:nvSpPr>
      <dsp:spPr>
        <a:xfrm rot="16200000">
          <a:off x="-404374" y="1874647"/>
          <a:ext cx="4628759" cy="879464"/>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C" sz="3200" b="1" kern="1200" dirty="0" smtClean="0">
              <a:latin typeface="+mj-lt"/>
            </a:rPr>
            <a:t>Diabetes Tipo II</a:t>
          </a:r>
          <a:endParaRPr lang="es-MX" sz="3200" b="1" kern="1200" dirty="0">
            <a:latin typeface="+mj-lt"/>
          </a:endParaRPr>
        </a:p>
      </dsp:txBody>
      <dsp:txXfrm>
        <a:off x="-404374" y="1874647"/>
        <a:ext cx="4628759" cy="879464"/>
      </dsp:txXfrm>
    </dsp:sp>
    <dsp:sp modelId="{34C6F8E9-6605-4327-A4DA-14C0D8A1ED64}">
      <dsp:nvSpPr>
        <dsp:cNvPr id="0" name=""/>
        <dsp:cNvSpPr/>
      </dsp:nvSpPr>
      <dsp:spPr>
        <a:xfrm>
          <a:off x="2915980" y="775317"/>
          <a:ext cx="2884642" cy="879464"/>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smtClean="0">
              <a:latin typeface="Arial" panose="020B0604020202020204" pitchFamily="34" charset="0"/>
              <a:cs typeface="Arial" panose="020B0604020202020204" pitchFamily="34" charset="0"/>
            </a:rPr>
            <a:t>Patología</a:t>
          </a:r>
          <a:endParaRPr lang="es-MX" sz="2400" kern="1200" dirty="0"/>
        </a:p>
      </dsp:txBody>
      <dsp:txXfrm>
        <a:off x="2915980" y="775317"/>
        <a:ext cx="2884642" cy="879464"/>
      </dsp:txXfrm>
    </dsp:sp>
    <dsp:sp modelId="{80CDA7E7-4C96-4820-A1FD-31BD2C92D2B3}">
      <dsp:nvSpPr>
        <dsp:cNvPr id="0" name=""/>
        <dsp:cNvSpPr/>
      </dsp:nvSpPr>
      <dsp:spPr>
        <a:xfrm>
          <a:off x="2915980" y="1874647"/>
          <a:ext cx="2884642" cy="879464"/>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Niveles altos de glucosa en la sangre.</a:t>
          </a:r>
          <a:endParaRPr lang="es-MX" sz="2400" kern="1200" dirty="0"/>
        </a:p>
      </dsp:txBody>
      <dsp:txXfrm>
        <a:off x="2915980" y="1874647"/>
        <a:ext cx="2884642" cy="879464"/>
      </dsp:txXfrm>
    </dsp:sp>
    <dsp:sp modelId="{0B67BC1D-3CA4-431F-A505-F92052C0E2D2}">
      <dsp:nvSpPr>
        <dsp:cNvPr id="0" name=""/>
        <dsp:cNvSpPr/>
      </dsp:nvSpPr>
      <dsp:spPr>
        <a:xfrm>
          <a:off x="2915980" y="2973977"/>
          <a:ext cx="2884642" cy="879464"/>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Daños a órganos</a:t>
          </a:r>
          <a:endParaRPr lang="es-MX" sz="2400" kern="1200" dirty="0"/>
        </a:p>
      </dsp:txBody>
      <dsp:txXfrm>
        <a:off x="2915980" y="2973977"/>
        <a:ext cx="2884642" cy="87946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4EB47-686F-4D61-B4B5-474274ECB716}">
      <dsp:nvSpPr>
        <dsp:cNvPr id="0" name=""/>
        <dsp:cNvSpPr/>
      </dsp:nvSpPr>
      <dsp:spPr>
        <a:xfrm>
          <a:off x="0" y="3427383"/>
          <a:ext cx="5956438" cy="449842"/>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Interpretación</a:t>
          </a:r>
          <a:endParaRPr lang="es-MX" sz="1500" kern="1200" dirty="0"/>
        </a:p>
      </dsp:txBody>
      <dsp:txXfrm>
        <a:off x="0" y="3427383"/>
        <a:ext cx="5956438" cy="449842"/>
      </dsp:txXfrm>
    </dsp:sp>
    <dsp:sp modelId="{3DC0F37F-22C0-4A10-B733-CB2C806BCB84}">
      <dsp:nvSpPr>
        <dsp:cNvPr id="0" name=""/>
        <dsp:cNvSpPr/>
      </dsp:nvSpPr>
      <dsp:spPr>
        <a:xfrm rot="10800000">
          <a:off x="0" y="274227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Reconocimiento</a:t>
          </a:r>
          <a:endParaRPr lang="es-MX" sz="1500" kern="1200" dirty="0"/>
        </a:p>
      </dsp:txBody>
      <dsp:txXfrm rot="10800000">
        <a:off x="0" y="2742274"/>
        <a:ext cx="5956438" cy="449548"/>
      </dsp:txXfrm>
    </dsp:sp>
    <dsp:sp modelId="{6005117A-1C44-4BFE-A6D2-764B38202B65}">
      <dsp:nvSpPr>
        <dsp:cNvPr id="0" name=""/>
        <dsp:cNvSpPr/>
      </dsp:nvSpPr>
      <dsp:spPr>
        <a:xfrm rot="10800000">
          <a:off x="0" y="205716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Descripción</a:t>
          </a:r>
          <a:endParaRPr lang="es-MX" sz="1500" kern="1200" dirty="0"/>
        </a:p>
      </dsp:txBody>
      <dsp:txXfrm rot="10800000">
        <a:off x="0" y="2057164"/>
        <a:ext cx="5956438" cy="449548"/>
      </dsp:txXfrm>
    </dsp:sp>
    <dsp:sp modelId="{DE64DE57-9C25-4079-87C4-54E9207E77D8}">
      <dsp:nvSpPr>
        <dsp:cNvPr id="0" name=""/>
        <dsp:cNvSpPr/>
      </dsp:nvSpPr>
      <dsp:spPr>
        <a:xfrm rot="10800000">
          <a:off x="0" y="137205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Segmentación</a:t>
          </a:r>
          <a:endParaRPr lang="es-MX" sz="1500" kern="1200" dirty="0"/>
        </a:p>
      </dsp:txBody>
      <dsp:txXfrm rot="10800000">
        <a:off x="0" y="1372054"/>
        <a:ext cx="5956438" cy="449548"/>
      </dsp:txXfrm>
    </dsp:sp>
    <dsp:sp modelId="{1AE545EC-4797-4C66-AC4E-6120E624377F}">
      <dsp:nvSpPr>
        <dsp:cNvPr id="0" name=""/>
        <dsp:cNvSpPr/>
      </dsp:nvSpPr>
      <dsp:spPr>
        <a:xfrm rot="10800000">
          <a:off x="0" y="68694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Pre-procesamiento</a:t>
          </a:r>
          <a:endParaRPr lang="es-MX" sz="1500" kern="1200" dirty="0"/>
        </a:p>
      </dsp:txBody>
      <dsp:txXfrm rot="10800000">
        <a:off x="0" y="686944"/>
        <a:ext cx="5956438" cy="449548"/>
      </dsp:txXfrm>
    </dsp:sp>
    <dsp:sp modelId="{B2C84BBA-F749-45E3-BD3C-62DED4A0E5B8}">
      <dsp:nvSpPr>
        <dsp:cNvPr id="0" name=""/>
        <dsp:cNvSpPr/>
      </dsp:nvSpPr>
      <dsp:spPr>
        <a:xfrm rot="10800000">
          <a:off x="0" y="1"/>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Captura de la imagen</a:t>
          </a:r>
          <a:endParaRPr lang="es-MX" sz="1500" kern="1200" dirty="0"/>
        </a:p>
      </dsp:txBody>
      <dsp:txXfrm rot="10800000">
        <a:off x="0" y="1"/>
        <a:ext cx="5956438" cy="4495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4EB47-686F-4D61-B4B5-474274ECB716}">
      <dsp:nvSpPr>
        <dsp:cNvPr id="0" name=""/>
        <dsp:cNvSpPr/>
      </dsp:nvSpPr>
      <dsp:spPr>
        <a:xfrm>
          <a:off x="0" y="3427383"/>
          <a:ext cx="5956438" cy="449842"/>
        </a:xfrm>
        <a:prstGeom prst="rec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Interpretación</a:t>
          </a:r>
          <a:endParaRPr lang="es-MX" sz="1500" kern="1200" dirty="0">
            <a:solidFill>
              <a:schemeClr val="bg1"/>
            </a:solidFill>
          </a:endParaRPr>
        </a:p>
      </dsp:txBody>
      <dsp:txXfrm>
        <a:off x="0" y="3427383"/>
        <a:ext cx="5956438" cy="449842"/>
      </dsp:txXfrm>
    </dsp:sp>
    <dsp:sp modelId="{3DC0F37F-22C0-4A10-B733-CB2C806BCB84}">
      <dsp:nvSpPr>
        <dsp:cNvPr id="0" name=""/>
        <dsp:cNvSpPr/>
      </dsp:nvSpPr>
      <dsp:spPr>
        <a:xfrm rot="10800000">
          <a:off x="0" y="2742274"/>
          <a:ext cx="5956438" cy="691857"/>
        </a:xfrm>
        <a:prstGeom prst="upArrowCallout">
          <a:avLst/>
        </a:prstGeom>
        <a:solidFill>
          <a:schemeClr val="l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Reconocimiento</a:t>
          </a:r>
          <a:endParaRPr lang="es-MX" sz="1500" kern="1200" dirty="0">
            <a:solidFill>
              <a:schemeClr val="bg1"/>
            </a:solidFill>
          </a:endParaRPr>
        </a:p>
      </dsp:txBody>
      <dsp:txXfrm rot="10800000">
        <a:off x="0" y="2742274"/>
        <a:ext cx="5956438" cy="449548"/>
      </dsp:txXfrm>
    </dsp:sp>
    <dsp:sp modelId="{6005117A-1C44-4BFE-A6D2-764B38202B65}">
      <dsp:nvSpPr>
        <dsp:cNvPr id="0" name=""/>
        <dsp:cNvSpPr/>
      </dsp:nvSpPr>
      <dsp:spPr>
        <a:xfrm rot="10800000">
          <a:off x="0" y="2057164"/>
          <a:ext cx="5956438" cy="691857"/>
        </a:xfrm>
        <a:prstGeom prst="upArrowCallout">
          <a:avLst/>
        </a:prstGeom>
        <a:solidFill>
          <a:schemeClr val="l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Descripción</a:t>
          </a:r>
          <a:endParaRPr lang="es-MX" sz="1500" kern="1200" dirty="0">
            <a:solidFill>
              <a:schemeClr val="bg1"/>
            </a:solidFill>
          </a:endParaRPr>
        </a:p>
      </dsp:txBody>
      <dsp:txXfrm rot="10800000">
        <a:off x="0" y="2057164"/>
        <a:ext cx="5956438" cy="449548"/>
      </dsp:txXfrm>
    </dsp:sp>
    <dsp:sp modelId="{DE64DE57-9C25-4079-87C4-54E9207E77D8}">
      <dsp:nvSpPr>
        <dsp:cNvPr id="0" name=""/>
        <dsp:cNvSpPr/>
      </dsp:nvSpPr>
      <dsp:spPr>
        <a:xfrm rot="10800000">
          <a:off x="0" y="1372054"/>
          <a:ext cx="5956438" cy="691857"/>
        </a:xfrm>
        <a:prstGeom prst="upArrowCallout">
          <a:avLst/>
        </a:prstGeom>
        <a:solidFill>
          <a:schemeClr val="l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Segmentación</a:t>
          </a:r>
          <a:endParaRPr lang="es-MX" sz="1500" kern="1200" dirty="0">
            <a:solidFill>
              <a:schemeClr val="bg1"/>
            </a:solidFill>
          </a:endParaRPr>
        </a:p>
      </dsp:txBody>
      <dsp:txXfrm rot="10800000">
        <a:off x="0" y="1372054"/>
        <a:ext cx="5956438" cy="449548"/>
      </dsp:txXfrm>
    </dsp:sp>
    <dsp:sp modelId="{1AE545EC-4797-4C66-AC4E-6120E624377F}">
      <dsp:nvSpPr>
        <dsp:cNvPr id="0" name=""/>
        <dsp:cNvSpPr/>
      </dsp:nvSpPr>
      <dsp:spPr>
        <a:xfrm rot="10800000">
          <a:off x="0" y="686944"/>
          <a:ext cx="5956438" cy="691857"/>
        </a:xfrm>
        <a:prstGeom prst="upArrowCallout">
          <a:avLst/>
        </a:prstGeom>
        <a:solidFill>
          <a:schemeClr val="l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Pre-procesamiento</a:t>
          </a:r>
          <a:endParaRPr lang="es-MX" sz="1500" kern="1200" dirty="0">
            <a:solidFill>
              <a:schemeClr val="bg1"/>
            </a:solidFill>
          </a:endParaRPr>
        </a:p>
      </dsp:txBody>
      <dsp:txXfrm rot="10800000">
        <a:off x="0" y="686944"/>
        <a:ext cx="5956438" cy="449548"/>
      </dsp:txXfrm>
    </dsp:sp>
    <dsp:sp modelId="{B2C84BBA-F749-45E3-BD3C-62DED4A0E5B8}">
      <dsp:nvSpPr>
        <dsp:cNvPr id="0" name=""/>
        <dsp:cNvSpPr/>
      </dsp:nvSpPr>
      <dsp:spPr>
        <a:xfrm rot="10800000">
          <a:off x="0" y="1"/>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Captura de la imagen</a:t>
          </a:r>
          <a:endParaRPr lang="es-MX" sz="1500" kern="1200" dirty="0"/>
        </a:p>
      </dsp:txBody>
      <dsp:txXfrm rot="10800000">
        <a:off x="0" y="1"/>
        <a:ext cx="5956438" cy="44954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4EB47-686F-4D61-B4B5-474274ECB716}">
      <dsp:nvSpPr>
        <dsp:cNvPr id="0" name=""/>
        <dsp:cNvSpPr/>
      </dsp:nvSpPr>
      <dsp:spPr>
        <a:xfrm>
          <a:off x="0" y="3427383"/>
          <a:ext cx="5956438" cy="449842"/>
        </a:xfrm>
        <a:prstGeom prst="rec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Interpretación</a:t>
          </a:r>
          <a:endParaRPr lang="es-MX" sz="1500" kern="1200" dirty="0">
            <a:solidFill>
              <a:schemeClr val="bg1"/>
            </a:solidFill>
          </a:endParaRPr>
        </a:p>
      </dsp:txBody>
      <dsp:txXfrm>
        <a:off x="0" y="3427383"/>
        <a:ext cx="5956438" cy="449842"/>
      </dsp:txXfrm>
    </dsp:sp>
    <dsp:sp modelId="{3DC0F37F-22C0-4A10-B733-CB2C806BCB84}">
      <dsp:nvSpPr>
        <dsp:cNvPr id="0" name=""/>
        <dsp:cNvSpPr/>
      </dsp:nvSpPr>
      <dsp:spPr>
        <a:xfrm rot="10800000">
          <a:off x="0" y="2742274"/>
          <a:ext cx="5956438" cy="691857"/>
        </a:xfrm>
        <a:prstGeom prst="upArrowCallou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Reconocimiento</a:t>
          </a:r>
          <a:endParaRPr lang="es-MX" sz="1500" kern="1200" dirty="0">
            <a:solidFill>
              <a:schemeClr val="bg1"/>
            </a:solidFill>
          </a:endParaRPr>
        </a:p>
      </dsp:txBody>
      <dsp:txXfrm rot="10800000">
        <a:off x="0" y="2742274"/>
        <a:ext cx="5956438" cy="449548"/>
      </dsp:txXfrm>
    </dsp:sp>
    <dsp:sp modelId="{6005117A-1C44-4BFE-A6D2-764B38202B65}">
      <dsp:nvSpPr>
        <dsp:cNvPr id="0" name=""/>
        <dsp:cNvSpPr/>
      </dsp:nvSpPr>
      <dsp:spPr>
        <a:xfrm rot="10800000">
          <a:off x="0" y="2057164"/>
          <a:ext cx="5956438" cy="691857"/>
        </a:xfrm>
        <a:prstGeom prst="upArrowCallou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Descripción</a:t>
          </a:r>
          <a:endParaRPr lang="es-MX" sz="1500" kern="1200" dirty="0">
            <a:solidFill>
              <a:schemeClr val="bg1"/>
            </a:solidFill>
          </a:endParaRPr>
        </a:p>
      </dsp:txBody>
      <dsp:txXfrm rot="10800000">
        <a:off x="0" y="2057164"/>
        <a:ext cx="5956438" cy="449548"/>
      </dsp:txXfrm>
    </dsp:sp>
    <dsp:sp modelId="{DE64DE57-9C25-4079-87C4-54E9207E77D8}">
      <dsp:nvSpPr>
        <dsp:cNvPr id="0" name=""/>
        <dsp:cNvSpPr/>
      </dsp:nvSpPr>
      <dsp:spPr>
        <a:xfrm rot="10800000">
          <a:off x="0" y="1372054"/>
          <a:ext cx="5956438" cy="691857"/>
        </a:xfrm>
        <a:prstGeom prst="upArrowCallou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Segmentación</a:t>
          </a:r>
          <a:endParaRPr lang="es-MX" sz="1500" kern="1200" dirty="0">
            <a:solidFill>
              <a:schemeClr val="bg1"/>
            </a:solidFill>
          </a:endParaRPr>
        </a:p>
      </dsp:txBody>
      <dsp:txXfrm rot="10800000">
        <a:off x="0" y="1372054"/>
        <a:ext cx="5956438" cy="449548"/>
      </dsp:txXfrm>
    </dsp:sp>
    <dsp:sp modelId="{1AE545EC-4797-4C66-AC4E-6120E624377F}">
      <dsp:nvSpPr>
        <dsp:cNvPr id="0" name=""/>
        <dsp:cNvSpPr/>
      </dsp:nvSpPr>
      <dsp:spPr>
        <a:xfrm rot="10800000">
          <a:off x="0" y="68694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Pre-procesamiento</a:t>
          </a:r>
          <a:endParaRPr lang="es-MX" sz="1500" kern="1200" dirty="0"/>
        </a:p>
      </dsp:txBody>
      <dsp:txXfrm rot="10800000">
        <a:off x="0" y="686944"/>
        <a:ext cx="5956438" cy="449548"/>
      </dsp:txXfrm>
    </dsp:sp>
    <dsp:sp modelId="{B2C84BBA-F749-45E3-BD3C-62DED4A0E5B8}">
      <dsp:nvSpPr>
        <dsp:cNvPr id="0" name=""/>
        <dsp:cNvSpPr/>
      </dsp:nvSpPr>
      <dsp:spPr>
        <a:xfrm rot="10800000">
          <a:off x="0" y="1"/>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Captura de la imagen</a:t>
          </a:r>
          <a:endParaRPr lang="es-MX" sz="1500" kern="1200" dirty="0"/>
        </a:p>
      </dsp:txBody>
      <dsp:txXfrm rot="10800000">
        <a:off x="0" y="1"/>
        <a:ext cx="5956438" cy="44954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4EB47-686F-4D61-B4B5-474274ECB716}">
      <dsp:nvSpPr>
        <dsp:cNvPr id="0" name=""/>
        <dsp:cNvSpPr/>
      </dsp:nvSpPr>
      <dsp:spPr>
        <a:xfrm>
          <a:off x="0" y="3427383"/>
          <a:ext cx="5956438" cy="449842"/>
        </a:xfrm>
        <a:prstGeom prst="rec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Interpretación</a:t>
          </a:r>
          <a:endParaRPr lang="es-MX" sz="1500" kern="1200" dirty="0">
            <a:solidFill>
              <a:schemeClr val="bg1"/>
            </a:solidFill>
          </a:endParaRPr>
        </a:p>
      </dsp:txBody>
      <dsp:txXfrm>
        <a:off x="0" y="3427383"/>
        <a:ext cx="5956438" cy="449842"/>
      </dsp:txXfrm>
    </dsp:sp>
    <dsp:sp modelId="{3DC0F37F-22C0-4A10-B733-CB2C806BCB84}">
      <dsp:nvSpPr>
        <dsp:cNvPr id="0" name=""/>
        <dsp:cNvSpPr/>
      </dsp:nvSpPr>
      <dsp:spPr>
        <a:xfrm rot="10800000">
          <a:off x="0" y="2742274"/>
          <a:ext cx="5956438" cy="691857"/>
        </a:xfrm>
        <a:prstGeom prst="upArrowCallou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Reconocimiento</a:t>
          </a:r>
          <a:endParaRPr lang="es-MX" sz="1500" kern="1200" dirty="0">
            <a:solidFill>
              <a:schemeClr val="bg1"/>
            </a:solidFill>
          </a:endParaRPr>
        </a:p>
      </dsp:txBody>
      <dsp:txXfrm rot="10800000">
        <a:off x="0" y="2742274"/>
        <a:ext cx="5956438" cy="449548"/>
      </dsp:txXfrm>
    </dsp:sp>
    <dsp:sp modelId="{6005117A-1C44-4BFE-A6D2-764B38202B65}">
      <dsp:nvSpPr>
        <dsp:cNvPr id="0" name=""/>
        <dsp:cNvSpPr/>
      </dsp:nvSpPr>
      <dsp:spPr>
        <a:xfrm rot="10800000">
          <a:off x="0" y="2057164"/>
          <a:ext cx="5956438" cy="691857"/>
        </a:xfrm>
        <a:prstGeom prst="upArrowCallou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Descripción</a:t>
          </a:r>
          <a:endParaRPr lang="es-MX" sz="1500" kern="1200" dirty="0">
            <a:solidFill>
              <a:schemeClr val="bg1"/>
            </a:solidFill>
          </a:endParaRPr>
        </a:p>
      </dsp:txBody>
      <dsp:txXfrm rot="10800000">
        <a:off x="0" y="2057164"/>
        <a:ext cx="5956438" cy="449548"/>
      </dsp:txXfrm>
    </dsp:sp>
    <dsp:sp modelId="{DE64DE57-9C25-4079-87C4-54E9207E77D8}">
      <dsp:nvSpPr>
        <dsp:cNvPr id="0" name=""/>
        <dsp:cNvSpPr/>
      </dsp:nvSpPr>
      <dsp:spPr>
        <a:xfrm rot="10800000">
          <a:off x="0" y="137205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Segmentación</a:t>
          </a:r>
          <a:endParaRPr lang="es-MX" sz="1500" kern="1200" dirty="0"/>
        </a:p>
      </dsp:txBody>
      <dsp:txXfrm rot="10800000">
        <a:off x="0" y="1372054"/>
        <a:ext cx="5956438" cy="449548"/>
      </dsp:txXfrm>
    </dsp:sp>
    <dsp:sp modelId="{1AE545EC-4797-4C66-AC4E-6120E624377F}">
      <dsp:nvSpPr>
        <dsp:cNvPr id="0" name=""/>
        <dsp:cNvSpPr/>
      </dsp:nvSpPr>
      <dsp:spPr>
        <a:xfrm rot="10800000">
          <a:off x="0" y="68694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Pre-procesamiento</a:t>
          </a:r>
          <a:endParaRPr lang="es-MX" sz="1500" kern="1200" dirty="0"/>
        </a:p>
      </dsp:txBody>
      <dsp:txXfrm rot="10800000">
        <a:off x="0" y="686944"/>
        <a:ext cx="5956438" cy="449548"/>
      </dsp:txXfrm>
    </dsp:sp>
    <dsp:sp modelId="{B2C84BBA-F749-45E3-BD3C-62DED4A0E5B8}">
      <dsp:nvSpPr>
        <dsp:cNvPr id="0" name=""/>
        <dsp:cNvSpPr/>
      </dsp:nvSpPr>
      <dsp:spPr>
        <a:xfrm rot="10800000">
          <a:off x="0" y="1"/>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Captura de la imagen</a:t>
          </a:r>
          <a:endParaRPr lang="es-MX" sz="1500" kern="1200" dirty="0"/>
        </a:p>
      </dsp:txBody>
      <dsp:txXfrm rot="10800000">
        <a:off x="0" y="1"/>
        <a:ext cx="5956438" cy="44954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4EB47-686F-4D61-B4B5-474274ECB716}">
      <dsp:nvSpPr>
        <dsp:cNvPr id="0" name=""/>
        <dsp:cNvSpPr/>
      </dsp:nvSpPr>
      <dsp:spPr>
        <a:xfrm>
          <a:off x="0" y="3427383"/>
          <a:ext cx="5956438" cy="449842"/>
        </a:xfrm>
        <a:prstGeom prst="rec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Interpretación</a:t>
          </a:r>
          <a:endParaRPr lang="es-MX" sz="1500" kern="1200" dirty="0">
            <a:solidFill>
              <a:schemeClr val="bg1"/>
            </a:solidFill>
          </a:endParaRPr>
        </a:p>
      </dsp:txBody>
      <dsp:txXfrm>
        <a:off x="0" y="3427383"/>
        <a:ext cx="5956438" cy="449842"/>
      </dsp:txXfrm>
    </dsp:sp>
    <dsp:sp modelId="{3DC0F37F-22C0-4A10-B733-CB2C806BCB84}">
      <dsp:nvSpPr>
        <dsp:cNvPr id="0" name=""/>
        <dsp:cNvSpPr/>
      </dsp:nvSpPr>
      <dsp:spPr>
        <a:xfrm rot="10800000">
          <a:off x="0" y="2742274"/>
          <a:ext cx="5956438" cy="691857"/>
        </a:xfrm>
        <a:prstGeom prst="upArrowCallou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Reconocimiento</a:t>
          </a:r>
          <a:endParaRPr lang="es-MX" sz="1500" kern="1200" dirty="0">
            <a:solidFill>
              <a:schemeClr val="bg1"/>
            </a:solidFill>
          </a:endParaRPr>
        </a:p>
      </dsp:txBody>
      <dsp:txXfrm rot="10800000">
        <a:off x="0" y="2742274"/>
        <a:ext cx="5956438" cy="449548"/>
      </dsp:txXfrm>
    </dsp:sp>
    <dsp:sp modelId="{6005117A-1C44-4BFE-A6D2-764B38202B65}">
      <dsp:nvSpPr>
        <dsp:cNvPr id="0" name=""/>
        <dsp:cNvSpPr/>
      </dsp:nvSpPr>
      <dsp:spPr>
        <a:xfrm rot="10800000">
          <a:off x="0" y="205716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Descripción</a:t>
          </a:r>
          <a:endParaRPr lang="es-MX" sz="1500" kern="1200" dirty="0"/>
        </a:p>
      </dsp:txBody>
      <dsp:txXfrm rot="10800000">
        <a:off x="0" y="2057164"/>
        <a:ext cx="5956438" cy="449548"/>
      </dsp:txXfrm>
    </dsp:sp>
    <dsp:sp modelId="{DE64DE57-9C25-4079-87C4-54E9207E77D8}">
      <dsp:nvSpPr>
        <dsp:cNvPr id="0" name=""/>
        <dsp:cNvSpPr/>
      </dsp:nvSpPr>
      <dsp:spPr>
        <a:xfrm rot="10800000">
          <a:off x="0" y="137205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Segmentación</a:t>
          </a:r>
          <a:endParaRPr lang="es-MX" sz="1500" kern="1200" dirty="0"/>
        </a:p>
      </dsp:txBody>
      <dsp:txXfrm rot="10800000">
        <a:off x="0" y="1372054"/>
        <a:ext cx="5956438" cy="449548"/>
      </dsp:txXfrm>
    </dsp:sp>
    <dsp:sp modelId="{1AE545EC-4797-4C66-AC4E-6120E624377F}">
      <dsp:nvSpPr>
        <dsp:cNvPr id="0" name=""/>
        <dsp:cNvSpPr/>
      </dsp:nvSpPr>
      <dsp:spPr>
        <a:xfrm rot="10800000">
          <a:off x="0" y="68694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Pre-procesamiento</a:t>
          </a:r>
          <a:endParaRPr lang="es-MX" sz="1500" kern="1200" dirty="0"/>
        </a:p>
      </dsp:txBody>
      <dsp:txXfrm rot="10800000">
        <a:off x="0" y="686944"/>
        <a:ext cx="5956438" cy="449548"/>
      </dsp:txXfrm>
    </dsp:sp>
    <dsp:sp modelId="{B2C84BBA-F749-45E3-BD3C-62DED4A0E5B8}">
      <dsp:nvSpPr>
        <dsp:cNvPr id="0" name=""/>
        <dsp:cNvSpPr/>
      </dsp:nvSpPr>
      <dsp:spPr>
        <a:xfrm rot="10800000">
          <a:off x="0" y="1"/>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Captura de la imagen</a:t>
          </a:r>
          <a:endParaRPr lang="es-MX" sz="1500" kern="1200" dirty="0"/>
        </a:p>
      </dsp:txBody>
      <dsp:txXfrm rot="10800000">
        <a:off x="0" y="1"/>
        <a:ext cx="5956438" cy="4495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523A-ADB1-4141-B9CB-AC5636A8D101}">
      <dsp:nvSpPr>
        <dsp:cNvPr id="0" name=""/>
        <dsp:cNvSpPr/>
      </dsp:nvSpPr>
      <dsp:spPr>
        <a:xfrm>
          <a:off x="7068636"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31C2-CF64-43F9-BF11-582F7FDDB9FF}">
      <dsp:nvSpPr>
        <dsp:cNvPr id="0" name=""/>
        <dsp:cNvSpPr/>
      </dsp:nvSpPr>
      <dsp:spPr>
        <a:xfrm>
          <a:off x="5028972" y="1797240"/>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03BF1-5D28-4020-B324-126A3FC342F1}">
      <dsp:nvSpPr>
        <dsp:cNvPr id="0" name=""/>
        <dsp:cNvSpPr/>
      </dsp:nvSpPr>
      <dsp:spPr>
        <a:xfrm>
          <a:off x="2943589" y="3067017"/>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A4564-C969-438F-998D-69BF0A6AA3A7}">
      <dsp:nvSpPr>
        <dsp:cNvPr id="0" name=""/>
        <dsp:cNvSpPr/>
      </dsp:nvSpPr>
      <dsp:spPr>
        <a:xfrm>
          <a:off x="2897869"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102C2-CEAD-4906-8139-223FE0255A2E}">
      <dsp:nvSpPr>
        <dsp:cNvPr id="0" name=""/>
        <dsp:cNvSpPr/>
      </dsp:nvSpPr>
      <dsp:spPr>
        <a:xfrm>
          <a:off x="858205" y="3067017"/>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570FE-A6DA-4E34-B558-CEDCBCC2038C}">
      <dsp:nvSpPr>
        <dsp:cNvPr id="0" name=""/>
        <dsp:cNvSpPr/>
      </dsp:nvSpPr>
      <dsp:spPr>
        <a:xfrm>
          <a:off x="2943589" y="1797240"/>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A1A9B-D569-499F-AA5D-E9D88FFF0C43}">
      <dsp:nvSpPr>
        <dsp:cNvPr id="0" name=""/>
        <dsp:cNvSpPr/>
      </dsp:nvSpPr>
      <dsp:spPr>
        <a:xfrm>
          <a:off x="4251783" y="992452"/>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Retinopatía Diabética</a:t>
          </a:r>
          <a:endParaRPr lang="es-MX" sz="1900" kern="1200" dirty="0"/>
        </a:p>
      </dsp:txBody>
      <dsp:txXfrm>
        <a:off x="4251783" y="992452"/>
        <a:ext cx="1554378" cy="804788"/>
      </dsp:txXfrm>
    </dsp:sp>
    <dsp:sp modelId="{43F7F468-2173-43F6-BDC2-EA35B438BAE4}">
      <dsp:nvSpPr>
        <dsp:cNvPr id="0" name=""/>
        <dsp:cNvSpPr/>
      </dsp:nvSpPr>
      <dsp:spPr>
        <a:xfrm>
          <a:off x="4562659" y="1618398"/>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s-MX" sz="1700" kern="1200" dirty="0" smtClean="0"/>
            <a:t>Patología</a:t>
          </a:r>
          <a:endParaRPr lang="es-MX" sz="1700" kern="1200" dirty="0"/>
        </a:p>
      </dsp:txBody>
      <dsp:txXfrm>
        <a:off x="4562659" y="1618398"/>
        <a:ext cx="1398940" cy="268262"/>
      </dsp:txXfrm>
    </dsp:sp>
    <dsp:sp modelId="{E2544CA6-A57D-497F-92EE-EBDA2CAE9858}">
      <dsp:nvSpPr>
        <dsp:cNvPr id="0" name=""/>
        <dsp:cNvSpPr/>
      </dsp:nvSpPr>
      <dsp:spPr>
        <a:xfrm>
          <a:off x="2166400" y="2262229"/>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No Proliferativa (RDNP) </a:t>
          </a:r>
          <a:endParaRPr lang="es-MX" sz="1900" kern="1200" dirty="0"/>
        </a:p>
      </dsp:txBody>
      <dsp:txXfrm>
        <a:off x="2166400" y="2262229"/>
        <a:ext cx="1554378" cy="804788"/>
      </dsp:txXfrm>
    </dsp:sp>
    <dsp:sp modelId="{3D354CED-35B3-4837-8524-E5C385EC05A4}">
      <dsp:nvSpPr>
        <dsp:cNvPr id="0" name=""/>
        <dsp:cNvSpPr/>
      </dsp:nvSpPr>
      <dsp:spPr>
        <a:xfrm>
          <a:off x="2477275"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s-MX" sz="1600" kern="1200" dirty="0" smtClean="0"/>
            <a:t>Etapa temprana</a:t>
          </a:r>
          <a:endParaRPr lang="es-MX" sz="1600" kern="1200" dirty="0"/>
        </a:p>
      </dsp:txBody>
      <dsp:txXfrm>
        <a:off x="2477275" y="2888175"/>
        <a:ext cx="1398940" cy="268262"/>
      </dsp:txXfrm>
    </dsp:sp>
    <dsp:sp modelId="{EB67963A-CA50-4391-B52C-D6D538B2668A}">
      <dsp:nvSpPr>
        <dsp:cNvPr id="0" name=""/>
        <dsp:cNvSpPr/>
      </dsp:nvSpPr>
      <dsp:spPr>
        <a:xfrm>
          <a:off x="81016"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Leve</a:t>
          </a:r>
          <a:endParaRPr lang="es-MX" sz="1900" kern="1200" dirty="0"/>
        </a:p>
      </dsp:txBody>
      <dsp:txXfrm>
        <a:off x="81016" y="3532005"/>
        <a:ext cx="1554378" cy="804788"/>
      </dsp:txXfrm>
    </dsp:sp>
    <dsp:sp modelId="{8D00DAA6-AECF-4361-80DF-2C0697E4080F}">
      <dsp:nvSpPr>
        <dsp:cNvPr id="0" name=""/>
        <dsp:cNvSpPr/>
      </dsp:nvSpPr>
      <dsp:spPr>
        <a:xfrm>
          <a:off x="391892"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Inflamación de vasos sanguíneos </a:t>
          </a:r>
          <a:endParaRPr lang="es-MX" sz="900" kern="1200" dirty="0"/>
        </a:p>
      </dsp:txBody>
      <dsp:txXfrm>
        <a:off x="391892" y="4157952"/>
        <a:ext cx="1398940" cy="268262"/>
      </dsp:txXfrm>
    </dsp:sp>
    <dsp:sp modelId="{140B236E-CD3F-4B98-916C-7808ACD64AD1}">
      <dsp:nvSpPr>
        <dsp:cNvPr id="0" name=""/>
        <dsp:cNvSpPr/>
      </dsp:nvSpPr>
      <dsp:spPr>
        <a:xfrm>
          <a:off x="2166400"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Moderada</a:t>
          </a:r>
          <a:endParaRPr lang="es-MX" sz="1900" kern="1200" dirty="0"/>
        </a:p>
      </dsp:txBody>
      <dsp:txXfrm>
        <a:off x="2166400" y="3532005"/>
        <a:ext cx="1554378" cy="804788"/>
      </dsp:txXfrm>
    </dsp:sp>
    <dsp:sp modelId="{1E52DD6C-F200-454B-A878-96830C76B5EE}">
      <dsp:nvSpPr>
        <dsp:cNvPr id="0" name=""/>
        <dsp:cNvSpPr/>
      </dsp:nvSpPr>
      <dsp:spPr>
        <a:xfrm>
          <a:off x="2477275"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Obstrucción de vasos sanguíneos</a:t>
          </a:r>
          <a:endParaRPr lang="es-ES" sz="900" kern="1200" dirty="0"/>
        </a:p>
      </dsp:txBody>
      <dsp:txXfrm>
        <a:off x="2477275" y="4157952"/>
        <a:ext cx="1398940" cy="268262"/>
      </dsp:txXfrm>
    </dsp:sp>
    <dsp:sp modelId="{C827ACAA-6F6A-4BCB-A2F5-76145AC87689}">
      <dsp:nvSpPr>
        <dsp:cNvPr id="0" name=""/>
        <dsp:cNvSpPr/>
      </dsp:nvSpPr>
      <dsp:spPr>
        <a:xfrm>
          <a:off x="4251783"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Severa</a:t>
          </a:r>
          <a:endParaRPr lang="es-MX" sz="1900" kern="1200" dirty="0"/>
        </a:p>
      </dsp:txBody>
      <dsp:txXfrm>
        <a:off x="4251783" y="3532005"/>
        <a:ext cx="1554378" cy="804788"/>
      </dsp:txXfrm>
    </dsp:sp>
    <dsp:sp modelId="{43B596E4-F87D-4C92-84DE-FF13D507CB09}">
      <dsp:nvSpPr>
        <dsp:cNvPr id="0" name=""/>
        <dsp:cNvSpPr/>
      </dsp:nvSpPr>
      <dsp:spPr>
        <a:xfrm>
          <a:off x="4562659"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Bloqueo de vasos sanguíneos</a:t>
          </a:r>
          <a:endParaRPr lang="es-ES" sz="900" kern="1200" dirty="0"/>
        </a:p>
      </dsp:txBody>
      <dsp:txXfrm>
        <a:off x="4562659" y="4157952"/>
        <a:ext cx="1398940" cy="268262"/>
      </dsp:txXfrm>
    </dsp:sp>
    <dsp:sp modelId="{DC9A8050-07EE-41D9-ABFD-DD356BA231E0}">
      <dsp:nvSpPr>
        <dsp:cNvPr id="0" name=""/>
        <dsp:cNvSpPr/>
      </dsp:nvSpPr>
      <dsp:spPr>
        <a:xfrm>
          <a:off x="6337167" y="2262229"/>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Proliferativa (RDP) </a:t>
          </a:r>
          <a:endParaRPr lang="es-MX" sz="1900" kern="1200" dirty="0"/>
        </a:p>
      </dsp:txBody>
      <dsp:txXfrm>
        <a:off x="6337167" y="2262229"/>
        <a:ext cx="1554378" cy="804788"/>
      </dsp:txXfrm>
    </dsp:sp>
    <dsp:sp modelId="{8827C68C-95B3-4ED7-B716-5AA29EAF219D}">
      <dsp:nvSpPr>
        <dsp:cNvPr id="0" name=""/>
        <dsp:cNvSpPr/>
      </dsp:nvSpPr>
      <dsp:spPr>
        <a:xfrm>
          <a:off x="6648043"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es-MX" sz="1500" kern="1200" dirty="0" smtClean="0"/>
            <a:t>Etapa  avanzada</a:t>
          </a:r>
          <a:endParaRPr lang="es-MX" sz="1500" kern="1200" dirty="0"/>
        </a:p>
      </dsp:txBody>
      <dsp:txXfrm>
        <a:off x="6648043" y="2888175"/>
        <a:ext cx="1398940" cy="268262"/>
      </dsp:txXfrm>
    </dsp:sp>
    <dsp:sp modelId="{AF39592B-3147-47D2-90A3-202C9AB6561C}">
      <dsp:nvSpPr>
        <dsp:cNvPr id="0" name=""/>
        <dsp:cNvSpPr/>
      </dsp:nvSpPr>
      <dsp:spPr>
        <a:xfrm>
          <a:off x="6337167"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Perdida de la Visión </a:t>
          </a:r>
          <a:endParaRPr lang="es-MX" sz="1900" kern="1200" dirty="0"/>
        </a:p>
      </dsp:txBody>
      <dsp:txXfrm>
        <a:off x="6337167" y="3532005"/>
        <a:ext cx="1554378" cy="804788"/>
      </dsp:txXfrm>
    </dsp:sp>
    <dsp:sp modelId="{28A3FA88-4749-4ABB-A0BF-C8585945C396}">
      <dsp:nvSpPr>
        <dsp:cNvPr id="0" name=""/>
        <dsp:cNvSpPr/>
      </dsp:nvSpPr>
      <dsp:spPr>
        <a:xfrm>
          <a:off x="6648043"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Crecimiento de nuevos vasos sanguíneos frágiles </a:t>
          </a:r>
          <a:endParaRPr lang="es-MX" sz="900" kern="1200" dirty="0"/>
        </a:p>
      </dsp:txBody>
      <dsp:txXfrm>
        <a:off x="6648043" y="4157952"/>
        <a:ext cx="1398940" cy="26826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4EB47-686F-4D61-B4B5-474274ECB716}">
      <dsp:nvSpPr>
        <dsp:cNvPr id="0" name=""/>
        <dsp:cNvSpPr/>
      </dsp:nvSpPr>
      <dsp:spPr>
        <a:xfrm>
          <a:off x="0" y="3427383"/>
          <a:ext cx="5956438" cy="449842"/>
        </a:xfrm>
        <a:prstGeom prst="rect">
          <a:avLst/>
        </a:prstGeom>
        <a:solidFill>
          <a:schemeClr val="l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Interpretación</a:t>
          </a:r>
          <a:endParaRPr lang="es-MX" sz="1500" kern="1200" dirty="0">
            <a:solidFill>
              <a:schemeClr val="bg1"/>
            </a:solidFill>
          </a:endParaRPr>
        </a:p>
      </dsp:txBody>
      <dsp:txXfrm>
        <a:off x="0" y="3427383"/>
        <a:ext cx="5956438" cy="449842"/>
      </dsp:txXfrm>
    </dsp:sp>
    <dsp:sp modelId="{3DC0F37F-22C0-4A10-B733-CB2C806BCB84}">
      <dsp:nvSpPr>
        <dsp:cNvPr id="0" name=""/>
        <dsp:cNvSpPr/>
      </dsp:nvSpPr>
      <dsp:spPr>
        <a:xfrm rot="10800000">
          <a:off x="0" y="274227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Reconocimiento</a:t>
          </a:r>
          <a:endParaRPr lang="es-MX" sz="1500" kern="1200" dirty="0"/>
        </a:p>
      </dsp:txBody>
      <dsp:txXfrm rot="10800000">
        <a:off x="0" y="2742274"/>
        <a:ext cx="5956438" cy="449548"/>
      </dsp:txXfrm>
    </dsp:sp>
    <dsp:sp modelId="{6005117A-1C44-4BFE-A6D2-764B38202B65}">
      <dsp:nvSpPr>
        <dsp:cNvPr id="0" name=""/>
        <dsp:cNvSpPr/>
      </dsp:nvSpPr>
      <dsp:spPr>
        <a:xfrm rot="10800000">
          <a:off x="0" y="205716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Descripción</a:t>
          </a:r>
          <a:endParaRPr lang="es-MX" sz="1500" kern="1200" dirty="0"/>
        </a:p>
      </dsp:txBody>
      <dsp:txXfrm rot="10800000">
        <a:off x="0" y="2057164"/>
        <a:ext cx="5956438" cy="449548"/>
      </dsp:txXfrm>
    </dsp:sp>
    <dsp:sp modelId="{DE64DE57-9C25-4079-87C4-54E9207E77D8}">
      <dsp:nvSpPr>
        <dsp:cNvPr id="0" name=""/>
        <dsp:cNvSpPr/>
      </dsp:nvSpPr>
      <dsp:spPr>
        <a:xfrm rot="10800000">
          <a:off x="0" y="137205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Segmentación</a:t>
          </a:r>
          <a:endParaRPr lang="es-MX" sz="1500" kern="1200" dirty="0"/>
        </a:p>
      </dsp:txBody>
      <dsp:txXfrm rot="10800000">
        <a:off x="0" y="1372054"/>
        <a:ext cx="5956438" cy="449548"/>
      </dsp:txXfrm>
    </dsp:sp>
    <dsp:sp modelId="{1AE545EC-4797-4C66-AC4E-6120E624377F}">
      <dsp:nvSpPr>
        <dsp:cNvPr id="0" name=""/>
        <dsp:cNvSpPr/>
      </dsp:nvSpPr>
      <dsp:spPr>
        <a:xfrm rot="10800000">
          <a:off x="0" y="68694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Pre-procesamiento</a:t>
          </a:r>
          <a:endParaRPr lang="es-MX" sz="1500" kern="1200" dirty="0"/>
        </a:p>
      </dsp:txBody>
      <dsp:txXfrm rot="10800000">
        <a:off x="0" y="686944"/>
        <a:ext cx="5956438" cy="449548"/>
      </dsp:txXfrm>
    </dsp:sp>
    <dsp:sp modelId="{B2C84BBA-F749-45E3-BD3C-62DED4A0E5B8}">
      <dsp:nvSpPr>
        <dsp:cNvPr id="0" name=""/>
        <dsp:cNvSpPr/>
      </dsp:nvSpPr>
      <dsp:spPr>
        <a:xfrm rot="10800000">
          <a:off x="0" y="1"/>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Captura de la imagen</a:t>
          </a:r>
          <a:endParaRPr lang="es-MX" sz="1500" kern="1200" dirty="0"/>
        </a:p>
      </dsp:txBody>
      <dsp:txXfrm rot="10800000">
        <a:off x="0" y="1"/>
        <a:ext cx="5956438" cy="44954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4EB47-686F-4D61-B4B5-474274ECB716}">
      <dsp:nvSpPr>
        <dsp:cNvPr id="0" name=""/>
        <dsp:cNvSpPr/>
      </dsp:nvSpPr>
      <dsp:spPr>
        <a:xfrm>
          <a:off x="0" y="3427383"/>
          <a:ext cx="5956438" cy="449842"/>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Interpretación</a:t>
          </a:r>
          <a:endParaRPr lang="es-MX" sz="1500" kern="1200" dirty="0"/>
        </a:p>
      </dsp:txBody>
      <dsp:txXfrm>
        <a:off x="0" y="3427383"/>
        <a:ext cx="5956438" cy="449842"/>
      </dsp:txXfrm>
    </dsp:sp>
    <dsp:sp modelId="{3DC0F37F-22C0-4A10-B733-CB2C806BCB84}">
      <dsp:nvSpPr>
        <dsp:cNvPr id="0" name=""/>
        <dsp:cNvSpPr/>
      </dsp:nvSpPr>
      <dsp:spPr>
        <a:xfrm rot="10800000">
          <a:off x="0" y="274227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Reconocimiento</a:t>
          </a:r>
          <a:endParaRPr lang="es-MX" sz="1500" kern="1200" dirty="0"/>
        </a:p>
      </dsp:txBody>
      <dsp:txXfrm rot="10800000">
        <a:off x="0" y="2742274"/>
        <a:ext cx="5956438" cy="449548"/>
      </dsp:txXfrm>
    </dsp:sp>
    <dsp:sp modelId="{6005117A-1C44-4BFE-A6D2-764B38202B65}">
      <dsp:nvSpPr>
        <dsp:cNvPr id="0" name=""/>
        <dsp:cNvSpPr/>
      </dsp:nvSpPr>
      <dsp:spPr>
        <a:xfrm rot="10800000">
          <a:off x="0" y="205716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Descripción</a:t>
          </a:r>
          <a:endParaRPr lang="es-MX" sz="1500" kern="1200" dirty="0"/>
        </a:p>
      </dsp:txBody>
      <dsp:txXfrm rot="10800000">
        <a:off x="0" y="2057164"/>
        <a:ext cx="5956438" cy="449548"/>
      </dsp:txXfrm>
    </dsp:sp>
    <dsp:sp modelId="{DE64DE57-9C25-4079-87C4-54E9207E77D8}">
      <dsp:nvSpPr>
        <dsp:cNvPr id="0" name=""/>
        <dsp:cNvSpPr/>
      </dsp:nvSpPr>
      <dsp:spPr>
        <a:xfrm rot="10800000">
          <a:off x="0" y="137205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Segmentación</a:t>
          </a:r>
          <a:endParaRPr lang="es-MX" sz="1500" kern="1200" dirty="0"/>
        </a:p>
      </dsp:txBody>
      <dsp:txXfrm rot="10800000">
        <a:off x="0" y="1372054"/>
        <a:ext cx="5956438" cy="449548"/>
      </dsp:txXfrm>
    </dsp:sp>
    <dsp:sp modelId="{1AE545EC-4797-4C66-AC4E-6120E624377F}">
      <dsp:nvSpPr>
        <dsp:cNvPr id="0" name=""/>
        <dsp:cNvSpPr/>
      </dsp:nvSpPr>
      <dsp:spPr>
        <a:xfrm rot="10800000">
          <a:off x="0" y="686944"/>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Pre-procesamiento</a:t>
          </a:r>
          <a:endParaRPr lang="es-MX" sz="1500" kern="1200" dirty="0"/>
        </a:p>
      </dsp:txBody>
      <dsp:txXfrm rot="10800000">
        <a:off x="0" y="686944"/>
        <a:ext cx="5956438" cy="449548"/>
      </dsp:txXfrm>
    </dsp:sp>
    <dsp:sp modelId="{B2C84BBA-F749-45E3-BD3C-62DED4A0E5B8}">
      <dsp:nvSpPr>
        <dsp:cNvPr id="0" name=""/>
        <dsp:cNvSpPr/>
      </dsp:nvSpPr>
      <dsp:spPr>
        <a:xfrm rot="10800000">
          <a:off x="0" y="1"/>
          <a:ext cx="5956438" cy="691857"/>
        </a:xfrm>
        <a:prstGeom prst="upArrowCallou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Captura de la imagen</a:t>
          </a:r>
          <a:endParaRPr lang="es-MX" sz="1500" kern="1200" dirty="0"/>
        </a:p>
      </dsp:txBody>
      <dsp:txXfrm rot="10800000">
        <a:off x="0" y="1"/>
        <a:ext cx="5956438" cy="44954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CF5BB-7A4E-470F-9CEA-BB38AC7CEB14}">
      <dsp:nvSpPr>
        <dsp:cNvPr id="0" name=""/>
        <dsp:cNvSpPr/>
      </dsp:nvSpPr>
      <dsp:spPr>
        <a:xfrm>
          <a:off x="0" y="1163678"/>
          <a:ext cx="8128000" cy="4536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D2CB64-1A69-41E8-97E1-EF196004E7F3}">
      <dsp:nvSpPr>
        <dsp:cNvPr id="0" name=""/>
        <dsp:cNvSpPr/>
      </dsp:nvSpPr>
      <dsp:spPr>
        <a:xfrm>
          <a:off x="406400" y="897998"/>
          <a:ext cx="5689600" cy="53136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800100">
            <a:lnSpc>
              <a:spcPct val="90000"/>
            </a:lnSpc>
            <a:spcBef>
              <a:spcPct val="0"/>
            </a:spcBef>
            <a:spcAft>
              <a:spcPct val="35000"/>
            </a:spcAft>
          </a:pPr>
          <a:r>
            <a:rPr lang="es-EC" sz="1800" kern="1200" dirty="0" smtClean="0"/>
            <a:t>Resuelve problemas complejos de la vida real.</a:t>
          </a:r>
          <a:endParaRPr lang="es-MX" sz="1800" kern="1200" dirty="0"/>
        </a:p>
      </dsp:txBody>
      <dsp:txXfrm>
        <a:off x="432339" y="923937"/>
        <a:ext cx="5637722" cy="479482"/>
      </dsp:txXfrm>
    </dsp:sp>
    <dsp:sp modelId="{6B55CF15-7CAA-42C6-84FD-660CAA700CAF}">
      <dsp:nvSpPr>
        <dsp:cNvPr id="0" name=""/>
        <dsp:cNvSpPr/>
      </dsp:nvSpPr>
      <dsp:spPr>
        <a:xfrm>
          <a:off x="0" y="1980158"/>
          <a:ext cx="8128000" cy="4536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766BCB-9042-492B-B1ED-B0DEEC94342F}">
      <dsp:nvSpPr>
        <dsp:cNvPr id="0" name=""/>
        <dsp:cNvSpPr/>
      </dsp:nvSpPr>
      <dsp:spPr>
        <a:xfrm>
          <a:off x="406400" y="1714478"/>
          <a:ext cx="5689600" cy="53136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800100">
            <a:lnSpc>
              <a:spcPct val="90000"/>
            </a:lnSpc>
            <a:spcBef>
              <a:spcPct val="0"/>
            </a:spcBef>
            <a:spcAft>
              <a:spcPct val="35000"/>
            </a:spcAft>
          </a:pPr>
          <a:r>
            <a:rPr lang="es-MX" sz="1800" kern="1200" dirty="0" smtClean="0"/>
            <a:t>El análisis se realiza en base a una escala de parámetros</a:t>
          </a:r>
          <a:endParaRPr lang="es-MX" sz="1800" kern="1200" dirty="0"/>
        </a:p>
      </dsp:txBody>
      <dsp:txXfrm>
        <a:off x="432339" y="1740417"/>
        <a:ext cx="5637722" cy="47948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45578-3B1D-4C3A-82C9-0A40643B0CED}">
      <dsp:nvSpPr>
        <dsp:cNvPr id="0" name=""/>
        <dsp:cNvSpPr/>
      </dsp:nvSpPr>
      <dsp:spPr>
        <a:xfrm>
          <a:off x="0" y="528529"/>
          <a:ext cx="9029667" cy="1216800"/>
        </a:xfrm>
        <a:prstGeom prst="roundRect">
          <a:avLst/>
        </a:prstGeom>
        <a:gradFill rotWithShape="0">
          <a:gsLst>
            <a:gs pos="0">
              <a:schemeClr val="accent1">
                <a:shade val="80000"/>
                <a:hueOff val="0"/>
                <a:satOff val="0"/>
                <a:lumOff val="0"/>
                <a:alphaOff val="0"/>
                <a:tint val="65000"/>
                <a:shade val="92000"/>
                <a:satMod val="130000"/>
              </a:schemeClr>
            </a:gs>
            <a:gs pos="45000">
              <a:schemeClr val="accent1">
                <a:shade val="80000"/>
                <a:hueOff val="0"/>
                <a:satOff val="0"/>
                <a:lumOff val="0"/>
                <a:alphaOff val="0"/>
                <a:tint val="60000"/>
                <a:shade val="99000"/>
                <a:satMod val="120000"/>
              </a:schemeClr>
            </a:gs>
            <a:gs pos="100000">
              <a:schemeClr val="accent1">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C" sz="3600" kern="1200" dirty="0" smtClean="0"/>
            <a:t>Contribuir con una herramienta tecnológica</a:t>
          </a:r>
          <a:endParaRPr lang="es-MX" sz="3600" kern="1200" dirty="0"/>
        </a:p>
      </dsp:txBody>
      <dsp:txXfrm>
        <a:off x="59399" y="587928"/>
        <a:ext cx="8910869" cy="1098002"/>
      </dsp:txXfrm>
    </dsp:sp>
    <dsp:sp modelId="{28E33B29-48B4-40A4-82AB-7B7807AA2BDB}">
      <dsp:nvSpPr>
        <dsp:cNvPr id="0" name=""/>
        <dsp:cNvSpPr/>
      </dsp:nvSpPr>
      <dsp:spPr>
        <a:xfrm>
          <a:off x="0" y="1745330"/>
          <a:ext cx="9029667"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692" tIns="35560" rIns="199136" bIns="35560" numCol="1" spcCol="1270" anchor="t" anchorCtr="0">
          <a:noAutofit/>
        </a:bodyPr>
        <a:lstStyle/>
        <a:p>
          <a:pPr marL="285750" lvl="1" indent="-285750" algn="just" defTabSz="1244600">
            <a:lnSpc>
              <a:spcPct val="90000"/>
            </a:lnSpc>
            <a:spcBef>
              <a:spcPct val="0"/>
            </a:spcBef>
            <a:spcAft>
              <a:spcPct val="20000"/>
            </a:spcAft>
            <a:buChar char="••"/>
          </a:pPr>
          <a:r>
            <a:rPr lang="es-EC" sz="2800" kern="1200" dirty="0" smtClean="0"/>
            <a:t>Permita dar una recomendación para ayudar a detectarla RDNP en la etapa temprana.</a:t>
          </a:r>
          <a:endParaRPr lang="es-MX" sz="2800" kern="1200" dirty="0"/>
        </a:p>
        <a:p>
          <a:pPr marL="285750" lvl="1" indent="-285750" algn="just" defTabSz="1244600">
            <a:lnSpc>
              <a:spcPct val="90000"/>
            </a:lnSpc>
            <a:spcBef>
              <a:spcPct val="0"/>
            </a:spcBef>
            <a:spcAft>
              <a:spcPct val="20000"/>
            </a:spcAft>
            <a:buChar char="••"/>
          </a:pPr>
          <a:r>
            <a:rPr lang="es-EC" sz="2800" kern="1200" dirty="0" smtClean="0"/>
            <a:t>Dirigida a personal médico.</a:t>
          </a:r>
          <a:endParaRPr lang="es-MX" sz="2800" kern="1200" dirty="0"/>
        </a:p>
      </dsp:txBody>
      <dsp:txXfrm>
        <a:off x="0" y="1745330"/>
        <a:ext cx="9029667" cy="134550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DF07-B2DE-407D-8EB4-FDDC6F65E08F}">
      <dsp:nvSpPr>
        <dsp:cNvPr id="0" name=""/>
        <dsp:cNvSpPr/>
      </dsp:nvSpPr>
      <dsp:spPr>
        <a:xfrm>
          <a:off x="297153" y="1268"/>
          <a:ext cx="2170643" cy="376004"/>
        </a:xfrm>
        <a:prstGeom prst="roundRect">
          <a:avLst>
            <a:gd name="adj" fmla="val 10000"/>
          </a:avLst>
        </a:prstGeom>
        <a:solidFill>
          <a:schemeClr val="accent2">
            <a:lumMod val="20000"/>
            <a:lumOff val="80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Análisis Preliminar</a:t>
          </a:r>
        </a:p>
      </dsp:txBody>
      <dsp:txXfrm>
        <a:off x="308166" y="12281"/>
        <a:ext cx="2148617" cy="353978"/>
      </dsp:txXfrm>
    </dsp:sp>
    <dsp:sp modelId="{18C474C2-D38C-4605-87A9-7847E481259E}">
      <dsp:nvSpPr>
        <dsp:cNvPr id="0" name=""/>
        <dsp:cNvSpPr/>
      </dsp:nvSpPr>
      <dsp:spPr>
        <a:xfrm rot="5400000">
          <a:off x="1311974" y="386673"/>
          <a:ext cx="141001" cy="16920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700" kern="1200"/>
        </a:p>
      </dsp:txBody>
      <dsp:txXfrm rot="-5400000">
        <a:off x="1331714" y="400773"/>
        <a:ext cx="101521" cy="98701"/>
      </dsp:txXfrm>
    </dsp:sp>
    <dsp:sp modelId="{871FC849-27D0-4316-ACFD-9EB43E0D704E}">
      <dsp:nvSpPr>
        <dsp:cNvPr id="0" name=""/>
        <dsp:cNvSpPr/>
      </dsp:nvSpPr>
      <dsp:spPr>
        <a:xfrm>
          <a:off x="268291" y="565275"/>
          <a:ext cx="2228367" cy="376004"/>
        </a:xfrm>
        <a:prstGeom prst="roundRect">
          <a:avLst>
            <a:gd name="adj" fmla="val 10000"/>
          </a:avLst>
        </a:prstGeom>
        <a:solidFill>
          <a:schemeClr val="accent2">
            <a:lumMod val="20000"/>
            <a:lumOff val="80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a:t>Análisis de Tareas</a:t>
          </a:r>
        </a:p>
      </dsp:txBody>
      <dsp:txXfrm>
        <a:off x="279304" y="576288"/>
        <a:ext cx="2206341" cy="353978"/>
      </dsp:txXfrm>
    </dsp:sp>
    <dsp:sp modelId="{3AC424F6-FE95-44B0-802E-20D6509698E1}">
      <dsp:nvSpPr>
        <dsp:cNvPr id="0" name=""/>
        <dsp:cNvSpPr/>
      </dsp:nvSpPr>
      <dsp:spPr>
        <a:xfrm rot="5400000">
          <a:off x="1311974" y="950679"/>
          <a:ext cx="141001" cy="16920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700" kern="1200"/>
        </a:p>
      </dsp:txBody>
      <dsp:txXfrm rot="-5400000">
        <a:off x="1331714" y="964779"/>
        <a:ext cx="101521" cy="98701"/>
      </dsp:txXfrm>
    </dsp:sp>
    <dsp:sp modelId="{C6B0CFB3-BCCD-4A6A-B5CA-B5105D0BF0A6}">
      <dsp:nvSpPr>
        <dsp:cNvPr id="0" name=""/>
        <dsp:cNvSpPr/>
      </dsp:nvSpPr>
      <dsp:spPr>
        <a:xfrm>
          <a:off x="277909" y="1129282"/>
          <a:ext cx="2209130" cy="376004"/>
        </a:xfrm>
        <a:prstGeom prst="roundRect">
          <a:avLst>
            <a:gd name="adj" fmla="val 10000"/>
          </a:avLst>
        </a:prstGeom>
        <a:solidFill>
          <a:schemeClr val="accent2">
            <a:lumMod val="20000"/>
            <a:lumOff val="80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Desarrollo del Prototipo</a:t>
          </a:r>
        </a:p>
      </dsp:txBody>
      <dsp:txXfrm>
        <a:off x="288922" y="1140295"/>
        <a:ext cx="2187104" cy="353978"/>
      </dsp:txXfrm>
    </dsp:sp>
    <dsp:sp modelId="{056CDF5B-C30A-4F5C-BA53-8B0FD55E29B7}">
      <dsp:nvSpPr>
        <dsp:cNvPr id="0" name=""/>
        <dsp:cNvSpPr/>
      </dsp:nvSpPr>
      <dsp:spPr>
        <a:xfrm rot="5400000">
          <a:off x="1311974" y="1514686"/>
          <a:ext cx="141001" cy="16920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700" kern="1200"/>
        </a:p>
      </dsp:txBody>
      <dsp:txXfrm rot="-5400000">
        <a:off x="1331714" y="1528786"/>
        <a:ext cx="101521" cy="98701"/>
      </dsp:txXfrm>
    </dsp:sp>
    <dsp:sp modelId="{946186FA-5E7B-4D6E-B0A8-7D577E83C7A3}">
      <dsp:nvSpPr>
        <dsp:cNvPr id="0" name=""/>
        <dsp:cNvSpPr/>
      </dsp:nvSpPr>
      <dsp:spPr>
        <a:xfrm>
          <a:off x="287527" y="1693288"/>
          <a:ext cx="2189894" cy="376004"/>
        </a:xfrm>
        <a:prstGeom prst="roundRect">
          <a:avLst>
            <a:gd name="adj" fmla="val 10000"/>
          </a:avLst>
        </a:prstGeom>
        <a:solidFill>
          <a:schemeClr val="accent2">
            <a:lumMod val="20000"/>
            <a:lumOff val="80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Estudio de Casos</a:t>
          </a:r>
        </a:p>
      </dsp:txBody>
      <dsp:txXfrm>
        <a:off x="298540" y="1704301"/>
        <a:ext cx="2167868" cy="353978"/>
      </dsp:txXfrm>
    </dsp:sp>
    <dsp:sp modelId="{0F24C288-360E-42B6-8EA3-6962FF228256}">
      <dsp:nvSpPr>
        <dsp:cNvPr id="0" name=""/>
        <dsp:cNvSpPr/>
      </dsp:nvSpPr>
      <dsp:spPr>
        <a:xfrm rot="5400000">
          <a:off x="1311974" y="2078693"/>
          <a:ext cx="141001" cy="16920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700" kern="1200"/>
        </a:p>
      </dsp:txBody>
      <dsp:txXfrm rot="-5400000">
        <a:off x="1331714" y="2092793"/>
        <a:ext cx="101521" cy="98701"/>
      </dsp:txXfrm>
    </dsp:sp>
    <dsp:sp modelId="{0EE4C469-027C-4278-98B7-BDD4362FCA79}">
      <dsp:nvSpPr>
        <dsp:cNvPr id="0" name=""/>
        <dsp:cNvSpPr/>
      </dsp:nvSpPr>
      <dsp:spPr>
        <a:xfrm>
          <a:off x="258673" y="2257295"/>
          <a:ext cx="2247603" cy="376004"/>
        </a:xfrm>
        <a:prstGeom prst="roundRect">
          <a:avLst>
            <a:gd name="adj" fmla="val 10000"/>
          </a:avLst>
        </a:prstGeom>
        <a:solidFill>
          <a:schemeClr val="bg2">
            <a:lumMod val="50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Implantación</a:t>
          </a:r>
        </a:p>
      </dsp:txBody>
      <dsp:txXfrm>
        <a:off x="269686" y="2268308"/>
        <a:ext cx="2225577" cy="353978"/>
      </dsp:txXfrm>
    </dsp:sp>
    <dsp:sp modelId="{ECEB5DC7-88C6-454C-8E69-E821AF653721}">
      <dsp:nvSpPr>
        <dsp:cNvPr id="0" name=""/>
        <dsp:cNvSpPr/>
      </dsp:nvSpPr>
      <dsp:spPr>
        <a:xfrm rot="5400000">
          <a:off x="1311974" y="2642699"/>
          <a:ext cx="141001" cy="16920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700" kern="1200"/>
        </a:p>
      </dsp:txBody>
      <dsp:txXfrm rot="-5400000">
        <a:off x="1331714" y="2656799"/>
        <a:ext cx="101521" cy="98701"/>
      </dsp:txXfrm>
    </dsp:sp>
    <dsp:sp modelId="{C93511AD-96FA-4993-A16C-5053439C637F}">
      <dsp:nvSpPr>
        <dsp:cNvPr id="0" name=""/>
        <dsp:cNvSpPr/>
      </dsp:nvSpPr>
      <dsp:spPr>
        <a:xfrm>
          <a:off x="277909" y="2821301"/>
          <a:ext cx="2209130" cy="376004"/>
        </a:xfrm>
        <a:prstGeom prst="roundRect">
          <a:avLst>
            <a:gd name="adj" fmla="val 10000"/>
          </a:avLst>
        </a:prstGeom>
        <a:solidFill>
          <a:schemeClr val="bg2">
            <a:lumMod val="50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a:t>Mantenimiento</a:t>
          </a:r>
        </a:p>
      </dsp:txBody>
      <dsp:txXfrm>
        <a:off x="288922" y="2832314"/>
        <a:ext cx="2187104" cy="35397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523A-ADB1-4141-B9CB-AC5636A8D101}">
      <dsp:nvSpPr>
        <dsp:cNvPr id="0" name=""/>
        <dsp:cNvSpPr/>
      </dsp:nvSpPr>
      <dsp:spPr>
        <a:xfrm>
          <a:off x="7068636"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31C2-CF64-43F9-BF11-582F7FDDB9FF}">
      <dsp:nvSpPr>
        <dsp:cNvPr id="0" name=""/>
        <dsp:cNvSpPr/>
      </dsp:nvSpPr>
      <dsp:spPr>
        <a:xfrm>
          <a:off x="5028972" y="1797240"/>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03BF1-5D28-4020-B324-126A3FC342F1}">
      <dsp:nvSpPr>
        <dsp:cNvPr id="0" name=""/>
        <dsp:cNvSpPr/>
      </dsp:nvSpPr>
      <dsp:spPr>
        <a:xfrm>
          <a:off x="2943589" y="3067017"/>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A4564-C969-438F-998D-69BF0A6AA3A7}">
      <dsp:nvSpPr>
        <dsp:cNvPr id="0" name=""/>
        <dsp:cNvSpPr/>
      </dsp:nvSpPr>
      <dsp:spPr>
        <a:xfrm>
          <a:off x="2897869"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102C2-CEAD-4906-8139-223FE0255A2E}">
      <dsp:nvSpPr>
        <dsp:cNvPr id="0" name=""/>
        <dsp:cNvSpPr/>
      </dsp:nvSpPr>
      <dsp:spPr>
        <a:xfrm>
          <a:off x="858205" y="3067017"/>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570FE-A6DA-4E34-B558-CEDCBCC2038C}">
      <dsp:nvSpPr>
        <dsp:cNvPr id="0" name=""/>
        <dsp:cNvSpPr/>
      </dsp:nvSpPr>
      <dsp:spPr>
        <a:xfrm>
          <a:off x="2943589" y="1797240"/>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A1A9B-D569-499F-AA5D-E9D88FFF0C43}">
      <dsp:nvSpPr>
        <dsp:cNvPr id="0" name=""/>
        <dsp:cNvSpPr/>
      </dsp:nvSpPr>
      <dsp:spPr>
        <a:xfrm>
          <a:off x="4251783" y="992452"/>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Retinopatía Diabética</a:t>
          </a:r>
          <a:endParaRPr lang="es-MX" sz="1900" kern="1200" dirty="0"/>
        </a:p>
      </dsp:txBody>
      <dsp:txXfrm>
        <a:off x="4251783" y="992452"/>
        <a:ext cx="1554378" cy="804788"/>
      </dsp:txXfrm>
    </dsp:sp>
    <dsp:sp modelId="{43F7F468-2173-43F6-BDC2-EA35B438BAE4}">
      <dsp:nvSpPr>
        <dsp:cNvPr id="0" name=""/>
        <dsp:cNvSpPr/>
      </dsp:nvSpPr>
      <dsp:spPr>
        <a:xfrm>
          <a:off x="4562659" y="1618398"/>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s-MX" sz="1700" kern="1200" dirty="0" smtClean="0"/>
            <a:t>Patología</a:t>
          </a:r>
          <a:endParaRPr lang="es-MX" sz="1700" kern="1200" dirty="0"/>
        </a:p>
      </dsp:txBody>
      <dsp:txXfrm>
        <a:off x="4562659" y="1618398"/>
        <a:ext cx="1398940" cy="268262"/>
      </dsp:txXfrm>
    </dsp:sp>
    <dsp:sp modelId="{E2544CA6-A57D-497F-92EE-EBDA2CAE9858}">
      <dsp:nvSpPr>
        <dsp:cNvPr id="0" name=""/>
        <dsp:cNvSpPr/>
      </dsp:nvSpPr>
      <dsp:spPr>
        <a:xfrm>
          <a:off x="2166400" y="2262229"/>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No Proliferativa (RDNP) </a:t>
          </a:r>
          <a:endParaRPr lang="es-MX" sz="1900" kern="1200" dirty="0"/>
        </a:p>
      </dsp:txBody>
      <dsp:txXfrm>
        <a:off x="2166400" y="2262229"/>
        <a:ext cx="1554378" cy="804788"/>
      </dsp:txXfrm>
    </dsp:sp>
    <dsp:sp modelId="{3D354CED-35B3-4837-8524-E5C385EC05A4}">
      <dsp:nvSpPr>
        <dsp:cNvPr id="0" name=""/>
        <dsp:cNvSpPr/>
      </dsp:nvSpPr>
      <dsp:spPr>
        <a:xfrm>
          <a:off x="2477275"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s-MX" sz="1600" kern="1200" dirty="0" smtClean="0"/>
            <a:t>Etapa temprana</a:t>
          </a:r>
          <a:endParaRPr lang="es-MX" sz="1600" kern="1200" dirty="0"/>
        </a:p>
      </dsp:txBody>
      <dsp:txXfrm>
        <a:off x="2477275" y="2888175"/>
        <a:ext cx="1398940" cy="268262"/>
      </dsp:txXfrm>
    </dsp:sp>
    <dsp:sp modelId="{EB67963A-CA50-4391-B52C-D6D538B2668A}">
      <dsp:nvSpPr>
        <dsp:cNvPr id="0" name=""/>
        <dsp:cNvSpPr/>
      </dsp:nvSpPr>
      <dsp:spPr>
        <a:xfrm>
          <a:off x="81016"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Leve</a:t>
          </a:r>
          <a:endParaRPr lang="es-MX" sz="1900" kern="1200" dirty="0"/>
        </a:p>
      </dsp:txBody>
      <dsp:txXfrm>
        <a:off x="81016" y="3532005"/>
        <a:ext cx="1554378" cy="804788"/>
      </dsp:txXfrm>
    </dsp:sp>
    <dsp:sp modelId="{8D00DAA6-AECF-4361-80DF-2C0697E4080F}">
      <dsp:nvSpPr>
        <dsp:cNvPr id="0" name=""/>
        <dsp:cNvSpPr/>
      </dsp:nvSpPr>
      <dsp:spPr>
        <a:xfrm>
          <a:off x="391892"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Inflamación de vasos sanguíneos </a:t>
          </a:r>
          <a:endParaRPr lang="es-MX" sz="900" kern="1200" dirty="0"/>
        </a:p>
      </dsp:txBody>
      <dsp:txXfrm>
        <a:off x="391892" y="4157952"/>
        <a:ext cx="1398940" cy="268262"/>
      </dsp:txXfrm>
    </dsp:sp>
    <dsp:sp modelId="{140B236E-CD3F-4B98-916C-7808ACD64AD1}">
      <dsp:nvSpPr>
        <dsp:cNvPr id="0" name=""/>
        <dsp:cNvSpPr/>
      </dsp:nvSpPr>
      <dsp:spPr>
        <a:xfrm>
          <a:off x="2166400"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Moderada</a:t>
          </a:r>
          <a:endParaRPr lang="es-MX" sz="1900" kern="1200" dirty="0"/>
        </a:p>
      </dsp:txBody>
      <dsp:txXfrm>
        <a:off x="2166400" y="3532005"/>
        <a:ext cx="1554378" cy="804788"/>
      </dsp:txXfrm>
    </dsp:sp>
    <dsp:sp modelId="{1E52DD6C-F200-454B-A878-96830C76B5EE}">
      <dsp:nvSpPr>
        <dsp:cNvPr id="0" name=""/>
        <dsp:cNvSpPr/>
      </dsp:nvSpPr>
      <dsp:spPr>
        <a:xfrm>
          <a:off x="2477275"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Obstrucción de vasos sanguíneos</a:t>
          </a:r>
          <a:endParaRPr lang="es-ES" sz="900" kern="1200" dirty="0"/>
        </a:p>
      </dsp:txBody>
      <dsp:txXfrm>
        <a:off x="2477275" y="4157952"/>
        <a:ext cx="1398940" cy="268262"/>
      </dsp:txXfrm>
    </dsp:sp>
    <dsp:sp modelId="{C827ACAA-6F6A-4BCB-A2F5-76145AC87689}">
      <dsp:nvSpPr>
        <dsp:cNvPr id="0" name=""/>
        <dsp:cNvSpPr/>
      </dsp:nvSpPr>
      <dsp:spPr>
        <a:xfrm>
          <a:off x="4251783"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Severa</a:t>
          </a:r>
          <a:endParaRPr lang="es-MX" sz="1900" kern="1200" dirty="0"/>
        </a:p>
      </dsp:txBody>
      <dsp:txXfrm>
        <a:off x="4251783" y="3532005"/>
        <a:ext cx="1554378" cy="804788"/>
      </dsp:txXfrm>
    </dsp:sp>
    <dsp:sp modelId="{43B596E4-F87D-4C92-84DE-FF13D507CB09}">
      <dsp:nvSpPr>
        <dsp:cNvPr id="0" name=""/>
        <dsp:cNvSpPr/>
      </dsp:nvSpPr>
      <dsp:spPr>
        <a:xfrm>
          <a:off x="4562659"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Bloqueo de vasos sanguíneos</a:t>
          </a:r>
          <a:endParaRPr lang="es-ES" sz="900" kern="1200" dirty="0"/>
        </a:p>
      </dsp:txBody>
      <dsp:txXfrm>
        <a:off x="4562659" y="4157952"/>
        <a:ext cx="1398940" cy="268262"/>
      </dsp:txXfrm>
    </dsp:sp>
    <dsp:sp modelId="{DC9A8050-07EE-41D9-ABFD-DD356BA231E0}">
      <dsp:nvSpPr>
        <dsp:cNvPr id="0" name=""/>
        <dsp:cNvSpPr/>
      </dsp:nvSpPr>
      <dsp:spPr>
        <a:xfrm>
          <a:off x="6337167" y="2262229"/>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Proliferativa (RDP) </a:t>
          </a:r>
          <a:endParaRPr lang="es-MX" sz="1900" kern="1200" dirty="0"/>
        </a:p>
      </dsp:txBody>
      <dsp:txXfrm>
        <a:off x="6337167" y="2262229"/>
        <a:ext cx="1554378" cy="804788"/>
      </dsp:txXfrm>
    </dsp:sp>
    <dsp:sp modelId="{8827C68C-95B3-4ED7-B716-5AA29EAF219D}">
      <dsp:nvSpPr>
        <dsp:cNvPr id="0" name=""/>
        <dsp:cNvSpPr/>
      </dsp:nvSpPr>
      <dsp:spPr>
        <a:xfrm>
          <a:off x="6648043"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es-MX" sz="1500" kern="1200" dirty="0" smtClean="0"/>
            <a:t>Etapa  avanzada</a:t>
          </a:r>
          <a:endParaRPr lang="es-MX" sz="1500" kern="1200" dirty="0"/>
        </a:p>
      </dsp:txBody>
      <dsp:txXfrm>
        <a:off x="6648043" y="2888175"/>
        <a:ext cx="1398940" cy="268262"/>
      </dsp:txXfrm>
    </dsp:sp>
    <dsp:sp modelId="{AF39592B-3147-47D2-90A3-202C9AB6561C}">
      <dsp:nvSpPr>
        <dsp:cNvPr id="0" name=""/>
        <dsp:cNvSpPr/>
      </dsp:nvSpPr>
      <dsp:spPr>
        <a:xfrm>
          <a:off x="6337167"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Perdida de la Visión </a:t>
          </a:r>
          <a:endParaRPr lang="es-MX" sz="1900" kern="1200" dirty="0"/>
        </a:p>
      </dsp:txBody>
      <dsp:txXfrm>
        <a:off x="6337167" y="3532005"/>
        <a:ext cx="1554378" cy="804788"/>
      </dsp:txXfrm>
    </dsp:sp>
    <dsp:sp modelId="{28A3FA88-4749-4ABB-A0BF-C8585945C396}">
      <dsp:nvSpPr>
        <dsp:cNvPr id="0" name=""/>
        <dsp:cNvSpPr/>
      </dsp:nvSpPr>
      <dsp:spPr>
        <a:xfrm>
          <a:off x="6648043"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Crecimiento de nuevos vasos sanguíneos frágiles </a:t>
          </a:r>
          <a:endParaRPr lang="es-MX" sz="900" kern="1200" dirty="0"/>
        </a:p>
      </dsp:txBody>
      <dsp:txXfrm>
        <a:off x="6648043" y="4157952"/>
        <a:ext cx="1398940" cy="26826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B0AB5-5411-47C7-A487-0576BDEDC5A6}">
      <dsp:nvSpPr>
        <dsp:cNvPr id="0" name=""/>
        <dsp:cNvSpPr/>
      </dsp:nvSpPr>
      <dsp:spPr>
        <a:xfrm>
          <a:off x="2800506" y="1062251"/>
          <a:ext cx="2462386" cy="2462386"/>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kern="1200" dirty="0" smtClean="0"/>
            <a:t>Síndrome Metabólico</a:t>
          </a:r>
          <a:endParaRPr lang="es-MX" sz="2800" kern="1200" dirty="0"/>
        </a:p>
      </dsp:txBody>
      <dsp:txXfrm>
        <a:off x="3161114" y="1422859"/>
        <a:ext cx="1741170" cy="1741170"/>
      </dsp:txXfrm>
    </dsp:sp>
    <dsp:sp modelId="{83EFBA6E-546F-4335-8864-B5CBF1A60311}">
      <dsp:nvSpPr>
        <dsp:cNvPr id="0" name=""/>
        <dsp:cNvSpPr/>
      </dsp:nvSpPr>
      <dsp:spPr>
        <a:xfrm>
          <a:off x="3260837" y="75970"/>
          <a:ext cx="1541725" cy="1231193"/>
        </a:xfrm>
        <a:prstGeom prst="ellipse">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Niveles de Glucosa</a:t>
          </a:r>
          <a:endParaRPr lang="es-MX" sz="1400" kern="1200" dirty="0"/>
        </a:p>
      </dsp:txBody>
      <dsp:txXfrm>
        <a:off x="3486617" y="256274"/>
        <a:ext cx="1090165" cy="870585"/>
      </dsp:txXfrm>
    </dsp:sp>
    <dsp:sp modelId="{F7E5D1BD-F797-40BD-975C-24B104316D27}">
      <dsp:nvSpPr>
        <dsp:cNvPr id="0" name=""/>
        <dsp:cNvSpPr/>
      </dsp:nvSpPr>
      <dsp:spPr>
        <a:xfrm>
          <a:off x="4709659" y="1182840"/>
          <a:ext cx="1691031" cy="1231193"/>
        </a:xfrm>
        <a:prstGeom prst="ellipse">
          <a:avLst/>
        </a:prstGeom>
        <a:solidFill>
          <a:schemeClr val="lt1"/>
        </a:solidFill>
        <a:ln w="15875"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Rangos de Presión Arterial</a:t>
          </a:r>
          <a:endParaRPr lang="es-MX" sz="1400" kern="1200" dirty="0"/>
        </a:p>
      </dsp:txBody>
      <dsp:txXfrm>
        <a:off x="4957305" y="1363144"/>
        <a:ext cx="1195739" cy="870585"/>
      </dsp:txXfrm>
    </dsp:sp>
    <dsp:sp modelId="{93E273BB-2B7F-4AA3-9393-BD7D83FFF21B}">
      <dsp:nvSpPr>
        <dsp:cNvPr id="0" name=""/>
        <dsp:cNvSpPr/>
      </dsp:nvSpPr>
      <dsp:spPr>
        <a:xfrm>
          <a:off x="4177545" y="2973794"/>
          <a:ext cx="1591428" cy="1231193"/>
        </a:xfrm>
        <a:prstGeom prst="ellipse">
          <a:avLst/>
        </a:prstGeom>
        <a:solidFill>
          <a:schemeClr val="lt1"/>
        </a:solidFill>
        <a:ln w="15875"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Niveles de Lipidemia</a:t>
          </a:r>
          <a:endParaRPr lang="es-MX" sz="1400" kern="1200" dirty="0"/>
        </a:p>
      </dsp:txBody>
      <dsp:txXfrm>
        <a:off x="4410604" y="3154098"/>
        <a:ext cx="1125310" cy="870585"/>
      </dsp:txXfrm>
    </dsp:sp>
    <dsp:sp modelId="{C518B20E-7B96-4C57-AAD2-4BECC67BCD9E}">
      <dsp:nvSpPr>
        <dsp:cNvPr id="0" name=""/>
        <dsp:cNvSpPr/>
      </dsp:nvSpPr>
      <dsp:spPr>
        <a:xfrm>
          <a:off x="2288626" y="2973794"/>
          <a:ext cx="1603026" cy="1231193"/>
        </a:xfrm>
        <a:prstGeom prst="ellipse">
          <a:avLst/>
        </a:prstGeom>
        <a:solidFill>
          <a:schemeClr val="lt1"/>
        </a:solidFill>
        <a:ln w="1587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Categorización del IMC</a:t>
          </a:r>
          <a:endParaRPr lang="es-MX" sz="1400" kern="1200" dirty="0"/>
        </a:p>
      </dsp:txBody>
      <dsp:txXfrm>
        <a:off x="2523384" y="3154098"/>
        <a:ext cx="1133510" cy="870585"/>
      </dsp:txXfrm>
    </dsp:sp>
    <dsp:sp modelId="{DA09E616-8BA6-4EA4-80E8-050B3A1AC5DD}">
      <dsp:nvSpPr>
        <dsp:cNvPr id="0" name=""/>
        <dsp:cNvSpPr/>
      </dsp:nvSpPr>
      <dsp:spPr>
        <a:xfrm>
          <a:off x="1727308" y="1182840"/>
          <a:ext cx="1561830" cy="1231193"/>
        </a:xfrm>
        <a:prstGeom prst="ellipse">
          <a:avLst/>
        </a:prstGeom>
        <a:solidFill>
          <a:schemeClr val="lt1"/>
        </a:solidFill>
        <a:ln w="1587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Edad</a:t>
          </a:r>
          <a:endParaRPr lang="es-MX" sz="1800" kern="1200" dirty="0"/>
        </a:p>
      </dsp:txBody>
      <dsp:txXfrm>
        <a:off x="1956033" y="1363144"/>
        <a:ext cx="1104380" cy="870585"/>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B0AB5-5411-47C7-A487-0576BDEDC5A6}">
      <dsp:nvSpPr>
        <dsp:cNvPr id="0" name=""/>
        <dsp:cNvSpPr/>
      </dsp:nvSpPr>
      <dsp:spPr>
        <a:xfrm>
          <a:off x="2171461" y="860435"/>
          <a:ext cx="2143541" cy="2143541"/>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C" sz="2300" kern="1200" dirty="0" smtClean="0"/>
            <a:t>Retinografía</a:t>
          </a:r>
          <a:endParaRPr lang="es-MX" sz="2300" kern="1200" dirty="0"/>
        </a:p>
      </dsp:txBody>
      <dsp:txXfrm>
        <a:off x="2485375" y="1174349"/>
        <a:ext cx="1515713" cy="1515713"/>
      </dsp:txXfrm>
    </dsp:sp>
    <dsp:sp modelId="{83EFBA6E-546F-4335-8864-B5CBF1A60311}">
      <dsp:nvSpPr>
        <dsp:cNvPr id="0" name=""/>
        <dsp:cNvSpPr/>
      </dsp:nvSpPr>
      <dsp:spPr>
        <a:xfrm>
          <a:off x="3314881" y="493023"/>
          <a:ext cx="1342092" cy="1071770"/>
        </a:xfrm>
        <a:prstGeom prst="ellipse">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Calibre de Vena</a:t>
          </a:r>
          <a:endParaRPr lang="es-MX" sz="1400" kern="1200" dirty="0"/>
        </a:p>
      </dsp:txBody>
      <dsp:txXfrm>
        <a:off x="3511426" y="649980"/>
        <a:ext cx="949002" cy="757856"/>
      </dsp:txXfrm>
    </dsp:sp>
    <dsp:sp modelId="{F7E5D1BD-F797-40BD-975C-24B104316D27}">
      <dsp:nvSpPr>
        <dsp:cNvPr id="0" name=""/>
        <dsp:cNvSpPr/>
      </dsp:nvSpPr>
      <dsp:spPr>
        <a:xfrm>
          <a:off x="1451446" y="548595"/>
          <a:ext cx="1472066" cy="1071770"/>
        </a:xfrm>
        <a:prstGeom prst="ellipse">
          <a:avLst/>
        </a:prstGeom>
        <a:solidFill>
          <a:schemeClr val="lt1"/>
        </a:solidFill>
        <a:ln w="15875"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Calibre de Arteria</a:t>
          </a:r>
          <a:endParaRPr lang="es-MX" sz="1400" kern="1200" dirty="0"/>
        </a:p>
      </dsp:txBody>
      <dsp:txXfrm>
        <a:off x="1667025" y="705552"/>
        <a:ext cx="1040908" cy="757856"/>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523A-ADB1-4141-B9CB-AC5636A8D101}">
      <dsp:nvSpPr>
        <dsp:cNvPr id="0" name=""/>
        <dsp:cNvSpPr/>
      </dsp:nvSpPr>
      <dsp:spPr>
        <a:xfrm>
          <a:off x="7068636"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31C2-CF64-43F9-BF11-582F7FDDB9FF}">
      <dsp:nvSpPr>
        <dsp:cNvPr id="0" name=""/>
        <dsp:cNvSpPr/>
      </dsp:nvSpPr>
      <dsp:spPr>
        <a:xfrm>
          <a:off x="5028972" y="1797240"/>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03BF1-5D28-4020-B324-126A3FC342F1}">
      <dsp:nvSpPr>
        <dsp:cNvPr id="0" name=""/>
        <dsp:cNvSpPr/>
      </dsp:nvSpPr>
      <dsp:spPr>
        <a:xfrm>
          <a:off x="2943589" y="3067017"/>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A4564-C969-438F-998D-69BF0A6AA3A7}">
      <dsp:nvSpPr>
        <dsp:cNvPr id="0" name=""/>
        <dsp:cNvSpPr/>
      </dsp:nvSpPr>
      <dsp:spPr>
        <a:xfrm>
          <a:off x="2897869"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102C2-CEAD-4906-8139-223FE0255A2E}">
      <dsp:nvSpPr>
        <dsp:cNvPr id="0" name=""/>
        <dsp:cNvSpPr/>
      </dsp:nvSpPr>
      <dsp:spPr>
        <a:xfrm>
          <a:off x="858205" y="3067017"/>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570FE-A6DA-4E34-B558-CEDCBCC2038C}">
      <dsp:nvSpPr>
        <dsp:cNvPr id="0" name=""/>
        <dsp:cNvSpPr/>
      </dsp:nvSpPr>
      <dsp:spPr>
        <a:xfrm>
          <a:off x="2943589" y="1797240"/>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A1A9B-D569-499F-AA5D-E9D88FFF0C43}">
      <dsp:nvSpPr>
        <dsp:cNvPr id="0" name=""/>
        <dsp:cNvSpPr/>
      </dsp:nvSpPr>
      <dsp:spPr>
        <a:xfrm>
          <a:off x="4251783" y="992452"/>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Retinopatía Diabética</a:t>
          </a:r>
          <a:endParaRPr lang="es-MX" sz="1900" kern="1200" dirty="0"/>
        </a:p>
      </dsp:txBody>
      <dsp:txXfrm>
        <a:off x="4251783" y="992452"/>
        <a:ext cx="1554378" cy="804788"/>
      </dsp:txXfrm>
    </dsp:sp>
    <dsp:sp modelId="{43F7F468-2173-43F6-BDC2-EA35B438BAE4}">
      <dsp:nvSpPr>
        <dsp:cNvPr id="0" name=""/>
        <dsp:cNvSpPr/>
      </dsp:nvSpPr>
      <dsp:spPr>
        <a:xfrm>
          <a:off x="4562659" y="1618398"/>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s-MX" sz="1700" kern="1200" dirty="0" smtClean="0"/>
            <a:t>Patología</a:t>
          </a:r>
          <a:endParaRPr lang="es-MX" sz="1700" kern="1200" dirty="0"/>
        </a:p>
      </dsp:txBody>
      <dsp:txXfrm>
        <a:off x="4562659" y="1618398"/>
        <a:ext cx="1398940" cy="268262"/>
      </dsp:txXfrm>
    </dsp:sp>
    <dsp:sp modelId="{E2544CA6-A57D-497F-92EE-EBDA2CAE9858}">
      <dsp:nvSpPr>
        <dsp:cNvPr id="0" name=""/>
        <dsp:cNvSpPr/>
      </dsp:nvSpPr>
      <dsp:spPr>
        <a:xfrm>
          <a:off x="2166400" y="2262229"/>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No Proliferativa (RDNP) </a:t>
          </a:r>
          <a:endParaRPr lang="es-MX" sz="1900" kern="1200" dirty="0"/>
        </a:p>
      </dsp:txBody>
      <dsp:txXfrm>
        <a:off x="2166400" y="2262229"/>
        <a:ext cx="1554378" cy="804788"/>
      </dsp:txXfrm>
    </dsp:sp>
    <dsp:sp modelId="{3D354CED-35B3-4837-8524-E5C385EC05A4}">
      <dsp:nvSpPr>
        <dsp:cNvPr id="0" name=""/>
        <dsp:cNvSpPr/>
      </dsp:nvSpPr>
      <dsp:spPr>
        <a:xfrm>
          <a:off x="2477275"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s-MX" sz="1600" kern="1200" dirty="0" smtClean="0"/>
            <a:t>Etapa temprana</a:t>
          </a:r>
          <a:endParaRPr lang="es-MX" sz="1600" kern="1200" dirty="0"/>
        </a:p>
      </dsp:txBody>
      <dsp:txXfrm>
        <a:off x="2477275" y="2888175"/>
        <a:ext cx="1398940" cy="268262"/>
      </dsp:txXfrm>
    </dsp:sp>
    <dsp:sp modelId="{EB67963A-CA50-4391-B52C-D6D538B2668A}">
      <dsp:nvSpPr>
        <dsp:cNvPr id="0" name=""/>
        <dsp:cNvSpPr/>
      </dsp:nvSpPr>
      <dsp:spPr>
        <a:xfrm>
          <a:off x="81016"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Leve</a:t>
          </a:r>
          <a:endParaRPr lang="es-MX" sz="1900" kern="1200" dirty="0"/>
        </a:p>
      </dsp:txBody>
      <dsp:txXfrm>
        <a:off x="81016" y="3532005"/>
        <a:ext cx="1554378" cy="804788"/>
      </dsp:txXfrm>
    </dsp:sp>
    <dsp:sp modelId="{8D00DAA6-AECF-4361-80DF-2C0697E4080F}">
      <dsp:nvSpPr>
        <dsp:cNvPr id="0" name=""/>
        <dsp:cNvSpPr/>
      </dsp:nvSpPr>
      <dsp:spPr>
        <a:xfrm>
          <a:off x="391892"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Inflamación de vasos sanguíneos </a:t>
          </a:r>
          <a:endParaRPr lang="es-MX" sz="900" kern="1200" dirty="0"/>
        </a:p>
      </dsp:txBody>
      <dsp:txXfrm>
        <a:off x="391892" y="4157952"/>
        <a:ext cx="1398940" cy="268262"/>
      </dsp:txXfrm>
    </dsp:sp>
    <dsp:sp modelId="{140B236E-CD3F-4B98-916C-7808ACD64AD1}">
      <dsp:nvSpPr>
        <dsp:cNvPr id="0" name=""/>
        <dsp:cNvSpPr/>
      </dsp:nvSpPr>
      <dsp:spPr>
        <a:xfrm>
          <a:off x="2166400"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Moderada</a:t>
          </a:r>
          <a:endParaRPr lang="es-MX" sz="1900" kern="1200" dirty="0"/>
        </a:p>
      </dsp:txBody>
      <dsp:txXfrm>
        <a:off x="2166400" y="3532005"/>
        <a:ext cx="1554378" cy="804788"/>
      </dsp:txXfrm>
    </dsp:sp>
    <dsp:sp modelId="{1E52DD6C-F200-454B-A878-96830C76B5EE}">
      <dsp:nvSpPr>
        <dsp:cNvPr id="0" name=""/>
        <dsp:cNvSpPr/>
      </dsp:nvSpPr>
      <dsp:spPr>
        <a:xfrm>
          <a:off x="2477275"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Obstrucción de vasos sanguíneos</a:t>
          </a:r>
          <a:endParaRPr lang="es-ES" sz="900" kern="1200" dirty="0"/>
        </a:p>
      </dsp:txBody>
      <dsp:txXfrm>
        <a:off x="2477275" y="4157952"/>
        <a:ext cx="1398940" cy="268262"/>
      </dsp:txXfrm>
    </dsp:sp>
    <dsp:sp modelId="{C827ACAA-6F6A-4BCB-A2F5-76145AC87689}">
      <dsp:nvSpPr>
        <dsp:cNvPr id="0" name=""/>
        <dsp:cNvSpPr/>
      </dsp:nvSpPr>
      <dsp:spPr>
        <a:xfrm>
          <a:off x="4251783"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Severa</a:t>
          </a:r>
          <a:endParaRPr lang="es-MX" sz="1900" kern="1200" dirty="0"/>
        </a:p>
      </dsp:txBody>
      <dsp:txXfrm>
        <a:off x="4251783" y="3532005"/>
        <a:ext cx="1554378" cy="804788"/>
      </dsp:txXfrm>
    </dsp:sp>
    <dsp:sp modelId="{43B596E4-F87D-4C92-84DE-FF13D507CB09}">
      <dsp:nvSpPr>
        <dsp:cNvPr id="0" name=""/>
        <dsp:cNvSpPr/>
      </dsp:nvSpPr>
      <dsp:spPr>
        <a:xfrm>
          <a:off x="4562659"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Bloqueo de vasos sanguíneos</a:t>
          </a:r>
          <a:endParaRPr lang="es-ES" sz="900" kern="1200" dirty="0"/>
        </a:p>
      </dsp:txBody>
      <dsp:txXfrm>
        <a:off x="4562659" y="4157952"/>
        <a:ext cx="1398940" cy="268262"/>
      </dsp:txXfrm>
    </dsp:sp>
    <dsp:sp modelId="{DC9A8050-07EE-41D9-ABFD-DD356BA231E0}">
      <dsp:nvSpPr>
        <dsp:cNvPr id="0" name=""/>
        <dsp:cNvSpPr/>
      </dsp:nvSpPr>
      <dsp:spPr>
        <a:xfrm>
          <a:off x="6337167" y="2262229"/>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Proliferativa (RDP) </a:t>
          </a:r>
          <a:endParaRPr lang="es-MX" sz="1900" kern="1200" dirty="0"/>
        </a:p>
      </dsp:txBody>
      <dsp:txXfrm>
        <a:off x="6337167" y="2262229"/>
        <a:ext cx="1554378" cy="804788"/>
      </dsp:txXfrm>
    </dsp:sp>
    <dsp:sp modelId="{8827C68C-95B3-4ED7-B716-5AA29EAF219D}">
      <dsp:nvSpPr>
        <dsp:cNvPr id="0" name=""/>
        <dsp:cNvSpPr/>
      </dsp:nvSpPr>
      <dsp:spPr>
        <a:xfrm>
          <a:off x="6648043"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es-MX" sz="1500" kern="1200" dirty="0" smtClean="0"/>
            <a:t>Etapa  avanzada</a:t>
          </a:r>
          <a:endParaRPr lang="es-MX" sz="1500" kern="1200" dirty="0"/>
        </a:p>
      </dsp:txBody>
      <dsp:txXfrm>
        <a:off x="6648043" y="2888175"/>
        <a:ext cx="1398940" cy="268262"/>
      </dsp:txXfrm>
    </dsp:sp>
    <dsp:sp modelId="{AF39592B-3147-47D2-90A3-202C9AB6561C}">
      <dsp:nvSpPr>
        <dsp:cNvPr id="0" name=""/>
        <dsp:cNvSpPr/>
      </dsp:nvSpPr>
      <dsp:spPr>
        <a:xfrm>
          <a:off x="6337167"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Perdida de la Visión </a:t>
          </a:r>
          <a:endParaRPr lang="es-MX" sz="1900" kern="1200" dirty="0"/>
        </a:p>
      </dsp:txBody>
      <dsp:txXfrm>
        <a:off x="6337167" y="3532005"/>
        <a:ext cx="1554378" cy="804788"/>
      </dsp:txXfrm>
    </dsp:sp>
    <dsp:sp modelId="{28A3FA88-4749-4ABB-A0BF-C8585945C396}">
      <dsp:nvSpPr>
        <dsp:cNvPr id="0" name=""/>
        <dsp:cNvSpPr/>
      </dsp:nvSpPr>
      <dsp:spPr>
        <a:xfrm>
          <a:off x="6648043"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Crecimiento de nuevos vasos sanguíneos frágiles </a:t>
          </a:r>
          <a:endParaRPr lang="es-MX" sz="900" kern="1200" dirty="0"/>
        </a:p>
      </dsp:txBody>
      <dsp:txXfrm>
        <a:off x="6648043" y="4157952"/>
        <a:ext cx="1398940" cy="268262"/>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10A3-D2A8-4782-BDB4-A0C14AA0DCA4}">
      <dsp:nvSpPr>
        <dsp:cNvPr id="0" name=""/>
        <dsp:cNvSpPr/>
      </dsp:nvSpPr>
      <dsp:spPr>
        <a:xfrm>
          <a:off x="5380" y="0"/>
          <a:ext cx="1685599" cy="352281"/>
        </a:xfrm>
        <a:prstGeom prst="homePlate">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Introducción</a:t>
          </a:r>
          <a:endParaRPr lang="es-MX" sz="1050" b="1" kern="1200" dirty="0"/>
        </a:p>
      </dsp:txBody>
      <dsp:txXfrm>
        <a:off x="5380" y="0"/>
        <a:ext cx="1597529" cy="352281"/>
      </dsp:txXfrm>
    </dsp:sp>
    <dsp:sp modelId="{923E483B-632C-45E0-AB7F-68B5EB7F65A2}">
      <dsp:nvSpPr>
        <dsp:cNvPr id="0" name=""/>
        <dsp:cNvSpPr/>
      </dsp:nvSpPr>
      <dsp:spPr>
        <a:xfrm>
          <a:off x="1353860" y="0"/>
          <a:ext cx="2230368"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Identificación del Problema</a:t>
          </a:r>
          <a:endParaRPr lang="es-MX" sz="1100" b="1" kern="1200" dirty="0"/>
        </a:p>
      </dsp:txBody>
      <dsp:txXfrm>
        <a:off x="1530001" y="0"/>
        <a:ext cx="1878087" cy="352281"/>
      </dsp:txXfrm>
    </dsp:sp>
    <dsp:sp modelId="{9C6249FF-4C2F-4C67-B879-1708CB8334DE}">
      <dsp:nvSpPr>
        <dsp:cNvPr id="0" name=""/>
        <dsp:cNvSpPr/>
      </dsp:nvSpPr>
      <dsp:spPr>
        <a:xfrm>
          <a:off x="324710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Objetivos</a:t>
          </a:r>
          <a:endParaRPr lang="es-MX" sz="900" b="1" kern="1200" dirty="0"/>
        </a:p>
      </dsp:txBody>
      <dsp:txXfrm>
        <a:off x="3423249" y="0"/>
        <a:ext cx="1333318" cy="352281"/>
      </dsp:txXfrm>
    </dsp:sp>
    <dsp:sp modelId="{962515C1-2699-423A-8C9F-F8D42D367F2D}">
      <dsp:nvSpPr>
        <dsp:cNvPr id="0" name=""/>
        <dsp:cNvSpPr/>
      </dsp:nvSpPr>
      <dsp:spPr>
        <a:xfrm>
          <a:off x="4595588" y="0"/>
          <a:ext cx="1685599"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Desarrollo</a:t>
          </a:r>
          <a:endParaRPr lang="es-MX" sz="900" b="1" kern="1200" dirty="0"/>
        </a:p>
      </dsp:txBody>
      <dsp:txXfrm>
        <a:off x="4771729" y="0"/>
        <a:ext cx="1333318" cy="352281"/>
      </dsp:txXfrm>
    </dsp:sp>
    <dsp:sp modelId="{2F1598D6-D828-4A49-B76F-56CFA5236122}">
      <dsp:nvSpPr>
        <dsp:cNvPr id="0" name=""/>
        <dsp:cNvSpPr/>
      </dsp:nvSpPr>
      <dsp:spPr>
        <a:xfrm>
          <a:off x="5944067" y="0"/>
          <a:ext cx="2096515"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Validación del Prototipo</a:t>
          </a:r>
          <a:endParaRPr lang="es-MX" sz="900" b="1" kern="1200" dirty="0"/>
        </a:p>
      </dsp:txBody>
      <dsp:txXfrm>
        <a:off x="6120208" y="0"/>
        <a:ext cx="1744234" cy="352281"/>
      </dsp:txXfrm>
    </dsp:sp>
    <dsp:sp modelId="{222E69EE-06E7-484C-BD75-B74C84918A26}">
      <dsp:nvSpPr>
        <dsp:cNvPr id="0" name=""/>
        <dsp:cNvSpPr/>
      </dsp:nvSpPr>
      <dsp:spPr>
        <a:xfrm>
          <a:off x="7703463" y="0"/>
          <a:ext cx="1993996" cy="352281"/>
        </a:xfrm>
        <a:prstGeom prst="chevron">
          <a:avLst/>
        </a:prstGeom>
        <a:solidFill>
          <a:schemeClr val="tx2">
            <a:lumMod val="20000"/>
            <a:lumOff val="8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Conclusiones</a:t>
          </a:r>
          <a:endParaRPr lang="es-MX" sz="900" b="1" kern="1200" dirty="0"/>
        </a:p>
      </dsp:txBody>
      <dsp:txXfrm>
        <a:off x="7879604" y="0"/>
        <a:ext cx="1641715" cy="352281"/>
      </dsp:txXfrm>
    </dsp:sp>
    <dsp:sp modelId="{77E15F92-2AB5-4FE8-B9A4-7257E974EF32}">
      <dsp:nvSpPr>
        <dsp:cNvPr id="0" name=""/>
        <dsp:cNvSpPr/>
      </dsp:nvSpPr>
      <dsp:spPr>
        <a:xfrm>
          <a:off x="9360340" y="0"/>
          <a:ext cx="2517611" cy="352281"/>
        </a:xfrm>
        <a:prstGeom prst="chevron">
          <a:avLst/>
        </a:prstGeom>
        <a:solidFill>
          <a:schemeClr val="accent1">
            <a:lumMod val="40000"/>
            <a:lumOff val="6000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b="1" kern="1200" dirty="0" smtClean="0"/>
            <a:t>Recomendaciones</a:t>
          </a:r>
          <a:endParaRPr lang="es-MX" sz="900" b="1" kern="1200" dirty="0"/>
        </a:p>
      </dsp:txBody>
      <dsp:txXfrm>
        <a:off x="9536481" y="0"/>
        <a:ext cx="2165330" cy="3522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523A-ADB1-4141-B9CB-AC5636A8D101}">
      <dsp:nvSpPr>
        <dsp:cNvPr id="0" name=""/>
        <dsp:cNvSpPr/>
      </dsp:nvSpPr>
      <dsp:spPr>
        <a:xfrm>
          <a:off x="7068636"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31C2-CF64-43F9-BF11-582F7FDDB9FF}">
      <dsp:nvSpPr>
        <dsp:cNvPr id="0" name=""/>
        <dsp:cNvSpPr/>
      </dsp:nvSpPr>
      <dsp:spPr>
        <a:xfrm>
          <a:off x="5028972" y="1797240"/>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03BF1-5D28-4020-B324-126A3FC342F1}">
      <dsp:nvSpPr>
        <dsp:cNvPr id="0" name=""/>
        <dsp:cNvSpPr/>
      </dsp:nvSpPr>
      <dsp:spPr>
        <a:xfrm>
          <a:off x="2943589" y="3067017"/>
          <a:ext cx="2085383" cy="464988"/>
        </a:xfrm>
        <a:custGeom>
          <a:avLst/>
          <a:gdLst/>
          <a:ahLst/>
          <a:cxnLst/>
          <a:rect l="0" t="0" r="0" b="0"/>
          <a:pathLst>
            <a:path>
              <a:moveTo>
                <a:pt x="0" y="0"/>
              </a:moveTo>
              <a:lnTo>
                <a:pt x="0" y="277204"/>
              </a:lnTo>
              <a:lnTo>
                <a:pt x="2085383" y="277204"/>
              </a:lnTo>
              <a:lnTo>
                <a:pt x="2085383"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A4564-C969-438F-998D-69BF0A6AA3A7}">
      <dsp:nvSpPr>
        <dsp:cNvPr id="0" name=""/>
        <dsp:cNvSpPr/>
      </dsp:nvSpPr>
      <dsp:spPr>
        <a:xfrm>
          <a:off x="2897869" y="3067017"/>
          <a:ext cx="91440" cy="464988"/>
        </a:xfrm>
        <a:custGeom>
          <a:avLst/>
          <a:gdLst/>
          <a:ahLst/>
          <a:cxnLst/>
          <a:rect l="0" t="0" r="0" b="0"/>
          <a:pathLst>
            <a:path>
              <a:moveTo>
                <a:pt x="45720" y="0"/>
              </a:moveTo>
              <a:lnTo>
                <a:pt x="4572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102C2-CEAD-4906-8139-223FE0255A2E}">
      <dsp:nvSpPr>
        <dsp:cNvPr id="0" name=""/>
        <dsp:cNvSpPr/>
      </dsp:nvSpPr>
      <dsp:spPr>
        <a:xfrm>
          <a:off x="858205" y="3067017"/>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570FE-A6DA-4E34-B558-CEDCBCC2038C}">
      <dsp:nvSpPr>
        <dsp:cNvPr id="0" name=""/>
        <dsp:cNvSpPr/>
      </dsp:nvSpPr>
      <dsp:spPr>
        <a:xfrm>
          <a:off x="2943589" y="1797240"/>
          <a:ext cx="2085383" cy="464988"/>
        </a:xfrm>
        <a:custGeom>
          <a:avLst/>
          <a:gdLst/>
          <a:ahLst/>
          <a:cxnLst/>
          <a:rect l="0" t="0" r="0" b="0"/>
          <a:pathLst>
            <a:path>
              <a:moveTo>
                <a:pt x="2085383" y="0"/>
              </a:moveTo>
              <a:lnTo>
                <a:pt x="2085383" y="277204"/>
              </a:lnTo>
              <a:lnTo>
                <a:pt x="0" y="277204"/>
              </a:lnTo>
              <a:lnTo>
                <a:pt x="0" y="464988"/>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A1A9B-D569-499F-AA5D-E9D88FFF0C43}">
      <dsp:nvSpPr>
        <dsp:cNvPr id="0" name=""/>
        <dsp:cNvSpPr/>
      </dsp:nvSpPr>
      <dsp:spPr>
        <a:xfrm>
          <a:off x="4251783" y="992452"/>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Retinopatía Diabética</a:t>
          </a:r>
          <a:endParaRPr lang="es-MX" sz="1900" kern="1200" dirty="0"/>
        </a:p>
      </dsp:txBody>
      <dsp:txXfrm>
        <a:off x="4251783" y="992452"/>
        <a:ext cx="1554378" cy="804788"/>
      </dsp:txXfrm>
    </dsp:sp>
    <dsp:sp modelId="{43F7F468-2173-43F6-BDC2-EA35B438BAE4}">
      <dsp:nvSpPr>
        <dsp:cNvPr id="0" name=""/>
        <dsp:cNvSpPr/>
      </dsp:nvSpPr>
      <dsp:spPr>
        <a:xfrm>
          <a:off x="4562659" y="1618398"/>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s-MX" sz="1700" kern="1200" dirty="0" smtClean="0"/>
            <a:t>Patología</a:t>
          </a:r>
          <a:endParaRPr lang="es-MX" sz="1700" kern="1200" dirty="0"/>
        </a:p>
      </dsp:txBody>
      <dsp:txXfrm>
        <a:off x="4562659" y="1618398"/>
        <a:ext cx="1398940" cy="268262"/>
      </dsp:txXfrm>
    </dsp:sp>
    <dsp:sp modelId="{E2544CA6-A57D-497F-92EE-EBDA2CAE9858}">
      <dsp:nvSpPr>
        <dsp:cNvPr id="0" name=""/>
        <dsp:cNvSpPr/>
      </dsp:nvSpPr>
      <dsp:spPr>
        <a:xfrm>
          <a:off x="2166400" y="2262229"/>
          <a:ext cx="1554378" cy="804788"/>
        </a:xfrm>
        <a:prstGeom prst="rect">
          <a:avLst/>
        </a:prstGeom>
        <a:solidFill>
          <a:schemeClr val="bg1"/>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No Proliferativa (RDNP) </a:t>
          </a:r>
          <a:endParaRPr lang="es-MX" sz="1900" kern="1200" dirty="0"/>
        </a:p>
      </dsp:txBody>
      <dsp:txXfrm>
        <a:off x="2166400" y="2262229"/>
        <a:ext cx="1554378" cy="804788"/>
      </dsp:txXfrm>
    </dsp:sp>
    <dsp:sp modelId="{3D354CED-35B3-4837-8524-E5C385EC05A4}">
      <dsp:nvSpPr>
        <dsp:cNvPr id="0" name=""/>
        <dsp:cNvSpPr/>
      </dsp:nvSpPr>
      <dsp:spPr>
        <a:xfrm>
          <a:off x="2477275"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s-MX" sz="1600" kern="1200" dirty="0" smtClean="0"/>
            <a:t>Etapa temprana</a:t>
          </a:r>
          <a:endParaRPr lang="es-MX" sz="1600" kern="1200" dirty="0"/>
        </a:p>
      </dsp:txBody>
      <dsp:txXfrm>
        <a:off x="2477275" y="2888175"/>
        <a:ext cx="1398940" cy="268262"/>
      </dsp:txXfrm>
    </dsp:sp>
    <dsp:sp modelId="{EB67963A-CA50-4391-B52C-D6D538B2668A}">
      <dsp:nvSpPr>
        <dsp:cNvPr id="0" name=""/>
        <dsp:cNvSpPr/>
      </dsp:nvSpPr>
      <dsp:spPr>
        <a:xfrm>
          <a:off x="81016"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Leve</a:t>
          </a:r>
          <a:endParaRPr lang="es-MX" sz="1900" kern="1200" dirty="0"/>
        </a:p>
      </dsp:txBody>
      <dsp:txXfrm>
        <a:off x="81016" y="3532005"/>
        <a:ext cx="1554378" cy="804788"/>
      </dsp:txXfrm>
    </dsp:sp>
    <dsp:sp modelId="{8D00DAA6-AECF-4361-80DF-2C0697E4080F}">
      <dsp:nvSpPr>
        <dsp:cNvPr id="0" name=""/>
        <dsp:cNvSpPr/>
      </dsp:nvSpPr>
      <dsp:spPr>
        <a:xfrm>
          <a:off x="391892"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Inflamación de vasos sanguíneos </a:t>
          </a:r>
          <a:endParaRPr lang="es-MX" sz="900" kern="1200" dirty="0"/>
        </a:p>
      </dsp:txBody>
      <dsp:txXfrm>
        <a:off x="391892" y="4157952"/>
        <a:ext cx="1398940" cy="268262"/>
      </dsp:txXfrm>
    </dsp:sp>
    <dsp:sp modelId="{140B236E-CD3F-4B98-916C-7808ACD64AD1}">
      <dsp:nvSpPr>
        <dsp:cNvPr id="0" name=""/>
        <dsp:cNvSpPr/>
      </dsp:nvSpPr>
      <dsp:spPr>
        <a:xfrm>
          <a:off x="2166400"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Moderada</a:t>
          </a:r>
          <a:endParaRPr lang="es-MX" sz="1900" kern="1200" dirty="0"/>
        </a:p>
      </dsp:txBody>
      <dsp:txXfrm>
        <a:off x="2166400" y="3532005"/>
        <a:ext cx="1554378" cy="804788"/>
      </dsp:txXfrm>
    </dsp:sp>
    <dsp:sp modelId="{1E52DD6C-F200-454B-A878-96830C76B5EE}">
      <dsp:nvSpPr>
        <dsp:cNvPr id="0" name=""/>
        <dsp:cNvSpPr/>
      </dsp:nvSpPr>
      <dsp:spPr>
        <a:xfrm>
          <a:off x="2477275"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Obstrucción de vasos sanguíneos</a:t>
          </a:r>
          <a:endParaRPr lang="es-ES" sz="900" kern="1200" dirty="0"/>
        </a:p>
      </dsp:txBody>
      <dsp:txXfrm>
        <a:off x="2477275" y="4157952"/>
        <a:ext cx="1398940" cy="268262"/>
      </dsp:txXfrm>
    </dsp:sp>
    <dsp:sp modelId="{C827ACAA-6F6A-4BCB-A2F5-76145AC87689}">
      <dsp:nvSpPr>
        <dsp:cNvPr id="0" name=""/>
        <dsp:cNvSpPr/>
      </dsp:nvSpPr>
      <dsp:spPr>
        <a:xfrm>
          <a:off x="4251783"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MX" sz="1900" kern="1200" dirty="0" smtClean="0"/>
            <a:t>Severa</a:t>
          </a:r>
          <a:endParaRPr lang="es-MX" sz="1900" kern="1200" dirty="0"/>
        </a:p>
      </dsp:txBody>
      <dsp:txXfrm>
        <a:off x="4251783" y="3532005"/>
        <a:ext cx="1554378" cy="804788"/>
      </dsp:txXfrm>
    </dsp:sp>
    <dsp:sp modelId="{43B596E4-F87D-4C92-84DE-FF13D507CB09}">
      <dsp:nvSpPr>
        <dsp:cNvPr id="0" name=""/>
        <dsp:cNvSpPr/>
      </dsp:nvSpPr>
      <dsp:spPr>
        <a:xfrm>
          <a:off x="4562659"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smtClean="0"/>
            <a:t>Bloqueo de vasos sanguíneos</a:t>
          </a:r>
          <a:endParaRPr lang="es-ES" sz="900" kern="1200" dirty="0"/>
        </a:p>
      </dsp:txBody>
      <dsp:txXfrm>
        <a:off x="4562659" y="4157952"/>
        <a:ext cx="1398940" cy="268262"/>
      </dsp:txXfrm>
    </dsp:sp>
    <dsp:sp modelId="{DC9A8050-07EE-41D9-ABFD-DD356BA231E0}">
      <dsp:nvSpPr>
        <dsp:cNvPr id="0" name=""/>
        <dsp:cNvSpPr/>
      </dsp:nvSpPr>
      <dsp:spPr>
        <a:xfrm>
          <a:off x="6337167" y="2262229"/>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Proliferativa (RDP) </a:t>
          </a:r>
          <a:endParaRPr lang="es-MX" sz="1900" kern="1200" dirty="0"/>
        </a:p>
      </dsp:txBody>
      <dsp:txXfrm>
        <a:off x="6337167" y="2262229"/>
        <a:ext cx="1554378" cy="804788"/>
      </dsp:txXfrm>
    </dsp:sp>
    <dsp:sp modelId="{8827C68C-95B3-4ED7-B716-5AA29EAF219D}">
      <dsp:nvSpPr>
        <dsp:cNvPr id="0" name=""/>
        <dsp:cNvSpPr/>
      </dsp:nvSpPr>
      <dsp:spPr>
        <a:xfrm>
          <a:off x="6648043" y="2888175"/>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es-MX" sz="1500" kern="1200" dirty="0" smtClean="0"/>
            <a:t>Etapa  avanzada</a:t>
          </a:r>
          <a:endParaRPr lang="es-MX" sz="1500" kern="1200" dirty="0"/>
        </a:p>
      </dsp:txBody>
      <dsp:txXfrm>
        <a:off x="6648043" y="2888175"/>
        <a:ext cx="1398940" cy="268262"/>
      </dsp:txXfrm>
    </dsp:sp>
    <dsp:sp modelId="{AF39592B-3147-47D2-90A3-202C9AB6561C}">
      <dsp:nvSpPr>
        <dsp:cNvPr id="0" name=""/>
        <dsp:cNvSpPr/>
      </dsp:nvSpPr>
      <dsp:spPr>
        <a:xfrm>
          <a:off x="6337167" y="3532005"/>
          <a:ext cx="1554378" cy="80478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13565" numCol="1" spcCol="1270" anchor="ctr" anchorCtr="0">
          <a:noAutofit/>
        </a:bodyPr>
        <a:lstStyle/>
        <a:p>
          <a:pPr lvl="0" algn="ctr" defTabSz="844550">
            <a:lnSpc>
              <a:spcPct val="90000"/>
            </a:lnSpc>
            <a:spcBef>
              <a:spcPct val="0"/>
            </a:spcBef>
            <a:spcAft>
              <a:spcPct val="35000"/>
            </a:spcAft>
          </a:pPr>
          <a:r>
            <a:rPr lang="es-EC" sz="1900" kern="1200" dirty="0" smtClean="0"/>
            <a:t>Perdida de la Visión </a:t>
          </a:r>
          <a:endParaRPr lang="es-MX" sz="1900" kern="1200" dirty="0"/>
        </a:p>
      </dsp:txBody>
      <dsp:txXfrm>
        <a:off x="6337167" y="3532005"/>
        <a:ext cx="1554378" cy="804788"/>
      </dsp:txXfrm>
    </dsp:sp>
    <dsp:sp modelId="{28A3FA88-4749-4ABB-A0BF-C8585945C396}">
      <dsp:nvSpPr>
        <dsp:cNvPr id="0" name=""/>
        <dsp:cNvSpPr/>
      </dsp:nvSpPr>
      <dsp:spPr>
        <a:xfrm>
          <a:off x="6648043" y="4157952"/>
          <a:ext cx="1398940" cy="268262"/>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MX" sz="900" kern="1200" dirty="0" smtClean="0"/>
            <a:t>Crecimiento de nuevos vasos sanguíneos frágiles </a:t>
          </a:r>
          <a:endParaRPr lang="es-MX" sz="900" kern="1200" dirty="0"/>
        </a:p>
      </dsp:txBody>
      <dsp:txXfrm>
        <a:off x="6648043" y="4157952"/>
        <a:ext cx="1398940" cy="26826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49AF8-12AA-4681-A919-7366A2B08BD7}" type="datetimeFigureOut">
              <a:rPr lang="en-US" smtClean="0"/>
              <a:t>1/23/2020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1BBCE-C6BA-423E-A591-757503C22B28}" type="slidenum">
              <a:rPr lang="en-US" smtClean="0"/>
              <a:t>‹Nº›</a:t>
            </a:fld>
            <a:endParaRPr lang="en-US"/>
          </a:p>
        </p:txBody>
      </p:sp>
    </p:spTree>
    <p:extLst>
      <p:ext uri="{BB962C8B-B14F-4D97-AF65-F5344CB8AC3E}">
        <p14:creationId xmlns:p14="http://schemas.microsoft.com/office/powerpoint/2010/main" val="64372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Buenos </a:t>
            </a:r>
            <a:r>
              <a:rPr lang="es-MX" dirty="0" err="1" smtClean="0"/>
              <a:t>dias</a:t>
            </a:r>
            <a:r>
              <a:rPr lang="es-MX" dirty="0" smtClean="0"/>
              <a:t> </a:t>
            </a:r>
            <a:r>
              <a:rPr lang="es-MX" dirty="0" err="1" smtClean="0"/>
              <a:t>srs</a:t>
            </a:r>
            <a:r>
              <a:rPr lang="es-MX" dirty="0" smtClean="0"/>
              <a:t> </a:t>
            </a:r>
            <a:r>
              <a:rPr lang="es-MX" dirty="0" err="1" smtClean="0"/>
              <a:t>mienbros</a:t>
            </a:r>
            <a:r>
              <a:rPr lang="es-MX" dirty="0" smtClean="0"/>
              <a:t> del tribunal, familiares y amigos, gracias por su presencia, a </a:t>
            </a:r>
            <a:r>
              <a:rPr lang="es-MX" dirty="0" err="1" smtClean="0"/>
              <a:t>continuacion</a:t>
            </a:r>
            <a:r>
              <a:rPr lang="es-MX" dirty="0" smtClean="0"/>
              <a:t> vamos a </a:t>
            </a:r>
            <a:r>
              <a:rPr lang="es-MX" dirty="0" err="1" smtClean="0"/>
              <a:t>prensentarles</a:t>
            </a:r>
            <a:r>
              <a:rPr lang="es-MX" dirty="0" smtClean="0"/>
              <a:t> el trabajo de </a:t>
            </a:r>
            <a:r>
              <a:rPr lang="es-MX" dirty="0" err="1" smtClean="0"/>
              <a:t>graduacion</a:t>
            </a:r>
            <a:r>
              <a:rPr lang="es-MX" dirty="0" smtClean="0"/>
              <a:t> titulado..... nosotras somos ....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a:t>
            </a:fld>
            <a:endParaRPr lang="en-US"/>
          </a:p>
        </p:txBody>
      </p:sp>
    </p:spTree>
    <p:extLst>
      <p:ext uri="{BB962C8B-B14F-4D97-AF65-F5344CB8AC3E}">
        <p14:creationId xmlns:p14="http://schemas.microsoft.com/office/powerpoint/2010/main" val="84649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esta enfermedad tiene como una de sus consecuencias la </a:t>
            </a:r>
            <a:r>
              <a:rPr lang="es-MX" dirty="0" err="1" smtClean="0"/>
              <a:t>retinopatia</a:t>
            </a:r>
            <a:r>
              <a:rPr lang="es-MX" dirty="0" smtClean="0"/>
              <a:t> </a:t>
            </a:r>
            <a:r>
              <a:rPr lang="es-MX" dirty="0" err="1" smtClean="0"/>
              <a:t>diabetica</a:t>
            </a:r>
            <a:r>
              <a:rPr lang="es-MX" dirty="0" smtClean="0"/>
              <a:t> la cual se clasifica en RDNP y RDP. la </a:t>
            </a:r>
            <a:r>
              <a:rPr lang="es-MX" dirty="0" err="1" smtClean="0"/>
              <a:t>rdnp</a:t>
            </a:r>
            <a:r>
              <a:rPr lang="es-MX" dirty="0" smtClean="0"/>
              <a:t> es una etapa temprana donde existen alteraciones en vasos oculares, estos pueden </a:t>
            </a:r>
            <a:r>
              <a:rPr lang="es-MX" dirty="0" err="1" smtClean="0"/>
              <a:t>incharce</a:t>
            </a:r>
            <a:r>
              <a:rPr lang="es-MX" dirty="0" smtClean="0"/>
              <a:t> o cerrarse,  la </a:t>
            </a:r>
            <a:r>
              <a:rPr lang="es-MX" dirty="0" err="1" smtClean="0"/>
              <a:t>rdp</a:t>
            </a:r>
            <a:r>
              <a:rPr lang="es-MX" dirty="0" smtClean="0"/>
              <a:t> es una etapa avanzada donde existen fugas de sangre en los vasos oculares, produciendo perdida de la </a:t>
            </a:r>
            <a:r>
              <a:rPr lang="es-MX" dirty="0" err="1" smtClean="0"/>
              <a:t>vision</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11</a:t>
            </a:fld>
            <a:endParaRPr lang="en-US"/>
          </a:p>
        </p:txBody>
      </p:sp>
    </p:spTree>
    <p:extLst>
      <p:ext uri="{BB962C8B-B14F-4D97-AF65-F5344CB8AC3E}">
        <p14:creationId xmlns:p14="http://schemas.microsoft.com/office/powerpoint/2010/main" val="1859803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esta enfermedad tiene como una de sus consecuencias la </a:t>
            </a:r>
            <a:r>
              <a:rPr lang="es-MX" dirty="0" err="1" smtClean="0"/>
              <a:t>retinopatia</a:t>
            </a:r>
            <a:r>
              <a:rPr lang="es-MX" dirty="0" smtClean="0"/>
              <a:t> </a:t>
            </a:r>
            <a:r>
              <a:rPr lang="es-MX" dirty="0" err="1" smtClean="0"/>
              <a:t>diabetica</a:t>
            </a:r>
            <a:r>
              <a:rPr lang="es-MX" dirty="0" smtClean="0"/>
              <a:t> la cual se clasifica en RDNP y RDP. la </a:t>
            </a:r>
            <a:r>
              <a:rPr lang="es-MX" dirty="0" err="1" smtClean="0"/>
              <a:t>rdnp</a:t>
            </a:r>
            <a:r>
              <a:rPr lang="es-MX" dirty="0" smtClean="0"/>
              <a:t> es una etapa temprana donde existen alteraciones en vasos oculares, estos pueden </a:t>
            </a:r>
            <a:r>
              <a:rPr lang="es-MX" dirty="0" err="1" smtClean="0"/>
              <a:t>incharce</a:t>
            </a:r>
            <a:r>
              <a:rPr lang="es-MX" dirty="0" smtClean="0"/>
              <a:t> o cerrarse,  la </a:t>
            </a:r>
            <a:r>
              <a:rPr lang="es-MX" dirty="0" err="1" smtClean="0"/>
              <a:t>rdp</a:t>
            </a:r>
            <a:r>
              <a:rPr lang="es-MX" dirty="0" smtClean="0"/>
              <a:t> es una etapa avanzada donde existen fugas de sangre en los vasos oculares, produciendo perdida de la </a:t>
            </a:r>
            <a:r>
              <a:rPr lang="es-MX" dirty="0" err="1" smtClean="0"/>
              <a:t>vision</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12</a:t>
            </a:fld>
            <a:endParaRPr lang="en-US"/>
          </a:p>
        </p:txBody>
      </p:sp>
    </p:spTree>
    <p:extLst>
      <p:ext uri="{BB962C8B-B14F-4D97-AF65-F5344CB8AC3E}">
        <p14:creationId xmlns:p14="http://schemas.microsoft.com/office/powerpoint/2010/main" val="421461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De todas las técnicas que existen tales</a:t>
            </a:r>
            <a:r>
              <a:rPr lang="es-MX" baseline="0" dirty="0" smtClean="0"/>
              <a:t>  se han seleccionado  estas dos por tener relación con el tipo proyecto</a:t>
            </a:r>
            <a:r>
              <a:rPr lang="es-MX" dirty="0" smtClean="0"/>
              <a:t>  </a:t>
            </a:r>
          </a:p>
          <a:p>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13</a:t>
            </a:fld>
            <a:endParaRPr lang="en-US"/>
          </a:p>
        </p:txBody>
      </p:sp>
    </p:spTree>
    <p:extLst>
      <p:ext uri="{BB962C8B-B14F-4D97-AF65-F5344CB8AC3E}">
        <p14:creationId xmlns:p14="http://schemas.microsoft.com/office/powerpoint/2010/main" val="4071105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 </a:t>
            </a:r>
            <a:r>
              <a:rPr lang="es-MX" dirty="0" err="1" smtClean="0"/>
              <a:t>prosesamiento</a:t>
            </a:r>
            <a:r>
              <a:rPr lang="es-MX" dirty="0" smtClean="0"/>
              <a:t> de </a:t>
            </a:r>
            <a:r>
              <a:rPr lang="es-MX" dirty="0" err="1" smtClean="0"/>
              <a:t>imagenes</a:t>
            </a:r>
            <a:r>
              <a:rPr lang="es-MX" dirty="0" smtClean="0"/>
              <a:t> (cuya finalidad es la </a:t>
            </a:r>
            <a:r>
              <a:rPr lang="es-MX" dirty="0" err="1" smtClean="0"/>
              <a:t>extarcion</a:t>
            </a:r>
            <a:r>
              <a:rPr lang="es-MX" dirty="0" smtClean="0"/>
              <a:t> de </a:t>
            </a:r>
            <a:r>
              <a:rPr lang="es-MX" dirty="0" err="1" smtClean="0"/>
              <a:t>informacion</a:t>
            </a:r>
            <a:r>
              <a:rPr lang="es-MX" dirty="0" smtClean="0"/>
              <a:t> </a:t>
            </a:r>
            <a:r>
              <a:rPr lang="es-MX" dirty="0" err="1" smtClean="0"/>
              <a:t>apartir</a:t>
            </a:r>
            <a:r>
              <a:rPr lang="es-MX" dirty="0" smtClean="0"/>
              <a:t> de </a:t>
            </a:r>
            <a:r>
              <a:rPr lang="es-MX" dirty="0" err="1" smtClean="0"/>
              <a:t>imagenes</a:t>
            </a:r>
            <a:r>
              <a:rPr lang="es-MX" dirty="0" smtClean="0"/>
              <a:t>, en nuestro caso las </a:t>
            </a:r>
            <a:r>
              <a:rPr lang="es-MX" dirty="0" err="1" smtClean="0"/>
              <a:t>imagenes</a:t>
            </a:r>
            <a:r>
              <a:rPr lang="es-MX" dirty="0" smtClean="0"/>
              <a:t> que se procesan son las </a:t>
            </a:r>
            <a:r>
              <a:rPr lang="es-MX" dirty="0" err="1" smtClean="0"/>
              <a:t>retinografias</a:t>
            </a:r>
            <a:r>
              <a:rPr lang="es-MX" dirty="0" smtClean="0"/>
              <a:t>, para este procesamiento se han seguido estas fases..... de acuerdo al fundamento </a:t>
            </a:r>
            <a:r>
              <a:rPr lang="es-MX" dirty="0" err="1" smtClean="0"/>
              <a:t>teorico</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14</a:t>
            </a:fld>
            <a:endParaRPr lang="en-US"/>
          </a:p>
        </p:txBody>
      </p:sp>
    </p:spTree>
    <p:extLst>
      <p:ext uri="{BB962C8B-B14F-4D97-AF65-F5344CB8AC3E}">
        <p14:creationId xmlns:p14="http://schemas.microsoft.com/office/powerpoint/2010/main" val="3793104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 </a:t>
            </a:r>
            <a:r>
              <a:rPr lang="es-MX" dirty="0" err="1" smtClean="0"/>
              <a:t>prosesamiento</a:t>
            </a:r>
            <a:r>
              <a:rPr lang="es-MX" dirty="0" smtClean="0"/>
              <a:t> de </a:t>
            </a:r>
            <a:r>
              <a:rPr lang="es-MX" dirty="0" err="1" smtClean="0"/>
              <a:t>imagenes</a:t>
            </a:r>
            <a:r>
              <a:rPr lang="es-MX" dirty="0" smtClean="0"/>
              <a:t> (cuya finalidad es la </a:t>
            </a:r>
            <a:r>
              <a:rPr lang="es-MX" dirty="0" err="1" smtClean="0"/>
              <a:t>extarcion</a:t>
            </a:r>
            <a:r>
              <a:rPr lang="es-MX" dirty="0" smtClean="0"/>
              <a:t> de </a:t>
            </a:r>
            <a:r>
              <a:rPr lang="es-MX" dirty="0" err="1" smtClean="0"/>
              <a:t>informacion</a:t>
            </a:r>
            <a:r>
              <a:rPr lang="es-MX" dirty="0" smtClean="0"/>
              <a:t> </a:t>
            </a:r>
            <a:r>
              <a:rPr lang="es-MX" dirty="0" err="1" smtClean="0"/>
              <a:t>apartir</a:t>
            </a:r>
            <a:r>
              <a:rPr lang="es-MX" dirty="0" smtClean="0"/>
              <a:t> de </a:t>
            </a:r>
            <a:r>
              <a:rPr lang="es-MX" dirty="0" err="1" smtClean="0"/>
              <a:t>imagenes</a:t>
            </a:r>
            <a:r>
              <a:rPr lang="es-MX" dirty="0" smtClean="0"/>
              <a:t>, en nuestro caso las </a:t>
            </a:r>
            <a:r>
              <a:rPr lang="es-MX" dirty="0" err="1" smtClean="0"/>
              <a:t>imagenes</a:t>
            </a:r>
            <a:r>
              <a:rPr lang="es-MX" dirty="0" smtClean="0"/>
              <a:t> que se procesan son las </a:t>
            </a:r>
            <a:r>
              <a:rPr lang="es-MX" dirty="0" err="1" smtClean="0"/>
              <a:t>retinografias</a:t>
            </a:r>
            <a:r>
              <a:rPr lang="es-MX" dirty="0" smtClean="0"/>
              <a:t>, para este procesamiento se han seguido estas fases..... de acuerdo al fundamento </a:t>
            </a:r>
            <a:r>
              <a:rPr lang="es-MX" dirty="0" err="1" smtClean="0"/>
              <a:t>teorico</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15</a:t>
            </a:fld>
            <a:endParaRPr lang="en-US"/>
          </a:p>
        </p:txBody>
      </p:sp>
    </p:spTree>
    <p:extLst>
      <p:ext uri="{BB962C8B-B14F-4D97-AF65-F5344CB8AC3E}">
        <p14:creationId xmlns:p14="http://schemas.microsoft.com/office/powerpoint/2010/main" val="3033225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 </a:t>
            </a:r>
            <a:r>
              <a:rPr lang="es-MX" dirty="0" err="1" smtClean="0"/>
              <a:t>prosesamiento</a:t>
            </a:r>
            <a:r>
              <a:rPr lang="es-MX" dirty="0" smtClean="0"/>
              <a:t> de </a:t>
            </a:r>
            <a:r>
              <a:rPr lang="es-MX" dirty="0" err="1" smtClean="0"/>
              <a:t>imagenes</a:t>
            </a:r>
            <a:r>
              <a:rPr lang="es-MX" dirty="0" smtClean="0"/>
              <a:t> (cuya finalidad es la </a:t>
            </a:r>
            <a:r>
              <a:rPr lang="es-MX" dirty="0" err="1" smtClean="0"/>
              <a:t>extarcion</a:t>
            </a:r>
            <a:r>
              <a:rPr lang="es-MX" dirty="0" smtClean="0"/>
              <a:t> de </a:t>
            </a:r>
            <a:r>
              <a:rPr lang="es-MX" dirty="0" err="1" smtClean="0"/>
              <a:t>informacion</a:t>
            </a:r>
            <a:r>
              <a:rPr lang="es-MX" dirty="0" smtClean="0"/>
              <a:t> </a:t>
            </a:r>
            <a:r>
              <a:rPr lang="es-MX" dirty="0" err="1" smtClean="0"/>
              <a:t>apartir</a:t>
            </a:r>
            <a:r>
              <a:rPr lang="es-MX" dirty="0" smtClean="0"/>
              <a:t> de </a:t>
            </a:r>
            <a:r>
              <a:rPr lang="es-MX" dirty="0" err="1" smtClean="0"/>
              <a:t>imagenes</a:t>
            </a:r>
            <a:r>
              <a:rPr lang="es-MX" dirty="0" smtClean="0"/>
              <a:t>, en nuestro caso las </a:t>
            </a:r>
            <a:r>
              <a:rPr lang="es-MX" dirty="0" err="1" smtClean="0"/>
              <a:t>imagenes</a:t>
            </a:r>
            <a:r>
              <a:rPr lang="es-MX" dirty="0" smtClean="0"/>
              <a:t> que se procesan son las </a:t>
            </a:r>
            <a:r>
              <a:rPr lang="es-MX" dirty="0" err="1" smtClean="0"/>
              <a:t>retinografias</a:t>
            </a:r>
            <a:r>
              <a:rPr lang="es-MX" dirty="0" smtClean="0"/>
              <a:t>, para este procesamiento se han seguido estas fases..... de acuerdo al fundamento </a:t>
            </a:r>
            <a:r>
              <a:rPr lang="es-MX" dirty="0" err="1" smtClean="0"/>
              <a:t>teorico</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16</a:t>
            </a:fld>
            <a:endParaRPr lang="en-US"/>
          </a:p>
        </p:txBody>
      </p:sp>
    </p:spTree>
    <p:extLst>
      <p:ext uri="{BB962C8B-B14F-4D97-AF65-F5344CB8AC3E}">
        <p14:creationId xmlns:p14="http://schemas.microsoft.com/office/powerpoint/2010/main" val="1580982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 </a:t>
            </a:r>
            <a:r>
              <a:rPr lang="es-MX" dirty="0" err="1" smtClean="0"/>
              <a:t>prosesamiento</a:t>
            </a:r>
            <a:r>
              <a:rPr lang="es-MX" dirty="0" smtClean="0"/>
              <a:t> de </a:t>
            </a:r>
            <a:r>
              <a:rPr lang="es-MX" dirty="0" err="1" smtClean="0"/>
              <a:t>imagenes</a:t>
            </a:r>
            <a:r>
              <a:rPr lang="es-MX" dirty="0" smtClean="0"/>
              <a:t> (cuya finalidad es la </a:t>
            </a:r>
            <a:r>
              <a:rPr lang="es-MX" dirty="0" err="1" smtClean="0"/>
              <a:t>extarcion</a:t>
            </a:r>
            <a:r>
              <a:rPr lang="es-MX" dirty="0" smtClean="0"/>
              <a:t> de </a:t>
            </a:r>
            <a:r>
              <a:rPr lang="es-MX" dirty="0" err="1" smtClean="0"/>
              <a:t>informacion</a:t>
            </a:r>
            <a:r>
              <a:rPr lang="es-MX" dirty="0" smtClean="0"/>
              <a:t> </a:t>
            </a:r>
            <a:r>
              <a:rPr lang="es-MX" dirty="0" err="1" smtClean="0"/>
              <a:t>apartir</a:t>
            </a:r>
            <a:r>
              <a:rPr lang="es-MX" dirty="0" smtClean="0"/>
              <a:t> de </a:t>
            </a:r>
            <a:r>
              <a:rPr lang="es-MX" dirty="0" err="1" smtClean="0"/>
              <a:t>imagenes</a:t>
            </a:r>
            <a:r>
              <a:rPr lang="es-MX" dirty="0" smtClean="0"/>
              <a:t>, en nuestro caso las </a:t>
            </a:r>
            <a:r>
              <a:rPr lang="es-MX" dirty="0" err="1" smtClean="0"/>
              <a:t>imagenes</a:t>
            </a:r>
            <a:r>
              <a:rPr lang="es-MX" dirty="0" smtClean="0"/>
              <a:t> que se procesan son las </a:t>
            </a:r>
            <a:r>
              <a:rPr lang="es-MX" dirty="0" err="1" smtClean="0"/>
              <a:t>retinografias</a:t>
            </a:r>
            <a:r>
              <a:rPr lang="es-MX" dirty="0" smtClean="0"/>
              <a:t>, para este procesamiento se han seguido estas fases..... de acuerdo al fundamento </a:t>
            </a:r>
            <a:r>
              <a:rPr lang="es-MX" dirty="0" err="1" smtClean="0"/>
              <a:t>teorico</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17</a:t>
            </a:fld>
            <a:endParaRPr lang="en-US"/>
          </a:p>
        </p:txBody>
      </p:sp>
    </p:spTree>
    <p:extLst>
      <p:ext uri="{BB962C8B-B14F-4D97-AF65-F5344CB8AC3E}">
        <p14:creationId xmlns:p14="http://schemas.microsoft.com/office/powerpoint/2010/main" val="2515642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 </a:t>
            </a:r>
            <a:r>
              <a:rPr lang="es-MX" dirty="0" err="1" smtClean="0"/>
              <a:t>prosesamiento</a:t>
            </a:r>
            <a:r>
              <a:rPr lang="es-MX" dirty="0" smtClean="0"/>
              <a:t> de </a:t>
            </a:r>
            <a:r>
              <a:rPr lang="es-MX" dirty="0" err="1" smtClean="0"/>
              <a:t>imagenes</a:t>
            </a:r>
            <a:r>
              <a:rPr lang="es-MX" dirty="0" smtClean="0"/>
              <a:t> (cuya finalidad es la </a:t>
            </a:r>
            <a:r>
              <a:rPr lang="es-MX" dirty="0" err="1" smtClean="0"/>
              <a:t>extarcion</a:t>
            </a:r>
            <a:r>
              <a:rPr lang="es-MX" dirty="0" smtClean="0"/>
              <a:t> de </a:t>
            </a:r>
            <a:r>
              <a:rPr lang="es-MX" dirty="0" err="1" smtClean="0"/>
              <a:t>informacion</a:t>
            </a:r>
            <a:r>
              <a:rPr lang="es-MX" dirty="0" smtClean="0"/>
              <a:t> </a:t>
            </a:r>
            <a:r>
              <a:rPr lang="es-MX" dirty="0" err="1" smtClean="0"/>
              <a:t>apartir</a:t>
            </a:r>
            <a:r>
              <a:rPr lang="es-MX" dirty="0" smtClean="0"/>
              <a:t> de </a:t>
            </a:r>
            <a:r>
              <a:rPr lang="es-MX" dirty="0" err="1" smtClean="0"/>
              <a:t>imagenes</a:t>
            </a:r>
            <a:r>
              <a:rPr lang="es-MX" dirty="0" smtClean="0"/>
              <a:t>, en nuestro caso las </a:t>
            </a:r>
            <a:r>
              <a:rPr lang="es-MX" dirty="0" err="1" smtClean="0"/>
              <a:t>imagenes</a:t>
            </a:r>
            <a:r>
              <a:rPr lang="es-MX" dirty="0" smtClean="0"/>
              <a:t> que se procesan son las </a:t>
            </a:r>
            <a:r>
              <a:rPr lang="es-MX" dirty="0" err="1" smtClean="0"/>
              <a:t>retinografias</a:t>
            </a:r>
            <a:r>
              <a:rPr lang="es-MX" dirty="0" smtClean="0"/>
              <a:t>, para este procesamiento se han seguido estas fases..... de acuerdo al fundamento </a:t>
            </a:r>
            <a:r>
              <a:rPr lang="es-MX" dirty="0" err="1" smtClean="0"/>
              <a:t>teorico</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18</a:t>
            </a:fld>
            <a:endParaRPr lang="en-US"/>
          </a:p>
        </p:txBody>
      </p:sp>
    </p:spTree>
    <p:extLst>
      <p:ext uri="{BB962C8B-B14F-4D97-AF65-F5344CB8AC3E}">
        <p14:creationId xmlns:p14="http://schemas.microsoft.com/office/powerpoint/2010/main" val="2801022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 </a:t>
            </a:r>
            <a:r>
              <a:rPr lang="es-MX" dirty="0" err="1" smtClean="0"/>
              <a:t>prosesamiento</a:t>
            </a:r>
            <a:r>
              <a:rPr lang="es-MX" dirty="0" smtClean="0"/>
              <a:t> de </a:t>
            </a:r>
            <a:r>
              <a:rPr lang="es-MX" dirty="0" err="1" smtClean="0"/>
              <a:t>imagenes</a:t>
            </a:r>
            <a:r>
              <a:rPr lang="es-MX" dirty="0" smtClean="0"/>
              <a:t> (cuya finalidad es la </a:t>
            </a:r>
            <a:r>
              <a:rPr lang="es-MX" dirty="0" err="1" smtClean="0"/>
              <a:t>extarcion</a:t>
            </a:r>
            <a:r>
              <a:rPr lang="es-MX" dirty="0" smtClean="0"/>
              <a:t> de </a:t>
            </a:r>
            <a:r>
              <a:rPr lang="es-MX" dirty="0" err="1" smtClean="0"/>
              <a:t>informacion</a:t>
            </a:r>
            <a:r>
              <a:rPr lang="es-MX" dirty="0" smtClean="0"/>
              <a:t> </a:t>
            </a:r>
            <a:r>
              <a:rPr lang="es-MX" dirty="0" err="1" smtClean="0"/>
              <a:t>apartir</a:t>
            </a:r>
            <a:r>
              <a:rPr lang="es-MX" dirty="0" smtClean="0"/>
              <a:t> de </a:t>
            </a:r>
            <a:r>
              <a:rPr lang="es-MX" dirty="0" err="1" smtClean="0"/>
              <a:t>imagenes</a:t>
            </a:r>
            <a:r>
              <a:rPr lang="es-MX" dirty="0" smtClean="0"/>
              <a:t>, en nuestro caso las </a:t>
            </a:r>
            <a:r>
              <a:rPr lang="es-MX" dirty="0" err="1" smtClean="0"/>
              <a:t>imagenes</a:t>
            </a:r>
            <a:r>
              <a:rPr lang="es-MX" dirty="0" smtClean="0"/>
              <a:t> que se procesan son las </a:t>
            </a:r>
            <a:r>
              <a:rPr lang="es-MX" dirty="0" err="1" smtClean="0"/>
              <a:t>retinografias</a:t>
            </a:r>
            <a:r>
              <a:rPr lang="es-MX" dirty="0" smtClean="0"/>
              <a:t>, para este procesamiento se han seguido estas fases..... de acuerdo al fundamento </a:t>
            </a:r>
            <a:r>
              <a:rPr lang="es-MX" dirty="0" err="1" smtClean="0"/>
              <a:t>teorico</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19</a:t>
            </a:fld>
            <a:endParaRPr lang="en-US"/>
          </a:p>
        </p:txBody>
      </p:sp>
    </p:spTree>
    <p:extLst>
      <p:ext uri="{BB962C8B-B14F-4D97-AF65-F5344CB8AC3E}">
        <p14:creationId xmlns:p14="http://schemas.microsoft.com/office/powerpoint/2010/main" val="1859046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 </a:t>
            </a:r>
            <a:r>
              <a:rPr lang="es-MX" dirty="0" err="1" smtClean="0"/>
              <a:t>prosesamiento</a:t>
            </a:r>
            <a:r>
              <a:rPr lang="es-MX" dirty="0" smtClean="0"/>
              <a:t> de </a:t>
            </a:r>
            <a:r>
              <a:rPr lang="es-MX" dirty="0" err="1" smtClean="0"/>
              <a:t>imagenes</a:t>
            </a:r>
            <a:r>
              <a:rPr lang="es-MX" dirty="0" smtClean="0"/>
              <a:t> (cuya finalidad es la </a:t>
            </a:r>
            <a:r>
              <a:rPr lang="es-MX" dirty="0" err="1" smtClean="0"/>
              <a:t>extarcion</a:t>
            </a:r>
            <a:r>
              <a:rPr lang="es-MX" dirty="0" smtClean="0"/>
              <a:t> de </a:t>
            </a:r>
            <a:r>
              <a:rPr lang="es-MX" dirty="0" err="1" smtClean="0"/>
              <a:t>informacion</a:t>
            </a:r>
            <a:r>
              <a:rPr lang="es-MX" dirty="0" smtClean="0"/>
              <a:t> </a:t>
            </a:r>
            <a:r>
              <a:rPr lang="es-MX" dirty="0" err="1" smtClean="0"/>
              <a:t>apartir</a:t>
            </a:r>
            <a:r>
              <a:rPr lang="es-MX" dirty="0" smtClean="0"/>
              <a:t> de </a:t>
            </a:r>
            <a:r>
              <a:rPr lang="es-MX" dirty="0" err="1" smtClean="0"/>
              <a:t>imagenes</a:t>
            </a:r>
            <a:r>
              <a:rPr lang="es-MX" dirty="0" smtClean="0"/>
              <a:t>, en nuestro caso las </a:t>
            </a:r>
            <a:r>
              <a:rPr lang="es-MX" dirty="0" err="1" smtClean="0"/>
              <a:t>imagenes</a:t>
            </a:r>
            <a:r>
              <a:rPr lang="es-MX" dirty="0" smtClean="0"/>
              <a:t> que se procesan son las </a:t>
            </a:r>
            <a:r>
              <a:rPr lang="es-MX" dirty="0" err="1" smtClean="0"/>
              <a:t>retinografias</a:t>
            </a:r>
            <a:r>
              <a:rPr lang="es-MX" dirty="0" smtClean="0"/>
              <a:t>, para este procesamiento se han seguido estas fases..... de acuerdo al fundamento </a:t>
            </a:r>
            <a:r>
              <a:rPr lang="es-MX" dirty="0" err="1" smtClean="0"/>
              <a:t>teorico</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20</a:t>
            </a:fld>
            <a:endParaRPr lang="en-US"/>
          </a:p>
        </p:txBody>
      </p:sp>
    </p:spTree>
    <p:extLst>
      <p:ext uri="{BB962C8B-B14F-4D97-AF65-F5344CB8AC3E}">
        <p14:creationId xmlns:p14="http://schemas.microsoft.com/office/powerpoint/2010/main" val="157674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Esta es la agenda</a:t>
            </a:r>
            <a:r>
              <a:rPr lang="es-EC" baseline="0" dirty="0" smtClean="0"/>
              <a:t> que les vamos a presentar</a:t>
            </a:r>
          </a:p>
          <a:p>
            <a:endParaRPr lang="en-US"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2</a:t>
            </a:fld>
            <a:endParaRPr lang="en-US"/>
          </a:p>
        </p:txBody>
      </p:sp>
    </p:spTree>
    <p:extLst>
      <p:ext uri="{BB962C8B-B14F-4D97-AF65-F5344CB8AC3E}">
        <p14:creationId xmlns:p14="http://schemas.microsoft.com/office/powerpoint/2010/main" val="1817697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esta </a:t>
            </a:r>
            <a:r>
              <a:rPr lang="es-MX" dirty="0" err="1" smtClean="0"/>
              <a:t>perm</a:t>
            </a:r>
            <a:endParaRPr lang="es-MX" dirty="0" smtClean="0"/>
          </a:p>
          <a:p>
            <a:r>
              <a:rPr lang="es-MX" dirty="0" err="1" smtClean="0"/>
              <a:t>ite</a:t>
            </a:r>
            <a:r>
              <a:rPr lang="es-MX" dirty="0" smtClean="0"/>
              <a:t> resolver problemas complejos  y en nuestro caso tan complejo es detectar características en los seres humanos y es de la vida real ya que en nuestro </a:t>
            </a:r>
            <a:r>
              <a:rPr lang="es-MX" dirty="0" err="1" smtClean="0"/>
              <a:t>pais</a:t>
            </a:r>
            <a:r>
              <a:rPr lang="es-MX" dirty="0" smtClean="0"/>
              <a:t> se </a:t>
            </a:r>
            <a:r>
              <a:rPr lang="es-MX" dirty="0" err="1" smtClean="0"/>
              <a:t>necesecita</a:t>
            </a:r>
            <a:r>
              <a:rPr lang="es-MX" dirty="0" smtClean="0"/>
              <a:t> de  </a:t>
            </a:r>
            <a:r>
              <a:rPr lang="es-MX" dirty="0" err="1" smtClean="0"/>
              <a:t>aplicacion</a:t>
            </a:r>
            <a:r>
              <a:rPr lang="es-MX" dirty="0" smtClean="0"/>
              <a:t> de esto</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diferencia de la lógica tradicional, maneja más de dos  valores.</a:t>
            </a:r>
            <a:endParaRPr lang="es-MX" dirty="0" smtClean="0"/>
          </a:p>
          <a:p>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21</a:t>
            </a:fld>
            <a:endParaRPr lang="en-US"/>
          </a:p>
        </p:txBody>
      </p:sp>
    </p:spTree>
    <p:extLst>
      <p:ext uri="{BB962C8B-B14F-4D97-AF65-F5344CB8AC3E}">
        <p14:creationId xmlns:p14="http://schemas.microsoft.com/office/powerpoint/2010/main" val="1416389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La cantidad  de población diabética se debe a la falta de control médico en la etapa temprana de la enfermedad, ya que</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 por carencia de cultura de prevención que existe en nuestro país, la población opta por acudir al médico cuando ya tiene síntomas avanzados. </a:t>
            </a:r>
          </a:p>
          <a:p>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23</a:t>
            </a:fld>
            <a:endParaRPr lang="en-US"/>
          </a:p>
        </p:txBody>
      </p:sp>
    </p:spTree>
    <p:extLst>
      <p:ext uri="{BB962C8B-B14F-4D97-AF65-F5344CB8AC3E}">
        <p14:creationId xmlns:p14="http://schemas.microsoft.com/office/powerpoint/2010/main" val="1554893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Ante este problema nosotras vamos a contribuir con una herramienta </a:t>
            </a:r>
            <a:r>
              <a:rPr lang="es-MX" dirty="0" err="1" smtClean="0"/>
              <a:t>tecnologica</a:t>
            </a:r>
            <a:r>
              <a:rPr lang="es-MX" dirty="0" smtClean="0"/>
              <a:t> que permita diagnosticar en una fase temprana esta enfermedad. Esta herramienta va dirigida especialmente a </a:t>
            </a:r>
            <a:r>
              <a:rPr lang="es-MX" dirty="0" err="1" smtClean="0"/>
              <a:t>profecionales</a:t>
            </a:r>
            <a:r>
              <a:rPr lang="es-MX" dirty="0" smtClean="0"/>
              <a:t> no especialistas como un medico general, para que de esta manera los pacientes sean referidos a tiempo. Para lograr detectar esta enfermedad los especialistas utilizan las </a:t>
            </a:r>
            <a:r>
              <a:rPr lang="es-MX" dirty="0" err="1" smtClean="0"/>
              <a:t>retinografias</a:t>
            </a:r>
            <a:r>
              <a:rPr lang="es-MX" dirty="0" smtClean="0"/>
              <a:t>,  que son fotografías digitales de la retina </a:t>
            </a:r>
          </a:p>
          <a:p>
            <a:r>
              <a:rPr lang="es-MX" dirty="0" smtClean="0"/>
              <a:t>que permiten analizar a detalle el ojo permitiendo </a:t>
            </a:r>
            <a:r>
              <a:rPr lang="es-MX" dirty="0" err="1" smtClean="0"/>
              <a:t>asi</a:t>
            </a:r>
            <a:r>
              <a:rPr lang="es-MX" dirty="0" smtClean="0"/>
              <a:t> la </a:t>
            </a:r>
            <a:r>
              <a:rPr lang="es-MX" dirty="0" err="1" smtClean="0"/>
              <a:t>obtension</a:t>
            </a:r>
            <a:r>
              <a:rPr lang="es-MX" dirty="0" smtClean="0"/>
              <a:t> de datos.</a:t>
            </a:r>
          </a:p>
          <a:p>
            <a:endParaRPr lang="es-MX" dirty="0" smtClean="0"/>
          </a:p>
          <a:p>
            <a:endParaRPr lang="es-MX" dirty="0" smtClean="0"/>
          </a:p>
          <a:p>
            <a:r>
              <a:rPr lang="es-MX" dirty="0" smtClean="0"/>
              <a:t>Aun que este trabajo se </a:t>
            </a:r>
            <a:r>
              <a:rPr lang="es-MX" dirty="0" err="1" smtClean="0"/>
              <a:t>partio</a:t>
            </a:r>
            <a:r>
              <a:rPr lang="es-MX" dirty="0" smtClean="0"/>
              <a:t> con el conocimiento de</a:t>
            </a:r>
            <a:r>
              <a:rPr lang="es-MX" baseline="0" dirty="0" smtClean="0"/>
              <a:t> los  </a:t>
            </a:r>
            <a:r>
              <a:rPr lang="es-MX" baseline="0" dirty="0" err="1" smtClean="0"/>
              <a:t>medicios</a:t>
            </a:r>
            <a:r>
              <a:rPr lang="es-MX" baseline="0" dirty="0" smtClean="0"/>
              <a:t> especialistas  </a:t>
            </a:r>
            <a:r>
              <a:rPr lang="es-MX" baseline="0" dirty="0" err="1" smtClean="0"/>
              <a:t>tambié</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24</a:t>
            </a:fld>
            <a:endParaRPr lang="en-US"/>
          </a:p>
        </p:txBody>
      </p:sp>
    </p:spTree>
    <p:extLst>
      <p:ext uri="{BB962C8B-B14F-4D97-AF65-F5344CB8AC3E}">
        <p14:creationId xmlns:p14="http://schemas.microsoft.com/office/powerpoint/2010/main" val="351393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para el </a:t>
            </a:r>
            <a:r>
              <a:rPr lang="es-MX" dirty="0" err="1" smtClean="0"/>
              <a:t>desarollo</a:t>
            </a:r>
            <a:r>
              <a:rPr lang="es-MX" dirty="0" smtClean="0"/>
              <a:t> de nuestra </a:t>
            </a:r>
            <a:r>
              <a:rPr lang="es-MX" dirty="0" err="1" smtClean="0"/>
              <a:t>aplicacion</a:t>
            </a:r>
            <a:r>
              <a:rPr lang="es-MX" dirty="0" smtClean="0"/>
              <a:t> se ha seguido una </a:t>
            </a:r>
            <a:r>
              <a:rPr lang="es-MX" dirty="0" err="1" smtClean="0"/>
              <a:t>metodologia</a:t>
            </a:r>
            <a:r>
              <a:rPr lang="es-MX" dirty="0" smtClean="0"/>
              <a:t> como en todos los sistemas </a:t>
            </a:r>
            <a:r>
              <a:rPr lang="es-MX" dirty="0" err="1" smtClean="0"/>
              <a:t>informaticos</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34</a:t>
            </a:fld>
            <a:endParaRPr lang="en-US"/>
          </a:p>
        </p:txBody>
      </p:sp>
    </p:spTree>
    <p:extLst>
      <p:ext uri="{BB962C8B-B14F-4D97-AF65-F5344CB8AC3E}">
        <p14:creationId xmlns:p14="http://schemas.microsoft.com/office/powerpoint/2010/main" val="2550637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C" dirty="0" smtClean="0"/>
              <a:t>Con una </a:t>
            </a:r>
            <a:r>
              <a:rPr lang="es-EC" dirty="0" err="1" smtClean="0"/>
              <a:t>muersta</a:t>
            </a:r>
            <a:r>
              <a:rPr lang="es-EC" dirty="0" smtClean="0"/>
              <a:t> numerosa</a:t>
            </a:r>
            <a:endParaRPr lang="es-MX" dirty="0" smtClean="0"/>
          </a:p>
          <a:p>
            <a:pPr marL="171450" indent="-171450">
              <a:buFont typeface="Arial" panose="020B0604020202020204" pitchFamily="34" charset="0"/>
              <a:buChar char="•"/>
            </a:pPr>
            <a:r>
              <a:rPr lang="es-MX" dirty="0" smtClean="0"/>
              <a:t>En nuestro caso fue la metodología del prototipado rápido, la cual permite diseñar</a:t>
            </a:r>
            <a:r>
              <a:rPr lang="es-MX" baseline="0" dirty="0" smtClean="0"/>
              <a:t> y desarrollar sistemas expertos o también llamados sistemas basados en conocimiento.</a:t>
            </a:r>
          </a:p>
          <a:p>
            <a:pPr marL="171450" indent="-171450">
              <a:buFont typeface="Arial" panose="020B0604020202020204" pitchFamily="34" charset="0"/>
              <a:buChar char="•"/>
            </a:pPr>
            <a:r>
              <a:rPr lang="es-MX" baseline="0" dirty="0" smtClean="0"/>
              <a:t>Esta </a:t>
            </a:r>
            <a:r>
              <a:rPr lang="es-MX" baseline="0" dirty="0" err="1" smtClean="0"/>
              <a:t>medologia</a:t>
            </a:r>
            <a:r>
              <a:rPr lang="es-MX" baseline="0" dirty="0" smtClean="0"/>
              <a:t> </a:t>
            </a:r>
            <a:r>
              <a:rPr lang="es-MX" dirty="0" smtClean="0"/>
              <a:t>se basa principalmente en la obtención del conocimiento del experto y tiene como resultado un prototipo en las fases tempranas del desarrollo, este prototipo obtenido es probado y mejorado constantemente a medida que es adquirido el conocimiento.</a:t>
            </a:r>
          </a:p>
          <a:p>
            <a:pPr marL="171450" indent="-171450">
              <a:buFont typeface="Arial" panose="020B0604020202020204" pitchFamily="34" charset="0"/>
              <a:buChar char="•"/>
            </a:pPr>
            <a:r>
              <a:rPr lang="es-MX" baseline="0" dirty="0" smtClean="0"/>
              <a:t>Como nuestra aplicación se basa en conocimiento esta metodología se ajusta perfectamente,</a:t>
            </a:r>
            <a:r>
              <a:rPr lang="es-MX" dirty="0" smtClean="0"/>
              <a:t> es por esa razón que se lo ha elegido</a:t>
            </a:r>
            <a:r>
              <a:rPr lang="es-MX" baseline="0" dirty="0" smtClean="0"/>
              <a:t> ya que en un sistema tradicional solo se automatiza procesos.</a:t>
            </a:r>
            <a:r>
              <a:rPr lang="es-MX" dirty="0" smtClean="0"/>
              <a:t> </a:t>
            </a:r>
          </a:p>
          <a:p>
            <a:pPr marL="171450" indent="-171450">
              <a:buFont typeface="Arial" panose="020B0604020202020204" pitchFamily="34" charset="0"/>
              <a:buChar char="•"/>
            </a:pPr>
            <a:r>
              <a:rPr lang="es-MX" dirty="0" smtClean="0"/>
              <a:t>Cabe mencionar q en este proyecto solo se llegara a la fase de estudio</a:t>
            </a:r>
            <a:r>
              <a:rPr lang="es-MX" baseline="0" dirty="0" smtClean="0"/>
              <a:t> de casos ya que como es un prototipo de un sistema médico para poder llegar a la fase de implantación es necesario probar con una muestra de al menos 10,000  casos.</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35</a:t>
            </a:fld>
            <a:endParaRPr lang="en-US"/>
          </a:p>
        </p:txBody>
      </p:sp>
    </p:spTree>
    <p:extLst>
      <p:ext uri="{BB962C8B-B14F-4D97-AF65-F5344CB8AC3E}">
        <p14:creationId xmlns:p14="http://schemas.microsoft.com/office/powerpoint/2010/main" val="4471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como parte del análisis preliminar y las tareas realizadas nos hemos reunido con el personal médico</a:t>
            </a:r>
            <a:r>
              <a:rPr lang="es-MX" baseline="0" dirty="0" smtClean="0"/>
              <a:t> </a:t>
            </a:r>
            <a:r>
              <a:rPr lang="es-MX" dirty="0" smtClean="0"/>
              <a:t>en el HE FFAA #1 en donde se</a:t>
            </a:r>
            <a:r>
              <a:rPr lang="es-MX" baseline="0" dirty="0" smtClean="0"/>
              <a:t> definieron las </a:t>
            </a:r>
            <a:r>
              <a:rPr lang="es-MX" dirty="0" smtClean="0"/>
              <a:t>características que debían </a:t>
            </a:r>
            <a:r>
              <a:rPr lang="es-MX" baseline="0" dirty="0" smtClean="0"/>
              <a:t>ser evaluadas para este primer prototipo</a:t>
            </a:r>
            <a:r>
              <a:rPr lang="es-MX" dirty="0" smtClean="0"/>
              <a:t> del gran proyecto,</a:t>
            </a:r>
            <a:r>
              <a:rPr lang="es-MX" baseline="0" dirty="0" smtClean="0"/>
              <a:t> </a:t>
            </a:r>
            <a:r>
              <a:rPr lang="es-MX" dirty="0" smtClean="0"/>
              <a:t>q en este caso fue la detección del calibre de arterias  y venas de la </a:t>
            </a:r>
            <a:r>
              <a:rPr lang="es-MX" dirty="0" err="1" smtClean="0"/>
              <a:t>retinografia</a:t>
            </a:r>
            <a:r>
              <a:rPr lang="es-MX" dirty="0" smtClean="0"/>
              <a:t>, correlacionando adicionalmente</a:t>
            </a:r>
            <a:r>
              <a:rPr lang="es-MX" baseline="0" dirty="0" smtClean="0"/>
              <a:t> con el análisis del síndrome metabólico </a:t>
            </a:r>
            <a:r>
              <a:rPr lang="es-MX" dirty="0" smtClean="0"/>
              <a:t>para q la aplicación sea mas completa y sea un prototipo de un sistema </a:t>
            </a:r>
            <a:r>
              <a:rPr lang="es-MX" dirty="0" err="1" smtClean="0"/>
              <a:t>recomedador</a:t>
            </a:r>
            <a:r>
              <a:rPr lang="es-MX" dirty="0" smtClean="0"/>
              <a:t>.</a:t>
            </a:r>
          </a:p>
          <a:p>
            <a:endParaRPr lang="es-MX" dirty="0" smtClean="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36</a:t>
            </a:fld>
            <a:endParaRPr lang="en-US"/>
          </a:p>
        </p:txBody>
      </p:sp>
    </p:spTree>
    <p:extLst>
      <p:ext uri="{BB962C8B-B14F-4D97-AF65-F5344CB8AC3E}">
        <p14:creationId xmlns:p14="http://schemas.microsoft.com/office/powerpoint/2010/main" val="3864518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como parte del análisis preliminar y las tareas realizadas nos hemos reunido con el personal médico</a:t>
            </a:r>
            <a:r>
              <a:rPr lang="es-MX" baseline="0" dirty="0" smtClean="0"/>
              <a:t> </a:t>
            </a:r>
            <a:r>
              <a:rPr lang="es-MX" dirty="0" smtClean="0"/>
              <a:t>en el HE FFAA #1 en donde se</a:t>
            </a:r>
            <a:r>
              <a:rPr lang="es-MX" baseline="0" dirty="0" smtClean="0"/>
              <a:t> definieron las </a:t>
            </a:r>
            <a:r>
              <a:rPr lang="es-MX" dirty="0" smtClean="0"/>
              <a:t>características que debían </a:t>
            </a:r>
            <a:r>
              <a:rPr lang="es-MX" baseline="0" dirty="0" smtClean="0"/>
              <a:t>ser evaluadas para este primer prototipo</a:t>
            </a:r>
            <a:r>
              <a:rPr lang="es-MX" dirty="0" smtClean="0"/>
              <a:t> del gran proyecto,</a:t>
            </a:r>
            <a:r>
              <a:rPr lang="es-MX" baseline="0" dirty="0" smtClean="0"/>
              <a:t> </a:t>
            </a:r>
            <a:r>
              <a:rPr lang="es-MX" dirty="0" smtClean="0"/>
              <a:t>q en este caso fue la detección del calibre de arterias  y venas de la </a:t>
            </a:r>
            <a:r>
              <a:rPr lang="es-MX" dirty="0" err="1" smtClean="0"/>
              <a:t>retinografia</a:t>
            </a:r>
            <a:r>
              <a:rPr lang="es-MX" dirty="0" smtClean="0"/>
              <a:t>, correlacionando adicionalmente</a:t>
            </a:r>
            <a:r>
              <a:rPr lang="es-MX" baseline="0" dirty="0" smtClean="0"/>
              <a:t> con el análisis del síndrome metabólico </a:t>
            </a:r>
            <a:r>
              <a:rPr lang="es-MX" dirty="0" smtClean="0"/>
              <a:t>para q la aplicación sea mas completa y sea un prototipo de un sistema </a:t>
            </a:r>
            <a:r>
              <a:rPr lang="es-MX" dirty="0" err="1" smtClean="0"/>
              <a:t>recomedador</a:t>
            </a:r>
            <a:r>
              <a:rPr lang="es-MX" dirty="0" smtClean="0"/>
              <a:t>.</a:t>
            </a:r>
          </a:p>
          <a:p>
            <a:endParaRPr lang="es-MX" dirty="0" smtClean="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37</a:t>
            </a:fld>
            <a:endParaRPr lang="en-US"/>
          </a:p>
        </p:txBody>
      </p:sp>
    </p:spTree>
    <p:extLst>
      <p:ext uri="{BB962C8B-B14F-4D97-AF65-F5344CB8AC3E}">
        <p14:creationId xmlns:p14="http://schemas.microsoft.com/office/powerpoint/2010/main" val="1220071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 a </a:t>
            </a:r>
            <a:r>
              <a:rPr lang="es-MX" dirty="0" err="1" smtClean="0"/>
              <a:t>continuacion</a:t>
            </a:r>
            <a:r>
              <a:rPr lang="es-MX" dirty="0" smtClean="0"/>
              <a:t> se muestra diagrama de caso de uso donde tenemos 2 actores, el administrador o técnico q es el encargado de la </a:t>
            </a:r>
            <a:r>
              <a:rPr lang="es-MX" dirty="0" err="1" smtClean="0"/>
              <a:t>gestion</a:t>
            </a:r>
            <a:r>
              <a:rPr lang="es-MX" dirty="0" smtClean="0"/>
              <a:t> de los </a:t>
            </a:r>
            <a:r>
              <a:rPr lang="es-MX" dirty="0" err="1" smtClean="0"/>
              <a:t>medicos</a:t>
            </a:r>
            <a:r>
              <a:rPr lang="es-MX" dirty="0" smtClean="0"/>
              <a:t> y los </a:t>
            </a:r>
            <a:r>
              <a:rPr lang="es-MX" dirty="0" err="1" smtClean="0"/>
              <a:t>medicos</a:t>
            </a:r>
            <a:r>
              <a:rPr lang="es-MX" dirty="0" smtClean="0"/>
              <a:t> los cuales los cuales se encargan de la </a:t>
            </a:r>
            <a:r>
              <a:rPr lang="es-MX" dirty="0" err="1" smtClean="0"/>
              <a:t>gestion</a:t>
            </a:r>
            <a:r>
              <a:rPr lang="es-MX" dirty="0" smtClean="0"/>
              <a:t> del paciente(</a:t>
            </a:r>
            <a:r>
              <a:rPr lang="es-MX" dirty="0" err="1" smtClean="0"/>
              <a:t>informacion</a:t>
            </a:r>
            <a:r>
              <a:rPr lang="es-MX" dirty="0" smtClean="0"/>
              <a:t> personal),la </a:t>
            </a:r>
            <a:r>
              <a:rPr lang="es-MX" dirty="0" err="1" smtClean="0"/>
              <a:t>gestion</a:t>
            </a:r>
            <a:r>
              <a:rPr lang="es-MX" dirty="0" smtClean="0"/>
              <a:t> de la ficha medica(datos síndrome metabólico) y la gestión de la </a:t>
            </a:r>
            <a:r>
              <a:rPr lang="es-MX" dirty="0" err="1" smtClean="0"/>
              <a:t>retinografía</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38</a:t>
            </a:fld>
            <a:endParaRPr lang="en-US"/>
          </a:p>
        </p:txBody>
      </p:sp>
    </p:spTree>
    <p:extLst>
      <p:ext uri="{BB962C8B-B14F-4D97-AF65-F5344CB8AC3E}">
        <p14:creationId xmlns:p14="http://schemas.microsoft.com/office/powerpoint/2010/main" val="3691481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Este es el</a:t>
            </a:r>
            <a:r>
              <a:rPr lang="es-EC" baseline="0" dirty="0" smtClean="0"/>
              <a:t> diseño de la base de datos que se utilizo para el desarrollo del proyecto</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39</a:t>
            </a:fld>
            <a:endParaRPr lang="en-US"/>
          </a:p>
        </p:txBody>
      </p:sp>
    </p:spTree>
    <p:extLst>
      <p:ext uri="{BB962C8B-B14F-4D97-AF65-F5344CB8AC3E}">
        <p14:creationId xmlns:p14="http://schemas.microsoft.com/office/powerpoint/2010/main" val="1700979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de inicio,</a:t>
            </a:r>
            <a:r>
              <a:rPr lang="es-MX" baseline="0" dirty="0" smtClean="0"/>
              <a:t> como se puede ver fue realizada en un entorno web</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40</a:t>
            </a:fld>
            <a:endParaRPr lang="en-US"/>
          </a:p>
        </p:txBody>
      </p:sp>
    </p:spTree>
    <p:extLst>
      <p:ext uri="{BB962C8B-B14F-4D97-AF65-F5344CB8AC3E}">
        <p14:creationId xmlns:p14="http://schemas.microsoft.com/office/powerpoint/2010/main" val="215744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como ya sabemos en la actualidad la diabetes Es una patología que registra un alto índice de mortalidad.</a:t>
            </a:r>
          </a:p>
          <a:p>
            <a:r>
              <a:rPr lang="es-MX" dirty="0" smtClean="0"/>
              <a:t>Se relaciona con un alto nivel de glucosa (azúcar) en la sangre.</a:t>
            </a:r>
          </a:p>
          <a:p>
            <a:r>
              <a:rPr lang="es-MX" dirty="0" err="1" smtClean="0"/>
              <a:t>tine</a:t>
            </a:r>
            <a:r>
              <a:rPr lang="es-MX" dirty="0" smtClean="0"/>
              <a:t> consecuencias graves como daños a diferentes órganos del cuerpo por ejemplo corazón, la vista, los riñones.</a:t>
            </a:r>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a:t>
            </a:fld>
            <a:endParaRPr lang="en-US"/>
          </a:p>
        </p:txBody>
      </p:sp>
    </p:spTree>
    <p:extLst>
      <p:ext uri="{BB962C8B-B14F-4D97-AF65-F5344CB8AC3E}">
        <p14:creationId xmlns:p14="http://schemas.microsoft.com/office/powerpoint/2010/main" val="189180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Aquí se muestra el diseño del esquema inferencial, basado en el</a:t>
            </a:r>
            <a:r>
              <a:rPr lang="es-EC" baseline="0" dirty="0" smtClean="0"/>
              <a:t> conocimiento</a:t>
            </a:r>
            <a:r>
              <a:rPr lang="es-EC" dirty="0" smtClean="0"/>
              <a:t> que se han definido con el especialista, </a:t>
            </a:r>
            <a:r>
              <a:rPr lang="es-EC" baseline="0" dirty="0" smtClean="0"/>
              <a:t> este esquema nos ayuda al planteamiento de las reglas consideradas.</a:t>
            </a:r>
            <a:endParaRPr lang="es-EC" dirty="0" smtClean="0"/>
          </a:p>
          <a:p>
            <a:r>
              <a:rPr lang="es-EC" dirty="0" smtClean="0"/>
              <a:t>Nos permite tener el resumen, permite diseñar la aplicación,</a:t>
            </a:r>
            <a:r>
              <a:rPr lang="es-EC" baseline="0" dirty="0" smtClean="0"/>
              <a:t> sirve para las reglas</a:t>
            </a:r>
          </a:p>
          <a:p>
            <a:r>
              <a:rPr lang="es-EC" baseline="0" dirty="0" smtClean="0"/>
              <a:t>Inferir en los casos q van  a salir</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41</a:t>
            </a:fld>
            <a:endParaRPr lang="en-US"/>
          </a:p>
        </p:txBody>
      </p:sp>
    </p:spTree>
    <p:extLst>
      <p:ext uri="{BB962C8B-B14F-4D97-AF65-F5344CB8AC3E}">
        <p14:creationId xmlns:p14="http://schemas.microsoft.com/office/powerpoint/2010/main" val="1179508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para el planteamiento de las reglas de inferencias utilizadas en el proyecto se ha considerado la evaluación del calibre de venas y arterias, niveles de glucosa, ...., y edad. todos estos niveles y rangos son parte del </a:t>
            </a:r>
            <a:r>
              <a:rPr lang="es-MX" dirty="0" err="1" smtClean="0"/>
              <a:t>sindrome</a:t>
            </a:r>
            <a:r>
              <a:rPr lang="es-MX" dirty="0" smtClean="0"/>
              <a:t> </a:t>
            </a:r>
            <a:r>
              <a:rPr lang="es-MX" dirty="0" err="1" smtClean="0"/>
              <a:t>metabolico</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42</a:t>
            </a:fld>
            <a:endParaRPr lang="en-US"/>
          </a:p>
        </p:txBody>
      </p:sp>
    </p:spTree>
    <p:extLst>
      <p:ext uri="{BB962C8B-B14F-4D97-AF65-F5344CB8AC3E}">
        <p14:creationId xmlns:p14="http://schemas.microsoft.com/office/powerpoint/2010/main" val="1280080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para el planteamiento de las reglas de inferencias utilizadas en el proyecto se ha considerado la evaluación del calibre de venas y arterias, niveles de glucosa, ...., y edad. todos estos niveles y rangos son parte del </a:t>
            </a:r>
            <a:r>
              <a:rPr lang="es-MX" dirty="0" err="1" smtClean="0"/>
              <a:t>sindrome</a:t>
            </a:r>
            <a:r>
              <a:rPr lang="es-MX" dirty="0" smtClean="0"/>
              <a:t> </a:t>
            </a:r>
            <a:r>
              <a:rPr lang="es-MX" dirty="0" err="1" smtClean="0"/>
              <a:t>metabolico</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43</a:t>
            </a:fld>
            <a:endParaRPr lang="en-US"/>
          </a:p>
        </p:txBody>
      </p:sp>
    </p:spTree>
    <p:extLst>
      <p:ext uri="{BB962C8B-B14F-4D97-AF65-F5344CB8AC3E}">
        <p14:creationId xmlns:p14="http://schemas.microsoft.com/office/powerpoint/2010/main" val="2801914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de inicio,</a:t>
            </a:r>
            <a:r>
              <a:rPr lang="es-MX" baseline="0" dirty="0" smtClean="0"/>
              <a:t> como se puede ver fue realizada en un entorno web</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44</a:t>
            </a:fld>
            <a:endParaRPr lang="en-US"/>
          </a:p>
        </p:txBody>
      </p:sp>
    </p:spTree>
    <p:extLst>
      <p:ext uri="{BB962C8B-B14F-4D97-AF65-F5344CB8AC3E}">
        <p14:creationId xmlns:p14="http://schemas.microsoft.com/office/powerpoint/2010/main" val="2440564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de inicio,</a:t>
            </a:r>
            <a:r>
              <a:rPr lang="es-MX" baseline="0" dirty="0" smtClean="0"/>
              <a:t> como se puede ver fue realizada en un entorno web</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45</a:t>
            </a:fld>
            <a:endParaRPr lang="en-US"/>
          </a:p>
        </p:txBody>
      </p:sp>
    </p:spTree>
    <p:extLst>
      <p:ext uri="{BB962C8B-B14F-4D97-AF65-F5344CB8AC3E}">
        <p14:creationId xmlns:p14="http://schemas.microsoft.com/office/powerpoint/2010/main" val="1032034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de registro</a:t>
            </a:r>
            <a:r>
              <a:rPr lang="es-MX" baseline="0" dirty="0" smtClean="0"/>
              <a:t> de un nuevo paciente</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46</a:t>
            </a:fld>
            <a:endParaRPr lang="en-US"/>
          </a:p>
        </p:txBody>
      </p:sp>
    </p:spTree>
    <p:extLst>
      <p:ext uri="{BB962C8B-B14F-4D97-AF65-F5344CB8AC3E}">
        <p14:creationId xmlns:p14="http://schemas.microsoft.com/office/powerpoint/2010/main" val="4224103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de registro de datos del</a:t>
            </a:r>
            <a:r>
              <a:rPr lang="es-MX" baseline="0" dirty="0" smtClean="0"/>
              <a:t> </a:t>
            </a:r>
            <a:r>
              <a:rPr lang="es-MX" baseline="0" dirty="0" err="1" smtClean="0"/>
              <a:t>singrome</a:t>
            </a:r>
            <a:r>
              <a:rPr lang="es-MX" baseline="0" dirty="0" smtClean="0"/>
              <a:t> </a:t>
            </a:r>
            <a:r>
              <a:rPr lang="es-MX" baseline="0" dirty="0" err="1" smtClean="0"/>
              <a:t>metabolico</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47</a:t>
            </a:fld>
            <a:endParaRPr lang="en-US"/>
          </a:p>
        </p:txBody>
      </p:sp>
    </p:spTree>
    <p:extLst>
      <p:ext uri="{BB962C8B-B14F-4D97-AF65-F5344CB8AC3E}">
        <p14:creationId xmlns:p14="http://schemas.microsoft.com/office/powerpoint/2010/main" val="2207895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para</a:t>
            </a:r>
            <a:r>
              <a:rPr lang="es-MX" baseline="0" dirty="0" smtClean="0"/>
              <a:t> </a:t>
            </a:r>
            <a:r>
              <a:rPr lang="es-MX" baseline="0" dirty="0" err="1" smtClean="0"/>
              <a:t>mostar</a:t>
            </a:r>
            <a:r>
              <a:rPr lang="es-MX" baseline="0" dirty="0" smtClean="0"/>
              <a:t> la recomendación</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48</a:t>
            </a:fld>
            <a:endParaRPr lang="en-US"/>
          </a:p>
        </p:txBody>
      </p:sp>
    </p:spTree>
    <p:extLst>
      <p:ext uri="{BB962C8B-B14F-4D97-AF65-F5344CB8AC3E}">
        <p14:creationId xmlns:p14="http://schemas.microsoft.com/office/powerpoint/2010/main" val="4117573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para</a:t>
            </a:r>
            <a:r>
              <a:rPr lang="es-MX" baseline="0" dirty="0" smtClean="0"/>
              <a:t> </a:t>
            </a:r>
            <a:r>
              <a:rPr lang="es-MX" baseline="0" dirty="0" err="1" smtClean="0"/>
              <a:t>mostar</a:t>
            </a:r>
            <a:r>
              <a:rPr lang="es-MX" baseline="0" dirty="0" smtClean="0"/>
              <a:t> la recomendación</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49</a:t>
            </a:fld>
            <a:endParaRPr lang="en-US"/>
          </a:p>
        </p:txBody>
      </p:sp>
    </p:spTree>
    <p:extLst>
      <p:ext uri="{BB962C8B-B14F-4D97-AF65-F5344CB8AC3E}">
        <p14:creationId xmlns:p14="http://schemas.microsoft.com/office/powerpoint/2010/main" val="445800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para</a:t>
            </a:r>
            <a:r>
              <a:rPr lang="es-MX" baseline="0" dirty="0" smtClean="0"/>
              <a:t> </a:t>
            </a:r>
            <a:r>
              <a:rPr lang="es-MX" baseline="0" dirty="0" err="1" smtClean="0"/>
              <a:t>mostar</a:t>
            </a:r>
            <a:r>
              <a:rPr lang="es-MX" baseline="0" dirty="0" smtClean="0"/>
              <a:t> la recomendación</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50</a:t>
            </a:fld>
            <a:endParaRPr lang="en-US"/>
          </a:p>
        </p:txBody>
      </p:sp>
    </p:spTree>
    <p:extLst>
      <p:ext uri="{BB962C8B-B14F-4D97-AF65-F5344CB8AC3E}">
        <p14:creationId xmlns:p14="http://schemas.microsoft.com/office/powerpoint/2010/main" val="207414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smtClean="0"/>
          </a:p>
          <a:p>
            <a:r>
              <a:rPr lang="es-ES" sz="1200" b="0" i="0" kern="1200" dirty="0" smtClean="0">
                <a:solidFill>
                  <a:schemeClr val="tx1"/>
                </a:solidFill>
                <a:effectLst/>
                <a:latin typeface="+mn-lt"/>
                <a:ea typeface="+mn-ea"/>
                <a:cs typeface="+mn-cs"/>
              </a:rPr>
              <a:t>es una complicación ocular de la diabetes que está causada por el deterioro de los vasos </a:t>
            </a:r>
            <a:r>
              <a:rPr lang="es-ES" sz="1200" b="0" i="0" kern="1200" dirty="0" err="1" smtClean="0">
                <a:solidFill>
                  <a:schemeClr val="tx1"/>
                </a:solidFill>
                <a:effectLst/>
                <a:latin typeface="+mn-lt"/>
                <a:ea typeface="+mn-ea"/>
                <a:cs typeface="+mn-cs"/>
              </a:rPr>
              <a:t>sanguinesos</a:t>
            </a:r>
            <a:endParaRPr lang="es-MX" dirty="0" smtClean="0"/>
          </a:p>
          <a:p>
            <a:endParaRPr lang="es-MX" dirty="0" smtClean="0"/>
          </a:p>
          <a:p>
            <a:endParaRPr lang="es-MX" dirty="0" smtClean="0"/>
          </a:p>
          <a:p>
            <a:endParaRPr lang="es-MX" dirty="0" smtClean="0"/>
          </a:p>
          <a:p>
            <a:endParaRPr lang="es-MX" dirty="0" smtClean="0"/>
          </a:p>
          <a:p>
            <a:r>
              <a:rPr lang="es-MX" dirty="0" smtClean="0"/>
              <a:t>esta enfermedad tiene como una de sus consecuencias la </a:t>
            </a:r>
            <a:r>
              <a:rPr lang="es-MX" dirty="0" err="1" smtClean="0"/>
              <a:t>retinopatia</a:t>
            </a:r>
            <a:r>
              <a:rPr lang="es-MX" dirty="0" smtClean="0"/>
              <a:t> </a:t>
            </a:r>
            <a:r>
              <a:rPr lang="es-MX" dirty="0" err="1" smtClean="0"/>
              <a:t>diabetica</a:t>
            </a:r>
            <a:r>
              <a:rPr lang="es-MX" dirty="0" smtClean="0"/>
              <a:t> la cual se clasifica en RDNP y RDP. la </a:t>
            </a:r>
            <a:r>
              <a:rPr lang="es-MX" dirty="0" err="1" smtClean="0"/>
              <a:t>rdnp</a:t>
            </a:r>
            <a:r>
              <a:rPr lang="es-MX" dirty="0" smtClean="0"/>
              <a:t> es una etapa temprana donde existen alteraciones en vasos oculares, estos pueden </a:t>
            </a:r>
            <a:r>
              <a:rPr lang="es-MX" dirty="0" err="1" smtClean="0"/>
              <a:t>incharce</a:t>
            </a:r>
            <a:r>
              <a:rPr lang="es-MX" dirty="0" smtClean="0"/>
              <a:t> o cerrarse,  la </a:t>
            </a:r>
            <a:r>
              <a:rPr lang="es-MX" dirty="0" err="1" smtClean="0"/>
              <a:t>rdp</a:t>
            </a:r>
            <a:r>
              <a:rPr lang="es-MX" dirty="0" smtClean="0"/>
              <a:t> es una etapa avanzada donde existen fugas de sangre en los vasos oculares, produciendo perdida de la </a:t>
            </a:r>
            <a:r>
              <a:rPr lang="es-MX" dirty="0" err="1" smtClean="0"/>
              <a:t>vision</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5</a:t>
            </a:fld>
            <a:endParaRPr lang="en-US"/>
          </a:p>
        </p:txBody>
      </p:sp>
    </p:spTree>
    <p:extLst>
      <p:ext uri="{BB962C8B-B14F-4D97-AF65-F5344CB8AC3E}">
        <p14:creationId xmlns:p14="http://schemas.microsoft.com/office/powerpoint/2010/main" val="1957360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para</a:t>
            </a:r>
            <a:r>
              <a:rPr lang="es-MX" baseline="0" dirty="0" smtClean="0"/>
              <a:t> la medición de los calibres de vena y arteria</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51</a:t>
            </a:fld>
            <a:endParaRPr lang="en-US"/>
          </a:p>
        </p:txBody>
      </p:sp>
    </p:spTree>
    <p:extLst>
      <p:ext uri="{BB962C8B-B14F-4D97-AF65-F5344CB8AC3E}">
        <p14:creationId xmlns:p14="http://schemas.microsoft.com/office/powerpoint/2010/main" val="2365185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Interfaz para</a:t>
            </a:r>
            <a:r>
              <a:rPr lang="es-MX" baseline="0" dirty="0" smtClean="0"/>
              <a:t> </a:t>
            </a:r>
            <a:r>
              <a:rPr lang="es-MX" baseline="0" dirty="0" err="1" smtClean="0"/>
              <a:t>mostar</a:t>
            </a:r>
            <a:r>
              <a:rPr lang="es-MX" baseline="0" dirty="0" smtClean="0"/>
              <a:t> la recomendación</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52</a:t>
            </a:fld>
            <a:endParaRPr lang="en-US"/>
          </a:p>
        </p:txBody>
      </p:sp>
    </p:spTree>
    <p:extLst>
      <p:ext uri="{BB962C8B-B14F-4D97-AF65-F5344CB8AC3E}">
        <p14:creationId xmlns:p14="http://schemas.microsoft.com/office/powerpoint/2010/main" val="2818901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fueron satisfactorios de acuerdo al criterio de los  médicos especialistas.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 </a:t>
            </a:r>
            <a:r>
              <a:rPr lang="es-ES" dirty="0" smtClean="0"/>
              <a:t>Se pudo evidenciar que esta herramienta tecnológica es útil para el proceso de detección temprana </a:t>
            </a:r>
            <a:endParaRPr lang="en-US" dirty="0" smtClean="0"/>
          </a:p>
          <a:p>
            <a:endParaRPr lang="en-US"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54</a:t>
            </a:fld>
            <a:endParaRPr lang="en-US"/>
          </a:p>
        </p:txBody>
      </p:sp>
    </p:spTree>
    <p:extLst>
      <p:ext uri="{BB962C8B-B14F-4D97-AF65-F5344CB8AC3E}">
        <p14:creationId xmlns:p14="http://schemas.microsoft.com/office/powerpoint/2010/main" val="308406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57</a:t>
            </a:fld>
            <a:endParaRPr lang="en-US"/>
          </a:p>
        </p:txBody>
      </p:sp>
    </p:spTree>
    <p:extLst>
      <p:ext uri="{BB962C8B-B14F-4D97-AF65-F5344CB8AC3E}">
        <p14:creationId xmlns:p14="http://schemas.microsoft.com/office/powerpoint/2010/main" val="3442597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58</a:t>
            </a:fld>
            <a:endParaRPr lang="en-US"/>
          </a:p>
        </p:txBody>
      </p:sp>
    </p:spTree>
    <p:extLst>
      <p:ext uri="{BB962C8B-B14F-4D97-AF65-F5344CB8AC3E}">
        <p14:creationId xmlns:p14="http://schemas.microsoft.com/office/powerpoint/2010/main" val="388034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63</a:t>
            </a:fld>
            <a:endParaRPr lang="en-US"/>
          </a:p>
        </p:txBody>
      </p:sp>
    </p:spTree>
    <p:extLst>
      <p:ext uri="{BB962C8B-B14F-4D97-AF65-F5344CB8AC3E}">
        <p14:creationId xmlns:p14="http://schemas.microsoft.com/office/powerpoint/2010/main" val="3007335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64</a:t>
            </a:fld>
            <a:endParaRPr lang="en-US"/>
          </a:p>
        </p:txBody>
      </p:sp>
    </p:spTree>
    <p:extLst>
      <p:ext uri="{BB962C8B-B14F-4D97-AF65-F5344CB8AC3E}">
        <p14:creationId xmlns:p14="http://schemas.microsoft.com/office/powerpoint/2010/main" val="461404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65</a:t>
            </a:fld>
            <a:endParaRPr lang="en-US"/>
          </a:p>
        </p:txBody>
      </p:sp>
    </p:spTree>
    <p:extLst>
      <p:ext uri="{BB962C8B-B14F-4D97-AF65-F5344CB8AC3E}">
        <p14:creationId xmlns:p14="http://schemas.microsoft.com/office/powerpoint/2010/main" val="3241538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66</a:t>
            </a:fld>
            <a:endParaRPr lang="en-US"/>
          </a:p>
        </p:txBody>
      </p:sp>
    </p:spTree>
    <p:extLst>
      <p:ext uri="{BB962C8B-B14F-4D97-AF65-F5344CB8AC3E}">
        <p14:creationId xmlns:p14="http://schemas.microsoft.com/office/powerpoint/2010/main" val="3216451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esta enfermedad tiene como una de sus consecuencias la </a:t>
            </a:r>
            <a:r>
              <a:rPr lang="es-MX" dirty="0" err="1" smtClean="0"/>
              <a:t>retinopatia</a:t>
            </a:r>
            <a:r>
              <a:rPr lang="es-MX" dirty="0" smtClean="0"/>
              <a:t> </a:t>
            </a:r>
            <a:r>
              <a:rPr lang="es-MX" dirty="0" err="1" smtClean="0"/>
              <a:t>diabetica</a:t>
            </a:r>
            <a:r>
              <a:rPr lang="es-MX" dirty="0" smtClean="0"/>
              <a:t> la cual se clasifica en RDNP y RDP. la </a:t>
            </a:r>
            <a:r>
              <a:rPr lang="es-MX" dirty="0" err="1" smtClean="0"/>
              <a:t>rdnp</a:t>
            </a:r>
            <a:r>
              <a:rPr lang="es-MX" dirty="0" smtClean="0"/>
              <a:t> es una etapa temprana donde existen alteraciones en vasos oculares, estos pueden </a:t>
            </a:r>
            <a:r>
              <a:rPr lang="es-MX" dirty="0" err="1" smtClean="0"/>
              <a:t>incharce</a:t>
            </a:r>
            <a:r>
              <a:rPr lang="es-MX" dirty="0" smtClean="0"/>
              <a:t> o cerrarse,  la </a:t>
            </a:r>
            <a:r>
              <a:rPr lang="es-MX" dirty="0" err="1" smtClean="0"/>
              <a:t>rdp</a:t>
            </a:r>
            <a:r>
              <a:rPr lang="es-MX" dirty="0" smtClean="0"/>
              <a:t> es una etapa avanzada donde existen fugas de sangre en los vasos oculares, produciendo perdida de la </a:t>
            </a:r>
            <a:r>
              <a:rPr lang="es-MX" dirty="0" err="1" smtClean="0"/>
              <a:t>vision</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6</a:t>
            </a:fld>
            <a:endParaRPr lang="en-US"/>
          </a:p>
        </p:txBody>
      </p:sp>
    </p:spTree>
    <p:extLst>
      <p:ext uri="{BB962C8B-B14F-4D97-AF65-F5344CB8AC3E}">
        <p14:creationId xmlns:p14="http://schemas.microsoft.com/office/powerpoint/2010/main" val="3866292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esta enfermedad tiene como una de sus consecuencias la </a:t>
            </a:r>
            <a:r>
              <a:rPr lang="es-MX" dirty="0" err="1" smtClean="0"/>
              <a:t>retinopatia</a:t>
            </a:r>
            <a:r>
              <a:rPr lang="es-MX" dirty="0" smtClean="0"/>
              <a:t> </a:t>
            </a:r>
            <a:r>
              <a:rPr lang="es-MX" dirty="0" err="1" smtClean="0"/>
              <a:t>diabetica</a:t>
            </a:r>
            <a:r>
              <a:rPr lang="es-MX" dirty="0" smtClean="0"/>
              <a:t> la cual se clasifica en RDNP y RDP. la </a:t>
            </a:r>
            <a:r>
              <a:rPr lang="es-MX" dirty="0" err="1" smtClean="0"/>
              <a:t>rdnp</a:t>
            </a:r>
            <a:r>
              <a:rPr lang="es-MX" dirty="0" smtClean="0"/>
              <a:t> es una etapa temprana donde existen alteraciones en vasos oculares, estos pueden </a:t>
            </a:r>
            <a:r>
              <a:rPr lang="es-MX" dirty="0" err="1" smtClean="0"/>
              <a:t>incharce</a:t>
            </a:r>
            <a:r>
              <a:rPr lang="es-MX" dirty="0" smtClean="0"/>
              <a:t> o cerrarse,  la </a:t>
            </a:r>
            <a:r>
              <a:rPr lang="es-MX" dirty="0" err="1" smtClean="0"/>
              <a:t>rdp</a:t>
            </a:r>
            <a:r>
              <a:rPr lang="es-MX" dirty="0" smtClean="0"/>
              <a:t> es una etapa avanzada donde existen fugas de sangre en los vasos oculares, produciendo perdida de la </a:t>
            </a:r>
            <a:r>
              <a:rPr lang="es-MX" dirty="0" err="1" smtClean="0"/>
              <a:t>vision</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7</a:t>
            </a:fld>
            <a:endParaRPr lang="en-US"/>
          </a:p>
        </p:txBody>
      </p:sp>
    </p:spTree>
    <p:extLst>
      <p:ext uri="{BB962C8B-B14F-4D97-AF65-F5344CB8AC3E}">
        <p14:creationId xmlns:p14="http://schemas.microsoft.com/office/powerpoint/2010/main" val="273680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esta enfermedad tiene como una de sus consecuencias la </a:t>
            </a:r>
            <a:r>
              <a:rPr lang="es-MX" dirty="0" err="1" smtClean="0"/>
              <a:t>retinopatia</a:t>
            </a:r>
            <a:r>
              <a:rPr lang="es-MX" dirty="0" smtClean="0"/>
              <a:t> </a:t>
            </a:r>
            <a:r>
              <a:rPr lang="es-MX" dirty="0" err="1" smtClean="0"/>
              <a:t>diabetica</a:t>
            </a:r>
            <a:r>
              <a:rPr lang="es-MX" dirty="0" smtClean="0"/>
              <a:t> la cual se clasifica en RDNP y RDP. la </a:t>
            </a:r>
            <a:r>
              <a:rPr lang="es-MX" dirty="0" err="1" smtClean="0"/>
              <a:t>rdnp</a:t>
            </a:r>
            <a:r>
              <a:rPr lang="es-MX" dirty="0" smtClean="0"/>
              <a:t> es una etapa temprana donde existen alteraciones en vasos oculares, estos pueden </a:t>
            </a:r>
            <a:r>
              <a:rPr lang="es-MX" dirty="0" err="1" smtClean="0"/>
              <a:t>incharce</a:t>
            </a:r>
            <a:r>
              <a:rPr lang="es-MX" dirty="0" smtClean="0"/>
              <a:t> o cerrarse,  la </a:t>
            </a:r>
            <a:r>
              <a:rPr lang="es-MX" dirty="0" err="1" smtClean="0"/>
              <a:t>rdp</a:t>
            </a:r>
            <a:r>
              <a:rPr lang="es-MX" dirty="0" smtClean="0"/>
              <a:t> es una etapa avanzada donde existen fugas de sangre en los vasos oculares, produciendo perdida de la </a:t>
            </a:r>
            <a:r>
              <a:rPr lang="es-MX" dirty="0" err="1" smtClean="0"/>
              <a:t>vision</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8</a:t>
            </a:fld>
            <a:endParaRPr lang="en-US"/>
          </a:p>
        </p:txBody>
      </p:sp>
    </p:spTree>
    <p:extLst>
      <p:ext uri="{BB962C8B-B14F-4D97-AF65-F5344CB8AC3E}">
        <p14:creationId xmlns:p14="http://schemas.microsoft.com/office/powerpoint/2010/main" val="163896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esta enfermedad tiene como una de sus consecuencias la </a:t>
            </a:r>
            <a:r>
              <a:rPr lang="es-MX" dirty="0" err="1" smtClean="0"/>
              <a:t>retinopatia</a:t>
            </a:r>
            <a:r>
              <a:rPr lang="es-MX" dirty="0" smtClean="0"/>
              <a:t> </a:t>
            </a:r>
            <a:r>
              <a:rPr lang="es-MX" dirty="0" err="1" smtClean="0"/>
              <a:t>diabetica</a:t>
            </a:r>
            <a:r>
              <a:rPr lang="es-MX" dirty="0" smtClean="0"/>
              <a:t> la cual se clasifica en RDNP y RDP. la </a:t>
            </a:r>
            <a:r>
              <a:rPr lang="es-MX" dirty="0" err="1" smtClean="0"/>
              <a:t>rdnp</a:t>
            </a:r>
            <a:r>
              <a:rPr lang="es-MX" dirty="0" smtClean="0"/>
              <a:t> es una etapa temprana donde existen alteraciones en vasos oculares, estos pueden </a:t>
            </a:r>
            <a:r>
              <a:rPr lang="es-MX" dirty="0" err="1" smtClean="0"/>
              <a:t>incharce</a:t>
            </a:r>
            <a:r>
              <a:rPr lang="es-MX" dirty="0" smtClean="0"/>
              <a:t> o cerrarse,  la </a:t>
            </a:r>
            <a:r>
              <a:rPr lang="es-MX" dirty="0" err="1" smtClean="0"/>
              <a:t>rdp</a:t>
            </a:r>
            <a:r>
              <a:rPr lang="es-MX" dirty="0" smtClean="0"/>
              <a:t> es una etapa avanzada donde existen fugas de sangre en los vasos oculares, produciendo perdida de la </a:t>
            </a:r>
            <a:r>
              <a:rPr lang="es-MX" dirty="0" err="1" smtClean="0"/>
              <a:t>vision</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9</a:t>
            </a:fld>
            <a:endParaRPr lang="en-US"/>
          </a:p>
        </p:txBody>
      </p:sp>
    </p:spTree>
    <p:extLst>
      <p:ext uri="{BB962C8B-B14F-4D97-AF65-F5344CB8AC3E}">
        <p14:creationId xmlns:p14="http://schemas.microsoft.com/office/powerpoint/2010/main" val="351059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esta enfermedad tiene como una de sus consecuencias la </a:t>
            </a:r>
            <a:r>
              <a:rPr lang="es-MX" dirty="0" err="1" smtClean="0"/>
              <a:t>retinopatia</a:t>
            </a:r>
            <a:r>
              <a:rPr lang="es-MX" dirty="0" smtClean="0"/>
              <a:t> </a:t>
            </a:r>
            <a:r>
              <a:rPr lang="es-MX" dirty="0" err="1" smtClean="0"/>
              <a:t>diabetica</a:t>
            </a:r>
            <a:r>
              <a:rPr lang="es-MX" dirty="0" smtClean="0"/>
              <a:t> la cual se clasifica en RDNP y RDP. la </a:t>
            </a:r>
            <a:r>
              <a:rPr lang="es-MX" dirty="0" err="1" smtClean="0"/>
              <a:t>rdnp</a:t>
            </a:r>
            <a:r>
              <a:rPr lang="es-MX" dirty="0" smtClean="0"/>
              <a:t> es una etapa temprana donde existen alteraciones en vasos oculares, estos pueden </a:t>
            </a:r>
            <a:r>
              <a:rPr lang="es-MX" dirty="0" err="1" smtClean="0"/>
              <a:t>incharce</a:t>
            </a:r>
            <a:r>
              <a:rPr lang="es-MX" dirty="0" smtClean="0"/>
              <a:t> o cerrarse,  la </a:t>
            </a:r>
            <a:r>
              <a:rPr lang="es-MX" dirty="0" err="1" smtClean="0"/>
              <a:t>rdp</a:t>
            </a:r>
            <a:r>
              <a:rPr lang="es-MX" dirty="0" smtClean="0"/>
              <a:t> es una etapa avanzada donde existen fugas de sangre en los vasos oculares, produciendo perdida de la </a:t>
            </a:r>
            <a:r>
              <a:rPr lang="es-MX" dirty="0" err="1" smtClean="0"/>
              <a:t>vision</a:t>
            </a:r>
            <a:r>
              <a:rPr lang="es-MX" dirty="0" smtClean="0"/>
              <a:t> </a:t>
            </a:r>
            <a:endParaRPr lang="es-MX" dirty="0"/>
          </a:p>
        </p:txBody>
      </p:sp>
      <p:sp>
        <p:nvSpPr>
          <p:cNvPr id="4" name="Marcador de número de diapositiva 3"/>
          <p:cNvSpPr>
            <a:spLocks noGrp="1"/>
          </p:cNvSpPr>
          <p:nvPr>
            <p:ph type="sldNum" sz="quarter" idx="10"/>
          </p:nvPr>
        </p:nvSpPr>
        <p:spPr/>
        <p:txBody>
          <a:bodyPr/>
          <a:lstStyle/>
          <a:p>
            <a:fld id="{1F81BBCE-C6BA-423E-A591-757503C22B28}" type="slidenum">
              <a:rPr lang="en-US" smtClean="0"/>
              <a:t>10</a:t>
            </a:fld>
            <a:endParaRPr lang="en-US"/>
          </a:p>
        </p:txBody>
      </p:sp>
    </p:spTree>
    <p:extLst>
      <p:ext uri="{BB962C8B-B14F-4D97-AF65-F5344CB8AC3E}">
        <p14:creationId xmlns:p14="http://schemas.microsoft.com/office/powerpoint/2010/main" val="104152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1/23/2020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88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1/23/2020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0288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1/23/2020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5072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1/23/2020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16232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E5059C3-6A89-4494-99FF-5A4D6FFD50EB}" type="datetimeFigureOut">
              <a:rPr lang="en-US" smtClean="0"/>
              <a:t>1/23/2020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53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1/23/2020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6167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1/23/2020</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834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1/23/2020</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481671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D9284-D300-4297-87F7-E791DCC15DB1}" type="datetimeFigureOut">
              <a:rPr lang="en-US" smtClean="0"/>
              <a:t>1/23/2020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4556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7D525BB-DA17-4BA0-B3C8-3AC3ABC827E6}" type="datetimeFigureOut">
              <a:rPr lang="en-US" smtClean="0"/>
              <a:t>1/23/2020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4798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16C4C9A-3960-41CF-A4E9-2A8FB932454B}" type="datetimeFigureOut">
              <a:rPr lang="en-US" smtClean="0"/>
              <a:t>1/23/2020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2260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BC1C18-307B-4F68-A007-B5B542270E8D}" type="datetimeFigureOut">
              <a:rPr lang="en-US" smtClean="0"/>
              <a:t>1/23/2020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86103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diagramColors" Target="../diagrams/colors14.xml"/><Relationship Id="rId3" Type="http://schemas.openxmlformats.org/officeDocument/2006/relationships/image" Target="../media/image1.png"/><Relationship Id="rId7" Type="http://schemas.openxmlformats.org/officeDocument/2006/relationships/diagramQuickStyle" Target="../diagrams/quickStyle13.xml"/><Relationship Id="rId12" Type="http://schemas.openxmlformats.org/officeDocument/2006/relationships/diagramQuickStyle" Target="../diagrams/quickStyle1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3.xml"/><Relationship Id="rId11" Type="http://schemas.openxmlformats.org/officeDocument/2006/relationships/diagramLayout" Target="../diagrams/layout14.xml"/><Relationship Id="rId5" Type="http://schemas.openxmlformats.org/officeDocument/2006/relationships/diagramData" Target="../diagrams/data13.xml"/><Relationship Id="rId15" Type="http://schemas.openxmlformats.org/officeDocument/2006/relationships/image" Target="../media/image6.png"/><Relationship Id="rId10" Type="http://schemas.openxmlformats.org/officeDocument/2006/relationships/diagramData" Target="../diagrams/data14.xml"/><Relationship Id="rId4" Type="http://schemas.openxmlformats.org/officeDocument/2006/relationships/image" Target="../media/image2.png"/><Relationship Id="rId9" Type="http://schemas.microsoft.com/office/2007/relationships/diagramDrawing" Target="../diagrams/drawing13.xml"/><Relationship Id="rId14" Type="http://schemas.microsoft.com/office/2007/relationships/diagramDrawing" Target="../diagrams/drawing1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5.xml"/><Relationship Id="rId13" Type="http://schemas.openxmlformats.org/officeDocument/2006/relationships/diagramColors" Target="../diagrams/colors16.xml"/><Relationship Id="rId3" Type="http://schemas.openxmlformats.org/officeDocument/2006/relationships/image" Target="../media/image1.png"/><Relationship Id="rId7" Type="http://schemas.openxmlformats.org/officeDocument/2006/relationships/diagramQuickStyle" Target="../diagrams/quickStyle15.xml"/><Relationship Id="rId12" Type="http://schemas.openxmlformats.org/officeDocument/2006/relationships/diagramQuickStyle" Target="../diagrams/quickStyle1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15.xml"/><Relationship Id="rId11" Type="http://schemas.openxmlformats.org/officeDocument/2006/relationships/diagramLayout" Target="../diagrams/layout16.xml"/><Relationship Id="rId5" Type="http://schemas.openxmlformats.org/officeDocument/2006/relationships/diagramData" Target="../diagrams/data15.xml"/><Relationship Id="rId15" Type="http://schemas.openxmlformats.org/officeDocument/2006/relationships/image" Target="../media/image6.png"/><Relationship Id="rId10" Type="http://schemas.openxmlformats.org/officeDocument/2006/relationships/diagramData" Target="../diagrams/data16.xml"/><Relationship Id="rId4" Type="http://schemas.openxmlformats.org/officeDocument/2006/relationships/image" Target="../media/image2.png"/><Relationship Id="rId9" Type="http://schemas.microsoft.com/office/2007/relationships/diagramDrawing" Target="../diagrams/drawing15.xml"/><Relationship Id="rId14" Type="http://schemas.microsoft.com/office/2007/relationships/diagramDrawing" Target="../diagrams/drawing1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image" Target="../media/image1.png"/><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5" Type="http://schemas.openxmlformats.org/officeDocument/2006/relationships/image" Target="../media/image6.png"/><Relationship Id="rId10" Type="http://schemas.openxmlformats.org/officeDocument/2006/relationships/diagramData" Target="../diagrams/data18.xml"/><Relationship Id="rId4" Type="http://schemas.openxmlformats.org/officeDocument/2006/relationships/image" Target="../media/image2.png"/><Relationship Id="rId9" Type="http://schemas.microsoft.com/office/2007/relationships/diagramDrawing" Target="../diagrams/drawing17.xml"/><Relationship Id="rId14" Type="http://schemas.microsoft.com/office/2007/relationships/diagramDrawing" Target="../diagrams/drawing18.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1.png"/><Relationship Id="rId7" Type="http://schemas.openxmlformats.org/officeDocument/2006/relationships/diagramQuickStyle" Target="../diagrams/quickStyle19.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2.png"/><Relationship Id="rId9" Type="http://schemas.microsoft.com/office/2007/relationships/diagramDrawing" Target="../diagrams/drawing19.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0.xml"/><Relationship Id="rId13" Type="http://schemas.openxmlformats.org/officeDocument/2006/relationships/diagramColors" Target="../diagrams/colors21.xml"/><Relationship Id="rId3" Type="http://schemas.openxmlformats.org/officeDocument/2006/relationships/image" Target="../media/image1.png"/><Relationship Id="rId7" Type="http://schemas.openxmlformats.org/officeDocument/2006/relationships/diagramQuickStyle" Target="../diagrams/quickStyle20.xml"/><Relationship Id="rId12" Type="http://schemas.openxmlformats.org/officeDocument/2006/relationships/diagramQuickStyle" Target="../diagrams/quickStyle2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Layout" Target="../diagrams/layout20.xml"/><Relationship Id="rId11" Type="http://schemas.openxmlformats.org/officeDocument/2006/relationships/diagramLayout" Target="../diagrams/layout21.xml"/><Relationship Id="rId5" Type="http://schemas.openxmlformats.org/officeDocument/2006/relationships/diagramData" Target="../diagrams/data20.xml"/><Relationship Id="rId10" Type="http://schemas.openxmlformats.org/officeDocument/2006/relationships/diagramData" Target="../diagrams/data21.xml"/><Relationship Id="rId4" Type="http://schemas.openxmlformats.org/officeDocument/2006/relationships/image" Target="../media/image2.png"/><Relationship Id="rId9" Type="http://schemas.microsoft.com/office/2007/relationships/diagramDrawing" Target="../diagrams/drawing20.xml"/><Relationship Id="rId14" Type="http://schemas.microsoft.com/office/2007/relationships/diagramDrawing" Target="../diagrams/drawing2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2.xml"/><Relationship Id="rId13" Type="http://schemas.openxmlformats.org/officeDocument/2006/relationships/diagramColors" Target="../diagrams/colors23.xml"/><Relationship Id="rId3" Type="http://schemas.openxmlformats.org/officeDocument/2006/relationships/image" Target="../media/image1.png"/><Relationship Id="rId7" Type="http://schemas.openxmlformats.org/officeDocument/2006/relationships/diagramQuickStyle" Target="../diagrams/quickStyle22.xml"/><Relationship Id="rId12" Type="http://schemas.openxmlformats.org/officeDocument/2006/relationships/diagramQuickStyle" Target="../diagrams/quickStyle2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Layout" Target="../diagrams/layout22.xml"/><Relationship Id="rId11" Type="http://schemas.openxmlformats.org/officeDocument/2006/relationships/diagramLayout" Target="../diagrams/layout23.xml"/><Relationship Id="rId5" Type="http://schemas.openxmlformats.org/officeDocument/2006/relationships/diagramData" Target="../diagrams/data22.xml"/><Relationship Id="rId15" Type="http://schemas.openxmlformats.org/officeDocument/2006/relationships/image" Target="../media/image7.jpg"/><Relationship Id="rId10" Type="http://schemas.openxmlformats.org/officeDocument/2006/relationships/diagramData" Target="../diagrams/data23.xml"/><Relationship Id="rId4" Type="http://schemas.openxmlformats.org/officeDocument/2006/relationships/image" Target="../media/image2.png"/><Relationship Id="rId9" Type="http://schemas.microsoft.com/office/2007/relationships/diagramDrawing" Target="../diagrams/drawing22.xml"/><Relationship Id="rId14" Type="http://schemas.microsoft.com/office/2007/relationships/diagramDrawing" Target="../diagrams/drawing2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4.xml"/><Relationship Id="rId13" Type="http://schemas.openxmlformats.org/officeDocument/2006/relationships/diagramColors" Target="../diagrams/colors25.xml"/><Relationship Id="rId3" Type="http://schemas.openxmlformats.org/officeDocument/2006/relationships/image" Target="../media/image1.png"/><Relationship Id="rId7" Type="http://schemas.openxmlformats.org/officeDocument/2006/relationships/diagramQuickStyle" Target="../diagrams/quickStyle24.xml"/><Relationship Id="rId12" Type="http://schemas.openxmlformats.org/officeDocument/2006/relationships/diagramQuickStyle" Target="../diagrams/quickStyle2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Layout" Target="../diagrams/layout24.xml"/><Relationship Id="rId11" Type="http://schemas.openxmlformats.org/officeDocument/2006/relationships/diagramLayout" Target="../diagrams/layout25.xml"/><Relationship Id="rId5" Type="http://schemas.openxmlformats.org/officeDocument/2006/relationships/diagramData" Target="../diagrams/data24.xml"/><Relationship Id="rId15" Type="http://schemas.openxmlformats.org/officeDocument/2006/relationships/image" Target="../media/image8.png"/><Relationship Id="rId10" Type="http://schemas.openxmlformats.org/officeDocument/2006/relationships/diagramData" Target="../diagrams/data25.xml"/><Relationship Id="rId4" Type="http://schemas.openxmlformats.org/officeDocument/2006/relationships/image" Target="../media/image2.png"/><Relationship Id="rId9" Type="http://schemas.microsoft.com/office/2007/relationships/diagramDrawing" Target="../diagrams/drawing24.xml"/><Relationship Id="rId14" Type="http://schemas.microsoft.com/office/2007/relationships/diagramDrawing" Target="../diagrams/drawing2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6.xml"/><Relationship Id="rId13" Type="http://schemas.openxmlformats.org/officeDocument/2006/relationships/diagramColors" Target="../diagrams/colors27.xml"/><Relationship Id="rId3" Type="http://schemas.openxmlformats.org/officeDocument/2006/relationships/image" Target="../media/image1.png"/><Relationship Id="rId7" Type="http://schemas.openxmlformats.org/officeDocument/2006/relationships/diagramQuickStyle" Target="../diagrams/quickStyle26.xml"/><Relationship Id="rId12" Type="http://schemas.openxmlformats.org/officeDocument/2006/relationships/diagramQuickStyle" Target="../diagrams/quickStyle2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Layout" Target="../diagrams/layout26.xml"/><Relationship Id="rId11" Type="http://schemas.openxmlformats.org/officeDocument/2006/relationships/diagramLayout" Target="../diagrams/layout27.xml"/><Relationship Id="rId5" Type="http://schemas.openxmlformats.org/officeDocument/2006/relationships/diagramData" Target="../diagrams/data26.xml"/><Relationship Id="rId15" Type="http://schemas.openxmlformats.org/officeDocument/2006/relationships/image" Target="../media/image9.jpg"/><Relationship Id="rId10" Type="http://schemas.openxmlformats.org/officeDocument/2006/relationships/diagramData" Target="../diagrams/data27.xml"/><Relationship Id="rId4" Type="http://schemas.openxmlformats.org/officeDocument/2006/relationships/image" Target="../media/image2.png"/><Relationship Id="rId9" Type="http://schemas.microsoft.com/office/2007/relationships/diagramDrawing" Target="../diagrams/drawing26.xml"/><Relationship Id="rId14" Type="http://schemas.microsoft.com/office/2007/relationships/diagramDrawing" Target="../diagrams/drawing2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8.xml"/><Relationship Id="rId13" Type="http://schemas.openxmlformats.org/officeDocument/2006/relationships/diagramColors" Target="../diagrams/colors29.xml"/><Relationship Id="rId3" Type="http://schemas.openxmlformats.org/officeDocument/2006/relationships/image" Target="../media/image1.png"/><Relationship Id="rId7" Type="http://schemas.openxmlformats.org/officeDocument/2006/relationships/diagramQuickStyle" Target="../diagrams/quickStyle28.xml"/><Relationship Id="rId12" Type="http://schemas.openxmlformats.org/officeDocument/2006/relationships/diagramQuickStyle" Target="../diagrams/quickStyle29.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Layout" Target="../diagrams/layout28.xml"/><Relationship Id="rId11" Type="http://schemas.openxmlformats.org/officeDocument/2006/relationships/diagramLayout" Target="../diagrams/layout29.xml"/><Relationship Id="rId5" Type="http://schemas.openxmlformats.org/officeDocument/2006/relationships/diagramData" Target="../diagrams/data28.xml"/><Relationship Id="rId15" Type="http://schemas.openxmlformats.org/officeDocument/2006/relationships/image" Target="../media/image10.jpg"/><Relationship Id="rId10" Type="http://schemas.openxmlformats.org/officeDocument/2006/relationships/diagramData" Target="../diagrams/data29.xml"/><Relationship Id="rId4" Type="http://schemas.openxmlformats.org/officeDocument/2006/relationships/image" Target="../media/image2.png"/><Relationship Id="rId9" Type="http://schemas.microsoft.com/office/2007/relationships/diagramDrawing" Target="../diagrams/drawing28.xml"/><Relationship Id="rId14" Type="http://schemas.microsoft.com/office/2007/relationships/diagramDrawing" Target="../diagrams/drawing29.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0.xml"/><Relationship Id="rId13" Type="http://schemas.openxmlformats.org/officeDocument/2006/relationships/diagramColors" Target="../diagrams/colors31.xml"/><Relationship Id="rId3" Type="http://schemas.openxmlformats.org/officeDocument/2006/relationships/image" Target="../media/image1.png"/><Relationship Id="rId7" Type="http://schemas.openxmlformats.org/officeDocument/2006/relationships/diagramQuickStyle" Target="../diagrams/quickStyle30.xml"/><Relationship Id="rId12" Type="http://schemas.openxmlformats.org/officeDocument/2006/relationships/diagramQuickStyle" Target="../diagrams/quickStyle3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Layout" Target="../diagrams/layout30.xml"/><Relationship Id="rId11" Type="http://schemas.openxmlformats.org/officeDocument/2006/relationships/diagramLayout" Target="../diagrams/layout31.xml"/><Relationship Id="rId5" Type="http://schemas.openxmlformats.org/officeDocument/2006/relationships/diagramData" Target="../diagrams/data30.xml"/><Relationship Id="rId15" Type="http://schemas.openxmlformats.org/officeDocument/2006/relationships/image" Target="../media/image11.jpg"/><Relationship Id="rId10" Type="http://schemas.openxmlformats.org/officeDocument/2006/relationships/diagramData" Target="../diagrams/data31.xml"/><Relationship Id="rId4" Type="http://schemas.openxmlformats.org/officeDocument/2006/relationships/image" Target="../media/image2.png"/><Relationship Id="rId9" Type="http://schemas.microsoft.com/office/2007/relationships/diagramDrawing" Target="../diagrams/drawing30.xml"/><Relationship Id="rId14" Type="http://schemas.microsoft.com/office/2007/relationships/diagramDrawing" Target="../diagrams/drawing3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2.xml"/><Relationship Id="rId13" Type="http://schemas.openxmlformats.org/officeDocument/2006/relationships/diagramColors" Target="../diagrams/colors33.xml"/><Relationship Id="rId3" Type="http://schemas.openxmlformats.org/officeDocument/2006/relationships/image" Target="../media/image1.png"/><Relationship Id="rId7" Type="http://schemas.openxmlformats.org/officeDocument/2006/relationships/diagramQuickStyle" Target="../diagrams/quickStyle32.xml"/><Relationship Id="rId12" Type="http://schemas.openxmlformats.org/officeDocument/2006/relationships/diagramQuickStyle" Target="../diagrams/quickStyle3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Layout" Target="../diagrams/layout32.xml"/><Relationship Id="rId11" Type="http://schemas.openxmlformats.org/officeDocument/2006/relationships/diagramLayout" Target="../diagrams/layout33.xml"/><Relationship Id="rId5" Type="http://schemas.openxmlformats.org/officeDocument/2006/relationships/diagramData" Target="../diagrams/data32.xml"/><Relationship Id="rId10" Type="http://schemas.openxmlformats.org/officeDocument/2006/relationships/diagramData" Target="../diagrams/data33.xml"/><Relationship Id="rId4" Type="http://schemas.openxmlformats.org/officeDocument/2006/relationships/image" Target="../media/image2.png"/><Relationship Id="rId9" Type="http://schemas.microsoft.com/office/2007/relationships/diagramDrawing" Target="../diagrams/drawing32.xml"/><Relationship Id="rId14" Type="http://schemas.microsoft.com/office/2007/relationships/diagramDrawing" Target="../diagrams/drawing33.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4.xml"/><Relationship Id="rId13" Type="http://schemas.openxmlformats.org/officeDocument/2006/relationships/diagramColors" Target="../diagrams/colors35.xml"/><Relationship Id="rId3" Type="http://schemas.openxmlformats.org/officeDocument/2006/relationships/image" Target="../media/image1.png"/><Relationship Id="rId7" Type="http://schemas.openxmlformats.org/officeDocument/2006/relationships/diagramQuickStyle" Target="../diagrams/quickStyle34.xml"/><Relationship Id="rId12" Type="http://schemas.openxmlformats.org/officeDocument/2006/relationships/diagramQuickStyle" Target="../diagrams/quickStyle3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Layout" Target="../diagrams/layout34.xml"/><Relationship Id="rId11" Type="http://schemas.openxmlformats.org/officeDocument/2006/relationships/diagramLayout" Target="../diagrams/layout35.xml"/><Relationship Id="rId5" Type="http://schemas.openxmlformats.org/officeDocument/2006/relationships/diagramData" Target="../diagrams/data34.xml"/><Relationship Id="rId15" Type="http://schemas.openxmlformats.org/officeDocument/2006/relationships/image" Target="../media/image12.emf"/><Relationship Id="rId10" Type="http://schemas.openxmlformats.org/officeDocument/2006/relationships/diagramData" Target="../diagrams/data35.xml"/><Relationship Id="rId4" Type="http://schemas.openxmlformats.org/officeDocument/2006/relationships/image" Target="../media/image2.png"/><Relationship Id="rId9" Type="http://schemas.microsoft.com/office/2007/relationships/diagramDrawing" Target="../diagrams/drawing34.xml"/><Relationship Id="rId14" Type="http://schemas.microsoft.com/office/2007/relationships/diagramDrawing" Target="../diagrams/drawing35.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1.png"/><Relationship Id="rId7" Type="http://schemas.openxmlformats.org/officeDocument/2006/relationships/diagramQuickStyle" Target="../diagrams/quickStyle3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2.png"/><Relationship Id="rId9" Type="http://schemas.microsoft.com/office/2007/relationships/diagramDrawing" Target="../diagrams/drawing36.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7.xml"/><Relationship Id="rId13" Type="http://schemas.openxmlformats.org/officeDocument/2006/relationships/diagramColors" Target="../diagrams/colors38.xml"/><Relationship Id="rId3" Type="http://schemas.openxmlformats.org/officeDocument/2006/relationships/image" Target="../media/image1.png"/><Relationship Id="rId7" Type="http://schemas.openxmlformats.org/officeDocument/2006/relationships/diagramQuickStyle" Target="../diagrams/quickStyle37.xml"/><Relationship Id="rId12" Type="http://schemas.openxmlformats.org/officeDocument/2006/relationships/diagramQuickStyle" Target="../diagrams/quickStyle38.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Layout" Target="../diagrams/layout37.xml"/><Relationship Id="rId11" Type="http://schemas.openxmlformats.org/officeDocument/2006/relationships/diagramLayout" Target="../diagrams/layout38.xml"/><Relationship Id="rId5" Type="http://schemas.openxmlformats.org/officeDocument/2006/relationships/diagramData" Target="../diagrams/data37.xml"/><Relationship Id="rId15" Type="http://schemas.openxmlformats.org/officeDocument/2006/relationships/image" Target="../media/image13.emf"/><Relationship Id="rId10" Type="http://schemas.openxmlformats.org/officeDocument/2006/relationships/diagramData" Target="../diagrams/data38.xml"/><Relationship Id="rId4" Type="http://schemas.openxmlformats.org/officeDocument/2006/relationships/image" Target="../media/image2.png"/><Relationship Id="rId9" Type="http://schemas.microsoft.com/office/2007/relationships/diagramDrawing" Target="../diagrams/drawing37.xml"/><Relationship Id="rId14" Type="http://schemas.microsoft.com/office/2007/relationships/diagramDrawing" Target="../diagrams/drawing3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2.png"/><Relationship Id="rId7" Type="http://schemas.openxmlformats.org/officeDocument/2006/relationships/diagramColors" Target="../diagrams/colors39.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27.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2.png"/><Relationship Id="rId7" Type="http://schemas.openxmlformats.org/officeDocument/2006/relationships/diagramColors" Target="../diagrams/colors40.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28.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2.png"/><Relationship Id="rId7" Type="http://schemas.openxmlformats.org/officeDocument/2006/relationships/diagramColors" Target="../diagrams/colors4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29.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2.png"/><Relationship Id="rId7" Type="http://schemas.openxmlformats.org/officeDocument/2006/relationships/diagramColors" Target="../diagrams/colors4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2.xml"/><Relationship Id="rId5" Type="http://schemas.openxmlformats.org/officeDocument/2006/relationships/diagramLayout" Target="../diagrams/layout42.xml"/><Relationship Id="rId4" Type="http://schemas.openxmlformats.org/officeDocument/2006/relationships/diagramData" Target="../diagrams/data4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2.png"/><Relationship Id="rId7" Type="http://schemas.openxmlformats.org/officeDocument/2006/relationships/diagramColors" Target="../diagrams/colors4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31.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image" Target="../media/image2.png"/><Relationship Id="rId7" Type="http://schemas.openxmlformats.org/officeDocument/2006/relationships/diagramColors" Target="../diagrams/colors4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32.xml.rels><?xml version="1.0" encoding="UTF-8" standalone="yes"?>
<Relationships xmlns="http://schemas.openxmlformats.org/package/2006/relationships"><Relationship Id="rId8" Type="http://schemas.microsoft.com/office/2007/relationships/diagramDrawing" Target="../diagrams/drawing45.xml"/><Relationship Id="rId3" Type="http://schemas.openxmlformats.org/officeDocument/2006/relationships/image" Target="../media/image2.png"/><Relationship Id="rId7" Type="http://schemas.openxmlformats.org/officeDocument/2006/relationships/diagramColors" Target="../diagrams/colors4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5.xml"/><Relationship Id="rId5" Type="http://schemas.openxmlformats.org/officeDocument/2006/relationships/diagramLayout" Target="../diagrams/layout45.xml"/><Relationship Id="rId4" Type="http://schemas.openxmlformats.org/officeDocument/2006/relationships/diagramData" Target="../diagrams/data45.xml"/></Relationships>
</file>

<file path=ppt/slides/_rels/slide33.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2.png"/><Relationship Id="rId7" Type="http://schemas.openxmlformats.org/officeDocument/2006/relationships/diagramColors" Target="../diagrams/colors4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7.xml"/><Relationship Id="rId13" Type="http://schemas.openxmlformats.org/officeDocument/2006/relationships/diagramColors" Target="../diagrams/colors48.xml"/><Relationship Id="rId3" Type="http://schemas.openxmlformats.org/officeDocument/2006/relationships/image" Target="../media/image1.png"/><Relationship Id="rId7" Type="http://schemas.openxmlformats.org/officeDocument/2006/relationships/diagramQuickStyle" Target="../diagrams/quickStyle47.xml"/><Relationship Id="rId12" Type="http://schemas.openxmlformats.org/officeDocument/2006/relationships/diagramQuickStyle" Target="../diagrams/quickStyle48.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Layout" Target="../diagrams/layout47.xml"/><Relationship Id="rId11" Type="http://schemas.openxmlformats.org/officeDocument/2006/relationships/diagramLayout" Target="../diagrams/layout48.xml"/><Relationship Id="rId5" Type="http://schemas.openxmlformats.org/officeDocument/2006/relationships/diagramData" Target="../diagrams/data47.xml"/><Relationship Id="rId10" Type="http://schemas.openxmlformats.org/officeDocument/2006/relationships/diagramData" Target="../diagrams/data48.xml"/><Relationship Id="rId4" Type="http://schemas.openxmlformats.org/officeDocument/2006/relationships/image" Target="../media/image2.png"/><Relationship Id="rId9" Type="http://schemas.microsoft.com/office/2007/relationships/diagramDrawing" Target="../diagrams/drawing47.xml"/><Relationship Id="rId14" Type="http://schemas.microsoft.com/office/2007/relationships/diagramDrawing" Target="../diagrams/drawing48.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49.xml"/><Relationship Id="rId3" Type="http://schemas.openxmlformats.org/officeDocument/2006/relationships/image" Target="../media/image1.png"/><Relationship Id="rId7" Type="http://schemas.openxmlformats.org/officeDocument/2006/relationships/diagramQuickStyle" Target="../diagrams/quickStyle49.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Layout" Target="../diagrams/layout49.xml"/><Relationship Id="rId5" Type="http://schemas.openxmlformats.org/officeDocument/2006/relationships/diagramData" Target="../diagrams/data49.xml"/><Relationship Id="rId4" Type="http://schemas.openxmlformats.org/officeDocument/2006/relationships/image" Target="../media/image2.png"/><Relationship Id="rId9" Type="http://schemas.microsoft.com/office/2007/relationships/diagramDrawing" Target="../diagrams/drawing49.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50.xml"/><Relationship Id="rId3" Type="http://schemas.openxmlformats.org/officeDocument/2006/relationships/image" Target="../media/image1.png"/><Relationship Id="rId7" Type="http://schemas.openxmlformats.org/officeDocument/2006/relationships/diagramQuickStyle" Target="../diagrams/quickStyle50.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Layout" Target="../diagrams/layout50.xml"/><Relationship Id="rId5" Type="http://schemas.openxmlformats.org/officeDocument/2006/relationships/diagramData" Target="../diagrams/data50.xml"/><Relationship Id="rId4" Type="http://schemas.openxmlformats.org/officeDocument/2006/relationships/image" Target="../media/image2.png"/><Relationship Id="rId9" Type="http://schemas.microsoft.com/office/2007/relationships/diagramDrawing" Target="../diagrams/drawing50.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51.xml"/><Relationship Id="rId3" Type="http://schemas.openxmlformats.org/officeDocument/2006/relationships/image" Target="../media/image14.emf"/><Relationship Id="rId7" Type="http://schemas.openxmlformats.org/officeDocument/2006/relationships/diagramLayout" Target="../diagrams/layout5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Data" Target="../diagrams/data51.xml"/><Relationship Id="rId5" Type="http://schemas.openxmlformats.org/officeDocument/2006/relationships/image" Target="../media/image2.png"/><Relationship Id="rId10" Type="http://schemas.microsoft.com/office/2007/relationships/diagramDrawing" Target="../diagrams/drawing51.xml"/><Relationship Id="rId4" Type="http://schemas.openxmlformats.org/officeDocument/2006/relationships/image" Target="../media/image1.png"/><Relationship Id="rId9" Type="http://schemas.openxmlformats.org/officeDocument/2006/relationships/diagramColors" Target="../diagrams/colors51.xml"/></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52.xml"/><Relationship Id="rId3" Type="http://schemas.openxmlformats.org/officeDocument/2006/relationships/image" Target="../media/image1.png"/><Relationship Id="rId7" Type="http://schemas.openxmlformats.org/officeDocument/2006/relationships/diagramLayout" Target="../diagrams/layout5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Data" Target="../diagrams/data52.xml"/><Relationship Id="rId5" Type="http://schemas.openxmlformats.org/officeDocument/2006/relationships/image" Target="../media/image15.emf"/><Relationship Id="rId10" Type="http://schemas.microsoft.com/office/2007/relationships/diagramDrawing" Target="../diagrams/drawing52.xml"/><Relationship Id="rId4" Type="http://schemas.openxmlformats.org/officeDocument/2006/relationships/image" Target="../media/image2.png"/><Relationship Id="rId9" Type="http://schemas.openxmlformats.org/officeDocument/2006/relationships/diagramColors" Target="../diagrams/colors5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2.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3.xml"/><Relationship Id="rId3" Type="http://schemas.openxmlformats.org/officeDocument/2006/relationships/image" Target="../media/image1.png"/><Relationship Id="rId7" Type="http://schemas.openxmlformats.org/officeDocument/2006/relationships/diagramQuickStyle" Target="../diagrams/quickStyle53.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53.xml"/><Relationship Id="rId5" Type="http://schemas.openxmlformats.org/officeDocument/2006/relationships/diagramData" Target="../diagrams/data53.xml"/><Relationship Id="rId4" Type="http://schemas.openxmlformats.org/officeDocument/2006/relationships/image" Target="../media/image2.png"/><Relationship Id="rId9" Type="http://schemas.microsoft.com/office/2007/relationships/diagramDrawing" Target="../diagrams/drawing53.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54.xml"/><Relationship Id="rId3" Type="http://schemas.openxmlformats.org/officeDocument/2006/relationships/image" Target="../media/image1.png"/><Relationship Id="rId7" Type="http://schemas.openxmlformats.org/officeDocument/2006/relationships/diagramQuickStyle" Target="../diagrams/quickStyle54.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Layout" Target="../diagrams/layout54.xml"/><Relationship Id="rId5" Type="http://schemas.openxmlformats.org/officeDocument/2006/relationships/diagramData" Target="../diagrams/data54.xml"/><Relationship Id="rId10" Type="http://schemas.openxmlformats.org/officeDocument/2006/relationships/image" Target="../media/image16.emf"/><Relationship Id="rId4" Type="http://schemas.openxmlformats.org/officeDocument/2006/relationships/image" Target="../media/image2.png"/><Relationship Id="rId9" Type="http://schemas.microsoft.com/office/2007/relationships/diagramDrawing" Target="../diagrams/drawing54.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55.xml"/><Relationship Id="rId13" Type="http://schemas.openxmlformats.org/officeDocument/2006/relationships/diagramColors" Target="../diagrams/colors56.xml"/><Relationship Id="rId18" Type="http://schemas.openxmlformats.org/officeDocument/2006/relationships/diagramColors" Target="../diagrams/colors57.xml"/><Relationship Id="rId3" Type="http://schemas.openxmlformats.org/officeDocument/2006/relationships/image" Target="../media/image1.png"/><Relationship Id="rId7" Type="http://schemas.openxmlformats.org/officeDocument/2006/relationships/diagramQuickStyle" Target="../diagrams/quickStyle55.xml"/><Relationship Id="rId12" Type="http://schemas.openxmlformats.org/officeDocument/2006/relationships/diagramQuickStyle" Target="../diagrams/quickStyle56.xml"/><Relationship Id="rId17" Type="http://schemas.openxmlformats.org/officeDocument/2006/relationships/diagramQuickStyle" Target="../diagrams/quickStyle57.xml"/><Relationship Id="rId2" Type="http://schemas.openxmlformats.org/officeDocument/2006/relationships/notesSlide" Target="../notesSlides/notesSlide31.xml"/><Relationship Id="rId16" Type="http://schemas.openxmlformats.org/officeDocument/2006/relationships/diagramLayout" Target="../diagrams/layout57.xml"/><Relationship Id="rId1" Type="http://schemas.openxmlformats.org/officeDocument/2006/relationships/slideLayout" Target="../slideLayouts/slideLayout7.xml"/><Relationship Id="rId6" Type="http://schemas.openxmlformats.org/officeDocument/2006/relationships/diagramLayout" Target="../diagrams/layout55.xml"/><Relationship Id="rId11" Type="http://schemas.openxmlformats.org/officeDocument/2006/relationships/diagramLayout" Target="../diagrams/layout56.xml"/><Relationship Id="rId5" Type="http://schemas.openxmlformats.org/officeDocument/2006/relationships/diagramData" Target="../diagrams/data55.xml"/><Relationship Id="rId15" Type="http://schemas.openxmlformats.org/officeDocument/2006/relationships/diagramData" Target="../diagrams/data57.xml"/><Relationship Id="rId10" Type="http://schemas.openxmlformats.org/officeDocument/2006/relationships/diagramData" Target="../diagrams/data56.xml"/><Relationship Id="rId19" Type="http://schemas.microsoft.com/office/2007/relationships/diagramDrawing" Target="../diagrams/drawing57.xml"/><Relationship Id="rId4" Type="http://schemas.openxmlformats.org/officeDocument/2006/relationships/image" Target="../media/image2.png"/><Relationship Id="rId9" Type="http://schemas.microsoft.com/office/2007/relationships/diagramDrawing" Target="../diagrams/drawing55.xml"/><Relationship Id="rId14" Type="http://schemas.microsoft.com/office/2007/relationships/diagramDrawing" Target="../diagrams/drawing56.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58.xml"/><Relationship Id="rId3" Type="http://schemas.openxmlformats.org/officeDocument/2006/relationships/image" Target="../media/image1.png"/><Relationship Id="rId7" Type="http://schemas.openxmlformats.org/officeDocument/2006/relationships/diagramQuickStyle" Target="../diagrams/quickStyle58.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Layout" Target="../diagrams/layout58.xml"/><Relationship Id="rId5" Type="http://schemas.openxmlformats.org/officeDocument/2006/relationships/diagramData" Target="../diagrams/data58.xml"/><Relationship Id="rId4" Type="http://schemas.openxmlformats.org/officeDocument/2006/relationships/image" Target="../media/image2.png"/><Relationship Id="rId9" Type="http://schemas.microsoft.com/office/2007/relationships/diagramDrawing" Target="../diagrams/drawing58.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59.xml"/><Relationship Id="rId3" Type="http://schemas.openxmlformats.org/officeDocument/2006/relationships/image" Target="../media/image1.png"/><Relationship Id="rId7" Type="http://schemas.openxmlformats.org/officeDocument/2006/relationships/diagramQuickStyle" Target="../diagrams/quickStyle59.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Layout" Target="../diagrams/layout59.xml"/><Relationship Id="rId5" Type="http://schemas.openxmlformats.org/officeDocument/2006/relationships/diagramData" Target="../diagrams/data59.xml"/><Relationship Id="rId4" Type="http://schemas.openxmlformats.org/officeDocument/2006/relationships/image" Target="../media/image2.png"/><Relationship Id="rId9" Type="http://schemas.microsoft.com/office/2007/relationships/diagramDrawing" Target="../diagrams/drawing59.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60.xml"/><Relationship Id="rId3" Type="http://schemas.openxmlformats.org/officeDocument/2006/relationships/image" Target="../media/image1.png"/><Relationship Id="rId7" Type="http://schemas.openxmlformats.org/officeDocument/2006/relationships/diagramLayout" Target="../diagrams/layout60.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Data" Target="../diagrams/data60.xml"/><Relationship Id="rId5" Type="http://schemas.openxmlformats.org/officeDocument/2006/relationships/image" Target="../media/image17.png"/><Relationship Id="rId10" Type="http://schemas.microsoft.com/office/2007/relationships/diagramDrawing" Target="../diagrams/drawing60.xml"/><Relationship Id="rId4" Type="http://schemas.openxmlformats.org/officeDocument/2006/relationships/image" Target="../media/image2.png"/><Relationship Id="rId9" Type="http://schemas.openxmlformats.org/officeDocument/2006/relationships/diagramColors" Target="../diagrams/colors60.xm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61.xml"/><Relationship Id="rId3" Type="http://schemas.openxmlformats.org/officeDocument/2006/relationships/image" Target="../media/image1.png"/><Relationship Id="rId7" Type="http://schemas.openxmlformats.org/officeDocument/2006/relationships/diagramLayout" Target="../diagrams/layout61.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Data" Target="../diagrams/data61.xml"/><Relationship Id="rId5" Type="http://schemas.openxmlformats.org/officeDocument/2006/relationships/image" Target="../media/image18.png"/><Relationship Id="rId10" Type="http://schemas.microsoft.com/office/2007/relationships/diagramDrawing" Target="../diagrams/drawing61.xml"/><Relationship Id="rId4" Type="http://schemas.openxmlformats.org/officeDocument/2006/relationships/image" Target="../media/image2.png"/><Relationship Id="rId9" Type="http://schemas.openxmlformats.org/officeDocument/2006/relationships/diagramColors" Target="../diagrams/colors61.xml"/></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62.xml"/><Relationship Id="rId3" Type="http://schemas.openxmlformats.org/officeDocument/2006/relationships/image" Target="../media/image1.png"/><Relationship Id="rId7" Type="http://schemas.openxmlformats.org/officeDocument/2006/relationships/diagramLayout" Target="../diagrams/layout6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Data" Target="../diagrams/data62.xml"/><Relationship Id="rId5" Type="http://schemas.openxmlformats.org/officeDocument/2006/relationships/image" Target="../media/image19.png"/><Relationship Id="rId10" Type="http://schemas.microsoft.com/office/2007/relationships/diagramDrawing" Target="../diagrams/drawing62.xml"/><Relationship Id="rId4" Type="http://schemas.openxmlformats.org/officeDocument/2006/relationships/image" Target="../media/image2.png"/><Relationship Id="rId9" Type="http://schemas.openxmlformats.org/officeDocument/2006/relationships/diagramColors" Target="../diagrams/colors62.xml"/></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63.xml"/><Relationship Id="rId3" Type="http://schemas.openxmlformats.org/officeDocument/2006/relationships/image" Target="../media/image1.png"/><Relationship Id="rId7" Type="http://schemas.openxmlformats.org/officeDocument/2006/relationships/diagramLayout" Target="../diagrams/layout6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Data" Target="../diagrams/data63.xml"/><Relationship Id="rId11" Type="http://schemas.openxmlformats.org/officeDocument/2006/relationships/image" Target="../media/image21.png"/><Relationship Id="rId5" Type="http://schemas.openxmlformats.org/officeDocument/2006/relationships/image" Target="../media/image20.png"/><Relationship Id="rId10" Type="http://schemas.microsoft.com/office/2007/relationships/diagramDrawing" Target="../diagrams/drawing63.xml"/><Relationship Id="rId4" Type="http://schemas.openxmlformats.org/officeDocument/2006/relationships/image" Target="../media/image2.png"/><Relationship Id="rId9" Type="http://schemas.openxmlformats.org/officeDocument/2006/relationships/diagramColors" Target="../diagrams/colors63.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64.xml"/><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diagramQuickStyle" Target="../diagrams/quickStyle64.xml"/><Relationship Id="rId12" Type="http://schemas.openxmlformats.org/officeDocument/2006/relationships/image" Target="../media/image24.png"/><Relationship Id="rId17" Type="http://schemas.openxmlformats.org/officeDocument/2006/relationships/image" Target="../media/image21.png"/><Relationship Id="rId2" Type="http://schemas.openxmlformats.org/officeDocument/2006/relationships/notesSlide" Target="../notesSlides/notesSlide38.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diagramLayout" Target="../diagrams/layout64.xml"/><Relationship Id="rId11" Type="http://schemas.openxmlformats.org/officeDocument/2006/relationships/image" Target="../media/image23.png"/><Relationship Id="rId5" Type="http://schemas.openxmlformats.org/officeDocument/2006/relationships/diagramData" Target="../diagrams/data64.xm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2.png"/><Relationship Id="rId9" Type="http://schemas.microsoft.com/office/2007/relationships/diagramDrawing" Target="../diagrams/drawing64.xml"/><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1.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0"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3.xml"/><Relationship Id="rId14" Type="http://schemas.microsoft.com/office/2007/relationships/diagramDrawing" Target="../diagrams/drawing4.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65.xml"/><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diagramQuickStyle" Target="../diagrams/quickStyle65.xml"/><Relationship Id="rId12" Type="http://schemas.openxmlformats.org/officeDocument/2006/relationships/image" Target="../media/image24.png"/><Relationship Id="rId2" Type="http://schemas.openxmlformats.org/officeDocument/2006/relationships/notesSlide" Target="../notesSlides/notesSlide39.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diagramLayout" Target="../diagrams/layout65.xml"/><Relationship Id="rId11" Type="http://schemas.openxmlformats.org/officeDocument/2006/relationships/image" Target="../media/image23.png"/><Relationship Id="rId5" Type="http://schemas.openxmlformats.org/officeDocument/2006/relationships/diagramData" Target="../diagrams/data65.xm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2.png"/><Relationship Id="rId9" Type="http://schemas.microsoft.com/office/2007/relationships/diagramDrawing" Target="../diagrams/drawing65.xml"/><Relationship Id="rId14"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66.xml"/><Relationship Id="rId3" Type="http://schemas.openxmlformats.org/officeDocument/2006/relationships/image" Target="../media/image1.png"/><Relationship Id="rId7" Type="http://schemas.openxmlformats.org/officeDocument/2006/relationships/diagramLayout" Target="../diagrams/layout66.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Data" Target="../diagrams/data66.xml"/><Relationship Id="rId5" Type="http://schemas.openxmlformats.org/officeDocument/2006/relationships/image" Target="../media/image29.png"/><Relationship Id="rId10" Type="http://schemas.microsoft.com/office/2007/relationships/diagramDrawing" Target="../diagrams/drawing66.xml"/><Relationship Id="rId4" Type="http://schemas.openxmlformats.org/officeDocument/2006/relationships/image" Target="../media/image2.png"/><Relationship Id="rId9" Type="http://schemas.openxmlformats.org/officeDocument/2006/relationships/diagramColors" Target="../diagrams/colors66.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67.xml"/><Relationship Id="rId3" Type="http://schemas.openxmlformats.org/officeDocument/2006/relationships/image" Target="../media/image1.png"/><Relationship Id="rId7" Type="http://schemas.openxmlformats.org/officeDocument/2006/relationships/diagramLayout" Target="../diagrams/layout67.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Data" Target="../diagrams/data67.xml"/><Relationship Id="rId5" Type="http://schemas.openxmlformats.org/officeDocument/2006/relationships/image" Target="../media/image20.png"/><Relationship Id="rId10" Type="http://schemas.microsoft.com/office/2007/relationships/diagramDrawing" Target="../diagrams/drawing67.xml"/><Relationship Id="rId4" Type="http://schemas.openxmlformats.org/officeDocument/2006/relationships/image" Target="../media/image2.png"/><Relationship Id="rId9" Type="http://schemas.openxmlformats.org/officeDocument/2006/relationships/diagramColors" Target="../diagrams/colors6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68.xml"/><Relationship Id="rId13" Type="http://schemas.openxmlformats.org/officeDocument/2006/relationships/diagramColors" Target="../diagrams/colors69.xml"/><Relationship Id="rId3" Type="http://schemas.openxmlformats.org/officeDocument/2006/relationships/image" Target="../media/image1.png"/><Relationship Id="rId7" Type="http://schemas.openxmlformats.org/officeDocument/2006/relationships/diagramQuickStyle" Target="../diagrams/quickStyle68.xml"/><Relationship Id="rId12" Type="http://schemas.openxmlformats.org/officeDocument/2006/relationships/diagramQuickStyle" Target="../diagrams/quickStyle69.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Layout" Target="../diagrams/layout68.xml"/><Relationship Id="rId11" Type="http://schemas.openxmlformats.org/officeDocument/2006/relationships/diagramLayout" Target="../diagrams/layout69.xml"/><Relationship Id="rId5" Type="http://schemas.openxmlformats.org/officeDocument/2006/relationships/diagramData" Target="../diagrams/data68.xml"/><Relationship Id="rId10" Type="http://schemas.openxmlformats.org/officeDocument/2006/relationships/diagramData" Target="../diagrams/data69.xml"/><Relationship Id="rId4" Type="http://schemas.openxmlformats.org/officeDocument/2006/relationships/image" Target="../media/image2.png"/><Relationship Id="rId9" Type="http://schemas.microsoft.com/office/2007/relationships/diagramDrawing" Target="../diagrams/drawing68.xml"/><Relationship Id="rId14" Type="http://schemas.microsoft.com/office/2007/relationships/diagramDrawing" Target="../diagrams/drawing69.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70.xml"/><Relationship Id="rId3" Type="http://schemas.openxmlformats.org/officeDocument/2006/relationships/slideLayout" Target="../slideLayouts/slideLayout7.xml"/><Relationship Id="rId7" Type="http://schemas.openxmlformats.org/officeDocument/2006/relationships/diagramLayout" Target="../diagrams/layout7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70.xml"/><Relationship Id="rId11" Type="http://schemas.openxmlformats.org/officeDocument/2006/relationships/image" Target="../media/image30.png"/><Relationship Id="rId5" Type="http://schemas.openxmlformats.org/officeDocument/2006/relationships/image" Target="../media/image2.png"/><Relationship Id="rId10" Type="http://schemas.microsoft.com/office/2007/relationships/diagramDrawing" Target="../diagrams/drawing70.xml"/><Relationship Id="rId4" Type="http://schemas.openxmlformats.org/officeDocument/2006/relationships/image" Target="../media/image1.png"/><Relationship Id="rId9" Type="http://schemas.openxmlformats.org/officeDocument/2006/relationships/diagramColors" Target="../diagrams/colors70.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71.xml"/><Relationship Id="rId3" Type="http://schemas.openxmlformats.org/officeDocument/2006/relationships/image" Target="../media/image1.png"/><Relationship Id="rId7" Type="http://schemas.openxmlformats.org/officeDocument/2006/relationships/diagramQuickStyle" Target="../diagrams/quickStyle71.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Layout" Target="../diagrams/layout71.xml"/><Relationship Id="rId5" Type="http://schemas.openxmlformats.org/officeDocument/2006/relationships/diagramData" Target="../diagrams/data71.xml"/><Relationship Id="rId4" Type="http://schemas.openxmlformats.org/officeDocument/2006/relationships/image" Target="../media/image2.png"/><Relationship Id="rId9" Type="http://schemas.microsoft.com/office/2007/relationships/diagramDrawing" Target="../diagrams/drawing71.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72.xml"/><Relationship Id="rId3" Type="http://schemas.openxmlformats.org/officeDocument/2006/relationships/image" Target="../media/image1.png"/><Relationship Id="rId7" Type="http://schemas.openxmlformats.org/officeDocument/2006/relationships/diagramQuickStyle" Target="../diagrams/quickStyle72.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Layout" Target="../diagrams/layout72.xml"/><Relationship Id="rId5" Type="http://schemas.openxmlformats.org/officeDocument/2006/relationships/diagramData" Target="../diagrams/data72.xml"/><Relationship Id="rId4" Type="http://schemas.openxmlformats.org/officeDocument/2006/relationships/image" Target="../media/image2.png"/><Relationship Id="rId9" Type="http://schemas.microsoft.com/office/2007/relationships/diagramDrawing" Target="../diagrams/drawing72.xml"/></Relationships>
</file>

<file path=ppt/slides/_rels/slide59.xml.rels><?xml version="1.0" encoding="UTF-8" standalone="yes"?>
<Relationships xmlns="http://schemas.openxmlformats.org/package/2006/relationships"><Relationship Id="rId8" Type="http://schemas.microsoft.com/office/2007/relationships/diagramDrawing" Target="../diagrams/drawing73.xml"/><Relationship Id="rId3" Type="http://schemas.openxmlformats.org/officeDocument/2006/relationships/image" Target="../media/image2.png"/><Relationship Id="rId7" Type="http://schemas.openxmlformats.org/officeDocument/2006/relationships/diagramColors" Target="../diagrams/colors7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73.xml"/><Relationship Id="rId5" Type="http://schemas.openxmlformats.org/officeDocument/2006/relationships/diagramLayout" Target="../diagrams/layout73.xml"/><Relationship Id="rId4" Type="http://schemas.openxmlformats.org/officeDocument/2006/relationships/diagramData" Target="../diagrams/data7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3" Type="http://schemas.openxmlformats.org/officeDocument/2006/relationships/image" Target="../media/image1.png"/><Relationship Id="rId7" Type="http://schemas.openxmlformats.org/officeDocument/2006/relationships/diagramQuickStyle" Target="../diagrams/quickStyle5.xml"/><Relationship Id="rId12" Type="http://schemas.openxmlformats.org/officeDocument/2006/relationships/diagramQuickStyle" Target="../diagrams/quickStyle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5.xml"/><Relationship Id="rId11" Type="http://schemas.openxmlformats.org/officeDocument/2006/relationships/diagramLayout" Target="../diagrams/layout6.xml"/><Relationship Id="rId5" Type="http://schemas.openxmlformats.org/officeDocument/2006/relationships/diagramData" Target="../diagrams/data5.xml"/><Relationship Id="rId10"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5.xml"/><Relationship Id="rId14" Type="http://schemas.microsoft.com/office/2007/relationships/diagramDrawing" Target="../diagrams/drawing6.xml"/></Relationships>
</file>

<file path=ppt/slides/_rels/slide60.xml.rels><?xml version="1.0" encoding="UTF-8" standalone="yes"?>
<Relationships xmlns="http://schemas.openxmlformats.org/package/2006/relationships"><Relationship Id="rId8" Type="http://schemas.microsoft.com/office/2007/relationships/diagramDrawing" Target="../diagrams/drawing74.xml"/><Relationship Id="rId3" Type="http://schemas.openxmlformats.org/officeDocument/2006/relationships/image" Target="../media/image2.png"/><Relationship Id="rId7" Type="http://schemas.openxmlformats.org/officeDocument/2006/relationships/diagramColors" Target="../diagrams/colors7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74.xml"/><Relationship Id="rId5" Type="http://schemas.openxmlformats.org/officeDocument/2006/relationships/diagramLayout" Target="../diagrams/layout74.xml"/><Relationship Id="rId4" Type="http://schemas.openxmlformats.org/officeDocument/2006/relationships/diagramData" Target="../diagrams/data74.xml"/></Relationships>
</file>

<file path=ppt/slides/_rels/slide61.xml.rels><?xml version="1.0" encoding="UTF-8" standalone="yes"?>
<Relationships xmlns="http://schemas.openxmlformats.org/package/2006/relationships"><Relationship Id="rId8" Type="http://schemas.microsoft.com/office/2007/relationships/diagramDrawing" Target="../diagrams/drawing75.xml"/><Relationship Id="rId3" Type="http://schemas.openxmlformats.org/officeDocument/2006/relationships/image" Target="../media/image2.png"/><Relationship Id="rId7" Type="http://schemas.openxmlformats.org/officeDocument/2006/relationships/diagramColors" Target="../diagrams/colors7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75.xml"/><Relationship Id="rId5" Type="http://schemas.openxmlformats.org/officeDocument/2006/relationships/diagramLayout" Target="../diagrams/layout75.xml"/><Relationship Id="rId4" Type="http://schemas.openxmlformats.org/officeDocument/2006/relationships/diagramData" Target="../diagrams/data75.xml"/></Relationships>
</file>

<file path=ppt/slides/_rels/slide62.xml.rels><?xml version="1.0" encoding="UTF-8" standalone="yes"?>
<Relationships xmlns="http://schemas.openxmlformats.org/package/2006/relationships"><Relationship Id="rId8" Type="http://schemas.microsoft.com/office/2007/relationships/diagramDrawing" Target="../diagrams/drawing76.xml"/><Relationship Id="rId3" Type="http://schemas.openxmlformats.org/officeDocument/2006/relationships/image" Target="../media/image2.png"/><Relationship Id="rId7" Type="http://schemas.openxmlformats.org/officeDocument/2006/relationships/diagramColors" Target="../diagrams/colors7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76.xml"/><Relationship Id="rId5" Type="http://schemas.openxmlformats.org/officeDocument/2006/relationships/diagramLayout" Target="../diagrams/layout76.xml"/><Relationship Id="rId4" Type="http://schemas.openxmlformats.org/officeDocument/2006/relationships/diagramData" Target="../diagrams/data76.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77.xml"/><Relationship Id="rId3" Type="http://schemas.openxmlformats.org/officeDocument/2006/relationships/image" Target="../media/image1.png"/><Relationship Id="rId7" Type="http://schemas.openxmlformats.org/officeDocument/2006/relationships/diagramQuickStyle" Target="../diagrams/quickStyle77.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Layout" Target="../diagrams/layout77.xml"/><Relationship Id="rId5" Type="http://schemas.openxmlformats.org/officeDocument/2006/relationships/diagramData" Target="../diagrams/data77.xml"/><Relationship Id="rId4" Type="http://schemas.openxmlformats.org/officeDocument/2006/relationships/image" Target="../media/image2.png"/><Relationship Id="rId9" Type="http://schemas.microsoft.com/office/2007/relationships/diagramDrawing" Target="../diagrams/drawing77.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78.xml"/><Relationship Id="rId3" Type="http://schemas.openxmlformats.org/officeDocument/2006/relationships/image" Target="../media/image1.png"/><Relationship Id="rId7" Type="http://schemas.openxmlformats.org/officeDocument/2006/relationships/diagramQuickStyle" Target="../diagrams/quickStyle78.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Layout" Target="../diagrams/layout78.xml"/><Relationship Id="rId5" Type="http://schemas.openxmlformats.org/officeDocument/2006/relationships/diagramData" Target="../diagrams/data78.xml"/><Relationship Id="rId4" Type="http://schemas.openxmlformats.org/officeDocument/2006/relationships/image" Target="../media/image2.png"/><Relationship Id="rId9" Type="http://schemas.microsoft.com/office/2007/relationships/diagramDrawing" Target="../diagrams/drawing78.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79.xml"/><Relationship Id="rId3" Type="http://schemas.openxmlformats.org/officeDocument/2006/relationships/image" Target="../media/image1.png"/><Relationship Id="rId7" Type="http://schemas.openxmlformats.org/officeDocument/2006/relationships/diagramQuickStyle" Target="../diagrams/quickStyle79.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Layout" Target="../diagrams/layout79.xml"/><Relationship Id="rId5" Type="http://schemas.openxmlformats.org/officeDocument/2006/relationships/diagramData" Target="../diagrams/data79.xml"/><Relationship Id="rId4" Type="http://schemas.openxmlformats.org/officeDocument/2006/relationships/image" Target="../media/image2.png"/><Relationship Id="rId9" Type="http://schemas.microsoft.com/office/2007/relationships/diagramDrawing" Target="../diagrams/drawing79.xml"/></Relationships>
</file>

<file path=ppt/slides/_rels/slide66.xml.rels><?xml version="1.0" encoding="UTF-8" standalone="yes"?>
<Relationships xmlns="http://schemas.openxmlformats.org/package/2006/relationships"><Relationship Id="rId8" Type="http://schemas.openxmlformats.org/officeDocument/2006/relationships/diagramColors" Target="../diagrams/colors80.xml"/><Relationship Id="rId3" Type="http://schemas.openxmlformats.org/officeDocument/2006/relationships/image" Target="../media/image1.png"/><Relationship Id="rId7" Type="http://schemas.openxmlformats.org/officeDocument/2006/relationships/diagramQuickStyle" Target="../diagrams/quickStyle80.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Layout" Target="../diagrams/layout80.xml"/><Relationship Id="rId5" Type="http://schemas.openxmlformats.org/officeDocument/2006/relationships/diagramData" Target="../diagrams/data80.xml"/><Relationship Id="rId4" Type="http://schemas.openxmlformats.org/officeDocument/2006/relationships/image" Target="../media/image2.png"/><Relationship Id="rId9" Type="http://schemas.microsoft.com/office/2007/relationships/diagramDrawing" Target="../diagrams/drawing80.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microsoft.com/office/2007/relationships/diagramDrawing" Target="../diagrams/drawing81.xml"/><Relationship Id="rId3" Type="http://schemas.openxmlformats.org/officeDocument/2006/relationships/image" Target="../media/image2.png"/><Relationship Id="rId7" Type="http://schemas.openxmlformats.org/officeDocument/2006/relationships/diagramColors" Target="../diagrams/colors8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81.xml"/><Relationship Id="rId5" Type="http://schemas.openxmlformats.org/officeDocument/2006/relationships/diagramLayout" Target="../diagrams/layout81.xml"/><Relationship Id="rId4" Type="http://schemas.openxmlformats.org/officeDocument/2006/relationships/diagramData" Target="../diagrams/data81.xml"/></Relationships>
</file>

<file path=ppt/slides/_rels/slide69.xml.rels><?xml version="1.0" encoding="UTF-8" standalone="yes"?>
<Relationships xmlns="http://schemas.openxmlformats.org/package/2006/relationships"><Relationship Id="rId8" Type="http://schemas.microsoft.com/office/2007/relationships/diagramDrawing" Target="../diagrams/drawing82.xml"/><Relationship Id="rId3" Type="http://schemas.openxmlformats.org/officeDocument/2006/relationships/image" Target="../media/image2.png"/><Relationship Id="rId7" Type="http://schemas.openxmlformats.org/officeDocument/2006/relationships/diagramColors" Target="../diagrams/colors8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82.xml"/><Relationship Id="rId5" Type="http://schemas.openxmlformats.org/officeDocument/2006/relationships/diagramLayout" Target="../diagrams/layout82.xml"/><Relationship Id="rId4" Type="http://schemas.openxmlformats.org/officeDocument/2006/relationships/diagramData" Target="../diagrams/data8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8.xml"/><Relationship Id="rId3" Type="http://schemas.openxmlformats.org/officeDocument/2006/relationships/image" Target="../media/image1.png"/><Relationship Id="rId7" Type="http://schemas.openxmlformats.org/officeDocument/2006/relationships/diagramQuickStyle" Target="../diagrams/quickStyle7.xml"/><Relationship Id="rId12" Type="http://schemas.openxmlformats.org/officeDocument/2006/relationships/diagramQuickStyle" Target="../diagrams/quickStyle8.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7.xml"/><Relationship Id="rId11" Type="http://schemas.openxmlformats.org/officeDocument/2006/relationships/diagramLayout" Target="../diagrams/layout8.xml"/><Relationship Id="rId5" Type="http://schemas.openxmlformats.org/officeDocument/2006/relationships/diagramData" Target="../diagrams/data7.xml"/><Relationship Id="rId10"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7.xml"/><Relationship Id="rId14" Type="http://schemas.microsoft.com/office/2007/relationships/diagramDrawing" Target="../diagrams/drawing8.xml"/></Relationships>
</file>

<file path=ppt/slides/_rels/slide70.xml.rels><?xml version="1.0" encoding="UTF-8" standalone="yes"?>
<Relationships xmlns="http://schemas.openxmlformats.org/package/2006/relationships"><Relationship Id="rId8" Type="http://schemas.microsoft.com/office/2007/relationships/diagramDrawing" Target="../diagrams/drawing83.xml"/><Relationship Id="rId3" Type="http://schemas.openxmlformats.org/officeDocument/2006/relationships/image" Target="../media/image2.png"/><Relationship Id="rId7" Type="http://schemas.openxmlformats.org/officeDocument/2006/relationships/diagramColors" Target="../diagrams/colors8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83.xml"/><Relationship Id="rId5" Type="http://schemas.openxmlformats.org/officeDocument/2006/relationships/diagramLayout" Target="../diagrams/layout83.xml"/><Relationship Id="rId4" Type="http://schemas.openxmlformats.org/officeDocument/2006/relationships/diagramData" Target="../diagrams/data8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3" Type="http://schemas.openxmlformats.org/officeDocument/2006/relationships/image" Target="../media/image1.png"/><Relationship Id="rId7" Type="http://schemas.openxmlformats.org/officeDocument/2006/relationships/diagramQuickStyle" Target="../diagrams/quickStyle9.xml"/><Relationship Id="rId12" Type="http://schemas.openxmlformats.org/officeDocument/2006/relationships/diagramQuickStyle" Target="../diagrams/quickStyle10.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5" Type="http://schemas.openxmlformats.org/officeDocument/2006/relationships/image" Target="../media/image6.png"/><Relationship Id="rId10"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9.xml"/><Relationship Id="rId14" Type="http://schemas.microsoft.com/office/2007/relationships/diagramDrawing" Target="../diagrams/drawing10.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Colors" Target="../diagrams/colors12.xml"/><Relationship Id="rId3" Type="http://schemas.openxmlformats.org/officeDocument/2006/relationships/image" Target="../media/image1.png"/><Relationship Id="rId7" Type="http://schemas.openxmlformats.org/officeDocument/2006/relationships/diagramQuickStyle" Target="../diagrams/quickStyle11.xml"/><Relationship Id="rId12" Type="http://schemas.openxmlformats.org/officeDocument/2006/relationships/diagramQuickStyle" Target="../diagrams/quickStyle1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11.xml"/><Relationship Id="rId11" Type="http://schemas.openxmlformats.org/officeDocument/2006/relationships/diagramLayout" Target="../diagrams/layout12.xml"/><Relationship Id="rId5" Type="http://schemas.openxmlformats.org/officeDocument/2006/relationships/diagramData" Target="../diagrams/data11.xml"/><Relationship Id="rId15" Type="http://schemas.openxmlformats.org/officeDocument/2006/relationships/image" Target="../media/image6.png"/><Relationship Id="rId10" Type="http://schemas.openxmlformats.org/officeDocument/2006/relationships/diagramData" Target="../diagrams/data12.xml"/><Relationship Id="rId4" Type="http://schemas.openxmlformats.org/officeDocument/2006/relationships/image" Target="../media/image2.png"/><Relationship Id="rId9" Type="http://schemas.microsoft.com/office/2007/relationships/diagramDrawing" Target="../diagrams/drawing11.xml"/><Relationship Id="rId14" Type="http://schemas.microsoft.com/office/2007/relationships/diagramDrawing" Target="../diagrams/drawin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ES" sz="3200" b="1" dirty="0" smtClean="0">
                <a:solidFill>
                  <a:schemeClr val="tx1"/>
                </a:solidFill>
                <a:latin typeface="Arial" panose="020B0604020202020204" pitchFamily="34" charset="0"/>
                <a:cs typeface="Arial" panose="020B0604020202020204" pitchFamily="34" charset="0"/>
              </a:rPr>
              <a:t>“DESARROLLO DE UNA APLICACIÓN  PARA EVALUAR EL CALIBRE DE ARTERIAS Y VENAS A PARTIR DE RETINOGRAFÍAS APLICANDO TÉCNICAS DE INTELIGENCIA ARTIFICIAL</a:t>
            </a:r>
            <a:r>
              <a:rPr lang="en-US" sz="3200" b="1" dirty="0" smtClean="0">
                <a:solidFill>
                  <a:schemeClr val="tx1"/>
                </a:solidFill>
                <a:latin typeface="Arial" panose="020B0604020202020204" pitchFamily="34" charset="0"/>
                <a:cs typeface="Arial" panose="020B0604020202020204" pitchFamily="34" charset="0"/>
              </a:rPr>
              <a:t>”</a:t>
            </a:r>
            <a:r>
              <a:rPr lang="es-EC" sz="3200" b="1" dirty="0" smtClean="0">
                <a:solidFill>
                  <a:schemeClr val="tx1"/>
                </a:solidFill>
                <a:latin typeface="Arial" panose="020B0604020202020204" pitchFamily="34" charset="0"/>
                <a:cs typeface="Arial" panose="020B0604020202020204" pitchFamily="34" charset="0"/>
              </a:rPr>
              <a:t> </a:t>
            </a:r>
            <a:endParaRPr lang="en-US" sz="3200" b="1" dirty="0">
              <a:solidFill>
                <a:schemeClr val="tx1"/>
              </a:solidFill>
              <a:latin typeface="Arial" panose="020B0604020202020204" pitchFamily="34" charset="0"/>
              <a:cs typeface="Arial" panose="020B0604020202020204" pitchFamily="34" charset="0"/>
            </a:endParaRPr>
          </a:p>
        </p:txBody>
      </p:sp>
      <p:sp>
        <p:nvSpPr>
          <p:cNvPr id="3" name="Subtítulo 2"/>
          <p:cNvSpPr>
            <a:spLocks noGrp="1"/>
          </p:cNvSpPr>
          <p:nvPr>
            <p:ph type="body" idx="1"/>
          </p:nvPr>
        </p:nvSpPr>
        <p:spPr>
          <a:xfrm>
            <a:off x="1097280" y="4616082"/>
            <a:ext cx="1473904" cy="338332"/>
          </a:xfrm>
        </p:spPr>
        <p:txBody>
          <a:bodyPr>
            <a:normAutofit/>
          </a:bodyPr>
          <a:lstStyle/>
          <a:p>
            <a:pPr algn="ctr"/>
            <a:r>
              <a:rPr lang="es-ES" sz="1600" b="1" dirty="0" smtClean="0">
                <a:latin typeface="Arial" panose="020B0604020202020204" pitchFamily="34" charset="0"/>
                <a:cs typeface="Arial" panose="020B0604020202020204" pitchFamily="34" charset="0"/>
              </a:rPr>
              <a:t>AUTORAS: </a:t>
            </a:r>
            <a:endParaRPr lang="es-ES" sz="1600" dirty="0">
              <a:latin typeface="Arial" panose="020B0604020202020204" pitchFamily="34" charset="0"/>
              <a:cs typeface="Arial" panose="020B0604020202020204" pitchFamily="34" charset="0"/>
            </a:endParaRPr>
          </a:p>
          <a:p>
            <a:pPr algn="ctr"/>
            <a:endParaRPr lang="es-ES" dirty="0">
              <a:latin typeface="Arial" panose="020B0604020202020204" pitchFamily="34" charset="0"/>
              <a:cs typeface="Arial" panose="020B0604020202020204" pitchFamily="34" charset="0"/>
            </a:endParaRPr>
          </a:p>
          <a:p>
            <a:pPr algn="ctr"/>
            <a:endParaRPr lang="es-ES" b="1" dirty="0">
              <a:latin typeface="Arial" panose="020B0604020202020204" pitchFamily="34" charset="0"/>
              <a:cs typeface="Arial" panose="020B0604020202020204" pitchFamily="34" charset="0"/>
            </a:endParaRPr>
          </a:p>
          <a:p>
            <a:endParaRPr lang="en-US" dirty="0"/>
          </a:p>
        </p:txBody>
      </p:sp>
      <p:pic>
        <p:nvPicPr>
          <p:cNvPr id="4" name="Imagen 3"/>
          <p:cNvPicPr>
            <a:picLocks noChangeAspect="1"/>
          </p:cNvPicPr>
          <p:nvPr/>
        </p:nvPicPr>
        <p:blipFill rotWithShape="1">
          <a:blip r:embed="rId3"/>
          <a:srcRect l="2765" t="2744" b="4408"/>
          <a:stretch/>
        </p:blipFill>
        <p:spPr>
          <a:xfrm>
            <a:off x="10722045" y="178478"/>
            <a:ext cx="1161287" cy="1108899"/>
          </a:xfrm>
          <a:prstGeom prst="rect">
            <a:avLst/>
          </a:prstGeom>
        </p:spPr>
      </p:pic>
      <p:sp>
        <p:nvSpPr>
          <p:cNvPr id="7" name="Subtítulo 2"/>
          <p:cNvSpPr txBox="1">
            <a:spLocks/>
          </p:cNvSpPr>
          <p:nvPr/>
        </p:nvSpPr>
        <p:spPr>
          <a:xfrm>
            <a:off x="2868741" y="5870145"/>
            <a:ext cx="5263999" cy="381050"/>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9pPr>
          </a:lstStyle>
          <a:p>
            <a:pPr algn="ctr"/>
            <a:r>
              <a:rPr lang="es-ES" sz="1600" cap="none" dirty="0" smtClean="0">
                <a:latin typeface="Arial" panose="020B0604020202020204" pitchFamily="34" charset="0"/>
                <a:cs typeface="Arial" panose="020B0604020202020204" pitchFamily="34" charset="0"/>
              </a:rPr>
              <a:t>ING. SONIA CÁRDENAS DELGADO, </a:t>
            </a:r>
            <a:r>
              <a:rPr lang="es-ES" sz="1600" cap="none" dirty="0" err="1" smtClean="0">
                <a:latin typeface="Arial" panose="020B0604020202020204" pitchFamily="34" charset="0"/>
                <a:cs typeface="Arial" panose="020B0604020202020204" pitchFamily="34" charset="0"/>
              </a:rPr>
              <a:t>Ph.D</a:t>
            </a:r>
            <a:r>
              <a:rPr lang="es-ES" sz="1600" cap="none" dirty="0" smtClean="0">
                <a:latin typeface="Arial" panose="020B0604020202020204" pitchFamily="34" charset="0"/>
                <a:cs typeface="Arial" panose="020B0604020202020204" pitchFamily="34" charset="0"/>
              </a:rPr>
              <a:t>.</a:t>
            </a:r>
          </a:p>
          <a:p>
            <a:pPr algn="ctr"/>
            <a:endParaRPr lang="es-ES" cap="none" dirty="0" smtClean="0">
              <a:latin typeface="Arial" panose="020B0604020202020204" pitchFamily="34" charset="0"/>
              <a:cs typeface="Arial" panose="020B0604020202020204" pitchFamily="34" charset="0"/>
            </a:endParaRPr>
          </a:p>
          <a:p>
            <a:pPr algn="ctr"/>
            <a:endParaRPr lang="es-ES" b="1" cap="none" dirty="0" smtClean="0">
              <a:latin typeface="Arial" panose="020B0604020202020204" pitchFamily="34" charset="0"/>
              <a:cs typeface="Arial" panose="020B0604020202020204" pitchFamily="34" charset="0"/>
            </a:endParaRPr>
          </a:p>
          <a:p>
            <a:endParaRPr lang="en-US" cap="none" dirty="0"/>
          </a:p>
        </p:txBody>
      </p:sp>
      <p:sp>
        <p:nvSpPr>
          <p:cNvPr id="8" name="Subtítulo 2"/>
          <p:cNvSpPr txBox="1">
            <a:spLocks/>
          </p:cNvSpPr>
          <p:nvPr/>
        </p:nvSpPr>
        <p:spPr>
          <a:xfrm>
            <a:off x="2868741" y="4821460"/>
            <a:ext cx="4573208" cy="856014"/>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s-ES" sz="1600" dirty="0" smtClean="0">
                <a:latin typeface="Arial" panose="020B0604020202020204" pitchFamily="34" charset="0"/>
                <a:cs typeface="Arial" panose="020B0604020202020204" pitchFamily="34" charset="0"/>
              </a:rPr>
              <a:t>SHANELA CAMACHO GAVILÁNEZ</a:t>
            </a:r>
          </a:p>
          <a:p>
            <a:pPr marL="285750" indent="-285750">
              <a:buFont typeface="Arial" panose="020B0604020202020204" pitchFamily="34" charset="0"/>
              <a:buChar char="•"/>
            </a:pPr>
            <a:r>
              <a:rPr lang="es-ES" sz="1600" dirty="0" smtClean="0">
                <a:latin typeface="Arial" panose="020B0604020202020204" pitchFamily="34" charset="0"/>
                <a:cs typeface="Arial" panose="020B0604020202020204" pitchFamily="34" charset="0"/>
              </a:rPr>
              <a:t>MARGARITA GUALOTUÑA TOPON</a:t>
            </a:r>
          </a:p>
          <a:p>
            <a:pPr algn="ctr"/>
            <a:endParaRPr lang="es-ES" b="1" dirty="0" smtClean="0">
              <a:latin typeface="Arial" panose="020B0604020202020204" pitchFamily="34" charset="0"/>
              <a:cs typeface="Arial" panose="020B0604020202020204" pitchFamily="34" charset="0"/>
            </a:endParaRPr>
          </a:p>
          <a:p>
            <a:endParaRPr lang="en-US" dirty="0"/>
          </a:p>
        </p:txBody>
      </p:sp>
      <p:sp>
        <p:nvSpPr>
          <p:cNvPr id="9" name="Subtítulo 2"/>
          <p:cNvSpPr txBox="1">
            <a:spLocks/>
          </p:cNvSpPr>
          <p:nvPr/>
        </p:nvSpPr>
        <p:spPr>
          <a:xfrm>
            <a:off x="1097280" y="5604650"/>
            <a:ext cx="1928389" cy="530989"/>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9pPr>
          </a:lstStyle>
          <a:p>
            <a:r>
              <a:rPr lang="es-ES" sz="1600" b="1" dirty="0" smtClean="0">
                <a:latin typeface="Arial" panose="020B0604020202020204" pitchFamily="34" charset="0"/>
                <a:cs typeface="Arial" panose="020B0604020202020204" pitchFamily="34" charset="0"/>
              </a:rPr>
              <a:t>DIRECTORA:</a:t>
            </a:r>
            <a:r>
              <a:rPr lang="es-ES" sz="1600" dirty="0" smtClean="0">
                <a:latin typeface="Arial" panose="020B0604020202020204" pitchFamily="34" charset="0"/>
                <a:cs typeface="Arial" panose="020B0604020202020204" pitchFamily="34" charset="0"/>
              </a:rPr>
              <a:t> </a:t>
            </a:r>
            <a:endParaRPr lang="es-ES" sz="1600" b="1" dirty="0" smtClean="0">
              <a:latin typeface="Arial" panose="020B0604020202020204" pitchFamily="34" charset="0"/>
              <a:cs typeface="Arial" panose="020B0604020202020204" pitchFamily="34" charset="0"/>
            </a:endParaRPr>
          </a:p>
          <a:p>
            <a:endParaRPr lang="en-US" dirty="0"/>
          </a:p>
        </p:txBody>
      </p:sp>
      <p:pic>
        <p:nvPicPr>
          <p:cNvPr id="11" name="Imagen 10"/>
          <p:cNvPicPr>
            <a:picLocks noChangeAspect="1"/>
          </p:cNvPicPr>
          <p:nvPr/>
        </p:nvPicPr>
        <p:blipFill rotWithShape="1">
          <a:blip r:embed="rId4"/>
          <a:srcRect t="6434" r="1776" b="13745"/>
          <a:stretch/>
        </p:blipFill>
        <p:spPr>
          <a:xfrm>
            <a:off x="376310" y="292605"/>
            <a:ext cx="2610283" cy="676657"/>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776" y="4487814"/>
            <a:ext cx="1901336" cy="1647825"/>
          </a:xfrm>
          <a:prstGeom prst="rect">
            <a:avLst/>
          </a:prstGeom>
        </p:spPr>
      </p:pic>
    </p:spTree>
    <p:extLst>
      <p:ext uri="{BB962C8B-B14F-4D97-AF65-F5344CB8AC3E}">
        <p14:creationId xmlns:p14="http://schemas.microsoft.com/office/powerpoint/2010/main" val="1785997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7" name="Imagen 6"/>
          <p:cNvPicPr>
            <a:picLocks noChangeAspect="1"/>
          </p:cNvPicPr>
          <p:nvPr/>
        </p:nvPicPr>
        <p:blipFill rotWithShape="1">
          <a:blip r:embed="rId4"/>
          <a:srcRect t="6434" r="1776" b="13745"/>
          <a:stretch/>
        </p:blipFill>
        <p:spPr>
          <a:xfrm>
            <a:off x="376310" y="283178"/>
            <a:ext cx="2610283" cy="676657"/>
          </a:xfrm>
          <a:prstGeom prst="rect">
            <a:avLst/>
          </a:prstGeom>
        </p:spPr>
      </p:pic>
      <p:graphicFrame>
        <p:nvGraphicFramePr>
          <p:cNvPr id="3" name="Diagrama 2"/>
          <p:cNvGraphicFramePr/>
          <p:nvPr>
            <p:extLst/>
          </p:nvPr>
        </p:nvGraphicFramePr>
        <p:xfrm>
          <a:off x="1509867" y="17847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5497158" y="3313355"/>
            <a:ext cx="2226833"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4513002" y="3357627"/>
            <a:ext cx="2857328" cy="286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a:picLocks noChangeAspect="1"/>
          </p:cNvPicPr>
          <p:nvPr/>
        </p:nvPicPr>
        <p:blipFill rotWithShape="1">
          <a:blip r:embed="rId15">
            <a:extLst>
              <a:ext uri="{28A0092B-C50C-407E-A947-70E740481C1C}">
                <a14:useLocalDpi xmlns:a14="http://schemas.microsoft.com/office/drawing/2010/main" val="0"/>
              </a:ext>
            </a:extLst>
          </a:blip>
          <a:srcRect l="2682" t="16215" r="67542" b="14783"/>
          <a:stretch/>
        </p:blipFill>
        <p:spPr>
          <a:xfrm>
            <a:off x="1516828" y="4708935"/>
            <a:ext cx="1785770" cy="1326106"/>
          </a:xfrm>
          <a:prstGeom prst="rect">
            <a:avLst/>
          </a:prstGeom>
        </p:spPr>
      </p:pic>
      <p:pic>
        <p:nvPicPr>
          <p:cNvPr id="10" name="Imagen 9"/>
          <p:cNvPicPr>
            <a:picLocks noChangeAspect="1"/>
          </p:cNvPicPr>
          <p:nvPr/>
        </p:nvPicPr>
        <p:blipFill rotWithShape="1">
          <a:blip r:embed="rId15">
            <a:extLst>
              <a:ext uri="{28A0092B-C50C-407E-A947-70E740481C1C}">
                <a14:useLocalDpi xmlns:a14="http://schemas.microsoft.com/office/drawing/2010/main" val="0"/>
              </a:ext>
            </a:extLst>
          </a:blip>
          <a:srcRect l="34998" t="16215" r="34223" b="15242"/>
          <a:stretch/>
        </p:blipFill>
        <p:spPr>
          <a:xfrm>
            <a:off x="3651267" y="4717758"/>
            <a:ext cx="1759829" cy="1317283"/>
          </a:xfrm>
          <a:prstGeom prst="rect">
            <a:avLst/>
          </a:prstGeom>
        </p:spPr>
      </p:pic>
    </p:spTree>
    <p:extLst>
      <p:ext uri="{BB962C8B-B14F-4D97-AF65-F5344CB8AC3E}">
        <p14:creationId xmlns:p14="http://schemas.microsoft.com/office/powerpoint/2010/main" val="2235262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7" name="Imagen 6"/>
          <p:cNvPicPr>
            <a:picLocks noChangeAspect="1"/>
          </p:cNvPicPr>
          <p:nvPr/>
        </p:nvPicPr>
        <p:blipFill rotWithShape="1">
          <a:blip r:embed="rId4"/>
          <a:srcRect t="6434" r="1776" b="13745"/>
          <a:stretch/>
        </p:blipFill>
        <p:spPr>
          <a:xfrm>
            <a:off x="376310" y="283178"/>
            <a:ext cx="2610283" cy="676657"/>
          </a:xfrm>
          <a:prstGeom prst="rect">
            <a:avLst/>
          </a:prstGeom>
        </p:spPr>
      </p:pic>
      <p:graphicFrame>
        <p:nvGraphicFramePr>
          <p:cNvPr id="3" name="Diagrama 2"/>
          <p:cNvGraphicFramePr/>
          <p:nvPr>
            <p:extLst/>
          </p:nvPr>
        </p:nvGraphicFramePr>
        <p:xfrm>
          <a:off x="1509867" y="17847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7648687" y="3313355"/>
            <a:ext cx="45719"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2499979" y="1848847"/>
            <a:ext cx="2857328" cy="286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a:picLocks noChangeAspect="1"/>
          </p:cNvPicPr>
          <p:nvPr/>
        </p:nvPicPr>
        <p:blipFill rotWithShape="1">
          <a:blip r:embed="rId15">
            <a:extLst>
              <a:ext uri="{28A0092B-C50C-407E-A947-70E740481C1C}">
                <a14:useLocalDpi xmlns:a14="http://schemas.microsoft.com/office/drawing/2010/main" val="0"/>
              </a:ext>
            </a:extLst>
          </a:blip>
          <a:srcRect l="2682" t="16215" r="67542" b="14783"/>
          <a:stretch/>
        </p:blipFill>
        <p:spPr>
          <a:xfrm>
            <a:off x="1516828" y="4708935"/>
            <a:ext cx="1785770" cy="1326106"/>
          </a:xfrm>
          <a:prstGeom prst="rect">
            <a:avLst/>
          </a:prstGeom>
        </p:spPr>
      </p:pic>
      <p:pic>
        <p:nvPicPr>
          <p:cNvPr id="10" name="Imagen 9"/>
          <p:cNvPicPr>
            <a:picLocks noChangeAspect="1"/>
          </p:cNvPicPr>
          <p:nvPr/>
        </p:nvPicPr>
        <p:blipFill rotWithShape="1">
          <a:blip r:embed="rId15">
            <a:extLst>
              <a:ext uri="{28A0092B-C50C-407E-A947-70E740481C1C}">
                <a14:useLocalDpi xmlns:a14="http://schemas.microsoft.com/office/drawing/2010/main" val="0"/>
              </a:ext>
            </a:extLst>
          </a:blip>
          <a:srcRect l="34998" t="16215" r="34223" b="15242"/>
          <a:stretch/>
        </p:blipFill>
        <p:spPr>
          <a:xfrm>
            <a:off x="3651267" y="4717758"/>
            <a:ext cx="1759829" cy="1317283"/>
          </a:xfrm>
          <a:prstGeom prst="rect">
            <a:avLst/>
          </a:prstGeom>
        </p:spPr>
      </p:pic>
    </p:spTree>
    <p:extLst>
      <p:ext uri="{BB962C8B-B14F-4D97-AF65-F5344CB8AC3E}">
        <p14:creationId xmlns:p14="http://schemas.microsoft.com/office/powerpoint/2010/main" val="3328251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7" name="Imagen 6"/>
          <p:cNvPicPr>
            <a:picLocks noChangeAspect="1"/>
          </p:cNvPicPr>
          <p:nvPr/>
        </p:nvPicPr>
        <p:blipFill rotWithShape="1">
          <a:blip r:embed="rId4"/>
          <a:srcRect t="6434" r="1776" b="13745"/>
          <a:stretch/>
        </p:blipFill>
        <p:spPr>
          <a:xfrm>
            <a:off x="376310" y="283178"/>
            <a:ext cx="2610283" cy="676657"/>
          </a:xfrm>
          <a:prstGeom prst="rect">
            <a:avLst/>
          </a:prstGeom>
        </p:spPr>
      </p:pic>
      <p:graphicFrame>
        <p:nvGraphicFramePr>
          <p:cNvPr id="3" name="Diagrama 2"/>
          <p:cNvGraphicFramePr/>
          <p:nvPr>
            <p:extLst/>
          </p:nvPr>
        </p:nvGraphicFramePr>
        <p:xfrm>
          <a:off x="1509867" y="17847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9894152" y="2065573"/>
            <a:ext cx="1989180"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2499979" y="1848847"/>
            <a:ext cx="2857328" cy="286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a:picLocks noChangeAspect="1"/>
          </p:cNvPicPr>
          <p:nvPr/>
        </p:nvPicPr>
        <p:blipFill rotWithShape="1">
          <a:blip r:embed="rId15">
            <a:extLst>
              <a:ext uri="{28A0092B-C50C-407E-A947-70E740481C1C}">
                <a14:useLocalDpi xmlns:a14="http://schemas.microsoft.com/office/drawing/2010/main" val="0"/>
              </a:ext>
            </a:extLst>
          </a:blip>
          <a:srcRect l="2682" t="16215" r="67542" b="14783"/>
          <a:stretch/>
        </p:blipFill>
        <p:spPr>
          <a:xfrm>
            <a:off x="1516828" y="4708935"/>
            <a:ext cx="1785770" cy="1326106"/>
          </a:xfrm>
          <a:prstGeom prst="rect">
            <a:avLst/>
          </a:prstGeom>
        </p:spPr>
      </p:pic>
      <p:pic>
        <p:nvPicPr>
          <p:cNvPr id="10" name="Imagen 9"/>
          <p:cNvPicPr>
            <a:picLocks noChangeAspect="1"/>
          </p:cNvPicPr>
          <p:nvPr/>
        </p:nvPicPr>
        <p:blipFill rotWithShape="1">
          <a:blip r:embed="rId15">
            <a:extLst>
              <a:ext uri="{28A0092B-C50C-407E-A947-70E740481C1C}">
                <a14:useLocalDpi xmlns:a14="http://schemas.microsoft.com/office/drawing/2010/main" val="0"/>
              </a:ext>
            </a:extLst>
          </a:blip>
          <a:srcRect l="34998" t="16215" r="34223" b="15242"/>
          <a:stretch/>
        </p:blipFill>
        <p:spPr>
          <a:xfrm>
            <a:off x="3651267" y="4717758"/>
            <a:ext cx="1759829" cy="1317283"/>
          </a:xfrm>
          <a:prstGeom prst="rect">
            <a:avLst/>
          </a:prstGeom>
        </p:spPr>
      </p:pic>
      <p:pic>
        <p:nvPicPr>
          <p:cNvPr id="12" name="Imagen 11"/>
          <p:cNvPicPr>
            <a:picLocks noChangeAspect="1"/>
          </p:cNvPicPr>
          <p:nvPr/>
        </p:nvPicPr>
        <p:blipFill rotWithShape="1">
          <a:blip r:embed="rId15">
            <a:extLst>
              <a:ext uri="{28A0092B-C50C-407E-A947-70E740481C1C}">
                <a14:useLocalDpi xmlns:a14="http://schemas.microsoft.com/office/drawing/2010/main" val="0"/>
              </a:ext>
            </a:extLst>
          </a:blip>
          <a:srcRect l="67736" t="16215" r="1485" b="15242"/>
          <a:stretch/>
        </p:blipFill>
        <p:spPr>
          <a:xfrm>
            <a:off x="5759765" y="4696028"/>
            <a:ext cx="1759829" cy="1317283"/>
          </a:xfrm>
          <a:prstGeom prst="rect">
            <a:avLst/>
          </a:prstGeom>
        </p:spPr>
      </p:pic>
    </p:spTree>
    <p:extLst>
      <p:ext uri="{BB962C8B-B14F-4D97-AF65-F5344CB8AC3E}">
        <p14:creationId xmlns:p14="http://schemas.microsoft.com/office/powerpoint/2010/main" val="1577086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Técnicas de </a:t>
            </a:r>
            <a:r>
              <a:rPr lang="es-EC" sz="4000" dirty="0">
                <a:latin typeface="Arial" panose="020B0604020202020204" pitchFamily="34" charset="0"/>
                <a:cs typeface="Arial" panose="020B0604020202020204" pitchFamily="34" charset="0"/>
              </a:rPr>
              <a:t>I</a:t>
            </a:r>
            <a:r>
              <a:rPr lang="es-EC" sz="4000" dirty="0" smtClean="0">
                <a:latin typeface="Arial" panose="020B0604020202020204" pitchFamily="34" charset="0"/>
                <a:cs typeface="Arial" panose="020B0604020202020204" pitchFamily="34" charset="0"/>
              </a:rPr>
              <a:t>nteligencia </a:t>
            </a:r>
            <a:r>
              <a:rPr lang="es-EC" sz="4000" dirty="0">
                <a:latin typeface="Arial" panose="020B0604020202020204" pitchFamily="34" charset="0"/>
                <a:cs typeface="Arial" panose="020B0604020202020204" pitchFamily="34" charset="0"/>
              </a:rPr>
              <a:t>A</a:t>
            </a:r>
            <a:r>
              <a:rPr lang="es-EC" sz="4000" dirty="0" smtClean="0">
                <a:latin typeface="Arial" panose="020B0604020202020204" pitchFamily="34" charset="0"/>
                <a:cs typeface="Arial" panose="020B0604020202020204" pitchFamily="34" charset="0"/>
              </a:rPr>
              <a:t>rtificial</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9" name="Marcador de contenido 2"/>
          <p:cNvSpPr txBox="1">
            <a:spLocks/>
          </p:cNvSpPr>
          <p:nvPr/>
        </p:nvSpPr>
        <p:spPr>
          <a:xfrm>
            <a:off x="2133600" y="2119805"/>
            <a:ext cx="6614474" cy="287822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indent="352425" algn="just">
              <a:buFont typeface="Wingdings" panose="05000000000000000000" pitchFamily="2" charset="2"/>
              <a:buChar char="§"/>
            </a:pPr>
            <a:r>
              <a:rPr lang="es-EC" sz="2800" dirty="0" smtClean="0">
                <a:latin typeface="Arial" panose="020B0604020202020204" pitchFamily="34" charset="0"/>
                <a:cs typeface="Arial" panose="020B0604020202020204" pitchFamily="34" charset="0"/>
              </a:rPr>
              <a:t>Procesamiento de imágenes</a:t>
            </a:r>
            <a:endParaRPr lang="es-EC" sz="2800" dirty="0">
              <a:latin typeface="Arial" panose="020B0604020202020204" pitchFamily="34" charset="0"/>
              <a:cs typeface="Arial" panose="020B0604020202020204" pitchFamily="34" charset="0"/>
            </a:endParaRPr>
          </a:p>
          <a:p>
            <a:pPr marL="0" indent="352425" algn="just">
              <a:buFont typeface="Wingdings" panose="05000000000000000000" pitchFamily="2" charset="2"/>
              <a:buChar char="§"/>
            </a:pPr>
            <a:r>
              <a:rPr lang="es-EC" sz="2800" dirty="0" smtClean="0">
                <a:latin typeface="Arial" panose="020B0604020202020204" pitchFamily="34" charset="0"/>
                <a:cs typeface="Arial" panose="020B0604020202020204" pitchFamily="34" charset="0"/>
              </a:rPr>
              <a:t>Lógica difusa</a:t>
            </a:r>
            <a:endParaRPr lang="es-EC" sz="2800" dirty="0">
              <a:latin typeface="Arial" panose="020B0604020202020204" pitchFamily="34" charset="0"/>
              <a:cs typeface="Arial" panose="020B0604020202020204" pitchFamily="34" charset="0"/>
            </a:endParaRPr>
          </a:p>
        </p:txBody>
      </p:sp>
      <p:graphicFrame>
        <p:nvGraphicFramePr>
          <p:cNvPr id="10" name="Diagrama 9"/>
          <p:cNvGraphicFramePr/>
          <p:nvPr>
            <p:extLst>
              <p:ext uri="{D42A27DB-BD31-4B8C-83A1-F6EECF244321}">
                <p14:modId xmlns:p14="http://schemas.microsoft.com/office/powerpoint/2010/main" val="3887681424"/>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0062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Procesamiento de Imágenes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a 2"/>
          <p:cNvGraphicFramePr/>
          <p:nvPr>
            <p:extLst/>
          </p:nvPr>
        </p:nvGraphicFramePr>
        <p:xfrm>
          <a:off x="3117780" y="2300676"/>
          <a:ext cx="5956439" cy="38790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Rectángulo 6"/>
          <p:cNvSpPr/>
          <p:nvPr/>
        </p:nvSpPr>
        <p:spPr>
          <a:xfrm>
            <a:off x="1576676" y="2173617"/>
            <a:ext cx="828675" cy="40817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543533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Procesamiento de Imágenes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a 2"/>
          <p:cNvGraphicFramePr/>
          <p:nvPr>
            <p:extLst>
              <p:ext uri="{D42A27DB-BD31-4B8C-83A1-F6EECF244321}">
                <p14:modId xmlns:p14="http://schemas.microsoft.com/office/powerpoint/2010/main" val="3369579508"/>
              </p:ext>
            </p:extLst>
          </p:nvPr>
        </p:nvGraphicFramePr>
        <p:xfrm>
          <a:off x="3117780" y="2300676"/>
          <a:ext cx="5956439" cy="38790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Imagen 3"/>
          <p:cNvPicPr>
            <a:picLocks noChangeAspect="1"/>
          </p:cNvPicPr>
          <p:nvPr/>
        </p:nvPicPr>
        <p:blipFill rotWithShape="1">
          <a:blip r:embed="rId15">
            <a:extLst>
              <a:ext uri="{28A0092B-C50C-407E-A947-70E740481C1C}">
                <a14:useLocalDpi xmlns:a14="http://schemas.microsoft.com/office/drawing/2010/main" val="0"/>
              </a:ext>
            </a:extLst>
          </a:blip>
          <a:srcRect l="3809" t="6032" r="5396" b="11430"/>
          <a:stretch/>
        </p:blipFill>
        <p:spPr>
          <a:xfrm>
            <a:off x="5175884" y="3040055"/>
            <a:ext cx="1918336" cy="1743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7"/>
          <p:cNvSpPr/>
          <p:nvPr/>
        </p:nvSpPr>
        <p:spPr>
          <a:xfrm>
            <a:off x="1576676" y="2173617"/>
            <a:ext cx="828675" cy="40817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874189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Procesamiento de Imágenes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a 2"/>
          <p:cNvGraphicFramePr/>
          <p:nvPr>
            <p:extLst/>
          </p:nvPr>
        </p:nvGraphicFramePr>
        <p:xfrm>
          <a:off x="3117780" y="2300676"/>
          <a:ext cx="5956439" cy="38790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Imagen 3"/>
          <p:cNvPicPr>
            <a:picLocks noChangeAspect="1"/>
          </p:cNvPicPr>
          <p:nvPr/>
        </p:nvPicPr>
        <p:blipFill rotWithShape="1">
          <a:blip r:embed="rId15">
            <a:extLst>
              <a:ext uri="{28A0092B-C50C-407E-A947-70E740481C1C}">
                <a14:useLocalDpi xmlns:a14="http://schemas.microsoft.com/office/drawing/2010/main" val="0"/>
              </a:ext>
            </a:extLst>
          </a:blip>
          <a:srcRect l="13345" t="2317" r="12350" b="1656"/>
          <a:stretch/>
        </p:blipFill>
        <p:spPr>
          <a:xfrm>
            <a:off x="5090159" y="3726180"/>
            <a:ext cx="1920241" cy="1292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ángulo 10"/>
          <p:cNvSpPr/>
          <p:nvPr/>
        </p:nvSpPr>
        <p:spPr>
          <a:xfrm>
            <a:off x="1576676" y="2173617"/>
            <a:ext cx="828675" cy="40817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985307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Procesamiento de Imágenes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a 2"/>
          <p:cNvGraphicFramePr/>
          <p:nvPr>
            <p:extLst>
              <p:ext uri="{D42A27DB-BD31-4B8C-83A1-F6EECF244321}">
                <p14:modId xmlns:p14="http://schemas.microsoft.com/office/powerpoint/2010/main" val="3257301262"/>
              </p:ext>
            </p:extLst>
          </p:nvPr>
        </p:nvGraphicFramePr>
        <p:xfrm>
          <a:off x="3117780" y="2300676"/>
          <a:ext cx="5956439" cy="38790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Imagen 3"/>
          <p:cNvPicPr>
            <a:picLocks noChangeAspect="1"/>
          </p:cNvPicPr>
          <p:nvPr/>
        </p:nvPicPr>
        <p:blipFill rotWithShape="1">
          <a:blip r:embed="rId15">
            <a:extLst>
              <a:ext uri="{28A0092B-C50C-407E-A947-70E740481C1C}">
                <a14:useLocalDpi xmlns:a14="http://schemas.microsoft.com/office/drawing/2010/main" val="0"/>
              </a:ext>
            </a:extLst>
          </a:blip>
          <a:srcRect t="3900"/>
          <a:stretch/>
        </p:blipFill>
        <p:spPr>
          <a:xfrm>
            <a:off x="4580571" y="4404360"/>
            <a:ext cx="3786191" cy="1455420"/>
          </a:xfrm>
          <a:prstGeom prst="rect">
            <a:avLst/>
          </a:prstGeom>
        </p:spPr>
      </p:pic>
      <p:sp>
        <p:nvSpPr>
          <p:cNvPr id="8" name="Rectángulo 7"/>
          <p:cNvSpPr/>
          <p:nvPr/>
        </p:nvSpPr>
        <p:spPr>
          <a:xfrm>
            <a:off x="1576676" y="2173617"/>
            <a:ext cx="828675" cy="40817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786084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Procesamiento de Imágenes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a 2"/>
          <p:cNvGraphicFramePr/>
          <p:nvPr>
            <p:extLst>
              <p:ext uri="{D42A27DB-BD31-4B8C-83A1-F6EECF244321}">
                <p14:modId xmlns:p14="http://schemas.microsoft.com/office/powerpoint/2010/main" val="4052255959"/>
              </p:ext>
            </p:extLst>
          </p:nvPr>
        </p:nvGraphicFramePr>
        <p:xfrm>
          <a:off x="3117780" y="2300676"/>
          <a:ext cx="5956439" cy="38790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Imagen 3"/>
          <p:cNvPicPr>
            <a:picLocks noChangeAspect="1"/>
          </p:cNvPicPr>
          <p:nvPr/>
        </p:nvPicPr>
        <p:blipFill rotWithShape="1">
          <a:blip r:embed="rId15">
            <a:extLst>
              <a:ext uri="{28A0092B-C50C-407E-A947-70E740481C1C}">
                <a14:useLocalDpi xmlns:a14="http://schemas.microsoft.com/office/drawing/2010/main" val="0"/>
              </a:ext>
            </a:extLst>
          </a:blip>
          <a:srcRect l="25455" t="19819" r="33788" b="19057"/>
          <a:stretch/>
        </p:blipFill>
        <p:spPr>
          <a:xfrm>
            <a:off x="5322568" y="5039635"/>
            <a:ext cx="1565912" cy="132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7"/>
          <p:cNvSpPr/>
          <p:nvPr/>
        </p:nvSpPr>
        <p:spPr>
          <a:xfrm>
            <a:off x="1576676" y="2173617"/>
            <a:ext cx="828675" cy="40817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695677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Procesamiento de Imágenes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a 2"/>
          <p:cNvGraphicFramePr/>
          <p:nvPr>
            <p:extLst>
              <p:ext uri="{D42A27DB-BD31-4B8C-83A1-F6EECF244321}">
                <p14:modId xmlns:p14="http://schemas.microsoft.com/office/powerpoint/2010/main" val="3661993228"/>
              </p:ext>
            </p:extLst>
          </p:nvPr>
        </p:nvGraphicFramePr>
        <p:xfrm>
          <a:off x="3117780" y="2300676"/>
          <a:ext cx="5956439" cy="38790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Imagen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9240" y="5077222"/>
            <a:ext cx="2324100" cy="1162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7"/>
          <p:cNvSpPr/>
          <p:nvPr/>
        </p:nvSpPr>
        <p:spPr>
          <a:xfrm>
            <a:off x="1576676" y="2173617"/>
            <a:ext cx="828675" cy="40817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32604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5300" dirty="0" smtClean="0">
                <a:latin typeface="Arial" panose="020B0604020202020204" pitchFamily="34" charset="0"/>
                <a:cs typeface="Arial" panose="020B0604020202020204" pitchFamily="34" charset="0"/>
              </a:rPr>
              <a:t>Agenda</a:t>
            </a:r>
            <a:endParaRPr lang="en-US" dirty="0">
              <a:latin typeface="Arial" panose="020B0604020202020204" pitchFamily="34" charset="0"/>
              <a:cs typeface="Arial" panose="020B0604020202020204" pitchFamily="34" charset="0"/>
            </a:endParaRPr>
          </a:p>
        </p:txBody>
      </p:sp>
      <p:sp>
        <p:nvSpPr>
          <p:cNvPr id="3" name="Marcador de contenido 2"/>
          <p:cNvSpPr>
            <a:spLocks noGrp="1"/>
          </p:cNvSpPr>
          <p:nvPr>
            <p:ph idx="4294967295"/>
          </p:nvPr>
        </p:nvSpPr>
        <p:spPr>
          <a:xfrm>
            <a:off x="2133600" y="1846263"/>
            <a:ext cx="10058400" cy="4022725"/>
          </a:xfrm>
        </p:spPr>
        <p:txBody>
          <a:bodyPr>
            <a:normAutofit/>
          </a:bodyPr>
          <a:lstStyle/>
          <a:p>
            <a:pPr marL="0" indent="0" algn="just">
              <a:buNone/>
            </a:pPr>
            <a:endParaRPr lang="es-EC" sz="2800" dirty="0" smtClean="0">
              <a:latin typeface="Arial" panose="020B0604020202020204" pitchFamily="34" charset="0"/>
              <a:cs typeface="Arial" panose="020B0604020202020204" pitchFamily="34" charset="0"/>
            </a:endParaRPr>
          </a:p>
          <a:p>
            <a:pPr marL="0" indent="352425" algn="just">
              <a:buFont typeface="Wingdings" panose="05000000000000000000" pitchFamily="2" charset="2"/>
              <a:buChar char="§"/>
            </a:pPr>
            <a:r>
              <a:rPr lang="es-EC" sz="2800" dirty="0" smtClean="0">
                <a:latin typeface="Arial" panose="020B0604020202020204" pitchFamily="34" charset="0"/>
                <a:cs typeface="Arial" panose="020B0604020202020204" pitchFamily="34" charset="0"/>
              </a:rPr>
              <a:t>Introducción</a:t>
            </a:r>
            <a:endParaRPr lang="es-EC" sz="2800" dirty="0">
              <a:latin typeface="Arial" panose="020B0604020202020204" pitchFamily="34" charset="0"/>
              <a:cs typeface="Arial" panose="020B0604020202020204" pitchFamily="34" charset="0"/>
            </a:endParaRPr>
          </a:p>
          <a:p>
            <a:pPr marL="0" indent="352425" algn="just">
              <a:buFont typeface="Wingdings" panose="05000000000000000000" pitchFamily="2" charset="2"/>
              <a:buChar char="§"/>
            </a:pPr>
            <a:r>
              <a:rPr lang="es-EC" sz="2800" dirty="0">
                <a:latin typeface="Arial" panose="020B0604020202020204" pitchFamily="34" charset="0"/>
                <a:cs typeface="Arial" panose="020B0604020202020204" pitchFamily="34" charset="0"/>
              </a:rPr>
              <a:t>Identificación del </a:t>
            </a:r>
            <a:r>
              <a:rPr lang="es-EC" sz="2800" dirty="0" smtClean="0">
                <a:latin typeface="Arial" panose="020B0604020202020204" pitchFamily="34" charset="0"/>
                <a:cs typeface="Arial" panose="020B0604020202020204" pitchFamily="34" charset="0"/>
              </a:rPr>
              <a:t>problema</a:t>
            </a:r>
            <a:endParaRPr lang="es-EC" sz="2800" dirty="0">
              <a:latin typeface="Arial" panose="020B0604020202020204" pitchFamily="34" charset="0"/>
              <a:cs typeface="Arial" panose="020B0604020202020204" pitchFamily="34" charset="0"/>
            </a:endParaRPr>
          </a:p>
          <a:p>
            <a:pPr marL="0" indent="352425" algn="just">
              <a:buFont typeface="Wingdings" panose="05000000000000000000" pitchFamily="2" charset="2"/>
              <a:buChar char="§"/>
            </a:pPr>
            <a:r>
              <a:rPr lang="es-EC" sz="2800" dirty="0">
                <a:latin typeface="Arial" panose="020B0604020202020204" pitchFamily="34" charset="0"/>
                <a:cs typeface="Arial" panose="020B0604020202020204" pitchFamily="34" charset="0"/>
              </a:rPr>
              <a:t>Objetivos</a:t>
            </a:r>
          </a:p>
          <a:p>
            <a:pPr marL="0" indent="352425" algn="just">
              <a:buFont typeface="Wingdings" panose="05000000000000000000" pitchFamily="2" charset="2"/>
              <a:buChar char="§"/>
            </a:pPr>
            <a:r>
              <a:rPr lang="es-EC" sz="2800" dirty="0">
                <a:latin typeface="Arial" panose="020B0604020202020204" pitchFamily="34" charset="0"/>
                <a:cs typeface="Arial" panose="020B0604020202020204" pitchFamily="34" charset="0"/>
              </a:rPr>
              <a:t>Desarrollo</a:t>
            </a:r>
          </a:p>
          <a:p>
            <a:pPr marL="0" indent="352425" algn="just">
              <a:buFont typeface="Wingdings" panose="05000000000000000000" pitchFamily="2" charset="2"/>
              <a:buChar char="§"/>
            </a:pPr>
            <a:r>
              <a:rPr lang="es-EC" sz="2800" dirty="0" smtClean="0">
                <a:latin typeface="Arial" panose="020B0604020202020204" pitchFamily="34" charset="0"/>
                <a:cs typeface="Arial" panose="020B0604020202020204" pitchFamily="34" charset="0"/>
              </a:rPr>
              <a:t>Validación del prototipo</a:t>
            </a:r>
            <a:endParaRPr lang="es-EC" sz="2800" dirty="0">
              <a:latin typeface="Arial" panose="020B0604020202020204" pitchFamily="34" charset="0"/>
              <a:cs typeface="Arial" panose="020B0604020202020204" pitchFamily="34" charset="0"/>
            </a:endParaRPr>
          </a:p>
          <a:p>
            <a:pPr marL="0" indent="352425" algn="just">
              <a:buFont typeface="Wingdings" panose="05000000000000000000" pitchFamily="2" charset="2"/>
              <a:buChar char="§"/>
            </a:pPr>
            <a:r>
              <a:rPr lang="es-EC" sz="2800" dirty="0">
                <a:latin typeface="Arial" panose="020B0604020202020204" pitchFamily="34" charset="0"/>
                <a:cs typeface="Arial" panose="020B0604020202020204" pitchFamily="34" charset="0"/>
              </a:rPr>
              <a:t>Conclusiones y Recomendaciones</a:t>
            </a: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Tree>
    <p:extLst>
      <p:ext uri="{BB962C8B-B14F-4D97-AF65-F5344CB8AC3E}">
        <p14:creationId xmlns:p14="http://schemas.microsoft.com/office/powerpoint/2010/main" val="240760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Procesamiento de Imágenes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a 2"/>
          <p:cNvGraphicFramePr/>
          <p:nvPr>
            <p:extLst/>
          </p:nvPr>
        </p:nvGraphicFramePr>
        <p:xfrm>
          <a:off x="3117780" y="2300676"/>
          <a:ext cx="5956439" cy="38790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Rectángulo 6"/>
          <p:cNvSpPr/>
          <p:nvPr/>
        </p:nvSpPr>
        <p:spPr>
          <a:xfrm>
            <a:off x="1576676" y="2173617"/>
            <a:ext cx="828675" cy="40817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t>
            </a:r>
          </a:p>
          <a:p>
            <a:pPr algn="ctr"/>
            <a:r>
              <a:rPr lang="es-EC"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48249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Lógica Difusa</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3" name="Diagrama 2"/>
          <p:cNvGraphicFramePr/>
          <p:nvPr>
            <p:extLst>
              <p:ext uri="{D42A27DB-BD31-4B8C-83A1-F6EECF244321}">
                <p14:modId xmlns:p14="http://schemas.microsoft.com/office/powerpoint/2010/main" val="2489486591"/>
              </p:ext>
            </p:extLst>
          </p:nvPr>
        </p:nvGraphicFramePr>
        <p:xfrm>
          <a:off x="1842961" y="1730437"/>
          <a:ext cx="8128000" cy="33317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a 10"/>
          <p:cNvGraphicFramePr/>
          <p:nvPr>
            <p:extLst>
              <p:ext uri="{D42A27DB-BD31-4B8C-83A1-F6EECF244321}">
                <p14:modId xmlns:p14="http://schemas.microsoft.com/office/powerpoint/2010/main" val="3195809877"/>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Imagen 3"/>
          <p:cNvPicPr>
            <a:picLocks noChangeAspect="1"/>
          </p:cNvPicPr>
          <p:nvPr/>
        </p:nvPicPr>
        <p:blipFill>
          <a:blip r:embed="rId15"/>
          <a:stretch>
            <a:fillRect/>
          </a:stretch>
        </p:blipFill>
        <p:spPr>
          <a:xfrm>
            <a:off x="8543798" y="4094409"/>
            <a:ext cx="2555295" cy="1998742"/>
          </a:xfrm>
          <a:prstGeom prst="rect">
            <a:avLst/>
          </a:prstGeom>
        </p:spPr>
      </p:pic>
    </p:spTree>
    <p:extLst>
      <p:ext uri="{BB962C8B-B14F-4D97-AF65-F5344CB8AC3E}">
        <p14:creationId xmlns:p14="http://schemas.microsoft.com/office/powerpoint/2010/main" val="1911564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981807" y="1819887"/>
            <a:ext cx="10058400" cy="4022725"/>
          </a:xfrm>
        </p:spPr>
        <p:txBody>
          <a:bodyPr>
            <a:normAutofit/>
          </a:bodyPr>
          <a:lstStyle/>
          <a:p>
            <a:pPr marL="0" indent="0" algn="ctr">
              <a:buNone/>
            </a:pPr>
            <a:endParaRPr lang="es-EC" sz="4400" dirty="0" smtClean="0"/>
          </a:p>
          <a:p>
            <a:pPr marL="0" indent="0" algn="ctr">
              <a:buNone/>
            </a:pPr>
            <a:r>
              <a:rPr lang="es-EC" sz="5400" dirty="0" smtClean="0">
                <a:latin typeface="Arial" panose="020B0604020202020204" pitchFamily="34" charset="0"/>
                <a:cs typeface="Arial" panose="020B0604020202020204" pitchFamily="34" charset="0"/>
              </a:rPr>
              <a:t>IDENTIFICACIÓN DEL PROBLEMA</a:t>
            </a:r>
            <a:endParaRPr lang="en-US" sz="5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rotWithShape="1">
          <a:blip r:embed="rId2"/>
          <a:srcRect l="2765" t="2744" b="4408"/>
          <a:stretch/>
        </p:blipFill>
        <p:spPr>
          <a:xfrm>
            <a:off x="10722045" y="178478"/>
            <a:ext cx="1161287" cy="1108899"/>
          </a:xfrm>
          <a:prstGeom prst="rect">
            <a:avLst/>
          </a:prstGeom>
        </p:spPr>
      </p:pic>
      <p:pic>
        <p:nvPicPr>
          <p:cNvPr id="6" name="Imagen 5"/>
          <p:cNvPicPr>
            <a:picLocks noChangeAspect="1"/>
          </p:cNvPicPr>
          <p:nvPr/>
        </p:nvPicPr>
        <p:blipFill rotWithShape="1">
          <a:blip r:embed="rId3"/>
          <a:srcRect t="6434" r="1776" b="13745"/>
          <a:stretch/>
        </p:blipFill>
        <p:spPr>
          <a:xfrm>
            <a:off x="376310" y="292605"/>
            <a:ext cx="2610283" cy="676657"/>
          </a:xfrm>
          <a:prstGeom prst="rect">
            <a:avLst/>
          </a:prstGeom>
        </p:spPr>
      </p:pic>
    </p:spTree>
    <p:extLst>
      <p:ext uri="{BB962C8B-B14F-4D97-AF65-F5344CB8AC3E}">
        <p14:creationId xmlns:p14="http://schemas.microsoft.com/office/powerpoint/2010/main" val="1682056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Problema</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9" name="Diagrama 8"/>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upo 7"/>
          <p:cNvGrpSpPr/>
          <p:nvPr/>
        </p:nvGrpSpPr>
        <p:grpSpPr>
          <a:xfrm>
            <a:off x="2060362" y="3962646"/>
            <a:ext cx="8157337" cy="331200"/>
            <a:chOff x="0" y="1478479"/>
            <a:chExt cx="8157337" cy="331200"/>
          </a:xfrm>
        </p:grpSpPr>
        <p:sp>
          <p:nvSpPr>
            <p:cNvPr id="14" name="Rectángulo 13"/>
            <p:cNvSpPr/>
            <p:nvPr/>
          </p:nvSpPr>
          <p:spPr>
            <a:xfrm>
              <a:off x="0" y="1478479"/>
              <a:ext cx="8157337" cy="3312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CuadroTexto 14"/>
            <p:cNvSpPr txBox="1"/>
            <p:nvPr/>
          </p:nvSpPr>
          <p:spPr>
            <a:xfrm>
              <a:off x="0" y="1478479"/>
              <a:ext cx="8157337" cy="3312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8995"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es-MX" sz="1600" kern="1200" dirty="0"/>
            </a:p>
          </p:txBody>
        </p:sp>
      </p:grpSp>
      <p:sp>
        <p:nvSpPr>
          <p:cNvPr id="3" name="Rectángulo 2"/>
          <p:cNvSpPr/>
          <p:nvPr/>
        </p:nvSpPr>
        <p:spPr>
          <a:xfrm>
            <a:off x="1929204" y="2480292"/>
            <a:ext cx="8651709" cy="2246769"/>
          </a:xfrm>
          <a:prstGeom prst="rect">
            <a:avLst/>
          </a:prstGeom>
        </p:spPr>
        <p:txBody>
          <a:bodyPr wrap="square">
            <a:spAutoFit/>
          </a:bodyPr>
          <a:lstStyle/>
          <a:p>
            <a:pPr marL="457200" indent="-457200">
              <a:buFont typeface="Arial" panose="020B0604020202020204" pitchFamily="34" charset="0"/>
              <a:buChar char="•"/>
            </a:pPr>
            <a:r>
              <a:rPr lang="es-EC" sz="2800" dirty="0"/>
              <a:t>En el Ecuador el 7,1% </a:t>
            </a:r>
            <a:r>
              <a:rPr lang="es-MX" sz="2800" dirty="0"/>
              <a:t>de personas tienen discapacidad visual provocada por la Retinopatía </a:t>
            </a:r>
            <a:r>
              <a:rPr lang="es-MX" sz="2800" dirty="0" smtClean="0"/>
              <a:t>Diabética.</a:t>
            </a:r>
          </a:p>
          <a:p>
            <a:pPr marL="457200" indent="-457200">
              <a:buFont typeface="Arial" panose="020B0604020202020204" pitchFamily="34" charset="0"/>
              <a:buChar char="•"/>
            </a:pPr>
            <a:r>
              <a:rPr lang="es-MX" sz="2800" dirty="0" smtClean="0"/>
              <a:t>Falta de control médico en la edad temprana.</a:t>
            </a:r>
          </a:p>
          <a:p>
            <a:pPr marL="457200" indent="-457200">
              <a:buFont typeface="Arial" panose="020B0604020202020204" pitchFamily="34" charset="0"/>
              <a:buChar char="•"/>
            </a:pPr>
            <a:r>
              <a:rPr lang="es-MX" sz="2800" dirty="0" smtClean="0"/>
              <a:t>No existen herramientas tecnologías que ayuden a la detección temprana la diabetes.</a:t>
            </a:r>
            <a:endParaRPr lang="en-US" sz="2800" dirty="0"/>
          </a:p>
        </p:txBody>
      </p:sp>
    </p:spTree>
    <p:extLst>
      <p:ext uri="{BB962C8B-B14F-4D97-AF65-F5344CB8AC3E}">
        <p14:creationId xmlns:p14="http://schemas.microsoft.com/office/powerpoint/2010/main" val="954495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Propuesta</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3" name="Diagrama 12"/>
          <p:cNvGraphicFramePr/>
          <p:nvPr>
            <p:extLst>
              <p:ext uri="{D42A27DB-BD31-4B8C-83A1-F6EECF244321}">
                <p14:modId xmlns:p14="http://schemas.microsoft.com/office/powerpoint/2010/main" val="1915894608"/>
              </p:ext>
            </p:extLst>
          </p:nvPr>
        </p:nvGraphicFramePr>
        <p:xfrm>
          <a:off x="1577788" y="2235864"/>
          <a:ext cx="9029667" cy="3619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 name="Imagen 2"/>
          <p:cNvPicPr>
            <a:picLocks noChangeAspect="1"/>
          </p:cNvPicPr>
          <p:nvPr/>
        </p:nvPicPr>
        <p:blipFill rotWithShape="1">
          <a:blip r:embed="rId15"/>
          <a:srcRect b="4535"/>
          <a:stretch/>
        </p:blipFill>
        <p:spPr>
          <a:xfrm>
            <a:off x="9753247" y="4123036"/>
            <a:ext cx="2529853" cy="2173187"/>
          </a:xfrm>
          <a:prstGeom prst="rect">
            <a:avLst/>
          </a:prstGeom>
        </p:spPr>
      </p:pic>
    </p:spTree>
    <p:extLst>
      <p:ext uri="{BB962C8B-B14F-4D97-AF65-F5344CB8AC3E}">
        <p14:creationId xmlns:p14="http://schemas.microsoft.com/office/powerpoint/2010/main" val="1229931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289855" y="2830949"/>
            <a:ext cx="4070345" cy="923330"/>
          </a:xfrm>
          <a:prstGeom prst="rect">
            <a:avLst/>
          </a:prstGeom>
        </p:spPr>
        <p:txBody>
          <a:bodyPr wrap="none">
            <a:spAutoFit/>
          </a:bodyPr>
          <a:lstStyle/>
          <a:p>
            <a:pPr algn="ctr"/>
            <a:r>
              <a:rPr lang="en-US" sz="5400" dirty="0">
                <a:latin typeface="Arial" panose="020B0604020202020204" pitchFamily="34" charset="0"/>
                <a:cs typeface="Arial" panose="020B0604020202020204" pitchFamily="34" charset="0"/>
              </a:rPr>
              <a:t>OBJETIVOS</a:t>
            </a:r>
          </a:p>
        </p:txBody>
      </p:sp>
      <p:pic>
        <p:nvPicPr>
          <p:cNvPr id="8" name="Imagen 7"/>
          <p:cNvPicPr>
            <a:picLocks noChangeAspect="1"/>
          </p:cNvPicPr>
          <p:nvPr/>
        </p:nvPicPr>
        <p:blipFill rotWithShape="1">
          <a:blip r:embed="rId2"/>
          <a:srcRect l="2765" t="2744" b="4408"/>
          <a:stretch/>
        </p:blipFill>
        <p:spPr>
          <a:xfrm>
            <a:off x="10722045" y="178478"/>
            <a:ext cx="1161287" cy="1108899"/>
          </a:xfrm>
          <a:prstGeom prst="rect">
            <a:avLst/>
          </a:prstGeom>
        </p:spPr>
      </p:pic>
      <p:pic>
        <p:nvPicPr>
          <p:cNvPr id="9" name="Imagen 8"/>
          <p:cNvPicPr>
            <a:picLocks noChangeAspect="1"/>
          </p:cNvPicPr>
          <p:nvPr/>
        </p:nvPicPr>
        <p:blipFill rotWithShape="1">
          <a:blip r:embed="rId3"/>
          <a:srcRect t="6434" r="1776" b="13745"/>
          <a:stretch/>
        </p:blipFill>
        <p:spPr>
          <a:xfrm>
            <a:off x="376310" y="292605"/>
            <a:ext cx="2610283" cy="676657"/>
          </a:xfrm>
          <a:prstGeom prst="rect">
            <a:avLst/>
          </a:prstGeom>
        </p:spPr>
      </p:pic>
    </p:spTree>
    <p:extLst>
      <p:ext uri="{BB962C8B-B14F-4D97-AF65-F5344CB8AC3E}">
        <p14:creationId xmlns:p14="http://schemas.microsoft.com/office/powerpoint/2010/main" val="904883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Objetivo General</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9" name="Marcador de contenido 2"/>
          <p:cNvSpPr txBox="1">
            <a:spLocks/>
          </p:cNvSpPr>
          <p:nvPr/>
        </p:nvSpPr>
        <p:spPr>
          <a:xfrm>
            <a:off x="1681452" y="2139857"/>
            <a:ext cx="9658902" cy="287822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lvl="0" indent="0" algn="just">
              <a:buNone/>
            </a:pPr>
            <a:r>
              <a:rPr lang="es-EC" sz="2800" dirty="0" smtClean="0">
                <a:solidFill>
                  <a:schemeClr val="tx1"/>
                </a:solidFill>
                <a:latin typeface="Arial" panose="020B0604020202020204" pitchFamily="34" charset="0"/>
                <a:cs typeface="Arial" panose="020B0604020202020204" pitchFamily="34" charset="0"/>
              </a:rPr>
              <a:t>Desarrollar </a:t>
            </a:r>
            <a:r>
              <a:rPr lang="es-EC" sz="2800" dirty="0">
                <a:solidFill>
                  <a:schemeClr val="tx1"/>
                </a:solidFill>
                <a:latin typeface="Arial" panose="020B0604020202020204" pitchFamily="34" charset="0"/>
                <a:cs typeface="Arial" panose="020B0604020202020204" pitchFamily="34" charset="0"/>
              </a:rPr>
              <a:t>una aplicación que permita la detección temprana de la retinopatía diabética no proliferativa mediante la evaluación y comparación del calibre de arterias y venas a partir de una retinografía. </a:t>
            </a:r>
            <a:endParaRPr lang="en-US" sz="2800" dirty="0">
              <a:solidFill>
                <a:schemeClr val="tx1"/>
              </a:solidFill>
              <a:latin typeface="Arial" panose="020B0604020202020204" pitchFamily="34" charset="0"/>
              <a:cs typeface="Arial" panose="020B0604020202020204" pitchFamily="34" charset="0"/>
            </a:endParaRPr>
          </a:p>
          <a:p>
            <a:pPr marL="0" indent="352425" algn="just">
              <a:buFont typeface="Wingdings" panose="05000000000000000000" pitchFamily="2" charset="2"/>
              <a:buChar char="§"/>
            </a:pPr>
            <a:endParaRPr lang="es-EC" sz="2800" u="sng" dirty="0" smtClean="0">
              <a:latin typeface="Arial" panose="020B0604020202020204" pitchFamily="34" charset="0"/>
              <a:cs typeface="Arial" panose="020B0604020202020204" pitchFamily="34" charset="0"/>
            </a:endParaRPr>
          </a:p>
        </p:txBody>
      </p:sp>
      <p:graphicFrame>
        <p:nvGraphicFramePr>
          <p:cNvPr id="10" name="Diagrama 9"/>
          <p:cNvGraphicFramePr/>
          <p:nvPr>
            <p:extLst>
              <p:ext uri="{D42A27DB-BD31-4B8C-83A1-F6EECF244321}">
                <p14:modId xmlns:p14="http://schemas.microsoft.com/office/powerpoint/2010/main" val="2949347253"/>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117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Objetivos Específicos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374648" y="2138467"/>
            <a:ext cx="9934054" cy="366476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lvl="0" indent="352425" algn="just">
              <a:lnSpc>
                <a:spcPct val="100000"/>
              </a:lnSpc>
              <a:buFont typeface="Wingdings" panose="05000000000000000000" pitchFamily="2" charset="2"/>
              <a:buChar char="§"/>
            </a:pPr>
            <a:r>
              <a:rPr lang="es-EC" sz="2800" dirty="0" smtClean="0">
                <a:latin typeface="Arial" panose="020B0604020202020204" pitchFamily="34" charset="0"/>
                <a:cs typeface="Arial" panose="020B0604020202020204" pitchFamily="34" charset="0"/>
              </a:rPr>
              <a:t>Analizar las </a:t>
            </a:r>
            <a:r>
              <a:rPr lang="es-EC" sz="2800" dirty="0">
                <a:latin typeface="Arial" panose="020B0604020202020204" pitchFamily="34" charset="0"/>
                <a:cs typeface="Arial" panose="020B0604020202020204" pitchFamily="34" charset="0"/>
              </a:rPr>
              <a:t>técnicas de Inteligencia Artificial que se pueden aplicar para el desarrollo del proyecto</a:t>
            </a:r>
            <a:r>
              <a:rPr lang="es-EC"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graphicFrame>
        <p:nvGraphicFramePr>
          <p:cNvPr id="18" name="Diagrama 17"/>
          <p:cNvGraphicFramePr/>
          <p:nvPr>
            <p:extLst>
              <p:ext uri="{D42A27DB-BD31-4B8C-83A1-F6EECF244321}">
                <p14:modId xmlns:p14="http://schemas.microsoft.com/office/powerpoint/2010/main" val="3267674756"/>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35985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Objetivos Específicos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374648" y="2138467"/>
            <a:ext cx="9934054" cy="366476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indent="352425" algn="just">
              <a:lnSpc>
                <a:spcPct val="100000"/>
              </a:lnSpc>
              <a:buFont typeface="Wingdings" panose="05000000000000000000" pitchFamily="2" charset="2"/>
              <a:buChar char="§"/>
            </a:pPr>
            <a:r>
              <a:rPr lang="es-MX" sz="2800" dirty="0" smtClean="0">
                <a:latin typeface="Arial" panose="020B0604020202020204" pitchFamily="34" charset="0"/>
                <a:cs typeface="Arial" panose="020B0604020202020204" pitchFamily="34" charset="0"/>
              </a:rPr>
              <a:t>Generar </a:t>
            </a:r>
            <a:r>
              <a:rPr lang="es-MX" sz="2800" dirty="0">
                <a:latin typeface="Arial" panose="020B0604020202020204" pitchFamily="34" charset="0"/>
                <a:cs typeface="Arial" panose="020B0604020202020204" pitchFamily="34" charset="0"/>
              </a:rPr>
              <a:t>un corpus de </a:t>
            </a:r>
            <a:r>
              <a:rPr lang="es-MX" sz="2800" dirty="0" smtClean="0">
                <a:latin typeface="Arial" panose="020B0604020202020204" pitchFamily="34" charset="0"/>
                <a:cs typeface="Arial" panose="020B0604020202020204" pitchFamily="34" charset="0"/>
              </a:rPr>
              <a:t>retinografías </a:t>
            </a:r>
            <a:r>
              <a:rPr lang="es-MX" sz="2800" dirty="0">
                <a:latin typeface="Arial" panose="020B0604020202020204" pitchFamily="34" charset="0"/>
                <a:cs typeface="Arial" panose="020B0604020202020204" pitchFamily="34" charset="0"/>
              </a:rPr>
              <a:t>segmentada y normalizada</a:t>
            </a:r>
            <a:r>
              <a:rPr lang="es-MX" sz="2800" dirty="0" smtClean="0">
                <a:latin typeface="Arial" panose="020B0604020202020204" pitchFamily="34" charset="0"/>
                <a:cs typeface="Arial" panose="020B0604020202020204" pitchFamily="34" charset="0"/>
              </a:rPr>
              <a:t>.</a:t>
            </a:r>
          </a:p>
        </p:txBody>
      </p:sp>
      <p:graphicFrame>
        <p:nvGraphicFramePr>
          <p:cNvPr id="18" name="Diagrama 17"/>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2111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Objetivos Específicos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374648" y="2138467"/>
            <a:ext cx="9934054" cy="366476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lvl="0" indent="352425" algn="just">
              <a:lnSpc>
                <a:spcPct val="100000"/>
              </a:lnSpc>
              <a:buFont typeface="Wingdings" panose="05000000000000000000" pitchFamily="2" charset="2"/>
              <a:buChar char="§"/>
            </a:pPr>
            <a:r>
              <a:rPr lang="es-EC" sz="2800" dirty="0" smtClean="0">
                <a:latin typeface="Arial" panose="020B0604020202020204" pitchFamily="34" charset="0"/>
                <a:cs typeface="Arial" panose="020B0604020202020204" pitchFamily="34" charset="0"/>
              </a:rPr>
              <a:t>Definir </a:t>
            </a:r>
            <a:r>
              <a:rPr lang="es-EC" sz="2800" dirty="0">
                <a:latin typeface="Arial" panose="020B0604020202020204" pitchFamily="34" charset="0"/>
                <a:cs typeface="Arial" panose="020B0604020202020204" pitchFamily="34" charset="0"/>
              </a:rPr>
              <a:t>los parámetros que serán evaluados en las retinografías, con apoyo del médico especialista en retinopatología del Hospital de Especialidades de las Fuerzas Armadas Nro.1 (HE FF.AA. Nro. 1</a:t>
            </a:r>
            <a:r>
              <a:rPr lang="es-EC" sz="2800" dirty="0" smtClean="0">
                <a:latin typeface="Arial" panose="020B0604020202020204" pitchFamily="34" charset="0"/>
                <a:cs typeface="Arial" panose="020B0604020202020204" pitchFamily="34" charset="0"/>
              </a:rPr>
              <a:t>).</a:t>
            </a:r>
            <a:endParaRPr lang="es-MX" sz="2800" dirty="0">
              <a:latin typeface="Arial" panose="020B0604020202020204" pitchFamily="34" charset="0"/>
              <a:cs typeface="Arial" panose="020B0604020202020204" pitchFamily="34" charset="0"/>
            </a:endParaRPr>
          </a:p>
        </p:txBody>
      </p:sp>
      <p:graphicFrame>
        <p:nvGraphicFramePr>
          <p:cNvPr id="18" name="Diagrama 17"/>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5311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2776816" y="874329"/>
            <a:ext cx="6492875" cy="5257800"/>
          </a:xfrm>
        </p:spPr>
        <p:txBody>
          <a:bodyPr>
            <a:normAutofit/>
          </a:bodyPr>
          <a:lstStyle/>
          <a:p>
            <a:pPr marL="0" indent="0">
              <a:buNone/>
            </a:pPr>
            <a:r>
              <a:rPr lang="es-EC" sz="7200" dirty="0" smtClean="0"/>
              <a:t> </a:t>
            </a:r>
          </a:p>
          <a:p>
            <a:pPr marL="0" indent="0" algn="ctr">
              <a:buNone/>
            </a:pPr>
            <a:endParaRPr lang="es-EC" sz="5400" dirty="0" smtClean="0">
              <a:latin typeface="Arial" panose="020B0604020202020204" pitchFamily="34" charset="0"/>
              <a:cs typeface="Arial" panose="020B0604020202020204" pitchFamily="34" charset="0"/>
            </a:endParaRPr>
          </a:p>
          <a:p>
            <a:pPr marL="0" indent="0" algn="ctr">
              <a:buNone/>
            </a:pPr>
            <a:r>
              <a:rPr lang="es-EC" sz="5400" dirty="0" smtClean="0">
                <a:latin typeface="Arial" panose="020B0604020202020204" pitchFamily="34" charset="0"/>
                <a:cs typeface="Arial" panose="020B0604020202020204" pitchFamily="34" charset="0"/>
              </a:rPr>
              <a:t>INTRODUCCIÓN</a:t>
            </a:r>
            <a:endParaRPr lang="en-US" sz="5400" dirty="0">
              <a:latin typeface="Arial" panose="020B0604020202020204" pitchFamily="34" charset="0"/>
              <a:cs typeface="Arial" panose="020B0604020202020204" pitchFamily="34" charset="0"/>
            </a:endParaRPr>
          </a:p>
        </p:txBody>
      </p:sp>
      <p:pic>
        <p:nvPicPr>
          <p:cNvPr id="10" name="Imagen 9"/>
          <p:cNvPicPr>
            <a:picLocks noChangeAspect="1"/>
          </p:cNvPicPr>
          <p:nvPr/>
        </p:nvPicPr>
        <p:blipFill rotWithShape="1">
          <a:blip r:embed="rId2"/>
          <a:srcRect l="2765" t="2744" b="4408"/>
          <a:stretch/>
        </p:blipFill>
        <p:spPr>
          <a:xfrm>
            <a:off x="10722045" y="178478"/>
            <a:ext cx="1161287" cy="1108899"/>
          </a:xfrm>
          <a:prstGeom prst="rect">
            <a:avLst/>
          </a:prstGeom>
        </p:spPr>
      </p:pic>
      <p:pic>
        <p:nvPicPr>
          <p:cNvPr id="14" name="Imagen 13"/>
          <p:cNvPicPr>
            <a:picLocks noChangeAspect="1"/>
          </p:cNvPicPr>
          <p:nvPr/>
        </p:nvPicPr>
        <p:blipFill rotWithShape="1">
          <a:blip r:embed="rId3"/>
          <a:srcRect t="6434" r="1776" b="13745"/>
          <a:stretch/>
        </p:blipFill>
        <p:spPr>
          <a:xfrm>
            <a:off x="376310" y="292605"/>
            <a:ext cx="2610283" cy="676657"/>
          </a:xfrm>
          <a:prstGeom prst="rect">
            <a:avLst/>
          </a:prstGeom>
        </p:spPr>
      </p:pic>
    </p:spTree>
    <p:extLst>
      <p:ext uri="{BB962C8B-B14F-4D97-AF65-F5344CB8AC3E}">
        <p14:creationId xmlns:p14="http://schemas.microsoft.com/office/powerpoint/2010/main" val="3658677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Objetivos Específicos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374648" y="2278043"/>
            <a:ext cx="9634011"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lvl="0" indent="352425" algn="just">
              <a:buFont typeface="Wingdings" panose="05000000000000000000" pitchFamily="2" charset="2"/>
              <a:buChar char="§"/>
            </a:pPr>
            <a:r>
              <a:rPr lang="es-MX" sz="2800" dirty="0" smtClean="0">
                <a:latin typeface="Arial" panose="020B0604020202020204" pitchFamily="34" charset="0"/>
                <a:cs typeface="Arial" panose="020B0604020202020204" pitchFamily="34" charset="0"/>
              </a:rPr>
              <a:t>Realizar </a:t>
            </a:r>
            <a:r>
              <a:rPr lang="es-MX" sz="2800" dirty="0">
                <a:latin typeface="Arial" panose="020B0604020202020204" pitchFamily="34" charset="0"/>
                <a:cs typeface="Arial" panose="020B0604020202020204" pitchFamily="34" charset="0"/>
              </a:rPr>
              <a:t>el procesamiento de </a:t>
            </a:r>
            <a:r>
              <a:rPr lang="es-MX" sz="2800" dirty="0" smtClean="0">
                <a:latin typeface="Arial" panose="020B0604020202020204" pitchFamily="34" charset="0"/>
                <a:cs typeface="Arial" panose="020B0604020202020204" pitchFamily="34" charset="0"/>
              </a:rPr>
              <a:t>imágenes (retinografías), </a:t>
            </a:r>
            <a:r>
              <a:rPr lang="es-MX" sz="2800" dirty="0">
                <a:latin typeface="Arial" panose="020B0604020202020204" pitchFamily="34" charset="0"/>
                <a:cs typeface="Arial" panose="020B0604020202020204" pitchFamily="34" charset="0"/>
              </a:rPr>
              <a:t>basado en los parámetros </a:t>
            </a:r>
            <a:r>
              <a:rPr lang="es-MX" sz="2800" dirty="0" smtClean="0">
                <a:latin typeface="Arial" panose="020B0604020202020204" pitchFamily="34" charset="0"/>
                <a:cs typeface="Arial" panose="020B0604020202020204" pitchFamily="34" charset="0"/>
              </a:rPr>
              <a:t>definidos </a:t>
            </a:r>
            <a:r>
              <a:rPr lang="es-MX" sz="2800" dirty="0">
                <a:latin typeface="Arial" panose="020B0604020202020204" pitchFamily="34" charset="0"/>
                <a:cs typeface="Arial" panose="020B0604020202020204" pitchFamily="34" charset="0"/>
              </a:rPr>
              <a:t>por </a:t>
            </a:r>
            <a:r>
              <a:rPr lang="es-MX" sz="2800" dirty="0" smtClean="0">
                <a:latin typeface="Arial" panose="020B0604020202020204" pitchFamily="34" charset="0"/>
                <a:cs typeface="Arial" panose="020B0604020202020204" pitchFamily="34" charset="0"/>
              </a:rPr>
              <a:t>el especialista.</a:t>
            </a:r>
          </a:p>
          <a:p>
            <a:pPr marL="0" lvl="0" indent="352425" algn="just">
              <a:buFont typeface="Wingdings" panose="05000000000000000000" pitchFamily="2" charset="2"/>
              <a:buChar char="§"/>
            </a:pPr>
            <a:endParaRPr lang="es-MX" sz="2800" dirty="0">
              <a:latin typeface="Arial" panose="020B0604020202020204" pitchFamily="34" charset="0"/>
              <a:cs typeface="Arial" panose="020B0604020202020204" pitchFamily="34" charset="0"/>
            </a:endParaRPr>
          </a:p>
        </p:txBody>
      </p:sp>
      <p:graphicFrame>
        <p:nvGraphicFramePr>
          <p:cNvPr id="11" name="Diagrama 10"/>
          <p:cNvGraphicFramePr/>
          <p:nvPr>
            <p:extLst>
              <p:ext uri="{D42A27DB-BD31-4B8C-83A1-F6EECF244321}">
                <p14:modId xmlns:p14="http://schemas.microsoft.com/office/powerpoint/2010/main" val="3267674756"/>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0367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Objetivos Específicos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374648" y="2035996"/>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lvl="0" indent="352425" algn="just">
              <a:buFont typeface="Wingdings" panose="05000000000000000000" pitchFamily="2" charset="2"/>
              <a:buChar char="§"/>
            </a:pPr>
            <a:endParaRPr lang="es-MX" sz="2800" dirty="0" smtClean="0">
              <a:latin typeface="Arial" panose="020B0604020202020204" pitchFamily="34" charset="0"/>
              <a:cs typeface="Arial" panose="020B0604020202020204" pitchFamily="34" charset="0"/>
            </a:endParaRPr>
          </a:p>
          <a:p>
            <a:pPr marL="0" lvl="0" indent="352425" algn="just">
              <a:buFont typeface="Wingdings" panose="05000000000000000000" pitchFamily="2" charset="2"/>
              <a:buChar char="§"/>
            </a:pPr>
            <a:r>
              <a:rPr lang="es-MX" sz="2800" dirty="0" smtClean="0">
                <a:latin typeface="Arial" panose="020B0604020202020204" pitchFamily="34" charset="0"/>
                <a:cs typeface="Arial" panose="020B0604020202020204" pitchFamily="34" charset="0"/>
              </a:rPr>
              <a:t>Diseñar las interfaces para la interacción del usuario.</a:t>
            </a:r>
          </a:p>
          <a:p>
            <a:pPr marL="0" lvl="0" indent="352425" algn="just">
              <a:buFont typeface="Wingdings" panose="05000000000000000000" pitchFamily="2" charset="2"/>
              <a:buChar char="§"/>
            </a:pPr>
            <a:endParaRPr lang="es-MX" sz="2800" dirty="0">
              <a:latin typeface="Arial" panose="020B0604020202020204" pitchFamily="34" charset="0"/>
              <a:cs typeface="Arial" panose="020B0604020202020204" pitchFamily="34" charset="0"/>
            </a:endParaRPr>
          </a:p>
        </p:txBody>
      </p:sp>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1888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Objetivos Específicos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374648" y="2250052"/>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lvl="0" indent="352425" algn="just">
              <a:buFont typeface="Wingdings" panose="05000000000000000000" pitchFamily="2" charset="2"/>
              <a:buChar char="§"/>
            </a:pPr>
            <a:r>
              <a:rPr lang="es-MX" sz="2800" dirty="0" smtClean="0">
                <a:latin typeface="Arial" panose="020B0604020202020204" pitchFamily="34" charset="0"/>
                <a:cs typeface="Arial" panose="020B0604020202020204" pitchFamily="34" charset="0"/>
              </a:rPr>
              <a:t>Crear </a:t>
            </a:r>
            <a:r>
              <a:rPr lang="es-MX" sz="2800" dirty="0">
                <a:latin typeface="Arial" panose="020B0604020202020204" pitchFamily="34" charset="0"/>
                <a:cs typeface="Arial" panose="020B0604020202020204" pitchFamily="34" charset="0"/>
              </a:rPr>
              <a:t>una base de datos que permita almacenar </a:t>
            </a:r>
            <a:r>
              <a:rPr lang="es-MX" sz="2800" dirty="0" smtClean="0">
                <a:latin typeface="Arial" panose="020B0604020202020204" pitchFamily="34" charset="0"/>
                <a:cs typeface="Arial" panose="020B0604020202020204" pitchFamily="34" charset="0"/>
              </a:rPr>
              <a:t>los </a:t>
            </a:r>
            <a:r>
              <a:rPr lang="es-MX" sz="2800" dirty="0">
                <a:latin typeface="Arial" panose="020B0604020202020204" pitchFamily="34" charset="0"/>
                <a:cs typeface="Arial" panose="020B0604020202020204" pitchFamily="34" charset="0"/>
              </a:rPr>
              <a:t>datos </a:t>
            </a:r>
            <a:r>
              <a:rPr lang="es-MX" sz="2800" dirty="0" smtClean="0">
                <a:latin typeface="Arial" panose="020B0604020202020204" pitchFamily="34" charset="0"/>
                <a:cs typeface="Arial" panose="020B0604020202020204" pitchFamily="34" charset="0"/>
              </a:rPr>
              <a:t>personales, el síndrome metabólico y la retinografía del paciente.</a:t>
            </a:r>
          </a:p>
        </p:txBody>
      </p:sp>
      <p:graphicFrame>
        <p:nvGraphicFramePr>
          <p:cNvPr id="11" name="Diagrama 10"/>
          <p:cNvGraphicFramePr/>
          <p:nvPr>
            <p:extLst>
              <p:ext uri="{D42A27DB-BD31-4B8C-83A1-F6EECF244321}">
                <p14:modId xmlns:p14="http://schemas.microsoft.com/office/powerpoint/2010/main" val="3267674756"/>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39773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Objetivos Específicos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374648" y="2250052"/>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EC" sz="2800" dirty="0" smtClean="0">
              <a:latin typeface="Arial" panose="020B0604020202020204" pitchFamily="34" charset="0"/>
              <a:cs typeface="Arial" panose="020B0604020202020204" pitchFamily="34" charset="0"/>
            </a:endParaRPr>
          </a:p>
          <a:p>
            <a:pPr marL="0" lvl="0" indent="352425" algn="just">
              <a:buFont typeface="Wingdings" panose="05000000000000000000" pitchFamily="2" charset="2"/>
              <a:buChar char="§"/>
            </a:pPr>
            <a:r>
              <a:rPr lang="es-MX" sz="2800" dirty="0" smtClean="0">
                <a:latin typeface="Arial" panose="020B0604020202020204" pitchFamily="34" charset="0"/>
                <a:cs typeface="Arial" panose="020B0604020202020204" pitchFamily="34" charset="0"/>
              </a:rPr>
              <a:t>Realizar </a:t>
            </a:r>
            <a:r>
              <a:rPr lang="es-MX" sz="2800" dirty="0">
                <a:latin typeface="Arial" panose="020B0604020202020204" pitchFamily="34" charset="0"/>
                <a:cs typeface="Arial" panose="020B0604020202020204" pitchFamily="34" charset="0"/>
              </a:rPr>
              <a:t>las pruebas y validaciones pertinentes </a:t>
            </a:r>
            <a:r>
              <a:rPr lang="es-MX" sz="2800" dirty="0" smtClean="0">
                <a:latin typeface="Arial" panose="020B0604020202020204" pitchFamily="34" charset="0"/>
                <a:cs typeface="Arial" panose="020B0604020202020204" pitchFamily="34" charset="0"/>
              </a:rPr>
              <a:t>del prototipo, </a:t>
            </a:r>
            <a:r>
              <a:rPr lang="es-MX" sz="2800" dirty="0">
                <a:latin typeface="Arial" panose="020B0604020202020204" pitchFamily="34" charset="0"/>
                <a:cs typeface="Arial" panose="020B0604020202020204" pitchFamily="34" charset="0"/>
              </a:rPr>
              <a:t>junto al profesional especialista.</a:t>
            </a:r>
          </a:p>
        </p:txBody>
      </p:sp>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168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257300" y="1998663"/>
            <a:ext cx="10058400" cy="4022725"/>
          </a:xfrm>
        </p:spPr>
        <p:txBody>
          <a:bodyPr>
            <a:normAutofit/>
          </a:bodyPr>
          <a:lstStyle/>
          <a:p>
            <a:pPr marL="0" indent="0" algn="ctr">
              <a:buNone/>
            </a:pPr>
            <a:endParaRPr lang="es-EC" sz="5400" dirty="0" smtClean="0"/>
          </a:p>
          <a:p>
            <a:pPr marL="0" indent="0" algn="ctr">
              <a:buNone/>
            </a:pPr>
            <a:r>
              <a:rPr lang="es-EC" sz="5400" dirty="0" smtClean="0">
                <a:latin typeface="Arial" panose="020B0604020202020204" pitchFamily="34" charset="0"/>
                <a:cs typeface="Arial" panose="020B0604020202020204" pitchFamily="34" charset="0"/>
              </a:rPr>
              <a:t>DESARROLLO</a:t>
            </a:r>
            <a:endParaRPr lang="en-US" sz="54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8" name="Imagen 7"/>
          <p:cNvPicPr>
            <a:picLocks noChangeAspect="1"/>
          </p:cNvPicPr>
          <p:nvPr/>
        </p:nvPicPr>
        <p:blipFill rotWithShape="1">
          <a:blip r:embed="rId4"/>
          <a:srcRect t="6434" r="1776" b="13745"/>
          <a:stretch/>
        </p:blipFill>
        <p:spPr>
          <a:xfrm>
            <a:off x="376310" y="292605"/>
            <a:ext cx="2610283" cy="676657"/>
          </a:xfrm>
          <a:prstGeom prst="rect">
            <a:avLst/>
          </a:prstGeom>
        </p:spPr>
      </p:pic>
    </p:spTree>
    <p:extLst>
      <p:ext uri="{BB962C8B-B14F-4D97-AF65-F5344CB8AC3E}">
        <p14:creationId xmlns:p14="http://schemas.microsoft.com/office/powerpoint/2010/main" val="1261915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39265"/>
            <a:ext cx="2610283" cy="676657"/>
          </a:xfrm>
          <a:prstGeom prst="rect">
            <a:avLst/>
          </a:prstGeom>
        </p:spPr>
      </p:pic>
      <p:graphicFrame>
        <p:nvGraphicFramePr>
          <p:cNvPr id="8" name="Diagrama 7"/>
          <p:cNvGraphicFramePr/>
          <p:nvPr>
            <p:extLst>
              <p:ext uri="{D42A27DB-BD31-4B8C-83A1-F6EECF244321}">
                <p14:modId xmlns:p14="http://schemas.microsoft.com/office/powerpoint/2010/main" val="2653435949"/>
              </p:ext>
            </p:extLst>
          </p:nvPr>
        </p:nvGraphicFramePr>
        <p:xfrm>
          <a:off x="4744722" y="2613181"/>
          <a:ext cx="2764950" cy="31985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a 8"/>
          <p:cNvGraphicFramePr/>
          <p:nvPr>
            <p:extLst>
              <p:ext uri="{D42A27DB-BD31-4B8C-83A1-F6EECF244321}">
                <p14:modId xmlns:p14="http://schemas.microsoft.com/office/powerpoint/2010/main" val="779987843"/>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660558" y="1441386"/>
            <a:ext cx="7443063" cy="646331"/>
          </a:xfrm>
          <a:prstGeom prst="rect">
            <a:avLst/>
          </a:prstGeom>
        </p:spPr>
        <p:txBody>
          <a:bodyPr wrap="none">
            <a:spAutoFit/>
          </a:bodyPr>
          <a:lstStyle/>
          <a:p>
            <a:pPr lvl="0"/>
            <a:r>
              <a:rPr lang="es-EC" sz="3600" dirty="0">
                <a:latin typeface="Arial" panose="020B0604020202020204" pitchFamily="34" charset="0"/>
                <a:cs typeface="Arial" panose="020B0604020202020204" pitchFamily="34" charset="0"/>
              </a:rPr>
              <a:t>Metodología de Prototipado Rápido</a:t>
            </a:r>
            <a:endParaRPr lang="es-MX"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804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9" name="Diagrama 8"/>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ángulo 1"/>
          <p:cNvSpPr/>
          <p:nvPr/>
        </p:nvSpPr>
        <p:spPr>
          <a:xfrm>
            <a:off x="793196" y="1308697"/>
            <a:ext cx="10033830" cy="1200329"/>
          </a:xfrm>
          <a:prstGeom prst="rect">
            <a:avLst/>
          </a:prstGeom>
        </p:spPr>
        <p:txBody>
          <a:bodyPr wrap="square">
            <a:spAutoFit/>
          </a:bodyPr>
          <a:lstStyle/>
          <a:p>
            <a:r>
              <a:rPr lang="es-MX" sz="3600" dirty="0" smtClean="0">
                <a:latin typeface="Arial" panose="020B0604020202020204" pitchFamily="34" charset="0"/>
                <a:cs typeface="Arial" panose="020B0604020202020204" pitchFamily="34" charset="0"/>
              </a:rPr>
              <a:t>Definición de características a evaluar</a:t>
            </a:r>
            <a:endParaRPr lang="es-MX" sz="3600" dirty="0">
              <a:latin typeface="Arial" panose="020B0604020202020204" pitchFamily="34" charset="0"/>
              <a:cs typeface="Arial" panose="020B0604020202020204" pitchFamily="34" charset="0"/>
            </a:endParaRPr>
          </a:p>
          <a:p>
            <a:pPr lvl="0"/>
            <a:r>
              <a:rPr lang="es-EC" sz="3600" dirty="0" smtClean="0">
                <a:latin typeface="Arial" panose="020B0604020202020204" pitchFamily="34" charset="0"/>
                <a:cs typeface="Arial" panose="020B0604020202020204" pitchFamily="34" charset="0"/>
              </a:rPr>
              <a:t> </a:t>
            </a:r>
            <a:endParaRPr lang="es-MX" sz="3600" dirty="0">
              <a:latin typeface="Arial" panose="020B0604020202020204" pitchFamily="34" charset="0"/>
              <a:cs typeface="Arial" panose="020B0604020202020204" pitchFamily="34" charset="0"/>
            </a:endParaRPr>
          </a:p>
        </p:txBody>
      </p:sp>
      <p:sp>
        <p:nvSpPr>
          <p:cNvPr id="5" name="Rectángulo 4"/>
          <p:cNvSpPr/>
          <p:nvPr/>
        </p:nvSpPr>
        <p:spPr>
          <a:xfrm>
            <a:off x="793196" y="2173101"/>
            <a:ext cx="10296938" cy="671851"/>
          </a:xfrm>
          <a:prstGeom prst="rect">
            <a:avLst/>
          </a:prstGeom>
        </p:spPr>
        <p:txBody>
          <a:bodyPr wrap="square">
            <a:spAutoFit/>
          </a:bodyPr>
          <a:lstStyle/>
          <a:p>
            <a:pPr marL="285750" lvl="0" indent="-285750">
              <a:lnSpc>
                <a:spcPct val="150000"/>
              </a:lnSpc>
              <a:buFont typeface="Arial" panose="020B0604020202020204" pitchFamily="34" charset="0"/>
              <a:buChar char="•"/>
            </a:pPr>
            <a:r>
              <a:rPr lang="es-EC" sz="2800" dirty="0" smtClean="0"/>
              <a:t>Retinografía: calibre de venas y arterias</a:t>
            </a:r>
          </a:p>
        </p:txBody>
      </p:sp>
      <p:sp>
        <p:nvSpPr>
          <p:cNvPr id="10" name="Marcador de contenido 2"/>
          <p:cNvSpPr txBox="1">
            <a:spLocks/>
          </p:cNvSpPr>
          <p:nvPr/>
        </p:nvSpPr>
        <p:spPr>
          <a:xfrm>
            <a:off x="1572706" y="3235579"/>
            <a:ext cx="4944636" cy="1412500"/>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352425" algn="just">
              <a:lnSpc>
                <a:spcPct val="120000"/>
              </a:lnSpc>
              <a:buFont typeface="Wingdings" panose="05000000000000000000" pitchFamily="2" charset="2"/>
              <a:buChar char="§"/>
            </a:pPr>
            <a:r>
              <a:rPr lang="es-MX" sz="2600" dirty="0" smtClean="0">
                <a:latin typeface="Arial" panose="020B0604020202020204" pitchFamily="34" charset="0"/>
                <a:cs typeface="Arial" panose="020B0604020202020204" pitchFamily="34" charset="0"/>
              </a:rPr>
              <a:t>(vena &gt; arteria)     ("</a:t>
            </a:r>
            <a:r>
              <a:rPr lang="es-MX" sz="2600" dirty="0">
                <a:latin typeface="Arial" panose="020B0604020202020204" pitchFamily="34" charset="0"/>
                <a:cs typeface="Arial" panose="020B0604020202020204" pitchFamily="34" charset="0"/>
              </a:rPr>
              <a:t>Retinopatía </a:t>
            </a:r>
            <a:r>
              <a:rPr lang="es-MX" sz="2600" dirty="0" smtClean="0">
                <a:latin typeface="Arial" panose="020B0604020202020204" pitchFamily="34" charset="0"/>
                <a:cs typeface="Arial" panose="020B0604020202020204" pitchFamily="34" charset="0"/>
              </a:rPr>
              <a:t>Leve“) </a:t>
            </a:r>
          </a:p>
          <a:p>
            <a:pPr marL="0" lvl="0" indent="352425" algn="just">
              <a:lnSpc>
                <a:spcPct val="120000"/>
              </a:lnSpc>
              <a:buFont typeface="Wingdings" panose="05000000000000000000" pitchFamily="2" charset="2"/>
              <a:buChar char="§"/>
            </a:pPr>
            <a:r>
              <a:rPr lang="es-MX" sz="2600" dirty="0" smtClean="0">
                <a:latin typeface="Arial" panose="020B0604020202020204" pitchFamily="34" charset="0"/>
                <a:cs typeface="Arial" panose="020B0604020202020204" pitchFamily="34" charset="0"/>
              </a:rPr>
              <a:t>(</a:t>
            </a:r>
            <a:r>
              <a:rPr lang="es-MX" sz="2600" dirty="0">
                <a:latin typeface="Arial" panose="020B0604020202020204" pitchFamily="34" charset="0"/>
                <a:cs typeface="Arial" panose="020B0604020202020204" pitchFamily="34" charset="0"/>
              </a:rPr>
              <a:t>vena </a:t>
            </a:r>
            <a:r>
              <a:rPr lang="es-MX" sz="2600" dirty="0" smtClean="0">
                <a:latin typeface="Arial" panose="020B0604020202020204" pitchFamily="34" charset="0"/>
                <a:cs typeface="Arial" panose="020B0604020202020204" pitchFamily="34" charset="0"/>
              </a:rPr>
              <a:t>= </a:t>
            </a:r>
            <a:r>
              <a:rPr lang="es-MX" sz="2600" dirty="0">
                <a:latin typeface="Arial" panose="020B0604020202020204" pitchFamily="34" charset="0"/>
                <a:cs typeface="Arial" panose="020B0604020202020204" pitchFamily="34" charset="0"/>
              </a:rPr>
              <a:t>arteria</a:t>
            </a:r>
            <a:r>
              <a:rPr lang="es-MX" sz="2600" dirty="0" smtClean="0">
                <a:latin typeface="Arial" panose="020B0604020202020204" pitchFamily="34" charset="0"/>
                <a:cs typeface="Arial" panose="020B0604020202020204" pitchFamily="34" charset="0"/>
              </a:rPr>
              <a:t>)     ("</a:t>
            </a:r>
            <a:r>
              <a:rPr lang="es-MX" sz="2600" dirty="0">
                <a:latin typeface="Arial" panose="020B0604020202020204" pitchFamily="34" charset="0"/>
                <a:cs typeface="Arial" panose="020B0604020202020204" pitchFamily="34" charset="0"/>
              </a:rPr>
              <a:t>Retinopatía </a:t>
            </a:r>
            <a:r>
              <a:rPr lang="es-MX" sz="2600" dirty="0" smtClean="0">
                <a:latin typeface="Arial" panose="020B0604020202020204" pitchFamily="34" charset="0"/>
                <a:cs typeface="Arial" panose="020B0604020202020204" pitchFamily="34" charset="0"/>
              </a:rPr>
              <a:t>Moderada“)</a:t>
            </a:r>
          </a:p>
          <a:p>
            <a:pPr marL="0" lvl="0" indent="352425" algn="just">
              <a:lnSpc>
                <a:spcPct val="120000"/>
              </a:lnSpc>
              <a:buFont typeface="Wingdings" panose="05000000000000000000" pitchFamily="2" charset="2"/>
              <a:buChar char="§"/>
            </a:pPr>
            <a:r>
              <a:rPr lang="es-MX" sz="2600" dirty="0" smtClean="0">
                <a:latin typeface="Arial" panose="020B0604020202020204" pitchFamily="34" charset="0"/>
                <a:cs typeface="Arial" panose="020B0604020202020204" pitchFamily="34" charset="0"/>
              </a:rPr>
              <a:t>(vena &lt; arteria)     ("Retinopatía Severa</a:t>
            </a:r>
            <a:r>
              <a:rPr lang="es-MX" sz="2800" b="1" dirty="0" smtClean="0">
                <a:latin typeface="Arial" panose="020B0604020202020204" pitchFamily="34" charset="0"/>
                <a:cs typeface="Arial" panose="020B0604020202020204" pitchFamily="34" charset="0"/>
              </a:rPr>
              <a:t>“)</a:t>
            </a:r>
            <a:endParaRPr lang="es-MX"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16004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9" name="Diagrama 8"/>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ángulo 1"/>
          <p:cNvSpPr/>
          <p:nvPr/>
        </p:nvSpPr>
        <p:spPr>
          <a:xfrm>
            <a:off x="793196" y="1441935"/>
            <a:ext cx="10033830" cy="1200329"/>
          </a:xfrm>
          <a:prstGeom prst="rect">
            <a:avLst/>
          </a:prstGeom>
        </p:spPr>
        <p:txBody>
          <a:bodyPr wrap="square">
            <a:spAutoFit/>
          </a:bodyPr>
          <a:lstStyle/>
          <a:p>
            <a:r>
              <a:rPr lang="es-MX" sz="3600" dirty="0" smtClean="0">
                <a:latin typeface="Arial" panose="020B0604020202020204" pitchFamily="34" charset="0"/>
                <a:cs typeface="Arial" panose="020B0604020202020204" pitchFamily="34" charset="0"/>
              </a:rPr>
              <a:t>Definición de características a evaluar</a:t>
            </a:r>
            <a:endParaRPr lang="es-MX" sz="3600" dirty="0">
              <a:latin typeface="Arial" panose="020B0604020202020204" pitchFamily="34" charset="0"/>
              <a:cs typeface="Arial" panose="020B0604020202020204" pitchFamily="34" charset="0"/>
            </a:endParaRPr>
          </a:p>
          <a:p>
            <a:pPr lvl="0"/>
            <a:r>
              <a:rPr lang="es-EC" sz="3600" dirty="0" smtClean="0">
                <a:latin typeface="Arial" panose="020B0604020202020204" pitchFamily="34" charset="0"/>
                <a:cs typeface="Arial" panose="020B0604020202020204" pitchFamily="34" charset="0"/>
              </a:rPr>
              <a:t> </a:t>
            </a:r>
            <a:endParaRPr lang="es-MX" sz="3600" dirty="0">
              <a:latin typeface="Arial" panose="020B0604020202020204" pitchFamily="34" charset="0"/>
              <a:cs typeface="Arial" panose="020B0604020202020204" pitchFamily="34" charset="0"/>
            </a:endParaRPr>
          </a:p>
        </p:txBody>
      </p:sp>
      <p:sp>
        <p:nvSpPr>
          <p:cNvPr id="11" name="Rectángulo 10"/>
          <p:cNvSpPr/>
          <p:nvPr/>
        </p:nvSpPr>
        <p:spPr>
          <a:xfrm>
            <a:off x="793196" y="2224181"/>
            <a:ext cx="10296938" cy="671851"/>
          </a:xfrm>
          <a:prstGeom prst="rect">
            <a:avLst/>
          </a:prstGeom>
        </p:spPr>
        <p:txBody>
          <a:bodyPr wrap="square">
            <a:spAutoFit/>
          </a:bodyPr>
          <a:lstStyle/>
          <a:p>
            <a:pPr marL="285750" lvl="0" indent="-285750">
              <a:lnSpc>
                <a:spcPct val="150000"/>
              </a:lnSpc>
              <a:buFont typeface="Arial" panose="020B0604020202020204" pitchFamily="34" charset="0"/>
              <a:buChar char="•"/>
            </a:pPr>
            <a:r>
              <a:rPr lang="es-EC" sz="2800" dirty="0" smtClean="0"/>
              <a:t>Ficha médica: datos que permiten obtener el síndrome metabólico</a:t>
            </a:r>
            <a:endParaRPr lang="es-MX" sz="2800" dirty="0"/>
          </a:p>
        </p:txBody>
      </p:sp>
      <p:sp>
        <p:nvSpPr>
          <p:cNvPr id="13" name="Marcador de contenido 2"/>
          <p:cNvSpPr txBox="1">
            <a:spLocks/>
          </p:cNvSpPr>
          <p:nvPr/>
        </p:nvSpPr>
        <p:spPr>
          <a:xfrm>
            <a:off x="1493191" y="3157430"/>
            <a:ext cx="2388526" cy="2734013"/>
          </a:xfrm>
          <a:prstGeom prst="rect">
            <a:avLst/>
          </a:prstGeom>
        </p:spPr>
        <p:txBody>
          <a:bodyPr vert="horz" lIns="0" tIns="45720" rIns="0" bIns="45720" rtlCol="0">
            <a:normAutofit fontScale="5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352425" algn="just">
              <a:lnSpc>
                <a:spcPct val="120000"/>
              </a:lnSpc>
              <a:buFont typeface="Wingdings" panose="05000000000000000000" pitchFamily="2" charset="2"/>
              <a:buChar char="§"/>
            </a:pPr>
            <a:r>
              <a:rPr lang="es-MX" sz="2600" dirty="0" smtClean="0">
                <a:latin typeface="Arial" panose="020B0604020202020204" pitchFamily="34" charset="0"/>
                <a:cs typeface="Arial" panose="020B0604020202020204" pitchFamily="34" charset="0"/>
              </a:rPr>
              <a:t>Presión Arterial</a:t>
            </a:r>
          </a:p>
          <a:p>
            <a:pPr marL="0" lvl="0" indent="352425" algn="just">
              <a:lnSpc>
                <a:spcPct val="120000"/>
              </a:lnSpc>
              <a:buFont typeface="Wingdings" panose="05000000000000000000" pitchFamily="2" charset="2"/>
              <a:buChar char="§"/>
            </a:pPr>
            <a:r>
              <a:rPr lang="es-MX" sz="2600" dirty="0" smtClean="0">
                <a:latin typeface="Arial" panose="020B0604020202020204" pitchFamily="34" charset="0"/>
                <a:cs typeface="Arial" panose="020B0604020202020204" pitchFamily="34" charset="0"/>
              </a:rPr>
              <a:t>Glucosa</a:t>
            </a:r>
          </a:p>
          <a:p>
            <a:pPr marL="0" lvl="0" indent="352425" algn="just">
              <a:lnSpc>
                <a:spcPct val="120000"/>
              </a:lnSpc>
              <a:buFont typeface="Wingdings" panose="05000000000000000000" pitchFamily="2" charset="2"/>
              <a:buChar char="§"/>
            </a:pPr>
            <a:r>
              <a:rPr lang="es-MX" sz="2600" dirty="0" smtClean="0">
                <a:latin typeface="Arial" panose="020B0604020202020204" pitchFamily="34" charset="0"/>
                <a:cs typeface="Arial" panose="020B0604020202020204" pitchFamily="34" charset="0"/>
              </a:rPr>
              <a:t>Triglicéridos</a:t>
            </a:r>
          </a:p>
          <a:p>
            <a:pPr marL="0" lvl="0" indent="352425" algn="just">
              <a:lnSpc>
                <a:spcPct val="120000"/>
              </a:lnSpc>
              <a:buFont typeface="Wingdings" panose="05000000000000000000" pitchFamily="2" charset="2"/>
              <a:buChar char="§"/>
            </a:pPr>
            <a:r>
              <a:rPr lang="es-MX" sz="2600" dirty="0" smtClean="0">
                <a:latin typeface="Arial" panose="020B0604020202020204" pitchFamily="34" charset="0"/>
                <a:cs typeface="Arial" panose="020B0604020202020204" pitchFamily="34" charset="0"/>
              </a:rPr>
              <a:t>Colesterol</a:t>
            </a:r>
          </a:p>
          <a:p>
            <a:pPr marL="0" lvl="0" indent="352425" algn="just">
              <a:lnSpc>
                <a:spcPct val="120000"/>
              </a:lnSpc>
              <a:buFont typeface="Wingdings" panose="05000000000000000000" pitchFamily="2" charset="2"/>
              <a:buChar char="§"/>
            </a:pPr>
            <a:r>
              <a:rPr lang="es-MX" sz="2600" dirty="0" smtClean="0">
                <a:latin typeface="Arial" panose="020B0604020202020204" pitchFamily="34" charset="0"/>
                <a:cs typeface="Arial" panose="020B0604020202020204" pitchFamily="34" charset="0"/>
              </a:rPr>
              <a:t>Edad</a:t>
            </a:r>
          </a:p>
          <a:p>
            <a:pPr marL="0" indent="352425" algn="just">
              <a:lnSpc>
                <a:spcPct val="120000"/>
              </a:lnSpc>
              <a:buFont typeface="Wingdings" panose="05000000000000000000" pitchFamily="2" charset="2"/>
              <a:buChar char="§"/>
            </a:pPr>
            <a:r>
              <a:rPr lang="es-MX" sz="2500" dirty="0" smtClean="0">
                <a:latin typeface="Arial" panose="020B0604020202020204" pitchFamily="34" charset="0"/>
                <a:cs typeface="Arial" panose="020B0604020202020204" pitchFamily="34" charset="0"/>
              </a:rPr>
              <a:t>Peso</a:t>
            </a:r>
          </a:p>
          <a:p>
            <a:pPr marL="0" indent="352425" algn="just">
              <a:lnSpc>
                <a:spcPct val="120000"/>
              </a:lnSpc>
              <a:buFont typeface="Wingdings" panose="05000000000000000000" pitchFamily="2" charset="2"/>
              <a:buChar char="§"/>
            </a:pPr>
            <a:r>
              <a:rPr lang="es-MX" sz="2500" dirty="0" smtClean="0">
                <a:latin typeface="Arial" panose="020B0604020202020204" pitchFamily="34" charset="0"/>
                <a:cs typeface="Arial" panose="020B0604020202020204" pitchFamily="34" charset="0"/>
              </a:rPr>
              <a:t>Estatura</a:t>
            </a:r>
            <a:endParaRPr lang="es-MX"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0817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666422" y="2163274"/>
            <a:ext cx="5000500" cy="4065572"/>
          </a:xfrm>
          <a:prstGeom prst="rect">
            <a:avLst/>
          </a:prstGeom>
        </p:spPr>
      </p:pic>
      <p:sp>
        <p:nvSpPr>
          <p:cNvPr id="2" name="Título 1"/>
          <p:cNvSpPr>
            <a:spLocks noGrp="1"/>
          </p:cNvSpPr>
          <p:nvPr>
            <p:ph type="title" idx="4294967295"/>
          </p:nvPr>
        </p:nvSpPr>
        <p:spPr>
          <a:xfrm>
            <a:off x="1374648" y="1374013"/>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Diseño del prototipo</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4"/>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5"/>
          <a:srcRect t="6434" r="1776" b="13745"/>
          <a:stretch/>
        </p:blipFill>
        <p:spPr>
          <a:xfrm>
            <a:off x="376310" y="292605"/>
            <a:ext cx="2610283" cy="676657"/>
          </a:xfrm>
          <a:prstGeom prst="rect">
            <a:avLst/>
          </a:prstGeom>
        </p:spPr>
      </p:pic>
      <p:graphicFrame>
        <p:nvGraphicFramePr>
          <p:cNvPr id="9" name="Diagrama 8"/>
          <p:cNvGraphicFramePr/>
          <p:nvPr>
            <p:extLst>
              <p:ext uri="{D42A27DB-BD31-4B8C-83A1-F6EECF244321}">
                <p14:modId xmlns:p14="http://schemas.microsoft.com/office/powerpoint/2010/main" val="364209490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CuadroTexto 3"/>
          <p:cNvSpPr txBox="1"/>
          <p:nvPr/>
        </p:nvSpPr>
        <p:spPr>
          <a:xfrm>
            <a:off x="3666422" y="5744597"/>
            <a:ext cx="1657350" cy="369332"/>
          </a:xfrm>
          <a:prstGeom prst="rect">
            <a:avLst/>
          </a:prstGeom>
          <a:noFill/>
        </p:spPr>
        <p:txBody>
          <a:bodyPr wrap="square" rtlCol="0">
            <a:spAutoFit/>
          </a:bodyPr>
          <a:lstStyle/>
          <a:p>
            <a:r>
              <a:rPr lang="es-EC" dirty="0" smtClean="0"/>
              <a:t>Casos de uso</a:t>
            </a:r>
            <a:endParaRPr lang="en-US" dirty="0"/>
          </a:p>
        </p:txBody>
      </p:sp>
    </p:spTree>
    <p:extLst>
      <p:ext uri="{BB962C8B-B14F-4D97-AF65-F5344CB8AC3E}">
        <p14:creationId xmlns:p14="http://schemas.microsoft.com/office/powerpoint/2010/main" val="2332832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22248" y="1102573"/>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Diseño de la Base de Datos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pic>
        <p:nvPicPr>
          <p:cNvPr id="9" name="Imagen 8"/>
          <p:cNvPicPr>
            <a:picLocks noChangeAspect="1"/>
          </p:cNvPicPr>
          <p:nvPr/>
        </p:nvPicPr>
        <p:blipFill>
          <a:blip r:embed="rId5"/>
          <a:stretch>
            <a:fillRect/>
          </a:stretch>
        </p:blipFill>
        <p:spPr>
          <a:xfrm>
            <a:off x="1906499" y="1845485"/>
            <a:ext cx="9161551" cy="4414552"/>
          </a:xfrm>
          <a:prstGeom prst="rect">
            <a:avLst/>
          </a:prstGeom>
        </p:spPr>
      </p:pic>
      <p:graphicFrame>
        <p:nvGraphicFramePr>
          <p:cNvPr id="11" name="Diagrama 10"/>
          <p:cNvGraphicFramePr/>
          <p:nvPr>
            <p:extLst>
              <p:ext uri="{D42A27DB-BD31-4B8C-83A1-F6EECF244321}">
                <p14:modId xmlns:p14="http://schemas.microsoft.com/office/powerpoint/2010/main" val="364209490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0162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srcRect l="2765" t="2744" b="4408"/>
          <a:stretch/>
        </p:blipFill>
        <p:spPr>
          <a:xfrm>
            <a:off x="10722045" y="178478"/>
            <a:ext cx="1161287" cy="1108899"/>
          </a:xfrm>
          <a:prstGeom prst="rect">
            <a:avLst/>
          </a:prstGeom>
        </p:spPr>
      </p:pic>
      <p:graphicFrame>
        <p:nvGraphicFramePr>
          <p:cNvPr id="11" name="Diagrama 10"/>
          <p:cNvGraphicFramePr/>
          <p:nvPr>
            <p:extLst>
              <p:ext uri="{D42A27DB-BD31-4B8C-83A1-F6EECF244321}">
                <p14:modId xmlns:p14="http://schemas.microsoft.com/office/powerpoint/2010/main" val="2440218074"/>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a 5"/>
          <p:cNvGraphicFramePr/>
          <p:nvPr>
            <p:extLst>
              <p:ext uri="{D42A27DB-BD31-4B8C-83A1-F6EECF244321}">
                <p14:modId xmlns:p14="http://schemas.microsoft.com/office/powerpoint/2010/main" val="3900273677"/>
              </p:ext>
            </p:extLst>
          </p:nvPr>
        </p:nvGraphicFramePr>
        <p:xfrm>
          <a:off x="2901752" y="1571996"/>
          <a:ext cx="7260210" cy="46287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3" name="Imagen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17019" y="5237355"/>
            <a:ext cx="761423" cy="739239"/>
          </a:xfrm>
          <a:prstGeom prst="rect">
            <a:avLst/>
          </a:prstGeom>
        </p:spPr>
      </p:pic>
      <p:pic>
        <p:nvPicPr>
          <p:cNvPr id="18" name="Imagen 17"/>
          <p:cNvPicPr>
            <a:picLocks noChangeAspect="1"/>
          </p:cNvPicPr>
          <p:nvPr/>
        </p:nvPicPr>
        <p:blipFill rotWithShape="1">
          <a:blip r:embed="rId15"/>
          <a:srcRect t="6434" r="1776" b="13745"/>
          <a:stretch/>
        </p:blipFill>
        <p:spPr>
          <a:xfrm>
            <a:off x="376310" y="292605"/>
            <a:ext cx="2610283" cy="676657"/>
          </a:xfrm>
          <a:prstGeom prst="rect">
            <a:avLst/>
          </a:prstGeom>
        </p:spPr>
      </p:pic>
      <p:pic>
        <p:nvPicPr>
          <p:cNvPr id="3" name="Imagen 2"/>
          <p:cNvPicPr>
            <a:picLocks noChangeAspect="1"/>
          </p:cNvPicPr>
          <p:nvPr/>
        </p:nvPicPr>
        <p:blipFill>
          <a:blip r:embed="rId16"/>
          <a:stretch>
            <a:fillRect/>
          </a:stretch>
        </p:blipFill>
        <p:spPr>
          <a:xfrm>
            <a:off x="10313210" y="4742535"/>
            <a:ext cx="1745869" cy="1458220"/>
          </a:xfrm>
          <a:prstGeom prst="rect">
            <a:avLst/>
          </a:prstGeom>
        </p:spPr>
      </p:pic>
    </p:spTree>
    <p:extLst>
      <p:ext uri="{BB962C8B-B14F-4D97-AF65-F5344CB8AC3E}">
        <p14:creationId xmlns:p14="http://schemas.microsoft.com/office/powerpoint/2010/main" val="25688028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0" y="1843880"/>
            <a:ext cx="12192000" cy="203873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2400" dirty="0" smtClean="0"/>
              <a:t/>
            </a:r>
            <a:br>
              <a:rPr lang="es-EC" sz="2400" dirty="0" smtClean="0"/>
            </a:br>
            <a:r>
              <a:rPr lang="es-MX" sz="7200" dirty="0" smtClean="0">
                <a:latin typeface="Arial" panose="020B0604020202020204" pitchFamily="34" charset="0"/>
                <a:cs typeface="Arial" panose="020B0604020202020204" pitchFamily="34" charset="0"/>
              </a:rPr>
              <a:t>Reglas de Inferencia</a:t>
            </a:r>
            <a:endParaRPr lang="en-US" sz="2800" dirty="0">
              <a:latin typeface="Arial" panose="020B0604020202020204" pitchFamily="34" charset="0"/>
              <a:cs typeface="Arial" panose="020B0604020202020204" pitchFamily="34" charset="0"/>
            </a:endParaRPr>
          </a:p>
        </p:txBody>
      </p:sp>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39486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8596313" cy="60960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EC" sz="12000" dirty="0" smtClean="0">
                <a:latin typeface="Arial" panose="020B0604020202020204" pitchFamily="34" charset="0"/>
                <a:cs typeface="Arial" panose="020B0604020202020204" pitchFamily="34" charset="0"/>
              </a:rPr>
              <a:t>Diseño del Esquema Inferencial</a:t>
            </a:r>
            <a:endParaRPr lang="en-US" dirty="0">
              <a:latin typeface="Arial" panose="020B0604020202020204" pitchFamily="34" charset="0"/>
              <a:cs typeface="Arial" panose="020B0604020202020204" pitchFamily="34" charset="0"/>
            </a:endParaRPr>
          </a:p>
        </p:txBody>
      </p:sp>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9" name="Imagen 38"/>
          <p:cNvPicPr>
            <a:picLocks noChangeAspect="1"/>
          </p:cNvPicPr>
          <p:nvPr/>
        </p:nvPicPr>
        <p:blipFill>
          <a:blip r:embed="rId10"/>
          <a:stretch>
            <a:fillRect/>
          </a:stretch>
        </p:blipFill>
        <p:spPr>
          <a:xfrm>
            <a:off x="2986593" y="1378641"/>
            <a:ext cx="5795692" cy="4820396"/>
          </a:xfrm>
          <a:prstGeom prst="rect">
            <a:avLst/>
          </a:prstGeom>
        </p:spPr>
      </p:pic>
    </p:spTree>
    <p:extLst>
      <p:ext uri="{BB962C8B-B14F-4D97-AF65-F5344CB8AC3E}">
        <p14:creationId xmlns:p14="http://schemas.microsoft.com/office/powerpoint/2010/main" val="8650038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092708" y="1184283"/>
            <a:ext cx="8596313" cy="60960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Arial" panose="020B0604020202020204" pitchFamily="34" charset="0"/>
                <a:cs typeface="Arial" panose="020B0604020202020204" pitchFamily="34" charset="0"/>
              </a:rPr>
              <a:t>Parámetros para creación de reglas</a:t>
            </a:r>
            <a:endParaRPr lang="en-US" sz="3600" dirty="0">
              <a:latin typeface="Arial" panose="020B0604020202020204" pitchFamily="34" charset="0"/>
              <a:cs typeface="Arial" panose="020B0604020202020204" pitchFamily="34" charset="0"/>
            </a:endParaRPr>
          </a:p>
        </p:txBody>
      </p:sp>
      <p:graphicFrame>
        <p:nvGraphicFramePr>
          <p:cNvPr id="2" name="Diagrama 1"/>
          <p:cNvGraphicFramePr/>
          <p:nvPr>
            <p:extLst/>
          </p:nvPr>
        </p:nvGraphicFramePr>
        <p:xfrm>
          <a:off x="-565729" y="1982066"/>
          <a:ext cx="8128000" cy="42809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Diagrama 7"/>
          <p:cNvGraphicFramePr/>
          <p:nvPr>
            <p:extLst/>
          </p:nvPr>
        </p:nvGraphicFramePr>
        <p:xfrm>
          <a:off x="5705535" y="2179404"/>
          <a:ext cx="6486465" cy="386441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2914747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092708" y="1184283"/>
            <a:ext cx="8596313" cy="60960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Arial" panose="020B0604020202020204" pitchFamily="34" charset="0"/>
                <a:cs typeface="Arial" panose="020B0604020202020204" pitchFamily="34" charset="0"/>
              </a:rPr>
              <a:t>Ejemplo de una regla</a:t>
            </a:r>
            <a:endParaRPr lang="en-US" sz="3600" dirty="0">
              <a:latin typeface="Arial" panose="020B0604020202020204" pitchFamily="34" charset="0"/>
              <a:cs typeface="Arial" panose="020B0604020202020204" pitchFamily="34" charset="0"/>
            </a:endParaRPr>
          </a:p>
        </p:txBody>
      </p:sp>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ángulo 2"/>
          <p:cNvSpPr/>
          <p:nvPr/>
        </p:nvSpPr>
        <p:spPr>
          <a:xfrm>
            <a:off x="1192305" y="2212189"/>
            <a:ext cx="9995647" cy="1200329"/>
          </a:xfrm>
          <a:prstGeom prst="rect">
            <a:avLst/>
          </a:prstGeom>
        </p:spPr>
        <p:txBody>
          <a:bodyPr wrap="square">
            <a:spAutoFit/>
          </a:bodyPr>
          <a:lstStyle/>
          <a:p>
            <a:pPr lvl="0" algn="just"/>
            <a:r>
              <a:rPr lang="es-MX" sz="2400" dirty="0" smtClean="0">
                <a:latin typeface="Arial" panose="020B0604020202020204" pitchFamily="34" charset="0"/>
                <a:cs typeface="Arial" panose="020B0604020202020204" pitchFamily="34" charset="0"/>
              </a:rPr>
              <a:t>(vena </a:t>
            </a:r>
            <a:r>
              <a:rPr lang="es-MX" sz="2400" dirty="0">
                <a:latin typeface="Arial" panose="020B0604020202020204" pitchFamily="34" charset="0"/>
                <a:cs typeface="Arial" panose="020B0604020202020204" pitchFamily="34" charset="0"/>
              </a:rPr>
              <a:t>= arteria) = ("Retinopatía Moderada“) entonces ("Según el análisis de la </a:t>
            </a:r>
            <a:r>
              <a:rPr lang="es-MX" sz="2400" b="1" dirty="0">
                <a:latin typeface="Arial" panose="020B0604020202020204" pitchFamily="34" charset="0"/>
                <a:cs typeface="Arial" panose="020B0604020202020204" pitchFamily="34" charset="0"/>
              </a:rPr>
              <a:t>retinografía</a:t>
            </a:r>
            <a:r>
              <a:rPr lang="es-MX" sz="2400" dirty="0">
                <a:latin typeface="Arial" panose="020B0604020202020204" pitchFamily="34" charset="0"/>
                <a:cs typeface="Arial" panose="020B0604020202020204" pitchFamily="34" charset="0"/>
              </a:rPr>
              <a:t> el paciente parece tener Retinopatía Diabética No Proliferativa MODERADA</a:t>
            </a:r>
            <a:r>
              <a:rPr lang="es-MX" sz="2400" dirty="0" smtClean="0">
                <a:latin typeface="Arial" panose="020B0604020202020204" pitchFamily="34" charset="0"/>
                <a:cs typeface="Arial" panose="020B0604020202020204" pitchFamily="34" charset="0"/>
              </a:rPr>
              <a:t>.")</a:t>
            </a:r>
            <a:endParaRPr lang="es-ES" sz="2400" dirty="0"/>
          </a:p>
        </p:txBody>
      </p:sp>
      <p:sp>
        <p:nvSpPr>
          <p:cNvPr id="7" name="Rectángulo 6"/>
          <p:cNvSpPr/>
          <p:nvPr/>
        </p:nvSpPr>
        <p:spPr>
          <a:xfrm>
            <a:off x="1098176" y="4099121"/>
            <a:ext cx="9995647" cy="1569660"/>
          </a:xfrm>
          <a:prstGeom prst="rect">
            <a:avLst/>
          </a:prstGeom>
        </p:spPr>
        <p:txBody>
          <a:bodyPr wrap="square">
            <a:spAutoFit/>
          </a:bodyPr>
          <a:lstStyle/>
          <a:p>
            <a:pPr lvl="0" algn="just"/>
            <a:r>
              <a:rPr lang="es-MX" sz="2400" dirty="0">
                <a:latin typeface="Arial" panose="020B0604020202020204" pitchFamily="34" charset="0"/>
                <a:cs typeface="Arial" panose="020B0604020202020204" pitchFamily="34" charset="0"/>
              </a:rPr>
              <a:t>(Glucosa &lt; 100)	y (IMC  &lt;= 24.9) &amp;&amp; (edad &lt;= 64)	 y (Colesterol &lt; 200) &amp;&amp; (</a:t>
            </a:r>
            <a:r>
              <a:rPr lang="es-MX" sz="2400" dirty="0" err="1">
                <a:latin typeface="Arial" panose="020B0604020202020204" pitchFamily="34" charset="0"/>
                <a:cs typeface="Arial" panose="020B0604020202020204" pitchFamily="34" charset="0"/>
              </a:rPr>
              <a:t>Trigliceridos</a:t>
            </a:r>
            <a:r>
              <a:rPr lang="es-MX" sz="2400" dirty="0">
                <a:latin typeface="Arial" panose="020B0604020202020204" pitchFamily="34" charset="0"/>
                <a:cs typeface="Arial" panose="020B0604020202020204" pitchFamily="34" charset="0"/>
              </a:rPr>
              <a:t> &lt; 150) </a:t>
            </a:r>
            <a:r>
              <a:rPr lang="es-MX" sz="2400" dirty="0" smtClean="0">
                <a:latin typeface="Arial" panose="020B0604020202020204" pitchFamily="34" charset="0"/>
                <a:cs typeface="Arial" panose="020B0604020202020204" pitchFamily="34" charset="0"/>
              </a:rPr>
              <a:t>y </a:t>
            </a:r>
            <a:r>
              <a:rPr lang="it-IT" sz="2400" dirty="0">
                <a:latin typeface="Arial" panose="020B0604020202020204" pitchFamily="34" charset="0"/>
                <a:cs typeface="Arial" panose="020B0604020202020204" pitchFamily="34" charset="0"/>
              </a:rPr>
              <a:t>(Presion Sistolica &lt;= 120) &amp;&amp; (Presion diastolica == 80) </a:t>
            </a:r>
            <a:r>
              <a:rPr lang="es-MX" sz="2400" dirty="0" smtClean="0">
                <a:latin typeface="Arial" panose="020B0604020202020204" pitchFamily="34" charset="0"/>
                <a:cs typeface="Arial" panose="020B0604020202020204" pitchFamily="34" charset="0"/>
              </a:rPr>
              <a:t>= entonces </a:t>
            </a:r>
            <a:r>
              <a:rPr lang="es-MX" sz="2400" dirty="0">
                <a:latin typeface="Arial" panose="020B0604020202020204" pitchFamily="34" charset="0"/>
                <a:cs typeface="Arial" panose="020B0604020202020204" pitchFamily="34" charset="0"/>
              </a:rPr>
              <a:t>("El paciente debe continuar con sus hábitos </a:t>
            </a:r>
            <a:r>
              <a:rPr lang="es-MX" sz="2400" dirty="0" smtClean="0">
                <a:latin typeface="Arial" panose="020B0604020202020204" pitchFamily="34" charset="0"/>
                <a:cs typeface="Arial" panose="020B0604020202020204" pitchFamily="34" charset="0"/>
              </a:rPr>
              <a:t>saludables.")</a:t>
            </a:r>
            <a:endParaRPr lang="es-ES" sz="2400" dirty="0"/>
          </a:p>
        </p:txBody>
      </p:sp>
    </p:spTree>
    <p:extLst>
      <p:ext uri="{BB962C8B-B14F-4D97-AF65-F5344CB8AC3E}">
        <p14:creationId xmlns:p14="http://schemas.microsoft.com/office/powerpoint/2010/main" val="24919019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681451" y="1843880"/>
            <a:ext cx="9773412" cy="2038733"/>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MX" sz="14400" dirty="0" smtClean="0">
                <a:latin typeface="Arial" panose="020B0604020202020204" pitchFamily="34" charset="0"/>
                <a:cs typeface="Arial" panose="020B0604020202020204" pitchFamily="34" charset="0"/>
              </a:rPr>
              <a:t>Diseño de Interfaces</a:t>
            </a:r>
            <a:endParaRPr lang="en-US" sz="5600" dirty="0">
              <a:latin typeface="Arial" panose="020B0604020202020204" pitchFamily="34" charset="0"/>
              <a:cs typeface="Arial" panose="020B0604020202020204" pitchFamily="34" charset="0"/>
            </a:endParaRPr>
          </a:p>
        </p:txBody>
      </p:sp>
      <p:graphicFrame>
        <p:nvGraphicFramePr>
          <p:cNvPr id="11" name="Diagrama 10"/>
          <p:cNvGraphicFramePr/>
          <p:nvPr>
            <p:extLst>
              <p:ext uri="{D42A27DB-BD31-4B8C-83A1-F6EECF244321}">
                <p14:modId xmlns:p14="http://schemas.microsoft.com/office/powerpoint/2010/main" val="364209490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16314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8596313" cy="60960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MX" sz="12000" dirty="0" smtClean="0">
                <a:latin typeface="Arial" panose="020B0604020202020204" pitchFamily="34" charset="0"/>
                <a:cs typeface="Arial" panose="020B0604020202020204" pitchFamily="34" charset="0"/>
              </a:rPr>
              <a:t>Interfaz Inicio de Sesión</a:t>
            </a:r>
            <a:endParaRPr lang="en-US" dirty="0">
              <a:latin typeface="Arial" panose="020B0604020202020204" pitchFamily="34" charset="0"/>
              <a:cs typeface="Arial" panose="020B0604020202020204" pitchFamily="34" charset="0"/>
            </a:endParaRPr>
          </a:p>
        </p:txBody>
      </p:sp>
      <p:pic>
        <p:nvPicPr>
          <p:cNvPr id="7" name="Marcador de contenido 5"/>
          <p:cNvPicPr>
            <a:picLocks/>
          </p:cNvPicPr>
          <p:nvPr/>
        </p:nvPicPr>
        <p:blipFill rotWithShape="1">
          <a:blip r:embed="rId5"/>
          <a:srcRect b="17007"/>
          <a:stretch/>
        </p:blipFill>
        <p:spPr bwMode="auto">
          <a:xfrm>
            <a:off x="2169271" y="2013626"/>
            <a:ext cx="8370192" cy="401685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134307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8596313" cy="60960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MX" sz="12000" dirty="0" smtClean="0">
                <a:latin typeface="Arial" panose="020B0604020202020204" pitchFamily="34" charset="0"/>
                <a:cs typeface="Arial" panose="020B0604020202020204" pitchFamily="34" charset="0"/>
              </a:rPr>
              <a:t>Interfaz Registro Paciente</a:t>
            </a:r>
            <a:endParaRPr lang="en-US"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5"/>
          <a:stretch>
            <a:fillRect/>
          </a:stretch>
        </p:blipFill>
        <p:spPr>
          <a:xfrm>
            <a:off x="2169271" y="2013626"/>
            <a:ext cx="8428787" cy="4113424"/>
          </a:xfrm>
          <a:prstGeom prst="rect">
            <a:avLst/>
          </a:prstGeom>
          <a:ln>
            <a:noFill/>
          </a:ln>
          <a:effectLst>
            <a:outerShdw blurRad="292100" dist="139700" dir="2700000" algn="tl" rotWithShape="0">
              <a:srgbClr val="333333">
                <a:alpha val="65000"/>
              </a:srgbClr>
            </a:outerShdw>
          </a:effectLst>
        </p:spPr>
      </p:pic>
      <p:graphicFrame>
        <p:nvGraphicFramePr>
          <p:cNvPr id="11" name="Diagrama 10"/>
          <p:cNvGraphicFramePr/>
          <p:nvPr>
            <p:extLst>
              <p:ext uri="{D42A27DB-BD31-4B8C-83A1-F6EECF244321}">
                <p14:modId xmlns:p14="http://schemas.microsoft.com/office/powerpoint/2010/main" val="364209490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933963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8596313" cy="60960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MX" sz="12000" dirty="0" smtClean="0">
                <a:latin typeface="Arial" panose="020B0604020202020204" pitchFamily="34" charset="0"/>
                <a:cs typeface="Arial" panose="020B0604020202020204" pitchFamily="34" charset="0"/>
              </a:rPr>
              <a:t>Interfaz Registro Ficha Médica</a:t>
            </a:r>
            <a:endParaRPr lang="en-US"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5"/>
          <a:stretch>
            <a:fillRect/>
          </a:stretch>
        </p:blipFill>
        <p:spPr>
          <a:xfrm>
            <a:off x="2203764" y="1859280"/>
            <a:ext cx="8144196" cy="4356296"/>
          </a:xfrm>
          <a:prstGeom prst="rect">
            <a:avLst/>
          </a:prstGeom>
        </p:spPr>
      </p:pic>
      <p:graphicFrame>
        <p:nvGraphicFramePr>
          <p:cNvPr id="12" name="Diagrama 11"/>
          <p:cNvGraphicFramePr/>
          <p:nvPr>
            <p:extLst>
              <p:ext uri="{D42A27DB-BD31-4B8C-83A1-F6EECF244321}">
                <p14:modId xmlns:p14="http://schemas.microsoft.com/office/powerpoint/2010/main" val="364209490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8756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8596313" cy="609600"/>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MX" sz="12000" dirty="0" smtClean="0">
                <a:latin typeface="Arial" panose="020B0604020202020204" pitchFamily="34" charset="0"/>
                <a:cs typeface="Arial" panose="020B0604020202020204" pitchFamily="34" charset="0"/>
              </a:rPr>
              <a:t>Interfaz Procesamiento de la imagen</a:t>
            </a:r>
            <a:endParaRPr lang="en-US"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5"/>
          <a:stretch>
            <a:fillRect/>
          </a:stretch>
        </p:blipFill>
        <p:spPr>
          <a:xfrm>
            <a:off x="948843" y="1801812"/>
            <a:ext cx="8028077" cy="4168746"/>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Rectángulo 1"/>
          <p:cNvSpPr/>
          <p:nvPr/>
        </p:nvSpPr>
        <p:spPr>
          <a:xfrm>
            <a:off x="4061180" y="3375171"/>
            <a:ext cx="4564380" cy="256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p:cNvPicPr/>
          <p:nvPr/>
        </p:nvPicPr>
        <p:blipFill>
          <a:blip r:embed="rId11"/>
          <a:stretch>
            <a:fillRect/>
          </a:stretch>
        </p:blipFill>
        <p:spPr>
          <a:xfrm>
            <a:off x="5020460" y="2835600"/>
            <a:ext cx="5279987" cy="3385905"/>
          </a:xfrm>
          <a:prstGeom prst="rect">
            <a:avLst/>
          </a:prstGeom>
        </p:spPr>
      </p:pic>
    </p:spTree>
    <p:extLst>
      <p:ext uri="{BB962C8B-B14F-4D97-AF65-F5344CB8AC3E}">
        <p14:creationId xmlns:p14="http://schemas.microsoft.com/office/powerpoint/2010/main" val="19311274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8596313" cy="60960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MX" sz="12000" dirty="0" smtClean="0">
                <a:latin typeface="Arial" panose="020B0604020202020204" pitchFamily="34" charset="0"/>
                <a:cs typeface="Arial" panose="020B0604020202020204" pitchFamily="34" charset="0"/>
              </a:rPr>
              <a:t>Procesamiento de Retinografía</a:t>
            </a:r>
            <a:endParaRPr lang="en-US" dirty="0">
              <a:latin typeface="Arial" panose="020B0604020202020204" pitchFamily="34" charset="0"/>
              <a:cs typeface="Arial" panose="020B0604020202020204" pitchFamily="34" charset="0"/>
            </a:endParaRPr>
          </a:p>
        </p:txBody>
      </p:sp>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Imagen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4404" y="1822338"/>
            <a:ext cx="1834404" cy="185737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n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8896" y="1822338"/>
            <a:ext cx="1779618" cy="1801904"/>
          </a:xfrm>
          <a:prstGeom prst="ellipse">
            <a:avLst/>
          </a:prstGeom>
          <a:ln w="31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1129" y="1789405"/>
            <a:ext cx="1834405" cy="185737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33520" y="1789406"/>
            <a:ext cx="1834404" cy="1857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6755" y="4177030"/>
            <a:ext cx="1793584" cy="181604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3202" y="4199065"/>
            <a:ext cx="1828727" cy="185162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 name="Imagen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37986" y="4178772"/>
            <a:ext cx="1825848" cy="184871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 name="Imagen 18"/>
          <p:cNvPicPr/>
          <p:nvPr/>
        </p:nvPicPr>
        <p:blipFill>
          <a:blip r:embed="rId17"/>
          <a:stretch>
            <a:fillRect/>
          </a:stretch>
        </p:blipFill>
        <p:spPr>
          <a:xfrm>
            <a:off x="9601426" y="3761331"/>
            <a:ext cx="2393352" cy="1640540"/>
          </a:xfrm>
          <a:prstGeom prst="rect">
            <a:avLst/>
          </a:prstGeom>
        </p:spPr>
      </p:pic>
    </p:spTree>
    <p:extLst>
      <p:ext uri="{BB962C8B-B14F-4D97-AF65-F5344CB8AC3E}">
        <p14:creationId xmlns:p14="http://schemas.microsoft.com/office/powerpoint/2010/main" val="1224753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7" name="Imagen 6"/>
          <p:cNvPicPr>
            <a:picLocks noChangeAspect="1"/>
          </p:cNvPicPr>
          <p:nvPr/>
        </p:nvPicPr>
        <p:blipFill rotWithShape="1">
          <a:blip r:embed="rId4"/>
          <a:srcRect t="6434" r="1776" b="13745"/>
          <a:stretch/>
        </p:blipFill>
        <p:spPr>
          <a:xfrm>
            <a:off x="376310" y="283178"/>
            <a:ext cx="2610283" cy="676657"/>
          </a:xfrm>
          <a:prstGeom prst="rect">
            <a:avLst/>
          </a:prstGeom>
        </p:spPr>
      </p:pic>
      <p:graphicFrame>
        <p:nvGraphicFramePr>
          <p:cNvPr id="3" name="Diagrama 2"/>
          <p:cNvGraphicFramePr/>
          <p:nvPr>
            <p:extLst/>
          </p:nvPr>
        </p:nvGraphicFramePr>
        <p:xfrm>
          <a:off x="1509867" y="17847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1509868" y="3313355"/>
            <a:ext cx="8128000"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801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8202706" y="1479176"/>
            <a:ext cx="2330823" cy="2447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8596313" cy="60960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MX" sz="12000" dirty="0">
                <a:latin typeface="Arial" panose="020B0604020202020204" pitchFamily="34" charset="0"/>
                <a:cs typeface="Arial" panose="020B0604020202020204" pitchFamily="34" charset="0"/>
              </a:rPr>
              <a:t>Procesamiento </a:t>
            </a:r>
            <a:r>
              <a:rPr lang="es-MX" sz="12000" dirty="0" smtClean="0">
                <a:latin typeface="Arial" panose="020B0604020202020204" pitchFamily="34" charset="0"/>
                <a:cs typeface="Arial" panose="020B0604020202020204" pitchFamily="34" charset="0"/>
              </a:rPr>
              <a:t>de Retinografía</a:t>
            </a:r>
            <a:endParaRPr lang="en-US" dirty="0">
              <a:latin typeface="Arial" panose="020B0604020202020204" pitchFamily="34" charset="0"/>
              <a:cs typeface="Arial" panose="020B0604020202020204" pitchFamily="34" charset="0"/>
            </a:endParaRPr>
          </a:p>
        </p:txBody>
      </p:sp>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Imagen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4404" y="1822338"/>
            <a:ext cx="1834404" cy="185737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n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8896" y="1822338"/>
            <a:ext cx="1779618" cy="1801904"/>
          </a:xfrm>
          <a:prstGeom prst="ellipse">
            <a:avLst/>
          </a:prstGeom>
          <a:ln w="31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1129" y="1789405"/>
            <a:ext cx="1834405" cy="185737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33520" y="1789406"/>
            <a:ext cx="1834404" cy="1857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6755" y="4177030"/>
            <a:ext cx="1793584" cy="181604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3202" y="4199065"/>
            <a:ext cx="1828727" cy="185162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 name="Imagen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37986" y="4178772"/>
            <a:ext cx="1825848" cy="184871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032189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9133332" cy="6096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t/>
            </a:r>
            <a:br>
              <a:rPr lang="es-EC" sz="3600" dirty="0" smtClean="0"/>
            </a:br>
            <a:r>
              <a:rPr lang="es-MX" sz="3600" dirty="0" smtClean="0">
                <a:latin typeface="Arial" panose="020B0604020202020204" pitchFamily="34" charset="0"/>
                <a:cs typeface="Arial" panose="020B0604020202020204" pitchFamily="34" charset="0"/>
              </a:rPr>
              <a:t>Interfaz para medir calibre de vena y arteria</a:t>
            </a:r>
            <a:endParaRPr lang="en-US" sz="3600" dirty="0">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5"/>
          <a:stretch>
            <a:fillRect/>
          </a:stretch>
        </p:blipFill>
        <p:spPr>
          <a:xfrm>
            <a:off x="2230797" y="1837560"/>
            <a:ext cx="8028077" cy="4322488"/>
          </a:xfrm>
          <a:prstGeom prst="rect">
            <a:avLst/>
          </a:prstGeom>
        </p:spPr>
      </p:pic>
      <p:graphicFrame>
        <p:nvGraphicFramePr>
          <p:cNvPr id="11" name="Diagrama 10"/>
          <p:cNvGraphicFramePr/>
          <p:nvPr>
            <p:extLst>
              <p:ext uri="{D42A27DB-BD31-4B8C-83A1-F6EECF244321}">
                <p14:modId xmlns:p14="http://schemas.microsoft.com/office/powerpoint/2010/main" val="364209490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78264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15" name="Título 1"/>
          <p:cNvSpPr txBox="1">
            <a:spLocks/>
          </p:cNvSpPr>
          <p:nvPr/>
        </p:nvSpPr>
        <p:spPr>
          <a:xfrm>
            <a:off x="1184148" y="1054987"/>
            <a:ext cx="8596313" cy="60960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MX" sz="12000" dirty="0" smtClean="0">
                <a:latin typeface="Arial" panose="020B0604020202020204" pitchFamily="34" charset="0"/>
                <a:cs typeface="Arial" panose="020B0604020202020204" pitchFamily="34" charset="0"/>
              </a:rPr>
              <a:t>Interfaz de Reporte</a:t>
            </a:r>
            <a:endParaRPr lang="en-US"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5"/>
          <a:stretch>
            <a:fillRect/>
          </a:stretch>
        </p:blipFill>
        <p:spPr>
          <a:xfrm>
            <a:off x="2230797" y="1991302"/>
            <a:ext cx="8028077" cy="4168746"/>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394932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263297" y="2186951"/>
            <a:ext cx="10058400" cy="4022725"/>
          </a:xfrm>
        </p:spPr>
        <p:txBody>
          <a:bodyPr>
            <a:normAutofit/>
          </a:bodyPr>
          <a:lstStyle/>
          <a:p>
            <a:pPr marL="0" indent="0" algn="ctr">
              <a:buNone/>
            </a:pPr>
            <a:endParaRPr lang="es-EC" sz="5400" dirty="0" smtClean="0"/>
          </a:p>
          <a:p>
            <a:pPr marL="0" indent="0" algn="ctr">
              <a:buNone/>
            </a:pPr>
            <a:r>
              <a:rPr lang="es-EC" sz="5400" dirty="0" smtClean="0">
                <a:latin typeface="Arial" panose="020B0604020202020204" pitchFamily="34" charset="0"/>
                <a:cs typeface="Arial" panose="020B0604020202020204" pitchFamily="34" charset="0"/>
              </a:rPr>
              <a:t>VALIDACIÓN DEL PROTOTIPO</a:t>
            </a:r>
            <a:endParaRPr lang="en-US" sz="5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rotWithShape="1">
          <a:blip r:embed="rId2"/>
          <a:srcRect l="2765" t="2744" b="4408"/>
          <a:stretch/>
        </p:blipFill>
        <p:spPr>
          <a:xfrm>
            <a:off x="10722045" y="169051"/>
            <a:ext cx="1161287" cy="1108899"/>
          </a:xfrm>
          <a:prstGeom prst="rect">
            <a:avLst/>
          </a:prstGeom>
        </p:spPr>
      </p:pic>
      <p:pic>
        <p:nvPicPr>
          <p:cNvPr id="6" name="Imagen 5"/>
          <p:cNvPicPr>
            <a:picLocks noChangeAspect="1"/>
          </p:cNvPicPr>
          <p:nvPr/>
        </p:nvPicPr>
        <p:blipFill rotWithShape="1">
          <a:blip r:embed="rId3"/>
          <a:srcRect t="6434" r="1776" b="13745"/>
          <a:stretch/>
        </p:blipFill>
        <p:spPr>
          <a:xfrm>
            <a:off x="376310" y="292605"/>
            <a:ext cx="2610283" cy="676657"/>
          </a:xfrm>
          <a:prstGeom prst="rect">
            <a:avLst/>
          </a:prstGeom>
        </p:spPr>
      </p:pic>
    </p:spTree>
    <p:extLst>
      <p:ext uri="{BB962C8B-B14F-4D97-AF65-F5344CB8AC3E}">
        <p14:creationId xmlns:p14="http://schemas.microsoft.com/office/powerpoint/2010/main" val="30191523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310881"/>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Validación del Prototipo</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3" name="Diagrama 2"/>
          <p:cNvGraphicFramePr/>
          <p:nvPr>
            <p:extLst>
              <p:ext uri="{D42A27DB-BD31-4B8C-83A1-F6EECF244321}">
                <p14:modId xmlns:p14="http://schemas.microsoft.com/office/powerpoint/2010/main" val="3413065722"/>
              </p:ext>
            </p:extLst>
          </p:nvPr>
        </p:nvGraphicFramePr>
        <p:xfrm>
          <a:off x="2331219" y="2058761"/>
          <a:ext cx="8971469" cy="42084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Rectángulo 3"/>
          <p:cNvSpPr/>
          <p:nvPr/>
        </p:nvSpPr>
        <p:spPr>
          <a:xfrm>
            <a:off x="1459252" y="2030290"/>
            <a:ext cx="9552114" cy="4585871"/>
          </a:xfrm>
          <a:prstGeom prst="rect">
            <a:avLst/>
          </a:prstGeom>
        </p:spPr>
        <p:txBody>
          <a:bodyPr wrap="square">
            <a:spAutoFit/>
          </a:bodyPr>
          <a:lstStyle/>
          <a:p>
            <a:pPr marL="571500" lvl="0" indent="-571500">
              <a:lnSpc>
                <a:spcPct val="150000"/>
              </a:lnSpc>
              <a:buFont typeface="Arial" panose="020B0604020202020204" pitchFamily="34" charset="0"/>
              <a:buChar char="•"/>
            </a:pPr>
            <a:r>
              <a:rPr lang="es-EC" sz="2200" dirty="0" smtClean="0"/>
              <a:t>Capacitar </a:t>
            </a:r>
            <a:r>
              <a:rPr lang="es-EC" sz="2200" dirty="0"/>
              <a:t>al personal </a:t>
            </a:r>
            <a:r>
              <a:rPr lang="es-EC" sz="2200" dirty="0" smtClean="0"/>
              <a:t>médico en el manejo del prototipo</a:t>
            </a:r>
          </a:p>
          <a:p>
            <a:pPr marL="571500" lvl="0" indent="-571500">
              <a:lnSpc>
                <a:spcPct val="150000"/>
              </a:lnSpc>
              <a:buFont typeface="Arial" panose="020B0604020202020204" pitchFamily="34" charset="0"/>
              <a:buChar char="•"/>
            </a:pPr>
            <a:r>
              <a:rPr lang="es-EC" sz="2200" dirty="0" smtClean="0"/>
              <a:t>Registrar el </a:t>
            </a:r>
            <a:r>
              <a:rPr lang="es-EC" sz="2200" dirty="0"/>
              <a:t>personal </a:t>
            </a:r>
            <a:r>
              <a:rPr lang="es-EC" sz="2200" dirty="0" smtClean="0"/>
              <a:t>médico para crear usuarios</a:t>
            </a:r>
          </a:p>
          <a:p>
            <a:pPr marL="571500" indent="-571500">
              <a:lnSpc>
                <a:spcPct val="150000"/>
              </a:lnSpc>
              <a:buFont typeface="Arial" panose="020B0604020202020204" pitchFamily="34" charset="0"/>
              <a:buChar char="•"/>
            </a:pPr>
            <a:r>
              <a:rPr lang="es-EC" sz="2200" dirty="0"/>
              <a:t>Registrar datos de </a:t>
            </a:r>
            <a:r>
              <a:rPr lang="es-EC" sz="2200" dirty="0" smtClean="0"/>
              <a:t>pacientes seleccionados (retinografía y síndrome metabólico)</a:t>
            </a:r>
            <a:endParaRPr lang="es-EC" sz="2200" dirty="0"/>
          </a:p>
          <a:p>
            <a:pPr marL="571500" lvl="0" indent="-571500">
              <a:lnSpc>
                <a:spcPct val="150000"/>
              </a:lnSpc>
              <a:buFont typeface="Arial" panose="020B0604020202020204" pitchFamily="34" charset="0"/>
              <a:buChar char="•"/>
            </a:pPr>
            <a:r>
              <a:rPr lang="es-EC" sz="2200" dirty="0" smtClean="0"/>
              <a:t>Medir el </a:t>
            </a:r>
            <a:r>
              <a:rPr lang="es-EC" sz="2200" dirty="0"/>
              <a:t>calibre </a:t>
            </a:r>
            <a:r>
              <a:rPr lang="es-EC" sz="2200" dirty="0" smtClean="0"/>
              <a:t>de </a:t>
            </a:r>
            <a:r>
              <a:rPr lang="es-EC" sz="2200" dirty="0"/>
              <a:t>venas y arterias </a:t>
            </a:r>
            <a:endParaRPr lang="es-EC" sz="2200" dirty="0" smtClean="0"/>
          </a:p>
          <a:p>
            <a:pPr marL="571500" lvl="0" indent="-571500">
              <a:lnSpc>
                <a:spcPct val="150000"/>
              </a:lnSpc>
              <a:buFont typeface="Arial" panose="020B0604020202020204" pitchFamily="34" charset="0"/>
              <a:buChar char="•"/>
            </a:pPr>
            <a:r>
              <a:rPr lang="es-MX" sz="2200" dirty="0" smtClean="0"/>
              <a:t>Generar </a:t>
            </a:r>
            <a:r>
              <a:rPr lang="es-MX" sz="2200" dirty="0"/>
              <a:t>reporte </a:t>
            </a:r>
            <a:r>
              <a:rPr lang="es-MX" sz="2200" dirty="0" smtClean="0"/>
              <a:t>de </a:t>
            </a:r>
            <a:r>
              <a:rPr lang="es-MX" sz="2200" dirty="0"/>
              <a:t>cada </a:t>
            </a:r>
            <a:r>
              <a:rPr lang="es-MX" sz="2200" dirty="0" smtClean="0"/>
              <a:t>paciente</a:t>
            </a:r>
          </a:p>
          <a:p>
            <a:pPr marL="571500" lvl="0" indent="-571500">
              <a:lnSpc>
                <a:spcPct val="150000"/>
              </a:lnSpc>
              <a:buFont typeface="Arial" panose="020B0604020202020204" pitchFamily="34" charset="0"/>
              <a:buChar char="•"/>
            </a:pPr>
            <a:r>
              <a:rPr lang="es-MX" sz="2200" dirty="0" smtClean="0"/>
              <a:t>Verificar reporte con los datos de la historia clínica y la correlación </a:t>
            </a:r>
            <a:r>
              <a:rPr lang="es-MX" sz="2200" dirty="0"/>
              <a:t>con el diagnóstico de cada paciente. </a:t>
            </a:r>
            <a:endParaRPr lang="es-ES" sz="2200" dirty="0" smtClean="0">
              <a:latin typeface="Arial" panose="020B0604020202020204" pitchFamily="34" charset="0"/>
              <a:cs typeface="Arial" panose="020B0604020202020204" pitchFamily="34" charset="0"/>
            </a:endParaRPr>
          </a:p>
          <a:p>
            <a:pPr lvl="0"/>
            <a:r>
              <a:rPr lang="es-E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6974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4"/>
          <a:srcRect l="2765" t="2744" b="4408"/>
          <a:stretch/>
        </p:blipFill>
        <p:spPr>
          <a:xfrm>
            <a:off x="10722045" y="169051"/>
            <a:ext cx="1161287" cy="1108899"/>
          </a:xfrm>
          <a:prstGeom prst="rect">
            <a:avLst/>
          </a:prstGeom>
        </p:spPr>
      </p:pic>
      <p:pic>
        <p:nvPicPr>
          <p:cNvPr id="6" name="Imagen 5"/>
          <p:cNvPicPr>
            <a:picLocks noChangeAspect="1"/>
          </p:cNvPicPr>
          <p:nvPr/>
        </p:nvPicPr>
        <p:blipFill rotWithShape="1">
          <a:blip r:embed="rId5"/>
          <a:srcRect t="6434" r="1776" b="13745"/>
          <a:stretch/>
        </p:blipFill>
        <p:spPr>
          <a:xfrm>
            <a:off x="376310" y="292605"/>
            <a:ext cx="2610283" cy="676657"/>
          </a:xfrm>
          <a:prstGeom prst="rect">
            <a:avLst/>
          </a:prstGeom>
        </p:spPr>
      </p:pic>
      <p:graphicFrame>
        <p:nvGraphicFramePr>
          <p:cNvPr id="8" name="Diagrama 7"/>
          <p:cNvGraphicFramePr/>
          <p:nvPr>
            <p:extLst>
              <p:ext uri="{D42A27DB-BD31-4B8C-83A1-F6EECF244321}">
                <p14:modId xmlns:p14="http://schemas.microsoft.com/office/powerpoint/2010/main" val="715108380"/>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ítulo 1"/>
          <p:cNvSpPr txBox="1">
            <a:spLocks/>
          </p:cNvSpPr>
          <p:nvPr/>
        </p:nvSpPr>
        <p:spPr>
          <a:xfrm>
            <a:off x="1294261" y="1098004"/>
            <a:ext cx="8596313" cy="609600"/>
          </a:xfrm>
          <a:prstGeom prst="rect">
            <a:avLst/>
          </a:prstGeom>
        </p:spPr>
        <p:txBody>
          <a:bodyPr vert="horz" lIns="91440" tIns="45720" rIns="91440" bIns="45720" rtlCol="0" anchor="b">
            <a:normAutofit fontScale="3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
            </a:r>
            <a:br>
              <a:rPr lang="es-EC" dirty="0" smtClean="0"/>
            </a:br>
            <a:r>
              <a:rPr lang="es-EC" sz="12000" dirty="0" smtClean="0">
                <a:latin typeface="Arial" panose="020B0604020202020204" pitchFamily="34" charset="0"/>
                <a:cs typeface="Arial" panose="020B0604020202020204" pitchFamily="34" charset="0"/>
              </a:rPr>
              <a:t>Video Demostrativo</a:t>
            </a:r>
            <a:endParaRPr lang="en-US" sz="12000" dirty="0">
              <a:latin typeface="Arial" panose="020B0604020202020204" pitchFamily="34" charset="0"/>
              <a:cs typeface="Arial" panose="020B0604020202020204" pitchFamily="34" charset="0"/>
            </a:endParaRPr>
          </a:p>
        </p:txBody>
      </p:sp>
      <p:pic>
        <p:nvPicPr>
          <p:cNvPr id="3" name="video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56140" y="1836346"/>
            <a:ext cx="7180985" cy="4036151"/>
          </a:xfrm>
          <a:prstGeom prst="rect">
            <a:avLst/>
          </a:prstGeom>
        </p:spPr>
      </p:pic>
    </p:spTree>
    <p:extLst>
      <p:ext uri="{BB962C8B-B14F-4D97-AF65-F5344CB8AC3E}">
        <p14:creationId xmlns:p14="http://schemas.microsoft.com/office/powerpoint/2010/main" val="2768511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257300" y="1998663"/>
            <a:ext cx="10058400" cy="4022725"/>
          </a:xfrm>
        </p:spPr>
        <p:txBody>
          <a:bodyPr>
            <a:normAutofit/>
          </a:bodyPr>
          <a:lstStyle/>
          <a:p>
            <a:pPr marL="0" indent="0" algn="ctr">
              <a:buNone/>
            </a:pPr>
            <a:endParaRPr lang="es-EC" sz="5400" dirty="0" smtClean="0"/>
          </a:p>
          <a:p>
            <a:pPr marL="0" indent="0" algn="ctr">
              <a:buNone/>
            </a:pPr>
            <a:r>
              <a:rPr lang="es-EC" sz="5400" dirty="0" smtClean="0">
                <a:latin typeface="Arial" panose="020B0604020202020204" pitchFamily="34" charset="0"/>
                <a:cs typeface="Arial" panose="020B0604020202020204" pitchFamily="34" charset="0"/>
              </a:rPr>
              <a:t>CONCLUSIONES</a:t>
            </a:r>
            <a:endParaRPr lang="en-US" sz="54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2"/>
          <a:srcRect l="2765" t="2744" b="4408"/>
          <a:stretch/>
        </p:blipFill>
        <p:spPr>
          <a:xfrm>
            <a:off x="10722045" y="178478"/>
            <a:ext cx="1161287" cy="1108899"/>
          </a:xfrm>
          <a:prstGeom prst="rect">
            <a:avLst/>
          </a:prstGeom>
        </p:spPr>
      </p:pic>
      <p:pic>
        <p:nvPicPr>
          <p:cNvPr id="8" name="Imagen 7"/>
          <p:cNvPicPr>
            <a:picLocks noChangeAspect="1"/>
          </p:cNvPicPr>
          <p:nvPr/>
        </p:nvPicPr>
        <p:blipFill rotWithShape="1">
          <a:blip r:embed="rId3"/>
          <a:srcRect t="6434" r="1776" b="13745"/>
          <a:stretch/>
        </p:blipFill>
        <p:spPr>
          <a:xfrm>
            <a:off x="376310" y="292605"/>
            <a:ext cx="2610283" cy="676657"/>
          </a:xfrm>
          <a:prstGeom prst="rect">
            <a:avLst/>
          </a:prstGeom>
        </p:spPr>
      </p:pic>
    </p:spTree>
    <p:extLst>
      <p:ext uri="{BB962C8B-B14F-4D97-AF65-F5344CB8AC3E}">
        <p14:creationId xmlns:p14="http://schemas.microsoft.com/office/powerpoint/2010/main" val="31187634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7" name="Marcador de contenido 2"/>
          <p:cNvSpPr txBox="1">
            <a:spLocks/>
          </p:cNvSpPr>
          <p:nvPr/>
        </p:nvSpPr>
        <p:spPr>
          <a:xfrm>
            <a:off x="1859813" y="2926743"/>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 </a:t>
            </a:r>
            <a:r>
              <a:rPr lang="es-ES" sz="2800" dirty="0">
                <a:latin typeface="Arial" panose="020B0604020202020204" pitchFamily="34" charset="0"/>
                <a:cs typeface="Arial" panose="020B0604020202020204" pitchFamily="34" charset="0"/>
              </a:rPr>
              <a:t>ha realizado un estudio y análisis de diferentes técnicas de Inteligencia Artificial, lo cual permitió seleccionar las adecuadas para el desarrollo de éste tipo de proyectos como el que se ha realizado en el presente trabajo de graduación.</a:t>
            </a:r>
            <a:endParaRPr lang="es-MX" sz="2800"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3564704386"/>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768854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7" name="Marcador de contenido 2"/>
          <p:cNvSpPr txBox="1">
            <a:spLocks/>
          </p:cNvSpPr>
          <p:nvPr/>
        </p:nvSpPr>
        <p:spPr>
          <a:xfrm>
            <a:off x="1930151" y="2544735"/>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 </a:t>
            </a:r>
            <a:r>
              <a:rPr lang="es-ES" sz="2800" dirty="0">
                <a:latin typeface="Arial" panose="020B0604020202020204" pitchFamily="34" charset="0"/>
                <a:cs typeface="Arial" panose="020B0604020202020204" pitchFamily="34" charset="0"/>
              </a:rPr>
              <a:t>han realizado diferentes reuniones de trabajo con el profesional especialista en retino-patología del HE FF.AA. Nro. 1. </a:t>
            </a:r>
            <a:endParaRPr lang="es-ES" sz="2800" dirty="0" smtClean="0">
              <a:latin typeface="Arial" panose="020B0604020202020204" pitchFamily="34" charset="0"/>
              <a:cs typeface="Arial" panose="020B0604020202020204" pitchFamily="34" charset="0"/>
            </a:endParaRPr>
          </a:p>
          <a:p>
            <a:pPr marL="0" indent="0" algn="just">
              <a:buNone/>
            </a:pPr>
            <a:r>
              <a:rPr lang="es-ES" sz="2800" dirty="0" smtClean="0">
                <a:latin typeface="Arial" panose="020B0604020202020204" pitchFamily="34" charset="0"/>
                <a:cs typeface="Arial" panose="020B0604020202020204" pitchFamily="34" charset="0"/>
              </a:rPr>
              <a:t>Dichas </a:t>
            </a:r>
            <a:r>
              <a:rPr lang="es-ES" sz="2800" dirty="0">
                <a:latin typeface="Arial" panose="020B0604020202020204" pitchFamily="34" charset="0"/>
                <a:cs typeface="Arial" panose="020B0604020202020204" pitchFamily="34" charset="0"/>
              </a:rPr>
              <a:t>reuniones permitieron definir </a:t>
            </a:r>
            <a:r>
              <a:rPr lang="es-ES" sz="2800" dirty="0" smtClean="0">
                <a:latin typeface="Arial" panose="020B0604020202020204" pitchFamily="34" charset="0"/>
                <a:cs typeface="Arial" panose="020B0604020202020204" pitchFamily="34" charset="0"/>
              </a:rPr>
              <a:t>los parámetros de </a:t>
            </a:r>
            <a:r>
              <a:rPr lang="es-ES" sz="2800" dirty="0">
                <a:latin typeface="Arial" panose="020B0604020202020204" pitchFamily="34" charset="0"/>
                <a:cs typeface="Arial" panose="020B0604020202020204" pitchFamily="34" charset="0"/>
              </a:rPr>
              <a:t>las retinografías en las que se enfoca nuestro </a:t>
            </a:r>
            <a:r>
              <a:rPr lang="es-ES" sz="2800" dirty="0" smtClean="0">
                <a:latin typeface="Arial" panose="020B0604020202020204" pitchFamily="34" charset="0"/>
                <a:cs typeface="Arial" panose="020B0604020202020204" pitchFamily="34" charset="0"/>
              </a:rPr>
              <a:t>estudio, la </a:t>
            </a:r>
            <a:r>
              <a:rPr lang="es-ES" sz="2800" dirty="0">
                <a:latin typeface="Arial" panose="020B0604020202020204" pitchFamily="34" charset="0"/>
                <a:cs typeface="Arial" panose="020B0604020202020204" pitchFamily="34" charset="0"/>
              </a:rPr>
              <a:t>detección del calibre de arterias y venas; así como el análisis de los datos y niveles que corresponden al síndrome metabólico.</a:t>
            </a:r>
            <a:endParaRPr lang="es-MX" sz="2800" dirty="0">
              <a:latin typeface="Arial" panose="020B0604020202020204" pitchFamily="34" charset="0"/>
              <a:cs typeface="Arial" panose="020B0604020202020204" pitchFamily="34" charset="0"/>
            </a:endParaRPr>
          </a:p>
          <a:p>
            <a:pPr marL="0" lvl="0" indent="352425" algn="just">
              <a:buFont typeface="Wingdings" panose="05000000000000000000" pitchFamily="2" charset="2"/>
              <a:buChar char="§"/>
            </a:pPr>
            <a:endParaRPr lang="es-MX" sz="2800"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3564704386"/>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097927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996655" y="2683422"/>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 </a:t>
            </a:r>
            <a:r>
              <a:rPr lang="es-ES" sz="2800" dirty="0">
                <a:latin typeface="Arial" panose="020B0604020202020204" pitchFamily="34" charset="0"/>
                <a:cs typeface="Arial" panose="020B0604020202020204" pitchFamily="34" charset="0"/>
              </a:rPr>
              <a:t>ha gestionado en la unidad de Oftalmología del HE FFAA. Nro.1, las respectivas autorizaciones para disponer del corpus de </a:t>
            </a:r>
            <a:r>
              <a:rPr lang="es-ES" sz="2800" dirty="0" smtClean="0">
                <a:latin typeface="Arial" panose="020B0604020202020204" pitchFamily="34" charset="0"/>
                <a:cs typeface="Arial" panose="020B0604020202020204" pitchFamily="34" charset="0"/>
              </a:rPr>
              <a:t>retinografías.</a:t>
            </a:r>
            <a:endParaRPr lang="es-MX" sz="2800"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58402482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0689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7" name="Imagen 6"/>
          <p:cNvPicPr>
            <a:picLocks noChangeAspect="1"/>
          </p:cNvPicPr>
          <p:nvPr/>
        </p:nvPicPr>
        <p:blipFill rotWithShape="1">
          <a:blip r:embed="rId4"/>
          <a:srcRect t="6434" r="1776" b="13745"/>
          <a:stretch/>
        </p:blipFill>
        <p:spPr>
          <a:xfrm>
            <a:off x="376310" y="283178"/>
            <a:ext cx="2610283" cy="676657"/>
          </a:xfrm>
          <a:prstGeom prst="rect">
            <a:avLst/>
          </a:prstGeom>
        </p:spPr>
      </p:pic>
      <p:graphicFrame>
        <p:nvGraphicFramePr>
          <p:cNvPr id="3" name="Diagrama 2"/>
          <p:cNvGraphicFramePr/>
          <p:nvPr>
            <p:extLst/>
          </p:nvPr>
        </p:nvGraphicFramePr>
        <p:xfrm>
          <a:off x="1509867" y="17847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1509868" y="3313355"/>
            <a:ext cx="6149577"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0105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996655" y="2693460"/>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Las </a:t>
            </a:r>
            <a:r>
              <a:rPr lang="es-ES" sz="2800" dirty="0">
                <a:latin typeface="Arial" panose="020B0604020202020204" pitchFamily="34" charset="0"/>
                <a:cs typeface="Arial" panose="020B0604020202020204" pitchFamily="34" charset="0"/>
              </a:rPr>
              <a:t>retinografías fueron normalizadas y procesadas aplicando técnicas de procesamiento de imágenes y mediante la implementación de diferentes algoritmos para la detección del calibre de arterias y venas.</a:t>
            </a:r>
            <a:endParaRPr lang="es-MX" sz="2800"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58402482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43858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2063156" y="2731653"/>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 </a:t>
            </a:r>
            <a:r>
              <a:rPr lang="es-ES" sz="2800" dirty="0">
                <a:latin typeface="Arial" panose="020B0604020202020204" pitchFamily="34" charset="0"/>
                <a:cs typeface="Arial" panose="020B0604020202020204" pitchFamily="34" charset="0"/>
              </a:rPr>
              <a:t>ha logrado realizar el proceso de pruebas y validación de la aplicación siguiendo un protocolo establecido con los médicos especialistas del HE FF.AA. Nro. 1 y con una muestra seleccionada de pacientes control.</a:t>
            </a:r>
            <a:endParaRPr lang="es-MX" sz="2800" dirty="0" smtClean="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58402482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91614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2063156" y="2701500"/>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 </a:t>
            </a:r>
            <a:r>
              <a:rPr lang="es-ES" sz="2800" dirty="0">
                <a:latin typeface="Arial" panose="020B0604020202020204" pitchFamily="34" charset="0"/>
                <a:cs typeface="Arial" panose="020B0604020202020204" pitchFamily="34" charset="0"/>
              </a:rPr>
              <a:t>realizaron pruebas con los datos del síndrome metabólico para validar las reglas establecidas. Los resultados fueron satisfactorios de acuerdo al criterio médico.</a:t>
            </a:r>
            <a:endParaRPr lang="es-MX" sz="2800"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58402482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11587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7" name="Marcador de contenido 2"/>
          <p:cNvSpPr txBox="1">
            <a:spLocks/>
          </p:cNvSpPr>
          <p:nvPr/>
        </p:nvSpPr>
        <p:spPr>
          <a:xfrm>
            <a:off x="2000487" y="2966947"/>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 </a:t>
            </a:r>
            <a:r>
              <a:rPr lang="es-ES" sz="2800" dirty="0">
                <a:latin typeface="Arial" panose="020B0604020202020204" pitchFamily="34" charset="0"/>
                <a:cs typeface="Arial" panose="020B0604020202020204" pitchFamily="34" charset="0"/>
              </a:rPr>
              <a:t>ha probado la correlación entre los dos factores definidos, las características del calibre de venas y arterias con el síndrome metabólico. Los resultados de la aplicación coincidieron con el diagnóstico de los pacientes que constaba en la historia clínica. </a:t>
            </a:r>
            <a:endParaRPr lang="es-MX" sz="2800" dirty="0" smtClean="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58402482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320537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7" name="Marcador de contenido 2"/>
          <p:cNvSpPr txBox="1">
            <a:spLocks/>
          </p:cNvSpPr>
          <p:nvPr/>
        </p:nvSpPr>
        <p:spPr>
          <a:xfrm>
            <a:off x="1930151" y="2705679"/>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Según </a:t>
            </a:r>
            <a:r>
              <a:rPr lang="es-ES" sz="2800" dirty="0">
                <a:latin typeface="Arial" panose="020B0604020202020204" pitchFamily="34" charset="0"/>
                <a:cs typeface="Arial" panose="020B0604020202020204" pitchFamily="34" charset="0"/>
              </a:rPr>
              <a:t>el criterio de los médicos quienes probaron el manejo de la aplicación la interfaz fue amigable y sencilla en todo el proceso. </a:t>
            </a:r>
            <a:endParaRPr lang="es-MX" sz="2800"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58402482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285597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7" name="Marcador de contenido 2"/>
          <p:cNvSpPr txBox="1">
            <a:spLocks/>
          </p:cNvSpPr>
          <p:nvPr/>
        </p:nvSpPr>
        <p:spPr>
          <a:xfrm>
            <a:off x="1930151" y="2946678"/>
            <a:ext cx="9084297" cy="24467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 </a:t>
            </a:r>
            <a:r>
              <a:rPr lang="es-ES" sz="2800" dirty="0">
                <a:latin typeface="Arial" panose="020B0604020202020204" pitchFamily="34" charset="0"/>
                <a:cs typeface="Arial" panose="020B0604020202020204" pitchFamily="34" charset="0"/>
              </a:rPr>
              <a:t>ha comprobado que la lógica difusa y el procesamiento de imágenes es válido para desarrollar este tipo de aplicaciones, ya que pueden ser una herramienta de ayuda para los médicos en el momento de tomar decisiones respecto al diagnóstico temprano de una patología como la RDNP.</a:t>
            </a:r>
            <a:endParaRPr lang="es-MX" sz="2800"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584024825"/>
              </p:ext>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217264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3"/>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4"/>
          <a:srcRect t="6434" r="1776" b="13745"/>
          <a:stretch/>
        </p:blipFill>
        <p:spPr>
          <a:xfrm>
            <a:off x="376310" y="292605"/>
            <a:ext cx="2610283" cy="676657"/>
          </a:xfrm>
          <a:prstGeom prst="rect">
            <a:avLst/>
          </a:prstGeom>
        </p:spPr>
      </p:pic>
      <p:sp>
        <p:nvSpPr>
          <p:cNvPr id="7" name="Marcador de contenido 2"/>
          <p:cNvSpPr txBox="1">
            <a:spLocks/>
          </p:cNvSpPr>
          <p:nvPr/>
        </p:nvSpPr>
        <p:spPr>
          <a:xfrm>
            <a:off x="1930151" y="2946678"/>
            <a:ext cx="9084297" cy="24467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352425" algn="just">
              <a:buFont typeface="Wingdings" panose="05000000000000000000" pitchFamily="2" charset="2"/>
              <a:buChar char="§"/>
            </a:pPr>
            <a:r>
              <a:rPr lang="es-ES" sz="2800" dirty="0" smtClean="0">
                <a:latin typeface="Arial" panose="020B0604020202020204" pitchFamily="34" charset="0"/>
                <a:cs typeface="Arial" panose="020B0604020202020204" pitchFamily="34" charset="0"/>
              </a:rPr>
              <a:t>Se </a:t>
            </a:r>
            <a:r>
              <a:rPr lang="es-ES" sz="2800" dirty="0">
                <a:latin typeface="Arial" panose="020B0604020202020204" pitchFamily="34" charset="0"/>
                <a:cs typeface="Arial" panose="020B0604020202020204" pitchFamily="34" charset="0"/>
              </a:rPr>
              <a:t>ha logrado desarrollar el prototipo de una aplicación con características de sistema </a:t>
            </a:r>
            <a:r>
              <a:rPr lang="es-ES" sz="2800" dirty="0" err="1">
                <a:latin typeface="Arial" panose="020B0604020202020204" pitchFamily="34" charset="0"/>
                <a:cs typeface="Arial" panose="020B0604020202020204" pitchFamily="34" charset="0"/>
              </a:rPr>
              <a:t>recomendador</a:t>
            </a:r>
            <a:r>
              <a:rPr lang="es-ES" sz="2800" dirty="0">
                <a:latin typeface="Arial" panose="020B0604020202020204" pitchFamily="34" charset="0"/>
                <a:cs typeface="Arial" panose="020B0604020202020204" pitchFamily="34" charset="0"/>
              </a:rPr>
              <a:t>, que evalúa el calibre de arterias y venas a partir de retinografías, así como el síndrome metabólico, aplicando dos técnicas de Inteligencia Artificial.</a:t>
            </a:r>
            <a:endParaRPr lang="es-MX" sz="2800" dirty="0">
              <a:latin typeface="Arial" panose="020B0604020202020204" pitchFamily="34" charset="0"/>
              <a:cs typeface="Arial" panose="020B0604020202020204" pitchFamily="34" charset="0"/>
            </a:endParaRPr>
          </a:p>
        </p:txBody>
      </p:sp>
      <p:graphicFrame>
        <p:nvGraphicFramePr>
          <p:cNvPr id="9" name="Diagrama 8"/>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76779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244288" y="2027238"/>
            <a:ext cx="10058400" cy="4022725"/>
          </a:xfrm>
        </p:spPr>
        <p:txBody>
          <a:bodyPr>
            <a:normAutofit/>
          </a:bodyPr>
          <a:lstStyle/>
          <a:p>
            <a:pPr marL="0" indent="0" algn="ctr">
              <a:buNone/>
            </a:pPr>
            <a:endParaRPr lang="es-EC" sz="5400" dirty="0" smtClean="0"/>
          </a:p>
          <a:p>
            <a:pPr marL="0" indent="0" algn="ctr">
              <a:buNone/>
            </a:pPr>
            <a:r>
              <a:rPr lang="es-EC" sz="5400" dirty="0" smtClean="0">
                <a:latin typeface="Arial" panose="020B0604020202020204" pitchFamily="34" charset="0"/>
                <a:cs typeface="Arial" panose="020B0604020202020204" pitchFamily="34" charset="0"/>
              </a:rPr>
              <a:t>RECOMENDACIONES</a:t>
            </a:r>
            <a:endParaRPr lang="en-US" sz="5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rotWithShape="1">
          <a:blip r:embed="rId2"/>
          <a:srcRect t="6434" r="1776" b="13745"/>
          <a:stretch/>
        </p:blipFill>
        <p:spPr>
          <a:xfrm>
            <a:off x="376310" y="292605"/>
            <a:ext cx="2610283" cy="676657"/>
          </a:xfrm>
          <a:prstGeom prst="rect">
            <a:avLst/>
          </a:prstGeom>
        </p:spPr>
      </p:pic>
      <p:pic>
        <p:nvPicPr>
          <p:cNvPr id="6" name="Imagen 5"/>
          <p:cNvPicPr>
            <a:picLocks noChangeAspect="1"/>
          </p:cNvPicPr>
          <p:nvPr/>
        </p:nvPicPr>
        <p:blipFill rotWithShape="1">
          <a:blip r:embed="rId3"/>
          <a:srcRect l="2765" t="2744" b="4408"/>
          <a:stretch/>
        </p:blipFill>
        <p:spPr>
          <a:xfrm>
            <a:off x="10722045" y="169051"/>
            <a:ext cx="1161287" cy="1108899"/>
          </a:xfrm>
          <a:prstGeom prst="rect">
            <a:avLst/>
          </a:prstGeom>
        </p:spPr>
      </p:pic>
    </p:spTree>
    <p:extLst>
      <p:ext uri="{BB962C8B-B14F-4D97-AF65-F5344CB8AC3E}">
        <p14:creationId xmlns:p14="http://schemas.microsoft.com/office/powerpoint/2010/main" val="21959537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Recomendaciones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930151" y="3017186"/>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352425" algn="just">
              <a:buFont typeface="Wingdings" panose="05000000000000000000" pitchFamily="2" charset="2"/>
              <a:buChar char="§"/>
            </a:pPr>
            <a:r>
              <a:rPr lang="es-ES" sz="2800" dirty="0">
                <a:latin typeface="Arial" panose="020B0604020202020204" pitchFamily="34" charset="0"/>
                <a:cs typeface="Arial" panose="020B0604020202020204" pitchFamily="34" charset="0"/>
              </a:rPr>
              <a:t>Se recomienda continuar con las siguientes fases del proyecto ya que en este estudio se ha enfocado solo en un módulo. </a:t>
            </a:r>
          </a:p>
        </p:txBody>
      </p:sp>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08029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Recomendaciones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930151" y="3017186"/>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352425" algn="just">
              <a:buFont typeface="Wingdings" panose="05000000000000000000" pitchFamily="2" charset="2"/>
              <a:buChar char="§"/>
            </a:pPr>
            <a:r>
              <a:rPr lang="es-ES" sz="2800" dirty="0">
                <a:latin typeface="Arial" panose="020B0604020202020204" pitchFamily="34" charset="0"/>
                <a:cs typeface="Arial" panose="020B0604020202020204" pitchFamily="34" charset="0"/>
              </a:rPr>
              <a:t>En estudios como el realizado en este trabajo de graduación, deben formarse equipos multidisciplinarios y siempre contar con el profesional experto en el área de aplicación o dominio.</a:t>
            </a:r>
          </a:p>
        </p:txBody>
      </p:sp>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1051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7" name="Imagen 6"/>
          <p:cNvPicPr>
            <a:picLocks noChangeAspect="1"/>
          </p:cNvPicPr>
          <p:nvPr/>
        </p:nvPicPr>
        <p:blipFill rotWithShape="1">
          <a:blip r:embed="rId4"/>
          <a:srcRect t="6434" r="1776" b="13745"/>
          <a:stretch/>
        </p:blipFill>
        <p:spPr>
          <a:xfrm>
            <a:off x="376310" y="283178"/>
            <a:ext cx="2610283" cy="676657"/>
          </a:xfrm>
          <a:prstGeom prst="rect">
            <a:avLst/>
          </a:prstGeom>
        </p:spPr>
      </p:pic>
      <p:graphicFrame>
        <p:nvGraphicFramePr>
          <p:cNvPr id="3" name="Diagrama 2"/>
          <p:cNvGraphicFramePr/>
          <p:nvPr>
            <p:extLst/>
          </p:nvPr>
        </p:nvGraphicFramePr>
        <p:xfrm>
          <a:off x="1509867" y="17847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4453667" y="3313355"/>
            <a:ext cx="3281082"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3670151" y="3606980"/>
            <a:ext cx="3946263"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8408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4648" y="1510205"/>
            <a:ext cx="8596313" cy="609600"/>
          </a:xfrm>
        </p:spPr>
        <p:txBody>
          <a:bodyPr>
            <a:normAutofit fontScale="90000"/>
          </a:bodyPr>
          <a:lstStyle/>
          <a:p>
            <a:r>
              <a:rPr lang="es-EC" dirty="0" smtClean="0"/>
              <a:t/>
            </a:r>
            <a:br>
              <a:rPr lang="es-EC" dirty="0" smtClean="0"/>
            </a:br>
            <a:r>
              <a:rPr lang="es-EC" dirty="0"/>
              <a:t/>
            </a:r>
            <a:br>
              <a:rPr lang="es-EC" dirty="0"/>
            </a:br>
            <a:r>
              <a:rPr lang="es-EC" sz="4000" dirty="0" smtClean="0">
                <a:latin typeface="Arial" panose="020B0604020202020204" pitchFamily="34" charset="0"/>
                <a:cs typeface="Arial" panose="020B0604020202020204" pitchFamily="34" charset="0"/>
              </a:rPr>
              <a:t>Recomendaciones</a:t>
            </a:r>
            <a:endParaRPr lang="en-U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l="2765" t="2744" b="4408"/>
          <a:stretch/>
        </p:blipFill>
        <p:spPr>
          <a:xfrm>
            <a:off x="10722045" y="159624"/>
            <a:ext cx="1161287" cy="1108899"/>
          </a:xfrm>
          <a:prstGeom prst="rect">
            <a:avLst/>
          </a:prstGeom>
        </p:spPr>
      </p:pic>
      <p:pic>
        <p:nvPicPr>
          <p:cNvPr id="16" name="Imagen 15"/>
          <p:cNvPicPr>
            <a:picLocks noChangeAspect="1"/>
          </p:cNvPicPr>
          <p:nvPr/>
        </p:nvPicPr>
        <p:blipFill rotWithShape="1">
          <a:blip r:embed="rId3"/>
          <a:srcRect t="6434" r="1776" b="13745"/>
          <a:stretch/>
        </p:blipFill>
        <p:spPr>
          <a:xfrm>
            <a:off x="376310" y="292605"/>
            <a:ext cx="2610283" cy="676657"/>
          </a:xfrm>
          <a:prstGeom prst="rect">
            <a:avLst/>
          </a:prstGeom>
        </p:spPr>
      </p:pic>
      <p:sp>
        <p:nvSpPr>
          <p:cNvPr id="7" name="Marcador de contenido 2"/>
          <p:cNvSpPr txBox="1">
            <a:spLocks/>
          </p:cNvSpPr>
          <p:nvPr/>
        </p:nvSpPr>
        <p:spPr>
          <a:xfrm>
            <a:off x="1930151" y="3017186"/>
            <a:ext cx="9084297" cy="34815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352425" algn="just">
              <a:buFont typeface="Wingdings" panose="05000000000000000000" pitchFamily="2" charset="2"/>
              <a:buChar char="§"/>
            </a:pPr>
            <a:r>
              <a:rPr lang="es-ES" sz="2800" dirty="0">
                <a:latin typeface="Arial" panose="020B0604020202020204" pitchFamily="34" charset="0"/>
                <a:cs typeface="Arial" panose="020B0604020202020204" pitchFamily="34" charset="0"/>
              </a:rPr>
              <a:t>Se sugiere que en el plan de estudios de las carreras del Departamento de Ciencias de la Computación se consideren fomentar asignaturas como Ingeniería del Conocimiento, Visión por Computador y Aprendizaje Automático.</a:t>
            </a:r>
          </a:p>
        </p:txBody>
      </p:sp>
      <p:graphicFrame>
        <p:nvGraphicFramePr>
          <p:cNvPr id="10" name="Diagrama 9"/>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68716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0" y="1457325"/>
            <a:ext cx="8596313" cy="4584700"/>
          </a:xfrm>
        </p:spPr>
        <p:txBody>
          <a:bodyPr>
            <a:normAutofit/>
          </a:bodyPr>
          <a:lstStyle/>
          <a:p>
            <a:pPr marL="0" lvl="0" indent="0">
              <a:buNone/>
            </a:pPr>
            <a:endParaRPr lang="en-US" dirty="0" smtClean="0"/>
          </a:p>
          <a:p>
            <a:pPr marL="0" indent="0">
              <a:buNone/>
            </a:pPr>
            <a:endParaRPr lang="en-US" dirty="0"/>
          </a:p>
        </p:txBody>
      </p:sp>
      <p:sp>
        <p:nvSpPr>
          <p:cNvPr id="5" name="Rectángulo 4"/>
          <p:cNvSpPr/>
          <p:nvPr/>
        </p:nvSpPr>
        <p:spPr>
          <a:xfrm>
            <a:off x="622984" y="309840"/>
            <a:ext cx="184731" cy="507831"/>
          </a:xfrm>
          <a:prstGeom prst="rect">
            <a:avLst/>
          </a:prstGeom>
        </p:spPr>
        <p:txBody>
          <a:bodyPr wrap="none">
            <a:spAutoFit/>
          </a:bodyPr>
          <a:lstStyle/>
          <a:p>
            <a:endParaRPr lang="en-US" sz="2700" b="1" dirty="0">
              <a:solidFill>
                <a:schemeClr val="bg1">
                  <a:lumMod val="50000"/>
                </a:schemeClr>
              </a:solidFill>
            </a:endParaRPr>
          </a:p>
        </p:txBody>
      </p:sp>
      <p:pic>
        <p:nvPicPr>
          <p:cNvPr id="7" name="Imagen 6"/>
          <p:cNvPicPr>
            <a:picLocks noChangeAspect="1"/>
          </p:cNvPicPr>
          <p:nvPr/>
        </p:nvPicPr>
        <p:blipFill rotWithShape="1">
          <a:blip r:embed="rId2"/>
          <a:srcRect t="6434" r="1776" b="13745"/>
          <a:stretch/>
        </p:blipFill>
        <p:spPr>
          <a:xfrm>
            <a:off x="376310" y="292605"/>
            <a:ext cx="2610283" cy="676657"/>
          </a:xfrm>
          <a:prstGeom prst="rect">
            <a:avLst/>
          </a:prstGeom>
        </p:spPr>
      </p:pic>
      <p:pic>
        <p:nvPicPr>
          <p:cNvPr id="8" name="Imagen 7"/>
          <p:cNvPicPr>
            <a:picLocks noChangeAspect="1"/>
          </p:cNvPicPr>
          <p:nvPr/>
        </p:nvPicPr>
        <p:blipFill rotWithShape="1">
          <a:blip r:embed="rId3"/>
          <a:srcRect l="2765" t="2744" b="4408"/>
          <a:stretch/>
        </p:blipFill>
        <p:spPr>
          <a:xfrm>
            <a:off x="10722045" y="169051"/>
            <a:ext cx="1161287" cy="110889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759" y="1169193"/>
            <a:ext cx="4832747" cy="3221831"/>
          </a:xfrm>
          <a:prstGeom prst="rect">
            <a:avLst/>
          </a:prstGeom>
        </p:spPr>
      </p:pic>
    </p:spTree>
    <p:extLst>
      <p:ext uri="{BB962C8B-B14F-4D97-AF65-F5344CB8AC3E}">
        <p14:creationId xmlns:p14="http://schemas.microsoft.com/office/powerpoint/2010/main" val="2924780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7" name="Imagen 6"/>
          <p:cNvPicPr>
            <a:picLocks noChangeAspect="1"/>
          </p:cNvPicPr>
          <p:nvPr/>
        </p:nvPicPr>
        <p:blipFill rotWithShape="1">
          <a:blip r:embed="rId4"/>
          <a:srcRect t="6434" r="1776" b="13745"/>
          <a:stretch/>
        </p:blipFill>
        <p:spPr>
          <a:xfrm>
            <a:off x="376310" y="283178"/>
            <a:ext cx="2610283" cy="676657"/>
          </a:xfrm>
          <a:prstGeom prst="rect">
            <a:avLst/>
          </a:prstGeom>
        </p:spPr>
      </p:pic>
      <p:graphicFrame>
        <p:nvGraphicFramePr>
          <p:cNvPr id="3" name="Diagrama 2"/>
          <p:cNvGraphicFramePr/>
          <p:nvPr>
            <p:extLst/>
          </p:nvPr>
        </p:nvGraphicFramePr>
        <p:xfrm>
          <a:off x="1509867" y="17847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4453667" y="3313355"/>
            <a:ext cx="3238052"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3670151" y="3606980"/>
            <a:ext cx="4021567"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a:picLocks noChangeAspect="1"/>
          </p:cNvPicPr>
          <p:nvPr/>
        </p:nvPicPr>
        <p:blipFill rotWithShape="1">
          <a:blip r:embed="rId15">
            <a:extLst>
              <a:ext uri="{28A0092B-C50C-407E-A947-70E740481C1C}">
                <a14:useLocalDpi xmlns:a14="http://schemas.microsoft.com/office/drawing/2010/main" val="0"/>
              </a:ext>
            </a:extLst>
          </a:blip>
          <a:srcRect l="2682" t="16215" r="67542" b="14783"/>
          <a:stretch/>
        </p:blipFill>
        <p:spPr>
          <a:xfrm>
            <a:off x="1516828" y="4708935"/>
            <a:ext cx="1785770" cy="1326106"/>
          </a:xfrm>
          <a:prstGeom prst="rect">
            <a:avLst/>
          </a:prstGeom>
        </p:spPr>
      </p:pic>
    </p:spTree>
    <p:extLst>
      <p:ext uri="{BB962C8B-B14F-4D97-AF65-F5344CB8AC3E}">
        <p14:creationId xmlns:p14="http://schemas.microsoft.com/office/powerpoint/2010/main" val="1911185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765" t="2744" b="4408"/>
          <a:stretch/>
        </p:blipFill>
        <p:spPr>
          <a:xfrm>
            <a:off x="10722045" y="178478"/>
            <a:ext cx="1161287" cy="1108899"/>
          </a:xfrm>
          <a:prstGeom prst="rect">
            <a:avLst/>
          </a:prstGeom>
        </p:spPr>
      </p:pic>
      <p:pic>
        <p:nvPicPr>
          <p:cNvPr id="7" name="Imagen 6"/>
          <p:cNvPicPr>
            <a:picLocks noChangeAspect="1"/>
          </p:cNvPicPr>
          <p:nvPr/>
        </p:nvPicPr>
        <p:blipFill rotWithShape="1">
          <a:blip r:embed="rId4"/>
          <a:srcRect t="6434" r="1776" b="13745"/>
          <a:stretch/>
        </p:blipFill>
        <p:spPr>
          <a:xfrm>
            <a:off x="376310" y="283178"/>
            <a:ext cx="2610283" cy="676657"/>
          </a:xfrm>
          <a:prstGeom prst="rect">
            <a:avLst/>
          </a:prstGeom>
        </p:spPr>
      </p:pic>
      <p:graphicFrame>
        <p:nvGraphicFramePr>
          <p:cNvPr id="3" name="Diagrama 2"/>
          <p:cNvGraphicFramePr/>
          <p:nvPr>
            <p:extLst/>
          </p:nvPr>
        </p:nvGraphicFramePr>
        <p:xfrm>
          <a:off x="1509867" y="17847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p:cNvPicPr>
            <a:picLocks noChangeAspect="1"/>
          </p:cNvPicPr>
          <p:nvPr/>
        </p:nvPicPr>
        <p:blipFill rotWithShape="1">
          <a:blip r:embed="rId4"/>
          <a:srcRect t="6434" r="1776" b="13745"/>
          <a:stretch/>
        </p:blipFill>
        <p:spPr>
          <a:xfrm>
            <a:off x="376310" y="292605"/>
            <a:ext cx="2610283" cy="676657"/>
          </a:xfrm>
          <a:prstGeom prst="rect">
            <a:avLst/>
          </a:prstGeom>
        </p:spPr>
      </p:pic>
      <p:graphicFrame>
        <p:nvGraphicFramePr>
          <p:cNvPr id="11" name="Diagrama 10"/>
          <p:cNvGraphicFramePr/>
          <p:nvPr>
            <p:extLst/>
          </p:nvPr>
        </p:nvGraphicFramePr>
        <p:xfrm>
          <a:off x="0" y="6451207"/>
          <a:ext cx="11883332" cy="3522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ángulo 1"/>
          <p:cNvSpPr/>
          <p:nvPr/>
        </p:nvSpPr>
        <p:spPr>
          <a:xfrm>
            <a:off x="5497158" y="3313355"/>
            <a:ext cx="2162287" cy="199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4513002" y="3357627"/>
            <a:ext cx="2857328" cy="286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a:picLocks noChangeAspect="1"/>
          </p:cNvPicPr>
          <p:nvPr/>
        </p:nvPicPr>
        <p:blipFill rotWithShape="1">
          <a:blip r:embed="rId15">
            <a:extLst>
              <a:ext uri="{28A0092B-C50C-407E-A947-70E740481C1C}">
                <a14:useLocalDpi xmlns:a14="http://schemas.microsoft.com/office/drawing/2010/main" val="0"/>
              </a:ext>
            </a:extLst>
          </a:blip>
          <a:srcRect l="2682" t="16215" r="67542" b="14783"/>
          <a:stretch/>
        </p:blipFill>
        <p:spPr>
          <a:xfrm>
            <a:off x="1516828" y="4708935"/>
            <a:ext cx="1785770" cy="1326106"/>
          </a:xfrm>
          <a:prstGeom prst="rect">
            <a:avLst/>
          </a:prstGeom>
        </p:spPr>
      </p:pic>
    </p:spTree>
    <p:extLst>
      <p:ext uri="{BB962C8B-B14F-4D97-AF65-F5344CB8AC3E}">
        <p14:creationId xmlns:p14="http://schemas.microsoft.com/office/powerpoint/2010/main" val="2457971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9129</TotalTime>
  <Words>3897</Words>
  <Application>Microsoft Office PowerPoint</Application>
  <PresentationFormat>Panorámica</PresentationFormat>
  <Paragraphs>895</Paragraphs>
  <Slides>71</Slides>
  <Notes>48</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71</vt:i4>
      </vt:variant>
    </vt:vector>
  </HeadingPairs>
  <TitlesOfParts>
    <vt:vector size="76" baseType="lpstr">
      <vt:lpstr>Arial</vt:lpstr>
      <vt:lpstr>Calibri</vt:lpstr>
      <vt:lpstr>Calibri Light</vt:lpstr>
      <vt:lpstr>Wingdings</vt:lpstr>
      <vt:lpstr>Retrospección</vt:lpstr>
      <vt:lpstr>“DESARROLLO DE UNA APLICACIÓN  PARA EVALUAR EL CALIBRE DE ARTERIAS Y VENAS A PARTIR DE RETINOGRAFÍAS APLICANDO TÉCNICAS DE INTELIGENCIA ARTIFICIAL” </vt:lpstr>
      <vt:lpstr>  Agenda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Técnicas de Inteligencia Artificial</vt:lpstr>
      <vt:lpstr>  Procesamiento de Imágenes</vt:lpstr>
      <vt:lpstr>  Procesamiento de Imágenes</vt:lpstr>
      <vt:lpstr>  Procesamiento de Imágenes</vt:lpstr>
      <vt:lpstr>  Procesamiento de Imágenes</vt:lpstr>
      <vt:lpstr>  Procesamiento de Imágenes</vt:lpstr>
      <vt:lpstr>  Procesamiento de Imágenes</vt:lpstr>
      <vt:lpstr>  Procesamiento de Imágenes</vt:lpstr>
      <vt:lpstr>  Lógica Difusa</vt:lpstr>
      <vt:lpstr>Presentación de PowerPoint</vt:lpstr>
      <vt:lpstr>  Problema</vt:lpstr>
      <vt:lpstr>  Propuesta</vt:lpstr>
      <vt:lpstr>Presentación de PowerPoint</vt:lpstr>
      <vt:lpstr>  Objetivo General</vt:lpstr>
      <vt:lpstr>  Objetivos Específicos</vt:lpstr>
      <vt:lpstr>  Objetivos Específicos</vt:lpstr>
      <vt:lpstr>  Objetivos Específicos</vt:lpstr>
      <vt:lpstr>  Objetivos Específicos</vt:lpstr>
      <vt:lpstr>  Objetivos Específicos</vt:lpstr>
      <vt:lpstr>  Objetivos Específicos</vt:lpstr>
      <vt:lpstr>  Objetivos Específicos</vt:lpstr>
      <vt:lpstr>Presentación de PowerPoint</vt:lpstr>
      <vt:lpstr>Presentación de PowerPoint</vt:lpstr>
      <vt:lpstr>Presentación de PowerPoint</vt:lpstr>
      <vt:lpstr>Presentación de PowerPoint</vt:lpstr>
      <vt:lpstr>  Diseño del prototipo</vt:lpstr>
      <vt:lpstr>  Diseño de la Base de Datos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Validación del Prototipo</vt:lpstr>
      <vt:lpstr>Presentación de PowerPoint</vt:lpstr>
      <vt:lpstr>Presentación de PowerPoint</vt:lpstr>
      <vt:lpstr>  Conclusiones</vt:lpstr>
      <vt:lpstr>  Conclusiones</vt:lpstr>
      <vt:lpstr>  Conclusiones</vt:lpstr>
      <vt:lpstr>  Conclusiones</vt:lpstr>
      <vt:lpstr>  Conclusiones</vt:lpstr>
      <vt:lpstr>  Conclusiones</vt:lpstr>
      <vt:lpstr>  Conclusiones</vt:lpstr>
      <vt:lpstr>  Conclusiones</vt:lpstr>
      <vt:lpstr>  Conclusiones</vt:lpstr>
      <vt:lpstr>  Conclusiones</vt:lpstr>
      <vt:lpstr>Presentación de PowerPoint</vt:lpstr>
      <vt:lpstr>  Recomendaciones</vt:lpstr>
      <vt:lpstr>  Recomendaciones</vt:lpstr>
      <vt:lpstr>  Recomendaciones</vt:lpstr>
      <vt:lpstr>Presentación de PowerPoint</vt:lpstr>
    </vt:vector>
  </TitlesOfParts>
  <Company>Razer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DESARROLLO DE UNA APLICACIÓN  PARA EVALUAR EL CALIBRE DE ARTERIAS   }Venas a partir de Retin-ografías, Aplicando Técnicas de Inteligencia Artificial</dc:title>
  <dc:creator>Margarita Gualotuña</dc:creator>
  <cp:lastModifiedBy>Margarita Gualotuña</cp:lastModifiedBy>
  <cp:revision>411</cp:revision>
  <dcterms:created xsi:type="dcterms:W3CDTF">2019-12-04T21:36:47Z</dcterms:created>
  <dcterms:modified xsi:type="dcterms:W3CDTF">2020-01-24T13:04:39Z</dcterms:modified>
</cp:coreProperties>
</file>