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8" r:id="rId2"/>
    <p:sldId id="298" r:id="rId3"/>
    <p:sldId id="299" r:id="rId4"/>
    <p:sldId id="264" r:id="rId5"/>
    <p:sldId id="300" r:id="rId6"/>
    <p:sldId id="301" r:id="rId7"/>
    <p:sldId id="309" r:id="rId8"/>
    <p:sldId id="274" r:id="rId9"/>
    <p:sldId id="304" r:id="rId10"/>
    <p:sldId id="306" r:id="rId11"/>
    <p:sldId id="307" r:id="rId12"/>
    <p:sldId id="310" r:id="rId13"/>
    <p:sldId id="308" r:id="rId14"/>
    <p:sldId id="312" r:id="rId15"/>
    <p:sldId id="303" r:id="rId16"/>
    <p:sldId id="305" r:id="rId17"/>
    <p:sldId id="313" r:id="rId18"/>
    <p:sldId id="315" r:id="rId19"/>
    <p:sldId id="314" r:id="rId20"/>
    <p:sldId id="280" r:id="rId21"/>
    <p:sldId id="320" r:id="rId22"/>
    <p:sldId id="326" r:id="rId23"/>
    <p:sldId id="319" r:id="rId24"/>
    <p:sldId id="317" r:id="rId25"/>
    <p:sldId id="318" r:id="rId26"/>
    <p:sldId id="281" r:id="rId27"/>
    <p:sldId id="321" r:id="rId28"/>
    <p:sldId id="323" r:id="rId29"/>
    <p:sldId id="325" r:id="rId30"/>
    <p:sldId id="329" r:id="rId31"/>
    <p:sldId id="324" r:id="rId32"/>
    <p:sldId id="328" r:id="rId33"/>
    <p:sldId id="330" r:id="rId34"/>
  </p:sldIdLst>
  <p:sldSz cx="9144000" cy="6858000" type="screen4x3"/>
  <p:notesSz cx="6797675" cy="9928225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a Narváez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90000"/>
    <a:srgbClr val="800000"/>
    <a:srgbClr val="FF00FF"/>
    <a:srgbClr val="CC0000"/>
    <a:srgbClr val="9EB786"/>
    <a:srgbClr val="336600"/>
    <a:srgbClr val="00CC99"/>
    <a:srgbClr val="AAC6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842" autoAdjust="0"/>
  </p:normalViewPr>
  <p:slideViewPr>
    <p:cSldViewPr>
      <p:cViewPr>
        <p:scale>
          <a:sx n="101" d="100"/>
          <a:sy n="101" d="100"/>
        </p:scale>
        <p:origin x="-19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Libro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Libro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Hoja_de_c_lculo_de_Microsoft_Excel2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C:\Users\Lore\Documents\TESIS\INSTRUMENTOS\tabula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9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DC8-4370-8E92-A50DF9E7350A}"/>
              </c:ext>
            </c:extLst>
          </c:dPt>
          <c:dPt>
            <c:idx val="1"/>
            <c:invertIfNegative val="0"/>
            <c:bubble3D val="0"/>
            <c:spPr>
              <a:solidFill>
                <a:srgbClr val="99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DC8-4370-8E92-A50DF9E7350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ECUADOR</c:v>
                </c:pt>
                <c:pt idx="1">
                  <c:v>ESPAÑA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0.43</c:v>
                </c:pt>
                <c:pt idx="1">
                  <c:v>0.92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DC8-4370-8E92-A50DF9E735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713664"/>
        <c:axId val="131813376"/>
      </c:barChart>
      <c:catAx>
        <c:axId val="13171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1813376"/>
        <c:crosses val="autoZero"/>
        <c:auto val="1"/>
        <c:lblAlgn val="ctr"/>
        <c:lblOffset val="100"/>
        <c:noMultiLvlLbl val="0"/>
      </c:catAx>
      <c:valAx>
        <c:axId val="1318133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31713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28575">
      <a:noFill/>
      <a:prstDash val="sysDash"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Hoja1!$O$24</c:f>
              <c:strCache>
                <c:ptCount val="1"/>
                <c:pt idx="0">
                  <c:v>Porcentaje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0CB-40CD-8A72-AAAA045E051D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D0CB-40CD-8A72-AAAA045E051D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D0CB-40CD-8A72-AAAA045E051D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D0CB-40CD-8A72-AAAA045E051D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D0CB-40CD-8A72-AAAA045E051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Hoja1!$N$25:$N$29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Hoja1!$O$25:$O$29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0CB-40CD-8A72-AAAA045E05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78346240"/>
        <c:axId val="178352128"/>
      </c:barChart>
      <c:catAx>
        <c:axId val="17834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78352128"/>
        <c:crosses val="autoZero"/>
        <c:auto val="1"/>
        <c:lblAlgn val="ctr"/>
        <c:lblOffset val="100"/>
        <c:noMultiLvlLbl val="0"/>
      </c:catAx>
      <c:valAx>
        <c:axId val="178352128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7834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solidFill>
            <a:srgbClr val="000000"/>
          </a:solidFill>
        </a:defRPr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752-48B8-8ACF-2B46FD97780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752-48B8-8ACF-2B46FD9778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Sí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58</c:v>
                </c:pt>
                <c:pt idx="1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752-48B8-8ACF-2B46FD97780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800">
          <a:solidFill>
            <a:srgbClr val="000000"/>
          </a:solidFill>
        </a:defRPr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641569980480395E-2"/>
          <c:y val="4.3817896960505864E-2"/>
          <c:w val="0.61498526021603406"/>
          <c:h val="0.8964304253660770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8DB-4404-8ED0-7CA25C8524C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DB-4404-8ED0-7CA25C8524C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8DB-4404-8ED0-7CA25C8524CD}"/>
              </c:ext>
            </c:extLst>
          </c:dPt>
          <c:dLbls>
            <c:dLbl>
              <c:idx val="0"/>
              <c:layout>
                <c:manualLayout>
                  <c:x val="-5.0840645401310164E-3"/>
                  <c:y val="0.386394182288097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DB-4404-8ED0-7CA25C8524CD}"/>
                </c:ext>
              </c:extLst>
            </c:dLbl>
            <c:dLbl>
              <c:idx val="1"/>
              <c:layout>
                <c:manualLayout>
                  <c:x val="2.4691358024691358E-3"/>
                  <c:y val="0.380355276907001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DB-4404-8ED0-7CA25C8524CD}"/>
                </c:ext>
              </c:extLst>
            </c:dLbl>
            <c:dLbl>
              <c:idx val="2"/>
              <c:layout>
                <c:manualLayout>
                  <c:x val="1.6946881800436722E-3"/>
                  <c:y val="0.382410737109869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DB-4404-8ED0-7CA25C8524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00000"/>
                    </a:solidFill>
                    <a:latin typeface="+mj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Actividades para organizar un taller</c:v>
                </c:pt>
                <c:pt idx="1">
                  <c:v>Técnicas de animación a la lectura</c:v>
                </c:pt>
                <c:pt idx="2">
                  <c:v>Sugerencia de textos literarios para niños de 4-5 años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8DB-4404-8ED0-7CA25C8524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78500352"/>
        <c:axId val="178508544"/>
      </c:barChart>
      <c:catAx>
        <c:axId val="1785003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8508544"/>
        <c:crosses val="autoZero"/>
        <c:auto val="1"/>
        <c:lblAlgn val="ctr"/>
        <c:lblOffset val="100"/>
        <c:noMultiLvlLbl val="0"/>
      </c:catAx>
      <c:valAx>
        <c:axId val="178508544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78500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800" b="0" i="0" u="none" strike="noStrike" kern="1200" baseline="0">
              <a:solidFill>
                <a:srgbClr val="000000"/>
              </a:solidFill>
              <a:latin typeface="+mj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solidFill>
            <a:srgbClr val="000000"/>
          </a:solidFill>
          <a:latin typeface="+mj-lt"/>
        </a:defRPr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286-4FF8-9CFE-F1489FA8271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286-4FF8-9CFE-F1489FA8271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286-4FF8-9CFE-F1489FA8271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00000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Hoja1!$A$14:$A$16</c:f>
              <c:strCache>
                <c:ptCount val="3"/>
                <c:pt idx="0">
                  <c:v>Sí</c:v>
                </c:pt>
                <c:pt idx="1">
                  <c:v>No</c:v>
                </c:pt>
                <c:pt idx="2">
                  <c:v>Sin contestar</c:v>
                </c:pt>
              </c:strCache>
            </c:strRef>
          </c:cat>
          <c:val>
            <c:numRef>
              <c:f>Hoja1!$B$14:$B$16</c:f>
              <c:numCache>
                <c:formatCode>0%</c:formatCode>
                <c:ptCount val="3"/>
                <c:pt idx="0">
                  <c:v>0.33</c:v>
                </c:pt>
                <c:pt idx="1">
                  <c:v>0</c:v>
                </c:pt>
                <c:pt idx="2">
                  <c:v>0.67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286-4FF8-9CFE-F1489FA827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531648"/>
        <c:axId val="211533184"/>
      </c:barChart>
      <c:catAx>
        <c:axId val="21153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11533184"/>
        <c:crosses val="autoZero"/>
        <c:auto val="1"/>
        <c:lblAlgn val="ctr"/>
        <c:lblOffset val="100"/>
        <c:noMultiLvlLbl val="0"/>
      </c:catAx>
      <c:valAx>
        <c:axId val="211533184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1153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0000"/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solidFill>
            <a:srgbClr val="000000"/>
          </a:solidFill>
          <a:latin typeface="+mj-lt"/>
          <a:cs typeface="Times New Roman" panose="02020603050405020304" pitchFamily="18" charset="0"/>
        </a:defRPr>
      </a:pPr>
      <a:endParaRPr lang="es-E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14689E-21AE-4BFD-BF16-1A389CB39DA5}" type="doc">
      <dgm:prSet loTypeId="urn:microsoft.com/office/officeart/2008/layout/TitledPictureBlocks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DD4D03C-8E4A-4D2B-8F17-8020E427F435}">
      <dgm:prSet phldrT="[Text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s-EC"/>
            <a:t>CAMPO</a:t>
          </a:r>
          <a:endParaRPr lang="es-EC" dirty="0"/>
        </a:p>
      </dgm:t>
    </dgm:pt>
    <dgm:pt modelId="{753CBE7A-7CCE-4F16-82F5-F09A32D3184A}" type="parTrans" cxnId="{3890D57F-7C5C-439E-8EA6-D5A8483A5706}">
      <dgm:prSet/>
      <dgm:spPr/>
      <dgm:t>
        <a:bodyPr/>
        <a:lstStyle/>
        <a:p>
          <a:endParaRPr lang="es-EC"/>
        </a:p>
      </dgm:t>
    </dgm:pt>
    <dgm:pt modelId="{2F994627-21C2-4F13-BC50-EAB540D4187A}" type="sibTrans" cxnId="{3890D57F-7C5C-439E-8EA6-D5A8483A5706}">
      <dgm:prSet/>
      <dgm:spPr/>
      <dgm:t>
        <a:bodyPr/>
        <a:lstStyle/>
        <a:p>
          <a:endParaRPr lang="es-EC"/>
        </a:p>
      </dgm:t>
    </dgm:pt>
    <dgm:pt modelId="{2B4D479E-6901-440C-9730-317FDD902929}">
      <dgm:prSet phldrT="[Texto]" custT="1"/>
      <dgm:spPr/>
      <dgm:t>
        <a:bodyPr/>
        <a:lstStyle/>
        <a:p>
          <a:pPr algn="ctr"/>
          <a:r>
            <a:rPr lang="es-EC" sz="1400" dirty="0">
              <a:solidFill>
                <a:schemeClr val="accent4">
                  <a:lumMod val="10000"/>
                </a:schemeClr>
              </a:solidFill>
              <a:latin typeface="+mj-lt"/>
            </a:rPr>
            <a:t>Educativo</a:t>
          </a:r>
          <a:endParaRPr lang="es-EC" sz="1400" dirty="0"/>
        </a:p>
      </dgm:t>
    </dgm:pt>
    <dgm:pt modelId="{24CAD928-CAF1-4220-8B58-4BA633F790C9}" type="parTrans" cxnId="{EA7E96BA-8C64-41F4-9C29-279A4EA07D67}">
      <dgm:prSet/>
      <dgm:spPr/>
      <dgm:t>
        <a:bodyPr/>
        <a:lstStyle/>
        <a:p>
          <a:endParaRPr lang="es-EC"/>
        </a:p>
      </dgm:t>
    </dgm:pt>
    <dgm:pt modelId="{1F20FF0E-6917-4109-84A6-42A6E49A9656}" type="sibTrans" cxnId="{EA7E96BA-8C64-41F4-9C29-279A4EA07D67}">
      <dgm:prSet/>
      <dgm:spPr/>
      <dgm:t>
        <a:bodyPr/>
        <a:lstStyle/>
        <a:p>
          <a:endParaRPr lang="es-EC"/>
        </a:p>
      </dgm:t>
    </dgm:pt>
    <dgm:pt modelId="{752DB146-3148-44C8-A7C0-E389C5270272}">
      <dgm:prSet phldrT="[Text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s-EC" dirty="0"/>
            <a:t>ÁREA</a:t>
          </a:r>
        </a:p>
      </dgm:t>
    </dgm:pt>
    <dgm:pt modelId="{EE1CF2B3-88F8-4E8B-A722-3BA42BC2907A}" type="parTrans" cxnId="{8305428B-1FBC-4601-9ECA-EFAA0F3146FC}">
      <dgm:prSet/>
      <dgm:spPr/>
      <dgm:t>
        <a:bodyPr/>
        <a:lstStyle/>
        <a:p>
          <a:endParaRPr lang="es-EC"/>
        </a:p>
      </dgm:t>
    </dgm:pt>
    <dgm:pt modelId="{32B3039C-84EC-4D7C-967F-378A3AF38098}" type="sibTrans" cxnId="{8305428B-1FBC-4601-9ECA-EFAA0F3146FC}">
      <dgm:prSet/>
      <dgm:spPr/>
      <dgm:t>
        <a:bodyPr/>
        <a:lstStyle/>
        <a:p>
          <a:endParaRPr lang="es-EC"/>
        </a:p>
      </dgm:t>
    </dgm:pt>
    <dgm:pt modelId="{695E53FA-13A7-4498-9B97-2D396235AF17}">
      <dgm:prSet phldrT="[Texto]" custT="1"/>
      <dgm:spPr/>
      <dgm:t>
        <a:bodyPr/>
        <a:lstStyle/>
        <a:p>
          <a:pPr algn="ctr"/>
          <a:r>
            <a:rPr lang="es-EC" sz="1400" dirty="0">
              <a:solidFill>
                <a:schemeClr val="accent4">
                  <a:lumMod val="10000"/>
                </a:schemeClr>
              </a:solidFill>
              <a:latin typeface="+mj-lt"/>
            </a:rPr>
            <a:t>Educación Inicial</a:t>
          </a:r>
          <a:endParaRPr lang="es-EC" sz="1400" dirty="0"/>
        </a:p>
      </dgm:t>
    </dgm:pt>
    <dgm:pt modelId="{0827A03F-9331-487C-A2C7-AF5356FFAE86}" type="parTrans" cxnId="{D58176CC-4E10-4525-9D56-7758927C8301}">
      <dgm:prSet/>
      <dgm:spPr/>
      <dgm:t>
        <a:bodyPr/>
        <a:lstStyle/>
        <a:p>
          <a:endParaRPr lang="es-EC"/>
        </a:p>
      </dgm:t>
    </dgm:pt>
    <dgm:pt modelId="{00208409-45D5-475C-880F-935F6BDB024A}" type="sibTrans" cxnId="{D58176CC-4E10-4525-9D56-7758927C8301}">
      <dgm:prSet/>
      <dgm:spPr/>
      <dgm:t>
        <a:bodyPr/>
        <a:lstStyle/>
        <a:p>
          <a:endParaRPr lang="es-EC"/>
        </a:p>
      </dgm:t>
    </dgm:pt>
    <dgm:pt modelId="{0E98DAE2-DB47-40BC-88BB-8A836708CBA9}">
      <dgm:prSet phldrT="[Text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s-EC" dirty="0"/>
            <a:t>ASPECTO</a:t>
          </a:r>
        </a:p>
      </dgm:t>
    </dgm:pt>
    <dgm:pt modelId="{4604E979-2283-4F1A-90E1-05A5AC67FA30}" type="parTrans" cxnId="{F200D679-61FF-4180-AD2F-885D58156FE0}">
      <dgm:prSet/>
      <dgm:spPr/>
      <dgm:t>
        <a:bodyPr/>
        <a:lstStyle/>
        <a:p>
          <a:endParaRPr lang="es-EC"/>
        </a:p>
      </dgm:t>
    </dgm:pt>
    <dgm:pt modelId="{27C9E6E6-0B29-448C-B4EC-0453744DDF58}" type="sibTrans" cxnId="{F200D679-61FF-4180-AD2F-885D58156FE0}">
      <dgm:prSet/>
      <dgm:spPr/>
      <dgm:t>
        <a:bodyPr/>
        <a:lstStyle/>
        <a:p>
          <a:endParaRPr lang="es-EC"/>
        </a:p>
      </dgm:t>
    </dgm:pt>
    <dgm:pt modelId="{BB696ECF-C631-46AC-A023-11A77CEA9132}">
      <dgm:prSet phldrT="[Texto]" custT="1"/>
      <dgm:spPr/>
      <dgm:t>
        <a:bodyPr/>
        <a:lstStyle/>
        <a:p>
          <a:pPr algn="ctr"/>
          <a:r>
            <a:rPr lang="es-EC" sz="1400">
              <a:solidFill>
                <a:schemeClr val="accent4">
                  <a:lumMod val="10000"/>
                </a:schemeClr>
              </a:solidFill>
              <a:latin typeface="+mj-lt"/>
            </a:rPr>
            <a:t>Literatura Infantil</a:t>
          </a:r>
          <a:endParaRPr lang="es-EC" sz="1400" dirty="0"/>
        </a:p>
      </dgm:t>
    </dgm:pt>
    <dgm:pt modelId="{0568F6B5-7057-4C19-9E74-84926DE62A37}" type="parTrans" cxnId="{1565C943-1A1A-4C08-BC3E-D14F38086979}">
      <dgm:prSet/>
      <dgm:spPr/>
      <dgm:t>
        <a:bodyPr/>
        <a:lstStyle/>
        <a:p>
          <a:endParaRPr lang="es-EC"/>
        </a:p>
      </dgm:t>
    </dgm:pt>
    <dgm:pt modelId="{792A4FCD-6A4C-4600-864A-D8CC6D06EA4E}" type="sibTrans" cxnId="{1565C943-1A1A-4C08-BC3E-D14F38086979}">
      <dgm:prSet/>
      <dgm:spPr/>
      <dgm:t>
        <a:bodyPr/>
        <a:lstStyle/>
        <a:p>
          <a:endParaRPr lang="es-EC"/>
        </a:p>
      </dgm:t>
    </dgm:pt>
    <dgm:pt modelId="{6A5B3DAD-2ECB-4C32-8AD4-3F9DC99EF523}">
      <dgm:prSet phldrT="[Text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s-EC"/>
            <a:t>DELIMITACIÓN</a:t>
          </a:r>
          <a:endParaRPr lang="es-EC" dirty="0"/>
        </a:p>
      </dgm:t>
    </dgm:pt>
    <dgm:pt modelId="{26E41BDD-097C-4132-AD68-E57589FD308E}" type="parTrans" cxnId="{0CE7D479-65B2-4790-97D2-69820621F5B1}">
      <dgm:prSet/>
      <dgm:spPr/>
      <dgm:t>
        <a:bodyPr/>
        <a:lstStyle/>
        <a:p>
          <a:endParaRPr lang="es-EC"/>
        </a:p>
      </dgm:t>
    </dgm:pt>
    <dgm:pt modelId="{7FFF383E-C9F5-415D-84A3-7D08B7BABF00}" type="sibTrans" cxnId="{0CE7D479-65B2-4790-97D2-69820621F5B1}">
      <dgm:prSet/>
      <dgm:spPr/>
      <dgm:t>
        <a:bodyPr/>
        <a:lstStyle/>
        <a:p>
          <a:endParaRPr lang="es-EC"/>
        </a:p>
      </dgm:t>
    </dgm:pt>
    <dgm:pt modelId="{E1DEF03A-1678-4BC2-AF37-D3BC5B1E79D9}">
      <dgm:prSet phldrT="[Text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s-EC" dirty="0"/>
            <a:t>OBJETO DE ESTUDIO</a:t>
          </a:r>
        </a:p>
      </dgm:t>
    </dgm:pt>
    <dgm:pt modelId="{1A56D755-F919-45AA-A7F0-03D513FC0704}" type="parTrans" cxnId="{CE506671-AF66-41A0-8252-49F0F60B7E6E}">
      <dgm:prSet/>
      <dgm:spPr/>
      <dgm:t>
        <a:bodyPr/>
        <a:lstStyle/>
        <a:p>
          <a:endParaRPr lang="es-EC"/>
        </a:p>
      </dgm:t>
    </dgm:pt>
    <dgm:pt modelId="{938E2506-5310-4C9D-9585-55BA7D254F48}" type="sibTrans" cxnId="{CE506671-AF66-41A0-8252-49F0F60B7E6E}">
      <dgm:prSet/>
      <dgm:spPr/>
      <dgm:t>
        <a:bodyPr/>
        <a:lstStyle/>
        <a:p>
          <a:endParaRPr lang="es-EC"/>
        </a:p>
      </dgm:t>
    </dgm:pt>
    <dgm:pt modelId="{0EFF1916-E0C8-487F-8D35-D9B2800B9AC8}">
      <dgm:prSet phldrT="[Texto]" custT="1"/>
      <dgm:spPr/>
      <dgm:t>
        <a:bodyPr/>
        <a:lstStyle/>
        <a:p>
          <a:pPr algn="ctr"/>
          <a:r>
            <a:rPr lang="es-EC" sz="1400" dirty="0">
              <a:solidFill>
                <a:schemeClr val="accent4">
                  <a:lumMod val="10000"/>
                </a:schemeClr>
              </a:solidFill>
              <a:latin typeface="+mj-lt"/>
            </a:rPr>
            <a:t>U.E.FF.AA. Colegio militar N°1 Eloy Alfaro</a:t>
          </a:r>
          <a:endParaRPr lang="es-EC" sz="1400" dirty="0"/>
        </a:p>
      </dgm:t>
    </dgm:pt>
    <dgm:pt modelId="{C55F7B57-1ED0-4150-BECA-C7E9B8A330B5}" type="parTrans" cxnId="{B48C63E0-EFD8-4FA1-899A-17B3C02ED895}">
      <dgm:prSet/>
      <dgm:spPr/>
      <dgm:t>
        <a:bodyPr/>
        <a:lstStyle/>
        <a:p>
          <a:endParaRPr lang="es-EC"/>
        </a:p>
      </dgm:t>
    </dgm:pt>
    <dgm:pt modelId="{7A4471FE-621C-4D34-9A78-9BFFEF262256}" type="sibTrans" cxnId="{B48C63E0-EFD8-4FA1-899A-17B3C02ED895}">
      <dgm:prSet/>
      <dgm:spPr/>
      <dgm:t>
        <a:bodyPr/>
        <a:lstStyle/>
        <a:p>
          <a:endParaRPr lang="es-EC"/>
        </a:p>
      </dgm:t>
    </dgm:pt>
    <dgm:pt modelId="{FC9622C4-569D-49E3-938F-E67EE4077FA7}">
      <dgm:prSet phldrT="[Texto]" custT="1"/>
      <dgm:spPr/>
      <dgm:t>
        <a:bodyPr/>
        <a:lstStyle/>
        <a:p>
          <a:pPr algn="ctr"/>
          <a:r>
            <a:rPr lang="es-EC" sz="1400">
              <a:solidFill>
                <a:schemeClr val="accent4">
                  <a:lumMod val="10000"/>
                </a:schemeClr>
              </a:solidFill>
              <a:latin typeface="+mj-lt"/>
            </a:rPr>
            <a:t>Proceso de animación a la lectura</a:t>
          </a:r>
          <a:endParaRPr lang="es-EC" sz="1400" dirty="0"/>
        </a:p>
      </dgm:t>
    </dgm:pt>
    <dgm:pt modelId="{53DEDD94-5D31-4D86-9AFE-ADF95BE78243}" type="parTrans" cxnId="{E787B11C-2D46-4DA9-BE0E-235349937180}">
      <dgm:prSet/>
      <dgm:spPr/>
      <dgm:t>
        <a:bodyPr/>
        <a:lstStyle/>
        <a:p>
          <a:endParaRPr lang="es-EC"/>
        </a:p>
      </dgm:t>
    </dgm:pt>
    <dgm:pt modelId="{B555018F-8593-4D1F-90DC-9295DE3E60B0}" type="sibTrans" cxnId="{E787B11C-2D46-4DA9-BE0E-235349937180}">
      <dgm:prSet/>
      <dgm:spPr/>
      <dgm:t>
        <a:bodyPr/>
        <a:lstStyle/>
        <a:p>
          <a:endParaRPr lang="es-EC"/>
        </a:p>
      </dgm:t>
    </dgm:pt>
    <dgm:pt modelId="{526C1155-B98A-49ED-BA60-665AA0B7971C}" type="pres">
      <dgm:prSet presAssocID="{CF14689E-21AE-4BFD-BF16-1A389CB39DA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40AC1A87-28F8-4B37-8DEA-3D2A0020920F}" type="pres">
      <dgm:prSet presAssocID="{6DD4D03C-8E4A-4D2B-8F17-8020E427F435}" presName="composite" presStyleCnt="0"/>
      <dgm:spPr/>
    </dgm:pt>
    <dgm:pt modelId="{E55441C0-496F-42BD-ABFA-EAACB00CE82A}" type="pres">
      <dgm:prSet presAssocID="{6DD4D03C-8E4A-4D2B-8F17-8020E427F435}" presName="ParentText" presStyleLbl="node1" presStyleIdx="0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088A79-C771-4FF3-A55D-7AE4398159C8}" type="pres">
      <dgm:prSet presAssocID="{6DD4D03C-8E4A-4D2B-8F17-8020E427F435}" presName="Image" presStyleLbl="b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BD4D3F78-B185-46A7-A255-7CD30733C080}" type="pres">
      <dgm:prSet presAssocID="{6DD4D03C-8E4A-4D2B-8F17-8020E427F435}" presName="ChildText" presStyleLbl="fgAcc1" presStyleIdx="0" presStyleCnt="5" custScaleX="112287" custScaleY="81705" custLinFactNeighborX="1983" custLinFactNeighborY="135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D114F2-CADA-447C-AB90-37033ECA3D8D}" type="pres">
      <dgm:prSet presAssocID="{2F994627-21C2-4F13-BC50-EAB540D4187A}" presName="sibTrans" presStyleCnt="0"/>
      <dgm:spPr/>
    </dgm:pt>
    <dgm:pt modelId="{99EDED9E-99EE-4C6B-BD2D-F72990769EA5}" type="pres">
      <dgm:prSet presAssocID="{752DB146-3148-44C8-A7C0-E389C5270272}" presName="composite" presStyleCnt="0"/>
      <dgm:spPr/>
    </dgm:pt>
    <dgm:pt modelId="{974ECB2A-8F85-4039-B462-DA76301ABC16}" type="pres">
      <dgm:prSet presAssocID="{752DB146-3148-44C8-A7C0-E389C5270272}" presName="ParentText" presStyleLbl="node1" presStyleIdx="1" presStyleCnt="5" custScaleX="99636" custLinFactNeighborX="-16021" custLinFactNeighborY="-704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1EB6B8-FBF2-4ACC-9839-B4B52DDC5703}" type="pres">
      <dgm:prSet presAssocID="{752DB146-3148-44C8-A7C0-E389C5270272}" presName="Image" presStyleLbl="bgImgPlace1" presStyleIdx="1" presStyleCnt="5" custScaleX="96209" custLinFactNeighborX="-16021" custLinFactNeighborY="-374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8087E30A-13AD-4911-8B52-9772F899B111}" type="pres">
      <dgm:prSet presAssocID="{752DB146-3148-44C8-A7C0-E389C5270272}" presName="ChildText" presStyleLbl="fgAcc1" presStyleIdx="1" presStyleCnt="5" custScaleX="110387" custScaleY="80483" custLinFactNeighborX="-11705" custLinFactNeighborY="23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12A973-024D-4917-9B69-E1D7FF9F65F0}" type="pres">
      <dgm:prSet presAssocID="{32B3039C-84EC-4D7C-967F-378A3AF38098}" presName="sibTrans" presStyleCnt="0"/>
      <dgm:spPr/>
    </dgm:pt>
    <dgm:pt modelId="{C29E99CC-68A4-4738-BE4B-8A82946E8D46}" type="pres">
      <dgm:prSet presAssocID="{0E98DAE2-DB47-40BC-88BB-8A836708CBA9}" presName="composite" presStyleCnt="0"/>
      <dgm:spPr/>
    </dgm:pt>
    <dgm:pt modelId="{95ED13F3-5C9D-4B2F-980A-E80213F1D6B6}" type="pres">
      <dgm:prSet presAssocID="{0E98DAE2-DB47-40BC-88BB-8A836708CBA9}" presName="ParentText" presStyleLbl="node1" presStyleIdx="2" presStyleCnt="5" custLinFactNeighborX="-20762" custLinFactNeighborY="-704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48F456-89E9-4FE9-8EE6-5B870EDD79DE}" type="pres">
      <dgm:prSet presAssocID="{0E98DAE2-DB47-40BC-88BB-8A836708CBA9}" presName="Image" presStyleLbl="bgImgPlace1" presStyleIdx="2" presStyleCnt="5" custLinFactNeighborX="-20762" custLinFactNeighborY="-318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ADA600B3-5129-472B-940F-BC4FD21AA2A3}" type="pres">
      <dgm:prSet presAssocID="{0E98DAE2-DB47-40BC-88BB-8A836708CBA9}" presName="ChildText" presStyleLbl="fgAcc1" presStyleIdx="2" presStyleCnt="5" custScaleX="106892" custLinFactNeighborX="-56645" custLinFactNeighborY="50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349BA1-8257-4B63-943E-6D5AB14DC023}" type="pres">
      <dgm:prSet presAssocID="{27C9E6E6-0B29-448C-B4EC-0453744DDF58}" presName="sibTrans" presStyleCnt="0"/>
      <dgm:spPr/>
    </dgm:pt>
    <dgm:pt modelId="{7171ACB3-DF53-45CB-A36B-1AA1884A3945}" type="pres">
      <dgm:prSet presAssocID="{6A5B3DAD-2ECB-4C32-8AD4-3F9DC99EF523}" presName="composite" presStyleCnt="0"/>
      <dgm:spPr/>
    </dgm:pt>
    <dgm:pt modelId="{65F62D18-407C-4940-8A8F-15F8F57AC602}" type="pres">
      <dgm:prSet presAssocID="{6A5B3DAD-2ECB-4C32-8AD4-3F9DC99EF523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44C65A-978F-45CD-9D90-B0AC8BFB6EB3}" type="pres">
      <dgm:prSet presAssocID="{6A5B3DAD-2ECB-4C32-8AD4-3F9DC99EF523}" presName="Image" presStyleLbl="b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D311DD3-21AA-440E-A93C-67ECC457F70E}" type="pres">
      <dgm:prSet presAssocID="{6A5B3DAD-2ECB-4C32-8AD4-3F9DC99EF523}" presName="ChildText" presStyleLbl="fgAcc1" presStyleIdx="3" presStyleCnt="5" custScaleX="1368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E36A0F-425C-4AE7-9EF7-63314F45E6F9}" type="pres">
      <dgm:prSet presAssocID="{7FFF383E-C9F5-415D-84A3-7D08B7BABF00}" presName="sibTrans" presStyleCnt="0"/>
      <dgm:spPr/>
    </dgm:pt>
    <dgm:pt modelId="{1890B756-D593-4DCE-8295-BD11CBFEEE39}" type="pres">
      <dgm:prSet presAssocID="{E1DEF03A-1678-4BC2-AF37-D3BC5B1E79D9}" presName="composite" presStyleCnt="0"/>
      <dgm:spPr/>
    </dgm:pt>
    <dgm:pt modelId="{F810B51A-BD14-46AA-8CA6-047882D7287A}" type="pres">
      <dgm:prSet presAssocID="{E1DEF03A-1678-4BC2-AF37-D3BC5B1E79D9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86F57C-29B8-4DA0-A336-8A0051D015F4}" type="pres">
      <dgm:prSet presAssocID="{E1DEF03A-1678-4BC2-AF37-D3BC5B1E79D9}" presName="Image" presStyleLbl="bgImgPlace1" presStyleIdx="4" presStyleCnt="5" custLinFactNeighborX="-1947" custLinFactNeighborY="196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81AA4B6D-0584-447C-8159-130F9A7B7344}" type="pres">
      <dgm:prSet presAssocID="{E1DEF03A-1678-4BC2-AF37-D3BC5B1E79D9}" presName="ChildText" presStyleLbl="fgAcc1" presStyleIdx="4" presStyleCnt="5" custScaleX="157342" custScaleY="858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787B11C-2D46-4DA9-BE0E-235349937180}" srcId="{E1DEF03A-1678-4BC2-AF37-D3BC5B1E79D9}" destId="{FC9622C4-569D-49E3-938F-E67EE4077FA7}" srcOrd="0" destOrd="0" parTransId="{53DEDD94-5D31-4D86-9AFE-ADF95BE78243}" sibTransId="{B555018F-8593-4D1F-90DC-9295DE3E60B0}"/>
    <dgm:cxn modelId="{F200D679-61FF-4180-AD2F-885D58156FE0}" srcId="{CF14689E-21AE-4BFD-BF16-1A389CB39DA5}" destId="{0E98DAE2-DB47-40BC-88BB-8A836708CBA9}" srcOrd="2" destOrd="0" parTransId="{4604E979-2283-4F1A-90E1-05A5AC67FA30}" sibTransId="{27C9E6E6-0B29-448C-B4EC-0453744DDF58}"/>
    <dgm:cxn modelId="{CE506671-AF66-41A0-8252-49F0F60B7E6E}" srcId="{CF14689E-21AE-4BFD-BF16-1A389CB39DA5}" destId="{E1DEF03A-1678-4BC2-AF37-D3BC5B1E79D9}" srcOrd="4" destOrd="0" parTransId="{1A56D755-F919-45AA-A7F0-03D513FC0704}" sibTransId="{938E2506-5310-4C9D-9585-55BA7D254F48}"/>
    <dgm:cxn modelId="{B48C63E0-EFD8-4FA1-899A-17B3C02ED895}" srcId="{6A5B3DAD-2ECB-4C32-8AD4-3F9DC99EF523}" destId="{0EFF1916-E0C8-487F-8D35-D9B2800B9AC8}" srcOrd="0" destOrd="0" parTransId="{C55F7B57-1ED0-4150-BECA-C7E9B8A330B5}" sibTransId="{7A4471FE-621C-4D34-9A78-9BFFEF262256}"/>
    <dgm:cxn modelId="{76864511-1844-45A4-BD98-7C4D0AF39A78}" type="presOf" srcId="{695E53FA-13A7-4498-9B97-2D396235AF17}" destId="{8087E30A-13AD-4911-8B52-9772F899B111}" srcOrd="0" destOrd="0" presId="urn:microsoft.com/office/officeart/2008/layout/TitledPictureBlocks"/>
    <dgm:cxn modelId="{1565C943-1A1A-4C08-BC3E-D14F38086979}" srcId="{0E98DAE2-DB47-40BC-88BB-8A836708CBA9}" destId="{BB696ECF-C631-46AC-A023-11A77CEA9132}" srcOrd="0" destOrd="0" parTransId="{0568F6B5-7057-4C19-9E74-84926DE62A37}" sibTransId="{792A4FCD-6A4C-4600-864A-D8CC6D06EA4E}"/>
    <dgm:cxn modelId="{8305428B-1FBC-4601-9ECA-EFAA0F3146FC}" srcId="{CF14689E-21AE-4BFD-BF16-1A389CB39DA5}" destId="{752DB146-3148-44C8-A7C0-E389C5270272}" srcOrd="1" destOrd="0" parTransId="{EE1CF2B3-88F8-4E8B-A722-3BA42BC2907A}" sibTransId="{32B3039C-84EC-4D7C-967F-378A3AF38098}"/>
    <dgm:cxn modelId="{9EB43064-1D96-4DAD-BB16-CEAC93F596EC}" type="presOf" srcId="{E1DEF03A-1678-4BC2-AF37-D3BC5B1E79D9}" destId="{F810B51A-BD14-46AA-8CA6-047882D7287A}" srcOrd="0" destOrd="0" presId="urn:microsoft.com/office/officeart/2008/layout/TitledPictureBlocks"/>
    <dgm:cxn modelId="{56BCC609-E9C6-4DEF-A0F0-0901CED44E1A}" type="presOf" srcId="{CF14689E-21AE-4BFD-BF16-1A389CB39DA5}" destId="{526C1155-B98A-49ED-BA60-665AA0B7971C}" srcOrd="0" destOrd="0" presId="urn:microsoft.com/office/officeart/2008/layout/TitledPictureBlocks"/>
    <dgm:cxn modelId="{EB02F090-937F-486D-B3FF-A0E49FD09839}" type="presOf" srcId="{0E98DAE2-DB47-40BC-88BB-8A836708CBA9}" destId="{95ED13F3-5C9D-4B2F-980A-E80213F1D6B6}" srcOrd="0" destOrd="0" presId="urn:microsoft.com/office/officeart/2008/layout/TitledPictureBlocks"/>
    <dgm:cxn modelId="{9BDE1F79-8196-4C9D-904A-A4E143019290}" type="presOf" srcId="{6A5B3DAD-2ECB-4C32-8AD4-3F9DC99EF523}" destId="{65F62D18-407C-4940-8A8F-15F8F57AC602}" srcOrd="0" destOrd="0" presId="urn:microsoft.com/office/officeart/2008/layout/TitledPictureBlocks"/>
    <dgm:cxn modelId="{87E113EA-0F56-43BD-B948-C550EA6AB214}" type="presOf" srcId="{BB696ECF-C631-46AC-A023-11A77CEA9132}" destId="{ADA600B3-5129-472B-940F-BC4FD21AA2A3}" srcOrd="0" destOrd="0" presId="urn:microsoft.com/office/officeart/2008/layout/TitledPictureBlocks"/>
    <dgm:cxn modelId="{3890D57F-7C5C-439E-8EA6-D5A8483A5706}" srcId="{CF14689E-21AE-4BFD-BF16-1A389CB39DA5}" destId="{6DD4D03C-8E4A-4D2B-8F17-8020E427F435}" srcOrd="0" destOrd="0" parTransId="{753CBE7A-7CCE-4F16-82F5-F09A32D3184A}" sibTransId="{2F994627-21C2-4F13-BC50-EAB540D4187A}"/>
    <dgm:cxn modelId="{0CE7D479-65B2-4790-97D2-69820621F5B1}" srcId="{CF14689E-21AE-4BFD-BF16-1A389CB39DA5}" destId="{6A5B3DAD-2ECB-4C32-8AD4-3F9DC99EF523}" srcOrd="3" destOrd="0" parTransId="{26E41BDD-097C-4132-AD68-E57589FD308E}" sibTransId="{7FFF383E-C9F5-415D-84A3-7D08B7BABF00}"/>
    <dgm:cxn modelId="{670DE6C5-DCA9-4CCC-BF1D-289E166F7F64}" type="presOf" srcId="{FC9622C4-569D-49E3-938F-E67EE4077FA7}" destId="{81AA4B6D-0584-447C-8159-130F9A7B7344}" srcOrd="0" destOrd="0" presId="urn:microsoft.com/office/officeart/2008/layout/TitledPictureBlocks"/>
    <dgm:cxn modelId="{D58176CC-4E10-4525-9D56-7758927C8301}" srcId="{752DB146-3148-44C8-A7C0-E389C5270272}" destId="{695E53FA-13A7-4498-9B97-2D396235AF17}" srcOrd="0" destOrd="0" parTransId="{0827A03F-9331-487C-A2C7-AF5356FFAE86}" sibTransId="{00208409-45D5-475C-880F-935F6BDB024A}"/>
    <dgm:cxn modelId="{A6101DD5-FB5D-4E84-9848-13ABFEBBFFEF}" type="presOf" srcId="{752DB146-3148-44C8-A7C0-E389C5270272}" destId="{974ECB2A-8F85-4039-B462-DA76301ABC16}" srcOrd="0" destOrd="0" presId="urn:microsoft.com/office/officeart/2008/layout/TitledPictureBlocks"/>
    <dgm:cxn modelId="{A2B594A0-DFF5-43C6-9CD0-1C3857C92CAC}" type="presOf" srcId="{6DD4D03C-8E4A-4D2B-8F17-8020E427F435}" destId="{E55441C0-496F-42BD-ABFA-EAACB00CE82A}" srcOrd="0" destOrd="0" presId="urn:microsoft.com/office/officeart/2008/layout/TitledPictureBlocks"/>
    <dgm:cxn modelId="{F0392EB9-2DD6-4A7D-B135-18D3AEAF9914}" type="presOf" srcId="{2B4D479E-6901-440C-9730-317FDD902929}" destId="{BD4D3F78-B185-46A7-A255-7CD30733C080}" srcOrd="0" destOrd="0" presId="urn:microsoft.com/office/officeart/2008/layout/TitledPictureBlocks"/>
    <dgm:cxn modelId="{EA7E96BA-8C64-41F4-9C29-279A4EA07D67}" srcId="{6DD4D03C-8E4A-4D2B-8F17-8020E427F435}" destId="{2B4D479E-6901-440C-9730-317FDD902929}" srcOrd="0" destOrd="0" parTransId="{24CAD928-CAF1-4220-8B58-4BA633F790C9}" sibTransId="{1F20FF0E-6917-4109-84A6-42A6E49A9656}"/>
    <dgm:cxn modelId="{D1B55FD7-7554-43B3-8C55-3EAA5AF7F065}" type="presOf" srcId="{0EFF1916-E0C8-487F-8D35-D9B2800B9AC8}" destId="{9D311DD3-21AA-440E-A93C-67ECC457F70E}" srcOrd="0" destOrd="0" presId="urn:microsoft.com/office/officeart/2008/layout/TitledPictureBlocks"/>
    <dgm:cxn modelId="{EA2EC8AE-EBF2-4D47-A2DB-EB41A0D17EDF}" type="presParOf" srcId="{526C1155-B98A-49ED-BA60-665AA0B7971C}" destId="{40AC1A87-28F8-4B37-8DEA-3D2A0020920F}" srcOrd="0" destOrd="0" presId="urn:microsoft.com/office/officeart/2008/layout/TitledPictureBlocks"/>
    <dgm:cxn modelId="{FFBD261C-1342-4B91-8877-50BD9CC18407}" type="presParOf" srcId="{40AC1A87-28F8-4B37-8DEA-3D2A0020920F}" destId="{E55441C0-496F-42BD-ABFA-EAACB00CE82A}" srcOrd="0" destOrd="0" presId="urn:microsoft.com/office/officeart/2008/layout/TitledPictureBlocks"/>
    <dgm:cxn modelId="{D9ED2BC0-C38A-4316-B615-4475125F7EB8}" type="presParOf" srcId="{40AC1A87-28F8-4B37-8DEA-3D2A0020920F}" destId="{57088A79-C771-4FF3-A55D-7AE4398159C8}" srcOrd="1" destOrd="0" presId="urn:microsoft.com/office/officeart/2008/layout/TitledPictureBlocks"/>
    <dgm:cxn modelId="{007A1A08-A5E7-4D25-93AB-C771992FCC70}" type="presParOf" srcId="{40AC1A87-28F8-4B37-8DEA-3D2A0020920F}" destId="{BD4D3F78-B185-46A7-A255-7CD30733C080}" srcOrd="2" destOrd="0" presId="urn:microsoft.com/office/officeart/2008/layout/TitledPictureBlocks"/>
    <dgm:cxn modelId="{0A036EAC-EFA5-48BF-A39C-C1675C96C14B}" type="presParOf" srcId="{526C1155-B98A-49ED-BA60-665AA0B7971C}" destId="{A3D114F2-CADA-447C-AB90-37033ECA3D8D}" srcOrd="1" destOrd="0" presId="urn:microsoft.com/office/officeart/2008/layout/TitledPictureBlocks"/>
    <dgm:cxn modelId="{30E74114-2A2D-427E-98A1-243301B4F0C5}" type="presParOf" srcId="{526C1155-B98A-49ED-BA60-665AA0B7971C}" destId="{99EDED9E-99EE-4C6B-BD2D-F72990769EA5}" srcOrd="2" destOrd="0" presId="urn:microsoft.com/office/officeart/2008/layout/TitledPictureBlocks"/>
    <dgm:cxn modelId="{F1D1C9A9-A098-4602-B9B3-910160D9945F}" type="presParOf" srcId="{99EDED9E-99EE-4C6B-BD2D-F72990769EA5}" destId="{974ECB2A-8F85-4039-B462-DA76301ABC16}" srcOrd="0" destOrd="0" presId="urn:microsoft.com/office/officeart/2008/layout/TitledPictureBlocks"/>
    <dgm:cxn modelId="{D1A49572-63C0-4E19-AE05-1278622FA176}" type="presParOf" srcId="{99EDED9E-99EE-4C6B-BD2D-F72990769EA5}" destId="{221EB6B8-FBF2-4ACC-9839-B4B52DDC5703}" srcOrd="1" destOrd="0" presId="urn:microsoft.com/office/officeart/2008/layout/TitledPictureBlocks"/>
    <dgm:cxn modelId="{5CFB3596-8F16-4B98-8D19-53E9D8F5F1E3}" type="presParOf" srcId="{99EDED9E-99EE-4C6B-BD2D-F72990769EA5}" destId="{8087E30A-13AD-4911-8B52-9772F899B111}" srcOrd="2" destOrd="0" presId="urn:microsoft.com/office/officeart/2008/layout/TitledPictureBlocks"/>
    <dgm:cxn modelId="{B4C20761-7094-475B-9B64-75F08C7C461E}" type="presParOf" srcId="{526C1155-B98A-49ED-BA60-665AA0B7971C}" destId="{3212A973-024D-4917-9B69-E1D7FF9F65F0}" srcOrd="3" destOrd="0" presId="urn:microsoft.com/office/officeart/2008/layout/TitledPictureBlocks"/>
    <dgm:cxn modelId="{B2D5601B-1C9A-4EA9-9F38-3525E7499C35}" type="presParOf" srcId="{526C1155-B98A-49ED-BA60-665AA0B7971C}" destId="{C29E99CC-68A4-4738-BE4B-8A82946E8D46}" srcOrd="4" destOrd="0" presId="urn:microsoft.com/office/officeart/2008/layout/TitledPictureBlocks"/>
    <dgm:cxn modelId="{E0F2EB0A-F918-4F39-8E3E-4EC728DDFDD3}" type="presParOf" srcId="{C29E99CC-68A4-4738-BE4B-8A82946E8D46}" destId="{95ED13F3-5C9D-4B2F-980A-E80213F1D6B6}" srcOrd="0" destOrd="0" presId="urn:microsoft.com/office/officeart/2008/layout/TitledPictureBlocks"/>
    <dgm:cxn modelId="{F1AF826F-143F-457C-BFCB-8F56BACB6327}" type="presParOf" srcId="{C29E99CC-68A4-4738-BE4B-8A82946E8D46}" destId="{DB48F456-89E9-4FE9-8EE6-5B870EDD79DE}" srcOrd="1" destOrd="0" presId="urn:microsoft.com/office/officeart/2008/layout/TitledPictureBlocks"/>
    <dgm:cxn modelId="{86999663-7814-48B8-BEFE-B6E2C7D0AEB5}" type="presParOf" srcId="{C29E99CC-68A4-4738-BE4B-8A82946E8D46}" destId="{ADA600B3-5129-472B-940F-BC4FD21AA2A3}" srcOrd="2" destOrd="0" presId="urn:microsoft.com/office/officeart/2008/layout/TitledPictureBlocks"/>
    <dgm:cxn modelId="{88E28475-19CD-4B21-B0E3-F7840BFF5338}" type="presParOf" srcId="{526C1155-B98A-49ED-BA60-665AA0B7971C}" destId="{07349BA1-8257-4B63-943E-6D5AB14DC023}" srcOrd="5" destOrd="0" presId="urn:microsoft.com/office/officeart/2008/layout/TitledPictureBlocks"/>
    <dgm:cxn modelId="{CFB46AF3-57C3-4947-824D-3A0923697AB1}" type="presParOf" srcId="{526C1155-B98A-49ED-BA60-665AA0B7971C}" destId="{7171ACB3-DF53-45CB-A36B-1AA1884A3945}" srcOrd="6" destOrd="0" presId="urn:microsoft.com/office/officeart/2008/layout/TitledPictureBlocks"/>
    <dgm:cxn modelId="{4704D30F-D942-47CD-BBF5-1E32B54C7ED7}" type="presParOf" srcId="{7171ACB3-DF53-45CB-A36B-1AA1884A3945}" destId="{65F62D18-407C-4940-8A8F-15F8F57AC602}" srcOrd="0" destOrd="0" presId="urn:microsoft.com/office/officeart/2008/layout/TitledPictureBlocks"/>
    <dgm:cxn modelId="{38EA263D-5AA8-4C03-9208-4BF4B3791A3D}" type="presParOf" srcId="{7171ACB3-DF53-45CB-A36B-1AA1884A3945}" destId="{EF44C65A-978F-45CD-9D90-B0AC8BFB6EB3}" srcOrd="1" destOrd="0" presId="urn:microsoft.com/office/officeart/2008/layout/TitledPictureBlocks"/>
    <dgm:cxn modelId="{53D8E276-4651-4B75-BF32-1B7ABA01D47C}" type="presParOf" srcId="{7171ACB3-DF53-45CB-A36B-1AA1884A3945}" destId="{9D311DD3-21AA-440E-A93C-67ECC457F70E}" srcOrd="2" destOrd="0" presId="urn:microsoft.com/office/officeart/2008/layout/TitledPictureBlocks"/>
    <dgm:cxn modelId="{3A7A2AD4-B019-41BA-A18A-6B9FF2A20465}" type="presParOf" srcId="{526C1155-B98A-49ED-BA60-665AA0B7971C}" destId="{A2E36A0F-425C-4AE7-9EF7-63314F45E6F9}" srcOrd="7" destOrd="0" presId="urn:microsoft.com/office/officeart/2008/layout/TitledPictureBlocks"/>
    <dgm:cxn modelId="{E5F139E6-274A-48BB-8888-5557D0D959D0}" type="presParOf" srcId="{526C1155-B98A-49ED-BA60-665AA0B7971C}" destId="{1890B756-D593-4DCE-8295-BD11CBFEEE39}" srcOrd="8" destOrd="0" presId="urn:microsoft.com/office/officeart/2008/layout/TitledPictureBlocks"/>
    <dgm:cxn modelId="{BA5941E3-F9B1-4420-8EE2-68F8988E89D6}" type="presParOf" srcId="{1890B756-D593-4DCE-8295-BD11CBFEEE39}" destId="{F810B51A-BD14-46AA-8CA6-047882D7287A}" srcOrd="0" destOrd="0" presId="urn:microsoft.com/office/officeart/2008/layout/TitledPictureBlocks"/>
    <dgm:cxn modelId="{604E4422-2DCD-49EB-A1E9-55B436B486B8}" type="presParOf" srcId="{1890B756-D593-4DCE-8295-BD11CBFEEE39}" destId="{E786F57C-29B8-4DA0-A336-8A0051D015F4}" srcOrd="1" destOrd="0" presId="urn:microsoft.com/office/officeart/2008/layout/TitledPictureBlocks"/>
    <dgm:cxn modelId="{EDFED81F-74AB-46D5-A2AF-99D32B3FB091}" type="presParOf" srcId="{1890B756-D593-4DCE-8295-BD11CBFEEE39}" destId="{81AA4B6D-0584-447C-8159-130F9A7B7344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50CCD9-96A0-4C67-8E6E-F6B66EF1EC99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B76896CB-800C-4136-B924-BEE5973F2641}">
      <dgm:prSet phldrT="[Texto]"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es-EC" sz="1600" b="0" dirty="0">
              <a:solidFill>
                <a:srgbClr val="000000"/>
              </a:solidFill>
            </a:rPr>
            <a:t>Determinar el nivel de conocimiento que poseen las docentes sobre el proceso de animación a la lectura.</a:t>
          </a:r>
          <a:endParaRPr lang="es-EC" sz="1600" dirty="0">
            <a:solidFill>
              <a:srgbClr val="000000"/>
            </a:solidFill>
          </a:endParaRPr>
        </a:p>
      </dgm:t>
    </dgm:pt>
    <dgm:pt modelId="{946E9572-55F9-4C1F-AFAD-070F0C694D1D}" type="parTrans" cxnId="{1E51C09D-9696-449E-878A-07C2C2A8ED49}">
      <dgm:prSet/>
      <dgm:spPr/>
      <dgm:t>
        <a:bodyPr/>
        <a:lstStyle/>
        <a:p>
          <a:pPr algn="just"/>
          <a:endParaRPr lang="es-EC" sz="1600">
            <a:solidFill>
              <a:srgbClr val="000000"/>
            </a:solidFill>
          </a:endParaRPr>
        </a:p>
      </dgm:t>
    </dgm:pt>
    <dgm:pt modelId="{DDC4F7D5-16DB-45E6-9938-11E8166BA479}" type="sibTrans" cxnId="{1E51C09D-9696-449E-878A-07C2C2A8ED49}">
      <dgm:prSet/>
      <dgm:spPr/>
      <dgm:t>
        <a:bodyPr/>
        <a:lstStyle/>
        <a:p>
          <a:pPr algn="just"/>
          <a:endParaRPr lang="es-EC" sz="1600">
            <a:solidFill>
              <a:srgbClr val="000000"/>
            </a:solidFill>
          </a:endParaRPr>
        </a:p>
      </dgm:t>
    </dgm:pt>
    <dgm:pt modelId="{2E39987A-2846-4B9D-AA73-582544AE8E82}">
      <dgm:prSet phldrT="[Texto]"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es-EC" sz="1600" b="0" dirty="0">
              <a:solidFill>
                <a:srgbClr val="000000"/>
              </a:solidFill>
            </a:rPr>
            <a:t>Identificar las técnicas aplicadas por las docentes de inicial II para motivar la lectura en los niños de la</a:t>
          </a:r>
          <a:r>
            <a:rPr lang="es-EC" sz="1600" dirty="0">
              <a:solidFill>
                <a:schemeClr val="accent4">
                  <a:lumMod val="10000"/>
                </a:schemeClr>
              </a:solidFill>
              <a:latin typeface="+mj-lt"/>
            </a:rPr>
            <a:t> U.E.FF.AA. Colegio Militar N°1 Eloy Alfaro.</a:t>
          </a:r>
          <a:endParaRPr lang="es-EC" sz="1600" dirty="0">
            <a:solidFill>
              <a:srgbClr val="000000"/>
            </a:solidFill>
          </a:endParaRPr>
        </a:p>
      </dgm:t>
    </dgm:pt>
    <dgm:pt modelId="{F6B82739-31F2-4D28-A2AB-CCBBBA46E639}" type="parTrans" cxnId="{3F221F1E-15A0-48A3-8854-2D297BE8FDE8}">
      <dgm:prSet/>
      <dgm:spPr/>
      <dgm:t>
        <a:bodyPr/>
        <a:lstStyle/>
        <a:p>
          <a:pPr algn="just"/>
          <a:endParaRPr lang="es-EC" sz="1600">
            <a:solidFill>
              <a:srgbClr val="000000"/>
            </a:solidFill>
          </a:endParaRPr>
        </a:p>
      </dgm:t>
    </dgm:pt>
    <dgm:pt modelId="{735F7ECF-9727-4DD8-B8AF-3361764596D1}" type="sibTrans" cxnId="{3F221F1E-15A0-48A3-8854-2D297BE8FDE8}">
      <dgm:prSet/>
      <dgm:spPr/>
      <dgm:t>
        <a:bodyPr/>
        <a:lstStyle/>
        <a:p>
          <a:pPr algn="just"/>
          <a:endParaRPr lang="es-EC" sz="1600">
            <a:solidFill>
              <a:srgbClr val="000000"/>
            </a:solidFill>
          </a:endParaRPr>
        </a:p>
      </dgm:t>
    </dgm:pt>
    <dgm:pt modelId="{64B2177D-D108-412F-859A-713C0EFDA132}">
      <dgm:prSet phldrT="[Texto]"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es-EC" sz="1600" b="0" dirty="0" smtClean="0">
              <a:solidFill>
                <a:srgbClr val="000000"/>
              </a:solidFill>
            </a:rPr>
            <a:t>Establecer la necesidad de elaborar una guía metodológica del proceso de animación a la lectura utilizando las memorias de los artesanos como recurso literario.</a:t>
          </a:r>
          <a:endParaRPr lang="es-EC" sz="1600" dirty="0">
            <a:solidFill>
              <a:srgbClr val="000000"/>
            </a:solidFill>
          </a:endParaRPr>
        </a:p>
      </dgm:t>
    </dgm:pt>
    <dgm:pt modelId="{6A48109B-E1BA-46B2-8B7C-9FAF431FD5C3}" type="parTrans" cxnId="{BA1A4C93-DBF4-4A23-8B68-0F2E64AE8FFB}">
      <dgm:prSet/>
      <dgm:spPr/>
      <dgm:t>
        <a:bodyPr/>
        <a:lstStyle/>
        <a:p>
          <a:pPr algn="just"/>
          <a:endParaRPr lang="es-EC" sz="1600">
            <a:solidFill>
              <a:srgbClr val="000000"/>
            </a:solidFill>
          </a:endParaRPr>
        </a:p>
      </dgm:t>
    </dgm:pt>
    <dgm:pt modelId="{B97D09FA-5C6F-429D-AD74-31A3C5AC8A5E}" type="sibTrans" cxnId="{BA1A4C93-DBF4-4A23-8B68-0F2E64AE8FFB}">
      <dgm:prSet/>
      <dgm:spPr/>
      <dgm:t>
        <a:bodyPr/>
        <a:lstStyle/>
        <a:p>
          <a:pPr algn="just"/>
          <a:endParaRPr lang="es-EC" sz="1600">
            <a:solidFill>
              <a:srgbClr val="000000"/>
            </a:solidFill>
          </a:endParaRPr>
        </a:p>
      </dgm:t>
    </dgm:pt>
    <dgm:pt modelId="{5F9C13C6-6573-4997-9D74-C695AA1E1495}">
      <dgm:prSet phldrT="[Texto]"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es-EC" sz="1600" b="0" dirty="0">
              <a:solidFill>
                <a:srgbClr val="000000"/>
              </a:solidFill>
            </a:rPr>
            <a:t>Identificar el interés hacia la lectura de los niños de Inicial II de la </a:t>
          </a:r>
          <a:r>
            <a:rPr lang="es-EC" sz="1600" dirty="0">
              <a:solidFill>
                <a:schemeClr val="accent4">
                  <a:lumMod val="10000"/>
                </a:schemeClr>
              </a:solidFill>
              <a:latin typeface="+mj-lt"/>
            </a:rPr>
            <a:t>U.E.FF.AA. Colegio Militar N°1 Eloy Alfaro</a:t>
          </a:r>
          <a:r>
            <a:rPr lang="es-EC" sz="1600" b="0" dirty="0">
              <a:solidFill>
                <a:srgbClr val="000000"/>
              </a:solidFill>
            </a:rPr>
            <a:t>.</a:t>
          </a:r>
          <a:endParaRPr lang="es-EC" sz="1600" dirty="0">
            <a:solidFill>
              <a:srgbClr val="000000"/>
            </a:solidFill>
          </a:endParaRPr>
        </a:p>
      </dgm:t>
    </dgm:pt>
    <dgm:pt modelId="{34180033-2B63-40BE-BCC4-1809A1668BC8}" type="parTrans" cxnId="{B3BDA881-778C-49B0-9990-5F496918BD71}">
      <dgm:prSet/>
      <dgm:spPr/>
      <dgm:t>
        <a:bodyPr/>
        <a:lstStyle/>
        <a:p>
          <a:pPr algn="just"/>
          <a:endParaRPr lang="es-EC" sz="1600">
            <a:solidFill>
              <a:srgbClr val="000000"/>
            </a:solidFill>
          </a:endParaRPr>
        </a:p>
      </dgm:t>
    </dgm:pt>
    <dgm:pt modelId="{79CC7AD5-5EBE-4E54-88F2-391001B88CC4}" type="sibTrans" cxnId="{B3BDA881-778C-49B0-9990-5F496918BD71}">
      <dgm:prSet/>
      <dgm:spPr/>
      <dgm:t>
        <a:bodyPr/>
        <a:lstStyle/>
        <a:p>
          <a:pPr algn="just"/>
          <a:endParaRPr lang="es-EC" sz="1600">
            <a:solidFill>
              <a:srgbClr val="000000"/>
            </a:solidFill>
          </a:endParaRPr>
        </a:p>
      </dgm:t>
    </dgm:pt>
    <dgm:pt modelId="{BCCF9AB7-478F-452C-891F-3E53A37F3F46}" type="pres">
      <dgm:prSet presAssocID="{D650CCD9-96A0-4C67-8E6E-F6B66EF1EC9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E411E66A-0D6C-4AB3-9D14-3BBD90F7B3B7}" type="pres">
      <dgm:prSet presAssocID="{D650CCD9-96A0-4C67-8E6E-F6B66EF1EC99}" presName="Name1" presStyleCnt="0"/>
      <dgm:spPr/>
    </dgm:pt>
    <dgm:pt modelId="{13C495C7-44DC-42CB-8EBC-498D03716BC9}" type="pres">
      <dgm:prSet presAssocID="{D650CCD9-96A0-4C67-8E6E-F6B66EF1EC99}" presName="cycle" presStyleCnt="0"/>
      <dgm:spPr/>
    </dgm:pt>
    <dgm:pt modelId="{31F8670E-BDF3-40D3-B7D7-42E9ED4AB127}" type="pres">
      <dgm:prSet presAssocID="{D650CCD9-96A0-4C67-8E6E-F6B66EF1EC99}" presName="srcNode" presStyleLbl="node1" presStyleIdx="0" presStyleCnt="4"/>
      <dgm:spPr/>
    </dgm:pt>
    <dgm:pt modelId="{AFEBCEBA-4B99-4EE1-91F8-C5F4C581E668}" type="pres">
      <dgm:prSet presAssocID="{D650CCD9-96A0-4C67-8E6E-F6B66EF1EC99}" presName="conn" presStyleLbl="parChTrans1D2" presStyleIdx="0" presStyleCnt="1"/>
      <dgm:spPr/>
      <dgm:t>
        <a:bodyPr/>
        <a:lstStyle/>
        <a:p>
          <a:endParaRPr lang="es-ES"/>
        </a:p>
      </dgm:t>
    </dgm:pt>
    <dgm:pt modelId="{CC9804D2-3E35-4791-A7D9-F437F39960A6}" type="pres">
      <dgm:prSet presAssocID="{D650CCD9-96A0-4C67-8E6E-F6B66EF1EC99}" presName="extraNode" presStyleLbl="node1" presStyleIdx="0" presStyleCnt="4"/>
      <dgm:spPr/>
    </dgm:pt>
    <dgm:pt modelId="{CBB10D7F-E5D9-413D-972C-B99C69E48CF4}" type="pres">
      <dgm:prSet presAssocID="{D650CCD9-96A0-4C67-8E6E-F6B66EF1EC99}" presName="dstNode" presStyleLbl="node1" presStyleIdx="0" presStyleCnt="4"/>
      <dgm:spPr/>
    </dgm:pt>
    <dgm:pt modelId="{F5798D32-DA38-438F-B3C6-28E85638E28F}" type="pres">
      <dgm:prSet presAssocID="{B76896CB-800C-4136-B924-BEE5973F264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E7640D-E509-49CB-8790-D9B8A1F5F769}" type="pres">
      <dgm:prSet presAssocID="{B76896CB-800C-4136-B924-BEE5973F2641}" presName="accent_1" presStyleCnt="0"/>
      <dgm:spPr/>
    </dgm:pt>
    <dgm:pt modelId="{F0186C08-C620-424B-9D3E-AED1BEA38233}" type="pres">
      <dgm:prSet presAssocID="{B76896CB-800C-4136-B924-BEE5973F2641}" presName="accentRepeatNode" presStyleLbl="solidFgAcc1" presStyleIdx="0" presStyleCnt="4"/>
      <dgm:spPr/>
    </dgm:pt>
    <dgm:pt modelId="{D124D077-853B-4466-98ED-528A1BF20427}" type="pres">
      <dgm:prSet presAssocID="{2E39987A-2846-4B9D-AA73-582544AE8E82}" presName="text_2" presStyleLbl="node1" presStyleIdx="1" presStyleCnt="4" custScaleY="13177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C9AA49-58B1-4E0F-89D9-38FE01ACB8C6}" type="pres">
      <dgm:prSet presAssocID="{2E39987A-2846-4B9D-AA73-582544AE8E82}" presName="accent_2" presStyleCnt="0"/>
      <dgm:spPr/>
    </dgm:pt>
    <dgm:pt modelId="{B70EB464-76F6-487F-BC8D-3EA79B6AD1A9}" type="pres">
      <dgm:prSet presAssocID="{2E39987A-2846-4B9D-AA73-582544AE8E82}" presName="accentRepeatNode" presStyleLbl="solidFgAcc1" presStyleIdx="1" presStyleCnt="4"/>
      <dgm:spPr/>
    </dgm:pt>
    <dgm:pt modelId="{574F68F3-0537-46A7-97B2-5A52340BE643}" type="pres">
      <dgm:prSet presAssocID="{5F9C13C6-6573-4997-9D74-C695AA1E1495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D103A7-EB19-4826-AFCE-7AA670B30DEC}" type="pres">
      <dgm:prSet presAssocID="{5F9C13C6-6573-4997-9D74-C695AA1E1495}" presName="accent_3" presStyleCnt="0"/>
      <dgm:spPr/>
    </dgm:pt>
    <dgm:pt modelId="{99B2588C-F8DE-4AB5-BE44-02B15B5D5E51}" type="pres">
      <dgm:prSet presAssocID="{5F9C13C6-6573-4997-9D74-C695AA1E1495}" presName="accentRepeatNode" presStyleLbl="solidFgAcc1" presStyleIdx="2" presStyleCnt="4"/>
      <dgm:spPr/>
    </dgm:pt>
    <dgm:pt modelId="{9081EB2F-5C34-4B14-82E8-402E3CF13086}" type="pres">
      <dgm:prSet presAssocID="{64B2177D-D108-412F-859A-713C0EFDA132}" presName="text_4" presStyleLbl="node1" presStyleIdx="3" presStyleCnt="4" custScaleY="14355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222A0B-D9BB-4571-BD58-376E65391BD2}" type="pres">
      <dgm:prSet presAssocID="{64B2177D-D108-412F-859A-713C0EFDA132}" presName="accent_4" presStyleCnt="0"/>
      <dgm:spPr/>
    </dgm:pt>
    <dgm:pt modelId="{18413165-5A23-4C98-9993-1EC6ED37551D}" type="pres">
      <dgm:prSet presAssocID="{64B2177D-D108-412F-859A-713C0EFDA132}" presName="accentRepeatNode" presStyleLbl="solidFgAcc1" presStyleIdx="3" presStyleCnt="4"/>
      <dgm:spPr/>
    </dgm:pt>
  </dgm:ptLst>
  <dgm:cxnLst>
    <dgm:cxn modelId="{3AABA83A-EDA4-4108-884A-9208F02AEDFE}" type="presOf" srcId="{DDC4F7D5-16DB-45E6-9938-11E8166BA479}" destId="{AFEBCEBA-4B99-4EE1-91F8-C5F4C581E668}" srcOrd="0" destOrd="0" presId="urn:microsoft.com/office/officeart/2008/layout/VerticalCurvedList"/>
    <dgm:cxn modelId="{4783114A-BDCD-4540-8D5A-CD3BF1CFA304}" type="presOf" srcId="{D650CCD9-96A0-4C67-8E6E-F6B66EF1EC99}" destId="{BCCF9AB7-478F-452C-891F-3E53A37F3F46}" srcOrd="0" destOrd="0" presId="urn:microsoft.com/office/officeart/2008/layout/VerticalCurvedList"/>
    <dgm:cxn modelId="{35AEB112-C401-448B-8BBB-C2922035524D}" type="presOf" srcId="{64B2177D-D108-412F-859A-713C0EFDA132}" destId="{9081EB2F-5C34-4B14-82E8-402E3CF13086}" srcOrd="0" destOrd="0" presId="urn:microsoft.com/office/officeart/2008/layout/VerticalCurvedList"/>
    <dgm:cxn modelId="{BA1A4C93-DBF4-4A23-8B68-0F2E64AE8FFB}" srcId="{D650CCD9-96A0-4C67-8E6E-F6B66EF1EC99}" destId="{64B2177D-D108-412F-859A-713C0EFDA132}" srcOrd="3" destOrd="0" parTransId="{6A48109B-E1BA-46B2-8B7C-9FAF431FD5C3}" sibTransId="{B97D09FA-5C6F-429D-AD74-31A3C5AC8A5E}"/>
    <dgm:cxn modelId="{52021D37-B13B-4B65-9662-2F820FAB6F91}" type="presOf" srcId="{5F9C13C6-6573-4997-9D74-C695AA1E1495}" destId="{574F68F3-0537-46A7-97B2-5A52340BE643}" srcOrd="0" destOrd="0" presId="urn:microsoft.com/office/officeart/2008/layout/VerticalCurvedList"/>
    <dgm:cxn modelId="{56A603A7-8BB6-45C8-BC4A-82289DF22C85}" type="presOf" srcId="{2E39987A-2846-4B9D-AA73-582544AE8E82}" destId="{D124D077-853B-4466-98ED-528A1BF20427}" srcOrd="0" destOrd="0" presId="urn:microsoft.com/office/officeart/2008/layout/VerticalCurvedList"/>
    <dgm:cxn modelId="{1E51C09D-9696-449E-878A-07C2C2A8ED49}" srcId="{D650CCD9-96A0-4C67-8E6E-F6B66EF1EC99}" destId="{B76896CB-800C-4136-B924-BEE5973F2641}" srcOrd="0" destOrd="0" parTransId="{946E9572-55F9-4C1F-AFAD-070F0C694D1D}" sibTransId="{DDC4F7D5-16DB-45E6-9938-11E8166BA479}"/>
    <dgm:cxn modelId="{B3BDA881-778C-49B0-9990-5F496918BD71}" srcId="{D650CCD9-96A0-4C67-8E6E-F6B66EF1EC99}" destId="{5F9C13C6-6573-4997-9D74-C695AA1E1495}" srcOrd="2" destOrd="0" parTransId="{34180033-2B63-40BE-BCC4-1809A1668BC8}" sibTransId="{79CC7AD5-5EBE-4E54-88F2-391001B88CC4}"/>
    <dgm:cxn modelId="{3F221F1E-15A0-48A3-8854-2D297BE8FDE8}" srcId="{D650CCD9-96A0-4C67-8E6E-F6B66EF1EC99}" destId="{2E39987A-2846-4B9D-AA73-582544AE8E82}" srcOrd="1" destOrd="0" parTransId="{F6B82739-31F2-4D28-A2AB-CCBBBA46E639}" sibTransId="{735F7ECF-9727-4DD8-B8AF-3361764596D1}"/>
    <dgm:cxn modelId="{6A5F7CFF-536E-478D-8E53-A9FC20A8B626}" type="presOf" srcId="{B76896CB-800C-4136-B924-BEE5973F2641}" destId="{F5798D32-DA38-438F-B3C6-28E85638E28F}" srcOrd="0" destOrd="0" presId="urn:microsoft.com/office/officeart/2008/layout/VerticalCurvedList"/>
    <dgm:cxn modelId="{C76AA815-15E5-408D-862A-24A998338D5F}" type="presParOf" srcId="{BCCF9AB7-478F-452C-891F-3E53A37F3F46}" destId="{E411E66A-0D6C-4AB3-9D14-3BBD90F7B3B7}" srcOrd="0" destOrd="0" presId="urn:microsoft.com/office/officeart/2008/layout/VerticalCurvedList"/>
    <dgm:cxn modelId="{725DDBF2-18E1-4217-8A36-013CA0E5564A}" type="presParOf" srcId="{E411E66A-0D6C-4AB3-9D14-3BBD90F7B3B7}" destId="{13C495C7-44DC-42CB-8EBC-498D03716BC9}" srcOrd="0" destOrd="0" presId="urn:microsoft.com/office/officeart/2008/layout/VerticalCurvedList"/>
    <dgm:cxn modelId="{42786EF1-884E-429B-B2E5-E8F009FB58AD}" type="presParOf" srcId="{13C495C7-44DC-42CB-8EBC-498D03716BC9}" destId="{31F8670E-BDF3-40D3-B7D7-42E9ED4AB127}" srcOrd="0" destOrd="0" presId="urn:microsoft.com/office/officeart/2008/layout/VerticalCurvedList"/>
    <dgm:cxn modelId="{9DE8A3E2-E6D7-4D9B-B8FB-B841FDAB5C5E}" type="presParOf" srcId="{13C495C7-44DC-42CB-8EBC-498D03716BC9}" destId="{AFEBCEBA-4B99-4EE1-91F8-C5F4C581E668}" srcOrd="1" destOrd="0" presId="urn:microsoft.com/office/officeart/2008/layout/VerticalCurvedList"/>
    <dgm:cxn modelId="{4DEB7CD1-D869-405E-AEC9-441218478AF0}" type="presParOf" srcId="{13C495C7-44DC-42CB-8EBC-498D03716BC9}" destId="{CC9804D2-3E35-4791-A7D9-F437F39960A6}" srcOrd="2" destOrd="0" presId="urn:microsoft.com/office/officeart/2008/layout/VerticalCurvedList"/>
    <dgm:cxn modelId="{3D6DA6F0-CC6F-4491-A927-9AF6E8ED7C9A}" type="presParOf" srcId="{13C495C7-44DC-42CB-8EBC-498D03716BC9}" destId="{CBB10D7F-E5D9-413D-972C-B99C69E48CF4}" srcOrd="3" destOrd="0" presId="urn:microsoft.com/office/officeart/2008/layout/VerticalCurvedList"/>
    <dgm:cxn modelId="{EEC9C161-E12D-4AA7-8B7B-6B9FCCD5E400}" type="presParOf" srcId="{E411E66A-0D6C-4AB3-9D14-3BBD90F7B3B7}" destId="{F5798D32-DA38-438F-B3C6-28E85638E28F}" srcOrd="1" destOrd="0" presId="urn:microsoft.com/office/officeart/2008/layout/VerticalCurvedList"/>
    <dgm:cxn modelId="{CA78BF15-E1CD-4026-BF9E-E02EF9FB55A1}" type="presParOf" srcId="{E411E66A-0D6C-4AB3-9D14-3BBD90F7B3B7}" destId="{69E7640D-E509-49CB-8790-D9B8A1F5F769}" srcOrd="2" destOrd="0" presId="urn:microsoft.com/office/officeart/2008/layout/VerticalCurvedList"/>
    <dgm:cxn modelId="{41ACA18C-3811-400B-82A2-84E063E68DFE}" type="presParOf" srcId="{69E7640D-E509-49CB-8790-D9B8A1F5F769}" destId="{F0186C08-C620-424B-9D3E-AED1BEA38233}" srcOrd="0" destOrd="0" presId="urn:microsoft.com/office/officeart/2008/layout/VerticalCurvedList"/>
    <dgm:cxn modelId="{A273BF74-153D-408E-BF07-BBD8F578DDD1}" type="presParOf" srcId="{E411E66A-0D6C-4AB3-9D14-3BBD90F7B3B7}" destId="{D124D077-853B-4466-98ED-528A1BF20427}" srcOrd="3" destOrd="0" presId="urn:microsoft.com/office/officeart/2008/layout/VerticalCurvedList"/>
    <dgm:cxn modelId="{7094BDE9-F8ED-43F9-B99B-F806CBEE760D}" type="presParOf" srcId="{E411E66A-0D6C-4AB3-9D14-3BBD90F7B3B7}" destId="{E0C9AA49-58B1-4E0F-89D9-38FE01ACB8C6}" srcOrd="4" destOrd="0" presId="urn:microsoft.com/office/officeart/2008/layout/VerticalCurvedList"/>
    <dgm:cxn modelId="{F3BB26B3-6E7A-4AC3-AF40-620EAC7BC4AA}" type="presParOf" srcId="{E0C9AA49-58B1-4E0F-89D9-38FE01ACB8C6}" destId="{B70EB464-76F6-487F-BC8D-3EA79B6AD1A9}" srcOrd="0" destOrd="0" presId="urn:microsoft.com/office/officeart/2008/layout/VerticalCurvedList"/>
    <dgm:cxn modelId="{39DF8459-E54F-489C-88B8-0A6FE779CD4C}" type="presParOf" srcId="{E411E66A-0D6C-4AB3-9D14-3BBD90F7B3B7}" destId="{574F68F3-0537-46A7-97B2-5A52340BE643}" srcOrd="5" destOrd="0" presId="urn:microsoft.com/office/officeart/2008/layout/VerticalCurvedList"/>
    <dgm:cxn modelId="{B0302EAA-AD9A-47CB-AF39-3F63BF14E44A}" type="presParOf" srcId="{E411E66A-0D6C-4AB3-9D14-3BBD90F7B3B7}" destId="{A9D103A7-EB19-4826-AFCE-7AA670B30DEC}" srcOrd="6" destOrd="0" presId="urn:microsoft.com/office/officeart/2008/layout/VerticalCurvedList"/>
    <dgm:cxn modelId="{A3AC1504-C115-40B8-A66E-64C6646FE746}" type="presParOf" srcId="{A9D103A7-EB19-4826-AFCE-7AA670B30DEC}" destId="{99B2588C-F8DE-4AB5-BE44-02B15B5D5E51}" srcOrd="0" destOrd="0" presId="urn:microsoft.com/office/officeart/2008/layout/VerticalCurvedList"/>
    <dgm:cxn modelId="{D7F0D4D4-8CBB-4F93-97ED-23BDE1B0EA4D}" type="presParOf" srcId="{E411E66A-0D6C-4AB3-9D14-3BBD90F7B3B7}" destId="{9081EB2F-5C34-4B14-82E8-402E3CF13086}" srcOrd="7" destOrd="0" presId="urn:microsoft.com/office/officeart/2008/layout/VerticalCurvedList"/>
    <dgm:cxn modelId="{1059CD41-0C7A-4099-97B9-6F198A6F053F}" type="presParOf" srcId="{E411E66A-0D6C-4AB3-9D14-3BBD90F7B3B7}" destId="{72222A0B-D9BB-4571-BD58-376E65391BD2}" srcOrd="8" destOrd="0" presId="urn:microsoft.com/office/officeart/2008/layout/VerticalCurvedList"/>
    <dgm:cxn modelId="{37BFE413-1418-42EA-9A0D-11889D771ED6}" type="presParOf" srcId="{72222A0B-D9BB-4571-BD58-376E65391BD2}" destId="{18413165-5A23-4C98-9993-1EC6ED37551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A8CF1D-6D09-463D-A81C-CC32049D8373}" type="doc">
      <dgm:prSet loTypeId="urn:microsoft.com/office/officeart/2005/8/layout/vProcess5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7C34394A-60AB-44C5-A1F9-63ED898295B4}">
      <dgm:prSet phldrT="[Texto]" custT="1"/>
      <dgm:spPr/>
      <dgm:t>
        <a:bodyPr/>
        <a:lstStyle/>
        <a:p>
          <a:r>
            <a:rPr lang="es-ES" sz="1400" b="1">
              <a:latin typeface="+mj-lt"/>
            </a:rPr>
            <a:t>                     ¿Cuál es la finalidad que</a:t>
          </a:r>
        </a:p>
        <a:p>
          <a:r>
            <a:rPr lang="es-ES" sz="1400" b="1">
              <a:latin typeface="+mj-lt"/>
            </a:rPr>
            <a:t>                      perseguimos con el conocimiento </a:t>
          </a:r>
        </a:p>
        <a:p>
          <a:r>
            <a:rPr lang="es-ES" sz="1400" b="1">
              <a:latin typeface="+mj-lt"/>
            </a:rPr>
            <a:t>                      que aportará la tesis?</a:t>
          </a:r>
          <a:endParaRPr lang="es-EC" sz="1400" dirty="0">
            <a:latin typeface="+mj-lt"/>
          </a:endParaRPr>
        </a:p>
      </dgm:t>
    </dgm:pt>
    <dgm:pt modelId="{1349D81F-09A5-47A9-A0CD-A8B2240026FF}" type="parTrans" cxnId="{B41E8061-B5AA-4EB4-9800-19FAE342FEAD}">
      <dgm:prSet/>
      <dgm:spPr/>
      <dgm:t>
        <a:bodyPr/>
        <a:lstStyle/>
        <a:p>
          <a:endParaRPr lang="es-EC" sz="1600">
            <a:latin typeface="Comic Sans MS" panose="030F0702030302020204" pitchFamily="66" charset="0"/>
          </a:endParaRPr>
        </a:p>
      </dgm:t>
    </dgm:pt>
    <dgm:pt modelId="{AF786CD2-7A23-45D7-A3EE-DF3773E1091A}" type="sibTrans" cxnId="{B41E8061-B5AA-4EB4-9800-19FAE342FEAD}">
      <dgm:prSet/>
      <dgm:spPr/>
      <dgm:t>
        <a:bodyPr/>
        <a:lstStyle/>
        <a:p>
          <a:endParaRPr lang="es-EC" sz="1600">
            <a:latin typeface="Comic Sans MS" panose="030F0702030302020204" pitchFamily="66" charset="0"/>
          </a:endParaRPr>
        </a:p>
      </dgm:t>
    </dgm:pt>
    <dgm:pt modelId="{330AA10C-BD7E-4C07-8E27-66FAB405AC54}">
      <dgm:prSet custT="1"/>
      <dgm:spPr/>
      <dgm:t>
        <a:bodyPr/>
        <a:lstStyle/>
        <a:p>
          <a:r>
            <a:rPr lang="es-MX" sz="1400" b="1">
              <a:latin typeface="+mj-lt"/>
            </a:rPr>
            <a:t>            ¿Por qué elegimos el tema </a:t>
          </a:r>
        </a:p>
        <a:p>
          <a:r>
            <a:rPr lang="es-MX" sz="1400" b="1">
              <a:latin typeface="+mj-lt"/>
            </a:rPr>
            <a:t>              y cuál es su importancia?</a:t>
          </a:r>
          <a:endParaRPr lang="es-ES" sz="1400" b="1"/>
        </a:p>
        <a:p>
          <a:r>
            <a:rPr lang="es-ES" sz="1600" b="1">
              <a:latin typeface="Comic Sans MS" panose="030F0702030302020204" pitchFamily="66" charset="0"/>
            </a:rPr>
            <a:t>  </a:t>
          </a:r>
          <a:endParaRPr lang="es-MX" sz="1400" b="1" dirty="0">
            <a:latin typeface="+mj-lt"/>
          </a:endParaRPr>
        </a:p>
      </dgm:t>
    </dgm:pt>
    <dgm:pt modelId="{F50F9C44-1C1B-4375-A694-909B075F8B27}" type="parTrans" cxnId="{E8319AD9-F655-497F-9120-525A62824819}">
      <dgm:prSet/>
      <dgm:spPr/>
      <dgm:t>
        <a:bodyPr/>
        <a:lstStyle/>
        <a:p>
          <a:endParaRPr lang="es-EC"/>
        </a:p>
      </dgm:t>
    </dgm:pt>
    <dgm:pt modelId="{6FD419D5-413E-49D8-82B1-84914EEDA5BE}" type="sibTrans" cxnId="{E8319AD9-F655-497F-9120-525A62824819}">
      <dgm:prSet/>
      <dgm:spPr/>
      <dgm:t>
        <a:bodyPr/>
        <a:lstStyle/>
        <a:p>
          <a:endParaRPr lang="es-EC"/>
        </a:p>
      </dgm:t>
    </dgm:pt>
    <dgm:pt modelId="{6BA0927F-8DBA-4B4C-B5D2-74A732ACB503}">
      <dgm:prSet custT="1"/>
      <dgm:spPr/>
      <dgm:t>
        <a:bodyPr/>
        <a:lstStyle/>
        <a:p>
          <a:r>
            <a:rPr lang="es-MX" sz="1400" b="1" dirty="0">
              <a:latin typeface="+mj-lt"/>
            </a:rPr>
            <a:t>              ¿Cuál es el impacto de la</a:t>
          </a:r>
          <a:endParaRPr lang="es-EC" sz="1400" b="1" dirty="0">
            <a:latin typeface="+mj-lt"/>
          </a:endParaRPr>
        </a:p>
      </dgm:t>
    </dgm:pt>
    <dgm:pt modelId="{C9A7F9EC-EABE-43A3-90A1-05BFBCE54800}" type="parTrans" cxnId="{1A58D740-7443-4E08-8E24-25EE47D370A7}">
      <dgm:prSet/>
      <dgm:spPr/>
      <dgm:t>
        <a:bodyPr/>
        <a:lstStyle/>
        <a:p>
          <a:endParaRPr lang="es-EC"/>
        </a:p>
      </dgm:t>
    </dgm:pt>
    <dgm:pt modelId="{A340A169-3E15-460B-9AA1-3233E9230BAD}" type="sibTrans" cxnId="{1A58D740-7443-4E08-8E24-25EE47D370A7}">
      <dgm:prSet/>
      <dgm:spPr/>
      <dgm:t>
        <a:bodyPr/>
        <a:lstStyle/>
        <a:p>
          <a:endParaRPr lang="es-EC"/>
        </a:p>
      </dgm:t>
    </dgm:pt>
    <dgm:pt modelId="{719D6420-1E24-4011-9DEB-FB3A3D801C30}">
      <dgm:prSet custT="1"/>
      <dgm:spPr/>
      <dgm:t>
        <a:bodyPr/>
        <a:lstStyle/>
        <a:p>
          <a:r>
            <a:rPr lang="es-ES" sz="1400" b="1">
              <a:latin typeface="+mj-lt"/>
            </a:rPr>
            <a:t>              ¿Cuáles son los beneficiarios?</a:t>
          </a:r>
          <a:endParaRPr lang="es-ES" sz="1400" b="1" dirty="0">
            <a:latin typeface="+mj-lt"/>
          </a:endParaRPr>
        </a:p>
      </dgm:t>
    </dgm:pt>
    <dgm:pt modelId="{8849976E-EBC8-48E6-81C7-819D5BE4DD08}" type="parTrans" cxnId="{08A4252E-07FC-476C-8DFC-07DCBF79BDB0}">
      <dgm:prSet/>
      <dgm:spPr/>
      <dgm:t>
        <a:bodyPr/>
        <a:lstStyle/>
        <a:p>
          <a:endParaRPr lang="es-EC"/>
        </a:p>
      </dgm:t>
    </dgm:pt>
    <dgm:pt modelId="{29E2162E-6FEA-4A2F-9F8A-3B4F6B3C5EAB}" type="sibTrans" cxnId="{08A4252E-07FC-476C-8DFC-07DCBF79BDB0}">
      <dgm:prSet/>
      <dgm:spPr/>
      <dgm:t>
        <a:bodyPr/>
        <a:lstStyle/>
        <a:p>
          <a:endParaRPr lang="es-EC"/>
        </a:p>
      </dgm:t>
    </dgm:pt>
    <dgm:pt modelId="{3742894F-AC63-4E89-A157-ECBEAA8600AE}">
      <dgm:prSet/>
      <dgm:spPr/>
      <dgm:t>
        <a:bodyPr/>
        <a:lstStyle/>
        <a:p>
          <a:r>
            <a:rPr lang="es-MX" sz="1400" b="1" dirty="0">
              <a:latin typeface="+mj-lt"/>
            </a:rPr>
            <a:t>	  investigación?</a:t>
          </a:r>
          <a:endParaRPr lang="es-EC" sz="1400" b="1" dirty="0">
            <a:latin typeface="+mj-lt"/>
          </a:endParaRPr>
        </a:p>
      </dgm:t>
    </dgm:pt>
    <dgm:pt modelId="{542E10B8-7BAC-4DB6-A9B4-93240D8B58C1}" type="parTrans" cxnId="{57B73B35-8CE1-41C5-990C-73968B608196}">
      <dgm:prSet/>
      <dgm:spPr/>
      <dgm:t>
        <a:bodyPr/>
        <a:lstStyle/>
        <a:p>
          <a:endParaRPr lang="es-EC"/>
        </a:p>
      </dgm:t>
    </dgm:pt>
    <dgm:pt modelId="{A4BB92D1-BAE3-423E-A7F2-85DFFEC65055}" type="sibTrans" cxnId="{57B73B35-8CE1-41C5-990C-73968B608196}">
      <dgm:prSet/>
      <dgm:spPr/>
      <dgm:t>
        <a:bodyPr/>
        <a:lstStyle/>
        <a:p>
          <a:endParaRPr lang="es-EC"/>
        </a:p>
      </dgm:t>
    </dgm:pt>
    <dgm:pt modelId="{C32C2ADD-DF13-4ABB-AFBD-C79EEB73A2D9}" type="pres">
      <dgm:prSet presAssocID="{64A8CF1D-6D09-463D-A81C-CC32049D837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AEAFD67-C809-4DF4-BCA1-40873E9F5400}" type="pres">
      <dgm:prSet presAssocID="{64A8CF1D-6D09-463D-A81C-CC32049D8373}" presName="dummyMaxCanvas" presStyleCnt="0">
        <dgm:presLayoutVars/>
      </dgm:prSet>
      <dgm:spPr/>
    </dgm:pt>
    <dgm:pt modelId="{7B369561-B363-4A98-ABD9-A0A7EE6AD35F}" type="pres">
      <dgm:prSet presAssocID="{64A8CF1D-6D09-463D-A81C-CC32049D8373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792E34-C754-46CA-B181-570FE8DC3874}" type="pres">
      <dgm:prSet presAssocID="{64A8CF1D-6D09-463D-A81C-CC32049D8373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56781B-0A86-4391-8623-C5ABA66584E6}" type="pres">
      <dgm:prSet presAssocID="{64A8CF1D-6D09-463D-A81C-CC32049D8373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3DB8DB-9564-426E-9067-A847542AB4EB}" type="pres">
      <dgm:prSet presAssocID="{64A8CF1D-6D09-463D-A81C-CC32049D8373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53CC8E-785A-4D95-B1F6-3AEB4727217B}" type="pres">
      <dgm:prSet presAssocID="{64A8CF1D-6D09-463D-A81C-CC32049D8373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12FD90-7252-4808-91E8-DC1C8DDF9DCC}" type="pres">
      <dgm:prSet presAssocID="{64A8CF1D-6D09-463D-A81C-CC32049D8373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CED2D6-D135-4AB7-AABC-30EBA184EA61}" type="pres">
      <dgm:prSet presAssocID="{64A8CF1D-6D09-463D-A81C-CC32049D8373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EB67CF-D7E3-4CA4-9226-68935DE17583}" type="pres">
      <dgm:prSet presAssocID="{64A8CF1D-6D09-463D-A81C-CC32049D8373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FCC220-D8BF-45AB-A6E8-82437993671F}" type="pres">
      <dgm:prSet presAssocID="{64A8CF1D-6D09-463D-A81C-CC32049D8373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14D4E8-551D-466A-A29F-CD667896E0EE}" type="pres">
      <dgm:prSet presAssocID="{64A8CF1D-6D09-463D-A81C-CC32049D8373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311772-38BF-49FD-A100-4C9EC9FCC858}" type="pres">
      <dgm:prSet presAssocID="{64A8CF1D-6D09-463D-A81C-CC32049D8373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8A4252E-07FC-476C-8DFC-07DCBF79BDB0}" srcId="{64A8CF1D-6D09-463D-A81C-CC32049D8373}" destId="{719D6420-1E24-4011-9DEB-FB3A3D801C30}" srcOrd="3" destOrd="0" parTransId="{8849976E-EBC8-48E6-81C7-819D5BE4DD08}" sibTransId="{29E2162E-6FEA-4A2F-9F8A-3B4F6B3C5EAB}"/>
    <dgm:cxn modelId="{37A5CA14-A457-4190-BDF2-49D053806A74}" type="presOf" srcId="{719D6420-1E24-4011-9DEB-FB3A3D801C30}" destId="{CC3DB8DB-9564-426E-9067-A847542AB4EB}" srcOrd="0" destOrd="0" presId="urn:microsoft.com/office/officeart/2005/8/layout/vProcess5"/>
    <dgm:cxn modelId="{CEC97DF4-A489-460B-874E-077BAB2CC68F}" type="presOf" srcId="{330AA10C-BD7E-4C07-8E27-66FAB405AC54}" destId="{7B369561-B363-4A98-ABD9-A0A7EE6AD35F}" srcOrd="0" destOrd="0" presId="urn:microsoft.com/office/officeart/2005/8/layout/vProcess5"/>
    <dgm:cxn modelId="{614D038D-DE8B-4ABB-BCAC-7711DB9B238F}" type="presOf" srcId="{7C34394A-60AB-44C5-A1F9-63ED898295B4}" destId="{6E56781B-0A86-4391-8623-C5ABA66584E6}" srcOrd="0" destOrd="0" presId="urn:microsoft.com/office/officeart/2005/8/layout/vProcess5"/>
    <dgm:cxn modelId="{E8319AD9-F655-497F-9120-525A62824819}" srcId="{64A8CF1D-6D09-463D-A81C-CC32049D8373}" destId="{330AA10C-BD7E-4C07-8E27-66FAB405AC54}" srcOrd="0" destOrd="0" parTransId="{F50F9C44-1C1B-4375-A694-909B075F8B27}" sibTransId="{6FD419D5-413E-49D8-82B1-84914EEDA5BE}"/>
    <dgm:cxn modelId="{15D6E9DC-1BC1-4BD6-A8BE-8241F851916B}" type="presOf" srcId="{3742894F-AC63-4E89-A157-ECBEAA8600AE}" destId="{AEFCC220-D8BF-45AB-A6E8-82437993671F}" srcOrd="1" destOrd="1" presId="urn:microsoft.com/office/officeart/2005/8/layout/vProcess5"/>
    <dgm:cxn modelId="{30AD4E21-4B7F-4CA7-A8CA-3124A690E3FB}" type="presOf" srcId="{330AA10C-BD7E-4C07-8E27-66FAB405AC54}" destId="{F2EB67CF-D7E3-4CA4-9226-68935DE17583}" srcOrd="1" destOrd="0" presId="urn:microsoft.com/office/officeart/2005/8/layout/vProcess5"/>
    <dgm:cxn modelId="{57B73B35-8CE1-41C5-990C-73968B608196}" srcId="{6BA0927F-8DBA-4B4C-B5D2-74A732ACB503}" destId="{3742894F-AC63-4E89-A157-ECBEAA8600AE}" srcOrd="0" destOrd="0" parTransId="{542E10B8-7BAC-4DB6-A9B4-93240D8B58C1}" sibTransId="{A4BB92D1-BAE3-423E-A7F2-85DFFEC65055}"/>
    <dgm:cxn modelId="{BEA135BD-0FAC-409D-926B-4323E23482D9}" type="presOf" srcId="{3742894F-AC63-4E89-A157-ECBEAA8600AE}" destId="{7F792E34-C754-46CA-B181-570FE8DC3874}" srcOrd="0" destOrd="1" presId="urn:microsoft.com/office/officeart/2005/8/layout/vProcess5"/>
    <dgm:cxn modelId="{DEC63E0E-979E-46DE-B7CF-C8F43A4D6F12}" type="presOf" srcId="{6BA0927F-8DBA-4B4C-B5D2-74A732ACB503}" destId="{7F792E34-C754-46CA-B181-570FE8DC3874}" srcOrd="0" destOrd="0" presId="urn:microsoft.com/office/officeart/2005/8/layout/vProcess5"/>
    <dgm:cxn modelId="{4CC9F5E9-ED25-4496-AA96-BA259BB1347B}" type="presOf" srcId="{719D6420-1E24-4011-9DEB-FB3A3D801C30}" destId="{93311772-38BF-49FD-A100-4C9EC9FCC858}" srcOrd="1" destOrd="0" presId="urn:microsoft.com/office/officeart/2005/8/layout/vProcess5"/>
    <dgm:cxn modelId="{B41E8061-B5AA-4EB4-9800-19FAE342FEAD}" srcId="{64A8CF1D-6D09-463D-A81C-CC32049D8373}" destId="{7C34394A-60AB-44C5-A1F9-63ED898295B4}" srcOrd="2" destOrd="0" parTransId="{1349D81F-09A5-47A9-A0CD-A8B2240026FF}" sibTransId="{AF786CD2-7A23-45D7-A3EE-DF3773E1091A}"/>
    <dgm:cxn modelId="{17EEDF09-B11F-4B65-AD65-28C01FF04597}" type="presOf" srcId="{6FD419D5-413E-49D8-82B1-84914EEDA5BE}" destId="{4153CC8E-785A-4D95-B1F6-3AEB4727217B}" srcOrd="0" destOrd="0" presId="urn:microsoft.com/office/officeart/2005/8/layout/vProcess5"/>
    <dgm:cxn modelId="{EC394E84-A257-4B9A-975F-3FAF77DEEAC8}" type="presOf" srcId="{AF786CD2-7A23-45D7-A3EE-DF3773E1091A}" destId="{6BCED2D6-D135-4AB7-AABC-30EBA184EA61}" srcOrd="0" destOrd="0" presId="urn:microsoft.com/office/officeart/2005/8/layout/vProcess5"/>
    <dgm:cxn modelId="{1A58D740-7443-4E08-8E24-25EE47D370A7}" srcId="{64A8CF1D-6D09-463D-A81C-CC32049D8373}" destId="{6BA0927F-8DBA-4B4C-B5D2-74A732ACB503}" srcOrd="1" destOrd="0" parTransId="{C9A7F9EC-EABE-43A3-90A1-05BFBCE54800}" sibTransId="{A340A169-3E15-460B-9AA1-3233E9230BAD}"/>
    <dgm:cxn modelId="{E041BF11-B731-40BB-BF46-4112D6805024}" type="presOf" srcId="{6BA0927F-8DBA-4B4C-B5D2-74A732ACB503}" destId="{AEFCC220-D8BF-45AB-A6E8-82437993671F}" srcOrd="1" destOrd="0" presId="urn:microsoft.com/office/officeart/2005/8/layout/vProcess5"/>
    <dgm:cxn modelId="{E3F2DDA7-0051-4017-BA4D-900DF01B41DF}" type="presOf" srcId="{A340A169-3E15-460B-9AA1-3233E9230BAD}" destId="{3712FD90-7252-4808-91E8-DC1C8DDF9DCC}" srcOrd="0" destOrd="0" presId="urn:microsoft.com/office/officeart/2005/8/layout/vProcess5"/>
    <dgm:cxn modelId="{AF8670B5-E74B-418E-9727-8F797FC4FF52}" type="presOf" srcId="{64A8CF1D-6D09-463D-A81C-CC32049D8373}" destId="{C32C2ADD-DF13-4ABB-AFBD-C79EEB73A2D9}" srcOrd="0" destOrd="0" presId="urn:microsoft.com/office/officeart/2005/8/layout/vProcess5"/>
    <dgm:cxn modelId="{0FFE34EF-BE04-4897-906A-4E087F5D1D8B}" type="presOf" srcId="{7C34394A-60AB-44C5-A1F9-63ED898295B4}" destId="{CC14D4E8-551D-466A-A29F-CD667896E0EE}" srcOrd="1" destOrd="0" presId="urn:microsoft.com/office/officeart/2005/8/layout/vProcess5"/>
    <dgm:cxn modelId="{0B6CAE07-348B-4053-BE50-6B4B6A69220A}" type="presParOf" srcId="{C32C2ADD-DF13-4ABB-AFBD-C79EEB73A2D9}" destId="{5AEAFD67-C809-4DF4-BCA1-40873E9F5400}" srcOrd="0" destOrd="0" presId="urn:microsoft.com/office/officeart/2005/8/layout/vProcess5"/>
    <dgm:cxn modelId="{FA42AA67-AC30-4D36-868A-C5CB3D6C8951}" type="presParOf" srcId="{C32C2ADD-DF13-4ABB-AFBD-C79EEB73A2D9}" destId="{7B369561-B363-4A98-ABD9-A0A7EE6AD35F}" srcOrd="1" destOrd="0" presId="urn:microsoft.com/office/officeart/2005/8/layout/vProcess5"/>
    <dgm:cxn modelId="{0E5A2CFD-F688-4F07-A7BE-4606C30D95A1}" type="presParOf" srcId="{C32C2ADD-DF13-4ABB-AFBD-C79EEB73A2D9}" destId="{7F792E34-C754-46CA-B181-570FE8DC3874}" srcOrd="2" destOrd="0" presId="urn:microsoft.com/office/officeart/2005/8/layout/vProcess5"/>
    <dgm:cxn modelId="{2CEA5E24-E312-4F94-B271-E369D38794CB}" type="presParOf" srcId="{C32C2ADD-DF13-4ABB-AFBD-C79EEB73A2D9}" destId="{6E56781B-0A86-4391-8623-C5ABA66584E6}" srcOrd="3" destOrd="0" presId="urn:microsoft.com/office/officeart/2005/8/layout/vProcess5"/>
    <dgm:cxn modelId="{88BF2698-1647-435B-B933-7C54080CC1A0}" type="presParOf" srcId="{C32C2ADD-DF13-4ABB-AFBD-C79EEB73A2D9}" destId="{CC3DB8DB-9564-426E-9067-A847542AB4EB}" srcOrd="4" destOrd="0" presId="urn:microsoft.com/office/officeart/2005/8/layout/vProcess5"/>
    <dgm:cxn modelId="{F6ECBE8A-710C-4BE9-8173-1E9E7EE72E7E}" type="presParOf" srcId="{C32C2ADD-DF13-4ABB-AFBD-C79EEB73A2D9}" destId="{4153CC8E-785A-4D95-B1F6-3AEB4727217B}" srcOrd="5" destOrd="0" presId="urn:microsoft.com/office/officeart/2005/8/layout/vProcess5"/>
    <dgm:cxn modelId="{B5E753F1-F8D9-469A-B9B2-46F6418BE95E}" type="presParOf" srcId="{C32C2ADD-DF13-4ABB-AFBD-C79EEB73A2D9}" destId="{3712FD90-7252-4808-91E8-DC1C8DDF9DCC}" srcOrd="6" destOrd="0" presId="urn:microsoft.com/office/officeart/2005/8/layout/vProcess5"/>
    <dgm:cxn modelId="{1CDE81AA-DD22-409A-A386-A55E358B9452}" type="presParOf" srcId="{C32C2ADD-DF13-4ABB-AFBD-C79EEB73A2D9}" destId="{6BCED2D6-D135-4AB7-AABC-30EBA184EA61}" srcOrd="7" destOrd="0" presId="urn:microsoft.com/office/officeart/2005/8/layout/vProcess5"/>
    <dgm:cxn modelId="{BD2AA1D9-B4DD-4C12-B456-486B87C1317F}" type="presParOf" srcId="{C32C2ADD-DF13-4ABB-AFBD-C79EEB73A2D9}" destId="{F2EB67CF-D7E3-4CA4-9226-68935DE17583}" srcOrd="8" destOrd="0" presId="urn:microsoft.com/office/officeart/2005/8/layout/vProcess5"/>
    <dgm:cxn modelId="{47E16A9E-B359-4242-82CB-499268AA9CEA}" type="presParOf" srcId="{C32C2ADD-DF13-4ABB-AFBD-C79EEB73A2D9}" destId="{AEFCC220-D8BF-45AB-A6E8-82437993671F}" srcOrd="9" destOrd="0" presId="urn:microsoft.com/office/officeart/2005/8/layout/vProcess5"/>
    <dgm:cxn modelId="{B30E4AC6-F628-4919-B21A-3BEEEB4149C9}" type="presParOf" srcId="{C32C2ADD-DF13-4ABB-AFBD-C79EEB73A2D9}" destId="{CC14D4E8-551D-466A-A29F-CD667896E0EE}" srcOrd="10" destOrd="0" presId="urn:microsoft.com/office/officeart/2005/8/layout/vProcess5"/>
    <dgm:cxn modelId="{0A6849AB-2FB1-4B97-B014-54DD88762020}" type="presParOf" srcId="{C32C2ADD-DF13-4ABB-AFBD-C79EEB73A2D9}" destId="{93311772-38BF-49FD-A100-4C9EC9FCC85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88A79-C771-4FF3-A55D-7AE4398159C8}">
      <dsp:nvSpPr>
        <dsp:cNvPr id="0" name=""/>
        <dsp:cNvSpPr/>
      </dsp:nvSpPr>
      <dsp:spPr>
        <a:xfrm>
          <a:off x="421805" y="425179"/>
          <a:ext cx="2055174" cy="17413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D4D3F78-B185-46A7-A255-7CD30733C080}">
      <dsp:nvSpPr>
        <dsp:cNvPr id="0" name=""/>
        <dsp:cNvSpPr/>
      </dsp:nvSpPr>
      <dsp:spPr>
        <a:xfrm>
          <a:off x="2162760" y="899464"/>
          <a:ext cx="1094274" cy="8287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accent4">
                  <a:lumMod val="10000"/>
                </a:schemeClr>
              </a:solidFill>
              <a:latin typeface="+mj-lt"/>
            </a:rPr>
            <a:t>Educativo</a:t>
          </a:r>
          <a:endParaRPr lang="es-EC" sz="1400" kern="1200" dirty="0"/>
        </a:p>
      </dsp:txBody>
      <dsp:txXfrm>
        <a:off x="2187033" y="923737"/>
        <a:ext cx="1045728" cy="780185"/>
      </dsp:txXfrm>
    </dsp:sp>
    <dsp:sp modelId="{E55441C0-496F-42BD-ABFA-EAACB00CE82A}">
      <dsp:nvSpPr>
        <dsp:cNvPr id="0" name=""/>
        <dsp:cNvSpPr/>
      </dsp:nvSpPr>
      <dsp:spPr>
        <a:xfrm>
          <a:off x="421805" y="93143"/>
          <a:ext cx="2055174" cy="299851"/>
        </a:xfrm>
        <a:prstGeom prst="rect">
          <a:avLst/>
        </a:prstGeom>
        <a:solidFill>
          <a:schemeClr val="accent5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/>
            <a:t>CAMPO</a:t>
          </a:r>
          <a:endParaRPr lang="es-EC" sz="1400" kern="1200" dirty="0"/>
        </a:p>
      </dsp:txBody>
      <dsp:txXfrm>
        <a:off x="421805" y="93143"/>
        <a:ext cx="2055174" cy="299851"/>
      </dsp:txXfrm>
    </dsp:sp>
    <dsp:sp modelId="{221EB6B8-FBF2-4ACC-9839-B4B52DDC5703}">
      <dsp:nvSpPr>
        <dsp:cNvPr id="0" name=""/>
        <dsp:cNvSpPr/>
      </dsp:nvSpPr>
      <dsp:spPr>
        <a:xfrm>
          <a:off x="3404677" y="360035"/>
          <a:ext cx="1977263" cy="174133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087E30A-13AD-4911-8B52-9772F899B111}">
      <dsp:nvSpPr>
        <dsp:cNvPr id="0" name=""/>
        <dsp:cNvSpPr/>
      </dsp:nvSpPr>
      <dsp:spPr>
        <a:xfrm>
          <a:off x="5311800" y="792090"/>
          <a:ext cx="1075758" cy="8163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accent4">
                  <a:lumMod val="10000"/>
                </a:schemeClr>
              </a:solidFill>
              <a:latin typeface="+mj-lt"/>
            </a:rPr>
            <a:t>Educación Inicial</a:t>
          </a:r>
          <a:endParaRPr lang="es-EC" sz="1400" kern="1200" dirty="0"/>
        </a:p>
      </dsp:txBody>
      <dsp:txXfrm>
        <a:off x="5335710" y="816000"/>
        <a:ext cx="1027938" cy="768516"/>
      </dsp:txXfrm>
    </dsp:sp>
    <dsp:sp modelId="{974ECB2A-8F85-4039-B462-DA76301ABC16}">
      <dsp:nvSpPr>
        <dsp:cNvPr id="0" name=""/>
        <dsp:cNvSpPr/>
      </dsp:nvSpPr>
      <dsp:spPr>
        <a:xfrm>
          <a:off x="3369462" y="72007"/>
          <a:ext cx="2047693" cy="299851"/>
        </a:xfrm>
        <a:prstGeom prst="rect">
          <a:avLst/>
        </a:prstGeom>
        <a:solidFill>
          <a:schemeClr val="accent5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ÁREA</a:t>
          </a:r>
        </a:p>
      </dsp:txBody>
      <dsp:txXfrm>
        <a:off x="3369462" y="72007"/>
        <a:ext cx="2047693" cy="299851"/>
      </dsp:txXfrm>
    </dsp:sp>
    <dsp:sp modelId="{DB48F456-89E9-4FE9-8EE6-5B870EDD79DE}">
      <dsp:nvSpPr>
        <dsp:cNvPr id="0" name=""/>
        <dsp:cNvSpPr/>
      </dsp:nvSpPr>
      <dsp:spPr>
        <a:xfrm>
          <a:off x="6535944" y="369700"/>
          <a:ext cx="2055174" cy="17413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A600B3-5129-472B-940F-BC4FD21AA2A3}">
      <dsp:nvSpPr>
        <dsp:cNvPr id="0" name=""/>
        <dsp:cNvSpPr/>
      </dsp:nvSpPr>
      <dsp:spPr>
        <a:xfrm>
          <a:off x="8158533" y="720080"/>
          <a:ext cx="1041698" cy="10142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accent4">
                  <a:lumMod val="10000"/>
                </a:schemeClr>
              </a:solidFill>
              <a:latin typeface="+mj-lt"/>
            </a:rPr>
            <a:t>Literatura Infantil</a:t>
          </a:r>
          <a:endParaRPr lang="es-EC" sz="1400" kern="1200" dirty="0"/>
        </a:p>
      </dsp:txBody>
      <dsp:txXfrm>
        <a:off x="8188241" y="749788"/>
        <a:ext cx="982282" cy="954881"/>
      </dsp:txXfrm>
    </dsp:sp>
    <dsp:sp modelId="{95ED13F3-5C9D-4B2F-980A-E80213F1D6B6}">
      <dsp:nvSpPr>
        <dsp:cNvPr id="0" name=""/>
        <dsp:cNvSpPr/>
      </dsp:nvSpPr>
      <dsp:spPr>
        <a:xfrm>
          <a:off x="6535944" y="72010"/>
          <a:ext cx="2055174" cy="299851"/>
        </a:xfrm>
        <a:prstGeom prst="rect">
          <a:avLst/>
        </a:prstGeom>
        <a:solidFill>
          <a:schemeClr val="accent5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ASPECTO</a:t>
          </a:r>
        </a:p>
      </dsp:txBody>
      <dsp:txXfrm>
        <a:off x="6535944" y="72010"/>
        <a:ext cx="2055174" cy="299851"/>
      </dsp:txXfrm>
    </dsp:sp>
    <dsp:sp modelId="{EF44C65A-978F-45CD-9D90-B0AC8BFB6EB3}">
      <dsp:nvSpPr>
        <dsp:cNvPr id="0" name=""/>
        <dsp:cNvSpPr/>
      </dsp:nvSpPr>
      <dsp:spPr>
        <a:xfrm>
          <a:off x="1870924" y="2774155"/>
          <a:ext cx="2055174" cy="174133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D311DD3-21AA-440E-A93C-67ECC457F70E}">
      <dsp:nvSpPr>
        <dsp:cNvPr id="0" name=""/>
        <dsp:cNvSpPr/>
      </dsp:nvSpPr>
      <dsp:spPr>
        <a:xfrm>
          <a:off x="3472701" y="3017834"/>
          <a:ext cx="1333980" cy="10142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accent4">
                  <a:lumMod val="10000"/>
                </a:schemeClr>
              </a:solidFill>
              <a:latin typeface="+mj-lt"/>
            </a:rPr>
            <a:t>U.E.FF.AA. Colegio militar N°1 Eloy Alfaro</a:t>
          </a:r>
          <a:endParaRPr lang="es-EC" sz="1400" kern="1200" dirty="0"/>
        </a:p>
      </dsp:txBody>
      <dsp:txXfrm>
        <a:off x="3502409" y="3047542"/>
        <a:ext cx="1274564" cy="954881"/>
      </dsp:txXfrm>
    </dsp:sp>
    <dsp:sp modelId="{65F62D18-407C-4940-8A8F-15F8F57AC602}">
      <dsp:nvSpPr>
        <dsp:cNvPr id="0" name=""/>
        <dsp:cNvSpPr/>
      </dsp:nvSpPr>
      <dsp:spPr>
        <a:xfrm>
          <a:off x="1870924" y="2442119"/>
          <a:ext cx="2055174" cy="299851"/>
        </a:xfrm>
        <a:prstGeom prst="rect">
          <a:avLst/>
        </a:prstGeom>
        <a:solidFill>
          <a:schemeClr val="accent5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/>
            <a:t>DELIMITACIÓN</a:t>
          </a:r>
          <a:endParaRPr lang="es-EC" sz="1400" kern="1200" dirty="0"/>
        </a:p>
      </dsp:txBody>
      <dsp:txXfrm>
        <a:off x="1870924" y="2442119"/>
        <a:ext cx="2055174" cy="299851"/>
      </dsp:txXfrm>
    </dsp:sp>
    <dsp:sp modelId="{E786F57C-29B8-4DA0-A336-8A0051D015F4}">
      <dsp:nvSpPr>
        <dsp:cNvPr id="0" name=""/>
        <dsp:cNvSpPr/>
      </dsp:nvSpPr>
      <dsp:spPr>
        <a:xfrm>
          <a:off x="5227680" y="2808320"/>
          <a:ext cx="2055174" cy="17413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AA4B6D-0584-447C-8159-130F9A7B7344}">
      <dsp:nvSpPr>
        <dsp:cNvPr id="0" name=""/>
        <dsp:cNvSpPr/>
      </dsp:nvSpPr>
      <dsp:spPr>
        <a:xfrm>
          <a:off x="6769786" y="3089524"/>
          <a:ext cx="1533350" cy="8709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accent4">
                  <a:lumMod val="10000"/>
                </a:schemeClr>
              </a:solidFill>
              <a:latin typeface="+mj-lt"/>
            </a:rPr>
            <a:t>Proceso de animación a la lectura</a:t>
          </a:r>
          <a:endParaRPr lang="es-EC" sz="1400" kern="1200" dirty="0"/>
        </a:p>
      </dsp:txBody>
      <dsp:txXfrm>
        <a:off x="6795294" y="3115032"/>
        <a:ext cx="1482334" cy="819900"/>
      </dsp:txXfrm>
    </dsp:sp>
    <dsp:sp modelId="{F810B51A-BD14-46AA-8CA6-047882D7287A}">
      <dsp:nvSpPr>
        <dsp:cNvPr id="0" name=""/>
        <dsp:cNvSpPr/>
      </dsp:nvSpPr>
      <dsp:spPr>
        <a:xfrm>
          <a:off x="5267694" y="2442119"/>
          <a:ext cx="2055174" cy="299851"/>
        </a:xfrm>
        <a:prstGeom prst="rect">
          <a:avLst/>
        </a:prstGeom>
        <a:solidFill>
          <a:schemeClr val="accent5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OBJETO DE ESTUDIO</a:t>
          </a:r>
        </a:p>
      </dsp:txBody>
      <dsp:txXfrm>
        <a:off x="5267694" y="2442119"/>
        <a:ext cx="2055174" cy="2998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BCEBA-4B99-4EE1-91F8-C5F4C581E668}">
      <dsp:nvSpPr>
        <dsp:cNvPr id="0" name=""/>
        <dsp:cNvSpPr/>
      </dsp:nvSpPr>
      <dsp:spPr>
        <a:xfrm>
          <a:off x="-4006535" y="-615046"/>
          <a:ext cx="4774551" cy="4774551"/>
        </a:xfrm>
        <a:prstGeom prst="blockArc">
          <a:avLst>
            <a:gd name="adj1" fmla="val 18900000"/>
            <a:gd name="adj2" fmla="val 2700000"/>
            <a:gd name="adj3" fmla="val 452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798D32-DA38-438F-B3C6-28E85638E28F}">
      <dsp:nvSpPr>
        <dsp:cNvPr id="0" name=""/>
        <dsp:cNvSpPr/>
      </dsp:nvSpPr>
      <dsp:spPr>
        <a:xfrm>
          <a:off x="402456" y="272497"/>
          <a:ext cx="6709636" cy="545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816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600" b="0" kern="1200" dirty="0">
              <a:solidFill>
                <a:srgbClr val="000000"/>
              </a:solidFill>
            </a:rPr>
            <a:t>Determinar el nivel de conocimiento que poseen las docentes sobre el proceso de animación a la lectura.</a:t>
          </a:r>
          <a:endParaRPr lang="es-EC" sz="1600" kern="1200" dirty="0">
            <a:solidFill>
              <a:srgbClr val="000000"/>
            </a:solidFill>
          </a:endParaRPr>
        </a:p>
      </dsp:txBody>
      <dsp:txXfrm>
        <a:off x="402456" y="272497"/>
        <a:ext cx="6709636" cy="545279"/>
      </dsp:txXfrm>
    </dsp:sp>
    <dsp:sp modelId="{F0186C08-C620-424B-9D3E-AED1BEA38233}">
      <dsp:nvSpPr>
        <dsp:cNvPr id="0" name=""/>
        <dsp:cNvSpPr/>
      </dsp:nvSpPr>
      <dsp:spPr>
        <a:xfrm>
          <a:off x="61656" y="204338"/>
          <a:ext cx="681599" cy="6815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4D077-853B-4466-98ED-528A1BF20427}">
      <dsp:nvSpPr>
        <dsp:cNvPr id="0" name=""/>
        <dsp:cNvSpPr/>
      </dsp:nvSpPr>
      <dsp:spPr>
        <a:xfrm>
          <a:off x="715077" y="1003919"/>
          <a:ext cx="6397015" cy="7185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816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600" b="0" kern="1200" dirty="0">
              <a:solidFill>
                <a:srgbClr val="000000"/>
              </a:solidFill>
            </a:rPr>
            <a:t>Identificar las técnicas aplicadas por las docentes de inicial II para motivar la lectura en los niños de la</a:t>
          </a:r>
          <a:r>
            <a:rPr lang="es-EC" sz="1600" kern="1200" dirty="0">
              <a:solidFill>
                <a:schemeClr val="accent4">
                  <a:lumMod val="10000"/>
                </a:schemeClr>
              </a:solidFill>
              <a:latin typeface="+mj-lt"/>
            </a:rPr>
            <a:t> U.E.FF.AA. Colegio Militar N°1 Eloy Alfaro.</a:t>
          </a:r>
          <a:endParaRPr lang="es-EC" sz="1600" kern="1200" dirty="0">
            <a:solidFill>
              <a:srgbClr val="000000"/>
            </a:solidFill>
          </a:endParaRPr>
        </a:p>
      </dsp:txBody>
      <dsp:txXfrm>
        <a:off x="715077" y="1003919"/>
        <a:ext cx="6397015" cy="718558"/>
      </dsp:txXfrm>
    </dsp:sp>
    <dsp:sp modelId="{B70EB464-76F6-487F-BC8D-3EA79B6AD1A9}">
      <dsp:nvSpPr>
        <dsp:cNvPr id="0" name=""/>
        <dsp:cNvSpPr/>
      </dsp:nvSpPr>
      <dsp:spPr>
        <a:xfrm>
          <a:off x="374277" y="1022398"/>
          <a:ext cx="681599" cy="6815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4F68F3-0537-46A7-97B2-5A52340BE643}">
      <dsp:nvSpPr>
        <dsp:cNvPr id="0" name=""/>
        <dsp:cNvSpPr/>
      </dsp:nvSpPr>
      <dsp:spPr>
        <a:xfrm>
          <a:off x="715077" y="1908619"/>
          <a:ext cx="6397015" cy="545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816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600" b="0" kern="1200" dirty="0">
              <a:solidFill>
                <a:srgbClr val="000000"/>
              </a:solidFill>
            </a:rPr>
            <a:t>Identificar el interés hacia la lectura de los niños de Inicial II de la </a:t>
          </a:r>
          <a:r>
            <a:rPr lang="es-EC" sz="1600" kern="1200" dirty="0">
              <a:solidFill>
                <a:schemeClr val="accent4">
                  <a:lumMod val="10000"/>
                </a:schemeClr>
              </a:solidFill>
              <a:latin typeface="+mj-lt"/>
            </a:rPr>
            <a:t>U.E.FF.AA. Colegio Militar N°1 Eloy Alfaro</a:t>
          </a:r>
          <a:r>
            <a:rPr lang="es-EC" sz="1600" b="0" kern="1200" dirty="0">
              <a:solidFill>
                <a:srgbClr val="000000"/>
              </a:solidFill>
            </a:rPr>
            <a:t>.</a:t>
          </a:r>
          <a:endParaRPr lang="es-EC" sz="1600" kern="1200" dirty="0">
            <a:solidFill>
              <a:srgbClr val="000000"/>
            </a:solidFill>
          </a:endParaRPr>
        </a:p>
      </dsp:txBody>
      <dsp:txXfrm>
        <a:off x="715077" y="1908619"/>
        <a:ext cx="6397015" cy="545279"/>
      </dsp:txXfrm>
    </dsp:sp>
    <dsp:sp modelId="{99B2588C-F8DE-4AB5-BE44-02B15B5D5E51}">
      <dsp:nvSpPr>
        <dsp:cNvPr id="0" name=""/>
        <dsp:cNvSpPr/>
      </dsp:nvSpPr>
      <dsp:spPr>
        <a:xfrm>
          <a:off x="374277" y="1840459"/>
          <a:ext cx="681599" cy="6815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81EB2F-5C34-4B14-82E8-402E3CF13086}">
      <dsp:nvSpPr>
        <dsp:cNvPr id="0" name=""/>
        <dsp:cNvSpPr/>
      </dsp:nvSpPr>
      <dsp:spPr>
        <a:xfrm>
          <a:off x="402456" y="2607932"/>
          <a:ext cx="6709636" cy="7827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816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600" b="0" kern="1200" dirty="0" smtClean="0">
              <a:solidFill>
                <a:srgbClr val="000000"/>
              </a:solidFill>
            </a:rPr>
            <a:t>Establecer la necesidad de elaborar una guía metodológica del proceso de animación a la lectura utilizando las memorias de los artesanos como recurso literario.</a:t>
          </a:r>
          <a:endParaRPr lang="es-EC" sz="1600" kern="1200" dirty="0">
            <a:solidFill>
              <a:srgbClr val="000000"/>
            </a:solidFill>
          </a:endParaRPr>
        </a:p>
      </dsp:txBody>
      <dsp:txXfrm>
        <a:off x="402456" y="2607932"/>
        <a:ext cx="6709636" cy="782775"/>
      </dsp:txXfrm>
    </dsp:sp>
    <dsp:sp modelId="{18413165-5A23-4C98-9993-1EC6ED37551D}">
      <dsp:nvSpPr>
        <dsp:cNvPr id="0" name=""/>
        <dsp:cNvSpPr/>
      </dsp:nvSpPr>
      <dsp:spPr>
        <a:xfrm>
          <a:off x="61656" y="2658520"/>
          <a:ext cx="681599" cy="6815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369561-B363-4A98-ABD9-A0A7EE6AD35F}">
      <dsp:nvSpPr>
        <dsp:cNvPr id="0" name=""/>
        <dsp:cNvSpPr/>
      </dsp:nvSpPr>
      <dsp:spPr>
        <a:xfrm>
          <a:off x="0" y="0"/>
          <a:ext cx="6076032" cy="10930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>
              <a:latin typeface="+mj-lt"/>
            </a:rPr>
            <a:t>            ¿Por qué elegimos el tema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>
              <a:latin typeface="+mj-lt"/>
            </a:rPr>
            <a:t>              y cuál es su importancia?</a:t>
          </a:r>
          <a:endParaRPr lang="es-ES" sz="1400" b="1" kern="120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>
              <a:latin typeface="Comic Sans MS" panose="030F0702030302020204" pitchFamily="66" charset="0"/>
            </a:rPr>
            <a:t>  </a:t>
          </a:r>
          <a:endParaRPr lang="es-MX" sz="1400" b="1" kern="1200" dirty="0">
            <a:latin typeface="+mj-lt"/>
          </a:endParaRPr>
        </a:p>
      </dsp:txBody>
      <dsp:txXfrm>
        <a:off x="32015" y="32015"/>
        <a:ext cx="4804147" cy="1029051"/>
      </dsp:txXfrm>
    </dsp:sp>
    <dsp:sp modelId="{7F792E34-C754-46CA-B181-570FE8DC3874}">
      <dsp:nvSpPr>
        <dsp:cNvPr id="0" name=""/>
        <dsp:cNvSpPr/>
      </dsp:nvSpPr>
      <dsp:spPr>
        <a:xfrm>
          <a:off x="508867" y="1291823"/>
          <a:ext cx="6076032" cy="10930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>
              <a:latin typeface="+mj-lt"/>
            </a:rPr>
            <a:t>              ¿Cuál es el impacto de la</a:t>
          </a:r>
          <a:endParaRPr lang="es-EC" sz="1400" b="1" kern="1200" dirty="0"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b="1" kern="1200" dirty="0">
              <a:latin typeface="+mj-lt"/>
            </a:rPr>
            <a:t>	  investigación?</a:t>
          </a:r>
          <a:endParaRPr lang="es-EC" sz="1400" b="1" kern="1200" dirty="0">
            <a:latin typeface="+mj-lt"/>
          </a:endParaRPr>
        </a:p>
      </dsp:txBody>
      <dsp:txXfrm>
        <a:off x="540882" y="1323838"/>
        <a:ext cx="4792631" cy="1029051"/>
      </dsp:txXfrm>
    </dsp:sp>
    <dsp:sp modelId="{6E56781B-0A86-4391-8623-C5ABA66584E6}">
      <dsp:nvSpPr>
        <dsp:cNvPr id="0" name=""/>
        <dsp:cNvSpPr/>
      </dsp:nvSpPr>
      <dsp:spPr>
        <a:xfrm>
          <a:off x="1010140" y="2583647"/>
          <a:ext cx="6076032" cy="10930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>
              <a:latin typeface="+mj-lt"/>
            </a:rPr>
            <a:t>                     ¿Cuál es la finalidad que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>
              <a:latin typeface="+mj-lt"/>
            </a:rPr>
            <a:t>                      perseguimos con el conocimiento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>
              <a:latin typeface="+mj-lt"/>
            </a:rPr>
            <a:t>                      que aportará la tesis?</a:t>
          </a:r>
          <a:endParaRPr lang="es-EC" sz="1400" kern="1200" dirty="0">
            <a:latin typeface="+mj-lt"/>
          </a:endParaRPr>
        </a:p>
      </dsp:txBody>
      <dsp:txXfrm>
        <a:off x="1042155" y="2615662"/>
        <a:ext cx="4800226" cy="1029051"/>
      </dsp:txXfrm>
    </dsp:sp>
    <dsp:sp modelId="{CC3DB8DB-9564-426E-9067-A847542AB4EB}">
      <dsp:nvSpPr>
        <dsp:cNvPr id="0" name=""/>
        <dsp:cNvSpPr/>
      </dsp:nvSpPr>
      <dsp:spPr>
        <a:xfrm>
          <a:off x="1519007" y="3875470"/>
          <a:ext cx="6076032" cy="10930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>
              <a:latin typeface="+mj-lt"/>
            </a:rPr>
            <a:t>              ¿Cuáles son los beneficiarios?</a:t>
          </a:r>
          <a:endParaRPr lang="es-ES" sz="1400" b="1" kern="1200" dirty="0">
            <a:latin typeface="+mj-lt"/>
          </a:endParaRPr>
        </a:p>
      </dsp:txBody>
      <dsp:txXfrm>
        <a:off x="1551022" y="3907485"/>
        <a:ext cx="4792631" cy="1029051"/>
      </dsp:txXfrm>
    </dsp:sp>
    <dsp:sp modelId="{4153CC8E-785A-4D95-B1F6-3AEB4727217B}">
      <dsp:nvSpPr>
        <dsp:cNvPr id="0" name=""/>
        <dsp:cNvSpPr/>
      </dsp:nvSpPr>
      <dsp:spPr>
        <a:xfrm>
          <a:off x="5365529" y="837201"/>
          <a:ext cx="710502" cy="71050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400" kern="1200"/>
        </a:p>
      </dsp:txBody>
      <dsp:txXfrm>
        <a:off x="5525392" y="837201"/>
        <a:ext cx="390776" cy="534653"/>
      </dsp:txXfrm>
    </dsp:sp>
    <dsp:sp modelId="{3712FD90-7252-4808-91E8-DC1C8DDF9DCC}">
      <dsp:nvSpPr>
        <dsp:cNvPr id="0" name=""/>
        <dsp:cNvSpPr/>
      </dsp:nvSpPr>
      <dsp:spPr>
        <a:xfrm>
          <a:off x="5874396" y="2129024"/>
          <a:ext cx="710502" cy="71050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400" kern="1200"/>
        </a:p>
      </dsp:txBody>
      <dsp:txXfrm>
        <a:off x="6034259" y="2129024"/>
        <a:ext cx="390776" cy="534653"/>
      </dsp:txXfrm>
    </dsp:sp>
    <dsp:sp modelId="{6BCED2D6-D135-4AB7-AABC-30EBA184EA61}">
      <dsp:nvSpPr>
        <dsp:cNvPr id="0" name=""/>
        <dsp:cNvSpPr/>
      </dsp:nvSpPr>
      <dsp:spPr>
        <a:xfrm>
          <a:off x="6375669" y="3420848"/>
          <a:ext cx="710502" cy="71050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800" kern="1200">
            <a:latin typeface="Comic Sans MS" panose="030F0702030302020204" pitchFamily="66" charset="0"/>
          </a:endParaRPr>
        </a:p>
      </dsp:txBody>
      <dsp:txXfrm>
        <a:off x="6535532" y="3420848"/>
        <a:ext cx="390776" cy="534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xmlns="" id="{CD4E6D7E-5160-44F9-8DB4-5F3E2F21DA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xmlns="" id="{06169F2E-6241-452A-9AB8-8A0C1E2E63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D54E244-0129-4DE8-AF4B-ECF8CB07D15A}" type="datetimeFigureOut">
              <a:rPr lang="es-ES"/>
              <a:pPr>
                <a:defRPr/>
              </a:pPr>
              <a:t>18/02/2020</a:t>
            </a:fld>
            <a:endParaRPr lang="es-ES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xmlns="" id="{C2542916-EBE5-4B22-85EE-FEFD95CD81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xmlns="" id="{35A395D4-D999-4008-8952-A39E860F91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132D40E-7CAD-4434-9F5F-752C0E3173D7}" type="slidenum">
              <a:rPr lang="es-ES" altLang="es-EC"/>
              <a:pPr>
                <a:defRPr/>
              </a:pPr>
              <a:t>‹Nº›</a:t>
            </a:fld>
            <a:endParaRPr lang="es-ES" altLang="es-EC"/>
          </a:p>
        </p:txBody>
      </p:sp>
    </p:spTree>
    <p:extLst>
      <p:ext uri="{BB962C8B-B14F-4D97-AF65-F5344CB8AC3E}">
        <p14:creationId xmlns:p14="http://schemas.microsoft.com/office/powerpoint/2010/main" val="808286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xmlns="" id="{A0AAE194-60E1-417D-9B0B-06BE190CB7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xmlns="" id="{0B400D16-BC7A-4318-A5D3-A4EA6575A99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F17137C3-7FF0-4295-AFB5-6B16FE7982E1}" type="datetimeFigureOut">
              <a:rPr lang="es-EC"/>
              <a:pPr>
                <a:defRPr/>
              </a:pPr>
              <a:t>18/2/2020</a:t>
            </a:fld>
            <a:endParaRPr lang="es-EC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xmlns="" id="{B4878973-C494-4ACC-8F6D-9489C53CA1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C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xmlns="" id="{72C181EA-5793-4CA0-8667-884086E74E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EC" noProof="0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xmlns="" id="{570272FB-0B50-42FF-A374-C71DC325D6E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xmlns="" id="{AFEDF30A-CF13-47E2-BB7F-6C6D83A96F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801A9AD-8AC8-4C08-95B2-CA99115D7CB1}" type="slidenum">
              <a:rPr lang="es-EC" altLang="es-EC"/>
              <a:pPr>
                <a:defRPr/>
              </a:pPr>
              <a:t>‹Nº›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6014277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Marcador de imagen de diapositiva 1">
            <a:extLst>
              <a:ext uri="{FF2B5EF4-FFF2-40B4-BE49-F238E27FC236}">
                <a16:creationId xmlns:a16="http://schemas.microsoft.com/office/drawing/2014/main" xmlns="" id="{6C581347-E38A-44C0-B6E2-E3DCD472D1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Marcador de notas 2">
            <a:extLst>
              <a:ext uri="{FF2B5EF4-FFF2-40B4-BE49-F238E27FC236}">
                <a16:creationId xmlns:a16="http://schemas.microsoft.com/office/drawing/2014/main" xmlns="" id="{0E4468C4-B4E5-4054-9132-1C75481F6B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 altLang="en-US" dirty="0"/>
          </a:p>
        </p:txBody>
      </p:sp>
      <p:sp>
        <p:nvSpPr>
          <p:cNvPr id="6148" name="Marcador de número de diapositiva 3">
            <a:extLst>
              <a:ext uri="{FF2B5EF4-FFF2-40B4-BE49-F238E27FC236}">
                <a16:creationId xmlns:a16="http://schemas.microsoft.com/office/drawing/2014/main" xmlns="" id="{77171120-44C0-4FE9-9B4A-0F6145AD72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A69F05F-EE72-4C22-B0F9-1A447DCDD926}" type="slidenum">
              <a:rPr lang="es-EC" altLang="es-EC"/>
              <a:pPr/>
              <a:t>1</a:t>
            </a:fld>
            <a:endParaRPr lang="es-EC" altLang="es-EC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01A9AD-8AC8-4C08-95B2-CA99115D7CB1}" type="slidenum">
              <a:rPr lang="es-EC" altLang="es-EC" smtClean="0"/>
              <a:pPr>
                <a:defRPr/>
              </a:pPr>
              <a:t>26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1800055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01A9AD-8AC8-4C08-95B2-CA99115D7CB1}" type="slidenum">
              <a:rPr lang="es-EC" altLang="es-EC" smtClean="0"/>
              <a:pPr>
                <a:defRPr/>
              </a:pPr>
              <a:t>29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3087339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01A9AD-8AC8-4C08-95B2-CA99115D7CB1}" type="slidenum">
              <a:rPr lang="es-EC" altLang="es-EC" smtClean="0"/>
              <a:pPr>
                <a:defRPr/>
              </a:pPr>
              <a:t>31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63522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>
            <a:extLst>
              <a:ext uri="{FF2B5EF4-FFF2-40B4-BE49-F238E27FC236}">
                <a16:creationId xmlns:a16="http://schemas.microsoft.com/office/drawing/2014/main" xmlns="" id="{5E9695BE-9AC1-42C2-BB3F-E9A911FD95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>
            <a:extLst>
              <a:ext uri="{FF2B5EF4-FFF2-40B4-BE49-F238E27FC236}">
                <a16:creationId xmlns:a16="http://schemas.microsoft.com/office/drawing/2014/main" xmlns="" id="{6E4975E6-8F31-4179-92CA-ABB5A6B555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 altLang="es-ES" dirty="0"/>
          </a:p>
        </p:txBody>
      </p:sp>
      <p:sp>
        <p:nvSpPr>
          <p:cNvPr id="10244" name="3 Marcador de número de diapositiva">
            <a:extLst>
              <a:ext uri="{FF2B5EF4-FFF2-40B4-BE49-F238E27FC236}">
                <a16:creationId xmlns:a16="http://schemas.microsoft.com/office/drawing/2014/main" xmlns="" id="{9DED5487-C8D9-4CC3-B8E4-8990A29AA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DE252D-41E1-4761-B73B-D5835232AE59}" type="slidenum">
              <a:rPr lang="es-EC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s-EC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imagen de diapositiva">
            <a:extLst>
              <a:ext uri="{FF2B5EF4-FFF2-40B4-BE49-F238E27FC236}">
                <a16:creationId xmlns:a16="http://schemas.microsoft.com/office/drawing/2014/main" xmlns="" id="{55F4557F-8DF3-4A75-8ED0-4B83B16351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2 Marcador de notas">
            <a:extLst>
              <a:ext uri="{FF2B5EF4-FFF2-40B4-BE49-F238E27FC236}">
                <a16:creationId xmlns:a16="http://schemas.microsoft.com/office/drawing/2014/main" xmlns="" id="{9AEF90DB-E043-41FB-A74C-C0492A8C31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 altLang="es-ES" dirty="0"/>
          </a:p>
        </p:txBody>
      </p:sp>
      <p:sp>
        <p:nvSpPr>
          <p:cNvPr id="12292" name="3 Marcador de número de diapositiva">
            <a:extLst>
              <a:ext uri="{FF2B5EF4-FFF2-40B4-BE49-F238E27FC236}">
                <a16:creationId xmlns:a16="http://schemas.microsoft.com/office/drawing/2014/main" xmlns="" id="{29E68D37-B25B-4666-A684-DD6C77DF64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4394A2-6BC9-4B1B-94D6-0DE4F6808145}" type="slidenum">
              <a:rPr lang="es-EC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s-EC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Marcador de imagen de diapositiva">
            <a:extLst>
              <a:ext uri="{FF2B5EF4-FFF2-40B4-BE49-F238E27FC236}">
                <a16:creationId xmlns:a16="http://schemas.microsoft.com/office/drawing/2014/main" xmlns="" id="{B69E2283-2D5F-44FD-943D-6377FC40EF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2 Marcador de notas">
            <a:extLst>
              <a:ext uri="{FF2B5EF4-FFF2-40B4-BE49-F238E27FC236}">
                <a16:creationId xmlns:a16="http://schemas.microsoft.com/office/drawing/2014/main" xmlns="" id="{FEC566A4-5B70-4AB6-9515-4D3A0D8CA0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 altLang="es-ES" dirty="0"/>
          </a:p>
        </p:txBody>
      </p:sp>
      <p:sp>
        <p:nvSpPr>
          <p:cNvPr id="14340" name="3 Marcador de número de diapositiva">
            <a:extLst>
              <a:ext uri="{FF2B5EF4-FFF2-40B4-BE49-F238E27FC236}">
                <a16:creationId xmlns:a16="http://schemas.microsoft.com/office/drawing/2014/main" xmlns="" id="{112CD9A3-FB54-4D73-9A5B-D33A1A498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4B28C7-8ADF-4B1E-8A91-424170EDEA1D}" type="slidenum">
              <a:rPr lang="es-EC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s-EC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01A9AD-8AC8-4C08-95B2-CA99115D7CB1}" type="slidenum">
              <a:rPr lang="es-EC" altLang="es-EC" smtClean="0"/>
              <a:pPr>
                <a:defRPr/>
              </a:pPr>
              <a:t>7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437196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01A9AD-8AC8-4C08-95B2-CA99115D7CB1}" type="slidenum">
              <a:rPr lang="es-EC" altLang="es-EC" smtClean="0"/>
              <a:pPr>
                <a:defRPr/>
              </a:pPr>
              <a:t>9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1642838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01A9AD-8AC8-4C08-95B2-CA99115D7CB1}" type="slidenum">
              <a:rPr lang="es-EC" altLang="es-EC" smtClean="0"/>
              <a:pPr>
                <a:defRPr/>
              </a:pPr>
              <a:t>10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2271274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01A9AD-8AC8-4C08-95B2-CA99115D7CB1}" type="slidenum">
              <a:rPr lang="es-EC" altLang="es-EC" smtClean="0"/>
              <a:pPr>
                <a:defRPr/>
              </a:pPr>
              <a:t>11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39805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01A9AD-8AC8-4C08-95B2-CA99115D7CB1}" type="slidenum">
              <a:rPr lang="es-EC" altLang="es-EC" smtClean="0"/>
              <a:pPr>
                <a:defRPr/>
              </a:pPr>
              <a:t>16</a:t>
            </a:fld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1239753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>
            <a:extLst>
              <a:ext uri="{FF2B5EF4-FFF2-40B4-BE49-F238E27FC236}">
                <a16:creationId xmlns:a16="http://schemas.microsoft.com/office/drawing/2014/main" xmlns="" id="{7538FA7C-A4E8-4841-AC22-0A271BA6210E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CorelDRAW" r:id="rId3" imgW="9151920" imgH="5621400" progId="CorelDRAW.Graphic.12">
                  <p:embed/>
                </p:oleObj>
              </mc:Choice>
              <mc:Fallback>
                <p:oleObj name="CorelDRAW" r:id="rId3" imgW="9151920" imgH="5621400" progId="CorelDRAW.Graphic.12">
                  <p:embed/>
                  <p:pic>
                    <p:nvPicPr>
                      <p:cNvPr id="2" name="Object 46">
                        <a:extLst>
                          <a:ext uri="{FF2B5EF4-FFF2-40B4-BE49-F238E27FC236}">
                            <a16:creationId xmlns:a16="http://schemas.microsoft.com/office/drawing/2014/main" xmlns="" id="{7538FA7C-A4E8-4841-AC22-0A271BA621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>
            <a:extLst>
              <a:ext uri="{FF2B5EF4-FFF2-40B4-BE49-F238E27FC236}">
                <a16:creationId xmlns:a16="http://schemas.microsoft.com/office/drawing/2014/main" xmlns="" id="{B5E1E34E-74A2-44A7-879C-D890233B0C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1" hangingPunct="1">
              <a:defRPr/>
            </a:pPr>
            <a:endParaRPr lang="es-ES" sz="1400">
              <a:latin typeface="Arial" charset="0"/>
              <a:ea typeface="ＭＳ Ｐゴシック" charset="0"/>
            </a:endParaRP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xmlns="" id="{98314ADB-BF7D-4B0C-B865-68CFFC27BA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s-ES" sz="1400">
              <a:latin typeface="Arial" charset="0"/>
              <a:ea typeface="ＭＳ Ｐゴシック" charset="0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xmlns="" id="{51E50010-9921-4261-A6B3-ED3A79714AE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1" hangingPunct="1">
              <a:defRPr/>
            </a:pPr>
            <a:endParaRPr lang="es-ES" sz="1400">
              <a:latin typeface="Arial" charset="0"/>
              <a:ea typeface="ＭＳ Ｐゴシック" charset="0"/>
            </a:endParaRPr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xmlns="" id="{40EF1156-64F8-4DFA-81A3-2A45B7622F5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s-ES" sz="1400">
              <a:latin typeface="Arial" charset="0"/>
              <a:ea typeface="ＭＳ Ｐゴシック" charset="0"/>
            </a:endParaRPr>
          </a:p>
        </p:txBody>
      </p:sp>
      <p:pic>
        <p:nvPicPr>
          <p:cNvPr id="7" name="Picture 48" descr="bannner 2">
            <a:extLst>
              <a:ext uri="{FF2B5EF4-FFF2-40B4-BE49-F238E27FC236}">
                <a16:creationId xmlns:a16="http://schemas.microsoft.com/office/drawing/2014/main" xmlns="" id="{93D2E398-E798-4350-A068-638686A5E7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>
            <a:extLst>
              <a:ext uri="{FF2B5EF4-FFF2-40B4-BE49-F238E27FC236}">
                <a16:creationId xmlns:a16="http://schemas.microsoft.com/office/drawing/2014/main" xmlns="" id="{1624D998-189F-442D-B308-5317252E32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s-ES">
              <a:latin typeface="Arial" charset="0"/>
              <a:ea typeface="ＭＳ Ｐゴシック" charset="0"/>
            </a:endParaRPr>
          </a:p>
        </p:txBody>
      </p:sp>
      <p:pic>
        <p:nvPicPr>
          <p:cNvPr id="9" name="Imagen 14">
            <a:extLst>
              <a:ext uri="{FF2B5EF4-FFF2-40B4-BE49-F238E27FC236}">
                <a16:creationId xmlns:a16="http://schemas.microsoft.com/office/drawing/2014/main" xmlns="" id="{585CE879-F69B-4DDF-84FC-55A7FAF091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2035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512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260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068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3840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56814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1602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7463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_tradnl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892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666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83556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66255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>
            <a:extLst>
              <a:ext uri="{FF2B5EF4-FFF2-40B4-BE49-F238E27FC236}">
                <a16:creationId xmlns:a16="http://schemas.microsoft.com/office/drawing/2014/main" xmlns="" id="{F75F3437-DC03-4DD2-893C-6A015A1A5F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s-ES">
              <a:latin typeface="Arial" charset="0"/>
              <a:ea typeface="ＭＳ Ｐゴシック" charset="0"/>
            </a:endParaRPr>
          </a:p>
        </p:txBody>
      </p:sp>
      <p:sp>
        <p:nvSpPr>
          <p:cNvPr id="1045" name="Rectangle 21">
            <a:extLst>
              <a:ext uri="{FF2B5EF4-FFF2-40B4-BE49-F238E27FC236}">
                <a16:creationId xmlns:a16="http://schemas.microsoft.com/office/drawing/2014/main" xmlns="" id="{610B8FDA-6421-479E-B977-629BB563A52C}"/>
              </a:ext>
            </a:extLst>
          </p:cNvPr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s-ES">
              <a:latin typeface="Arial" charset="0"/>
              <a:ea typeface="ＭＳ Ｐゴシック" charset="0"/>
            </a:endParaRPr>
          </a:p>
        </p:txBody>
      </p:sp>
      <p:sp>
        <p:nvSpPr>
          <p:cNvPr id="1047" name="Line 23">
            <a:extLst>
              <a:ext uri="{FF2B5EF4-FFF2-40B4-BE49-F238E27FC236}">
                <a16:creationId xmlns:a16="http://schemas.microsoft.com/office/drawing/2014/main" xmlns="" id="{C88795E1-CC16-49CA-B2A2-F5CEF2C6850F}"/>
              </a:ext>
            </a:extLst>
          </p:cNvPr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s-ES">
              <a:latin typeface="Arial" charset="0"/>
              <a:ea typeface="ＭＳ Ｐゴシック" charset="0"/>
            </a:endParaRPr>
          </a:p>
        </p:txBody>
      </p:sp>
      <p:sp>
        <p:nvSpPr>
          <p:cNvPr id="1048" name="Line 24">
            <a:extLst>
              <a:ext uri="{FF2B5EF4-FFF2-40B4-BE49-F238E27FC236}">
                <a16:creationId xmlns:a16="http://schemas.microsoft.com/office/drawing/2014/main" xmlns="" id="{4B1ABD20-CCDD-4248-8429-AE8357EF9C27}"/>
              </a:ext>
            </a:extLst>
          </p:cNvPr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s-ES">
              <a:latin typeface="Arial" charset="0"/>
              <a:ea typeface="ＭＳ Ｐゴシック" charset="0"/>
            </a:endParaRPr>
          </a:p>
        </p:txBody>
      </p:sp>
      <p:pic>
        <p:nvPicPr>
          <p:cNvPr id="1030" name="Imagen 6">
            <a:extLst>
              <a:ext uri="{FF2B5EF4-FFF2-40B4-BE49-F238E27FC236}">
                <a16:creationId xmlns:a16="http://schemas.microsoft.com/office/drawing/2014/main" xmlns="" id="{45A1F1A8-A71E-4ADF-8C76-F762EC0ABB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021388"/>
            <a:ext cx="1944687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0.png"/><Relationship Id="rId4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8.sv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36.png"/><Relationship Id="rId7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52.png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microsoft.com/office/2007/relationships/hdphoto" Target="../media/hdphoto3.wdp"/><Relationship Id="rId3" Type="http://schemas.openxmlformats.org/officeDocument/2006/relationships/image" Target="../media/image43.svg"/><Relationship Id="rId7" Type="http://schemas.microsoft.com/office/2007/relationships/hdphoto" Target="../media/hdphoto1.wdp"/><Relationship Id="rId12" Type="http://schemas.openxmlformats.org/officeDocument/2006/relationships/image" Target="../media/image7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microsoft.com/office/2007/relationships/hdphoto" Target="../media/hdphoto2.wdp"/><Relationship Id="rId5" Type="http://schemas.openxmlformats.org/officeDocument/2006/relationships/image" Target="../media/image65.jpeg"/><Relationship Id="rId10" Type="http://schemas.openxmlformats.org/officeDocument/2006/relationships/image" Target="../media/image69.png"/><Relationship Id="rId4" Type="http://schemas.openxmlformats.org/officeDocument/2006/relationships/image" Target="../media/image64.jpeg"/><Relationship Id="rId9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72.png"/><Relationship Id="rId4" Type="http://schemas.openxmlformats.org/officeDocument/2006/relationships/image" Target="../media/image8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99.svg"/><Relationship Id="rId18" Type="http://schemas.openxmlformats.org/officeDocument/2006/relationships/image" Target="../media/image80.png"/><Relationship Id="rId3" Type="http://schemas.openxmlformats.org/officeDocument/2006/relationships/image" Target="../media/image43.svg"/><Relationship Id="rId21" Type="http://schemas.openxmlformats.org/officeDocument/2006/relationships/image" Target="../media/image107.svg"/><Relationship Id="rId7" Type="http://schemas.openxmlformats.org/officeDocument/2006/relationships/image" Target="../media/image93.svg"/><Relationship Id="rId12" Type="http://schemas.openxmlformats.org/officeDocument/2006/relationships/image" Target="../media/image77.png"/><Relationship Id="rId17" Type="http://schemas.openxmlformats.org/officeDocument/2006/relationships/image" Target="../media/image103.svg"/><Relationship Id="rId2" Type="http://schemas.openxmlformats.org/officeDocument/2006/relationships/image" Target="../media/image40.png"/><Relationship Id="rId16" Type="http://schemas.openxmlformats.org/officeDocument/2006/relationships/image" Target="../media/image79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5" Type="http://schemas.openxmlformats.org/officeDocument/2006/relationships/image" Target="../media/image101.svg"/><Relationship Id="rId23" Type="http://schemas.openxmlformats.org/officeDocument/2006/relationships/image" Target="../media/image109.svg"/><Relationship Id="rId10" Type="http://schemas.openxmlformats.org/officeDocument/2006/relationships/image" Target="../media/image76.png"/><Relationship Id="rId19" Type="http://schemas.openxmlformats.org/officeDocument/2006/relationships/image" Target="../media/image105.svg"/><Relationship Id="rId4" Type="http://schemas.openxmlformats.org/officeDocument/2006/relationships/image" Target="../media/image73.png"/><Relationship Id="rId9" Type="http://schemas.openxmlformats.org/officeDocument/2006/relationships/image" Target="../media/image95.svg"/><Relationship Id="rId14" Type="http://schemas.openxmlformats.org/officeDocument/2006/relationships/image" Target="../media/image78.png"/><Relationship Id="rId22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65.sv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jpeg"/><Relationship Id="rId18" Type="http://schemas.openxmlformats.org/officeDocument/2006/relationships/image" Target="../media/image29.svg"/><Relationship Id="rId3" Type="http://schemas.openxmlformats.org/officeDocument/2006/relationships/diagramData" Target="../diagrams/data3.xml"/><Relationship Id="rId21" Type="http://schemas.openxmlformats.org/officeDocument/2006/relationships/image" Target="../media/image25.png"/><Relationship Id="rId7" Type="http://schemas.microsoft.com/office/2007/relationships/diagramDrawing" Target="../diagrams/drawing3.xml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2.sv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6.svg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0.sv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Relationship Id="rId14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2 CuadroTexto">
            <a:extLst>
              <a:ext uri="{FF2B5EF4-FFF2-40B4-BE49-F238E27FC236}">
                <a16:creationId xmlns:a16="http://schemas.microsoft.com/office/drawing/2014/main" xmlns="" id="{DFBF0623-AFBA-4044-A54E-A1110401F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169988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n-US" sz="24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DEPARTAMENTO DE CIENCIAS HUMANAS Y SOCIALES</a:t>
            </a:r>
            <a:endParaRPr lang="es-EC" altLang="en-US" sz="1400">
              <a:solidFill>
                <a:srgbClr val="000000"/>
              </a:solidFill>
            </a:endParaRPr>
          </a:p>
        </p:txBody>
      </p:sp>
      <p:sp>
        <p:nvSpPr>
          <p:cNvPr id="3076" name="3 CuadroTexto">
            <a:extLst>
              <a:ext uri="{FF2B5EF4-FFF2-40B4-BE49-F238E27FC236}">
                <a16:creationId xmlns:a16="http://schemas.microsoft.com/office/drawing/2014/main" xmlns="" id="{73B0CE0F-9B8A-4760-92B5-DB1444FDE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2744713"/>
            <a:ext cx="7272338" cy="1476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s-ES" b="1" dirty="0">
                <a:solidFill>
                  <a:schemeClr val="accent4">
                    <a:lumMod val="10000"/>
                  </a:schemeClr>
                </a:solidFill>
                <a:latin typeface="Arial Black" pitchFamily="34" charset="0"/>
                <a:cs typeface="Aharoni" panose="02010803020104030203" pitchFamily="2" charset="-79"/>
              </a:rPr>
              <a:t>TEMA: “ANÁLISIS DEL PROCESO DE ANIMACIÓN A LA LECTURA EN NIÑOS DE 4 a 5 AÑOS DE LA U.E.FF.AA.</a:t>
            </a:r>
          </a:p>
          <a:p>
            <a:pPr algn="ctr" eaLnBrk="1" hangingPunct="1">
              <a:defRPr/>
            </a:pPr>
            <a:r>
              <a:rPr lang="es-ES" altLang="es-ES" b="1" dirty="0">
                <a:solidFill>
                  <a:schemeClr val="accent4">
                    <a:lumMod val="10000"/>
                  </a:schemeClr>
                </a:solidFill>
                <a:latin typeface="Arial Black" pitchFamily="34" charset="0"/>
                <a:cs typeface="Aharoni" panose="02010803020104030203" pitchFamily="2" charset="-79"/>
              </a:rPr>
              <a:t>COLEGIO MILITAR NRO.1 ELOY ALFARO, DEL AÑO LECTIVO 2019-2020 ”</a:t>
            </a:r>
            <a:r>
              <a:rPr lang="es-EC" altLang="es-ES" dirty="0">
                <a:solidFill>
                  <a:schemeClr val="accent4">
                    <a:lumMod val="10000"/>
                  </a:schemeClr>
                </a:solidFill>
                <a:latin typeface="Arial Black" pitchFamily="34" charset="0"/>
                <a:cs typeface="Aharoni" panose="02010803020104030203" pitchFamily="2" charset="-79"/>
              </a:rPr>
              <a:t/>
            </a:r>
            <a:br>
              <a:rPr lang="es-EC" altLang="es-ES" dirty="0">
                <a:solidFill>
                  <a:schemeClr val="accent4">
                    <a:lumMod val="10000"/>
                  </a:schemeClr>
                </a:solidFill>
                <a:latin typeface="Arial Black" pitchFamily="34" charset="0"/>
                <a:cs typeface="Aharoni" panose="02010803020104030203" pitchFamily="2" charset="-79"/>
              </a:rPr>
            </a:br>
            <a:endParaRPr lang="es-EC" altLang="es-ES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xmlns="" id="{364D7037-6F94-48AA-8D65-742BD860F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1918791"/>
            <a:ext cx="9128125" cy="646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s-EC" b="1" dirty="0"/>
              <a:t>TRABAJO DE TITULACIÓN PREVIO A LA OBTENCIÓN DEL TÍTULO DE </a:t>
            </a:r>
          </a:p>
          <a:p>
            <a:pPr algn="ctr">
              <a:defRPr/>
            </a:pPr>
            <a:r>
              <a:rPr lang="es-EC" b="1" dirty="0"/>
              <a:t>LICENCIADAS EN EDUCACIÓN MENCIÓN EDUCACIÓN INFANTIL.</a:t>
            </a:r>
          </a:p>
        </p:txBody>
      </p:sp>
      <p:sp>
        <p:nvSpPr>
          <p:cNvPr id="5125" name="9 CuadroTexto">
            <a:extLst>
              <a:ext uri="{FF2B5EF4-FFF2-40B4-BE49-F238E27FC236}">
                <a16:creationId xmlns:a16="http://schemas.microsoft.com/office/drawing/2014/main" xmlns="" id="{DF381C2B-1BA8-4BD3-8C95-278123978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4018999"/>
            <a:ext cx="7349494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s-ES" altLang="es-EC" sz="1600" b="1" dirty="0"/>
              <a:t>AUTORAS: 	NARVÁEZ REA, DIANA CAROLINA   				ZÚÑIGA CARILLO, KELLY LORENA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s-ES" altLang="es-EC" sz="1600" b="1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s-ES" altLang="es-EC" sz="1600" b="1" dirty="0"/>
              <a:t>DIRECTORA: 	 </a:t>
            </a:r>
            <a:r>
              <a:rPr lang="es-ES" altLang="es-EC" sz="1600" b="1" dirty="0" err="1"/>
              <a:t>MSc</a:t>
            </a:r>
            <a:r>
              <a:rPr lang="es-ES" altLang="es-EC" sz="1600" b="1" dirty="0"/>
              <a:t>. DENICE DEL PILAR BARRIONUEVO BALLSECA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s-ES" altLang="es-EC" b="1" dirty="0"/>
          </a:p>
        </p:txBody>
      </p:sp>
      <p:sp>
        <p:nvSpPr>
          <p:cNvPr id="10" name="9 CuadroTexto">
            <a:extLst>
              <a:ext uri="{FF2B5EF4-FFF2-40B4-BE49-F238E27FC236}">
                <a16:creationId xmlns:a16="http://schemas.microsoft.com/office/drawing/2014/main" xmlns="" id="{14C9098C-4E8F-4AF9-A31D-83BE74C91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269" y="5157192"/>
            <a:ext cx="3935412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C" sz="1400" b="1" dirty="0">
                <a:solidFill>
                  <a:srgbClr val="000000"/>
                </a:solidFill>
                <a:latin typeface="+mj-lt"/>
                <a:cs typeface="Aharoni" pitchFamily="2" charset="-79"/>
              </a:rPr>
              <a:t>SANGOLQUÍ</a:t>
            </a:r>
            <a:r>
              <a:rPr lang="es-ES" altLang="es-EC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ES" altLang="es-EC" sz="1400" b="1" dirty="0" smtClean="0">
                <a:solidFill>
                  <a:srgbClr val="000000"/>
                </a:solidFill>
                <a:latin typeface="+mj-lt"/>
              </a:rPr>
              <a:t> 2020</a:t>
            </a:r>
            <a:endParaRPr lang="es-ES" altLang="es-EC" sz="1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952C6041-348A-4849-AA84-FB186B6A1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033" y="5397195"/>
            <a:ext cx="2195736" cy="1646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D9F60B49-8459-4AE3-9F62-4686405FF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865" y="5372473"/>
            <a:ext cx="1823774" cy="1595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D3114D13-B40B-48A7-8A95-2FB05E6B2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321" y="5504919"/>
            <a:ext cx="1830007" cy="1431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DE65E1C8-9128-4508-891E-C49C80F1C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1223" y="5457667"/>
            <a:ext cx="1977361" cy="1403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915B2835-07F8-4167-BBE9-7682943FC2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1337" y="5468648"/>
            <a:ext cx="1576688" cy="1514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F898B767-5D33-4864-875A-A6E3F6285C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075" t="3800" r="21651" b="12200"/>
          <a:stretch/>
        </p:blipFill>
        <p:spPr>
          <a:xfrm>
            <a:off x="4572000" y="5564889"/>
            <a:ext cx="1332561" cy="1403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6F25AC57-024C-4C0E-BF1B-65F0F93E6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97" y="39985"/>
            <a:ext cx="5331960" cy="58669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ANIMACIÓN A LA LECTURA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5E0D1222-A2CC-40BB-BA58-4DCBDA714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75145" y="1"/>
            <a:ext cx="2389343" cy="2331534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96A8B6F2-1228-4ED4-9EC5-2DD03A9A1D0F}"/>
              </a:ext>
            </a:extLst>
          </p:cNvPr>
          <p:cNvSpPr/>
          <p:nvPr/>
        </p:nvSpPr>
        <p:spPr>
          <a:xfrm>
            <a:off x="2977007" y="3429000"/>
            <a:ext cx="28911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000000"/>
                </a:solidFill>
                <a:latin typeface="+mj-lt"/>
              </a:rPr>
              <a:t>Desarrolla un pensamiento divergente.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000000"/>
                </a:solidFill>
              </a:rPr>
              <a:t>Afianza la expresión oral y escrita.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000000"/>
                </a:solidFill>
              </a:rPr>
              <a:t>Favorece el desarrollo cognitivo.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000000"/>
                </a:solidFill>
              </a:rPr>
              <a:t>Facilita la compresión lectora.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000000"/>
                </a:solidFill>
                <a:latin typeface="+mj-lt"/>
              </a:rPr>
              <a:t>Enriquece el vocabulario.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000000"/>
                </a:solidFill>
                <a:latin typeface="+mj-lt"/>
              </a:rPr>
              <a:t>Mejora su autoestima.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1B4F9C77-D7A9-471E-B9F6-C2075627FCC3}"/>
              </a:ext>
            </a:extLst>
          </p:cNvPr>
          <p:cNvSpPr txBox="1">
            <a:spLocks/>
          </p:cNvSpPr>
          <p:nvPr/>
        </p:nvSpPr>
        <p:spPr>
          <a:xfrm>
            <a:off x="3268977" y="2895744"/>
            <a:ext cx="1984685" cy="433242"/>
          </a:xfrm>
          <a:prstGeom prst="rect">
            <a:avLst/>
          </a:prstGeom>
        </p:spPr>
        <p:txBody>
          <a:bodyPr vert="horz"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MX" sz="2400" i="0" kern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BENEFICIOS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D9D2657A-A1D0-4DDD-9572-FB1BFE145DD6}"/>
              </a:ext>
            </a:extLst>
          </p:cNvPr>
          <p:cNvGrpSpPr/>
          <p:nvPr/>
        </p:nvGrpSpPr>
        <p:grpSpPr>
          <a:xfrm>
            <a:off x="1403649" y="1833084"/>
            <a:ext cx="4203882" cy="498451"/>
            <a:chOff x="3512594" y="1789261"/>
            <a:chExt cx="4203882" cy="498451"/>
          </a:xfrm>
        </p:grpSpPr>
        <p:pic>
          <p:nvPicPr>
            <p:cNvPr id="32770" name="Picture 2">
              <a:extLst>
                <a:ext uri="{FF2B5EF4-FFF2-40B4-BE49-F238E27FC236}">
                  <a16:creationId xmlns:a16="http://schemas.microsoft.com/office/drawing/2014/main" xmlns="" id="{F69556AB-E8BF-4069-A8A0-59C481182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5516" y="1844616"/>
              <a:ext cx="634221" cy="3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ítulo 1">
              <a:extLst>
                <a:ext uri="{FF2B5EF4-FFF2-40B4-BE49-F238E27FC236}">
                  <a16:creationId xmlns:a16="http://schemas.microsoft.com/office/drawing/2014/main" xmlns="" id="{B6621047-6BF5-40C0-8DF2-617E204F3071}"/>
                </a:ext>
              </a:extLst>
            </p:cNvPr>
            <p:cNvSpPr txBox="1">
              <a:spLocks/>
            </p:cNvSpPr>
            <p:nvPr/>
          </p:nvSpPr>
          <p:spPr>
            <a:xfrm>
              <a:off x="3512594" y="1789261"/>
              <a:ext cx="1598356" cy="487401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2pPr>
              <a:lvl3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3pPr>
              <a:lvl4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4pPr>
              <a:lvl5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5pPr>
              <a:lvl6pPr marL="4572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6pPr>
              <a:lvl7pPr marL="9144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7pPr>
              <a:lvl8pPr marL="13716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8pPr>
              <a:lvl9pPr marL="18288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s-MX" sz="2200" i="0" kern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ANIMAR</a:t>
              </a:r>
            </a:p>
          </p:txBody>
        </p:sp>
        <p:sp>
          <p:nvSpPr>
            <p:cNvPr id="17" name="Título 1">
              <a:extLst>
                <a:ext uri="{FF2B5EF4-FFF2-40B4-BE49-F238E27FC236}">
                  <a16:creationId xmlns:a16="http://schemas.microsoft.com/office/drawing/2014/main" xmlns="" id="{3E9DCEBF-50E1-4435-8A78-19E7751C001A}"/>
                </a:ext>
              </a:extLst>
            </p:cNvPr>
            <p:cNvSpPr txBox="1">
              <a:spLocks/>
            </p:cNvSpPr>
            <p:nvPr/>
          </p:nvSpPr>
          <p:spPr>
            <a:xfrm>
              <a:off x="5731784" y="1800311"/>
              <a:ext cx="1984692" cy="487401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2pPr>
              <a:lvl3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3pPr>
              <a:lvl4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4pPr>
              <a:lvl5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5pPr>
              <a:lvl6pPr marL="4572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6pPr>
              <a:lvl7pPr marL="9144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7pPr>
              <a:lvl8pPr marL="13716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8pPr>
              <a:lvl9pPr marL="18288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s-MX" sz="2200" i="0" kern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PROMOVER</a:t>
              </a:r>
            </a:p>
          </p:txBody>
        </p:sp>
      </p:grpSp>
      <p:sp>
        <p:nvSpPr>
          <p:cNvPr id="20" name="Título 1">
            <a:extLst>
              <a:ext uri="{FF2B5EF4-FFF2-40B4-BE49-F238E27FC236}">
                <a16:creationId xmlns:a16="http://schemas.microsoft.com/office/drawing/2014/main" xmlns="" id="{4AB6DB0B-FB59-4624-A1B8-63E932155456}"/>
              </a:ext>
            </a:extLst>
          </p:cNvPr>
          <p:cNvSpPr txBox="1">
            <a:spLocks/>
          </p:cNvSpPr>
          <p:nvPr/>
        </p:nvSpPr>
        <p:spPr>
          <a:xfrm>
            <a:off x="6478878" y="2895744"/>
            <a:ext cx="2159855" cy="474264"/>
          </a:xfrm>
          <a:prstGeom prst="rect">
            <a:avLst/>
          </a:prstGeom>
        </p:spPr>
        <p:txBody>
          <a:bodyPr vert="horz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MX" sz="2400" i="0" kern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ERRORES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8B720E79-9E4E-43BE-AE49-8797C7937F39}"/>
              </a:ext>
            </a:extLst>
          </p:cNvPr>
          <p:cNvSpPr/>
          <p:nvPr/>
        </p:nvSpPr>
        <p:spPr>
          <a:xfrm>
            <a:off x="6145353" y="3436545"/>
            <a:ext cx="28911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000000"/>
                </a:solidFill>
                <a:latin typeface="+mj-lt"/>
              </a:rPr>
              <a:t>Escolarizar el acto de leer.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000000"/>
                </a:solidFill>
                <a:latin typeface="+mj-lt"/>
              </a:rPr>
              <a:t>Indicar el mensaje de la lectura.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000000"/>
                </a:solidFill>
                <a:latin typeface="+mj-lt"/>
              </a:rPr>
              <a:t>No planificar experiencias lectoras.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000000"/>
                </a:solidFill>
              </a:rPr>
              <a:t>Uso inadecuado del rincón de lectura.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000000"/>
                </a:solidFill>
                <a:latin typeface="+mj-lt"/>
              </a:rPr>
              <a:t>No utilizar criterios de selección.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xmlns="" id="{A6C6955D-F9E8-458D-8152-557935424E9C}"/>
              </a:ext>
            </a:extLst>
          </p:cNvPr>
          <p:cNvCxnSpPr/>
          <p:nvPr/>
        </p:nvCxnSpPr>
        <p:spPr>
          <a:xfrm>
            <a:off x="2915816" y="2819017"/>
            <a:ext cx="0" cy="3222738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D8E76813-1305-4A79-AB27-7D2A3C84F7D3}"/>
              </a:ext>
            </a:extLst>
          </p:cNvPr>
          <p:cNvCxnSpPr/>
          <p:nvPr/>
        </p:nvCxnSpPr>
        <p:spPr>
          <a:xfrm>
            <a:off x="6084168" y="2870558"/>
            <a:ext cx="0" cy="3222738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ítulo 1">
            <a:extLst>
              <a:ext uri="{FF2B5EF4-FFF2-40B4-BE49-F238E27FC236}">
                <a16:creationId xmlns:a16="http://schemas.microsoft.com/office/drawing/2014/main" xmlns="" id="{265435FA-FCDA-49CD-9BFE-C38E6CE1BC1B}"/>
              </a:ext>
            </a:extLst>
          </p:cNvPr>
          <p:cNvSpPr txBox="1">
            <a:spLocks/>
          </p:cNvSpPr>
          <p:nvPr/>
        </p:nvSpPr>
        <p:spPr>
          <a:xfrm>
            <a:off x="55926" y="2936766"/>
            <a:ext cx="2110340" cy="433242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MX" sz="2400" i="0" kern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IMPORTANCIA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38E7A3EF-5775-4F44-B070-63FAEE4B249D}"/>
              </a:ext>
            </a:extLst>
          </p:cNvPr>
          <p:cNvSpPr/>
          <p:nvPr/>
        </p:nvSpPr>
        <p:spPr>
          <a:xfrm>
            <a:off x="248397" y="3560595"/>
            <a:ext cx="24224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>
                <a:solidFill>
                  <a:srgbClr val="000000"/>
                </a:solidFill>
                <a:latin typeface="+mj-lt"/>
              </a:rPr>
              <a:t>La literatura infantil cumple dos funciones:</a:t>
            </a:r>
          </a:p>
          <a:p>
            <a:pPr algn="just"/>
            <a:endParaRPr lang="es-EC" sz="1600" dirty="0">
              <a:solidFill>
                <a:srgbClr val="000000"/>
              </a:solidFill>
              <a:latin typeface="+mj-lt"/>
            </a:endParaRPr>
          </a:p>
          <a:p>
            <a:pPr algn="just"/>
            <a:endParaRPr lang="es-EC" sz="160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es-EC" sz="1600" dirty="0">
                <a:solidFill>
                  <a:srgbClr val="000000"/>
                </a:solidFill>
                <a:latin typeface="+mj-lt"/>
              </a:rPr>
              <a:t>	Motivación</a:t>
            </a:r>
          </a:p>
          <a:p>
            <a:pPr algn="just"/>
            <a:endParaRPr lang="es-EC" sz="1600" dirty="0">
              <a:solidFill>
                <a:srgbClr val="000000"/>
              </a:solidFill>
              <a:latin typeface="+mj-lt"/>
            </a:endParaRPr>
          </a:p>
          <a:p>
            <a:pPr algn="just"/>
            <a:endParaRPr lang="es-EC" sz="1600" dirty="0">
              <a:solidFill>
                <a:srgbClr val="000000"/>
              </a:solidFill>
              <a:latin typeface="+mj-lt"/>
            </a:endParaRPr>
          </a:p>
          <a:p>
            <a:pPr algn="just"/>
            <a:endParaRPr lang="es-EC" sz="160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es-EC" sz="1600" dirty="0">
                <a:solidFill>
                  <a:srgbClr val="000000"/>
                </a:solidFill>
                <a:latin typeface="+mj-lt"/>
              </a:rPr>
              <a:t>	Regulación</a:t>
            </a:r>
          </a:p>
          <a:p>
            <a:pPr algn="just"/>
            <a:endParaRPr lang="es-EC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CEECAF7F-4AFE-4039-9B4F-CBFC29044A6A}"/>
              </a:ext>
            </a:extLst>
          </p:cNvPr>
          <p:cNvSpPr/>
          <p:nvPr/>
        </p:nvSpPr>
        <p:spPr>
          <a:xfrm>
            <a:off x="360279" y="4351246"/>
            <a:ext cx="599140" cy="645379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8E1F619E-3943-4D02-9717-988F2F466619}"/>
              </a:ext>
            </a:extLst>
          </p:cNvPr>
          <p:cNvSpPr/>
          <p:nvPr/>
        </p:nvSpPr>
        <p:spPr>
          <a:xfrm>
            <a:off x="390112" y="5363822"/>
            <a:ext cx="582452" cy="615741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/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xmlns="" id="{EEB9B1D5-AF69-496C-AA05-7B5CB8287468}"/>
              </a:ext>
            </a:extLst>
          </p:cNvPr>
          <p:cNvSpPr txBox="1">
            <a:spLocks/>
          </p:cNvSpPr>
          <p:nvPr/>
        </p:nvSpPr>
        <p:spPr>
          <a:xfrm>
            <a:off x="445759" y="4346055"/>
            <a:ext cx="428181" cy="542889"/>
          </a:xfrm>
          <a:prstGeom prst="rect">
            <a:avLst/>
          </a:prstGeom>
        </p:spPr>
        <p:txBody>
          <a:bodyPr vert="horz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MX" sz="2800" i="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xmlns="" id="{AB5C4CDF-7993-434F-B6F2-676E4396911A}"/>
              </a:ext>
            </a:extLst>
          </p:cNvPr>
          <p:cNvSpPr txBox="1">
            <a:spLocks/>
          </p:cNvSpPr>
          <p:nvPr/>
        </p:nvSpPr>
        <p:spPr>
          <a:xfrm>
            <a:off x="455397" y="5415277"/>
            <a:ext cx="428181" cy="542889"/>
          </a:xfrm>
          <a:prstGeom prst="rect">
            <a:avLst/>
          </a:prstGeom>
        </p:spPr>
        <p:txBody>
          <a:bodyPr vert="horz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MX" sz="2800" i="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32774" name="Picture 6">
            <a:extLst>
              <a:ext uri="{FF2B5EF4-FFF2-40B4-BE49-F238E27FC236}">
                <a16:creationId xmlns:a16="http://schemas.microsoft.com/office/drawing/2014/main" xmlns="" id="{B13D6CB4-08C1-4D93-8D75-4F89BF029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1" t="34579" r="50814" b="32620"/>
          <a:stretch/>
        </p:blipFill>
        <p:spPr bwMode="auto">
          <a:xfrm>
            <a:off x="2158013" y="2819017"/>
            <a:ext cx="576064" cy="4874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xmlns="" id="{C31E0684-14BD-4086-8490-D0560D742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29312" r="13507" b="30670"/>
          <a:stretch/>
        </p:blipFill>
        <p:spPr bwMode="auto">
          <a:xfrm>
            <a:off x="8184083" y="2775378"/>
            <a:ext cx="653532" cy="5946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xmlns="" id="{EB8C65A7-A488-424F-99F6-4CA52E22B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751555" y="571432"/>
            <a:ext cx="3210360" cy="2916561"/>
          </a:xfrm>
          <a:prstGeom prst="rect">
            <a:avLst/>
          </a:prstGeom>
        </p:spPr>
      </p:pic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xmlns="" id="{76D02889-2B63-43A7-8C1C-F4C332C3E60F}"/>
              </a:ext>
            </a:extLst>
          </p:cNvPr>
          <p:cNvSpPr/>
          <p:nvPr/>
        </p:nvSpPr>
        <p:spPr>
          <a:xfrm>
            <a:off x="583908" y="880860"/>
            <a:ext cx="5894965" cy="880218"/>
          </a:xfrm>
          <a:prstGeom prst="roundRect">
            <a:avLst>
              <a:gd name="adj" fmla="val 10000"/>
            </a:avLst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0" algn="ctr"/>
            <a:r>
              <a:rPr lang="es-EC" sz="1600" dirty="0"/>
              <a:t>Actividad lúdica y placentera que permite al niño tener un acercamiento al libro y descubrir el maravilloso mundo de la literatura infantil. </a:t>
            </a:r>
          </a:p>
        </p:txBody>
      </p:sp>
    </p:spTree>
    <p:extLst>
      <p:ext uri="{BB962C8B-B14F-4D97-AF65-F5344CB8AC3E}">
        <p14:creationId xmlns:p14="http://schemas.microsoft.com/office/powerpoint/2010/main" val="8885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55D75F0B-92F7-47C7-9971-DA9577537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59" y="28044"/>
            <a:ext cx="6410396" cy="58669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PROCESO DE ANIMACIÓN A LA LECTURA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8A766B53-BD7E-4345-9A6C-FF9103DFB14F}"/>
              </a:ext>
            </a:extLst>
          </p:cNvPr>
          <p:cNvGrpSpPr/>
          <p:nvPr/>
        </p:nvGrpSpPr>
        <p:grpSpPr>
          <a:xfrm>
            <a:off x="662755" y="1452087"/>
            <a:ext cx="2029974" cy="646330"/>
            <a:chOff x="5159" y="2999477"/>
            <a:chExt cx="1164055" cy="846550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xmlns="" id="{3B7B2E4E-D709-4549-9D9C-0C759D6CA957}"/>
                </a:ext>
              </a:extLst>
            </p:cNvPr>
            <p:cNvSpPr/>
            <p:nvPr/>
          </p:nvSpPr>
          <p:spPr>
            <a:xfrm>
              <a:off x="5159" y="2999477"/>
              <a:ext cx="1164055" cy="84655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ángulo: esquinas redondeadas 4">
              <a:extLst>
                <a:ext uri="{FF2B5EF4-FFF2-40B4-BE49-F238E27FC236}">
                  <a16:creationId xmlns:a16="http://schemas.microsoft.com/office/drawing/2014/main" xmlns="" id="{262DF2FA-EBBD-4D0D-A897-A1E8D7F767C8}"/>
                </a:ext>
              </a:extLst>
            </p:cNvPr>
            <p:cNvSpPr txBox="1"/>
            <p:nvPr/>
          </p:nvSpPr>
          <p:spPr>
            <a:xfrm>
              <a:off x="5159" y="2999477"/>
              <a:ext cx="1164055" cy="564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34290" numCol="1" spcCol="1270" anchor="t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kern="1200" dirty="0"/>
                <a:t>ANTES DE LA LECTURA 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6A2D13BE-DA39-4BB4-B23B-D1D3CB457236}"/>
              </a:ext>
            </a:extLst>
          </p:cNvPr>
          <p:cNvGrpSpPr/>
          <p:nvPr/>
        </p:nvGrpSpPr>
        <p:grpSpPr>
          <a:xfrm>
            <a:off x="2699792" y="1531304"/>
            <a:ext cx="374109" cy="486795"/>
            <a:chOff x="1345680" y="3038263"/>
            <a:chExt cx="374109" cy="486795"/>
          </a:xfrm>
        </p:grpSpPr>
        <p:sp>
          <p:nvSpPr>
            <p:cNvPr id="13" name="Flecha: a la derecha 12">
              <a:extLst>
                <a:ext uri="{FF2B5EF4-FFF2-40B4-BE49-F238E27FC236}">
                  <a16:creationId xmlns:a16="http://schemas.microsoft.com/office/drawing/2014/main" xmlns="" id="{1A713100-B10A-4834-9B9B-9FDA677105DB}"/>
                </a:ext>
              </a:extLst>
            </p:cNvPr>
            <p:cNvSpPr/>
            <p:nvPr/>
          </p:nvSpPr>
          <p:spPr>
            <a:xfrm>
              <a:off x="1345680" y="3038263"/>
              <a:ext cx="374109" cy="48679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Flecha: a la derecha 4">
              <a:extLst>
                <a:ext uri="{FF2B5EF4-FFF2-40B4-BE49-F238E27FC236}">
                  <a16:creationId xmlns:a16="http://schemas.microsoft.com/office/drawing/2014/main" xmlns="" id="{BDC601BB-1544-4155-9E65-3A03BADCA4FB}"/>
                </a:ext>
              </a:extLst>
            </p:cNvPr>
            <p:cNvSpPr txBox="1"/>
            <p:nvPr/>
          </p:nvSpPr>
          <p:spPr>
            <a:xfrm>
              <a:off x="1345680" y="3135622"/>
              <a:ext cx="261876" cy="2920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700" kern="1200"/>
            </a:p>
          </p:txBody>
        </p:sp>
      </p:grp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xmlns="" id="{94791336-A96F-42DC-95CE-E29D257B0313}"/>
              </a:ext>
            </a:extLst>
          </p:cNvPr>
          <p:cNvSpPr/>
          <p:nvPr/>
        </p:nvSpPr>
        <p:spPr>
          <a:xfrm>
            <a:off x="688192" y="2222422"/>
            <a:ext cx="2004537" cy="936104"/>
          </a:xfrm>
          <a:prstGeom prst="roundRect">
            <a:avLst>
              <a:gd name="adj" fmla="val 10000"/>
            </a:avLst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s-EC" sz="1600" dirty="0"/>
              <a:t>Actividades relacionadas con la motivación previa.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4CD4D8EB-0DFD-4EFE-8D72-91A6E7E9FA86}"/>
              </a:ext>
            </a:extLst>
          </p:cNvPr>
          <p:cNvSpPr/>
          <p:nvPr/>
        </p:nvSpPr>
        <p:spPr>
          <a:xfrm>
            <a:off x="2460247" y="663079"/>
            <a:ext cx="4704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latin typeface="+mj-lt"/>
                <a:ea typeface="Calibri" panose="020F0502020204030204" pitchFamily="34" charset="0"/>
              </a:rPr>
              <a:t>MOMENTOS DE LA LECTURA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xmlns="" id="{91FAD5E1-F451-4C9E-A8CC-E160C34EF559}"/>
              </a:ext>
            </a:extLst>
          </p:cNvPr>
          <p:cNvGrpSpPr/>
          <p:nvPr/>
        </p:nvGrpSpPr>
        <p:grpSpPr>
          <a:xfrm>
            <a:off x="3550138" y="1431267"/>
            <a:ext cx="2029974" cy="646330"/>
            <a:chOff x="5159" y="2999477"/>
            <a:chExt cx="1164055" cy="846550"/>
          </a:xfrm>
        </p:grpSpPr>
        <p:sp>
          <p:nvSpPr>
            <p:cNvPr id="25" name="Rectángulo: esquinas redondeadas 24">
              <a:extLst>
                <a:ext uri="{FF2B5EF4-FFF2-40B4-BE49-F238E27FC236}">
                  <a16:creationId xmlns:a16="http://schemas.microsoft.com/office/drawing/2014/main" xmlns="" id="{49841A4C-A7FB-496F-B833-D75C4F2B32F4}"/>
                </a:ext>
              </a:extLst>
            </p:cNvPr>
            <p:cNvSpPr/>
            <p:nvPr/>
          </p:nvSpPr>
          <p:spPr>
            <a:xfrm>
              <a:off x="5159" y="2999477"/>
              <a:ext cx="1164055" cy="84655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ángulo: esquinas redondeadas 4">
              <a:extLst>
                <a:ext uri="{FF2B5EF4-FFF2-40B4-BE49-F238E27FC236}">
                  <a16:creationId xmlns:a16="http://schemas.microsoft.com/office/drawing/2014/main" xmlns="" id="{D9AEBDD0-D88A-4272-85B2-DD759EC91826}"/>
                </a:ext>
              </a:extLst>
            </p:cNvPr>
            <p:cNvSpPr txBox="1"/>
            <p:nvPr/>
          </p:nvSpPr>
          <p:spPr>
            <a:xfrm>
              <a:off x="5159" y="2999477"/>
              <a:ext cx="1164055" cy="564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34290" numCol="1" spcCol="1270" anchor="t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dirty="0"/>
                <a:t>DURANTE</a:t>
              </a:r>
              <a:r>
                <a:rPr lang="es-EC" sz="2000" kern="1200" dirty="0"/>
                <a:t> LA LECTURA </a:t>
              </a: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58F32966-7868-4129-8E8A-A147847E5A6A}"/>
              </a:ext>
            </a:extLst>
          </p:cNvPr>
          <p:cNvGrpSpPr/>
          <p:nvPr/>
        </p:nvGrpSpPr>
        <p:grpSpPr>
          <a:xfrm>
            <a:off x="5568042" y="1494499"/>
            <a:ext cx="374109" cy="486795"/>
            <a:chOff x="1345680" y="3038263"/>
            <a:chExt cx="374109" cy="486795"/>
          </a:xfrm>
        </p:grpSpPr>
        <p:sp>
          <p:nvSpPr>
            <p:cNvPr id="28" name="Flecha: a la derecha 27">
              <a:extLst>
                <a:ext uri="{FF2B5EF4-FFF2-40B4-BE49-F238E27FC236}">
                  <a16:creationId xmlns:a16="http://schemas.microsoft.com/office/drawing/2014/main" xmlns="" id="{91207B43-122A-4069-8B28-32FCA288DD68}"/>
                </a:ext>
              </a:extLst>
            </p:cNvPr>
            <p:cNvSpPr/>
            <p:nvPr/>
          </p:nvSpPr>
          <p:spPr>
            <a:xfrm>
              <a:off x="1345680" y="3038263"/>
              <a:ext cx="374109" cy="48679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Flecha: a la derecha 4">
              <a:extLst>
                <a:ext uri="{FF2B5EF4-FFF2-40B4-BE49-F238E27FC236}">
                  <a16:creationId xmlns:a16="http://schemas.microsoft.com/office/drawing/2014/main" xmlns="" id="{1813610B-D86D-4549-A9D8-F34205AD9F5D}"/>
                </a:ext>
              </a:extLst>
            </p:cNvPr>
            <p:cNvSpPr txBox="1"/>
            <p:nvPr/>
          </p:nvSpPr>
          <p:spPr>
            <a:xfrm>
              <a:off x="1345680" y="3135622"/>
              <a:ext cx="261876" cy="2920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700" kern="1200"/>
            </a:p>
          </p:txBody>
        </p:sp>
      </p:grp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xmlns="" id="{FC81FFB7-0822-4D5F-A236-55FA3A18708F}"/>
              </a:ext>
            </a:extLst>
          </p:cNvPr>
          <p:cNvSpPr/>
          <p:nvPr/>
        </p:nvSpPr>
        <p:spPr>
          <a:xfrm>
            <a:off x="3575575" y="2201602"/>
            <a:ext cx="2004537" cy="936104"/>
          </a:xfrm>
          <a:prstGeom prst="roundRect">
            <a:avLst>
              <a:gd name="adj" fmla="val 10000"/>
            </a:avLst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s-EC" sz="1600" dirty="0"/>
              <a:t>Lectura de la historia utilizando una técnica.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xmlns="" id="{5C06B8E0-4A7A-47C4-B20D-4996EBBF8CE5}"/>
              </a:ext>
            </a:extLst>
          </p:cNvPr>
          <p:cNvGrpSpPr/>
          <p:nvPr/>
        </p:nvGrpSpPr>
        <p:grpSpPr>
          <a:xfrm>
            <a:off x="6502466" y="1431267"/>
            <a:ext cx="2029974" cy="646330"/>
            <a:chOff x="5159" y="2999477"/>
            <a:chExt cx="1164055" cy="846550"/>
          </a:xfrm>
        </p:grpSpPr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xmlns="" id="{6D0B19BC-50F0-4A51-BC7E-41E7497F2A1C}"/>
                </a:ext>
              </a:extLst>
            </p:cNvPr>
            <p:cNvSpPr/>
            <p:nvPr/>
          </p:nvSpPr>
          <p:spPr>
            <a:xfrm>
              <a:off x="5159" y="2999477"/>
              <a:ext cx="1164055" cy="84655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ctángulo: esquinas redondeadas 4">
              <a:extLst>
                <a:ext uri="{FF2B5EF4-FFF2-40B4-BE49-F238E27FC236}">
                  <a16:creationId xmlns:a16="http://schemas.microsoft.com/office/drawing/2014/main" xmlns="" id="{625CDE51-129B-412F-B628-38F974451BC3}"/>
                </a:ext>
              </a:extLst>
            </p:cNvPr>
            <p:cNvSpPr txBox="1"/>
            <p:nvPr/>
          </p:nvSpPr>
          <p:spPr>
            <a:xfrm>
              <a:off x="5159" y="2999477"/>
              <a:ext cx="1164055" cy="564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34290" numCol="1" spcCol="1270" anchor="t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dirty="0"/>
                <a:t>DESPUÉS</a:t>
              </a:r>
              <a:r>
                <a:rPr lang="es-EC" sz="2000" kern="1200" dirty="0"/>
                <a:t> DE LA LECTURA </a:t>
              </a:r>
            </a:p>
          </p:txBody>
        </p:sp>
      </p:grp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xmlns="" id="{4BEE6A12-7546-48A5-B5CF-51DC75E6D1ED}"/>
              </a:ext>
            </a:extLst>
          </p:cNvPr>
          <p:cNvSpPr/>
          <p:nvPr/>
        </p:nvSpPr>
        <p:spPr>
          <a:xfrm>
            <a:off x="6291543" y="2201602"/>
            <a:ext cx="2004537" cy="1083382"/>
          </a:xfrm>
          <a:prstGeom prst="roundRect">
            <a:avLst>
              <a:gd name="adj" fmla="val 10000"/>
            </a:avLst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Comprensión lectora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Recreación de la lectura</a:t>
            </a: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xmlns="" id="{90EA6925-F13E-446A-94B7-A1DB6D5EE69B}"/>
              </a:ext>
            </a:extLst>
          </p:cNvPr>
          <p:cNvGrpSpPr/>
          <p:nvPr/>
        </p:nvGrpSpPr>
        <p:grpSpPr>
          <a:xfrm>
            <a:off x="1187624" y="3436571"/>
            <a:ext cx="2029974" cy="646330"/>
            <a:chOff x="5159" y="2999477"/>
            <a:chExt cx="1164055" cy="846550"/>
          </a:xfrm>
        </p:grpSpPr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xmlns="" id="{5F9AC5A3-469F-4082-BBED-1BE3CEAE4C3D}"/>
                </a:ext>
              </a:extLst>
            </p:cNvPr>
            <p:cNvSpPr/>
            <p:nvPr/>
          </p:nvSpPr>
          <p:spPr>
            <a:xfrm>
              <a:off x="5159" y="2999477"/>
              <a:ext cx="1164055" cy="84655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ectángulo: esquinas redondeadas 4">
              <a:extLst>
                <a:ext uri="{FF2B5EF4-FFF2-40B4-BE49-F238E27FC236}">
                  <a16:creationId xmlns:a16="http://schemas.microsoft.com/office/drawing/2014/main" xmlns="" id="{F599DD3C-1CE4-467F-8B7A-B1E1F2636287}"/>
                </a:ext>
              </a:extLst>
            </p:cNvPr>
            <p:cNvSpPr txBox="1"/>
            <p:nvPr/>
          </p:nvSpPr>
          <p:spPr>
            <a:xfrm>
              <a:off x="5159" y="3170187"/>
              <a:ext cx="1164055" cy="564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34290" numCol="1" spcCol="1270" anchor="t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kern="1200" dirty="0"/>
                <a:t>EVALUACIÓN</a:t>
              </a:r>
            </a:p>
          </p:txBody>
        </p:sp>
      </p:grp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xmlns="" id="{7B128B73-ABBA-49A6-B419-E127BC072078}"/>
              </a:ext>
            </a:extLst>
          </p:cNvPr>
          <p:cNvSpPr/>
          <p:nvPr/>
        </p:nvSpPr>
        <p:spPr>
          <a:xfrm>
            <a:off x="1230410" y="4156055"/>
            <a:ext cx="2004537" cy="703943"/>
          </a:xfrm>
          <a:prstGeom prst="roundRect">
            <a:avLst>
              <a:gd name="adj" fmla="val 10000"/>
            </a:avLst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s-EC" sz="1600" dirty="0"/>
              <a:t>Dinámica y continua.</a:t>
            </a:r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xmlns="" id="{9CA8F3BD-6334-4A34-8DBD-314F32C2E0AA}"/>
              </a:ext>
            </a:extLst>
          </p:cNvPr>
          <p:cNvGrpSpPr/>
          <p:nvPr/>
        </p:nvGrpSpPr>
        <p:grpSpPr>
          <a:xfrm>
            <a:off x="5782386" y="3466704"/>
            <a:ext cx="2029974" cy="646330"/>
            <a:chOff x="5159" y="2999477"/>
            <a:chExt cx="1164055" cy="846550"/>
          </a:xfrm>
        </p:grpSpPr>
        <p:sp>
          <p:nvSpPr>
            <p:cNvPr id="46" name="Rectángulo: esquinas redondeadas 45">
              <a:extLst>
                <a:ext uri="{FF2B5EF4-FFF2-40B4-BE49-F238E27FC236}">
                  <a16:creationId xmlns:a16="http://schemas.microsoft.com/office/drawing/2014/main" xmlns="" id="{7A93CCE3-B821-4497-9167-F2A089CBC34F}"/>
                </a:ext>
              </a:extLst>
            </p:cNvPr>
            <p:cNvSpPr/>
            <p:nvPr/>
          </p:nvSpPr>
          <p:spPr>
            <a:xfrm>
              <a:off x="5159" y="2999477"/>
              <a:ext cx="1164055" cy="84655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Rectángulo: esquinas redondeadas 4">
              <a:extLst>
                <a:ext uri="{FF2B5EF4-FFF2-40B4-BE49-F238E27FC236}">
                  <a16:creationId xmlns:a16="http://schemas.microsoft.com/office/drawing/2014/main" xmlns="" id="{96FEC02B-5580-40BA-9EC6-643C1009F8C0}"/>
                </a:ext>
              </a:extLst>
            </p:cNvPr>
            <p:cNvSpPr txBox="1"/>
            <p:nvPr/>
          </p:nvSpPr>
          <p:spPr>
            <a:xfrm>
              <a:off x="5159" y="3170187"/>
              <a:ext cx="1164055" cy="564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64008" rIns="64008" bIns="34290" numCol="1" spcCol="1270" anchor="t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kern="1200" dirty="0"/>
                <a:t>CIERRE</a:t>
              </a:r>
            </a:p>
          </p:txBody>
        </p:sp>
      </p:grp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xmlns="" id="{1D33D069-42BA-4305-A3D6-01EC95DE1960}"/>
              </a:ext>
            </a:extLst>
          </p:cNvPr>
          <p:cNvSpPr/>
          <p:nvPr/>
        </p:nvSpPr>
        <p:spPr>
          <a:xfrm>
            <a:off x="5841502" y="4213832"/>
            <a:ext cx="2004537" cy="703347"/>
          </a:xfrm>
          <a:prstGeom prst="roundRect">
            <a:avLst>
              <a:gd name="adj" fmla="val 10000"/>
            </a:avLst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s-EC" sz="1600" dirty="0"/>
              <a:t>Crear un espacio de diálogo. </a:t>
            </a:r>
          </a:p>
        </p:txBody>
      </p:sp>
      <p:pic>
        <p:nvPicPr>
          <p:cNvPr id="49" name="Gráfico 48">
            <a:extLst>
              <a:ext uri="{FF2B5EF4-FFF2-40B4-BE49-F238E27FC236}">
                <a16:creationId xmlns:a16="http://schemas.microsoft.com/office/drawing/2014/main" xmlns="" id="{95F3F888-1E2C-44F5-85BB-DE5CDD61E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18791" y="3322985"/>
            <a:ext cx="2306417" cy="2027261"/>
          </a:xfrm>
          <a:prstGeom prst="rect">
            <a:avLst/>
          </a:prstGeom>
        </p:spPr>
      </p:pic>
      <p:sp>
        <p:nvSpPr>
          <p:cNvPr id="51" name="Rectángulo 50">
            <a:extLst>
              <a:ext uri="{FF2B5EF4-FFF2-40B4-BE49-F238E27FC236}">
                <a16:creationId xmlns:a16="http://schemas.microsoft.com/office/drawing/2014/main" xmlns="" id="{55615CE9-A8DD-4606-8388-E344B4DFD237}"/>
              </a:ext>
            </a:extLst>
          </p:cNvPr>
          <p:cNvSpPr/>
          <p:nvPr/>
        </p:nvSpPr>
        <p:spPr>
          <a:xfrm>
            <a:off x="971600" y="5512433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>
                <a:latin typeface="+mj-lt"/>
                <a:ea typeface="Calibri" panose="020F0502020204030204" pitchFamily="34" charset="0"/>
              </a:rPr>
              <a:t>La organización de los talleres depende de la creatividad del animador, quien es el responsable de implementar estrategias lúdicas y atractivas.</a:t>
            </a:r>
            <a:endParaRPr lang="es-EC" sz="1600" dirty="0">
              <a:latin typeface="+mj-lt"/>
            </a:endParaRPr>
          </a:p>
        </p:txBody>
      </p:sp>
      <p:pic>
        <p:nvPicPr>
          <p:cNvPr id="52" name="Gráfico 51">
            <a:extLst>
              <a:ext uri="{FF2B5EF4-FFF2-40B4-BE49-F238E27FC236}">
                <a16:creationId xmlns:a16="http://schemas.microsoft.com/office/drawing/2014/main" xmlns="" id="{1BBF632C-0E4D-4170-8EF0-F74B171BF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044624" y="3187895"/>
            <a:ext cx="3210360" cy="2916561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67682DFB-5EC3-46A4-8720-AA6840A51160}"/>
              </a:ext>
            </a:extLst>
          </p:cNvPr>
          <p:cNvGrpSpPr/>
          <p:nvPr/>
        </p:nvGrpSpPr>
        <p:grpSpPr>
          <a:xfrm>
            <a:off x="244606" y="1156329"/>
            <a:ext cx="6445007" cy="688495"/>
            <a:chOff x="244606" y="1052736"/>
            <a:chExt cx="6445007" cy="688495"/>
          </a:xfrm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xmlns="" id="{2E5768A9-9CA2-465D-91D0-B7E7457D53B5}"/>
                </a:ext>
              </a:extLst>
            </p:cNvPr>
            <p:cNvSpPr/>
            <p:nvPr/>
          </p:nvSpPr>
          <p:spPr>
            <a:xfrm>
              <a:off x="244606" y="1095852"/>
              <a:ext cx="599140" cy="645379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xmlns="" id="{3B6D7C35-6722-47D8-910D-F3904A0FD539}"/>
                </a:ext>
              </a:extLst>
            </p:cNvPr>
            <p:cNvSpPr/>
            <p:nvPr/>
          </p:nvSpPr>
          <p:spPr>
            <a:xfrm>
              <a:off x="3131840" y="1052736"/>
              <a:ext cx="582452" cy="615741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600"/>
            </a:p>
          </p:txBody>
        </p:sp>
        <p:sp>
          <p:nvSpPr>
            <p:cNvPr id="36" name="Título 1">
              <a:extLst>
                <a:ext uri="{FF2B5EF4-FFF2-40B4-BE49-F238E27FC236}">
                  <a16:creationId xmlns:a16="http://schemas.microsoft.com/office/drawing/2014/main" xmlns="" id="{3D7C69B1-F429-4A7A-8809-CB1D2C59D560}"/>
                </a:ext>
              </a:extLst>
            </p:cNvPr>
            <p:cNvSpPr txBox="1">
              <a:spLocks/>
            </p:cNvSpPr>
            <p:nvPr/>
          </p:nvSpPr>
          <p:spPr>
            <a:xfrm>
              <a:off x="330086" y="1090661"/>
              <a:ext cx="428181" cy="542889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2pPr>
              <a:lvl3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3pPr>
              <a:lvl4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4pPr>
              <a:lvl5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5pPr>
              <a:lvl6pPr marL="4572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6pPr>
              <a:lvl7pPr marL="9144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7pPr>
              <a:lvl8pPr marL="13716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8pPr>
              <a:lvl9pPr marL="18288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s-MX" sz="2800" i="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1" name="Título 1">
              <a:extLst>
                <a:ext uri="{FF2B5EF4-FFF2-40B4-BE49-F238E27FC236}">
                  <a16:creationId xmlns:a16="http://schemas.microsoft.com/office/drawing/2014/main" xmlns="" id="{FC384CEB-2BB0-44B3-9874-E64F66B50969}"/>
                </a:ext>
              </a:extLst>
            </p:cNvPr>
            <p:cNvSpPr txBox="1">
              <a:spLocks/>
            </p:cNvSpPr>
            <p:nvPr/>
          </p:nvSpPr>
          <p:spPr>
            <a:xfrm>
              <a:off x="3203848" y="1085911"/>
              <a:ext cx="428181" cy="542889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2pPr>
              <a:lvl3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3pPr>
              <a:lvl4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4pPr>
              <a:lvl5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5pPr>
              <a:lvl6pPr marL="4572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6pPr>
              <a:lvl7pPr marL="9144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7pPr>
              <a:lvl8pPr marL="13716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8pPr>
              <a:lvl9pPr marL="18288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s-MX" sz="2800" i="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xmlns="" id="{AEAC86DB-8305-421C-B824-6F6B9CAEC906}"/>
                </a:ext>
              </a:extLst>
            </p:cNvPr>
            <p:cNvSpPr/>
            <p:nvPr/>
          </p:nvSpPr>
          <p:spPr>
            <a:xfrm>
              <a:off x="6107161" y="1053482"/>
              <a:ext cx="582452" cy="615741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600"/>
            </a:p>
          </p:txBody>
        </p:sp>
        <p:sp>
          <p:nvSpPr>
            <p:cNvPr id="43" name="Título 1">
              <a:extLst>
                <a:ext uri="{FF2B5EF4-FFF2-40B4-BE49-F238E27FC236}">
                  <a16:creationId xmlns:a16="http://schemas.microsoft.com/office/drawing/2014/main" xmlns="" id="{74183318-D29E-415D-ABD1-117C99822797}"/>
                </a:ext>
              </a:extLst>
            </p:cNvPr>
            <p:cNvSpPr txBox="1">
              <a:spLocks/>
            </p:cNvSpPr>
            <p:nvPr/>
          </p:nvSpPr>
          <p:spPr>
            <a:xfrm>
              <a:off x="6172446" y="1104937"/>
              <a:ext cx="428181" cy="542889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2pPr>
              <a:lvl3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3pPr>
              <a:lvl4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4pPr>
              <a:lvl5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5pPr>
              <a:lvl6pPr marL="4572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6pPr>
              <a:lvl7pPr marL="9144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7pPr>
              <a:lvl8pPr marL="13716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8pPr>
              <a:lvl9pPr marL="18288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s-MX" sz="2800" i="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286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729DFBF3-C3FA-4A22-9434-1EB255D4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9050"/>
            <a:ext cx="8640191" cy="961678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SELECCIÓN DE RECURSOS LITERARIOS</a:t>
            </a:r>
          </a:p>
        </p:txBody>
      </p:sp>
      <p:pic>
        <p:nvPicPr>
          <p:cNvPr id="39" name="Picture 2" descr="http://4.bp.blogspot.com/-qfkaD9zKBXA/VgIIQo0S1xI/AAAAAAAAAEM/YKHBVMVbeFE/s1600/ventajas-desventajas.jpg">
            <a:extLst>
              <a:ext uri="{FF2B5EF4-FFF2-40B4-BE49-F238E27FC236}">
                <a16:creationId xmlns:a16="http://schemas.microsoft.com/office/drawing/2014/main" xmlns="" id="{B24BDD17-F728-49C5-AB47-8FA072DAF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9" b="19"/>
          <a:stretch>
            <a:fillRect/>
          </a:stretch>
        </p:blipFill>
        <p:spPr bwMode="auto">
          <a:xfrm>
            <a:off x="7342506" y="694990"/>
            <a:ext cx="1634369" cy="1892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Resultado de imagen para literatura para no lectores carlos silveyra resumen">
            <a:extLst>
              <a:ext uri="{FF2B5EF4-FFF2-40B4-BE49-F238E27FC236}">
                <a16:creationId xmlns:a16="http://schemas.microsoft.com/office/drawing/2014/main" xmlns="" id="{408AF13D-AB35-49F4-A87A-E7DB944D4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73" y="709106"/>
            <a:ext cx="1386839" cy="1563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xmlns="" id="{48149E12-C64A-45FA-809D-C0F98204D3F4}"/>
              </a:ext>
            </a:extLst>
          </p:cNvPr>
          <p:cNvSpPr/>
          <p:nvPr/>
        </p:nvSpPr>
        <p:spPr>
          <a:xfrm>
            <a:off x="327994" y="3586500"/>
            <a:ext cx="2498845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endParaRPr lang="es-MX" sz="1600" dirty="0"/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MX" sz="1400" dirty="0">
                <a:solidFill>
                  <a:srgbClr val="000000"/>
                </a:solidFill>
                <a:latin typeface="+mn-lt"/>
              </a:rPr>
              <a:t>Debe ofrecer una literatura que potencie el placer al escuchar un texto literario.</a:t>
            </a:r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MX" sz="1400" dirty="0">
                <a:solidFill>
                  <a:srgbClr val="000000"/>
                </a:solidFill>
                <a:latin typeface="+mn-lt"/>
              </a:rPr>
              <a:t>El ritmo en la narración es importante.</a:t>
            </a:r>
            <a:endParaRPr lang="es-EC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xmlns="" id="{5D6451BA-D813-47F1-AF1B-C8B6D501E9AD}"/>
              </a:ext>
            </a:extLst>
          </p:cNvPr>
          <p:cNvCxnSpPr>
            <a:cxnSpLocks/>
          </p:cNvCxnSpPr>
          <p:nvPr/>
        </p:nvCxnSpPr>
        <p:spPr>
          <a:xfrm>
            <a:off x="3059832" y="2996952"/>
            <a:ext cx="0" cy="325708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245AB5C5-E1AC-45D3-857A-29EA6514E4B8}"/>
              </a:ext>
            </a:extLst>
          </p:cNvPr>
          <p:cNvCxnSpPr>
            <a:cxnSpLocks/>
          </p:cNvCxnSpPr>
          <p:nvPr/>
        </p:nvCxnSpPr>
        <p:spPr>
          <a:xfrm>
            <a:off x="6078070" y="2970340"/>
            <a:ext cx="0" cy="325708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xmlns="" id="{CDCD8546-1966-447E-A427-56221E0937E8}"/>
              </a:ext>
            </a:extLst>
          </p:cNvPr>
          <p:cNvSpPr/>
          <p:nvPr/>
        </p:nvSpPr>
        <p:spPr>
          <a:xfrm>
            <a:off x="2890066" y="885970"/>
            <a:ext cx="1482758" cy="483085"/>
          </a:xfrm>
          <a:prstGeom prst="roundRect">
            <a:avLst>
              <a:gd name="adj" fmla="val 10000"/>
            </a:avLst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0" algn="ctr"/>
            <a:r>
              <a:rPr lang="es-MX" sz="1600" dirty="0"/>
              <a:t>Seleccionar 	</a:t>
            </a:r>
            <a:endParaRPr lang="es-EC" sz="1600" dirty="0"/>
          </a:p>
        </p:txBody>
      </p:sp>
      <p:pic>
        <p:nvPicPr>
          <p:cNvPr id="2056" name="Picture 8" descr="Resultado de imagen para icono de no png">
            <a:extLst>
              <a:ext uri="{FF2B5EF4-FFF2-40B4-BE49-F238E27FC236}">
                <a16:creationId xmlns:a16="http://schemas.microsoft.com/office/drawing/2014/main" xmlns="" id="{49142823-AF29-4637-AEC3-EC7F090F2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45043"/>
            <a:ext cx="783277" cy="78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xmlns="" id="{6F484DA1-9169-4A8C-9F36-DEF1CA3A9D35}"/>
              </a:ext>
            </a:extLst>
          </p:cNvPr>
          <p:cNvSpPr/>
          <p:nvPr/>
        </p:nvSpPr>
        <p:spPr>
          <a:xfrm>
            <a:off x="5618425" y="885969"/>
            <a:ext cx="1482758" cy="483085"/>
          </a:xfrm>
          <a:prstGeom prst="roundRect">
            <a:avLst>
              <a:gd name="adj" fmla="val 10000"/>
            </a:avLst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0" algn="ctr"/>
            <a:r>
              <a:rPr lang="es-MX" sz="1600" dirty="0"/>
              <a:t>Restringir 	</a:t>
            </a:r>
            <a:endParaRPr lang="es-EC" sz="1600" dirty="0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xmlns="" id="{D356A339-2F9A-4CC8-9798-9F4E8377026D}"/>
              </a:ext>
            </a:extLst>
          </p:cNvPr>
          <p:cNvSpPr/>
          <p:nvPr/>
        </p:nvSpPr>
        <p:spPr>
          <a:xfrm>
            <a:off x="2945514" y="1707544"/>
            <a:ext cx="1482758" cy="483085"/>
          </a:xfrm>
          <a:prstGeom prst="roundRect">
            <a:avLst>
              <a:gd name="adj" fmla="val 10000"/>
            </a:avLst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0" algn="ctr"/>
            <a:r>
              <a:rPr lang="es-MX" sz="1600" dirty="0"/>
              <a:t>Seleccionar 	</a:t>
            </a:r>
            <a:endParaRPr lang="es-EC" sz="1600" dirty="0"/>
          </a:p>
        </p:txBody>
      </p:sp>
      <p:pic>
        <p:nvPicPr>
          <p:cNvPr id="2062" name="Picture 14" descr="Resultado de imagen para icono de bien png">
            <a:extLst>
              <a:ext uri="{FF2B5EF4-FFF2-40B4-BE49-F238E27FC236}">
                <a16:creationId xmlns:a16="http://schemas.microsoft.com/office/drawing/2014/main" xmlns="" id="{1919E93D-9AEC-4D57-AA15-10DF152F4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16" y="1558650"/>
            <a:ext cx="864097" cy="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xmlns="" id="{76861E51-BE6A-4F2D-9B89-E07CBB73ADED}"/>
              </a:ext>
            </a:extLst>
          </p:cNvPr>
          <p:cNvSpPr/>
          <p:nvPr/>
        </p:nvSpPr>
        <p:spPr>
          <a:xfrm>
            <a:off x="5618425" y="1676699"/>
            <a:ext cx="1482758" cy="483085"/>
          </a:xfrm>
          <a:prstGeom prst="roundRect">
            <a:avLst>
              <a:gd name="adj" fmla="val 10000"/>
            </a:avLst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0" algn="ctr"/>
            <a:r>
              <a:rPr lang="es-MX" sz="1600" dirty="0"/>
              <a:t>Valorar 	</a:t>
            </a:r>
            <a:endParaRPr lang="es-EC" sz="1600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xmlns="" id="{CDEBB76A-AB27-489A-A15E-65347EBDD572}"/>
              </a:ext>
            </a:extLst>
          </p:cNvPr>
          <p:cNvSpPr/>
          <p:nvPr/>
        </p:nvSpPr>
        <p:spPr>
          <a:xfrm>
            <a:off x="751903" y="2978293"/>
            <a:ext cx="1785746" cy="65719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396CA029-DA15-485F-BB6F-636D17F652EC}"/>
              </a:ext>
            </a:extLst>
          </p:cNvPr>
          <p:cNvSpPr/>
          <p:nvPr/>
        </p:nvSpPr>
        <p:spPr>
          <a:xfrm>
            <a:off x="892746" y="3122225"/>
            <a:ext cx="1504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ESTÉTICA</a:t>
            </a:r>
            <a:endParaRPr lang="es-EC" dirty="0"/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xmlns="" id="{026347A8-A206-4D10-AED5-C9D837097A33}"/>
              </a:ext>
            </a:extLst>
          </p:cNvPr>
          <p:cNvSpPr/>
          <p:nvPr/>
        </p:nvSpPr>
        <p:spPr>
          <a:xfrm>
            <a:off x="3570228" y="2987929"/>
            <a:ext cx="1785746" cy="65719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93FCC053-20B2-4501-BC07-A9400803F348}"/>
              </a:ext>
            </a:extLst>
          </p:cNvPr>
          <p:cNvSpPr/>
          <p:nvPr/>
        </p:nvSpPr>
        <p:spPr>
          <a:xfrm>
            <a:off x="3843460" y="3112846"/>
            <a:ext cx="1511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EFICACIA</a:t>
            </a:r>
          </a:p>
          <a:p>
            <a:endParaRPr lang="es-EC" dirty="0"/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xmlns="" id="{7BE21F44-09A6-418F-A9C1-982A29785768}"/>
              </a:ext>
            </a:extLst>
          </p:cNvPr>
          <p:cNvSpPr/>
          <p:nvPr/>
        </p:nvSpPr>
        <p:spPr>
          <a:xfrm>
            <a:off x="6800167" y="2938944"/>
            <a:ext cx="1785746" cy="65719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9D1AE0EB-8C00-4595-AF7D-18F65258A449}"/>
              </a:ext>
            </a:extLst>
          </p:cNvPr>
          <p:cNvSpPr/>
          <p:nvPr/>
        </p:nvSpPr>
        <p:spPr>
          <a:xfrm>
            <a:off x="6918795" y="3096489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IDEOLOGÍA</a:t>
            </a:r>
            <a:endParaRPr lang="es-EC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F6783595-20F7-4445-A59E-8DF0CAEADF8F}"/>
              </a:ext>
            </a:extLst>
          </p:cNvPr>
          <p:cNvSpPr/>
          <p:nvPr/>
        </p:nvSpPr>
        <p:spPr>
          <a:xfrm>
            <a:off x="1139058" y="2614438"/>
            <a:ext cx="7549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TRES CRITERIOS FUNDAMENTALES PARA RECONOCER UN TEXTO DE CALIDAD </a:t>
            </a:r>
            <a:endParaRPr lang="es-EC" b="1" dirty="0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5A2F5422-D27E-44E3-BFBF-954A7511B55C}"/>
              </a:ext>
            </a:extLst>
          </p:cNvPr>
          <p:cNvSpPr/>
          <p:nvPr/>
        </p:nvSpPr>
        <p:spPr>
          <a:xfrm>
            <a:off x="3086186" y="3491557"/>
            <a:ext cx="2859592" cy="240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endParaRPr lang="es-MX" sz="1600" dirty="0"/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MX" sz="1400" dirty="0">
                <a:solidFill>
                  <a:srgbClr val="000000"/>
                </a:solidFill>
              </a:rPr>
              <a:t>Los textos deben hablarles del mundo que les rodea, de sus fantasías y también problemas.</a:t>
            </a:r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MX" sz="1400" dirty="0">
                <a:solidFill>
                  <a:srgbClr val="000000"/>
                </a:solidFill>
              </a:rPr>
              <a:t>Los niños pueden identificarse con los personajes.</a:t>
            </a:r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MX" sz="1400" dirty="0">
                <a:solidFill>
                  <a:srgbClr val="000000"/>
                </a:solidFill>
              </a:rPr>
              <a:t>Las historias insignificantes no dejan huellas. </a:t>
            </a:r>
            <a:endParaRPr lang="es-EC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685AFDDE-15F4-4A29-A0E4-7B442696DD06}"/>
              </a:ext>
            </a:extLst>
          </p:cNvPr>
          <p:cNvSpPr/>
          <p:nvPr/>
        </p:nvSpPr>
        <p:spPr>
          <a:xfrm>
            <a:off x="6184061" y="3501891"/>
            <a:ext cx="2859592" cy="2148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endParaRPr lang="es-MX" sz="1600" dirty="0"/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MX" sz="1400" dirty="0">
                <a:solidFill>
                  <a:srgbClr val="000000"/>
                </a:solidFill>
              </a:rPr>
              <a:t>La literatura debe ser generadora de una reflexión autónoma, despertar un pensamiento crítico y divergente.</a:t>
            </a:r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EC" sz="1400" dirty="0">
                <a:solidFill>
                  <a:srgbClr val="000000"/>
                </a:solidFill>
                <a:latin typeface="+mn-lt"/>
              </a:rPr>
              <a:t>Tener presente la concepción del mundo del autor. </a:t>
            </a:r>
          </a:p>
        </p:txBody>
      </p:sp>
    </p:spTree>
    <p:extLst>
      <p:ext uri="{BB962C8B-B14F-4D97-AF65-F5344CB8AC3E}">
        <p14:creationId xmlns:p14="http://schemas.microsoft.com/office/powerpoint/2010/main" val="105710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A36B9C3B-0AB7-4869-87B3-1C3E658BC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990"/>
            <a:ext cx="6410396" cy="58669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GÉNEROS DE LA LITERATURA INFANTIL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50D47B63-4E35-4C29-A8A1-10029ACE288C}"/>
              </a:ext>
            </a:extLst>
          </p:cNvPr>
          <p:cNvSpPr/>
          <p:nvPr/>
        </p:nvSpPr>
        <p:spPr>
          <a:xfrm>
            <a:off x="453361" y="2086459"/>
            <a:ext cx="2260381" cy="148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s-EC" sz="120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s-MX" sz="1200" dirty="0">
                <a:solidFill>
                  <a:srgbClr val="000000"/>
                </a:solidFill>
                <a:latin typeface="+mj-lt"/>
              </a:rPr>
              <a:t>Bergson, escritor y filósofo francés. Las memorias son producto de experiencias del pasado, que se mantienen al ser evocadas en el presente.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s-MX" sz="1400" dirty="0">
                <a:solidFill>
                  <a:srgbClr val="000000"/>
                </a:solidFill>
                <a:latin typeface="+mj-lt"/>
              </a:rPr>
              <a:t>	</a:t>
            </a:r>
            <a:endParaRPr lang="es-EC" sz="14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AD5044A0-21CE-42D6-93F5-7289671DFB0D}"/>
              </a:ext>
            </a:extLst>
          </p:cNvPr>
          <p:cNvCxnSpPr>
            <a:cxnSpLocks/>
          </p:cNvCxnSpPr>
          <p:nvPr/>
        </p:nvCxnSpPr>
        <p:spPr>
          <a:xfrm>
            <a:off x="2843808" y="1628800"/>
            <a:ext cx="0" cy="4608512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xmlns="" id="{B2419CA1-2D92-4908-A5BB-ED86BADD6905}"/>
              </a:ext>
            </a:extLst>
          </p:cNvPr>
          <p:cNvSpPr/>
          <p:nvPr/>
        </p:nvSpPr>
        <p:spPr>
          <a:xfrm>
            <a:off x="3826502" y="639894"/>
            <a:ext cx="2948305" cy="58669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E4473324-9CC7-48B1-AF60-42075E132AC4}"/>
              </a:ext>
            </a:extLst>
          </p:cNvPr>
          <p:cNvSpPr/>
          <p:nvPr/>
        </p:nvSpPr>
        <p:spPr>
          <a:xfrm>
            <a:off x="780599" y="781693"/>
            <a:ext cx="260411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0050">
              <a:lnSpc>
                <a:spcPct val="90000"/>
              </a:lnSpc>
              <a:spcAft>
                <a:spcPct val="35000"/>
              </a:spcAft>
            </a:pPr>
            <a:r>
              <a:rPr lang="es-EC" b="1" dirty="0">
                <a:solidFill>
                  <a:schemeClr val="tx2"/>
                </a:solidFill>
              </a:rPr>
              <a:t>GÉNERO NARRATIVO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3A9720B6-29BA-4A02-BF2C-15A98A35C4FB}"/>
              </a:ext>
            </a:extLst>
          </p:cNvPr>
          <p:cNvSpPr/>
          <p:nvPr/>
        </p:nvSpPr>
        <p:spPr>
          <a:xfrm>
            <a:off x="140994" y="5221649"/>
            <a:ext cx="27467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i="1" dirty="0">
                <a:latin typeface="Times New Roman" panose="02020603050405020304" pitchFamily="18" charset="0"/>
              </a:rPr>
              <a:t>“La memoria del otro que aparece en el relato choca con la memoria del lector, y este choque provoca un cambio. Nada vuelve a ser como antes”(Valencia, 2010, p.65).</a:t>
            </a:r>
            <a:endParaRPr lang="es-EC" sz="1200" i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0A6F9E3-66FA-4D9B-B4F4-70536E64B539}"/>
              </a:ext>
            </a:extLst>
          </p:cNvPr>
          <p:cNvSpPr/>
          <p:nvPr/>
        </p:nvSpPr>
        <p:spPr>
          <a:xfrm>
            <a:off x="4199136" y="748577"/>
            <a:ext cx="1964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EC" b="1" dirty="0">
                <a:solidFill>
                  <a:schemeClr val="bg1"/>
                </a:solidFill>
              </a:rPr>
              <a:t>MEMORIAS: 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xmlns="" id="{1B00E046-7578-4D96-A838-45D2A780175F}"/>
              </a:ext>
            </a:extLst>
          </p:cNvPr>
          <p:cNvSpPr txBox="1">
            <a:spLocks/>
          </p:cNvSpPr>
          <p:nvPr/>
        </p:nvSpPr>
        <p:spPr>
          <a:xfrm>
            <a:off x="179512" y="1746011"/>
            <a:ext cx="2110340" cy="433242"/>
          </a:xfrm>
          <a:prstGeom prst="rect">
            <a:avLst/>
          </a:prstGeom>
        </p:spPr>
        <p:txBody>
          <a:bodyPr vert="horz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MX" sz="1800" i="0" kern="0" dirty="0">
                <a:solidFill>
                  <a:schemeClr val="accent5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DEFINICIÓN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7A804A97-3422-4B68-8940-1E4084BBAA32}"/>
              </a:ext>
            </a:extLst>
          </p:cNvPr>
          <p:cNvSpPr txBox="1">
            <a:spLocks/>
          </p:cNvSpPr>
          <p:nvPr/>
        </p:nvSpPr>
        <p:spPr>
          <a:xfrm>
            <a:off x="2866413" y="1706962"/>
            <a:ext cx="2392551" cy="433242"/>
          </a:xfrm>
          <a:prstGeom prst="rect">
            <a:avLst/>
          </a:prstGeom>
        </p:spPr>
        <p:txBody>
          <a:bodyPr vert="horz"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MX" sz="1800" i="0" kern="0" dirty="0">
                <a:solidFill>
                  <a:schemeClr val="accent5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CARACTERÍSTICAS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xmlns="" id="{42C9F519-C0A6-47DC-93E5-15AF47EAE416}"/>
              </a:ext>
            </a:extLst>
          </p:cNvPr>
          <p:cNvSpPr txBox="1">
            <a:spLocks/>
          </p:cNvSpPr>
          <p:nvPr/>
        </p:nvSpPr>
        <p:spPr>
          <a:xfrm>
            <a:off x="5330191" y="1707065"/>
            <a:ext cx="2110340" cy="433242"/>
          </a:xfrm>
          <a:prstGeom prst="rect">
            <a:avLst/>
          </a:prstGeom>
        </p:spPr>
        <p:txBody>
          <a:bodyPr vert="horz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MX" sz="1800" i="0" kern="0" dirty="0">
                <a:solidFill>
                  <a:schemeClr val="accent5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ESTRUCTURA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xmlns="" id="{75BB79C9-69B4-428E-9658-CB62FD04E349}"/>
              </a:ext>
            </a:extLst>
          </p:cNvPr>
          <p:cNvSpPr txBox="1">
            <a:spLocks/>
          </p:cNvSpPr>
          <p:nvPr/>
        </p:nvSpPr>
        <p:spPr>
          <a:xfrm>
            <a:off x="7236296" y="1557084"/>
            <a:ext cx="2016223" cy="433222"/>
          </a:xfrm>
          <a:prstGeom prst="rect">
            <a:avLst/>
          </a:prstGeom>
        </p:spPr>
        <p:txBody>
          <a:bodyPr vert="horz"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MX" sz="1600" i="0" kern="0" dirty="0">
                <a:solidFill>
                  <a:schemeClr val="accent5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IMPORTANCIA EN LA EDUCACIÓN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xmlns="" id="{27D24EF0-6D4E-43DC-BB5E-E82D43A4FFAF}"/>
              </a:ext>
            </a:extLst>
          </p:cNvPr>
          <p:cNvCxnSpPr>
            <a:cxnSpLocks/>
          </p:cNvCxnSpPr>
          <p:nvPr/>
        </p:nvCxnSpPr>
        <p:spPr>
          <a:xfrm>
            <a:off x="467544" y="2148890"/>
            <a:ext cx="8676456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Resultado de imagen para icono de PASADO PNG">
            <a:extLst>
              <a:ext uri="{FF2B5EF4-FFF2-40B4-BE49-F238E27FC236}">
                <a16:creationId xmlns:a16="http://schemas.microsoft.com/office/drawing/2014/main" xmlns="" id="{28BF2149-F0D3-4C26-A8F4-583BBF1FD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87" y="3250715"/>
            <a:ext cx="2099806" cy="209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xmlns="" id="{5410D1E0-0AF1-4EA1-AB60-67B85528CC70}"/>
              </a:ext>
            </a:extLst>
          </p:cNvPr>
          <p:cNvCxnSpPr>
            <a:cxnSpLocks/>
          </p:cNvCxnSpPr>
          <p:nvPr/>
        </p:nvCxnSpPr>
        <p:spPr>
          <a:xfrm>
            <a:off x="5394989" y="1628800"/>
            <a:ext cx="0" cy="4608512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xmlns="" id="{8E35F9F1-2BF9-474F-BF1D-E78F3FFA627A}"/>
              </a:ext>
            </a:extLst>
          </p:cNvPr>
          <p:cNvCxnSpPr>
            <a:cxnSpLocks/>
          </p:cNvCxnSpPr>
          <p:nvPr/>
        </p:nvCxnSpPr>
        <p:spPr>
          <a:xfrm>
            <a:off x="7220490" y="1566518"/>
            <a:ext cx="0" cy="4608512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Imagen relacionada">
            <a:extLst>
              <a:ext uri="{FF2B5EF4-FFF2-40B4-BE49-F238E27FC236}">
                <a16:creationId xmlns:a16="http://schemas.microsoft.com/office/drawing/2014/main" xmlns="" id="{6E9799E0-C63B-4280-88AA-649627B98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58" y="2346735"/>
            <a:ext cx="2052801" cy="151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xmlns="" id="{16D45DE8-3AFE-4A1B-AED0-B57F2FB5F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8018" y="754070"/>
            <a:ext cx="484927" cy="586698"/>
          </a:xfrm>
          <a:prstGeom prst="rect">
            <a:avLst/>
          </a:prstGeom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xmlns="" id="{3C7CF9CF-AC12-480D-9A1B-AA8623CBEB71}"/>
              </a:ext>
            </a:extLst>
          </p:cNvPr>
          <p:cNvSpPr/>
          <p:nvPr/>
        </p:nvSpPr>
        <p:spPr>
          <a:xfrm>
            <a:off x="2990395" y="3870774"/>
            <a:ext cx="2179928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endParaRPr lang="es-MX" sz="1600" dirty="0"/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EC" sz="1200" dirty="0">
                <a:solidFill>
                  <a:srgbClr val="000000"/>
                </a:solidFill>
                <a:latin typeface="+mj-lt"/>
              </a:rPr>
              <a:t>La presencia en el suceso del que narra.</a:t>
            </a:r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EC" sz="1200" dirty="0">
                <a:solidFill>
                  <a:srgbClr val="000000"/>
                </a:solidFill>
                <a:latin typeface="+mj-lt"/>
              </a:rPr>
              <a:t>La credibilidad sobre lo que se narra.</a:t>
            </a:r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EC" sz="1200" dirty="0">
                <a:solidFill>
                  <a:srgbClr val="000000"/>
                </a:solidFill>
                <a:latin typeface="+mj-lt"/>
              </a:rPr>
              <a:t>Empatía y confianza, entonces la memoria se comparte. </a:t>
            </a:r>
          </a:p>
        </p:txBody>
      </p:sp>
      <p:pic>
        <p:nvPicPr>
          <p:cNvPr id="3080" name="Picture 8" descr="Resultado de imagen para icono de estructura">
            <a:extLst>
              <a:ext uri="{FF2B5EF4-FFF2-40B4-BE49-F238E27FC236}">
                <a16:creationId xmlns:a16="http://schemas.microsoft.com/office/drawing/2014/main" xmlns="" id="{6CDDE51C-0AE8-4D6C-A936-8F5CB0131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691" y="3697731"/>
            <a:ext cx="1543371" cy="154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028A2058-3C79-4D2B-99D2-9B7C18E42925}"/>
              </a:ext>
            </a:extLst>
          </p:cNvPr>
          <p:cNvSpPr/>
          <p:nvPr/>
        </p:nvSpPr>
        <p:spPr>
          <a:xfrm>
            <a:off x="5499944" y="2285498"/>
            <a:ext cx="2179928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endParaRPr lang="es-MX" sz="1600" dirty="0"/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EC" sz="1200" dirty="0">
                <a:solidFill>
                  <a:srgbClr val="000000"/>
                </a:solidFill>
                <a:latin typeface="+mj-lt"/>
              </a:rPr>
              <a:t>Situación inicial.</a:t>
            </a:r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EC" sz="1200" dirty="0">
                <a:solidFill>
                  <a:srgbClr val="000000"/>
                </a:solidFill>
                <a:latin typeface="+mj-lt"/>
              </a:rPr>
              <a:t>Conflicto.</a:t>
            </a:r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EC" sz="1200" dirty="0">
                <a:solidFill>
                  <a:srgbClr val="000000"/>
                </a:solidFill>
                <a:latin typeface="+mj-lt"/>
              </a:rPr>
              <a:t>Clímax.</a:t>
            </a:r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EC" sz="1200" dirty="0">
                <a:solidFill>
                  <a:srgbClr val="000000"/>
                </a:solidFill>
                <a:latin typeface="+mj-lt"/>
              </a:rPr>
              <a:t>Desenlace.</a:t>
            </a:r>
          </a:p>
        </p:txBody>
      </p:sp>
      <p:pic>
        <p:nvPicPr>
          <p:cNvPr id="3082" name="Picture 10" descr="Resultado de imagen para niños con artesanos">
            <a:extLst>
              <a:ext uri="{FF2B5EF4-FFF2-40B4-BE49-F238E27FC236}">
                <a16:creationId xmlns:a16="http://schemas.microsoft.com/office/drawing/2014/main" xmlns="" id="{250DF245-ADB8-4046-9E84-6788827E0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325" y="2219621"/>
            <a:ext cx="1564356" cy="1032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ángulo 47">
            <a:extLst>
              <a:ext uri="{FF2B5EF4-FFF2-40B4-BE49-F238E27FC236}">
                <a16:creationId xmlns:a16="http://schemas.microsoft.com/office/drawing/2014/main" xmlns="" id="{FC81266B-72D7-45E4-988A-D58350DA8EF6}"/>
              </a:ext>
            </a:extLst>
          </p:cNvPr>
          <p:cNvSpPr/>
          <p:nvPr/>
        </p:nvSpPr>
        <p:spPr>
          <a:xfrm>
            <a:off x="7186061" y="2996952"/>
            <a:ext cx="1922433" cy="281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endParaRPr lang="es-MX" sz="1600" dirty="0"/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MX" sz="1200" dirty="0">
                <a:solidFill>
                  <a:srgbClr val="000000"/>
                </a:solidFill>
              </a:rPr>
              <a:t>Contribuye al desarrollo integral de los estudiantes, seres sociales por naturaleza.</a:t>
            </a:r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MX" sz="1200" dirty="0">
                <a:solidFill>
                  <a:srgbClr val="000000"/>
                </a:solidFill>
              </a:rPr>
              <a:t>Conocer las tradiciones, costumbres, gastronomía, profesiones u oficios del contexto donde se desenvuelven.</a:t>
            </a:r>
            <a:endParaRPr lang="es-EC" sz="12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323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A36B9C3B-0AB7-4869-87B3-1C3E658BC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990"/>
            <a:ext cx="6410396" cy="58669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ANIMACIÓN A LA LECTURA Y LAS TICS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4AD40B86-BB51-49D6-BFD0-67B45C4C4302}"/>
              </a:ext>
            </a:extLst>
          </p:cNvPr>
          <p:cNvGrpSpPr/>
          <p:nvPr/>
        </p:nvGrpSpPr>
        <p:grpSpPr>
          <a:xfrm>
            <a:off x="5866139" y="1787664"/>
            <a:ext cx="1805493" cy="1668365"/>
            <a:chOff x="5508104" y="1196752"/>
            <a:chExt cx="3312368" cy="3960440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xmlns="" id="{C0713D64-18F4-4C79-82E3-EAF4E2E03B44}"/>
                </a:ext>
              </a:extLst>
            </p:cNvPr>
            <p:cNvSpPr/>
            <p:nvPr/>
          </p:nvSpPr>
          <p:spPr>
            <a:xfrm>
              <a:off x="5508104" y="1196752"/>
              <a:ext cx="3312368" cy="3960440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7F5D39C3-9A3A-4354-B452-19D10DDB7B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76" r="13372"/>
            <a:stretch/>
          </p:blipFill>
          <p:spPr bwMode="auto">
            <a:xfrm>
              <a:off x="5627086" y="1360741"/>
              <a:ext cx="3049372" cy="367519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3 Rectángulo">
            <a:extLst>
              <a:ext uri="{FF2B5EF4-FFF2-40B4-BE49-F238E27FC236}">
                <a16:creationId xmlns:a16="http://schemas.microsoft.com/office/drawing/2014/main" xmlns="" id="{3F526F5C-0BF0-4292-9DBE-8038A915A5C3}"/>
              </a:ext>
            </a:extLst>
          </p:cNvPr>
          <p:cNvSpPr/>
          <p:nvPr/>
        </p:nvSpPr>
        <p:spPr>
          <a:xfrm>
            <a:off x="892946" y="4474019"/>
            <a:ext cx="3311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s-EC" dirty="0">
                <a:solidFill>
                  <a:srgbClr val="000000"/>
                </a:solidFill>
              </a:rPr>
              <a:t>Los recursos tecnológicos son una herramienta de apoyo para convertir las clases en ambientes más interactivos.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13B6E943-026C-4BBE-B678-607A8E844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080697" y="1924643"/>
            <a:ext cx="3311796" cy="3008714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xmlns="" id="{CED6E4B7-2004-49BF-9F07-CA3884E14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03662" y="1818043"/>
            <a:ext cx="1221054" cy="2174376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50D47B63-4E35-4C29-A8A1-10029ACE288C}"/>
              </a:ext>
            </a:extLst>
          </p:cNvPr>
          <p:cNvSpPr/>
          <p:nvPr/>
        </p:nvSpPr>
        <p:spPr>
          <a:xfrm>
            <a:off x="179512" y="1978701"/>
            <a:ext cx="28449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EC" dirty="0">
                <a:solidFill>
                  <a:srgbClr val="000000"/>
                </a:solidFill>
              </a:rPr>
              <a:t>Existen plataformas digitales con material de apoyo para la planificación de experiencias lectoras.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9DC51495-F776-45B2-A213-CD80DD84BA54}"/>
              </a:ext>
            </a:extLst>
          </p:cNvPr>
          <p:cNvSpPr/>
          <p:nvPr/>
        </p:nvSpPr>
        <p:spPr>
          <a:xfrm>
            <a:off x="4795243" y="3587623"/>
            <a:ext cx="4056936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s-EC" dirty="0">
                <a:solidFill>
                  <a:srgbClr val="000000"/>
                </a:solidFill>
              </a:rPr>
              <a:t>El educador requiere utilizar criterios de selección frente a la variedad de textos que se encuentran en el internet y seleccionar actividades multimedia que se ajusten a los objetivos y necesidades de los estudiantes. </a:t>
            </a:r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27F1F579-512C-4368-9EC8-1D26674C8924}"/>
              </a:ext>
            </a:extLst>
          </p:cNvPr>
          <p:cNvSpPr/>
          <p:nvPr/>
        </p:nvSpPr>
        <p:spPr>
          <a:xfrm>
            <a:off x="431683" y="854224"/>
            <a:ext cx="8712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solidFill>
                  <a:srgbClr val="333333"/>
                </a:solidFill>
              </a:rPr>
              <a:t>Las tecnologías de la información y la comunicación pueden complementar, enriquecer y transformar la educación (UNESCO, 2018)</a:t>
            </a:r>
            <a:endParaRPr lang="es-EC" dirty="0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AD5044A0-21CE-42D6-93F5-7289671DFB0D}"/>
              </a:ext>
            </a:extLst>
          </p:cNvPr>
          <p:cNvCxnSpPr>
            <a:cxnSpLocks/>
          </p:cNvCxnSpPr>
          <p:nvPr/>
        </p:nvCxnSpPr>
        <p:spPr>
          <a:xfrm>
            <a:off x="4499992" y="2054738"/>
            <a:ext cx="0" cy="3896609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áfico 21">
            <a:extLst>
              <a:ext uri="{FF2B5EF4-FFF2-40B4-BE49-F238E27FC236}">
                <a16:creationId xmlns:a16="http://schemas.microsoft.com/office/drawing/2014/main" xmlns="" id="{16D45DE8-3AFE-4A1B-AED0-B57F2FB5F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08018" y="754070"/>
            <a:ext cx="484927" cy="58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4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3 CuadroTexto">
            <a:extLst>
              <a:ext uri="{FF2B5EF4-FFF2-40B4-BE49-F238E27FC236}">
                <a16:creationId xmlns:a16="http://schemas.microsoft.com/office/drawing/2014/main" xmlns="" id="{2FD07D74-77C7-43ED-B868-8CFC73B6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5" y="2060575"/>
            <a:ext cx="43148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C" altLang="es-ES" sz="8800">
                <a:latin typeface="Mistral" panose="03090702030407020403" pitchFamily="66" charset="0"/>
              </a:rPr>
              <a:t>Capítulo III</a:t>
            </a:r>
          </a:p>
          <a:p>
            <a:pPr algn="ctr" eaLnBrk="1" hangingPunct="1"/>
            <a:r>
              <a:rPr lang="es-EC" altLang="es-ES" sz="3600">
                <a:solidFill>
                  <a:srgbClr val="00B050"/>
                </a:solidFill>
                <a:latin typeface="Mistral" panose="03090702030407020403" pitchFamily="66" charset="0"/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402822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áfico 26">
            <a:extLst>
              <a:ext uri="{FF2B5EF4-FFF2-40B4-BE49-F238E27FC236}">
                <a16:creationId xmlns:a16="http://schemas.microsoft.com/office/drawing/2014/main" xmlns="" id="{4A41B7B0-B861-49A7-9772-7CE7D0562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39553" y="1155006"/>
            <a:ext cx="5616624" cy="4737509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xmlns="" id="{B7B4D070-2CF2-49F9-B6AD-941C97FF728E}"/>
              </a:ext>
            </a:extLst>
          </p:cNvPr>
          <p:cNvGrpSpPr/>
          <p:nvPr/>
        </p:nvGrpSpPr>
        <p:grpSpPr>
          <a:xfrm>
            <a:off x="4718780" y="2731962"/>
            <a:ext cx="2160241" cy="1017404"/>
            <a:chOff x="5859760" y="2412504"/>
            <a:chExt cx="2160241" cy="1017404"/>
          </a:xfrm>
        </p:grpSpPr>
        <p:sp>
          <p:nvSpPr>
            <p:cNvPr id="29" name="Rectángulo: esquinas redondeadas 28">
              <a:extLst>
                <a:ext uri="{FF2B5EF4-FFF2-40B4-BE49-F238E27FC236}">
                  <a16:creationId xmlns:a16="http://schemas.microsoft.com/office/drawing/2014/main" xmlns="" id="{2D24A801-31F9-4751-8175-DB06049622C3}"/>
                </a:ext>
              </a:extLst>
            </p:cNvPr>
            <p:cNvSpPr/>
            <p:nvPr/>
          </p:nvSpPr>
          <p:spPr>
            <a:xfrm>
              <a:off x="5859760" y="2412504"/>
              <a:ext cx="2160241" cy="101740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C265AB11-F4E7-4244-91B9-4C4DA4118AF1}"/>
                </a:ext>
              </a:extLst>
            </p:cNvPr>
            <p:cNvSpPr/>
            <p:nvPr/>
          </p:nvSpPr>
          <p:spPr>
            <a:xfrm>
              <a:off x="5859760" y="2598040"/>
              <a:ext cx="21602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b="1" dirty="0">
                  <a:solidFill>
                    <a:schemeClr val="bg1"/>
                  </a:solidFill>
                </a:rPr>
                <a:t>POBLACIÓN </a:t>
              </a:r>
            </a:p>
            <a:p>
              <a:pPr algn="ctr"/>
              <a:r>
                <a:rPr lang="es-EC" b="1" dirty="0">
                  <a:solidFill>
                    <a:schemeClr val="bg1"/>
                  </a:solidFill>
                </a:rPr>
                <a:t>Y MUESTRA</a:t>
              </a:r>
              <a:endParaRPr lang="es-EC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xmlns="" id="{D14C46A1-753D-4BDA-9D3E-AAE0AE002E63}"/>
              </a:ext>
            </a:extLst>
          </p:cNvPr>
          <p:cNvGrpSpPr/>
          <p:nvPr/>
        </p:nvGrpSpPr>
        <p:grpSpPr>
          <a:xfrm>
            <a:off x="3347865" y="793904"/>
            <a:ext cx="2232249" cy="1017404"/>
            <a:chOff x="1403648" y="1043444"/>
            <a:chExt cx="2232249" cy="1017404"/>
          </a:xfrm>
        </p:grpSpPr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xmlns="" id="{C01526AD-F97D-4A06-BF27-325519F7EC25}"/>
                </a:ext>
              </a:extLst>
            </p:cNvPr>
            <p:cNvSpPr/>
            <p:nvPr/>
          </p:nvSpPr>
          <p:spPr>
            <a:xfrm>
              <a:off x="1475656" y="1043444"/>
              <a:ext cx="2160241" cy="101740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xmlns="" id="{5B9658FE-A766-4BF2-A786-6406AD522563}"/>
                </a:ext>
              </a:extLst>
            </p:cNvPr>
            <p:cNvSpPr/>
            <p:nvPr/>
          </p:nvSpPr>
          <p:spPr>
            <a:xfrm>
              <a:off x="1403648" y="1228980"/>
              <a:ext cx="21602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b="1" dirty="0">
                  <a:solidFill>
                    <a:schemeClr val="bg1"/>
                  </a:solidFill>
                </a:rPr>
                <a:t>TIPO DE INVESTIGACIÓN</a:t>
              </a:r>
              <a:endParaRPr lang="es-EC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xmlns="" id="{BC8637D6-8C4D-4ECD-87D3-F0283FF7DE6D}"/>
              </a:ext>
            </a:extLst>
          </p:cNvPr>
          <p:cNvGrpSpPr/>
          <p:nvPr/>
        </p:nvGrpSpPr>
        <p:grpSpPr>
          <a:xfrm>
            <a:off x="440122" y="1502477"/>
            <a:ext cx="2160241" cy="1017404"/>
            <a:chOff x="1475656" y="1043444"/>
            <a:chExt cx="2160241" cy="1017404"/>
          </a:xfrm>
        </p:grpSpPr>
        <p:sp>
          <p:nvSpPr>
            <p:cNvPr id="35" name="Rectángulo: esquinas redondeadas 34">
              <a:extLst>
                <a:ext uri="{FF2B5EF4-FFF2-40B4-BE49-F238E27FC236}">
                  <a16:creationId xmlns:a16="http://schemas.microsoft.com/office/drawing/2014/main" xmlns="" id="{FC89B2CE-FBB1-4982-B453-08EA62485C6B}"/>
                </a:ext>
              </a:extLst>
            </p:cNvPr>
            <p:cNvSpPr/>
            <p:nvPr/>
          </p:nvSpPr>
          <p:spPr>
            <a:xfrm>
              <a:off x="1475656" y="1043444"/>
              <a:ext cx="2160241" cy="101740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xmlns="" id="{D665FE10-969C-4BB9-82CD-C4E890EA0C4B}"/>
                </a:ext>
              </a:extLst>
            </p:cNvPr>
            <p:cNvSpPr/>
            <p:nvPr/>
          </p:nvSpPr>
          <p:spPr>
            <a:xfrm>
              <a:off x="1475656" y="1228980"/>
              <a:ext cx="21602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b="1" dirty="0">
                  <a:solidFill>
                    <a:schemeClr val="bg1"/>
                  </a:solidFill>
                </a:rPr>
                <a:t>MODALIDA DE INVESTIGACIÓN</a:t>
              </a:r>
              <a:endParaRPr lang="es-EC" dirty="0"/>
            </a:p>
          </p:txBody>
        </p:sp>
      </p:grp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xmlns="" id="{11703271-C339-4E3F-A374-4237BEF511C6}"/>
              </a:ext>
            </a:extLst>
          </p:cNvPr>
          <p:cNvSpPr/>
          <p:nvPr/>
        </p:nvSpPr>
        <p:spPr>
          <a:xfrm>
            <a:off x="179511" y="2334878"/>
            <a:ext cx="1872209" cy="752223"/>
          </a:xfrm>
          <a:prstGeom prst="roundRect">
            <a:avLst>
              <a:gd name="adj" fmla="val 10000"/>
            </a:avLst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dirty="0"/>
              <a:t>De campo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dirty="0"/>
              <a:t>Bibliográfica</a:t>
            </a:r>
            <a:endParaRPr lang="es-EC" dirty="0"/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xmlns="" id="{59340417-2131-4B24-9E46-878DEF5A3BBF}"/>
              </a:ext>
            </a:extLst>
          </p:cNvPr>
          <p:cNvSpPr/>
          <p:nvPr/>
        </p:nvSpPr>
        <p:spPr>
          <a:xfrm>
            <a:off x="5290730" y="748447"/>
            <a:ext cx="1830326" cy="488926"/>
          </a:xfrm>
          <a:prstGeom prst="roundRect">
            <a:avLst>
              <a:gd name="adj" fmla="val 10000"/>
            </a:avLst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dirty="0"/>
              <a:t>Descriptiva</a:t>
            </a:r>
            <a:endParaRPr lang="es-EC" dirty="0"/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xmlns="" id="{FE5DE987-9EDC-4CDD-A13D-3C3485D2027F}"/>
              </a:ext>
            </a:extLst>
          </p:cNvPr>
          <p:cNvSpPr/>
          <p:nvPr/>
        </p:nvSpPr>
        <p:spPr>
          <a:xfrm>
            <a:off x="6624815" y="2447736"/>
            <a:ext cx="2160241" cy="1585854"/>
          </a:xfrm>
          <a:prstGeom prst="roundRect">
            <a:avLst>
              <a:gd name="adj" fmla="val 10000"/>
            </a:avLst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/>
              <a:t>128 niños de </a:t>
            </a:r>
          </a:p>
          <a:p>
            <a:pPr lvl="0" algn="just"/>
            <a:r>
              <a:rPr lang="es-EC" dirty="0"/>
              <a:t>     4-5 años.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/>
              <a:t>6 docentes.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/>
              <a:t>1 coordinadora académica.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xmlns="" id="{B362E0D1-6F87-428A-B452-4D0AA80C599B}"/>
              </a:ext>
            </a:extLst>
          </p:cNvPr>
          <p:cNvSpPr/>
          <p:nvPr/>
        </p:nvSpPr>
        <p:spPr>
          <a:xfrm>
            <a:off x="5826818" y="4280301"/>
            <a:ext cx="2958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No se realizó el cálculo de la muestra, ya que el campo de estudio corresponde al universo</a:t>
            </a:r>
            <a:endParaRPr lang="es-EC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xmlns="" id="{960D877E-58BA-42B1-A1D9-E122F8391A74}"/>
              </a:ext>
            </a:extLst>
          </p:cNvPr>
          <p:cNvGrpSpPr/>
          <p:nvPr/>
        </p:nvGrpSpPr>
        <p:grpSpPr>
          <a:xfrm rot="5400000">
            <a:off x="5825156" y="3878559"/>
            <a:ext cx="374109" cy="486795"/>
            <a:chOff x="1345680" y="3038263"/>
            <a:chExt cx="374109" cy="486795"/>
          </a:xfrm>
        </p:grpSpPr>
        <p:sp>
          <p:nvSpPr>
            <p:cNvPr id="43" name="Flecha: a la derecha 42">
              <a:extLst>
                <a:ext uri="{FF2B5EF4-FFF2-40B4-BE49-F238E27FC236}">
                  <a16:creationId xmlns:a16="http://schemas.microsoft.com/office/drawing/2014/main" xmlns="" id="{C0F93C46-046E-49DA-91BD-DD10A8EBA103}"/>
                </a:ext>
              </a:extLst>
            </p:cNvPr>
            <p:cNvSpPr/>
            <p:nvPr/>
          </p:nvSpPr>
          <p:spPr>
            <a:xfrm>
              <a:off x="1345680" y="3038263"/>
              <a:ext cx="374109" cy="48679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Flecha: a la derecha 4">
              <a:extLst>
                <a:ext uri="{FF2B5EF4-FFF2-40B4-BE49-F238E27FC236}">
                  <a16:creationId xmlns:a16="http://schemas.microsoft.com/office/drawing/2014/main" xmlns="" id="{F8952E7C-A63B-4474-AE44-2BE544521B7F}"/>
                </a:ext>
              </a:extLst>
            </p:cNvPr>
            <p:cNvSpPr txBox="1"/>
            <p:nvPr/>
          </p:nvSpPr>
          <p:spPr>
            <a:xfrm>
              <a:off x="1345680" y="3135622"/>
              <a:ext cx="261876" cy="2920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700" kern="1200"/>
            </a:p>
          </p:txBody>
        </p:sp>
      </p:grpSp>
      <p:sp>
        <p:nvSpPr>
          <p:cNvPr id="45" name="Título 1">
            <a:extLst>
              <a:ext uri="{FF2B5EF4-FFF2-40B4-BE49-F238E27FC236}">
                <a16:creationId xmlns:a16="http://schemas.microsoft.com/office/drawing/2014/main" xmlns="" id="{9FBF18D6-73FC-42C3-A766-AAAD40AA7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67" y="21903"/>
            <a:ext cx="6410396" cy="58669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METODOLOGÍA DE LA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284524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197569FD-20EE-45E4-BDF8-38C5ED861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5777"/>
            <a:ext cx="6410396" cy="58669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OPERALIZACIÓN DE VARIABLES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903804B4-2F59-4F89-A65F-42B2AB6F04C9}"/>
              </a:ext>
            </a:extLst>
          </p:cNvPr>
          <p:cNvSpPr/>
          <p:nvPr/>
        </p:nvSpPr>
        <p:spPr>
          <a:xfrm>
            <a:off x="251520" y="1453077"/>
            <a:ext cx="1875500" cy="372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TÉCNICAS</a:t>
            </a:r>
            <a:endParaRPr lang="es-EC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xmlns="" id="{3814AABF-3353-404E-B373-4F7D24348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46189"/>
              </p:ext>
            </p:extLst>
          </p:nvPr>
        </p:nvGraphicFramePr>
        <p:xfrm>
          <a:off x="251520" y="548680"/>
          <a:ext cx="8640959" cy="53675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07661">
                  <a:extLst>
                    <a:ext uri="{9D8B030D-6E8A-4147-A177-3AD203B41FA5}">
                      <a16:colId xmlns:a16="http://schemas.microsoft.com/office/drawing/2014/main" xmlns="" val="231333576"/>
                    </a:ext>
                  </a:extLst>
                </a:gridCol>
                <a:gridCol w="1819724">
                  <a:extLst>
                    <a:ext uri="{9D8B030D-6E8A-4147-A177-3AD203B41FA5}">
                      <a16:colId xmlns:a16="http://schemas.microsoft.com/office/drawing/2014/main" xmlns="" val="2586329172"/>
                    </a:ext>
                  </a:extLst>
                </a:gridCol>
                <a:gridCol w="2481760">
                  <a:extLst>
                    <a:ext uri="{9D8B030D-6E8A-4147-A177-3AD203B41FA5}">
                      <a16:colId xmlns:a16="http://schemas.microsoft.com/office/drawing/2014/main" xmlns="" val="2865706002"/>
                    </a:ext>
                  </a:extLst>
                </a:gridCol>
                <a:gridCol w="1061248">
                  <a:extLst>
                    <a:ext uri="{9D8B030D-6E8A-4147-A177-3AD203B41FA5}">
                      <a16:colId xmlns:a16="http://schemas.microsoft.com/office/drawing/2014/main" xmlns="" val="349147174"/>
                    </a:ext>
                  </a:extLst>
                </a:gridCol>
                <a:gridCol w="1370566">
                  <a:extLst>
                    <a:ext uri="{9D8B030D-6E8A-4147-A177-3AD203B41FA5}">
                      <a16:colId xmlns:a16="http://schemas.microsoft.com/office/drawing/2014/main" xmlns="" val="1206276858"/>
                    </a:ext>
                  </a:extLst>
                </a:gridCol>
              </a:tblGrid>
              <a:tr h="3163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CONCEPTUALIZACIÓN</a:t>
                      </a:r>
                      <a:endParaRPr lang="es-EC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DIMENSIONES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INDICADORES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TÉCNICAS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INSTRUMENTOS</a:t>
                      </a:r>
                      <a:endParaRPr lang="es-EC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extLst>
                  <a:ext uri="{0D108BD9-81ED-4DB2-BD59-A6C34878D82A}">
                    <a16:rowId xmlns:a16="http://schemas.microsoft.com/office/drawing/2014/main" xmlns="" val="2292440823"/>
                  </a:ext>
                </a:extLst>
              </a:tr>
              <a:tr h="414107">
                <a:tc rowSpan="7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C" sz="105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Animación a la lectura se conceptualiza como:</a:t>
                      </a:r>
                      <a:endParaRPr lang="es-EC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Carmen Olivares (2008) Es un acto consciente para producir un acercamiento afectivo con un libro.</a:t>
                      </a:r>
                      <a:endParaRPr lang="es-EC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C" sz="105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Importancia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effectLst/>
                        </a:rPr>
                        <a:t>Nivel de conocimiento</a:t>
                      </a:r>
                      <a:endParaRPr lang="es-EC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effectLst/>
                        </a:rPr>
                        <a:t>Beneficios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Encuesta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Cuestionario 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extLst>
                  <a:ext uri="{0D108BD9-81ED-4DB2-BD59-A6C34878D82A}">
                    <a16:rowId xmlns:a16="http://schemas.microsoft.com/office/drawing/2014/main" xmlns="" val="2162767231"/>
                  </a:ext>
                </a:extLst>
              </a:tr>
              <a:tr h="99631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Actividades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>
                          <a:effectLst/>
                        </a:rPr>
                        <a:t>Antes de la lectura</a:t>
                      </a:r>
                      <a:endParaRPr lang="es-EC" sz="14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>
                          <a:effectLst/>
                        </a:rPr>
                        <a:t>Durante la lectura</a:t>
                      </a:r>
                      <a:endParaRPr lang="es-EC" sz="14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>
                          <a:effectLst/>
                        </a:rPr>
                        <a:t>Después de la lectura</a:t>
                      </a:r>
                      <a:endParaRPr lang="es-EC" sz="14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>
                          <a:effectLst/>
                        </a:rPr>
                        <a:t>Evaluación </a:t>
                      </a:r>
                      <a:endParaRPr lang="es-EC" sz="14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>
                          <a:effectLst/>
                        </a:rPr>
                        <a:t>Cierre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6310109"/>
                  </a:ext>
                </a:extLst>
              </a:tr>
              <a:tr h="79445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Técnicas </a:t>
                      </a:r>
                      <a:endParaRPr lang="es-EC" sz="14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effectLst/>
                        </a:rPr>
                        <a:t>Lectura en voz alta</a:t>
                      </a:r>
                      <a:endParaRPr lang="es-EC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effectLst/>
                        </a:rPr>
                        <a:t>Teatro de sombras </a:t>
                      </a:r>
                      <a:endParaRPr lang="es-EC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effectLst/>
                        </a:rPr>
                        <a:t>Dramatización</a:t>
                      </a:r>
                      <a:endParaRPr lang="es-EC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effectLst/>
                        </a:rPr>
                        <a:t>Títeres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2471516"/>
                  </a:ext>
                </a:extLst>
              </a:tr>
              <a:tr h="41410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Recursos literarios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>
                          <a:effectLst/>
                        </a:rPr>
                        <a:t>Selección de textos</a:t>
                      </a:r>
                      <a:endParaRPr lang="es-EC" sz="14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>
                          <a:effectLst/>
                        </a:rPr>
                        <a:t>Aplicación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6367692"/>
                  </a:ext>
                </a:extLst>
              </a:tr>
              <a:tr h="39073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Animador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>
                          <a:effectLst/>
                        </a:rPr>
                        <a:t>Funciones</a:t>
                      </a:r>
                      <a:endParaRPr lang="es-EC" sz="14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>
                          <a:effectLst/>
                        </a:rPr>
                        <a:t>Cualidades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9379354"/>
                  </a:ext>
                </a:extLst>
              </a:tr>
              <a:tr h="79445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Nivel de motivación en los niños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>
                  <a:txBody>
                    <a:bodyPr/>
                    <a:lstStyle/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>
                          <a:effectLst/>
                        </a:rPr>
                        <a:t>Interés </a:t>
                      </a:r>
                      <a:endParaRPr lang="es-EC" sz="14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>
                          <a:effectLst/>
                        </a:rPr>
                        <a:t>Placer</a:t>
                      </a:r>
                      <a:endParaRPr lang="es-EC" sz="14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>
                          <a:effectLst/>
                        </a:rPr>
                        <a:t>Participación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Observación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Lista de Cotejo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extLst>
                  <a:ext uri="{0D108BD9-81ED-4DB2-BD59-A6C34878D82A}">
                    <a16:rowId xmlns:a16="http://schemas.microsoft.com/office/drawing/2014/main" xmlns="" val="3927189950"/>
                  </a:ext>
                </a:extLst>
              </a:tr>
              <a:tr h="99631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Proyecto Lector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>
                  <a:txBody>
                    <a:bodyPr/>
                    <a:lstStyle/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effectLst/>
                        </a:rPr>
                        <a:t>Objetivo</a:t>
                      </a:r>
                      <a:endParaRPr lang="es-EC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effectLst/>
                        </a:rPr>
                        <a:t>Duración</a:t>
                      </a:r>
                      <a:endParaRPr lang="es-EC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effectLst/>
                        </a:rPr>
                        <a:t>Líneas de acción </a:t>
                      </a:r>
                      <a:endParaRPr lang="es-EC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effectLst/>
                        </a:rPr>
                        <a:t>Actividades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Entrevista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Cuestionario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67" marR="60667" marT="0" marB="0"/>
                </a:tc>
                <a:extLst>
                  <a:ext uri="{0D108BD9-81ED-4DB2-BD59-A6C34878D82A}">
                    <a16:rowId xmlns:a16="http://schemas.microsoft.com/office/drawing/2014/main" xmlns="" val="2077975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501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197569FD-20EE-45E4-BDF8-38C5ED861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5777"/>
            <a:ext cx="6410396" cy="58669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RECOLECCIÓN DE DATOS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A4A5A452-6300-46C4-B6BA-EF9367F43F4B}"/>
              </a:ext>
            </a:extLst>
          </p:cNvPr>
          <p:cNvGrpSpPr/>
          <p:nvPr/>
        </p:nvGrpSpPr>
        <p:grpSpPr>
          <a:xfrm>
            <a:off x="844887" y="803740"/>
            <a:ext cx="1938017" cy="586698"/>
            <a:chOff x="1403648" y="1043444"/>
            <a:chExt cx="2232249" cy="1017404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xmlns="" id="{690464AE-611A-4DC8-BAEC-06830A3E35DE}"/>
                </a:ext>
              </a:extLst>
            </p:cNvPr>
            <p:cNvSpPr/>
            <p:nvPr/>
          </p:nvSpPr>
          <p:spPr>
            <a:xfrm>
              <a:off x="1475656" y="1043444"/>
              <a:ext cx="2160241" cy="101740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903804B4-2F59-4F89-A65F-42B2AB6F04C9}"/>
                </a:ext>
              </a:extLst>
            </p:cNvPr>
            <p:cNvSpPr/>
            <p:nvPr/>
          </p:nvSpPr>
          <p:spPr>
            <a:xfrm>
              <a:off x="1403648" y="1228980"/>
              <a:ext cx="21602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b="1" dirty="0">
                  <a:solidFill>
                    <a:schemeClr val="bg1"/>
                  </a:solidFill>
                </a:rPr>
                <a:t>TÉCNICAS</a:t>
              </a:r>
              <a:endParaRPr lang="es-EC" dirty="0"/>
            </a:p>
          </p:txBody>
        </p:sp>
      </p:grp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xmlns="" id="{2F07DB04-0AB6-4017-9B34-D7FC7138022B}"/>
              </a:ext>
            </a:extLst>
          </p:cNvPr>
          <p:cNvSpPr/>
          <p:nvPr/>
        </p:nvSpPr>
        <p:spPr>
          <a:xfrm>
            <a:off x="844887" y="1482059"/>
            <a:ext cx="2149970" cy="5115293"/>
          </a:xfrm>
          <a:prstGeom prst="roundRect">
            <a:avLst>
              <a:gd name="adj" fmla="val 10000"/>
            </a:avLst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Entrevista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1600" dirty="0"/>
          </a:p>
          <a:p>
            <a:pPr lvl="0" algn="just"/>
            <a:endParaRPr lang="es-EC" sz="1600" dirty="0"/>
          </a:p>
          <a:p>
            <a:pPr lvl="0" algn="just"/>
            <a:r>
              <a:rPr lang="es-EC" sz="1600" dirty="0"/>
              <a:t> </a:t>
            </a:r>
          </a:p>
          <a:p>
            <a:pPr lvl="0" algn="just"/>
            <a:endParaRPr lang="es-EC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Encuesta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Observación Directa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79922833-FC42-40C9-8730-7755E86A0435}"/>
              </a:ext>
            </a:extLst>
          </p:cNvPr>
          <p:cNvSpPr/>
          <p:nvPr/>
        </p:nvSpPr>
        <p:spPr>
          <a:xfrm>
            <a:off x="6356098" y="1556792"/>
            <a:ext cx="2536381" cy="5065404"/>
          </a:xfrm>
          <a:prstGeom prst="roundRect">
            <a:avLst>
              <a:gd name="adj" fmla="val 10000"/>
            </a:avLst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/>
              <a:t>Coordinadora académica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/>
              <a:t>Docentes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dirty="0"/>
          </a:p>
          <a:p>
            <a:pPr lvl="0" algn="just"/>
            <a:endParaRPr lang="es-EC" dirty="0"/>
          </a:p>
          <a:p>
            <a:pPr lvl="0" algn="just"/>
            <a:endParaRPr lang="es-EC" dirty="0"/>
          </a:p>
          <a:p>
            <a:pPr lvl="0" algn="just"/>
            <a:endParaRPr lang="es-EC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/>
              <a:t>Niños de inicial II (4-5 Años)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xmlns="" id="{30C356D3-26C2-4C0B-8C12-3F01DE7FFA86}"/>
              </a:ext>
            </a:extLst>
          </p:cNvPr>
          <p:cNvSpPr/>
          <p:nvPr/>
        </p:nvSpPr>
        <p:spPr>
          <a:xfrm>
            <a:off x="3309490" y="1484784"/>
            <a:ext cx="2486646" cy="5137412"/>
          </a:xfrm>
          <a:prstGeom prst="roundRect">
            <a:avLst>
              <a:gd name="adj" fmla="val 10000"/>
            </a:avLst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/>
              <a:t>Cuestionario</a:t>
            </a:r>
          </a:p>
          <a:p>
            <a:pPr lvl="0" algn="just"/>
            <a:endParaRPr lang="es-EC" dirty="0"/>
          </a:p>
          <a:p>
            <a:pPr lvl="0" algn="just"/>
            <a:endParaRPr lang="es-EC" dirty="0"/>
          </a:p>
          <a:p>
            <a:pPr lvl="0" algn="just"/>
            <a:endParaRPr lang="es-EC" dirty="0"/>
          </a:p>
          <a:p>
            <a:pPr lvl="0" algn="just"/>
            <a:endParaRPr lang="es-EC" dirty="0"/>
          </a:p>
          <a:p>
            <a:pPr lvl="0" algn="just"/>
            <a:endParaRPr lang="es-EC" dirty="0"/>
          </a:p>
          <a:p>
            <a:pPr lvl="0" algn="just"/>
            <a:endParaRPr lang="es-EC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/>
              <a:t>Cuestionario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dirty="0"/>
          </a:p>
          <a:p>
            <a:pPr lvl="0" algn="just"/>
            <a:endParaRPr lang="es-EC" dirty="0"/>
          </a:p>
          <a:p>
            <a:pPr lvl="0" algn="just"/>
            <a:endParaRPr lang="es-EC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/>
              <a:t>Lista de cotejo </a:t>
            </a:r>
          </a:p>
        </p:txBody>
      </p:sp>
      <p:pic>
        <p:nvPicPr>
          <p:cNvPr id="14" name="Imagen 13" descr="Imagen relacionada">
            <a:extLst>
              <a:ext uri="{FF2B5EF4-FFF2-40B4-BE49-F238E27FC236}">
                <a16:creationId xmlns:a16="http://schemas.microsoft.com/office/drawing/2014/main" xmlns="" id="{7C713093-8FE7-460B-9724-ACE5B97BF0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86" y="1939280"/>
            <a:ext cx="1234377" cy="10503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B7A8985C-AF6C-438A-A521-051C32CAD9C1}"/>
              </a:ext>
            </a:extLst>
          </p:cNvPr>
          <p:cNvGrpSpPr/>
          <p:nvPr/>
        </p:nvGrpSpPr>
        <p:grpSpPr>
          <a:xfrm>
            <a:off x="3414770" y="833283"/>
            <a:ext cx="2119375" cy="582413"/>
            <a:chOff x="1475656" y="1043444"/>
            <a:chExt cx="2167769" cy="1017404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xmlns="" id="{ED27B0DC-E5BA-450C-B8E3-EF0CE03111EF}"/>
                </a:ext>
              </a:extLst>
            </p:cNvPr>
            <p:cNvSpPr/>
            <p:nvPr/>
          </p:nvSpPr>
          <p:spPr>
            <a:xfrm>
              <a:off x="1475656" y="1043444"/>
              <a:ext cx="2160241" cy="101740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xmlns="" id="{BA1A0B76-FAD9-47F3-B8E3-BA6C34AA50E0}"/>
                </a:ext>
              </a:extLst>
            </p:cNvPr>
            <p:cNvSpPr/>
            <p:nvPr/>
          </p:nvSpPr>
          <p:spPr>
            <a:xfrm>
              <a:off x="1483184" y="1229556"/>
              <a:ext cx="2160241" cy="6451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b="1" dirty="0">
                  <a:solidFill>
                    <a:schemeClr val="bg1"/>
                  </a:solidFill>
                </a:rPr>
                <a:t>INSTRUMENTOS</a:t>
              </a:r>
              <a:endParaRPr lang="es-EC" dirty="0"/>
            </a:p>
          </p:txBody>
        </p:sp>
      </p:grp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xmlns="" id="{6E6BFE1B-26D3-49F8-B82A-1A54447A55E3}"/>
              </a:ext>
            </a:extLst>
          </p:cNvPr>
          <p:cNvSpPr/>
          <p:nvPr/>
        </p:nvSpPr>
        <p:spPr>
          <a:xfrm>
            <a:off x="6517900" y="870325"/>
            <a:ext cx="2112015" cy="58241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22FF9C73-CBFF-413D-BB94-3CCC8F636C92}"/>
              </a:ext>
            </a:extLst>
          </p:cNvPr>
          <p:cNvSpPr/>
          <p:nvPr/>
        </p:nvSpPr>
        <p:spPr>
          <a:xfrm>
            <a:off x="6593055" y="976865"/>
            <a:ext cx="2112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APLICACIÓN</a:t>
            </a:r>
            <a:endParaRPr lang="es-EC" dirty="0"/>
          </a:p>
        </p:txBody>
      </p:sp>
      <p:pic>
        <p:nvPicPr>
          <p:cNvPr id="5126" name="Picture 6" descr="Resultado de imagen para ICONO DE encuesta png">
            <a:extLst>
              <a:ext uri="{FF2B5EF4-FFF2-40B4-BE49-F238E27FC236}">
                <a16:creationId xmlns:a16="http://schemas.microsoft.com/office/drawing/2014/main" xmlns="" id="{17BB206D-3BE0-4943-9056-85B6AE41E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491" y="3420376"/>
            <a:ext cx="1448325" cy="121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sultado de imagen para ICONO DE observación freepik">
            <a:extLst>
              <a:ext uri="{FF2B5EF4-FFF2-40B4-BE49-F238E27FC236}">
                <a16:creationId xmlns:a16="http://schemas.microsoft.com/office/drawing/2014/main" xmlns="" id="{FEF60DD0-707E-4277-B887-BB6C40365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971" y="5271123"/>
            <a:ext cx="1276201" cy="127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8E70671B-2CF4-40FC-9D2C-B1FEA9DDF3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54" r="27582"/>
          <a:stretch/>
        </p:blipFill>
        <p:spPr>
          <a:xfrm rot="5400000">
            <a:off x="3841666" y="1789162"/>
            <a:ext cx="1522002" cy="175767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35FC05E9-AD60-44B9-8560-DD13953A9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3092" y="5157192"/>
            <a:ext cx="1835012" cy="137626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1D4EBD0D-B84A-4B8B-9ACA-91AE98B4C4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77" t="-1" b="6062"/>
          <a:stretch/>
        </p:blipFill>
        <p:spPr>
          <a:xfrm rot="5400000">
            <a:off x="4071244" y="3467222"/>
            <a:ext cx="1088441" cy="1732077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xmlns="" id="{80CB1694-5616-4F83-AD6C-39C811B70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233" y="2591450"/>
            <a:ext cx="1872208" cy="132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4DF96DC3-504B-41A8-B4C4-ACF36D0E79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3056" y="4581128"/>
            <a:ext cx="2146424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063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5303076C-60C8-4EA0-B138-E794E198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5777"/>
            <a:ext cx="6410396" cy="58669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VALIDACIÓN DE INSTRUMENTOS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xmlns="" id="{ABEFDB9B-54BF-4FC7-A07F-63CEBC3DD5A6}"/>
              </a:ext>
            </a:extLst>
          </p:cNvPr>
          <p:cNvSpPr/>
          <p:nvPr/>
        </p:nvSpPr>
        <p:spPr>
          <a:xfrm>
            <a:off x="395536" y="4581128"/>
            <a:ext cx="2387328" cy="1456325"/>
          </a:xfrm>
          <a:prstGeom prst="roundRect">
            <a:avLst>
              <a:gd name="adj" fmla="val 10000"/>
            </a:avLst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Msc. Aida Bedón.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Msc. Gissela Padilla.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Msc. Denice Barrionuevo.</a:t>
            </a:r>
            <a:endParaRPr lang="es-EC" dirty="0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xmlns="" id="{110BCBC4-DB7D-4345-AAF5-22E6C1CD77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739394"/>
              </p:ext>
            </p:extLst>
          </p:nvPr>
        </p:nvGraphicFramePr>
        <p:xfrm>
          <a:off x="3059833" y="1034523"/>
          <a:ext cx="5760640" cy="4706171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349364">
                  <a:extLst>
                    <a:ext uri="{9D8B030D-6E8A-4147-A177-3AD203B41FA5}">
                      <a16:colId xmlns:a16="http://schemas.microsoft.com/office/drawing/2014/main" xmlns="" val="529333491"/>
                    </a:ext>
                  </a:extLst>
                </a:gridCol>
                <a:gridCol w="195969">
                  <a:extLst>
                    <a:ext uri="{9D8B030D-6E8A-4147-A177-3AD203B41FA5}">
                      <a16:colId xmlns:a16="http://schemas.microsoft.com/office/drawing/2014/main" xmlns="" val="1316577827"/>
                    </a:ext>
                  </a:extLst>
                </a:gridCol>
                <a:gridCol w="235598">
                  <a:extLst>
                    <a:ext uri="{9D8B030D-6E8A-4147-A177-3AD203B41FA5}">
                      <a16:colId xmlns:a16="http://schemas.microsoft.com/office/drawing/2014/main" xmlns="" val="2664287396"/>
                    </a:ext>
                  </a:extLst>
                </a:gridCol>
                <a:gridCol w="193142">
                  <a:extLst>
                    <a:ext uri="{9D8B030D-6E8A-4147-A177-3AD203B41FA5}">
                      <a16:colId xmlns:a16="http://schemas.microsoft.com/office/drawing/2014/main" xmlns="" val="4099305029"/>
                    </a:ext>
                  </a:extLst>
                </a:gridCol>
                <a:gridCol w="202852">
                  <a:extLst>
                    <a:ext uri="{9D8B030D-6E8A-4147-A177-3AD203B41FA5}">
                      <a16:colId xmlns:a16="http://schemas.microsoft.com/office/drawing/2014/main" xmlns="" val="520743657"/>
                    </a:ext>
                  </a:extLst>
                </a:gridCol>
                <a:gridCol w="199339">
                  <a:extLst>
                    <a:ext uri="{9D8B030D-6E8A-4147-A177-3AD203B41FA5}">
                      <a16:colId xmlns:a16="http://schemas.microsoft.com/office/drawing/2014/main" xmlns="" val="4254160946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xmlns="" val="126053992"/>
                    </a:ext>
                  </a:extLst>
                </a:gridCol>
              </a:tblGrid>
              <a:tr h="33883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CRITERIO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ESCALA</a:t>
                      </a:r>
                      <a:endParaRPr lang="es-EC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4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RAZONAMIENTO DEL PARÁMETRO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50589083"/>
                  </a:ext>
                </a:extLst>
              </a:tr>
              <a:tr h="3698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4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5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18363771"/>
                  </a:ext>
                </a:extLst>
              </a:tr>
              <a:tr h="7123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Contenido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X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Los ítems establecidos se relacionan con la temática a investigar.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96798123"/>
                  </a:ext>
                </a:extLst>
              </a:tr>
              <a:tr h="7123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Estructura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X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El instrumento tiene una estructura y organización entendible.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36366942"/>
                  </a:ext>
                </a:extLst>
              </a:tr>
              <a:tr h="7123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Pertinencia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Objetivo 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X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Coherencia entre el objetivo y los ítems del instrumento.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62695824"/>
                  </a:ext>
                </a:extLst>
              </a:tr>
              <a:tr h="1077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Pertinencia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Nivel de educativo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X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El instrumento es pertinente con el nivel de escolaridad: inicial II (4-5 años).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46250993"/>
                  </a:ext>
                </a:extLst>
              </a:tr>
              <a:tr h="7123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Empleo del lenguaje 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X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Claridad y coherencia del lenguaje.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4569385"/>
                  </a:ext>
                </a:extLst>
              </a:tr>
            </a:tbl>
          </a:graphicData>
        </a:graphic>
      </p:graphicFrame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xmlns="" id="{3F90994E-5D61-40FA-8DDC-EAF33C91EC53}"/>
              </a:ext>
            </a:extLst>
          </p:cNvPr>
          <p:cNvSpPr/>
          <p:nvPr/>
        </p:nvSpPr>
        <p:spPr>
          <a:xfrm>
            <a:off x="535486" y="1463569"/>
            <a:ext cx="2097848" cy="1826590"/>
          </a:xfrm>
          <a:prstGeom prst="roundRect">
            <a:avLst>
              <a:gd name="adj" fmla="val 10000"/>
            </a:avLst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0"/>
            <a:r>
              <a:rPr lang="es-EC" dirty="0">
                <a:solidFill>
                  <a:srgbClr val="000000"/>
                </a:solidFill>
              </a:rPr>
              <a:t>1= Insuficiente</a:t>
            </a:r>
          </a:p>
          <a:p>
            <a:pPr lvl="0"/>
            <a:r>
              <a:rPr lang="es-EC" dirty="0">
                <a:solidFill>
                  <a:srgbClr val="000000"/>
                </a:solidFill>
              </a:rPr>
              <a:t>2=Aceptable</a:t>
            </a:r>
          </a:p>
          <a:p>
            <a:pPr lvl="0"/>
            <a:r>
              <a:rPr lang="es-EC" dirty="0">
                <a:solidFill>
                  <a:srgbClr val="000000"/>
                </a:solidFill>
              </a:rPr>
              <a:t>3=Satisfactorio</a:t>
            </a:r>
          </a:p>
          <a:p>
            <a:pPr lvl="0"/>
            <a:r>
              <a:rPr lang="es-EC" dirty="0">
                <a:solidFill>
                  <a:srgbClr val="000000"/>
                </a:solidFill>
              </a:rPr>
              <a:t>4=Muy satisfactorio</a:t>
            </a:r>
          </a:p>
          <a:p>
            <a:pPr lvl="0"/>
            <a:r>
              <a:rPr lang="es-EC" dirty="0">
                <a:solidFill>
                  <a:srgbClr val="000000"/>
                </a:solidFill>
              </a:rPr>
              <a:t>5=Excelente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600" dirty="0">
              <a:solidFill>
                <a:srgbClr val="000000"/>
              </a:solidFill>
            </a:endParaRPr>
          </a:p>
        </p:txBody>
      </p:sp>
      <p:pic>
        <p:nvPicPr>
          <p:cNvPr id="26" name="Picture 14" descr="Resultado de imagen para icono de bien png">
            <a:extLst>
              <a:ext uri="{FF2B5EF4-FFF2-40B4-BE49-F238E27FC236}">
                <a16:creationId xmlns:a16="http://schemas.microsoft.com/office/drawing/2014/main" xmlns="" id="{0F562B4E-F5F2-401F-B995-399A5BA62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69" y="348386"/>
            <a:ext cx="864097" cy="8640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E3C7A508-E885-41A8-8107-13C6B62AF4D0}"/>
              </a:ext>
            </a:extLst>
          </p:cNvPr>
          <p:cNvGrpSpPr/>
          <p:nvPr/>
        </p:nvGrpSpPr>
        <p:grpSpPr>
          <a:xfrm>
            <a:off x="323527" y="980728"/>
            <a:ext cx="2494031" cy="586698"/>
            <a:chOff x="1403648" y="1043444"/>
            <a:chExt cx="2232249" cy="1017404"/>
          </a:xfrm>
        </p:grpSpPr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xmlns="" id="{659D102F-7594-4246-A682-3BA266E471CD}"/>
                </a:ext>
              </a:extLst>
            </p:cNvPr>
            <p:cNvSpPr/>
            <p:nvPr/>
          </p:nvSpPr>
          <p:spPr>
            <a:xfrm>
              <a:off x="1475656" y="1043444"/>
              <a:ext cx="2160241" cy="101740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xmlns="" id="{7AA4E4D9-AAFD-43C3-A118-B75F629DA642}"/>
                </a:ext>
              </a:extLst>
            </p:cNvPr>
            <p:cNvSpPr/>
            <p:nvPr/>
          </p:nvSpPr>
          <p:spPr>
            <a:xfrm>
              <a:off x="1403648" y="1228981"/>
              <a:ext cx="2160241" cy="640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b="1" dirty="0">
                  <a:solidFill>
                    <a:schemeClr val="bg1"/>
                  </a:solidFill>
                </a:rPr>
                <a:t>ESCALA LIKERT</a:t>
              </a:r>
              <a:endParaRPr lang="es-EC" dirty="0"/>
            </a:p>
          </p:txBody>
        </p:sp>
      </p:grp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xmlns="" id="{91C4565C-9CBF-4114-BA96-F80F8EADFCFA}"/>
              </a:ext>
            </a:extLst>
          </p:cNvPr>
          <p:cNvSpPr/>
          <p:nvPr/>
        </p:nvSpPr>
        <p:spPr>
          <a:xfrm>
            <a:off x="305589" y="3922422"/>
            <a:ext cx="2574486" cy="58669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5C56CA6C-F14B-45FD-8B81-B7CC2EE74D37}"/>
              </a:ext>
            </a:extLst>
          </p:cNvPr>
          <p:cNvSpPr/>
          <p:nvPr/>
        </p:nvSpPr>
        <p:spPr>
          <a:xfrm>
            <a:off x="243072" y="4029414"/>
            <a:ext cx="2574486" cy="372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EXPERTOS</a:t>
            </a:r>
            <a:endParaRPr lang="es-EC" dirty="0"/>
          </a:p>
        </p:txBody>
      </p:sp>
      <p:pic>
        <p:nvPicPr>
          <p:cNvPr id="33" name="Gráfico 32">
            <a:extLst>
              <a:ext uri="{FF2B5EF4-FFF2-40B4-BE49-F238E27FC236}">
                <a16:creationId xmlns:a16="http://schemas.microsoft.com/office/drawing/2014/main" xmlns="" id="{27AD4BD2-7C10-48F0-A28E-4137AF9F6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116633" y="1564043"/>
            <a:ext cx="3176849" cy="2856903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xmlns="" id="{677531A2-F99A-4045-BCB5-934FB8B548E0}"/>
              </a:ext>
            </a:extLst>
          </p:cNvPr>
          <p:cNvSpPr/>
          <p:nvPr/>
        </p:nvSpPr>
        <p:spPr>
          <a:xfrm>
            <a:off x="6079826" y="608014"/>
            <a:ext cx="2002286" cy="372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EXCELENTE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418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xmlns="" id="{2459F322-6526-486B-94FA-D0F51EDB52C0}"/>
              </a:ext>
            </a:extLst>
          </p:cNvPr>
          <p:cNvSpPr txBox="1">
            <a:spLocks/>
          </p:cNvSpPr>
          <p:nvPr/>
        </p:nvSpPr>
        <p:spPr>
          <a:xfrm>
            <a:off x="-581025" y="69850"/>
            <a:ext cx="3552825" cy="152082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C" kern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AGENDA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0A6B00A-2F3E-4B42-86A4-378367428429}"/>
              </a:ext>
            </a:extLst>
          </p:cNvPr>
          <p:cNvSpPr/>
          <p:nvPr/>
        </p:nvSpPr>
        <p:spPr>
          <a:xfrm>
            <a:off x="787400" y="965200"/>
            <a:ext cx="2930525" cy="536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s-EC" sz="1600" dirty="0">
                <a:ea typeface="Source Sans Pro" panose="020B0503030403020204" pitchFamily="34" charset="0"/>
              </a:rPr>
              <a:t>Capítulo I</a:t>
            </a:r>
          </a:p>
          <a:p>
            <a:pPr eaLnBrk="1" hangingPunct="1">
              <a:defRPr/>
            </a:pPr>
            <a:r>
              <a:rPr lang="es-EC" sz="1600" dirty="0">
                <a:ea typeface="Source Sans Pro" panose="020B0503030403020204" pitchFamily="34" charset="0"/>
              </a:rPr>
              <a:t>Problema de la investigación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xmlns="" id="{A051AC3E-1242-458C-9628-3FFD82EEECCC}"/>
              </a:ext>
            </a:extLst>
          </p:cNvPr>
          <p:cNvSpPr/>
          <p:nvPr/>
        </p:nvSpPr>
        <p:spPr>
          <a:xfrm>
            <a:off x="3511550" y="973138"/>
            <a:ext cx="482600" cy="55245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C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0E8BB957-4301-4EC9-88CA-865A99B592CC}"/>
              </a:ext>
            </a:extLst>
          </p:cNvPr>
          <p:cNvSpPr/>
          <p:nvPr/>
        </p:nvSpPr>
        <p:spPr>
          <a:xfrm>
            <a:off x="768350" y="2011363"/>
            <a:ext cx="2181225" cy="482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s-EC" sz="1600" dirty="0"/>
              <a:t>Capítulo II</a:t>
            </a:r>
          </a:p>
          <a:p>
            <a:pPr eaLnBrk="1" hangingPunct="1">
              <a:defRPr/>
            </a:pPr>
            <a:r>
              <a:rPr lang="es-EC" sz="1600" dirty="0"/>
              <a:t>Marco Teórico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F5FD1DFA-5B37-4799-BAB2-642F31D71449}"/>
              </a:ext>
            </a:extLst>
          </p:cNvPr>
          <p:cNvSpPr/>
          <p:nvPr/>
        </p:nvSpPr>
        <p:spPr>
          <a:xfrm>
            <a:off x="2762250" y="2019300"/>
            <a:ext cx="488950" cy="474663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C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BE88465-4C2D-4930-8CD2-D760EBC00721}"/>
              </a:ext>
            </a:extLst>
          </p:cNvPr>
          <p:cNvSpPr/>
          <p:nvPr/>
        </p:nvSpPr>
        <p:spPr>
          <a:xfrm>
            <a:off x="795338" y="3111500"/>
            <a:ext cx="2584450" cy="42703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s-EC" sz="1600" dirty="0"/>
              <a:t>Capítulo III</a:t>
            </a:r>
          </a:p>
          <a:p>
            <a:pPr eaLnBrk="1" hangingPunct="1">
              <a:defRPr/>
            </a:pPr>
            <a:r>
              <a:rPr lang="es-EC" sz="1600" dirty="0"/>
              <a:t>Metodología 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87FAAFDA-10F0-472E-81E7-0C3AEB4CA5C9}"/>
              </a:ext>
            </a:extLst>
          </p:cNvPr>
          <p:cNvSpPr/>
          <p:nvPr/>
        </p:nvSpPr>
        <p:spPr>
          <a:xfrm>
            <a:off x="2979738" y="3024188"/>
            <a:ext cx="533400" cy="52387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C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29683A9C-8C3F-4F11-BE74-1C4A1B5575A1}"/>
              </a:ext>
            </a:extLst>
          </p:cNvPr>
          <p:cNvSpPr/>
          <p:nvPr/>
        </p:nvSpPr>
        <p:spPr>
          <a:xfrm>
            <a:off x="809625" y="4057650"/>
            <a:ext cx="2924175" cy="5461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s-EC" sz="1600" dirty="0"/>
              <a:t>Capítulo IV</a:t>
            </a:r>
          </a:p>
          <a:p>
            <a:pPr eaLnBrk="1" hangingPunct="1">
              <a:defRPr/>
            </a:pPr>
            <a:r>
              <a:rPr lang="es-EC" sz="1600" dirty="0"/>
              <a:t>Análisis e interpretación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7C1F980F-66EA-4523-9C37-C4696EAA269F}"/>
              </a:ext>
            </a:extLst>
          </p:cNvPr>
          <p:cNvSpPr/>
          <p:nvPr/>
        </p:nvSpPr>
        <p:spPr>
          <a:xfrm>
            <a:off x="3355975" y="4048125"/>
            <a:ext cx="579438" cy="5461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C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129BD50A-71A9-4A82-AADC-8D01CD53FDEF}"/>
              </a:ext>
            </a:extLst>
          </p:cNvPr>
          <p:cNvSpPr/>
          <p:nvPr/>
        </p:nvSpPr>
        <p:spPr>
          <a:xfrm>
            <a:off x="781050" y="4981575"/>
            <a:ext cx="3213100" cy="4556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s-EC" sz="1600" dirty="0"/>
              <a:t>Capítulo V</a:t>
            </a:r>
          </a:p>
          <a:p>
            <a:pPr eaLnBrk="1" hangingPunct="1">
              <a:defRPr/>
            </a:pPr>
            <a:r>
              <a:rPr lang="es-EC" sz="1600" dirty="0"/>
              <a:t>Conclusión y recomendaciones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9CBE5A4E-B708-4EEB-A345-94CE540F72A9}"/>
              </a:ext>
            </a:extLst>
          </p:cNvPr>
          <p:cNvSpPr/>
          <p:nvPr/>
        </p:nvSpPr>
        <p:spPr>
          <a:xfrm>
            <a:off x="3697288" y="4965700"/>
            <a:ext cx="579437" cy="481013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C" dirty="0"/>
          </a:p>
        </p:txBody>
      </p:sp>
      <p:grpSp>
        <p:nvGrpSpPr>
          <p:cNvPr id="13" name="Google Shape;578;p40">
            <a:extLst>
              <a:ext uri="{FF2B5EF4-FFF2-40B4-BE49-F238E27FC236}">
                <a16:creationId xmlns:a16="http://schemas.microsoft.com/office/drawing/2014/main" xmlns="" id="{DA6D2341-D2CD-41B1-9D90-8976FB15B4F9}"/>
              </a:ext>
            </a:extLst>
          </p:cNvPr>
          <p:cNvGrpSpPr>
            <a:grpSpLocks/>
          </p:cNvGrpSpPr>
          <p:nvPr/>
        </p:nvGrpSpPr>
        <p:grpSpPr bwMode="auto">
          <a:xfrm>
            <a:off x="3055938" y="3143250"/>
            <a:ext cx="385762" cy="287338"/>
            <a:chOff x="5247525" y="3007275"/>
            <a:chExt cx="517575" cy="384825"/>
          </a:xfrm>
        </p:grpSpPr>
        <p:sp>
          <p:nvSpPr>
            <p:cNvPr id="7229" name="Google Shape;579;p40">
              <a:extLst>
                <a:ext uri="{FF2B5EF4-FFF2-40B4-BE49-F238E27FC236}">
                  <a16:creationId xmlns:a16="http://schemas.microsoft.com/office/drawing/2014/main" xmlns="" id="{547F427B-2E27-4F04-9B31-6D1022DF2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525" y="3007275"/>
              <a:ext cx="348900" cy="348900"/>
            </a:xfrm>
            <a:custGeom>
              <a:avLst/>
              <a:gdLst>
                <a:gd name="T0" fmla="*/ 11667 w 13956"/>
                <a:gd name="T1" fmla="*/ 5042 h 13956"/>
                <a:gd name="T2" fmla="*/ 12373 w 13956"/>
                <a:gd name="T3" fmla="*/ 3240 h 13956"/>
                <a:gd name="T4" fmla="*/ 12397 w 13956"/>
                <a:gd name="T5" fmla="*/ 2606 h 13956"/>
                <a:gd name="T6" fmla="*/ 11472 w 13956"/>
                <a:gd name="T7" fmla="*/ 1632 h 13956"/>
                <a:gd name="T8" fmla="*/ 10838 w 13956"/>
                <a:gd name="T9" fmla="*/ 1535 h 13956"/>
                <a:gd name="T10" fmla="*/ 9207 w 13956"/>
                <a:gd name="T11" fmla="*/ 2411 h 13956"/>
                <a:gd name="T12" fmla="*/ 8159 w 13956"/>
                <a:gd name="T13" fmla="*/ 634 h 13956"/>
                <a:gd name="T14" fmla="*/ 7818 w 13956"/>
                <a:gd name="T15" fmla="*/ 122 h 13956"/>
                <a:gd name="T16" fmla="*/ 6479 w 13956"/>
                <a:gd name="T17" fmla="*/ 0 h 13956"/>
                <a:gd name="T18" fmla="*/ 5919 w 13956"/>
                <a:gd name="T19" fmla="*/ 293 h 13956"/>
                <a:gd name="T20" fmla="*/ 5602 w 13956"/>
                <a:gd name="T21" fmla="*/ 2070 h 13956"/>
                <a:gd name="T22" fmla="*/ 3337 w 13956"/>
                <a:gd name="T23" fmla="*/ 1656 h 13956"/>
                <a:gd name="T24" fmla="*/ 2850 w 13956"/>
                <a:gd name="T25" fmla="*/ 1510 h 13956"/>
                <a:gd name="T26" fmla="*/ 1705 w 13956"/>
                <a:gd name="T27" fmla="*/ 2387 h 13956"/>
                <a:gd name="T28" fmla="*/ 1486 w 13956"/>
                <a:gd name="T29" fmla="*/ 2850 h 13956"/>
                <a:gd name="T30" fmla="*/ 2533 w 13956"/>
                <a:gd name="T31" fmla="*/ 4482 h 13956"/>
                <a:gd name="T32" fmla="*/ 2071 w 13956"/>
                <a:gd name="T33" fmla="*/ 5626 h 13956"/>
                <a:gd name="T34" fmla="*/ 268 w 13956"/>
                <a:gd name="T35" fmla="*/ 5943 h 13956"/>
                <a:gd name="T36" fmla="*/ 1 w 13956"/>
                <a:gd name="T37" fmla="*/ 6503 h 13956"/>
                <a:gd name="T38" fmla="*/ 98 w 13956"/>
                <a:gd name="T39" fmla="*/ 7843 h 13956"/>
                <a:gd name="T40" fmla="*/ 634 w 13956"/>
                <a:gd name="T41" fmla="*/ 8184 h 13956"/>
                <a:gd name="T42" fmla="*/ 2387 w 13956"/>
                <a:gd name="T43" fmla="*/ 9206 h 13956"/>
                <a:gd name="T44" fmla="*/ 1511 w 13956"/>
                <a:gd name="T45" fmla="*/ 10863 h 13956"/>
                <a:gd name="T46" fmla="*/ 1608 w 13956"/>
                <a:gd name="T47" fmla="*/ 11472 h 13956"/>
                <a:gd name="T48" fmla="*/ 2582 w 13956"/>
                <a:gd name="T49" fmla="*/ 12397 h 13956"/>
                <a:gd name="T50" fmla="*/ 3215 w 13956"/>
                <a:gd name="T51" fmla="*/ 12373 h 13956"/>
                <a:gd name="T52" fmla="*/ 5018 w 13956"/>
                <a:gd name="T53" fmla="*/ 11691 h 13956"/>
                <a:gd name="T54" fmla="*/ 5797 w 13956"/>
                <a:gd name="T55" fmla="*/ 13444 h 13956"/>
                <a:gd name="T56" fmla="*/ 6235 w 13956"/>
                <a:gd name="T57" fmla="*/ 13907 h 13956"/>
                <a:gd name="T58" fmla="*/ 7575 w 13956"/>
                <a:gd name="T59" fmla="*/ 13956 h 13956"/>
                <a:gd name="T60" fmla="*/ 8086 w 13956"/>
                <a:gd name="T61" fmla="*/ 13566 h 13956"/>
                <a:gd name="T62" fmla="*/ 8622 w 13956"/>
                <a:gd name="T63" fmla="*/ 11788 h 13956"/>
                <a:gd name="T64" fmla="*/ 10619 w 13956"/>
                <a:gd name="T65" fmla="*/ 12324 h 13956"/>
                <a:gd name="T66" fmla="*/ 11228 w 13956"/>
                <a:gd name="T67" fmla="*/ 12446 h 13956"/>
                <a:gd name="T68" fmla="*/ 12251 w 13956"/>
                <a:gd name="T69" fmla="*/ 11569 h 13956"/>
                <a:gd name="T70" fmla="*/ 12446 w 13956"/>
                <a:gd name="T71" fmla="*/ 10984 h 13956"/>
                <a:gd name="T72" fmla="*/ 11399 w 13956"/>
                <a:gd name="T73" fmla="*/ 9474 h 13956"/>
                <a:gd name="T74" fmla="*/ 13323 w 13956"/>
                <a:gd name="T75" fmla="*/ 8184 h 13956"/>
                <a:gd name="T76" fmla="*/ 13761 w 13956"/>
                <a:gd name="T77" fmla="*/ 7940 h 13956"/>
                <a:gd name="T78" fmla="*/ 13956 w 13956"/>
                <a:gd name="T79" fmla="*/ 6503 h 13956"/>
                <a:gd name="T80" fmla="*/ 13761 w 13956"/>
                <a:gd name="T81" fmla="*/ 6016 h 13956"/>
                <a:gd name="T82" fmla="*/ 13323 w 13956"/>
                <a:gd name="T83" fmla="*/ 5772 h 13956"/>
                <a:gd name="T84" fmla="*/ 8038 w 13956"/>
                <a:gd name="T85" fmla="*/ 8987 h 13956"/>
                <a:gd name="T86" fmla="*/ 6966 w 13956"/>
                <a:gd name="T87" fmla="*/ 9255 h 13956"/>
                <a:gd name="T88" fmla="*/ 5919 w 13956"/>
                <a:gd name="T89" fmla="*/ 8987 h 13956"/>
                <a:gd name="T90" fmla="*/ 5212 w 13956"/>
                <a:gd name="T91" fmla="*/ 8427 h 13956"/>
                <a:gd name="T92" fmla="*/ 4750 w 13956"/>
                <a:gd name="T93" fmla="*/ 7404 h 13956"/>
                <a:gd name="T94" fmla="*/ 4798 w 13956"/>
                <a:gd name="T95" fmla="*/ 6333 h 13956"/>
                <a:gd name="T96" fmla="*/ 5359 w 13956"/>
                <a:gd name="T97" fmla="*/ 5383 h 13956"/>
                <a:gd name="T98" fmla="*/ 6114 w 13956"/>
                <a:gd name="T99" fmla="*/ 4871 h 13956"/>
                <a:gd name="T100" fmla="*/ 7185 w 13956"/>
                <a:gd name="T101" fmla="*/ 4725 h 13956"/>
                <a:gd name="T102" fmla="*/ 8232 w 13956"/>
                <a:gd name="T103" fmla="*/ 5091 h 13956"/>
                <a:gd name="T104" fmla="*/ 8866 w 13956"/>
                <a:gd name="T105" fmla="*/ 5724 h 13956"/>
                <a:gd name="T106" fmla="*/ 9231 w 13956"/>
                <a:gd name="T107" fmla="*/ 6771 h 13956"/>
                <a:gd name="T108" fmla="*/ 9085 w 13956"/>
                <a:gd name="T109" fmla="*/ 7843 h 13956"/>
                <a:gd name="T110" fmla="*/ 8573 w 13956"/>
                <a:gd name="T111" fmla="*/ 8598 h 13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30" name="Google Shape;580;p40">
              <a:extLst>
                <a:ext uri="{FF2B5EF4-FFF2-40B4-BE49-F238E27FC236}">
                  <a16:creationId xmlns:a16="http://schemas.microsoft.com/office/drawing/2014/main" xmlns="" id="{7ACBB4B0-9CBC-4E15-B09C-6295F43B1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575" y="3193575"/>
              <a:ext cx="198525" cy="198525"/>
            </a:xfrm>
            <a:custGeom>
              <a:avLst/>
              <a:gdLst>
                <a:gd name="T0" fmla="*/ 6016 w 7941"/>
                <a:gd name="T1" fmla="*/ 2217 h 7941"/>
                <a:gd name="T2" fmla="*/ 6284 w 7941"/>
                <a:gd name="T3" fmla="*/ 902 h 7941"/>
                <a:gd name="T4" fmla="*/ 6114 w 7941"/>
                <a:gd name="T5" fmla="*/ 488 h 7941"/>
                <a:gd name="T6" fmla="*/ 5480 w 7941"/>
                <a:gd name="T7" fmla="*/ 171 h 7941"/>
                <a:gd name="T8" fmla="*/ 5066 w 7941"/>
                <a:gd name="T9" fmla="*/ 293 h 7941"/>
                <a:gd name="T10" fmla="*/ 4165 w 7941"/>
                <a:gd name="T11" fmla="*/ 1292 h 7941"/>
                <a:gd name="T12" fmla="*/ 3435 w 7941"/>
                <a:gd name="T13" fmla="*/ 171 h 7941"/>
                <a:gd name="T14" fmla="*/ 3045 w 7941"/>
                <a:gd name="T15" fmla="*/ 1 h 7941"/>
                <a:gd name="T16" fmla="*/ 2363 w 7941"/>
                <a:gd name="T17" fmla="*/ 220 h 7941"/>
                <a:gd name="T18" fmla="*/ 2144 w 7941"/>
                <a:gd name="T19" fmla="*/ 610 h 7941"/>
                <a:gd name="T20" fmla="*/ 2217 w 7941"/>
                <a:gd name="T21" fmla="*/ 1949 h 7941"/>
                <a:gd name="T22" fmla="*/ 926 w 7941"/>
                <a:gd name="T23" fmla="*/ 1681 h 7941"/>
                <a:gd name="T24" fmla="*/ 512 w 7941"/>
                <a:gd name="T25" fmla="*/ 1828 h 7941"/>
                <a:gd name="T26" fmla="*/ 195 w 7941"/>
                <a:gd name="T27" fmla="*/ 2461 h 7941"/>
                <a:gd name="T28" fmla="*/ 293 w 7941"/>
                <a:gd name="T29" fmla="*/ 2899 h 7941"/>
                <a:gd name="T30" fmla="*/ 1316 w 7941"/>
                <a:gd name="T31" fmla="*/ 3776 h 7941"/>
                <a:gd name="T32" fmla="*/ 195 w 7941"/>
                <a:gd name="T33" fmla="*/ 4507 h 7941"/>
                <a:gd name="T34" fmla="*/ 25 w 7941"/>
                <a:gd name="T35" fmla="*/ 4921 h 7941"/>
                <a:gd name="T36" fmla="*/ 244 w 7941"/>
                <a:gd name="T37" fmla="*/ 5578 h 7941"/>
                <a:gd name="T38" fmla="*/ 609 w 7941"/>
                <a:gd name="T39" fmla="*/ 5797 h 7941"/>
                <a:gd name="T40" fmla="*/ 1949 w 7941"/>
                <a:gd name="T41" fmla="*/ 5724 h 7941"/>
                <a:gd name="T42" fmla="*/ 1681 w 7941"/>
                <a:gd name="T43" fmla="*/ 7040 h 7941"/>
                <a:gd name="T44" fmla="*/ 1851 w 7941"/>
                <a:gd name="T45" fmla="*/ 7429 h 7941"/>
                <a:gd name="T46" fmla="*/ 2485 w 7941"/>
                <a:gd name="T47" fmla="*/ 7770 h 7941"/>
                <a:gd name="T48" fmla="*/ 2899 w 7941"/>
                <a:gd name="T49" fmla="*/ 7648 h 7941"/>
                <a:gd name="T50" fmla="*/ 3800 w 7941"/>
                <a:gd name="T51" fmla="*/ 6650 h 7941"/>
                <a:gd name="T52" fmla="*/ 4531 w 7941"/>
                <a:gd name="T53" fmla="*/ 7770 h 7941"/>
                <a:gd name="T54" fmla="*/ 4920 w 7941"/>
                <a:gd name="T55" fmla="*/ 7941 h 7941"/>
                <a:gd name="T56" fmla="*/ 5602 w 7941"/>
                <a:gd name="T57" fmla="*/ 7721 h 7941"/>
                <a:gd name="T58" fmla="*/ 5821 w 7941"/>
                <a:gd name="T59" fmla="*/ 7332 h 7941"/>
                <a:gd name="T60" fmla="*/ 5724 w 7941"/>
                <a:gd name="T61" fmla="*/ 5992 h 7941"/>
                <a:gd name="T62" fmla="*/ 7039 w 7941"/>
                <a:gd name="T63" fmla="*/ 6260 h 7941"/>
                <a:gd name="T64" fmla="*/ 7453 w 7941"/>
                <a:gd name="T65" fmla="*/ 6114 h 7941"/>
                <a:gd name="T66" fmla="*/ 7770 w 7941"/>
                <a:gd name="T67" fmla="*/ 5481 h 7941"/>
                <a:gd name="T68" fmla="*/ 7648 w 7941"/>
                <a:gd name="T69" fmla="*/ 5042 h 7941"/>
                <a:gd name="T70" fmla="*/ 6649 w 7941"/>
                <a:gd name="T71" fmla="*/ 4166 h 7941"/>
                <a:gd name="T72" fmla="*/ 7770 w 7941"/>
                <a:gd name="T73" fmla="*/ 3435 h 7941"/>
                <a:gd name="T74" fmla="*/ 7940 w 7941"/>
                <a:gd name="T75" fmla="*/ 3021 h 7941"/>
                <a:gd name="T76" fmla="*/ 7721 w 7941"/>
                <a:gd name="T77" fmla="*/ 2339 h 7941"/>
                <a:gd name="T78" fmla="*/ 7356 w 7941"/>
                <a:gd name="T79" fmla="*/ 2144 h 7941"/>
                <a:gd name="T80" fmla="*/ 5480 w 7941"/>
                <a:gd name="T81" fmla="*/ 4726 h 7941"/>
                <a:gd name="T82" fmla="*/ 5066 w 7941"/>
                <a:gd name="T83" fmla="*/ 5237 h 7941"/>
                <a:gd name="T84" fmla="*/ 4506 w 7941"/>
                <a:gd name="T85" fmla="*/ 5554 h 7941"/>
                <a:gd name="T86" fmla="*/ 3873 w 7941"/>
                <a:gd name="T87" fmla="*/ 5627 h 7941"/>
                <a:gd name="T88" fmla="*/ 3240 w 7941"/>
                <a:gd name="T89" fmla="*/ 5456 h 7941"/>
                <a:gd name="T90" fmla="*/ 2826 w 7941"/>
                <a:gd name="T91" fmla="*/ 5164 h 7941"/>
                <a:gd name="T92" fmla="*/ 2460 w 7941"/>
                <a:gd name="T93" fmla="*/ 4653 h 7941"/>
                <a:gd name="T94" fmla="*/ 2314 w 7941"/>
                <a:gd name="T95" fmla="*/ 4020 h 7941"/>
                <a:gd name="T96" fmla="*/ 2412 w 7941"/>
                <a:gd name="T97" fmla="*/ 3386 h 7941"/>
                <a:gd name="T98" fmla="*/ 2680 w 7941"/>
                <a:gd name="T99" fmla="*/ 2948 h 7941"/>
                <a:gd name="T100" fmla="*/ 3167 w 7941"/>
                <a:gd name="T101" fmla="*/ 2509 h 7941"/>
                <a:gd name="T102" fmla="*/ 3775 w 7941"/>
                <a:gd name="T103" fmla="*/ 2315 h 7941"/>
                <a:gd name="T104" fmla="*/ 4409 w 7941"/>
                <a:gd name="T105" fmla="*/ 2363 h 7941"/>
                <a:gd name="T106" fmla="*/ 4871 w 7941"/>
                <a:gd name="T107" fmla="*/ 2558 h 7941"/>
                <a:gd name="T108" fmla="*/ 5359 w 7941"/>
                <a:gd name="T109" fmla="*/ 3021 h 7941"/>
                <a:gd name="T110" fmla="*/ 5602 w 7941"/>
                <a:gd name="T111" fmla="*/ 3605 h 7941"/>
                <a:gd name="T112" fmla="*/ 5626 w 7941"/>
                <a:gd name="T113" fmla="*/ 4239 h 7941"/>
                <a:gd name="T114" fmla="*/ 5480 w 7941"/>
                <a:gd name="T115" fmla="*/ 4726 h 7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6" name="Google Shape;512;p40">
            <a:extLst>
              <a:ext uri="{FF2B5EF4-FFF2-40B4-BE49-F238E27FC236}">
                <a16:creationId xmlns:a16="http://schemas.microsoft.com/office/drawing/2014/main" xmlns="" id="{FEE05FB5-4FA8-4E27-AA7B-87535F26A83E}"/>
              </a:ext>
            </a:extLst>
          </p:cNvPr>
          <p:cNvGrpSpPr>
            <a:grpSpLocks/>
          </p:cNvGrpSpPr>
          <p:nvPr/>
        </p:nvGrpSpPr>
        <p:grpSpPr bwMode="auto">
          <a:xfrm>
            <a:off x="3614738" y="1041400"/>
            <a:ext cx="319087" cy="334963"/>
            <a:chOff x="5961125" y="1623900"/>
            <a:chExt cx="427450" cy="448175"/>
          </a:xfrm>
        </p:grpSpPr>
        <p:sp>
          <p:nvSpPr>
            <p:cNvPr id="7222" name="Google Shape;513;p40">
              <a:extLst>
                <a:ext uri="{FF2B5EF4-FFF2-40B4-BE49-F238E27FC236}">
                  <a16:creationId xmlns:a16="http://schemas.microsoft.com/office/drawing/2014/main" xmlns="" id="{7B97DB9E-48AE-4456-9E79-F7F46EFB0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125" y="1678700"/>
              <a:ext cx="376925" cy="376925"/>
            </a:xfrm>
            <a:custGeom>
              <a:avLst/>
              <a:gdLst>
                <a:gd name="T0" fmla="*/ 11813 w 15077"/>
                <a:gd name="T1" fmla="*/ 1340 h 15077"/>
                <a:gd name="T2" fmla="*/ 10863 w 15077"/>
                <a:gd name="T3" fmla="*/ 780 h 15077"/>
                <a:gd name="T4" fmla="*/ 9816 w 15077"/>
                <a:gd name="T5" fmla="*/ 342 h 15077"/>
                <a:gd name="T6" fmla="*/ 8720 w 15077"/>
                <a:gd name="T7" fmla="*/ 98 h 15077"/>
                <a:gd name="T8" fmla="*/ 7551 w 15077"/>
                <a:gd name="T9" fmla="*/ 1 h 15077"/>
                <a:gd name="T10" fmla="*/ 7161 w 15077"/>
                <a:gd name="T11" fmla="*/ 1 h 15077"/>
                <a:gd name="T12" fmla="*/ 6406 w 15077"/>
                <a:gd name="T13" fmla="*/ 98 h 15077"/>
                <a:gd name="T14" fmla="*/ 5675 w 15077"/>
                <a:gd name="T15" fmla="*/ 244 h 15077"/>
                <a:gd name="T16" fmla="*/ 4969 w 15077"/>
                <a:gd name="T17" fmla="*/ 464 h 15077"/>
                <a:gd name="T18" fmla="*/ 4287 w 15077"/>
                <a:gd name="T19" fmla="*/ 731 h 15077"/>
                <a:gd name="T20" fmla="*/ 3654 w 15077"/>
                <a:gd name="T21" fmla="*/ 1097 h 15077"/>
                <a:gd name="T22" fmla="*/ 3045 w 15077"/>
                <a:gd name="T23" fmla="*/ 1486 h 15077"/>
                <a:gd name="T24" fmla="*/ 2485 w 15077"/>
                <a:gd name="T25" fmla="*/ 1949 h 15077"/>
                <a:gd name="T26" fmla="*/ 1973 w 15077"/>
                <a:gd name="T27" fmla="*/ 2461 h 15077"/>
                <a:gd name="T28" fmla="*/ 1510 w 15077"/>
                <a:gd name="T29" fmla="*/ 3021 h 15077"/>
                <a:gd name="T30" fmla="*/ 1096 w 15077"/>
                <a:gd name="T31" fmla="*/ 3630 h 15077"/>
                <a:gd name="T32" fmla="*/ 755 w 15077"/>
                <a:gd name="T33" fmla="*/ 4263 h 15077"/>
                <a:gd name="T34" fmla="*/ 463 w 15077"/>
                <a:gd name="T35" fmla="*/ 4945 h 15077"/>
                <a:gd name="T36" fmla="*/ 244 w 15077"/>
                <a:gd name="T37" fmla="*/ 5651 h 15077"/>
                <a:gd name="T38" fmla="*/ 98 w 15077"/>
                <a:gd name="T39" fmla="*/ 6382 h 15077"/>
                <a:gd name="T40" fmla="*/ 25 w 15077"/>
                <a:gd name="T41" fmla="*/ 7137 h 15077"/>
                <a:gd name="T42" fmla="*/ 0 w 15077"/>
                <a:gd name="T43" fmla="*/ 7526 h 15077"/>
                <a:gd name="T44" fmla="*/ 49 w 15077"/>
                <a:gd name="T45" fmla="*/ 8306 h 15077"/>
                <a:gd name="T46" fmla="*/ 171 w 15077"/>
                <a:gd name="T47" fmla="*/ 9061 h 15077"/>
                <a:gd name="T48" fmla="*/ 341 w 15077"/>
                <a:gd name="T49" fmla="*/ 9767 h 15077"/>
                <a:gd name="T50" fmla="*/ 609 w 15077"/>
                <a:gd name="T51" fmla="*/ 10473 h 15077"/>
                <a:gd name="T52" fmla="*/ 926 w 15077"/>
                <a:gd name="T53" fmla="*/ 11131 h 15077"/>
                <a:gd name="T54" fmla="*/ 1291 w 15077"/>
                <a:gd name="T55" fmla="*/ 11740 h 15077"/>
                <a:gd name="T56" fmla="*/ 1730 w 15077"/>
                <a:gd name="T57" fmla="*/ 12324 h 15077"/>
                <a:gd name="T58" fmla="*/ 2217 w 15077"/>
                <a:gd name="T59" fmla="*/ 12860 h 15077"/>
                <a:gd name="T60" fmla="*/ 2753 w 15077"/>
                <a:gd name="T61" fmla="*/ 13347 h 15077"/>
                <a:gd name="T62" fmla="*/ 3337 w 15077"/>
                <a:gd name="T63" fmla="*/ 13786 h 15077"/>
                <a:gd name="T64" fmla="*/ 3970 w 15077"/>
                <a:gd name="T65" fmla="*/ 14151 h 15077"/>
                <a:gd name="T66" fmla="*/ 4628 w 15077"/>
                <a:gd name="T67" fmla="*/ 14468 h 15077"/>
                <a:gd name="T68" fmla="*/ 5310 w 15077"/>
                <a:gd name="T69" fmla="*/ 14736 h 15077"/>
                <a:gd name="T70" fmla="*/ 6041 w 15077"/>
                <a:gd name="T71" fmla="*/ 14906 h 15077"/>
                <a:gd name="T72" fmla="*/ 6771 w 15077"/>
                <a:gd name="T73" fmla="*/ 15028 h 15077"/>
                <a:gd name="T74" fmla="*/ 7551 w 15077"/>
                <a:gd name="T75" fmla="*/ 15077 h 15077"/>
                <a:gd name="T76" fmla="*/ 7940 w 15077"/>
                <a:gd name="T77" fmla="*/ 15052 h 15077"/>
                <a:gd name="T78" fmla="*/ 8695 w 15077"/>
                <a:gd name="T79" fmla="*/ 14979 h 15077"/>
                <a:gd name="T80" fmla="*/ 9426 w 15077"/>
                <a:gd name="T81" fmla="*/ 14833 h 15077"/>
                <a:gd name="T82" fmla="*/ 10132 w 15077"/>
                <a:gd name="T83" fmla="*/ 14614 h 15077"/>
                <a:gd name="T84" fmla="*/ 10814 w 15077"/>
                <a:gd name="T85" fmla="*/ 14322 h 15077"/>
                <a:gd name="T86" fmla="*/ 11447 w 15077"/>
                <a:gd name="T87" fmla="*/ 13981 h 15077"/>
                <a:gd name="T88" fmla="*/ 12056 w 15077"/>
                <a:gd name="T89" fmla="*/ 13567 h 15077"/>
                <a:gd name="T90" fmla="*/ 12616 w 15077"/>
                <a:gd name="T91" fmla="*/ 13104 h 15077"/>
                <a:gd name="T92" fmla="*/ 13128 w 15077"/>
                <a:gd name="T93" fmla="*/ 12592 h 15077"/>
                <a:gd name="T94" fmla="*/ 13591 w 15077"/>
                <a:gd name="T95" fmla="*/ 12032 h 15077"/>
                <a:gd name="T96" fmla="*/ 13980 w 15077"/>
                <a:gd name="T97" fmla="*/ 11448 h 15077"/>
                <a:gd name="T98" fmla="*/ 14346 w 15077"/>
                <a:gd name="T99" fmla="*/ 10790 h 15077"/>
                <a:gd name="T100" fmla="*/ 14613 w 15077"/>
                <a:gd name="T101" fmla="*/ 10132 h 15077"/>
                <a:gd name="T102" fmla="*/ 14857 w 15077"/>
                <a:gd name="T103" fmla="*/ 9426 h 15077"/>
                <a:gd name="T104" fmla="*/ 15003 w 15077"/>
                <a:gd name="T105" fmla="*/ 8671 h 15077"/>
                <a:gd name="T106" fmla="*/ 15076 w 15077"/>
                <a:gd name="T107" fmla="*/ 7916 h 15077"/>
                <a:gd name="T108" fmla="*/ 15076 w 15077"/>
                <a:gd name="T109" fmla="*/ 7526 h 15077"/>
                <a:gd name="T110" fmla="*/ 14979 w 15077"/>
                <a:gd name="T111" fmla="*/ 6309 h 15077"/>
                <a:gd name="T112" fmla="*/ 14687 w 15077"/>
                <a:gd name="T113" fmla="*/ 5164 h 15077"/>
                <a:gd name="T114" fmla="*/ 14248 w 15077"/>
                <a:gd name="T115" fmla="*/ 4068 h 15077"/>
                <a:gd name="T116" fmla="*/ 13615 w 15077"/>
                <a:gd name="T117" fmla="*/ 3094 h 15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23" name="Google Shape;514;p40">
              <a:extLst>
                <a:ext uri="{FF2B5EF4-FFF2-40B4-BE49-F238E27FC236}">
                  <a16:creationId xmlns:a16="http://schemas.microsoft.com/office/drawing/2014/main" xmlns="" id="{BB703AA8-395B-4AC4-94BF-90C24C45B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9825" y="1727425"/>
              <a:ext cx="279500" cy="279500"/>
            </a:xfrm>
            <a:custGeom>
              <a:avLst/>
              <a:gdLst>
                <a:gd name="T0" fmla="*/ 10181 w 11180"/>
                <a:gd name="T1" fmla="*/ 2387 h 11180"/>
                <a:gd name="T2" fmla="*/ 10595 w 11180"/>
                <a:gd name="T3" fmla="*/ 3093 h 11180"/>
                <a:gd name="T4" fmla="*/ 10912 w 11180"/>
                <a:gd name="T5" fmla="*/ 3873 h 11180"/>
                <a:gd name="T6" fmla="*/ 11107 w 11180"/>
                <a:gd name="T7" fmla="*/ 4701 h 11180"/>
                <a:gd name="T8" fmla="*/ 11180 w 11180"/>
                <a:gd name="T9" fmla="*/ 5577 h 11180"/>
                <a:gd name="T10" fmla="*/ 11155 w 11180"/>
                <a:gd name="T11" fmla="*/ 6162 h 11180"/>
                <a:gd name="T12" fmla="*/ 10936 w 11180"/>
                <a:gd name="T13" fmla="*/ 7234 h 11180"/>
                <a:gd name="T14" fmla="*/ 10522 w 11180"/>
                <a:gd name="T15" fmla="*/ 8257 h 11180"/>
                <a:gd name="T16" fmla="*/ 9913 w 11180"/>
                <a:gd name="T17" fmla="*/ 9133 h 11180"/>
                <a:gd name="T18" fmla="*/ 9158 w 11180"/>
                <a:gd name="T19" fmla="*/ 9888 h 11180"/>
                <a:gd name="T20" fmla="*/ 8257 w 11180"/>
                <a:gd name="T21" fmla="*/ 10497 h 11180"/>
                <a:gd name="T22" fmla="*/ 7259 w 11180"/>
                <a:gd name="T23" fmla="*/ 10911 h 11180"/>
                <a:gd name="T24" fmla="*/ 6163 w 11180"/>
                <a:gd name="T25" fmla="*/ 11155 h 11180"/>
                <a:gd name="T26" fmla="*/ 5603 w 11180"/>
                <a:gd name="T27" fmla="*/ 11179 h 11180"/>
                <a:gd name="T28" fmla="*/ 4482 w 11180"/>
                <a:gd name="T29" fmla="*/ 11057 h 11180"/>
                <a:gd name="T30" fmla="*/ 3435 w 11180"/>
                <a:gd name="T31" fmla="*/ 10741 h 11180"/>
                <a:gd name="T32" fmla="*/ 2485 w 11180"/>
                <a:gd name="T33" fmla="*/ 10205 h 11180"/>
                <a:gd name="T34" fmla="*/ 1657 w 11180"/>
                <a:gd name="T35" fmla="*/ 9523 h 11180"/>
                <a:gd name="T36" fmla="*/ 975 w 11180"/>
                <a:gd name="T37" fmla="*/ 8695 h 11180"/>
                <a:gd name="T38" fmla="*/ 464 w 11180"/>
                <a:gd name="T39" fmla="*/ 7769 h 11180"/>
                <a:gd name="T40" fmla="*/ 123 w 11180"/>
                <a:gd name="T41" fmla="*/ 6722 h 11180"/>
                <a:gd name="T42" fmla="*/ 1 w 11180"/>
                <a:gd name="T43" fmla="*/ 5577 h 11180"/>
                <a:gd name="T44" fmla="*/ 50 w 11180"/>
                <a:gd name="T45" fmla="*/ 5017 h 11180"/>
                <a:gd name="T46" fmla="*/ 269 w 11180"/>
                <a:gd name="T47" fmla="*/ 3921 h 11180"/>
                <a:gd name="T48" fmla="*/ 683 w 11180"/>
                <a:gd name="T49" fmla="*/ 2923 h 11180"/>
                <a:gd name="T50" fmla="*/ 1292 w 11180"/>
                <a:gd name="T51" fmla="*/ 2046 h 11180"/>
                <a:gd name="T52" fmla="*/ 2047 w 11180"/>
                <a:gd name="T53" fmla="*/ 1267 h 11180"/>
                <a:gd name="T54" fmla="*/ 2948 w 11180"/>
                <a:gd name="T55" fmla="*/ 682 h 11180"/>
                <a:gd name="T56" fmla="*/ 3946 w 11180"/>
                <a:gd name="T57" fmla="*/ 244 h 11180"/>
                <a:gd name="T58" fmla="*/ 5018 w 11180"/>
                <a:gd name="T59" fmla="*/ 25 h 11180"/>
                <a:gd name="T60" fmla="*/ 5603 w 11180"/>
                <a:gd name="T61" fmla="*/ 0 h 11180"/>
                <a:gd name="T62" fmla="*/ 6479 w 11180"/>
                <a:gd name="T63" fmla="*/ 73 h 11180"/>
                <a:gd name="T64" fmla="*/ 7307 w 11180"/>
                <a:gd name="T65" fmla="*/ 268 h 11180"/>
                <a:gd name="T66" fmla="*/ 8087 w 11180"/>
                <a:gd name="T67" fmla="*/ 585 h 11180"/>
                <a:gd name="T68" fmla="*/ 8793 w 11180"/>
                <a:gd name="T69" fmla="*/ 999 h 1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24" name="Google Shape;515;p40">
              <a:extLst>
                <a:ext uri="{FF2B5EF4-FFF2-40B4-BE49-F238E27FC236}">
                  <a16:creationId xmlns:a16="http://schemas.microsoft.com/office/drawing/2014/main" xmlns="" id="{A629DA9F-9C7F-44F2-BAFC-CF03084C7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250" y="1824850"/>
              <a:ext cx="84650" cy="84650"/>
            </a:xfrm>
            <a:custGeom>
              <a:avLst/>
              <a:gdLst>
                <a:gd name="T0" fmla="*/ 3362 w 3386"/>
                <a:gd name="T1" fmla="*/ 1388 h 3386"/>
                <a:gd name="T2" fmla="*/ 3362 w 3386"/>
                <a:gd name="T3" fmla="*/ 1388 h 3386"/>
                <a:gd name="T4" fmla="*/ 3386 w 3386"/>
                <a:gd name="T5" fmla="*/ 1680 h 3386"/>
                <a:gd name="T6" fmla="*/ 3386 w 3386"/>
                <a:gd name="T7" fmla="*/ 1680 h 3386"/>
                <a:gd name="T8" fmla="*/ 3386 w 3386"/>
                <a:gd name="T9" fmla="*/ 1851 h 3386"/>
                <a:gd name="T10" fmla="*/ 3362 w 3386"/>
                <a:gd name="T11" fmla="*/ 2021 h 3386"/>
                <a:gd name="T12" fmla="*/ 3313 w 3386"/>
                <a:gd name="T13" fmla="*/ 2192 h 3386"/>
                <a:gd name="T14" fmla="*/ 3264 w 3386"/>
                <a:gd name="T15" fmla="*/ 2338 h 3386"/>
                <a:gd name="T16" fmla="*/ 3191 w 3386"/>
                <a:gd name="T17" fmla="*/ 2484 h 3386"/>
                <a:gd name="T18" fmla="*/ 3118 w 3386"/>
                <a:gd name="T19" fmla="*/ 2630 h 3386"/>
                <a:gd name="T20" fmla="*/ 3021 w 3386"/>
                <a:gd name="T21" fmla="*/ 2776 h 3386"/>
                <a:gd name="T22" fmla="*/ 2899 w 3386"/>
                <a:gd name="T23" fmla="*/ 2898 h 3386"/>
                <a:gd name="T24" fmla="*/ 2777 w 3386"/>
                <a:gd name="T25" fmla="*/ 2996 h 3386"/>
                <a:gd name="T26" fmla="*/ 2655 w 3386"/>
                <a:gd name="T27" fmla="*/ 3093 h 3386"/>
                <a:gd name="T28" fmla="*/ 2509 w 3386"/>
                <a:gd name="T29" fmla="*/ 3191 h 3386"/>
                <a:gd name="T30" fmla="*/ 2363 w 3386"/>
                <a:gd name="T31" fmla="*/ 3239 h 3386"/>
                <a:gd name="T32" fmla="*/ 2217 w 3386"/>
                <a:gd name="T33" fmla="*/ 3312 h 3386"/>
                <a:gd name="T34" fmla="*/ 2046 w 3386"/>
                <a:gd name="T35" fmla="*/ 3337 h 3386"/>
                <a:gd name="T36" fmla="*/ 1876 w 3386"/>
                <a:gd name="T37" fmla="*/ 3385 h 3386"/>
                <a:gd name="T38" fmla="*/ 1706 w 3386"/>
                <a:gd name="T39" fmla="*/ 3385 h 3386"/>
                <a:gd name="T40" fmla="*/ 1706 w 3386"/>
                <a:gd name="T41" fmla="*/ 3385 h 3386"/>
                <a:gd name="T42" fmla="*/ 1535 w 3386"/>
                <a:gd name="T43" fmla="*/ 3385 h 3386"/>
                <a:gd name="T44" fmla="*/ 1365 w 3386"/>
                <a:gd name="T45" fmla="*/ 3337 h 3386"/>
                <a:gd name="T46" fmla="*/ 1194 w 3386"/>
                <a:gd name="T47" fmla="*/ 3312 h 3386"/>
                <a:gd name="T48" fmla="*/ 1048 w 3386"/>
                <a:gd name="T49" fmla="*/ 3239 h 3386"/>
                <a:gd name="T50" fmla="*/ 902 w 3386"/>
                <a:gd name="T51" fmla="*/ 3191 h 3386"/>
                <a:gd name="T52" fmla="*/ 756 w 3386"/>
                <a:gd name="T53" fmla="*/ 3093 h 3386"/>
                <a:gd name="T54" fmla="*/ 634 w 3386"/>
                <a:gd name="T55" fmla="*/ 2996 h 3386"/>
                <a:gd name="T56" fmla="*/ 512 w 3386"/>
                <a:gd name="T57" fmla="*/ 2898 h 3386"/>
                <a:gd name="T58" fmla="*/ 390 w 3386"/>
                <a:gd name="T59" fmla="*/ 2776 h 3386"/>
                <a:gd name="T60" fmla="*/ 293 w 3386"/>
                <a:gd name="T61" fmla="*/ 2630 h 3386"/>
                <a:gd name="T62" fmla="*/ 220 w 3386"/>
                <a:gd name="T63" fmla="*/ 2484 h 3386"/>
                <a:gd name="T64" fmla="*/ 147 w 3386"/>
                <a:gd name="T65" fmla="*/ 2338 h 3386"/>
                <a:gd name="T66" fmla="*/ 74 w 3386"/>
                <a:gd name="T67" fmla="*/ 2192 h 3386"/>
                <a:gd name="T68" fmla="*/ 49 w 3386"/>
                <a:gd name="T69" fmla="*/ 2021 h 3386"/>
                <a:gd name="T70" fmla="*/ 25 w 3386"/>
                <a:gd name="T71" fmla="*/ 1851 h 3386"/>
                <a:gd name="T72" fmla="*/ 1 w 3386"/>
                <a:gd name="T73" fmla="*/ 1680 h 3386"/>
                <a:gd name="T74" fmla="*/ 1 w 3386"/>
                <a:gd name="T75" fmla="*/ 1680 h 3386"/>
                <a:gd name="T76" fmla="*/ 25 w 3386"/>
                <a:gd name="T77" fmla="*/ 1510 h 3386"/>
                <a:gd name="T78" fmla="*/ 49 w 3386"/>
                <a:gd name="T79" fmla="*/ 1340 h 3386"/>
                <a:gd name="T80" fmla="*/ 74 w 3386"/>
                <a:gd name="T81" fmla="*/ 1193 h 3386"/>
                <a:gd name="T82" fmla="*/ 147 w 3386"/>
                <a:gd name="T83" fmla="*/ 1023 h 3386"/>
                <a:gd name="T84" fmla="*/ 220 w 3386"/>
                <a:gd name="T85" fmla="*/ 877 h 3386"/>
                <a:gd name="T86" fmla="*/ 293 w 3386"/>
                <a:gd name="T87" fmla="*/ 731 h 3386"/>
                <a:gd name="T88" fmla="*/ 390 w 3386"/>
                <a:gd name="T89" fmla="*/ 609 h 3386"/>
                <a:gd name="T90" fmla="*/ 512 w 3386"/>
                <a:gd name="T91" fmla="*/ 487 h 3386"/>
                <a:gd name="T92" fmla="*/ 634 w 3386"/>
                <a:gd name="T93" fmla="*/ 390 h 3386"/>
                <a:gd name="T94" fmla="*/ 756 w 3386"/>
                <a:gd name="T95" fmla="*/ 292 h 3386"/>
                <a:gd name="T96" fmla="*/ 902 w 3386"/>
                <a:gd name="T97" fmla="*/ 195 h 3386"/>
                <a:gd name="T98" fmla="*/ 1048 w 3386"/>
                <a:gd name="T99" fmla="*/ 122 h 3386"/>
                <a:gd name="T100" fmla="*/ 1194 w 3386"/>
                <a:gd name="T101" fmla="*/ 73 h 3386"/>
                <a:gd name="T102" fmla="*/ 1365 w 3386"/>
                <a:gd name="T103" fmla="*/ 24 h 3386"/>
                <a:gd name="T104" fmla="*/ 1535 w 3386"/>
                <a:gd name="T105" fmla="*/ 0 h 3386"/>
                <a:gd name="T106" fmla="*/ 1706 w 3386"/>
                <a:gd name="T107" fmla="*/ 0 h 3386"/>
                <a:gd name="T108" fmla="*/ 1706 w 3386"/>
                <a:gd name="T109" fmla="*/ 0 h 3386"/>
                <a:gd name="T110" fmla="*/ 1998 w 3386"/>
                <a:gd name="T111" fmla="*/ 24 h 3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25" name="Google Shape;516;p40">
              <a:extLst>
                <a:ext uri="{FF2B5EF4-FFF2-40B4-BE49-F238E27FC236}">
                  <a16:creationId xmlns:a16="http://schemas.microsoft.com/office/drawing/2014/main" xmlns="" id="{739D9CA2-E7C0-4650-8751-6908D25E6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550" y="1776125"/>
              <a:ext cx="182075" cy="182075"/>
            </a:xfrm>
            <a:custGeom>
              <a:avLst/>
              <a:gdLst>
                <a:gd name="T0" fmla="*/ 5431 w 7283"/>
                <a:gd name="T1" fmla="*/ 463 h 7283"/>
                <a:gd name="T2" fmla="*/ 4823 w 7283"/>
                <a:gd name="T3" fmla="*/ 195 h 7283"/>
                <a:gd name="T4" fmla="*/ 4360 w 7283"/>
                <a:gd name="T5" fmla="*/ 74 h 7283"/>
                <a:gd name="T6" fmla="*/ 3897 w 7283"/>
                <a:gd name="T7" fmla="*/ 1 h 7283"/>
                <a:gd name="T8" fmla="*/ 3654 w 7283"/>
                <a:gd name="T9" fmla="*/ 1 h 7283"/>
                <a:gd name="T10" fmla="*/ 2923 w 7283"/>
                <a:gd name="T11" fmla="*/ 74 h 7283"/>
                <a:gd name="T12" fmla="*/ 2241 w 7283"/>
                <a:gd name="T13" fmla="*/ 293 h 7283"/>
                <a:gd name="T14" fmla="*/ 1608 w 7283"/>
                <a:gd name="T15" fmla="*/ 609 h 7283"/>
                <a:gd name="T16" fmla="*/ 1072 w 7283"/>
                <a:gd name="T17" fmla="*/ 1072 h 7283"/>
                <a:gd name="T18" fmla="*/ 633 w 7283"/>
                <a:gd name="T19" fmla="*/ 1608 h 7283"/>
                <a:gd name="T20" fmla="*/ 293 w 7283"/>
                <a:gd name="T21" fmla="*/ 2217 h 7283"/>
                <a:gd name="T22" fmla="*/ 73 w 7283"/>
                <a:gd name="T23" fmla="*/ 2899 h 7283"/>
                <a:gd name="T24" fmla="*/ 0 w 7283"/>
                <a:gd name="T25" fmla="*/ 3629 h 7283"/>
                <a:gd name="T26" fmla="*/ 25 w 7283"/>
                <a:gd name="T27" fmla="*/ 4019 h 7283"/>
                <a:gd name="T28" fmla="*/ 171 w 7283"/>
                <a:gd name="T29" fmla="*/ 4725 h 7283"/>
                <a:gd name="T30" fmla="*/ 439 w 7283"/>
                <a:gd name="T31" fmla="*/ 5383 h 7283"/>
                <a:gd name="T32" fmla="*/ 828 w 7283"/>
                <a:gd name="T33" fmla="*/ 5943 h 7283"/>
                <a:gd name="T34" fmla="*/ 1340 w 7283"/>
                <a:gd name="T35" fmla="*/ 6455 h 7283"/>
                <a:gd name="T36" fmla="*/ 1924 w 7283"/>
                <a:gd name="T37" fmla="*/ 6844 h 7283"/>
                <a:gd name="T38" fmla="*/ 2558 w 7283"/>
                <a:gd name="T39" fmla="*/ 7112 h 7283"/>
                <a:gd name="T40" fmla="*/ 3288 w 7283"/>
                <a:gd name="T41" fmla="*/ 7258 h 7283"/>
                <a:gd name="T42" fmla="*/ 3654 w 7283"/>
                <a:gd name="T43" fmla="*/ 7283 h 7283"/>
                <a:gd name="T44" fmla="*/ 4384 w 7283"/>
                <a:gd name="T45" fmla="*/ 7210 h 7283"/>
                <a:gd name="T46" fmla="*/ 5066 w 7283"/>
                <a:gd name="T47" fmla="*/ 6990 h 7283"/>
                <a:gd name="T48" fmla="*/ 5675 w 7283"/>
                <a:gd name="T49" fmla="*/ 6650 h 7283"/>
                <a:gd name="T50" fmla="*/ 6235 w 7283"/>
                <a:gd name="T51" fmla="*/ 6211 h 7283"/>
                <a:gd name="T52" fmla="*/ 6674 w 7283"/>
                <a:gd name="T53" fmla="*/ 5675 h 7283"/>
                <a:gd name="T54" fmla="*/ 7014 w 7283"/>
                <a:gd name="T55" fmla="*/ 5066 h 7283"/>
                <a:gd name="T56" fmla="*/ 7209 w 7283"/>
                <a:gd name="T57" fmla="*/ 4360 h 7283"/>
                <a:gd name="T58" fmla="*/ 7282 w 7283"/>
                <a:gd name="T59" fmla="*/ 3629 h 7283"/>
                <a:gd name="T60" fmla="*/ 7282 w 7283"/>
                <a:gd name="T61" fmla="*/ 3386 h 7283"/>
                <a:gd name="T62" fmla="*/ 7234 w 7283"/>
                <a:gd name="T63" fmla="*/ 2923 h 7283"/>
                <a:gd name="T64" fmla="*/ 7112 w 7283"/>
                <a:gd name="T65" fmla="*/ 2485 h 7283"/>
                <a:gd name="T66" fmla="*/ 6820 w 7283"/>
                <a:gd name="T67" fmla="*/ 1852 h 7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26" name="Google Shape;517;p40">
              <a:extLst>
                <a:ext uri="{FF2B5EF4-FFF2-40B4-BE49-F238E27FC236}">
                  <a16:creationId xmlns:a16="http://schemas.microsoft.com/office/drawing/2014/main" xmlns="" id="{EA4CF1CF-3EFF-41B3-B8A2-5D4C9ACB2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475" y="2001400"/>
              <a:ext cx="74925" cy="70675"/>
            </a:xfrm>
            <a:custGeom>
              <a:avLst/>
              <a:gdLst>
                <a:gd name="T0" fmla="*/ 1462 w 2997"/>
                <a:gd name="T1" fmla="*/ 1 h 2827"/>
                <a:gd name="T2" fmla="*/ 293 w 2997"/>
                <a:gd name="T3" fmla="*/ 1170 h 2827"/>
                <a:gd name="T4" fmla="*/ 293 w 2997"/>
                <a:gd name="T5" fmla="*/ 1170 h 2827"/>
                <a:gd name="T6" fmla="*/ 171 w 2997"/>
                <a:gd name="T7" fmla="*/ 1316 h 2827"/>
                <a:gd name="T8" fmla="*/ 74 w 2997"/>
                <a:gd name="T9" fmla="*/ 1487 h 2827"/>
                <a:gd name="T10" fmla="*/ 25 w 2997"/>
                <a:gd name="T11" fmla="*/ 1657 h 2827"/>
                <a:gd name="T12" fmla="*/ 1 w 2997"/>
                <a:gd name="T13" fmla="*/ 1852 h 2827"/>
                <a:gd name="T14" fmla="*/ 25 w 2997"/>
                <a:gd name="T15" fmla="*/ 2047 h 2827"/>
                <a:gd name="T16" fmla="*/ 74 w 2997"/>
                <a:gd name="T17" fmla="*/ 2217 h 2827"/>
                <a:gd name="T18" fmla="*/ 171 w 2997"/>
                <a:gd name="T19" fmla="*/ 2388 h 2827"/>
                <a:gd name="T20" fmla="*/ 293 w 2997"/>
                <a:gd name="T21" fmla="*/ 2534 h 2827"/>
                <a:gd name="T22" fmla="*/ 293 w 2997"/>
                <a:gd name="T23" fmla="*/ 2534 h 2827"/>
                <a:gd name="T24" fmla="*/ 439 w 2997"/>
                <a:gd name="T25" fmla="*/ 2656 h 2827"/>
                <a:gd name="T26" fmla="*/ 609 w 2997"/>
                <a:gd name="T27" fmla="*/ 2753 h 2827"/>
                <a:gd name="T28" fmla="*/ 804 w 2997"/>
                <a:gd name="T29" fmla="*/ 2802 h 2827"/>
                <a:gd name="T30" fmla="*/ 975 w 2997"/>
                <a:gd name="T31" fmla="*/ 2826 h 2827"/>
                <a:gd name="T32" fmla="*/ 975 w 2997"/>
                <a:gd name="T33" fmla="*/ 2826 h 2827"/>
                <a:gd name="T34" fmla="*/ 1170 w 2997"/>
                <a:gd name="T35" fmla="*/ 2802 h 2827"/>
                <a:gd name="T36" fmla="*/ 1340 w 2997"/>
                <a:gd name="T37" fmla="*/ 2753 h 2827"/>
                <a:gd name="T38" fmla="*/ 1511 w 2997"/>
                <a:gd name="T39" fmla="*/ 2656 h 2827"/>
                <a:gd name="T40" fmla="*/ 1681 w 2997"/>
                <a:gd name="T41" fmla="*/ 2534 h 2827"/>
                <a:gd name="T42" fmla="*/ 2850 w 2997"/>
                <a:gd name="T43" fmla="*/ 1365 h 2827"/>
                <a:gd name="T44" fmla="*/ 2850 w 2997"/>
                <a:gd name="T45" fmla="*/ 1365 h 2827"/>
                <a:gd name="T46" fmla="*/ 2996 w 2997"/>
                <a:gd name="T47" fmla="*/ 1194 h 2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27" name="Google Shape;518;p40">
              <a:extLst>
                <a:ext uri="{FF2B5EF4-FFF2-40B4-BE49-F238E27FC236}">
                  <a16:creationId xmlns:a16="http://schemas.microsoft.com/office/drawing/2014/main" xmlns="" id="{8FFC58E4-8FDF-4246-A37A-B75033E9C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3375" y="2001400"/>
              <a:ext cx="74325" cy="70675"/>
            </a:xfrm>
            <a:custGeom>
              <a:avLst/>
              <a:gdLst>
                <a:gd name="T0" fmla="*/ 1 w 2973"/>
                <a:gd name="T1" fmla="*/ 1194 h 2827"/>
                <a:gd name="T2" fmla="*/ 1 w 2973"/>
                <a:gd name="T3" fmla="*/ 1194 h 2827"/>
                <a:gd name="T4" fmla="*/ 123 w 2973"/>
                <a:gd name="T5" fmla="*/ 1365 h 2827"/>
                <a:gd name="T6" fmla="*/ 1316 w 2973"/>
                <a:gd name="T7" fmla="*/ 2534 h 2827"/>
                <a:gd name="T8" fmla="*/ 1316 w 2973"/>
                <a:gd name="T9" fmla="*/ 2534 h 2827"/>
                <a:gd name="T10" fmla="*/ 1462 w 2973"/>
                <a:gd name="T11" fmla="*/ 2656 h 2827"/>
                <a:gd name="T12" fmla="*/ 1633 w 2973"/>
                <a:gd name="T13" fmla="*/ 2753 h 2827"/>
                <a:gd name="T14" fmla="*/ 1827 w 2973"/>
                <a:gd name="T15" fmla="*/ 2802 h 2827"/>
                <a:gd name="T16" fmla="*/ 1998 w 2973"/>
                <a:gd name="T17" fmla="*/ 2826 h 2827"/>
                <a:gd name="T18" fmla="*/ 1998 w 2973"/>
                <a:gd name="T19" fmla="*/ 2826 h 2827"/>
                <a:gd name="T20" fmla="*/ 2193 w 2973"/>
                <a:gd name="T21" fmla="*/ 2802 h 2827"/>
                <a:gd name="T22" fmla="*/ 2363 w 2973"/>
                <a:gd name="T23" fmla="*/ 2753 h 2827"/>
                <a:gd name="T24" fmla="*/ 2534 w 2973"/>
                <a:gd name="T25" fmla="*/ 2656 h 2827"/>
                <a:gd name="T26" fmla="*/ 2704 w 2973"/>
                <a:gd name="T27" fmla="*/ 2534 h 2827"/>
                <a:gd name="T28" fmla="*/ 2704 w 2973"/>
                <a:gd name="T29" fmla="*/ 2534 h 2827"/>
                <a:gd name="T30" fmla="*/ 2826 w 2973"/>
                <a:gd name="T31" fmla="*/ 2388 h 2827"/>
                <a:gd name="T32" fmla="*/ 2923 w 2973"/>
                <a:gd name="T33" fmla="*/ 2217 h 2827"/>
                <a:gd name="T34" fmla="*/ 2972 w 2973"/>
                <a:gd name="T35" fmla="*/ 2047 h 2827"/>
                <a:gd name="T36" fmla="*/ 2972 w 2973"/>
                <a:gd name="T37" fmla="*/ 1852 h 2827"/>
                <a:gd name="T38" fmla="*/ 2972 w 2973"/>
                <a:gd name="T39" fmla="*/ 1657 h 2827"/>
                <a:gd name="T40" fmla="*/ 2923 w 2973"/>
                <a:gd name="T41" fmla="*/ 1487 h 2827"/>
                <a:gd name="T42" fmla="*/ 2826 w 2973"/>
                <a:gd name="T43" fmla="*/ 1316 h 2827"/>
                <a:gd name="T44" fmla="*/ 2704 w 2973"/>
                <a:gd name="T45" fmla="*/ 1170 h 2827"/>
                <a:gd name="T46" fmla="*/ 1535 w 2973"/>
                <a:gd name="T47" fmla="*/ 1 h 2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28" name="Google Shape;519;p40">
              <a:extLst>
                <a:ext uri="{FF2B5EF4-FFF2-40B4-BE49-F238E27FC236}">
                  <a16:creationId xmlns:a16="http://schemas.microsoft.com/office/drawing/2014/main" xmlns="" id="{7AFFC012-DACB-4F4B-809F-B1FD8B21D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7700" y="1623900"/>
              <a:ext cx="250875" cy="255150"/>
            </a:xfrm>
            <a:custGeom>
              <a:avLst/>
              <a:gdLst>
                <a:gd name="T0" fmla="*/ 8671 w 10035"/>
                <a:gd name="T1" fmla="*/ 2217 h 10206"/>
                <a:gd name="T2" fmla="*/ 9694 w 10035"/>
                <a:gd name="T3" fmla="*/ 1194 h 10206"/>
                <a:gd name="T4" fmla="*/ 9815 w 10035"/>
                <a:gd name="T5" fmla="*/ 1024 h 10206"/>
                <a:gd name="T6" fmla="*/ 9840 w 10035"/>
                <a:gd name="T7" fmla="*/ 853 h 10206"/>
                <a:gd name="T8" fmla="*/ 9815 w 10035"/>
                <a:gd name="T9" fmla="*/ 658 h 10206"/>
                <a:gd name="T10" fmla="*/ 9694 w 10035"/>
                <a:gd name="T11" fmla="*/ 512 h 10206"/>
                <a:gd name="T12" fmla="*/ 9621 w 10035"/>
                <a:gd name="T13" fmla="*/ 439 h 10206"/>
                <a:gd name="T14" fmla="*/ 9450 w 10035"/>
                <a:gd name="T15" fmla="*/ 366 h 10206"/>
                <a:gd name="T16" fmla="*/ 9255 w 10035"/>
                <a:gd name="T17" fmla="*/ 366 h 10206"/>
                <a:gd name="T18" fmla="*/ 9085 w 10035"/>
                <a:gd name="T19" fmla="*/ 439 h 10206"/>
                <a:gd name="T20" fmla="*/ 7867 w 10035"/>
                <a:gd name="T21" fmla="*/ 1657 h 10206"/>
                <a:gd name="T22" fmla="*/ 7818 w 10035"/>
                <a:gd name="T23" fmla="*/ 1487 h 10206"/>
                <a:gd name="T24" fmla="*/ 7599 w 10035"/>
                <a:gd name="T25" fmla="*/ 317 h 10206"/>
                <a:gd name="T26" fmla="*/ 7526 w 10035"/>
                <a:gd name="T27" fmla="*/ 98 h 10206"/>
                <a:gd name="T28" fmla="*/ 7404 w 10035"/>
                <a:gd name="T29" fmla="*/ 1 h 10206"/>
                <a:gd name="T30" fmla="*/ 7234 w 10035"/>
                <a:gd name="T31" fmla="*/ 25 h 10206"/>
                <a:gd name="T32" fmla="*/ 7063 w 10035"/>
                <a:gd name="T33" fmla="*/ 147 h 10206"/>
                <a:gd name="T34" fmla="*/ 5432 w 10035"/>
                <a:gd name="T35" fmla="*/ 1754 h 10206"/>
                <a:gd name="T36" fmla="*/ 5285 w 10035"/>
                <a:gd name="T37" fmla="*/ 1974 h 10206"/>
                <a:gd name="T38" fmla="*/ 5164 w 10035"/>
                <a:gd name="T39" fmla="*/ 2242 h 10206"/>
                <a:gd name="T40" fmla="*/ 5115 w 10035"/>
                <a:gd name="T41" fmla="*/ 2534 h 10206"/>
                <a:gd name="T42" fmla="*/ 5115 w 10035"/>
                <a:gd name="T43" fmla="*/ 2802 h 10206"/>
                <a:gd name="T44" fmla="*/ 5334 w 10035"/>
                <a:gd name="T45" fmla="*/ 3971 h 10206"/>
                <a:gd name="T46" fmla="*/ 147 w 10035"/>
                <a:gd name="T47" fmla="*/ 9378 h 10206"/>
                <a:gd name="T48" fmla="*/ 73 w 10035"/>
                <a:gd name="T49" fmla="*/ 9451 h 10206"/>
                <a:gd name="T50" fmla="*/ 0 w 10035"/>
                <a:gd name="T51" fmla="*/ 9645 h 10206"/>
                <a:gd name="T52" fmla="*/ 0 w 10035"/>
                <a:gd name="T53" fmla="*/ 9816 h 10206"/>
                <a:gd name="T54" fmla="*/ 73 w 10035"/>
                <a:gd name="T55" fmla="*/ 9986 h 10206"/>
                <a:gd name="T56" fmla="*/ 147 w 10035"/>
                <a:gd name="T57" fmla="*/ 10059 h 10206"/>
                <a:gd name="T58" fmla="*/ 293 w 10035"/>
                <a:gd name="T59" fmla="*/ 10181 h 10206"/>
                <a:gd name="T60" fmla="*/ 488 w 10035"/>
                <a:gd name="T61" fmla="*/ 10206 h 10206"/>
                <a:gd name="T62" fmla="*/ 585 w 10035"/>
                <a:gd name="T63" fmla="*/ 10206 h 10206"/>
                <a:gd name="T64" fmla="*/ 755 w 10035"/>
                <a:gd name="T65" fmla="*/ 10133 h 10206"/>
                <a:gd name="T66" fmla="*/ 6187 w 10035"/>
                <a:gd name="T67" fmla="*/ 4726 h 10206"/>
                <a:gd name="T68" fmla="*/ 7234 w 10035"/>
                <a:gd name="T69" fmla="*/ 4896 h 10206"/>
                <a:gd name="T70" fmla="*/ 7502 w 10035"/>
                <a:gd name="T71" fmla="*/ 4921 h 10206"/>
                <a:gd name="T72" fmla="*/ 7770 w 10035"/>
                <a:gd name="T73" fmla="*/ 4848 h 10206"/>
                <a:gd name="T74" fmla="*/ 8038 w 10035"/>
                <a:gd name="T75" fmla="*/ 4750 h 10206"/>
                <a:gd name="T76" fmla="*/ 8257 w 10035"/>
                <a:gd name="T77" fmla="*/ 4580 h 10206"/>
                <a:gd name="T78" fmla="*/ 9889 w 10035"/>
                <a:gd name="T79" fmla="*/ 2948 h 10206"/>
                <a:gd name="T80" fmla="*/ 10010 w 10035"/>
                <a:gd name="T81" fmla="*/ 2777 h 10206"/>
                <a:gd name="T82" fmla="*/ 10010 w 10035"/>
                <a:gd name="T83" fmla="*/ 2607 h 10206"/>
                <a:gd name="T84" fmla="*/ 9913 w 10035"/>
                <a:gd name="T85" fmla="*/ 2485 h 10206"/>
                <a:gd name="T86" fmla="*/ 9718 w 10035"/>
                <a:gd name="T87" fmla="*/ 2412 h 10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4" name="Google Shape;460;p40">
            <a:extLst>
              <a:ext uri="{FF2B5EF4-FFF2-40B4-BE49-F238E27FC236}">
                <a16:creationId xmlns:a16="http://schemas.microsoft.com/office/drawing/2014/main" xmlns="" id="{5F4D2C14-2D29-4AF8-8191-5703E4053ECF}"/>
              </a:ext>
            </a:extLst>
          </p:cNvPr>
          <p:cNvGrpSpPr>
            <a:grpSpLocks/>
          </p:cNvGrpSpPr>
          <p:nvPr/>
        </p:nvGrpSpPr>
        <p:grpSpPr bwMode="auto">
          <a:xfrm>
            <a:off x="2860675" y="2109788"/>
            <a:ext cx="311150" cy="265112"/>
            <a:chOff x="1934025" y="1001650"/>
            <a:chExt cx="415300" cy="355600"/>
          </a:xfrm>
        </p:grpSpPr>
        <p:sp>
          <p:nvSpPr>
            <p:cNvPr id="7218" name="Google Shape;461;p40">
              <a:extLst>
                <a:ext uri="{FF2B5EF4-FFF2-40B4-BE49-F238E27FC236}">
                  <a16:creationId xmlns:a16="http://schemas.microsoft.com/office/drawing/2014/main" xmlns="" id="{13F11FC4-67AD-4E9C-BF4C-ED8DB7E86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4025" y="1303650"/>
              <a:ext cx="207650" cy="53600"/>
            </a:xfrm>
            <a:custGeom>
              <a:avLst/>
              <a:gdLst>
                <a:gd name="T0" fmla="*/ 1 w 8306"/>
                <a:gd name="T1" fmla="*/ 0 h 2144"/>
                <a:gd name="T2" fmla="*/ 1 w 8306"/>
                <a:gd name="T3" fmla="*/ 487 h 2144"/>
                <a:gd name="T4" fmla="*/ 1 w 8306"/>
                <a:gd name="T5" fmla="*/ 487 h 2144"/>
                <a:gd name="T6" fmla="*/ 25 w 8306"/>
                <a:gd name="T7" fmla="*/ 633 h 2144"/>
                <a:gd name="T8" fmla="*/ 74 w 8306"/>
                <a:gd name="T9" fmla="*/ 755 h 2144"/>
                <a:gd name="T10" fmla="*/ 147 w 8306"/>
                <a:gd name="T11" fmla="*/ 853 h 2144"/>
                <a:gd name="T12" fmla="*/ 245 w 8306"/>
                <a:gd name="T13" fmla="*/ 950 h 2144"/>
                <a:gd name="T14" fmla="*/ 245 w 8306"/>
                <a:gd name="T15" fmla="*/ 950 h 2144"/>
                <a:gd name="T16" fmla="*/ 391 w 8306"/>
                <a:gd name="T17" fmla="*/ 1023 h 2144"/>
                <a:gd name="T18" fmla="*/ 561 w 8306"/>
                <a:gd name="T19" fmla="*/ 1047 h 2144"/>
                <a:gd name="T20" fmla="*/ 561 w 8306"/>
                <a:gd name="T21" fmla="*/ 1047 h 2144"/>
                <a:gd name="T22" fmla="*/ 732 w 8306"/>
                <a:gd name="T23" fmla="*/ 1023 h 2144"/>
                <a:gd name="T24" fmla="*/ 732 w 8306"/>
                <a:gd name="T25" fmla="*/ 1023 h 2144"/>
                <a:gd name="T26" fmla="*/ 1292 w 8306"/>
                <a:gd name="T27" fmla="*/ 853 h 2144"/>
                <a:gd name="T28" fmla="*/ 1657 w 8306"/>
                <a:gd name="T29" fmla="*/ 780 h 2144"/>
                <a:gd name="T30" fmla="*/ 2071 w 8306"/>
                <a:gd name="T31" fmla="*/ 682 h 2144"/>
                <a:gd name="T32" fmla="*/ 2534 w 8306"/>
                <a:gd name="T33" fmla="*/ 609 h 2144"/>
                <a:gd name="T34" fmla="*/ 3021 w 8306"/>
                <a:gd name="T35" fmla="*/ 560 h 2144"/>
                <a:gd name="T36" fmla="*/ 3581 w 8306"/>
                <a:gd name="T37" fmla="*/ 512 h 2144"/>
                <a:gd name="T38" fmla="*/ 4166 w 8306"/>
                <a:gd name="T39" fmla="*/ 487 h 2144"/>
                <a:gd name="T40" fmla="*/ 4166 w 8306"/>
                <a:gd name="T41" fmla="*/ 487 h 2144"/>
                <a:gd name="T42" fmla="*/ 4604 w 8306"/>
                <a:gd name="T43" fmla="*/ 512 h 2144"/>
                <a:gd name="T44" fmla="*/ 5018 w 8306"/>
                <a:gd name="T45" fmla="*/ 536 h 2144"/>
                <a:gd name="T46" fmla="*/ 5408 w 8306"/>
                <a:gd name="T47" fmla="*/ 609 h 2144"/>
                <a:gd name="T48" fmla="*/ 5773 w 8306"/>
                <a:gd name="T49" fmla="*/ 682 h 2144"/>
                <a:gd name="T50" fmla="*/ 6114 w 8306"/>
                <a:gd name="T51" fmla="*/ 780 h 2144"/>
                <a:gd name="T52" fmla="*/ 6431 w 8306"/>
                <a:gd name="T53" fmla="*/ 877 h 2144"/>
                <a:gd name="T54" fmla="*/ 6699 w 8306"/>
                <a:gd name="T55" fmla="*/ 999 h 2144"/>
                <a:gd name="T56" fmla="*/ 6966 w 8306"/>
                <a:gd name="T57" fmla="*/ 1120 h 2144"/>
                <a:gd name="T58" fmla="*/ 7186 w 8306"/>
                <a:gd name="T59" fmla="*/ 1242 h 2144"/>
                <a:gd name="T60" fmla="*/ 7405 w 8306"/>
                <a:gd name="T61" fmla="*/ 1388 h 2144"/>
                <a:gd name="T62" fmla="*/ 7770 w 8306"/>
                <a:gd name="T63" fmla="*/ 1656 h 2144"/>
                <a:gd name="T64" fmla="*/ 8062 w 8306"/>
                <a:gd name="T65" fmla="*/ 1924 h 2144"/>
                <a:gd name="T66" fmla="*/ 8306 w 8306"/>
                <a:gd name="T67" fmla="*/ 2143 h 2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19" name="Google Shape;462;p40">
              <a:extLst>
                <a:ext uri="{FF2B5EF4-FFF2-40B4-BE49-F238E27FC236}">
                  <a16:creationId xmlns:a16="http://schemas.microsoft.com/office/drawing/2014/main" xmlns="" id="{8BC12AE8-1A88-4666-BB08-2BDEF727A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1650" y="1303650"/>
              <a:ext cx="207675" cy="53600"/>
            </a:xfrm>
            <a:custGeom>
              <a:avLst/>
              <a:gdLst>
                <a:gd name="T0" fmla="*/ 1 w 8307"/>
                <a:gd name="T1" fmla="*/ 2143 h 2144"/>
                <a:gd name="T2" fmla="*/ 1 w 8307"/>
                <a:gd name="T3" fmla="*/ 2143 h 2144"/>
                <a:gd name="T4" fmla="*/ 245 w 8307"/>
                <a:gd name="T5" fmla="*/ 1924 h 2144"/>
                <a:gd name="T6" fmla="*/ 537 w 8307"/>
                <a:gd name="T7" fmla="*/ 1656 h 2144"/>
                <a:gd name="T8" fmla="*/ 902 w 8307"/>
                <a:gd name="T9" fmla="*/ 1388 h 2144"/>
                <a:gd name="T10" fmla="*/ 1121 w 8307"/>
                <a:gd name="T11" fmla="*/ 1242 h 2144"/>
                <a:gd name="T12" fmla="*/ 1341 w 8307"/>
                <a:gd name="T13" fmla="*/ 1120 h 2144"/>
                <a:gd name="T14" fmla="*/ 1608 w 8307"/>
                <a:gd name="T15" fmla="*/ 999 h 2144"/>
                <a:gd name="T16" fmla="*/ 1876 w 8307"/>
                <a:gd name="T17" fmla="*/ 877 h 2144"/>
                <a:gd name="T18" fmla="*/ 2193 w 8307"/>
                <a:gd name="T19" fmla="*/ 780 h 2144"/>
                <a:gd name="T20" fmla="*/ 2534 w 8307"/>
                <a:gd name="T21" fmla="*/ 682 h 2144"/>
                <a:gd name="T22" fmla="*/ 2899 w 8307"/>
                <a:gd name="T23" fmla="*/ 609 h 2144"/>
                <a:gd name="T24" fmla="*/ 3289 w 8307"/>
                <a:gd name="T25" fmla="*/ 536 h 2144"/>
                <a:gd name="T26" fmla="*/ 3703 w 8307"/>
                <a:gd name="T27" fmla="*/ 512 h 2144"/>
                <a:gd name="T28" fmla="*/ 4141 w 8307"/>
                <a:gd name="T29" fmla="*/ 487 h 2144"/>
                <a:gd name="T30" fmla="*/ 4141 w 8307"/>
                <a:gd name="T31" fmla="*/ 487 h 2144"/>
                <a:gd name="T32" fmla="*/ 4726 w 8307"/>
                <a:gd name="T33" fmla="*/ 512 h 2144"/>
                <a:gd name="T34" fmla="*/ 5286 w 8307"/>
                <a:gd name="T35" fmla="*/ 560 h 2144"/>
                <a:gd name="T36" fmla="*/ 5773 w 8307"/>
                <a:gd name="T37" fmla="*/ 609 h 2144"/>
                <a:gd name="T38" fmla="*/ 6236 w 8307"/>
                <a:gd name="T39" fmla="*/ 682 h 2144"/>
                <a:gd name="T40" fmla="*/ 6650 w 8307"/>
                <a:gd name="T41" fmla="*/ 780 h 2144"/>
                <a:gd name="T42" fmla="*/ 7015 w 8307"/>
                <a:gd name="T43" fmla="*/ 853 h 2144"/>
                <a:gd name="T44" fmla="*/ 7575 w 8307"/>
                <a:gd name="T45" fmla="*/ 1023 h 2144"/>
                <a:gd name="T46" fmla="*/ 7575 w 8307"/>
                <a:gd name="T47" fmla="*/ 1023 h 2144"/>
                <a:gd name="T48" fmla="*/ 7746 w 8307"/>
                <a:gd name="T49" fmla="*/ 1047 h 2144"/>
                <a:gd name="T50" fmla="*/ 7746 w 8307"/>
                <a:gd name="T51" fmla="*/ 1047 h 2144"/>
                <a:gd name="T52" fmla="*/ 7916 w 8307"/>
                <a:gd name="T53" fmla="*/ 1023 h 2144"/>
                <a:gd name="T54" fmla="*/ 8062 w 8307"/>
                <a:gd name="T55" fmla="*/ 950 h 2144"/>
                <a:gd name="T56" fmla="*/ 8062 w 8307"/>
                <a:gd name="T57" fmla="*/ 950 h 2144"/>
                <a:gd name="T58" fmla="*/ 8160 w 8307"/>
                <a:gd name="T59" fmla="*/ 853 h 2144"/>
                <a:gd name="T60" fmla="*/ 8233 w 8307"/>
                <a:gd name="T61" fmla="*/ 755 h 2144"/>
                <a:gd name="T62" fmla="*/ 8282 w 8307"/>
                <a:gd name="T63" fmla="*/ 633 h 2144"/>
                <a:gd name="T64" fmla="*/ 8306 w 8307"/>
                <a:gd name="T65" fmla="*/ 487 h 2144"/>
                <a:gd name="T66" fmla="*/ 8306 w 8307"/>
                <a:gd name="T67" fmla="*/ 0 h 2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20" name="Google Shape;463;p40">
              <a:extLst>
                <a:ext uri="{FF2B5EF4-FFF2-40B4-BE49-F238E27FC236}">
                  <a16:creationId xmlns:a16="http://schemas.microsoft.com/office/drawing/2014/main" xmlns="" id="{F0C776B0-05AC-4245-9EB3-B5FD98348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4025" y="1001650"/>
              <a:ext cx="207650" cy="331250"/>
            </a:xfrm>
            <a:custGeom>
              <a:avLst/>
              <a:gdLst>
                <a:gd name="T0" fmla="*/ 8306 w 8306"/>
                <a:gd name="T1" fmla="*/ 13249 h 13250"/>
                <a:gd name="T2" fmla="*/ 8062 w 8306"/>
                <a:gd name="T3" fmla="*/ 13030 h 13250"/>
                <a:gd name="T4" fmla="*/ 7405 w 8306"/>
                <a:gd name="T5" fmla="*/ 12494 h 13250"/>
                <a:gd name="T6" fmla="*/ 6966 w 8306"/>
                <a:gd name="T7" fmla="*/ 12226 h 13250"/>
                <a:gd name="T8" fmla="*/ 6431 w 8306"/>
                <a:gd name="T9" fmla="*/ 11983 h 13250"/>
                <a:gd name="T10" fmla="*/ 5773 w 8306"/>
                <a:gd name="T11" fmla="*/ 11788 h 13250"/>
                <a:gd name="T12" fmla="*/ 5018 w 8306"/>
                <a:gd name="T13" fmla="*/ 11642 h 13250"/>
                <a:gd name="T14" fmla="*/ 4166 w 8306"/>
                <a:gd name="T15" fmla="*/ 11593 h 13250"/>
                <a:gd name="T16" fmla="*/ 3581 w 8306"/>
                <a:gd name="T17" fmla="*/ 11617 h 13250"/>
                <a:gd name="T18" fmla="*/ 2534 w 8306"/>
                <a:gd name="T19" fmla="*/ 11715 h 13250"/>
                <a:gd name="T20" fmla="*/ 1657 w 8306"/>
                <a:gd name="T21" fmla="*/ 11885 h 13250"/>
                <a:gd name="T22" fmla="*/ 732 w 8306"/>
                <a:gd name="T23" fmla="*/ 12129 h 13250"/>
                <a:gd name="T24" fmla="*/ 561 w 8306"/>
                <a:gd name="T25" fmla="*/ 12153 h 13250"/>
                <a:gd name="T26" fmla="*/ 391 w 8306"/>
                <a:gd name="T27" fmla="*/ 12129 h 13250"/>
                <a:gd name="T28" fmla="*/ 245 w 8306"/>
                <a:gd name="T29" fmla="*/ 12056 h 13250"/>
                <a:gd name="T30" fmla="*/ 74 w 8306"/>
                <a:gd name="T31" fmla="*/ 11861 h 13250"/>
                <a:gd name="T32" fmla="*/ 1 w 8306"/>
                <a:gd name="T33" fmla="*/ 11593 h 13250"/>
                <a:gd name="T34" fmla="*/ 1 w 8306"/>
                <a:gd name="T35" fmla="*/ 1656 h 13250"/>
                <a:gd name="T36" fmla="*/ 50 w 8306"/>
                <a:gd name="T37" fmla="*/ 1437 h 13250"/>
                <a:gd name="T38" fmla="*/ 196 w 8306"/>
                <a:gd name="T39" fmla="*/ 1242 h 13250"/>
                <a:gd name="T40" fmla="*/ 342 w 8306"/>
                <a:gd name="T41" fmla="*/ 1120 h 13250"/>
                <a:gd name="T42" fmla="*/ 926 w 8306"/>
                <a:gd name="T43" fmla="*/ 755 h 13250"/>
                <a:gd name="T44" fmla="*/ 1901 w 8306"/>
                <a:gd name="T45" fmla="*/ 341 h 13250"/>
                <a:gd name="T46" fmla="*/ 3021 w 8306"/>
                <a:gd name="T47" fmla="*/ 73 h 13250"/>
                <a:gd name="T48" fmla="*/ 4166 w 8306"/>
                <a:gd name="T49" fmla="*/ 0 h 13250"/>
                <a:gd name="T50" fmla="*/ 4531 w 8306"/>
                <a:gd name="T51" fmla="*/ 0 h 13250"/>
                <a:gd name="T52" fmla="*/ 5213 w 8306"/>
                <a:gd name="T53" fmla="*/ 98 h 13250"/>
                <a:gd name="T54" fmla="*/ 5822 w 8306"/>
                <a:gd name="T55" fmla="*/ 268 h 13250"/>
                <a:gd name="T56" fmla="*/ 6358 w 8306"/>
                <a:gd name="T57" fmla="*/ 487 h 13250"/>
                <a:gd name="T58" fmla="*/ 7064 w 8306"/>
                <a:gd name="T59" fmla="*/ 901 h 13250"/>
                <a:gd name="T60" fmla="*/ 7746 w 8306"/>
                <a:gd name="T61" fmla="*/ 1437 h 13250"/>
                <a:gd name="T62" fmla="*/ 8014 w 8306"/>
                <a:gd name="T63" fmla="*/ 1681 h 13250"/>
                <a:gd name="T64" fmla="*/ 8136 w 8306"/>
                <a:gd name="T65" fmla="*/ 1802 h 13250"/>
                <a:gd name="T66" fmla="*/ 8257 w 8306"/>
                <a:gd name="T67" fmla="*/ 1973 h 13250"/>
                <a:gd name="T68" fmla="*/ 8306 w 8306"/>
                <a:gd name="T69" fmla="*/ 2192 h 13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21" name="Google Shape;464;p40">
              <a:extLst>
                <a:ext uri="{FF2B5EF4-FFF2-40B4-BE49-F238E27FC236}">
                  <a16:creationId xmlns:a16="http://schemas.microsoft.com/office/drawing/2014/main" xmlns="" id="{FF0475A6-641A-4407-BCA8-953F17588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1650" y="1001650"/>
              <a:ext cx="207675" cy="331250"/>
            </a:xfrm>
            <a:custGeom>
              <a:avLst/>
              <a:gdLst>
                <a:gd name="T0" fmla="*/ 1 w 8307"/>
                <a:gd name="T1" fmla="*/ 13249 h 13250"/>
                <a:gd name="T2" fmla="*/ 245 w 8307"/>
                <a:gd name="T3" fmla="*/ 13030 h 13250"/>
                <a:gd name="T4" fmla="*/ 902 w 8307"/>
                <a:gd name="T5" fmla="*/ 12494 h 13250"/>
                <a:gd name="T6" fmla="*/ 1341 w 8307"/>
                <a:gd name="T7" fmla="*/ 12226 h 13250"/>
                <a:gd name="T8" fmla="*/ 1876 w 8307"/>
                <a:gd name="T9" fmla="*/ 11983 h 13250"/>
                <a:gd name="T10" fmla="*/ 2534 w 8307"/>
                <a:gd name="T11" fmla="*/ 11788 h 13250"/>
                <a:gd name="T12" fmla="*/ 3289 w 8307"/>
                <a:gd name="T13" fmla="*/ 11642 h 13250"/>
                <a:gd name="T14" fmla="*/ 4141 w 8307"/>
                <a:gd name="T15" fmla="*/ 11593 h 13250"/>
                <a:gd name="T16" fmla="*/ 4726 w 8307"/>
                <a:gd name="T17" fmla="*/ 11617 h 13250"/>
                <a:gd name="T18" fmla="*/ 5773 w 8307"/>
                <a:gd name="T19" fmla="*/ 11715 h 13250"/>
                <a:gd name="T20" fmla="*/ 6650 w 8307"/>
                <a:gd name="T21" fmla="*/ 11885 h 13250"/>
                <a:gd name="T22" fmla="*/ 7575 w 8307"/>
                <a:gd name="T23" fmla="*/ 12129 h 13250"/>
                <a:gd name="T24" fmla="*/ 7746 w 8307"/>
                <a:gd name="T25" fmla="*/ 12153 h 13250"/>
                <a:gd name="T26" fmla="*/ 7916 w 8307"/>
                <a:gd name="T27" fmla="*/ 12129 h 13250"/>
                <a:gd name="T28" fmla="*/ 8062 w 8307"/>
                <a:gd name="T29" fmla="*/ 12056 h 13250"/>
                <a:gd name="T30" fmla="*/ 8233 w 8307"/>
                <a:gd name="T31" fmla="*/ 11861 h 13250"/>
                <a:gd name="T32" fmla="*/ 8306 w 8307"/>
                <a:gd name="T33" fmla="*/ 11593 h 13250"/>
                <a:gd name="T34" fmla="*/ 8306 w 8307"/>
                <a:gd name="T35" fmla="*/ 1656 h 13250"/>
                <a:gd name="T36" fmla="*/ 8257 w 8307"/>
                <a:gd name="T37" fmla="*/ 1437 h 13250"/>
                <a:gd name="T38" fmla="*/ 8111 w 8307"/>
                <a:gd name="T39" fmla="*/ 1242 h 13250"/>
                <a:gd name="T40" fmla="*/ 7965 w 8307"/>
                <a:gd name="T41" fmla="*/ 1120 h 13250"/>
                <a:gd name="T42" fmla="*/ 7381 w 8307"/>
                <a:gd name="T43" fmla="*/ 755 h 13250"/>
                <a:gd name="T44" fmla="*/ 6406 w 8307"/>
                <a:gd name="T45" fmla="*/ 341 h 13250"/>
                <a:gd name="T46" fmla="*/ 5286 w 8307"/>
                <a:gd name="T47" fmla="*/ 73 h 13250"/>
                <a:gd name="T48" fmla="*/ 4141 w 8307"/>
                <a:gd name="T49" fmla="*/ 0 h 13250"/>
                <a:gd name="T50" fmla="*/ 3776 w 8307"/>
                <a:gd name="T51" fmla="*/ 0 h 13250"/>
                <a:gd name="T52" fmla="*/ 3094 w 8307"/>
                <a:gd name="T53" fmla="*/ 98 h 13250"/>
                <a:gd name="T54" fmla="*/ 2485 w 8307"/>
                <a:gd name="T55" fmla="*/ 268 h 13250"/>
                <a:gd name="T56" fmla="*/ 1949 w 8307"/>
                <a:gd name="T57" fmla="*/ 487 h 13250"/>
                <a:gd name="T58" fmla="*/ 1243 w 8307"/>
                <a:gd name="T59" fmla="*/ 901 h 13250"/>
                <a:gd name="T60" fmla="*/ 561 w 8307"/>
                <a:gd name="T61" fmla="*/ 1437 h 13250"/>
                <a:gd name="T62" fmla="*/ 293 w 8307"/>
                <a:gd name="T63" fmla="*/ 1681 h 13250"/>
                <a:gd name="T64" fmla="*/ 171 w 8307"/>
                <a:gd name="T65" fmla="*/ 1802 h 13250"/>
                <a:gd name="T66" fmla="*/ 50 w 8307"/>
                <a:gd name="T67" fmla="*/ 1973 h 13250"/>
                <a:gd name="T68" fmla="*/ 1 w 8307"/>
                <a:gd name="T69" fmla="*/ 2192 h 13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9" name="Google Shape;616;p40">
            <a:extLst>
              <a:ext uri="{FF2B5EF4-FFF2-40B4-BE49-F238E27FC236}">
                <a16:creationId xmlns:a16="http://schemas.microsoft.com/office/drawing/2014/main" xmlns="" id="{B444C782-E78B-4EF4-9FF5-2FF88DC3B1B2}"/>
              </a:ext>
            </a:extLst>
          </p:cNvPr>
          <p:cNvGrpSpPr>
            <a:grpSpLocks/>
          </p:cNvGrpSpPr>
          <p:nvPr/>
        </p:nvGrpSpPr>
        <p:grpSpPr bwMode="auto">
          <a:xfrm>
            <a:off x="3503613" y="4168775"/>
            <a:ext cx="327025" cy="238125"/>
            <a:chOff x="3932350" y="3714775"/>
            <a:chExt cx="439650" cy="319075"/>
          </a:xfrm>
        </p:grpSpPr>
        <p:sp>
          <p:nvSpPr>
            <p:cNvPr id="7213" name="Google Shape;617;p40">
              <a:extLst>
                <a:ext uri="{FF2B5EF4-FFF2-40B4-BE49-F238E27FC236}">
                  <a16:creationId xmlns:a16="http://schemas.microsoft.com/office/drawing/2014/main" xmlns="" id="{A1F93930-86B8-41D7-965D-80D489734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350" y="3714775"/>
              <a:ext cx="439650" cy="319075"/>
            </a:xfrm>
            <a:custGeom>
              <a:avLst/>
              <a:gdLst>
                <a:gd name="T0" fmla="*/ 1 w 17586"/>
                <a:gd name="T1" fmla="*/ 1 h 12763"/>
                <a:gd name="T2" fmla="*/ 1 w 17586"/>
                <a:gd name="T3" fmla="*/ 12276 h 12763"/>
                <a:gd name="T4" fmla="*/ 1 w 17586"/>
                <a:gd name="T5" fmla="*/ 12276 h 12763"/>
                <a:gd name="T6" fmla="*/ 1 w 17586"/>
                <a:gd name="T7" fmla="*/ 12373 h 12763"/>
                <a:gd name="T8" fmla="*/ 25 w 17586"/>
                <a:gd name="T9" fmla="*/ 12471 h 12763"/>
                <a:gd name="T10" fmla="*/ 74 w 17586"/>
                <a:gd name="T11" fmla="*/ 12544 h 12763"/>
                <a:gd name="T12" fmla="*/ 123 w 17586"/>
                <a:gd name="T13" fmla="*/ 12617 h 12763"/>
                <a:gd name="T14" fmla="*/ 196 w 17586"/>
                <a:gd name="T15" fmla="*/ 12690 h 12763"/>
                <a:gd name="T16" fmla="*/ 293 w 17586"/>
                <a:gd name="T17" fmla="*/ 12714 h 12763"/>
                <a:gd name="T18" fmla="*/ 366 w 17586"/>
                <a:gd name="T19" fmla="*/ 12763 h 12763"/>
                <a:gd name="T20" fmla="*/ 488 w 17586"/>
                <a:gd name="T21" fmla="*/ 12763 h 12763"/>
                <a:gd name="T22" fmla="*/ 17585 w 17586"/>
                <a:gd name="T23" fmla="*/ 12763 h 12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14" name="Google Shape;618;p40">
              <a:extLst>
                <a:ext uri="{FF2B5EF4-FFF2-40B4-BE49-F238E27FC236}">
                  <a16:creationId xmlns:a16="http://schemas.microsoft.com/office/drawing/2014/main" xmlns="" id="{9874772F-45A7-460B-8217-8048BC905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100" y="3862750"/>
              <a:ext cx="77350" cy="132750"/>
            </a:xfrm>
            <a:custGeom>
              <a:avLst/>
              <a:gdLst>
                <a:gd name="T0" fmla="*/ 3094 w 3094"/>
                <a:gd name="T1" fmla="*/ 5309 h 5310"/>
                <a:gd name="T2" fmla="*/ 3094 w 3094"/>
                <a:gd name="T3" fmla="*/ 487 h 5310"/>
                <a:gd name="T4" fmla="*/ 3094 w 3094"/>
                <a:gd name="T5" fmla="*/ 487 h 5310"/>
                <a:gd name="T6" fmla="*/ 3094 w 3094"/>
                <a:gd name="T7" fmla="*/ 390 h 5310"/>
                <a:gd name="T8" fmla="*/ 3070 w 3094"/>
                <a:gd name="T9" fmla="*/ 292 h 5310"/>
                <a:gd name="T10" fmla="*/ 3021 w 3094"/>
                <a:gd name="T11" fmla="*/ 219 h 5310"/>
                <a:gd name="T12" fmla="*/ 2948 w 3094"/>
                <a:gd name="T13" fmla="*/ 146 h 5310"/>
                <a:gd name="T14" fmla="*/ 2899 w 3094"/>
                <a:gd name="T15" fmla="*/ 97 h 5310"/>
                <a:gd name="T16" fmla="*/ 2802 w 3094"/>
                <a:gd name="T17" fmla="*/ 49 h 5310"/>
                <a:gd name="T18" fmla="*/ 2704 w 3094"/>
                <a:gd name="T19" fmla="*/ 24 h 5310"/>
                <a:gd name="T20" fmla="*/ 2607 w 3094"/>
                <a:gd name="T21" fmla="*/ 0 h 5310"/>
                <a:gd name="T22" fmla="*/ 488 w 3094"/>
                <a:gd name="T23" fmla="*/ 0 h 5310"/>
                <a:gd name="T24" fmla="*/ 488 w 3094"/>
                <a:gd name="T25" fmla="*/ 0 h 5310"/>
                <a:gd name="T26" fmla="*/ 391 w 3094"/>
                <a:gd name="T27" fmla="*/ 24 h 5310"/>
                <a:gd name="T28" fmla="*/ 293 w 3094"/>
                <a:gd name="T29" fmla="*/ 49 h 5310"/>
                <a:gd name="T30" fmla="*/ 220 w 3094"/>
                <a:gd name="T31" fmla="*/ 97 h 5310"/>
                <a:gd name="T32" fmla="*/ 147 w 3094"/>
                <a:gd name="T33" fmla="*/ 146 h 5310"/>
                <a:gd name="T34" fmla="*/ 74 w 3094"/>
                <a:gd name="T35" fmla="*/ 219 h 5310"/>
                <a:gd name="T36" fmla="*/ 50 w 3094"/>
                <a:gd name="T37" fmla="*/ 292 h 5310"/>
                <a:gd name="T38" fmla="*/ 1 w 3094"/>
                <a:gd name="T39" fmla="*/ 390 h 5310"/>
                <a:gd name="T40" fmla="*/ 1 w 3094"/>
                <a:gd name="T41" fmla="*/ 487 h 5310"/>
                <a:gd name="T42" fmla="*/ 1 w 3094"/>
                <a:gd name="T43" fmla="*/ 5309 h 5310"/>
                <a:gd name="T44" fmla="*/ 3094 w 3094"/>
                <a:gd name="T45" fmla="*/ 5309 h 5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15" name="Google Shape;619;p40">
              <a:extLst>
                <a:ext uri="{FF2B5EF4-FFF2-40B4-BE49-F238E27FC236}">
                  <a16:creationId xmlns:a16="http://schemas.microsoft.com/office/drawing/2014/main" xmlns="" id="{F7396BEC-5CF2-42F0-87FA-235F54959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800" y="3862750"/>
              <a:ext cx="77350" cy="132750"/>
            </a:xfrm>
            <a:custGeom>
              <a:avLst/>
              <a:gdLst>
                <a:gd name="T0" fmla="*/ 3094 w 3094"/>
                <a:gd name="T1" fmla="*/ 5309 h 5310"/>
                <a:gd name="T2" fmla="*/ 3094 w 3094"/>
                <a:gd name="T3" fmla="*/ 487 h 5310"/>
                <a:gd name="T4" fmla="*/ 3094 w 3094"/>
                <a:gd name="T5" fmla="*/ 487 h 5310"/>
                <a:gd name="T6" fmla="*/ 3094 w 3094"/>
                <a:gd name="T7" fmla="*/ 390 h 5310"/>
                <a:gd name="T8" fmla="*/ 3070 w 3094"/>
                <a:gd name="T9" fmla="*/ 292 h 5310"/>
                <a:gd name="T10" fmla="*/ 3021 w 3094"/>
                <a:gd name="T11" fmla="*/ 219 h 5310"/>
                <a:gd name="T12" fmla="*/ 2948 w 3094"/>
                <a:gd name="T13" fmla="*/ 146 h 5310"/>
                <a:gd name="T14" fmla="*/ 2899 w 3094"/>
                <a:gd name="T15" fmla="*/ 97 h 5310"/>
                <a:gd name="T16" fmla="*/ 2802 w 3094"/>
                <a:gd name="T17" fmla="*/ 49 h 5310"/>
                <a:gd name="T18" fmla="*/ 2704 w 3094"/>
                <a:gd name="T19" fmla="*/ 24 h 5310"/>
                <a:gd name="T20" fmla="*/ 2607 w 3094"/>
                <a:gd name="T21" fmla="*/ 0 h 5310"/>
                <a:gd name="T22" fmla="*/ 488 w 3094"/>
                <a:gd name="T23" fmla="*/ 0 h 5310"/>
                <a:gd name="T24" fmla="*/ 488 w 3094"/>
                <a:gd name="T25" fmla="*/ 0 h 5310"/>
                <a:gd name="T26" fmla="*/ 390 w 3094"/>
                <a:gd name="T27" fmla="*/ 24 h 5310"/>
                <a:gd name="T28" fmla="*/ 293 w 3094"/>
                <a:gd name="T29" fmla="*/ 49 h 5310"/>
                <a:gd name="T30" fmla="*/ 220 w 3094"/>
                <a:gd name="T31" fmla="*/ 97 h 5310"/>
                <a:gd name="T32" fmla="*/ 147 w 3094"/>
                <a:gd name="T33" fmla="*/ 146 h 5310"/>
                <a:gd name="T34" fmla="*/ 74 w 3094"/>
                <a:gd name="T35" fmla="*/ 219 h 5310"/>
                <a:gd name="T36" fmla="*/ 50 w 3094"/>
                <a:gd name="T37" fmla="*/ 292 h 5310"/>
                <a:gd name="T38" fmla="*/ 1 w 3094"/>
                <a:gd name="T39" fmla="*/ 390 h 5310"/>
                <a:gd name="T40" fmla="*/ 1 w 3094"/>
                <a:gd name="T41" fmla="*/ 487 h 5310"/>
                <a:gd name="T42" fmla="*/ 1 w 3094"/>
                <a:gd name="T43" fmla="*/ 5309 h 5310"/>
                <a:gd name="T44" fmla="*/ 3094 w 3094"/>
                <a:gd name="T45" fmla="*/ 5309 h 5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16" name="Google Shape;620;p40">
              <a:extLst>
                <a:ext uri="{FF2B5EF4-FFF2-40B4-BE49-F238E27FC236}">
                  <a16:creationId xmlns:a16="http://schemas.microsoft.com/office/drawing/2014/main" xmlns="" id="{27B0C3F2-1EA2-4D65-AFC1-3C300A68E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000" y="3716600"/>
              <a:ext cx="77350" cy="278900"/>
            </a:xfrm>
            <a:custGeom>
              <a:avLst/>
              <a:gdLst>
                <a:gd name="T0" fmla="*/ 3094 w 3094"/>
                <a:gd name="T1" fmla="*/ 11155 h 11156"/>
                <a:gd name="T2" fmla="*/ 3094 w 3094"/>
                <a:gd name="T3" fmla="*/ 488 h 11156"/>
                <a:gd name="T4" fmla="*/ 3094 w 3094"/>
                <a:gd name="T5" fmla="*/ 488 h 11156"/>
                <a:gd name="T6" fmla="*/ 3094 w 3094"/>
                <a:gd name="T7" fmla="*/ 391 h 11156"/>
                <a:gd name="T8" fmla="*/ 3070 w 3094"/>
                <a:gd name="T9" fmla="*/ 293 h 11156"/>
                <a:gd name="T10" fmla="*/ 3021 w 3094"/>
                <a:gd name="T11" fmla="*/ 220 h 11156"/>
                <a:gd name="T12" fmla="*/ 2948 w 3094"/>
                <a:gd name="T13" fmla="*/ 147 h 11156"/>
                <a:gd name="T14" fmla="*/ 2899 w 3094"/>
                <a:gd name="T15" fmla="*/ 98 h 11156"/>
                <a:gd name="T16" fmla="*/ 2802 w 3094"/>
                <a:gd name="T17" fmla="*/ 50 h 11156"/>
                <a:gd name="T18" fmla="*/ 2704 w 3094"/>
                <a:gd name="T19" fmla="*/ 25 h 11156"/>
                <a:gd name="T20" fmla="*/ 2607 w 3094"/>
                <a:gd name="T21" fmla="*/ 1 h 11156"/>
                <a:gd name="T22" fmla="*/ 488 w 3094"/>
                <a:gd name="T23" fmla="*/ 1 h 11156"/>
                <a:gd name="T24" fmla="*/ 488 w 3094"/>
                <a:gd name="T25" fmla="*/ 1 h 11156"/>
                <a:gd name="T26" fmla="*/ 391 w 3094"/>
                <a:gd name="T27" fmla="*/ 25 h 11156"/>
                <a:gd name="T28" fmla="*/ 293 w 3094"/>
                <a:gd name="T29" fmla="*/ 50 h 11156"/>
                <a:gd name="T30" fmla="*/ 220 w 3094"/>
                <a:gd name="T31" fmla="*/ 98 h 11156"/>
                <a:gd name="T32" fmla="*/ 147 w 3094"/>
                <a:gd name="T33" fmla="*/ 147 h 11156"/>
                <a:gd name="T34" fmla="*/ 74 w 3094"/>
                <a:gd name="T35" fmla="*/ 220 h 11156"/>
                <a:gd name="T36" fmla="*/ 50 w 3094"/>
                <a:gd name="T37" fmla="*/ 293 h 11156"/>
                <a:gd name="T38" fmla="*/ 1 w 3094"/>
                <a:gd name="T39" fmla="*/ 391 h 11156"/>
                <a:gd name="T40" fmla="*/ 1 w 3094"/>
                <a:gd name="T41" fmla="*/ 488 h 11156"/>
                <a:gd name="T42" fmla="*/ 1 w 3094"/>
                <a:gd name="T43" fmla="*/ 11155 h 11156"/>
                <a:gd name="T44" fmla="*/ 3094 w 3094"/>
                <a:gd name="T45" fmla="*/ 11155 h 1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17" name="Google Shape;621;p40">
              <a:extLst>
                <a:ext uri="{FF2B5EF4-FFF2-40B4-BE49-F238E27FC236}">
                  <a16:creationId xmlns:a16="http://schemas.microsoft.com/office/drawing/2014/main" xmlns="" id="{B4853A97-9F42-484D-829B-8ED77658D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900" y="3787250"/>
              <a:ext cx="77350" cy="208250"/>
            </a:xfrm>
            <a:custGeom>
              <a:avLst/>
              <a:gdLst>
                <a:gd name="T0" fmla="*/ 3094 w 3094"/>
                <a:gd name="T1" fmla="*/ 8329 h 8330"/>
                <a:gd name="T2" fmla="*/ 3094 w 3094"/>
                <a:gd name="T3" fmla="*/ 487 h 8330"/>
                <a:gd name="T4" fmla="*/ 3094 w 3094"/>
                <a:gd name="T5" fmla="*/ 487 h 8330"/>
                <a:gd name="T6" fmla="*/ 3094 w 3094"/>
                <a:gd name="T7" fmla="*/ 390 h 8330"/>
                <a:gd name="T8" fmla="*/ 3070 w 3094"/>
                <a:gd name="T9" fmla="*/ 292 h 8330"/>
                <a:gd name="T10" fmla="*/ 3021 w 3094"/>
                <a:gd name="T11" fmla="*/ 219 h 8330"/>
                <a:gd name="T12" fmla="*/ 2948 w 3094"/>
                <a:gd name="T13" fmla="*/ 146 h 8330"/>
                <a:gd name="T14" fmla="*/ 2899 w 3094"/>
                <a:gd name="T15" fmla="*/ 97 h 8330"/>
                <a:gd name="T16" fmla="*/ 2802 w 3094"/>
                <a:gd name="T17" fmla="*/ 49 h 8330"/>
                <a:gd name="T18" fmla="*/ 2704 w 3094"/>
                <a:gd name="T19" fmla="*/ 24 h 8330"/>
                <a:gd name="T20" fmla="*/ 2607 w 3094"/>
                <a:gd name="T21" fmla="*/ 0 h 8330"/>
                <a:gd name="T22" fmla="*/ 488 w 3094"/>
                <a:gd name="T23" fmla="*/ 0 h 8330"/>
                <a:gd name="T24" fmla="*/ 488 w 3094"/>
                <a:gd name="T25" fmla="*/ 0 h 8330"/>
                <a:gd name="T26" fmla="*/ 391 w 3094"/>
                <a:gd name="T27" fmla="*/ 24 h 8330"/>
                <a:gd name="T28" fmla="*/ 293 w 3094"/>
                <a:gd name="T29" fmla="*/ 49 h 8330"/>
                <a:gd name="T30" fmla="*/ 220 w 3094"/>
                <a:gd name="T31" fmla="*/ 97 h 8330"/>
                <a:gd name="T32" fmla="*/ 147 w 3094"/>
                <a:gd name="T33" fmla="*/ 146 h 8330"/>
                <a:gd name="T34" fmla="*/ 74 w 3094"/>
                <a:gd name="T35" fmla="*/ 219 h 8330"/>
                <a:gd name="T36" fmla="*/ 50 w 3094"/>
                <a:gd name="T37" fmla="*/ 292 h 8330"/>
                <a:gd name="T38" fmla="*/ 1 w 3094"/>
                <a:gd name="T39" fmla="*/ 390 h 8330"/>
                <a:gd name="T40" fmla="*/ 1 w 3094"/>
                <a:gd name="T41" fmla="*/ 487 h 8330"/>
                <a:gd name="T42" fmla="*/ 1 w 3094"/>
                <a:gd name="T43" fmla="*/ 8329 h 8330"/>
                <a:gd name="T44" fmla="*/ 3094 w 3094"/>
                <a:gd name="T45" fmla="*/ 8329 h 8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5" name="Google Shape;494;p40">
            <a:extLst>
              <a:ext uri="{FF2B5EF4-FFF2-40B4-BE49-F238E27FC236}">
                <a16:creationId xmlns:a16="http://schemas.microsoft.com/office/drawing/2014/main" xmlns="" id="{70B37DB7-DB2E-4919-AEAA-8E0D8551265A}"/>
              </a:ext>
            </a:extLst>
          </p:cNvPr>
          <p:cNvGrpSpPr>
            <a:grpSpLocks/>
          </p:cNvGrpSpPr>
          <p:nvPr/>
        </p:nvGrpSpPr>
        <p:grpSpPr bwMode="auto">
          <a:xfrm>
            <a:off x="3883025" y="5024438"/>
            <a:ext cx="285750" cy="311150"/>
            <a:chOff x="2594050" y="1631825"/>
            <a:chExt cx="439625" cy="439625"/>
          </a:xfrm>
        </p:grpSpPr>
        <p:sp>
          <p:nvSpPr>
            <p:cNvPr id="7209" name="Google Shape;495;p40">
              <a:extLst>
                <a:ext uri="{FF2B5EF4-FFF2-40B4-BE49-F238E27FC236}">
                  <a16:creationId xmlns:a16="http://schemas.microsoft.com/office/drawing/2014/main" xmlns="" id="{332D7E9A-2164-45A7-8200-CE2037AAD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10" name="Google Shape;496;p40">
              <a:extLst>
                <a:ext uri="{FF2B5EF4-FFF2-40B4-BE49-F238E27FC236}">
                  <a16:creationId xmlns:a16="http://schemas.microsoft.com/office/drawing/2014/main" xmlns="" id="{050EA744-53E7-41C3-962D-6BE897DED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11" name="Google Shape;497;p40">
              <a:extLst>
                <a:ext uri="{FF2B5EF4-FFF2-40B4-BE49-F238E27FC236}">
                  <a16:creationId xmlns:a16="http://schemas.microsoft.com/office/drawing/2014/main" xmlns="" id="{014B7868-C1CE-4ACC-A22E-7A41F0794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850" y="1699399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12" name="Google Shape;498;p40">
              <a:extLst>
                <a:ext uri="{FF2B5EF4-FFF2-40B4-BE49-F238E27FC236}">
                  <a16:creationId xmlns:a16="http://schemas.microsoft.com/office/drawing/2014/main" xmlns="" id="{5EAC43B6-095A-4EA8-BFA9-73F9E7207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675" y="1740825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0" name="Group 759">
            <a:extLst>
              <a:ext uri="{FF2B5EF4-FFF2-40B4-BE49-F238E27FC236}">
                <a16:creationId xmlns:a16="http://schemas.microsoft.com/office/drawing/2014/main" xmlns="" id="{0395E8CB-D40E-429E-BCE1-1E9AC296CDB5}"/>
              </a:ext>
            </a:extLst>
          </p:cNvPr>
          <p:cNvGrpSpPr>
            <a:grpSpLocks/>
          </p:cNvGrpSpPr>
          <p:nvPr/>
        </p:nvGrpSpPr>
        <p:grpSpPr bwMode="auto">
          <a:xfrm>
            <a:off x="4067175" y="1176338"/>
            <a:ext cx="1890713" cy="254000"/>
            <a:chOff x="34099" y="0"/>
            <a:chExt cx="2592661" cy="453439"/>
          </a:xfrm>
        </p:grpSpPr>
        <p:sp>
          <p:nvSpPr>
            <p:cNvPr id="41" name="Shape 757">
              <a:extLst>
                <a:ext uri="{FF2B5EF4-FFF2-40B4-BE49-F238E27FC236}">
                  <a16:creationId xmlns:a16="http://schemas.microsoft.com/office/drawing/2014/main" xmlns="" id="{051FE257-FE9B-48CF-AF75-26882FA1D0B9}"/>
                </a:ext>
              </a:extLst>
            </p:cNvPr>
            <p:cNvSpPr/>
            <p:nvPr/>
          </p:nvSpPr>
          <p:spPr>
            <a:xfrm flipV="1">
              <a:off x="2618052" y="0"/>
              <a:ext cx="0" cy="453439"/>
            </a:xfrm>
            <a:prstGeom prst="line">
              <a:avLst/>
            </a:prstGeom>
            <a:noFill/>
            <a:ln w="19050" cap="flat">
              <a:solidFill>
                <a:srgbClr val="990000"/>
              </a:solidFill>
              <a:prstDash val="solid"/>
              <a:miter lim="400000"/>
            </a:ln>
            <a:effectLst/>
          </p:spPr>
          <p:txBody>
            <a:bodyPr lIns="0" tIns="0" rIns="0" bIns="0"/>
            <a:lstStyle/>
            <a:p>
              <a:pPr defTabSz="257168" eaLnBrk="1" hangingPunct="1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C" sz="675">
                <a:solidFill>
                  <a:srgbClr val="95A5A6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2" name="Shape 758">
              <a:extLst>
                <a:ext uri="{FF2B5EF4-FFF2-40B4-BE49-F238E27FC236}">
                  <a16:creationId xmlns:a16="http://schemas.microsoft.com/office/drawing/2014/main" xmlns="" id="{48C63439-26B3-4E59-B082-B057BF866255}"/>
                </a:ext>
              </a:extLst>
            </p:cNvPr>
            <p:cNvSpPr/>
            <p:nvPr/>
          </p:nvSpPr>
          <p:spPr>
            <a:xfrm flipH="1" flipV="1">
              <a:off x="34099" y="235221"/>
              <a:ext cx="2592661" cy="0"/>
            </a:xfrm>
            <a:prstGeom prst="line">
              <a:avLst/>
            </a:prstGeom>
            <a:noFill/>
            <a:ln w="19050" cap="flat">
              <a:solidFill>
                <a:srgbClr val="990000"/>
              </a:solidFill>
              <a:prstDash val="sysDash"/>
              <a:miter lim="400000"/>
              <a:tailEnd type="oval" w="med" len="med"/>
            </a:ln>
            <a:effectLst/>
          </p:spPr>
          <p:txBody>
            <a:bodyPr lIns="0" tIns="0" rIns="0" bIns="0"/>
            <a:lstStyle/>
            <a:p>
              <a:pPr defTabSz="257168" eaLnBrk="1" hangingPunct="1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C" sz="675">
                <a:solidFill>
                  <a:srgbClr val="95A5A6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43" name="Group 759">
            <a:extLst>
              <a:ext uri="{FF2B5EF4-FFF2-40B4-BE49-F238E27FC236}">
                <a16:creationId xmlns:a16="http://schemas.microsoft.com/office/drawing/2014/main" xmlns="" id="{B003A5CC-3ED4-4107-A7FE-F66D4D592449}"/>
              </a:ext>
            </a:extLst>
          </p:cNvPr>
          <p:cNvGrpSpPr>
            <a:grpSpLocks/>
          </p:cNvGrpSpPr>
          <p:nvPr/>
        </p:nvGrpSpPr>
        <p:grpSpPr bwMode="auto">
          <a:xfrm>
            <a:off x="3346450" y="2135188"/>
            <a:ext cx="2374900" cy="314325"/>
            <a:chOff x="34099" y="0"/>
            <a:chExt cx="2592661" cy="453439"/>
          </a:xfrm>
        </p:grpSpPr>
        <p:sp>
          <p:nvSpPr>
            <p:cNvPr id="44" name="Shape 757">
              <a:extLst>
                <a:ext uri="{FF2B5EF4-FFF2-40B4-BE49-F238E27FC236}">
                  <a16:creationId xmlns:a16="http://schemas.microsoft.com/office/drawing/2014/main" xmlns="" id="{BB007628-D928-4A17-AB70-1C1FC7325405}"/>
                </a:ext>
              </a:extLst>
            </p:cNvPr>
            <p:cNvSpPr/>
            <p:nvPr/>
          </p:nvSpPr>
          <p:spPr>
            <a:xfrm flipV="1">
              <a:off x="2616362" y="0"/>
              <a:ext cx="1734" cy="453439"/>
            </a:xfrm>
            <a:prstGeom prst="line">
              <a:avLst/>
            </a:prstGeom>
            <a:noFill/>
            <a:ln w="19050" cap="flat">
              <a:solidFill>
                <a:srgbClr val="990000"/>
              </a:solidFill>
              <a:prstDash val="solid"/>
              <a:miter lim="400000"/>
            </a:ln>
            <a:effectLst/>
          </p:spPr>
          <p:txBody>
            <a:bodyPr lIns="0" tIns="0" rIns="0" bIns="0"/>
            <a:lstStyle/>
            <a:p>
              <a:pPr defTabSz="257168" eaLnBrk="1" hangingPunct="1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C" sz="675">
                <a:solidFill>
                  <a:srgbClr val="95A5A6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5" name="Shape 758">
              <a:extLst>
                <a:ext uri="{FF2B5EF4-FFF2-40B4-BE49-F238E27FC236}">
                  <a16:creationId xmlns:a16="http://schemas.microsoft.com/office/drawing/2014/main" xmlns="" id="{E31FD5A9-F4FA-4397-B16D-429D0CBEA0C4}"/>
                </a:ext>
              </a:extLst>
            </p:cNvPr>
            <p:cNvSpPr/>
            <p:nvPr/>
          </p:nvSpPr>
          <p:spPr>
            <a:xfrm flipH="1" flipV="1">
              <a:off x="34099" y="233590"/>
              <a:ext cx="2592661" cy="0"/>
            </a:xfrm>
            <a:prstGeom prst="line">
              <a:avLst/>
            </a:prstGeom>
            <a:noFill/>
            <a:ln w="19050" cap="flat">
              <a:solidFill>
                <a:srgbClr val="990000"/>
              </a:solidFill>
              <a:prstDash val="sysDash"/>
              <a:miter lim="400000"/>
              <a:tailEnd type="oval" w="med" len="med"/>
            </a:ln>
            <a:effectLst/>
          </p:spPr>
          <p:txBody>
            <a:bodyPr lIns="0" tIns="0" rIns="0" bIns="0"/>
            <a:lstStyle/>
            <a:p>
              <a:pPr defTabSz="257168" eaLnBrk="1" hangingPunct="1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C" sz="675">
                <a:solidFill>
                  <a:srgbClr val="95A5A6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46" name="Group 759">
            <a:extLst>
              <a:ext uri="{FF2B5EF4-FFF2-40B4-BE49-F238E27FC236}">
                <a16:creationId xmlns:a16="http://schemas.microsoft.com/office/drawing/2014/main" xmlns="" id="{40C26DCF-AD77-4515-B809-DA78BCC0E033}"/>
              </a:ext>
            </a:extLst>
          </p:cNvPr>
          <p:cNvGrpSpPr>
            <a:grpSpLocks/>
          </p:cNvGrpSpPr>
          <p:nvPr/>
        </p:nvGrpSpPr>
        <p:grpSpPr bwMode="auto">
          <a:xfrm>
            <a:off x="3621088" y="3152775"/>
            <a:ext cx="1733550" cy="384175"/>
            <a:chOff x="34099" y="0"/>
            <a:chExt cx="2592661" cy="453439"/>
          </a:xfrm>
        </p:grpSpPr>
        <p:sp>
          <p:nvSpPr>
            <p:cNvPr id="47" name="Shape 757">
              <a:extLst>
                <a:ext uri="{FF2B5EF4-FFF2-40B4-BE49-F238E27FC236}">
                  <a16:creationId xmlns:a16="http://schemas.microsoft.com/office/drawing/2014/main" xmlns="" id="{2AF0C667-E5DE-4853-BCE7-775670A6A1F7}"/>
                </a:ext>
              </a:extLst>
            </p:cNvPr>
            <p:cNvSpPr/>
            <p:nvPr/>
          </p:nvSpPr>
          <p:spPr>
            <a:xfrm flipV="1">
              <a:off x="2617263" y="0"/>
              <a:ext cx="0" cy="453439"/>
            </a:xfrm>
            <a:prstGeom prst="line">
              <a:avLst/>
            </a:prstGeom>
            <a:noFill/>
            <a:ln w="19050" cap="flat">
              <a:solidFill>
                <a:srgbClr val="990000"/>
              </a:solidFill>
              <a:prstDash val="solid"/>
              <a:miter lim="400000"/>
            </a:ln>
            <a:effectLst/>
          </p:spPr>
          <p:txBody>
            <a:bodyPr lIns="0" tIns="0" rIns="0" bIns="0"/>
            <a:lstStyle/>
            <a:p>
              <a:pPr defTabSz="257168" eaLnBrk="1" hangingPunct="1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C" sz="675">
                <a:solidFill>
                  <a:srgbClr val="95A5A6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8" name="Shape 758">
              <a:extLst>
                <a:ext uri="{FF2B5EF4-FFF2-40B4-BE49-F238E27FC236}">
                  <a16:creationId xmlns:a16="http://schemas.microsoft.com/office/drawing/2014/main" xmlns="" id="{69DD5565-AEEA-4562-A5CD-36C13BF6E22D}"/>
                </a:ext>
              </a:extLst>
            </p:cNvPr>
            <p:cNvSpPr/>
            <p:nvPr/>
          </p:nvSpPr>
          <p:spPr>
            <a:xfrm flipH="1" flipV="1">
              <a:off x="34099" y="234215"/>
              <a:ext cx="2592661" cy="0"/>
            </a:xfrm>
            <a:prstGeom prst="line">
              <a:avLst/>
            </a:prstGeom>
            <a:noFill/>
            <a:ln w="19050" cap="flat">
              <a:solidFill>
                <a:srgbClr val="990000"/>
              </a:solidFill>
              <a:prstDash val="sysDash"/>
              <a:miter lim="400000"/>
              <a:tailEnd type="oval" w="med" len="med"/>
            </a:ln>
            <a:effectLst/>
          </p:spPr>
          <p:txBody>
            <a:bodyPr lIns="0" tIns="0" rIns="0" bIns="0"/>
            <a:lstStyle/>
            <a:p>
              <a:pPr defTabSz="257168" eaLnBrk="1" hangingPunct="1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C" sz="675">
                <a:solidFill>
                  <a:srgbClr val="95A5A6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49" name="Group 759">
            <a:extLst>
              <a:ext uri="{FF2B5EF4-FFF2-40B4-BE49-F238E27FC236}">
                <a16:creationId xmlns:a16="http://schemas.microsoft.com/office/drawing/2014/main" xmlns="" id="{8B6F2A77-87F3-44C1-8636-D63DD639F886}"/>
              </a:ext>
            </a:extLst>
          </p:cNvPr>
          <p:cNvGrpSpPr>
            <a:grpSpLocks/>
          </p:cNvGrpSpPr>
          <p:nvPr/>
        </p:nvGrpSpPr>
        <p:grpSpPr bwMode="auto">
          <a:xfrm>
            <a:off x="3928531" y="4367957"/>
            <a:ext cx="2216150" cy="255588"/>
            <a:chOff x="34099" y="0"/>
            <a:chExt cx="2592661" cy="453439"/>
          </a:xfrm>
        </p:grpSpPr>
        <p:sp>
          <p:nvSpPr>
            <p:cNvPr id="50" name="Shape 757">
              <a:extLst>
                <a:ext uri="{FF2B5EF4-FFF2-40B4-BE49-F238E27FC236}">
                  <a16:creationId xmlns:a16="http://schemas.microsoft.com/office/drawing/2014/main" xmlns="" id="{5301EDDD-1645-4431-B0E9-F08DFB6ACB64}"/>
                </a:ext>
              </a:extLst>
            </p:cNvPr>
            <p:cNvSpPr/>
            <p:nvPr/>
          </p:nvSpPr>
          <p:spPr>
            <a:xfrm flipV="1">
              <a:off x="2617473" y="0"/>
              <a:ext cx="0" cy="453439"/>
            </a:xfrm>
            <a:prstGeom prst="line">
              <a:avLst/>
            </a:prstGeom>
            <a:noFill/>
            <a:ln w="19050" cap="flat">
              <a:solidFill>
                <a:srgbClr val="990000"/>
              </a:solidFill>
              <a:prstDash val="solid"/>
              <a:miter lim="400000"/>
            </a:ln>
            <a:effectLst/>
          </p:spPr>
          <p:txBody>
            <a:bodyPr lIns="0" tIns="0" rIns="0" bIns="0"/>
            <a:lstStyle/>
            <a:p>
              <a:pPr defTabSz="257168" eaLnBrk="1" hangingPunct="1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C" sz="675">
                <a:solidFill>
                  <a:srgbClr val="95A5A6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51" name="Shape 758">
              <a:extLst>
                <a:ext uri="{FF2B5EF4-FFF2-40B4-BE49-F238E27FC236}">
                  <a16:creationId xmlns:a16="http://schemas.microsoft.com/office/drawing/2014/main" xmlns="" id="{B976BD45-0FC7-4BC7-8EB3-DE94C094815E}"/>
                </a:ext>
              </a:extLst>
            </p:cNvPr>
            <p:cNvSpPr/>
            <p:nvPr/>
          </p:nvSpPr>
          <p:spPr>
            <a:xfrm flipH="1" flipV="1">
              <a:off x="34099" y="233761"/>
              <a:ext cx="2592661" cy="0"/>
            </a:xfrm>
            <a:prstGeom prst="line">
              <a:avLst/>
            </a:prstGeom>
            <a:noFill/>
            <a:ln w="19050" cap="flat">
              <a:solidFill>
                <a:srgbClr val="990000"/>
              </a:solidFill>
              <a:prstDash val="sysDash"/>
              <a:miter lim="400000"/>
              <a:tailEnd type="oval" w="med" len="med"/>
            </a:ln>
            <a:effectLst/>
          </p:spPr>
          <p:txBody>
            <a:bodyPr lIns="0" tIns="0" rIns="0" bIns="0"/>
            <a:lstStyle/>
            <a:p>
              <a:pPr defTabSz="257168" eaLnBrk="1" hangingPunct="1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C" sz="675">
                <a:solidFill>
                  <a:srgbClr val="95A5A6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52" name="Shape 744">
            <a:extLst>
              <a:ext uri="{FF2B5EF4-FFF2-40B4-BE49-F238E27FC236}">
                <a16:creationId xmlns:a16="http://schemas.microsoft.com/office/drawing/2014/main" xmlns="" id="{44FE82A5-595A-4FDF-9BA4-9AFCF92D15AC}"/>
              </a:ext>
            </a:extLst>
          </p:cNvPr>
          <p:cNvSpPr/>
          <p:nvPr/>
        </p:nvSpPr>
        <p:spPr>
          <a:xfrm>
            <a:off x="6030913" y="692696"/>
            <a:ext cx="2779712" cy="830263"/>
          </a:xfrm>
          <a:prstGeom prst="rect">
            <a:avLst/>
          </a:prstGeom>
          <a:ln w="19050">
            <a:solidFill>
              <a:schemeClr val="tx2"/>
            </a:solidFill>
            <a:prstDash val="sysDot"/>
            <a:miter lim="400000"/>
          </a:ln>
        </p:spPr>
        <p:txBody>
          <a:bodyPr lIns="0" tIns="0" rIns="0" bIns="0" anchor="ctr">
            <a:spAutoFit/>
          </a:bodyPr>
          <a:lstStyle>
            <a:lvl1pPr>
              <a:defRPr sz="1100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1350" dirty="0">
                <a:solidFill>
                  <a:schemeClr val="tx1"/>
                </a:solidFill>
                <a:latin typeface="Calibri"/>
              </a:rPr>
              <a:t>Problemática.</a:t>
            </a:r>
          </a:p>
          <a:p>
            <a:pPr marL="214313" indent="-214313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1350" dirty="0">
                <a:solidFill>
                  <a:schemeClr val="tx1"/>
                </a:solidFill>
                <a:latin typeface="Calibri"/>
              </a:rPr>
              <a:t>Delimitación del objeto de estudio.</a:t>
            </a:r>
          </a:p>
          <a:p>
            <a:pPr marL="214313" indent="-214313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1350" dirty="0">
                <a:solidFill>
                  <a:schemeClr val="tx1"/>
                </a:solidFill>
                <a:latin typeface="Calibri"/>
              </a:rPr>
              <a:t>Objetivos.</a:t>
            </a:r>
          </a:p>
          <a:p>
            <a:pPr marL="214313" indent="-214313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1350" dirty="0">
                <a:solidFill>
                  <a:schemeClr val="tx1"/>
                </a:solidFill>
                <a:latin typeface="Calibri"/>
              </a:rPr>
              <a:t>Justificación.</a:t>
            </a:r>
            <a:endParaRPr lang="es-EC" sz="135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3" name="Shape 744">
            <a:extLst>
              <a:ext uri="{FF2B5EF4-FFF2-40B4-BE49-F238E27FC236}">
                <a16:creationId xmlns:a16="http://schemas.microsoft.com/office/drawing/2014/main" xmlns="" id="{18CBB2EE-9475-4E45-9014-B04164EFC32E}"/>
              </a:ext>
            </a:extLst>
          </p:cNvPr>
          <p:cNvSpPr/>
          <p:nvPr/>
        </p:nvSpPr>
        <p:spPr>
          <a:xfrm>
            <a:off x="5868988" y="1614716"/>
            <a:ext cx="3024187" cy="1454244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 sz="1100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214313" indent="-214313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1350" dirty="0">
                <a:solidFill>
                  <a:schemeClr val="tx1"/>
                </a:solidFill>
                <a:latin typeface="Calibri"/>
              </a:rPr>
              <a:t>La lectura y el hábito lector en educación inicial.</a:t>
            </a:r>
          </a:p>
          <a:p>
            <a:pPr marL="214313" indent="-214313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1350" dirty="0">
                <a:solidFill>
                  <a:schemeClr val="tx1"/>
                </a:solidFill>
                <a:latin typeface="Calibri"/>
              </a:rPr>
              <a:t>Animación a la lectura.</a:t>
            </a:r>
          </a:p>
          <a:p>
            <a:pPr marL="214313" indent="-214313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1350" dirty="0">
                <a:solidFill>
                  <a:schemeClr val="tx1"/>
                </a:solidFill>
                <a:latin typeface="Calibri"/>
              </a:rPr>
              <a:t>Selección de recursos literarios. </a:t>
            </a:r>
          </a:p>
          <a:p>
            <a:pPr marL="214313" indent="-214313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1350" dirty="0">
                <a:solidFill>
                  <a:schemeClr val="tx1"/>
                </a:solidFill>
                <a:latin typeface="Calibri"/>
              </a:rPr>
              <a:t>Género literario (La narrativa y las memorias).</a:t>
            </a:r>
          </a:p>
          <a:p>
            <a:pPr marL="214313" indent="-214313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1350" dirty="0">
                <a:solidFill>
                  <a:schemeClr val="tx1"/>
                </a:solidFill>
                <a:latin typeface="Calibri"/>
              </a:rPr>
              <a:t>Animación a la lectura y </a:t>
            </a:r>
            <a:r>
              <a:rPr lang="es-ES" sz="1350" dirty="0" err="1">
                <a:solidFill>
                  <a:schemeClr val="tx1"/>
                </a:solidFill>
                <a:latin typeface="Calibri"/>
              </a:rPr>
              <a:t>TIC´s</a:t>
            </a:r>
            <a:r>
              <a:rPr lang="es-ES" sz="1350" dirty="0">
                <a:solidFill>
                  <a:schemeClr val="tx1"/>
                </a:solidFill>
                <a:latin typeface="Calibri"/>
              </a:rPr>
              <a:t>.</a:t>
            </a:r>
          </a:p>
        </p:txBody>
      </p:sp>
      <p:sp>
        <p:nvSpPr>
          <p:cNvPr id="55" name="Shape 744">
            <a:extLst>
              <a:ext uri="{FF2B5EF4-FFF2-40B4-BE49-F238E27FC236}">
                <a16:creationId xmlns:a16="http://schemas.microsoft.com/office/drawing/2014/main" xmlns="" id="{61555D32-5E02-4753-99AF-CA557B3A9C32}"/>
              </a:ext>
            </a:extLst>
          </p:cNvPr>
          <p:cNvSpPr/>
          <p:nvPr/>
        </p:nvSpPr>
        <p:spPr>
          <a:xfrm>
            <a:off x="5392968" y="3140968"/>
            <a:ext cx="2697162" cy="1038746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 sz="1100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214313" indent="-214313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1350" dirty="0">
                <a:solidFill>
                  <a:schemeClr val="tx1"/>
                </a:solidFill>
                <a:latin typeface="Calibri"/>
              </a:rPr>
              <a:t>Modalidad de la investigación.</a:t>
            </a:r>
          </a:p>
          <a:p>
            <a:pPr marL="214313" indent="-214313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1350" dirty="0">
                <a:solidFill>
                  <a:schemeClr val="tx1"/>
                </a:solidFill>
                <a:latin typeface="Calibri"/>
              </a:rPr>
              <a:t>Tipo de investigación.</a:t>
            </a:r>
          </a:p>
          <a:p>
            <a:pPr marL="214313" indent="-214313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1350" dirty="0">
                <a:solidFill>
                  <a:schemeClr val="tx1"/>
                </a:solidFill>
                <a:latin typeface="Calibri"/>
              </a:rPr>
              <a:t>Población y muestra.</a:t>
            </a:r>
          </a:p>
          <a:p>
            <a:pPr marL="214313" indent="-214313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1350" dirty="0">
                <a:solidFill>
                  <a:schemeClr val="tx1"/>
                </a:solidFill>
                <a:latin typeface="Calibri"/>
              </a:rPr>
              <a:t>Recolección de datos.</a:t>
            </a:r>
          </a:p>
          <a:p>
            <a:pPr marL="214313" indent="-214313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1350" dirty="0" smtClean="0">
                <a:solidFill>
                  <a:schemeClr val="tx1"/>
                </a:solidFill>
                <a:latin typeface="Calibri"/>
              </a:rPr>
              <a:t>Operacionalización </a:t>
            </a:r>
            <a:r>
              <a:rPr lang="es-ES" sz="1350" dirty="0">
                <a:solidFill>
                  <a:schemeClr val="tx1"/>
                </a:solidFill>
                <a:latin typeface="Calibri"/>
              </a:rPr>
              <a:t>de variable.</a:t>
            </a:r>
          </a:p>
        </p:txBody>
      </p:sp>
      <p:sp>
        <p:nvSpPr>
          <p:cNvPr id="56" name="Shape 744">
            <a:extLst>
              <a:ext uri="{FF2B5EF4-FFF2-40B4-BE49-F238E27FC236}">
                <a16:creationId xmlns:a16="http://schemas.microsoft.com/office/drawing/2014/main" xmlns="" id="{CF6268A2-022A-4A57-9125-9E4EFE052AA9}"/>
              </a:ext>
            </a:extLst>
          </p:cNvPr>
          <p:cNvSpPr/>
          <p:nvPr/>
        </p:nvSpPr>
        <p:spPr>
          <a:xfrm>
            <a:off x="6233581" y="4293096"/>
            <a:ext cx="2503487" cy="415498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 sz="1100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214313" indent="-214313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1350" dirty="0">
                <a:solidFill>
                  <a:schemeClr val="tx1"/>
                </a:solidFill>
                <a:latin typeface="Calibri"/>
              </a:rPr>
              <a:t>Presentación de los resultados.</a:t>
            </a:r>
          </a:p>
          <a:p>
            <a:pPr marL="214313" indent="-214313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1350" dirty="0">
                <a:solidFill>
                  <a:schemeClr val="tx1"/>
                </a:solidFill>
                <a:latin typeface="Calibri"/>
              </a:rPr>
              <a:t>Análisis general.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xmlns="" id="{07BF3A4D-A825-4398-A3D9-E1B55B824C76}"/>
              </a:ext>
            </a:extLst>
          </p:cNvPr>
          <p:cNvSpPr/>
          <p:nvPr/>
        </p:nvSpPr>
        <p:spPr>
          <a:xfrm>
            <a:off x="782638" y="5684838"/>
            <a:ext cx="2389187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s-MX" sz="1600" dirty="0"/>
              <a:t>Guía metodológica</a:t>
            </a:r>
            <a:endParaRPr lang="es-EC" sz="1600" dirty="0"/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xmlns="" id="{0BE9A42B-35F8-4629-A6BF-490BD24DF44F}"/>
              </a:ext>
            </a:extLst>
          </p:cNvPr>
          <p:cNvSpPr/>
          <p:nvPr/>
        </p:nvSpPr>
        <p:spPr>
          <a:xfrm>
            <a:off x="3028950" y="5672138"/>
            <a:ext cx="482600" cy="4826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C" dirty="0"/>
          </a:p>
        </p:txBody>
      </p:sp>
      <p:grpSp>
        <p:nvGrpSpPr>
          <p:cNvPr id="65" name="Google Shape;460;p40">
            <a:extLst>
              <a:ext uri="{FF2B5EF4-FFF2-40B4-BE49-F238E27FC236}">
                <a16:creationId xmlns:a16="http://schemas.microsoft.com/office/drawing/2014/main" xmlns="" id="{1D97599D-0D7C-49DB-A263-1EDA7D34EE94}"/>
              </a:ext>
            </a:extLst>
          </p:cNvPr>
          <p:cNvGrpSpPr>
            <a:grpSpLocks/>
          </p:cNvGrpSpPr>
          <p:nvPr/>
        </p:nvGrpSpPr>
        <p:grpSpPr bwMode="auto">
          <a:xfrm>
            <a:off x="3114675" y="5780088"/>
            <a:ext cx="309563" cy="265112"/>
            <a:chOff x="1934025" y="1001650"/>
            <a:chExt cx="415300" cy="355600"/>
          </a:xfrm>
        </p:grpSpPr>
        <p:sp>
          <p:nvSpPr>
            <p:cNvPr id="7197" name="Google Shape;461;p40">
              <a:extLst>
                <a:ext uri="{FF2B5EF4-FFF2-40B4-BE49-F238E27FC236}">
                  <a16:creationId xmlns:a16="http://schemas.microsoft.com/office/drawing/2014/main" xmlns="" id="{12D57BB5-267E-45DD-AA4D-B56FB72E5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4025" y="1303650"/>
              <a:ext cx="207650" cy="53600"/>
            </a:xfrm>
            <a:custGeom>
              <a:avLst/>
              <a:gdLst>
                <a:gd name="T0" fmla="*/ 1 w 8306"/>
                <a:gd name="T1" fmla="*/ 0 h 2144"/>
                <a:gd name="T2" fmla="*/ 1 w 8306"/>
                <a:gd name="T3" fmla="*/ 487 h 2144"/>
                <a:gd name="T4" fmla="*/ 1 w 8306"/>
                <a:gd name="T5" fmla="*/ 487 h 2144"/>
                <a:gd name="T6" fmla="*/ 25 w 8306"/>
                <a:gd name="T7" fmla="*/ 633 h 2144"/>
                <a:gd name="T8" fmla="*/ 74 w 8306"/>
                <a:gd name="T9" fmla="*/ 755 h 2144"/>
                <a:gd name="T10" fmla="*/ 147 w 8306"/>
                <a:gd name="T11" fmla="*/ 853 h 2144"/>
                <a:gd name="T12" fmla="*/ 245 w 8306"/>
                <a:gd name="T13" fmla="*/ 950 h 2144"/>
                <a:gd name="T14" fmla="*/ 245 w 8306"/>
                <a:gd name="T15" fmla="*/ 950 h 2144"/>
                <a:gd name="T16" fmla="*/ 391 w 8306"/>
                <a:gd name="T17" fmla="*/ 1023 h 2144"/>
                <a:gd name="T18" fmla="*/ 561 w 8306"/>
                <a:gd name="T19" fmla="*/ 1047 h 2144"/>
                <a:gd name="T20" fmla="*/ 561 w 8306"/>
                <a:gd name="T21" fmla="*/ 1047 h 2144"/>
                <a:gd name="T22" fmla="*/ 732 w 8306"/>
                <a:gd name="T23" fmla="*/ 1023 h 2144"/>
                <a:gd name="T24" fmla="*/ 732 w 8306"/>
                <a:gd name="T25" fmla="*/ 1023 h 2144"/>
                <a:gd name="T26" fmla="*/ 1292 w 8306"/>
                <a:gd name="T27" fmla="*/ 853 h 2144"/>
                <a:gd name="T28" fmla="*/ 1657 w 8306"/>
                <a:gd name="T29" fmla="*/ 780 h 2144"/>
                <a:gd name="T30" fmla="*/ 2071 w 8306"/>
                <a:gd name="T31" fmla="*/ 682 h 2144"/>
                <a:gd name="T32" fmla="*/ 2534 w 8306"/>
                <a:gd name="T33" fmla="*/ 609 h 2144"/>
                <a:gd name="T34" fmla="*/ 3021 w 8306"/>
                <a:gd name="T35" fmla="*/ 560 h 2144"/>
                <a:gd name="T36" fmla="*/ 3581 w 8306"/>
                <a:gd name="T37" fmla="*/ 512 h 2144"/>
                <a:gd name="T38" fmla="*/ 4166 w 8306"/>
                <a:gd name="T39" fmla="*/ 487 h 2144"/>
                <a:gd name="T40" fmla="*/ 4166 w 8306"/>
                <a:gd name="T41" fmla="*/ 487 h 2144"/>
                <a:gd name="T42" fmla="*/ 4604 w 8306"/>
                <a:gd name="T43" fmla="*/ 512 h 2144"/>
                <a:gd name="T44" fmla="*/ 5018 w 8306"/>
                <a:gd name="T45" fmla="*/ 536 h 2144"/>
                <a:gd name="T46" fmla="*/ 5408 w 8306"/>
                <a:gd name="T47" fmla="*/ 609 h 2144"/>
                <a:gd name="T48" fmla="*/ 5773 w 8306"/>
                <a:gd name="T49" fmla="*/ 682 h 2144"/>
                <a:gd name="T50" fmla="*/ 6114 w 8306"/>
                <a:gd name="T51" fmla="*/ 780 h 2144"/>
                <a:gd name="T52" fmla="*/ 6431 w 8306"/>
                <a:gd name="T53" fmla="*/ 877 h 2144"/>
                <a:gd name="T54" fmla="*/ 6699 w 8306"/>
                <a:gd name="T55" fmla="*/ 999 h 2144"/>
                <a:gd name="T56" fmla="*/ 6966 w 8306"/>
                <a:gd name="T57" fmla="*/ 1120 h 2144"/>
                <a:gd name="T58" fmla="*/ 7186 w 8306"/>
                <a:gd name="T59" fmla="*/ 1242 h 2144"/>
                <a:gd name="T60" fmla="*/ 7405 w 8306"/>
                <a:gd name="T61" fmla="*/ 1388 h 2144"/>
                <a:gd name="T62" fmla="*/ 7770 w 8306"/>
                <a:gd name="T63" fmla="*/ 1656 h 2144"/>
                <a:gd name="T64" fmla="*/ 8062 w 8306"/>
                <a:gd name="T65" fmla="*/ 1924 h 2144"/>
                <a:gd name="T66" fmla="*/ 8306 w 8306"/>
                <a:gd name="T67" fmla="*/ 2143 h 2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98" name="Google Shape;462;p40">
              <a:extLst>
                <a:ext uri="{FF2B5EF4-FFF2-40B4-BE49-F238E27FC236}">
                  <a16:creationId xmlns:a16="http://schemas.microsoft.com/office/drawing/2014/main" xmlns="" id="{F34C75E5-CC48-4FEE-8F6E-104915160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1650" y="1303650"/>
              <a:ext cx="207675" cy="53600"/>
            </a:xfrm>
            <a:custGeom>
              <a:avLst/>
              <a:gdLst>
                <a:gd name="T0" fmla="*/ 1 w 8307"/>
                <a:gd name="T1" fmla="*/ 2143 h 2144"/>
                <a:gd name="T2" fmla="*/ 1 w 8307"/>
                <a:gd name="T3" fmla="*/ 2143 h 2144"/>
                <a:gd name="T4" fmla="*/ 245 w 8307"/>
                <a:gd name="T5" fmla="*/ 1924 h 2144"/>
                <a:gd name="T6" fmla="*/ 537 w 8307"/>
                <a:gd name="T7" fmla="*/ 1656 h 2144"/>
                <a:gd name="T8" fmla="*/ 902 w 8307"/>
                <a:gd name="T9" fmla="*/ 1388 h 2144"/>
                <a:gd name="T10" fmla="*/ 1121 w 8307"/>
                <a:gd name="T11" fmla="*/ 1242 h 2144"/>
                <a:gd name="T12" fmla="*/ 1341 w 8307"/>
                <a:gd name="T13" fmla="*/ 1120 h 2144"/>
                <a:gd name="T14" fmla="*/ 1608 w 8307"/>
                <a:gd name="T15" fmla="*/ 999 h 2144"/>
                <a:gd name="T16" fmla="*/ 1876 w 8307"/>
                <a:gd name="T17" fmla="*/ 877 h 2144"/>
                <a:gd name="T18" fmla="*/ 2193 w 8307"/>
                <a:gd name="T19" fmla="*/ 780 h 2144"/>
                <a:gd name="T20" fmla="*/ 2534 w 8307"/>
                <a:gd name="T21" fmla="*/ 682 h 2144"/>
                <a:gd name="T22" fmla="*/ 2899 w 8307"/>
                <a:gd name="T23" fmla="*/ 609 h 2144"/>
                <a:gd name="T24" fmla="*/ 3289 w 8307"/>
                <a:gd name="T25" fmla="*/ 536 h 2144"/>
                <a:gd name="T26" fmla="*/ 3703 w 8307"/>
                <a:gd name="T27" fmla="*/ 512 h 2144"/>
                <a:gd name="T28" fmla="*/ 4141 w 8307"/>
                <a:gd name="T29" fmla="*/ 487 h 2144"/>
                <a:gd name="T30" fmla="*/ 4141 w 8307"/>
                <a:gd name="T31" fmla="*/ 487 h 2144"/>
                <a:gd name="T32" fmla="*/ 4726 w 8307"/>
                <a:gd name="T33" fmla="*/ 512 h 2144"/>
                <a:gd name="T34" fmla="*/ 5286 w 8307"/>
                <a:gd name="T35" fmla="*/ 560 h 2144"/>
                <a:gd name="T36" fmla="*/ 5773 w 8307"/>
                <a:gd name="T37" fmla="*/ 609 h 2144"/>
                <a:gd name="T38" fmla="*/ 6236 w 8307"/>
                <a:gd name="T39" fmla="*/ 682 h 2144"/>
                <a:gd name="T40" fmla="*/ 6650 w 8307"/>
                <a:gd name="T41" fmla="*/ 780 h 2144"/>
                <a:gd name="T42" fmla="*/ 7015 w 8307"/>
                <a:gd name="T43" fmla="*/ 853 h 2144"/>
                <a:gd name="T44" fmla="*/ 7575 w 8307"/>
                <a:gd name="T45" fmla="*/ 1023 h 2144"/>
                <a:gd name="T46" fmla="*/ 7575 w 8307"/>
                <a:gd name="T47" fmla="*/ 1023 h 2144"/>
                <a:gd name="T48" fmla="*/ 7746 w 8307"/>
                <a:gd name="T49" fmla="*/ 1047 h 2144"/>
                <a:gd name="T50" fmla="*/ 7746 w 8307"/>
                <a:gd name="T51" fmla="*/ 1047 h 2144"/>
                <a:gd name="T52" fmla="*/ 7916 w 8307"/>
                <a:gd name="T53" fmla="*/ 1023 h 2144"/>
                <a:gd name="T54" fmla="*/ 8062 w 8307"/>
                <a:gd name="T55" fmla="*/ 950 h 2144"/>
                <a:gd name="T56" fmla="*/ 8062 w 8307"/>
                <a:gd name="T57" fmla="*/ 950 h 2144"/>
                <a:gd name="T58" fmla="*/ 8160 w 8307"/>
                <a:gd name="T59" fmla="*/ 853 h 2144"/>
                <a:gd name="T60" fmla="*/ 8233 w 8307"/>
                <a:gd name="T61" fmla="*/ 755 h 2144"/>
                <a:gd name="T62" fmla="*/ 8282 w 8307"/>
                <a:gd name="T63" fmla="*/ 633 h 2144"/>
                <a:gd name="T64" fmla="*/ 8306 w 8307"/>
                <a:gd name="T65" fmla="*/ 487 h 2144"/>
                <a:gd name="T66" fmla="*/ 8306 w 8307"/>
                <a:gd name="T67" fmla="*/ 0 h 2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99" name="Google Shape;463;p40">
              <a:extLst>
                <a:ext uri="{FF2B5EF4-FFF2-40B4-BE49-F238E27FC236}">
                  <a16:creationId xmlns:a16="http://schemas.microsoft.com/office/drawing/2014/main" xmlns="" id="{CD0D2811-8640-4F43-99B1-1F6F6AE9B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4025" y="1001650"/>
              <a:ext cx="207650" cy="331250"/>
            </a:xfrm>
            <a:custGeom>
              <a:avLst/>
              <a:gdLst>
                <a:gd name="T0" fmla="*/ 8306 w 8306"/>
                <a:gd name="T1" fmla="*/ 13249 h 13250"/>
                <a:gd name="T2" fmla="*/ 8062 w 8306"/>
                <a:gd name="T3" fmla="*/ 13030 h 13250"/>
                <a:gd name="T4" fmla="*/ 7405 w 8306"/>
                <a:gd name="T5" fmla="*/ 12494 h 13250"/>
                <a:gd name="T6" fmla="*/ 6966 w 8306"/>
                <a:gd name="T7" fmla="*/ 12226 h 13250"/>
                <a:gd name="T8" fmla="*/ 6431 w 8306"/>
                <a:gd name="T9" fmla="*/ 11983 h 13250"/>
                <a:gd name="T10" fmla="*/ 5773 w 8306"/>
                <a:gd name="T11" fmla="*/ 11788 h 13250"/>
                <a:gd name="T12" fmla="*/ 5018 w 8306"/>
                <a:gd name="T13" fmla="*/ 11642 h 13250"/>
                <a:gd name="T14" fmla="*/ 4166 w 8306"/>
                <a:gd name="T15" fmla="*/ 11593 h 13250"/>
                <a:gd name="T16" fmla="*/ 3581 w 8306"/>
                <a:gd name="T17" fmla="*/ 11617 h 13250"/>
                <a:gd name="T18" fmla="*/ 2534 w 8306"/>
                <a:gd name="T19" fmla="*/ 11715 h 13250"/>
                <a:gd name="T20" fmla="*/ 1657 w 8306"/>
                <a:gd name="T21" fmla="*/ 11885 h 13250"/>
                <a:gd name="T22" fmla="*/ 732 w 8306"/>
                <a:gd name="T23" fmla="*/ 12129 h 13250"/>
                <a:gd name="T24" fmla="*/ 561 w 8306"/>
                <a:gd name="T25" fmla="*/ 12153 h 13250"/>
                <a:gd name="T26" fmla="*/ 391 w 8306"/>
                <a:gd name="T27" fmla="*/ 12129 h 13250"/>
                <a:gd name="T28" fmla="*/ 245 w 8306"/>
                <a:gd name="T29" fmla="*/ 12056 h 13250"/>
                <a:gd name="T30" fmla="*/ 74 w 8306"/>
                <a:gd name="T31" fmla="*/ 11861 h 13250"/>
                <a:gd name="T32" fmla="*/ 1 w 8306"/>
                <a:gd name="T33" fmla="*/ 11593 h 13250"/>
                <a:gd name="T34" fmla="*/ 1 w 8306"/>
                <a:gd name="T35" fmla="*/ 1656 h 13250"/>
                <a:gd name="T36" fmla="*/ 50 w 8306"/>
                <a:gd name="T37" fmla="*/ 1437 h 13250"/>
                <a:gd name="T38" fmla="*/ 196 w 8306"/>
                <a:gd name="T39" fmla="*/ 1242 h 13250"/>
                <a:gd name="T40" fmla="*/ 342 w 8306"/>
                <a:gd name="T41" fmla="*/ 1120 h 13250"/>
                <a:gd name="T42" fmla="*/ 926 w 8306"/>
                <a:gd name="T43" fmla="*/ 755 h 13250"/>
                <a:gd name="T44" fmla="*/ 1901 w 8306"/>
                <a:gd name="T45" fmla="*/ 341 h 13250"/>
                <a:gd name="T46" fmla="*/ 3021 w 8306"/>
                <a:gd name="T47" fmla="*/ 73 h 13250"/>
                <a:gd name="T48" fmla="*/ 4166 w 8306"/>
                <a:gd name="T49" fmla="*/ 0 h 13250"/>
                <a:gd name="T50" fmla="*/ 4531 w 8306"/>
                <a:gd name="T51" fmla="*/ 0 h 13250"/>
                <a:gd name="T52" fmla="*/ 5213 w 8306"/>
                <a:gd name="T53" fmla="*/ 98 h 13250"/>
                <a:gd name="T54" fmla="*/ 5822 w 8306"/>
                <a:gd name="T55" fmla="*/ 268 h 13250"/>
                <a:gd name="T56" fmla="*/ 6358 w 8306"/>
                <a:gd name="T57" fmla="*/ 487 h 13250"/>
                <a:gd name="T58" fmla="*/ 7064 w 8306"/>
                <a:gd name="T59" fmla="*/ 901 h 13250"/>
                <a:gd name="T60" fmla="*/ 7746 w 8306"/>
                <a:gd name="T61" fmla="*/ 1437 h 13250"/>
                <a:gd name="T62" fmla="*/ 8014 w 8306"/>
                <a:gd name="T63" fmla="*/ 1681 h 13250"/>
                <a:gd name="T64" fmla="*/ 8136 w 8306"/>
                <a:gd name="T65" fmla="*/ 1802 h 13250"/>
                <a:gd name="T66" fmla="*/ 8257 w 8306"/>
                <a:gd name="T67" fmla="*/ 1973 h 13250"/>
                <a:gd name="T68" fmla="*/ 8306 w 8306"/>
                <a:gd name="T69" fmla="*/ 2192 h 13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00" name="Google Shape;464;p40">
              <a:extLst>
                <a:ext uri="{FF2B5EF4-FFF2-40B4-BE49-F238E27FC236}">
                  <a16:creationId xmlns:a16="http://schemas.microsoft.com/office/drawing/2014/main" xmlns="" id="{98D7EB21-4780-4D1A-B538-7ACF30063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1650" y="1001650"/>
              <a:ext cx="207675" cy="331250"/>
            </a:xfrm>
            <a:custGeom>
              <a:avLst/>
              <a:gdLst>
                <a:gd name="T0" fmla="*/ 1 w 8307"/>
                <a:gd name="T1" fmla="*/ 13249 h 13250"/>
                <a:gd name="T2" fmla="*/ 245 w 8307"/>
                <a:gd name="T3" fmla="*/ 13030 h 13250"/>
                <a:gd name="T4" fmla="*/ 902 w 8307"/>
                <a:gd name="T5" fmla="*/ 12494 h 13250"/>
                <a:gd name="T6" fmla="*/ 1341 w 8307"/>
                <a:gd name="T7" fmla="*/ 12226 h 13250"/>
                <a:gd name="T8" fmla="*/ 1876 w 8307"/>
                <a:gd name="T9" fmla="*/ 11983 h 13250"/>
                <a:gd name="T10" fmla="*/ 2534 w 8307"/>
                <a:gd name="T11" fmla="*/ 11788 h 13250"/>
                <a:gd name="T12" fmla="*/ 3289 w 8307"/>
                <a:gd name="T13" fmla="*/ 11642 h 13250"/>
                <a:gd name="T14" fmla="*/ 4141 w 8307"/>
                <a:gd name="T15" fmla="*/ 11593 h 13250"/>
                <a:gd name="T16" fmla="*/ 4726 w 8307"/>
                <a:gd name="T17" fmla="*/ 11617 h 13250"/>
                <a:gd name="T18" fmla="*/ 5773 w 8307"/>
                <a:gd name="T19" fmla="*/ 11715 h 13250"/>
                <a:gd name="T20" fmla="*/ 6650 w 8307"/>
                <a:gd name="T21" fmla="*/ 11885 h 13250"/>
                <a:gd name="T22" fmla="*/ 7575 w 8307"/>
                <a:gd name="T23" fmla="*/ 12129 h 13250"/>
                <a:gd name="T24" fmla="*/ 7746 w 8307"/>
                <a:gd name="T25" fmla="*/ 12153 h 13250"/>
                <a:gd name="T26" fmla="*/ 7916 w 8307"/>
                <a:gd name="T27" fmla="*/ 12129 h 13250"/>
                <a:gd name="T28" fmla="*/ 8062 w 8307"/>
                <a:gd name="T29" fmla="*/ 12056 h 13250"/>
                <a:gd name="T30" fmla="*/ 8233 w 8307"/>
                <a:gd name="T31" fmla="*/ 11861 h 13250"/>
                <a:gd name="T32" fmla="*/ 8306 w 8307"/>
                <a:gd name="T33" fmla="*/ 11593 h 13250"/>
                <a:gd name="T34" fmla="*/ 8306 w 8307"/>
                <a:gd name="T35" fmla="*/ 1656 h 13250"/>
                <a:gd name="T36" fmla="*/ 8257 w 8307"/>
                <a:gd name="T37" fmla="*/ 1437 h 13250"/>
                <a:gd name="T38" fmla="*/ 8111 w 8307"/>
                <a:gd name="T39" fmla="*/ 1242 h 13250"/>
                <a:gd name="T40" fmla="*/ 7965 w 8307"/>
                <a:gd name="T41" fmla="*/ 1120 h 13250"/>
                <a:gd name="T42" fmla="*/ 7381 w 8307"/>
                <a:gd name="T43" fmla="*/ 755 h 13250"/>
                <a:gd name="T44" fmla="*/ 6406 w 8307"/>
                <a:gd name="T45" fmla="*/ 341 h 13250"/>
                <a:gd name="T46" fmla="*/ 5286 w 8307"/>
                <a:gd name="T47" fmla="*/ 73 h 13250"/>
                <a:gd name="T48" fmla="*/ 4141 w 8307"/>
                <a:gd name="T49" fmla="*/ 0 h 13250"/>
                <a:gd name="T50" fmla="*/ 3776 w 8307"/>
                <a:gd name="T51" fmla="*/ 0 h 13250"/>
                <a:gd name="T52" fmla="*/ 3094 w 8307"/>
                <a:gd name="T53" fmla="*/ 98 h 13250"/>
                <a:gd name="T54" fmla="*/ 2485 w 8307"/>
                <a:gd name="T55" fmla="*/ 268 h 13250"/>
                <a:gd name="T56" fmla="*/ 1949 w 8307"/>
                <a:gd name="T57" fmla="*/ 487 h 13250"/>
                <a:gd name="T58" fmla="*/ 1243 w 8307"/>
                <a:gd name="T59" fmla="*/ 901 h 13250"/>
                <a:gd name="T60" fmla="*/ 561 w 8307"/>
                <a:gd name="T61" fmla="*/ 1437 h 13250"/>
                <a:gd name="T62" fmla="*/ 293 w 8307"/>
                <a:gd name="T63" fmla="*/ 1681 h 13250"/>
                <a:gd name="T64" fmla="*/ 171 w 8307"/>
                <a:gd name="T65" fmla="*/ 1802 h 13250"/>
                <a:gd name="T66" fmla="*/ 50 w 8307"/>
                <a:gd name="T67" fmla="*/ 1973 h 13250"/>
                <a:gd name="T68" fmla="*/ 1 w 8307"/>
                <a:gd name="T69" fmla="*/ 2192 h 13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rgbClr val="41566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66" name="Group 759">
            <a:extLst>
              <a:ext uri="{FF2B5EF4-FFF2-40B4-BE49-F238E27FC236}">
                <a16:creationId xmlns:a16="http://schemas.microsoft.com/office/drawing/2014/main" xmlns="" id="{DB17030B-F5A5-4574-BFEE-38C06A63A02B}"/>
              </a:ext>
            </a:extLst>
          </p:cNvPr>
          <p:cNvGrpSpPr>
            <a:grpSpLocks/>
          </p:cNvGrpSpPr>
          <p:nvPr/>
        </p:nvGrpSpPr>
        <p:grpSpPr bwMode="auto">
          <a:xfrm>
            <a:off x="4355308" y="5119260"/>
            <a:ext cx="1356517" cy="216324"/>
            <a:chOff x="34099" y="0"/>
            <a:chExt cx="2592661" cy="453439"/>
          </a:xfrm>
        </p:grpSpPr>
        <p:sp>
          <p:nvSpPr>
            <p:cNvPr id="67" name="Shape 757">
              <a:extLst>
                <a:ext uri="{FF2B5EF4-FFF2-40B4-BE49-F238E27FC236}">
                  <a16:creationId xmlns:a16="http://schemas.microsoft.com/office/drawing/2014/main" xmlns="" id="{CE4C28E7-4516-4DED-9AF5-2DDF7D064FA7}"/>
                </a:ext>
              </a:extLst>
            </p:cNvPr>
            <p:cNvSpPr/>
            <p:nvPr/>
          </p:nvSpPr>
          <p:spPr>
            <a:xfrm flipV="1">
              <a:off x="2617473" y="0"/>
              <a:ext cx="0" cy="453439"/>
            </a:xfrm>
            <a:prstGeom prst="line">
              <a:avLst/>
            </a:prstGeom>
            <a:noFill/>
            <a:ln w="19050" cap="flat">
              <a:solidFill>
                <a:srgbClr val="990000"/>
              </a:solidFill>
              <a:prstDash val="solid"/>
              <a:miter lim="400000"/>
            </a:ln>
            <a:effectLst/>
          </p:spPr>
          <p:txBody>
            <a:bodyPr lIns="0" tIns="0" rIns="0" bIns="0"/>
            <a:lstStyle/>
            <a:p>
              <a:pPr defTabSz="257168" eaLnBrk="1" hangingPunct="1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C" sz="675">
                <a:solidFill>
                  <a:srgbClr val="95A5A6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8" name="Shape 758">
              <a:extLst>
                <a:ext uri="{FF2B5EF4-FFF2-40B4-BE49-F238E27FC236}">
                  <a16:creationId xmlns:a16="http://schemas.microsoft.com/office/drawing/2014/main" xmlns="" id="{0C71B27E-4139-4547-8AED-487A39B2317B}"/>
                </a:ext>
              </a:extLst>
            </p:cNvPr>
            <p:cNvSpPr/>
            <p:nvPr/>
          </p:nvSpPr>
          <p:spPr>
            <a:xfrm flipH="1" flipV="1">
              <a:off x="34099" y="233761"/>
              <a:ext cx="2592661" cy="0"/>
            </a:xfrm>
            <a:prstGeom prst="line">
              <a:avLst/>
            </a:prstGeom>
            <a:noFill/>
            <a:ln w="19050" cap="flat">
              <a:solidFill>
                <a:srgbClr val="990000"/>
              </a:solidFill>
              <a:prstDash val="sysDash"/>
              <a:miter lim="400000"/>
              <a:tailEnd type="oval" w="med" len="med"/>
            </a:ln>
            <a:effectLst/>
          </p:spPr>
          <p:txBody>
            <a:bodyPr lIns="0" tIns="0" rIns="0" bIns="0"/>
            <a:lstStyle/>
            <a:p>
              <a:pPr defTabSz="257168" eaLnBrk="1" hangingPunct="1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C" sz="675">
                <a:solidFill>
                  <a:srgbClr val="95A5A6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69" name="Shape 744">
            <a:extLst>
              <a:ext uri="{FF2B5EF4-FFF2-40B4-BE49-F238E27FC236}">
                <a16:creationId xmlns:a16="http://schemas.microsoft.com/office/drawing/2014/main" xmlns="" id="{4CB738EB-61F4-4709-807B-D756EB102C3C}"/>
              </a:ext>
            </a:extLst>
          </p:cNvPr>
          <p:cNvSpPr/>
          <p:nvPr/>
        </p:nvSpPr>
        <p:spPr>
          <a:xfrm>
            <a:off x="5740921" y="5105506"/>
            <a:ext cx="2996147" cy="207749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>
            <a:lvl1pPr>
              <a:defRPr sz="1100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eaLnBrk="1" hangingPunct="1">
              <a:defRPr/>
            </a:pPr>
            <a:r>
              <a:rPr lang="es-ES" sz="1350" dirty="0" smtClean="0">
                <a:solidFill>
                  <a:schemeClr val="tx1"/>
                </a:solidFill>
                <a:latin typeface="Calibri"/>
              </a:rPr>
              <a:t>  Conclusiones </a:t>
            </a:r>
            <a:r>
              <a:rPr lang="es-ES" sz="1350" dirty="0">
                <a:solidFill>
                  <a:schemeClr val="tx1"/>
                </a:solidFill>
                <a:latin typeface="Calibri"/>
              </a:rPr>
              <a:t>y recomendaciones.</a:t>
            </a:r>
          </a:p>
        </p:txBody>
      </p:sp>
      <p:sp>
        <p:nvSpPr>
          <p:cNvPr id="70" name="Shape 744">
            <a:extLst>
              <a:ext uri="{FF2B5EF4-FFF2-40B4-BE49-F238E27FC236}">
                <a16:creationId xmlns:a16="http://schemas.microsoft.com/office/drawing/2014/main" xmlns="" id="{7C2A91CC-2D8E-4CA4-998B-A284EA48AAB8}"/>
              </a:ext>
            </a:extLst>
          </p:cNvPr>
          <p:cNvSpPr/>
          <p:nvPr/>
        </p:nvSpPr>
        <p:spPr>
          <a:xfrm>
            <a:off x="4372769" y="5733256"/>
            <a:ext cx="2359471" cy="415498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>
            <a:lvl1pPr>
              <a:defRPr sz="1100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 eaLnBrk="1" hangingPunct="1">
              <a:defRPr/>
            </a:pPr>
            <a:r>
              <a:rPr lang="es-ES" sz="1350" dirty="0" smtClean="0">
                <a:solidFill>
                  <a:schemeClr val="tx1"/>
                </a:solidFill>
                <a:latin typeface="Calibri"/>
              </a:rPr>
              <a:t> Presentación </a:t>
            </a:r>
            <a:r>
              <a:rPr lang="es-ES" sz="1350" dirty="0">
                <a:solidFill>
                  <a:schemeClr val="tx1"/>
                </a:solidFill>
                <a:latin typeface="Calibri"/>
              </a:rPr>
              <a:t>del producto terminado. </a:t>
            </a:r>
          </a:p>
        </p:txBody>
      </p:sp>
      <p:grpSp>
        <p:nvGrpSpPr>
          <p:cNvPr id="71" name="Group 759">
            <a:extLst>
              <a:ext uri="{FF2B5EF4-FFF2-40B4-BE49-F238E27FC236}">
                <a16:creationId xmlns:a16="http://schemas.microsoft.com/office/drawing/2014/main" xmlns="" id="{947BF342-A55A-492B-BC04-78416D53EA51}"/>
              </a:ext>
            </a:extLst>
          </p:cNvPr>
          <p:cNvGrpSpPr>
            <a:grpSpLocks/>
          </p:cNvGrpSpPr>
          <p:nvPr/>
        </p:nvGrpSpPr>
        <p:grpSpPr bwMode="auto">
          <a:xfrm>
            <a:off x="3560460" y="5813457"/>
            <a:ext cx="716265" cy="307669"/>
            <a:chOff x="34099" y="0"/>
            <a:chExt cx="2592661" cy="453439"/>
          </a:xfrm>
        </p:grpSpPr>
        <p:sp>
          <p:nvSpPr>
            <p:cNvPr id="72" name="Shape 757">
              <a:extLst>
                <a:ext uri="{FF2B5EF4-FFF2-40B4-BE49-F238E27FC236}">
                  <a16:creationId xmlns:a16="http://schemas.microsoft.com/office/drawing/2014/main" xmlns="" id="{D9FE251E-56DA-40CE-B37C-E270D5B00D74}"/>
                </a:ext>
              </a:extLst>
            </p:cNvPr>
            <p:cNvSpPr/>
            <p:nvPr/>
          </p:nvSpPr>
          <p:spPr>
            <a:xfrm flipV="1">
              <a:off x="2617473" y="0"/>
              <a:ext cx="0" cy="453439"/>
            </a:xfrm>
            <a:prstGeom prst="line">
              <a:avLst/>
            </a:prstGeom>
            <a:noFill/>
            <a:ln w="19050" cap="flat">
              <a:solidFill>
                <a:srgbClr val="990000"/>
              </a:solidFill>
              <a:prstDash val="solid"/>
              <a:miter lim="400000"/>
            </a:ln>
            <a:effectLst/>
          </p:spPr>
          <p:txBody>
            <a:bodyPr lIns="0" tIns="0" rIns="0" bIns="0"/>
            <a:lstStyle/>
            <a:p>
              <a:pPr defTabSz="257168" eaLnBrk="1" hangingPunct="1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C" sz="675">
                <a:solidFill>
                  <a:srgbClr val="95A5A6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73" name="Shape 758">
              <a:extLst>
                <a:ext uri="{FF2B5EF4-FFF2-40B4-BE49-F238E27FC236}">
                  <a16:creationId xmlns:a16="http://schemas.microsoft.com/office/drawing/2014/main" xmlns="" id="{3BAD1AE7-0E3C-4153-B06A-C0AFAEEF6379}"/>
                </a:ext>
              </a:extLst>
            </p:cNvPr>
            <p:cNvSpPr/>
            <p:nvPr/>
          </p:nvSpPr>
          <p:spPr>
            <a:xfrm flipH="1" flipV="1">
              <a:off x="34099" y="233761"/>
              <a:ext cx="2592661" cy="0"/>
            </a:xfrm>
            <a:prstGeom prst="line">
              <a:avLst/>
            </a:prstGeom>
            <a:noFill/>
            <a:ln w="19050" cap="flat">
              <a:solidFill>
                <a:srgbClr val="990000"/>
              </a:solidFill>
              <a:prstDash val="sysDash"/>
              <a:miter lim="400000"/>
              <a:tailEnd type="oval" w="med" len="med"/>
            </a:ln>
            <a:effectLst/>
          </p:spPr>
          <p:txBody>
            <a:bodyPr lIns="0" tIns="0" rIns="0" bIns="0"/>
            <a:lstStyle/>
            <a:p>
              <a:pPr defTabSz="257168" eaLnBrk="1" hangingPunct="1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C" sz="675">
                <a:solidFill>
                  <a:srgbClr val="95A5A6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3 CuadroTexto">
            <a:extLst>
              <a:ext uri="{FF2B5EF4-FFF2-40B4-BE49-F238E27FC236}">
                <a16:creationId xmlns:a16="http://schemas.microsoft.com/office/drawing/2014/main" xmlns="" id="{88932241-DEE2-4DB5-8FD8-E27745895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113" y="2060575"/>
            <a:ext cx="52133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C" altLang="es-ES" sz="8800">
                <a:latin typeface="Mistral" panose="03090702030407020403" pitchFamily="66" charset="0"/>
              </a:rPr>
              <a:t>Capítulo IV</a:t>
            </a:r>
          </a:p>
          <a:p>
            <a:pPr algn="ctr" eaLnBrk="1" hangingPunct="1"/>
            <a:r>
              <a:rPr lang="es-EC" altLang="es-ES" sz="3600">
                <a:solidFill>
                  <a:srgbClr val="00B050"/>
                </a:solidFill>
                <a:latin typeface="Mistral" panose="03090702030407020403" pitchFamily="66" charset="0"/>
              </a:rPr>
              <a:t>Análisis e interpretación de datos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8849A182-B051-431B-A91C-F20E5974FC95}"/>
              </a:ext>
            </a:extLst>
          </p:cNvPr>
          <p:cNvSpPr/>
          <p:nvPr/>
        </p:nvSpPr>
        <p:spPr>
          <a:xfrm>
            <a:off x="534380" y="745941"/>
            <a:ext cx="8075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rgbClr val="000000"/>
                </a:solidFill>
                <a:cs typeface="Times New Roman" panose="02020603050405020304" pitchFamily="18" charset="0"/>
              </a:rPr>
              <a:t>¿Si tuviera que calificarse sobre el dominio de conocimiento que posee a cerca del proceso de animación a la lectura en niños de 4-5 años de edad, qué puntaje se pondría? Considerando que 1 es el nivel mínimo y 5 el nivel máximo.</a:t>
            </a:r>
            <a:endParaRPr lang="es-EC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65050744-49A7-4799-8239-3EA994780F28}"/>
              </a:ext>
            </a:extLst>
          </p:cNvPr>
          <p:cNvSpPr/>
          <p:nvPr/>
        </p:nvSpPr>
        <p:spPr>
          <a:xfrm>
            <a:off x="534380" y="5435617"/>
            <a:ext cx="3176848" cy="58669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EF051D00-06D3-44F8-BE5F-29C55779045E}"/>
              </a:ext>
            </a:extLst>
          </p:cNvPr>
          <p:cNvSpPr/>
          <p:nvPr/>
        </p:nvSpPr>
        <p:spPr>
          <a:xfrm>
            <a:off x="471862" y="5495151"/>
            <a:ext cx="3608847" cy="372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Alineado al objetivo 1</a:t>
            </a:r>
            <a:endParaRPr lang="es-EC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07DBB53D-4110-42ED-A733-E5B09440C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042387" y="3132341"/>
            <a:ext cx="3176849" cy="285690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ECB81F8A-310B-4BEA-9392-402F9222B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0" y="33990"/>
            <a:ext cx="5983520" cy="586698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ÍTEM – ENCUESTA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xmlns="" id="{B4BEBD87-9AE3-4707-A2BD-F41B5602F8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8470117"/>
              </p:ext>
            </p:extLst>
          </p:nvPr>
        </p:nvGraphicFramePr>
        <p:xfrm>
          <a:off x="2201103" y="2071523"/>
          <a:ext cx="4741794" cy="3047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8865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8849A182-B051-431B-A91C-F20E5974FC95}"/>
              </a:ext>
            </a:extLst>
          </p:cNvPr>
          <p:cNvSpPr/>
          <p:nvPr/>
        </p:nvSpPr>
        <p:spPr>
          <a:xfrm>
            <a:off x="534380" y="836712"/>
            <a:ext cx="8075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rgbClr val="000000"/>
                </a:solidFill>
                <a:latin typeface="+mj-lt"/>
              </a:rPr>
              <a:t>6. </a:t>
            </a:r>
            <a:r>
              <a:rPr lang="es-EC" b="1" dirty="0">
                <a:solidFill>
                  <a:srgbClr val="000000"/>
                </a:solidFill>
              </a:rPr>
              <a:t>Mencione 3 actividades que realiza en el proceso de animación a la lectura</a:t>
            </a:r>
          </a:p>
          <a:p>
            <a:r>
              <a:rPr lang="es-EC" b="1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65050744-49A7-4799-8239-3EA994780F28}"/>
              </a:ext>
            </a:extLst>
          </p:cNvPr>
          <p:cNvSpPr/>
          <p:nvPr/>
        </p:nvSpPr>
        <p:spPr>
          <a:xfrm>
            <a:off x="534380" y="5435617"/>
            <a:ext cx="3176848" cy="58669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EF051D00-06D3-44F8-BE5F-29C55779045E}"/>
              </a:ext>
            </a:extLst>
          </p:cNvPr>
          <p:cNvSpPr/>
          <p:nvPr/>
        </p:nvSpPr>
        <p:spPr>
          <a:xfrm>
            <a:off x="471862" y="5495151"/>
            <a:ext cx="3608847" cy="372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Alineado al objetivo 1</a:t>
            </a:r>
            <a:endParaRPr lang="es-EC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07DBB53D-4110-42ED-A733-E5B09440C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042387" y="3132341"/>
            <a:ext cx="3176849" cy="285690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ECB81F8A-310B-4BEA-9392-402F9222B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0" y="33990"/>
            <a:ext cx="5983520" cy="586698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ÍTEM – ENCUESTA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xmlns="" id="{F3A40C96-A9E9-430A-98F1-AF6C4C73D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555538"/>
              </p:ext>
            </p:extLst>
          </p:nvPr>
        </p:nvGraphicFramePr>
        <p:xfrm>
          <a:off x="1475656" y="1824245"/>
          <a:ext cx="6336704" cy="2856903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2011708">
                  <a:extLst>
                    <a:ext uri="{9D8B030D-6E8A-4147-A177-3AD203B41FA5}">
                      <a16:colId xmlns:a16="http://schemas.microsoft.com/office/drawing/2014/main" xmlns="" val="2492514387"/>
                    </a:ext>
                  </a:extLst>
                </a:gridCol>
                <a:gridCol w="2213234">
                  <a:extLst>
                    <a:ext uri="{9D8B030D-6E8A-4147-A177-3AD203B41FA5}">
                      <a16:colId xmlns:a16="http://schemas.microsoft.com/office/drawing/2014/main" xmlns="" val="980269268"/>
                    </a:ext>
                  </a:extLst>
                </a:gridCol>
                <a:gridCol w="2111762">
                  <a:extLst>
                    <a:ext uri="{9D8B030D-6E8A-4147-A177-3AD203B41FA5}">
                      <a16:colId xmlns:a16="http://schemas.microsoft.com/office/drawing/2014/main" xmlns="" val="3588811553"/>
                    </a:ext>
                  </a:extLst>
                </a:gridCol>
              </a:tblGrid>
              <a:tr h="295915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ANTES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DURANTE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DESPUÉS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19818339"/>
                  </a:ext>
                </a:extLst>
              </a:tr>
              <a:tr h="2560988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r>
                        <a:rPr lang="es-EC" sz="1800" b="0" kern="1200" dirty="0">
                          <a:effectLst/>
                        </a:rPr>
                        <a:t>Lectura de etiquetas.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800" b="0" kern="1200" dirty="0">
                          <a:effectLst/>
                        </a:rPr>
                        <a:t>Descripción de imágenes.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800" b="0" kern="1200" dirty="0">
                          <a:effectLst/>
                        </a:rPr>
                        <a:t>Rotulación de ambientes.</a:t>
                      </a:r>
                      <a:endParaRPr lang="es-EC" sz="1100" b="0" dirty="0">
                        <a:effectLst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r>
                        <a:rPr lang="es-EC" sz="1800" kern="1200" dirty="0">
                          <a:effectLst/>
                        </a:rPr>
                        <a:t>Predecir el título del cuento.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800" kern="1200" dirty="0">
                          <a:effectLst/>
                        </a:rPr>
                        <a:t>Interpretar imágenes.</a:t>
                      </a:r>
                      <a:endParaRPr lang="es-EC" sz="1100" dirty="0">
                        <a:effectLst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s-EC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800" kern="1200" dirty="0">
                          <a:effectLst/>
                        </a:rPr>
                        <a:t>Manifestar mensaje del cuento.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800" kern="1200" dirty="0">
                          <a:effectLst/>
                        </a:rPr>
                        <a:t>Lectura pictográfica.</a:t>
                      </a:r>
                      <a:r>
                        <a:rPr lang="es-EC" sz="1100" dirty="0">
                          <a:effectLst/>
                        </a:rPr>
                        <a:t> 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s-EC" sz="1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11337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36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8849A182-B051-431B-A91C-F20E5974FC95}"/>
              </a:ext>
            </a:extLst>
          </p:cNvPr>
          <p:cNvSpPr/>
          <p:nvPr/>
        </p:nvSpPr>
        <p:spPr>
          <a:xfrm>
            <a:off x="534380" y="836712"/>
            <a:ext cx="8075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es-EC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Demuestra una actitud positiva cuando la maestra informa que realizarán una lectura. </a:t>
            </a:r>
            <a:endParaRPr lang="es-EC" sz="1600" b="1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7FCCE2A9-0120-40F0-80BD-4525F09D37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3348585"/>
              </p:ext>
            </p:extLst>
          </p:nvPr>
        </p:nvGraphicFramePr>
        <p:xfrm>
          <a:off x="1835696" y="1483043"/>
          <a:ext cx="5616624" cy="338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65050744-49A7-4799-8239-3EA994780F28}"/>
              </a:ext>
            </a:extLst>
          </p:cNvPr>
          <p:cNvSpPr/>
          <p:nvPr/>
        </p:nvSpPr>
        <p:spPr>
          <a:xfrm>
            <a:off x="534380" y="5435617"/>
            <a:ext cx="3176848" cy="58669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EF051D00-06D3-44F8-BE5F-29C55779045E}"/>
              </a:ext>
            </a:extLst>
          </p:cNvPr>
          <p:cNvSpPr/>
          <p:nvPr/>
        </p:nvSpPr>
        <p:spPr>
          <a:xfrm>
            <a:off x="471862" y="5495151"/>
            <a:ext cx="3608847" cy="372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Alineado al objetivo 3</a:t>
            </a:r>
            <a:endParaRPr lang="es-EC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07DBB53D-4110-42ED-A733-E5B09440C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042387" y="3132341"/>
            <a:ext cx="3176849" cy="285690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ECB81F8A-310B-4BEA-9392-402F9222B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0" y="33990"/>
            <a:ext cx="5983520" cy="586698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INDICADOR – LISTA DE COTEJO</a:t>
            </a:r>
          </a:p>
        </p:txBody>
      </p:sp>
    </p:spTree>
    <p:extLst>
      <p:ext uri="{BB962C8B-B14F-4D97-AF65-F5344CB8AC3E}">
        <p14:creationId xmlns:p14="http://schemas.microsoft.com/office/powerpoint/2010/main" val="348860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8849A182-B051-431B-A91C-F20E5974FC95}"/>
              </a:ext>
            </a:extLst>
          </p:cNvPr>
          <p:cNvSpPr/>
          <p:nvPr/>
        </p:nvSpPr>
        <p:spPr>
          <a:xfrm>
            <a:off x="534380" y="836712"/>
            <a:ext cx="8075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b="1" dirty="0">
                <a:solidFill>
                  <a:srgbClr val="000000"/>
                </a:solidFill>
                <a:latin typeface="+mj-lt"/>
              </a:rPr>
              <a:t>¿Qué elementos relacionados con la animación a la lectura le gustaría aprender? Puede elegir más de una respuesta.</a:t>
            </a:r>
          </a:p>
          <a:p>
            <a:pPr algn="ctr"/>
            <a:r>
              <a:rPr lang="es-EC" b="1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65050744-49A7-4799-8239-3EA994780F28}"/>
              </a:ext>
            </a:extLst>
          </p:cNvPr>
          <p:cNvSpPr/>
          <p:nvPr/>
        </p:nvSpPr>
        <p:spPr>
          <a:xfrm>
            <a:off x="534380" y="5435617"/>
            <a:ext cx="3176848" cy="58669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EF051D00-06D3-44F8-BE5F-29C55779045E}"/>
              </a:ext>
            </a:extLst>
          </p:cNvPr>
          <p:cNvSpPr/>
          <p:nvPr/>
        </p:nvSpPr>
        <p:spPr>
          <a:xfrm>
            <a:off x="471862" y="5495151"/>
            <a:ext cx="3608847" cy="372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Alineado al objetivo 4</a:t>
            </a:r>
            <a:endParaRPr lang="es-EC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07DBB53D-4110-42ED-A733-E5B09440C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042387" y="3132341"/>
            <a:ext cx="3176849" cy="285690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ECB81F8A-310B-4BEA-9392-402F9222B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0" y="33990"/>
            <a:ext cx="5983520" cy="586698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ÍTEM – ENCUESTA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xmlns="" id="{434421C0-32AE-46B0-B441-D5FDB3CE3C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489161"/>
              </p:ext>
            </p:extLst>
          </p:nvPr>
        </p:nvGraphicFramePr>
        <p:xfrm>
          <a:off x="1115616" y="1760042"/>
          <a:ext cx="7494004" cy="3188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260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8849A182-B051-431B-A91C-F20E5974FC95}"/>
              </a:ext>
            </a:extLst>
          </p:cNvPr>
          <p:cNvSpPr/>
          <p:nvPr/>
        </p:nvSpPr>
        <p:spPr>
          <a:xfrm>
            <a:off x="534380" y="836712"/>
            <a:ext cx="8075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rgbClr val="000000"/>
                </a:solidFill>
              </a:rPr>
              <a:t>¿Considera motivador o de gran impacto utilizar textos literarios que hablen sobre los artesanos ecuatorianos?</a:t>
            </a:r>
            <a:endParaRPr lang="es-EC" b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s-EC" b="1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65050744-49A7-4799-8239-3EA994780F28}"/>
              </a:ext>
            </a:extLst>
          </p:cNvPr>
          <p:cNvSpPr/>
          <p:nvPr/>
        </p:nvSpPr>
        <p:spPr>
          <a:xfrm>
            <a:off x="534380" y="5435617"/>
            <a:ext cx="3176848" cy="58669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EF051D00-06D3-44F8-BE5F-29C55779045E}"/>
              </a:ext>
            </a:extLst>
          </p:cNvPr>
          <p:cNvSpPr/>
          <p:nvPr/>
        </p:nvSpPr>
        <p:spPr>
          <a:xfrm>
            <a:off x="471862" y="5495151"/>
            <a:ext cx="3608847" cy="372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Alineado al objetivo 4</a:t>
            </a:r>
            <a:endParaRPr lang="es-EC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07DBB53D-4110-42ED-A733-E5B09440C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042387" y="3132341"/>
            <a:ext cx="3176849" cy="285690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ECB81F8A-310B-4BEA-9392-402F9222B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0" y="33990"/>
            <a:ext cx="5983520" cy="586698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ÍTEM – ENCUESTA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xmlns="" id="{4A60C853-D527-46C3-A8E8-7D133612E6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7080960"/>
              </p:ext>
            </p:extLst>
          </p:nvPr>
        </p:nvGraphicFramePr>
        <p:xfrm>
          <a:off x="1043608" y="1756056"/>
          <a:ext cx="6984776" cy="3185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0987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3 CuadroTexto">
            <a:extLst>
              <a:ext uri="{FF2B5EF4-FFF2-40B4-BE49-F238E27FC236}">
                <a16:creationId xmlns:a16="http://schemas.microsoft.com/office/drawing/2014/main" xmlns="" id="{42A82D1C-F2BB-4309-A1BA-4CE0C84E9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788" y="2060575"/>
            <a:ext cx="5080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C" altLang="es-ES" sz="8800">
                <a:latin typeface="Mistral" panose="03090702030407020403" pitchFamily="66" charset="0"/>
              </a:rPr>
              <a:t>Capítulo V</a:t>
            </a:r>
          </a:p>
          <a:p>
            <a:pPr algn="ctr" eaLnBrk="1" hangingPunct="1"/>
            <a:r>
              <a:rPr lang="es-EC" altLang="es-ES" sz="3600">
                <a:solidFill>
                  <a:srgbClr val="00B050"/>
                </a:solidFill>
                <a:latin typeface="Mistral" panose="03090702030407020403" pitchFamily="66" charset="0"/>
              </a:rPr>
              <a:t>Conclusiones y Recomendaciones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91EA7243-9490-4761-8C29-287DED9F2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0" y="33990"/>
            <a:ext cx="5983520" cy="586698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27AED1A-60EE-41A4-8144-335691FFE8F8}"/>
              </a:ext>
            </a:extLst>
          </p:cNvPr>
          <p:cNvSpPr/>
          <p:nvPr/>
        </p:nvSpPr>
        <p:spPr>
          <a:xfrm>
            <a:off x="306873" y="1241108"/>
            <a:ext cx="66247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kern="150" dirty="0">
                <a:solidFill>
                  <a:srgbClr val="000000"/>
                </a:solidFill>
                <a:latin typeface="+mj-lt"/>
                <a:ea typeface="WenQuanYi Micro Hei"/>
                <a:cs typeface="Lohit Devanagari"/>
              </a:rPr>
              <a:t>Las docentes  poseen conocimientos básicos o empíricos de los aspectos que pertenecen a cada momento del proceso de animación a la lectura.</a:t>
            </a:r>
          </a:p>
          <a:p>
            <a:pPr marL="228600" algn="just">
              <a:spcAft>
                <a:spcPts val="0"/>
              </a:spcAft>
            </a:pPr>
            <a:r>
              <a:rPr lang="es-EC" kern="150" dirty="0">
                <a:solidFill>
                  <a:srgbClr val="000000"/>
                </a:solidFill>
                <a:latin typeface="+mj-lt"/>
                <a:ea typeface="WenQuanYi Micro Hei"/>
                <a:cs typeface="Lohit Devanagari"/>
              </a:rPr>
              <a:t> 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kern="150" dirty="0">
                <a:solidFill>
                  <a:srgbClr val="000000"/>
                </a:solidFill>
                <a:latin typeface="+mj-lt"/>
                <a:ea typeface="WenQuanYi Micro Hei"/>
                <a:cs typeface="Lohit Devanagari"/>
              </a:rPr>
              <a:t>Los títeres y la lectura en voz alta son las técnicas que aplican las docentes para motivar a la lectura en las aulas de inicial II, aspecto que se verificó en la observación in situ. </a:t>
            </a:r>
          </a:p>
          <a:p>
            <a:pPr marL="228600" algn="just">
              <a:spcAft>
                <a:spcPts val="0"/>
              </a:spcAft>
            </a:pPr>
            <a:endParaRPr lang="es-EC" kern="150" dirty="0">
              <a:solidFill>
                <a:srgbClr val="000000"/>
              </a:solidFill>
              <a:latin typeface="+mj-lt"/>
              <a:ea typeface="WenQuanYi Micro Hei"/>
              <a:cs typeface="Lohit Devanagari"/>
            </a:endParaRP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kern="150" dirty="0">
                <a:solidFill>
                  <a:srgbClr val="000000"/>
                </a:solidFill>
                <a:latin typeface="+mj-lt"/>
                <a:ea typeface="WenQuanYi Micro Hei"/>
                <a:cs typeface="Lohit Devanagari"/>
              </a:rPr>
              <a:t>En la lista de cotejo se evidenció que el mayor porcentaje de niños no demostró una actitud positiva cuando la maestra informó que realizarán una lectura.</a:t>
            </a:r>
          </a:p>
          <a:p>
            <a:pPr lvl="0" algn="just">
              <a:spcAft>
                <a:spcPts val="0"/>
              </a:spcAft>
            </a:pPr>
            <a:r>
              <a:rPr lang="es-EC" kern="150" dirty="0">
                <a:solidFill>
                  <a:srgbClr val="000000"/>
                </a:solidFill>
                <a:latin typeface="+mj-lt"/>
                <a:ea typeface="WenQuanYi Micro Hei"/>
                <a:cs typeface="Lohit Devanagari"/>
              </a:rPr>
              <a:t> 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Todas las docentes encuestadas manifiestan que es necesario contar con una guía metodológica que aborde temáticas relacionadas con la animación a la lectura.</a:t>
            </a:r>
            <a:endParaRPr lang="es-EC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xmlns="" id="{56762F46-9371-4372-B3B1-10A4ABA22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64288" y="1772816"/>
            <a:ext cx="158417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7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91EA7243-9490-4761-8C29-287DED9F2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0" y="33990"/>
            <a:ext cx="5983520" cy="586698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RECOMENDACIONES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27AED1A-60EE-41A4-8144-335691FFE8F8}"/>
              </a:ext>
            </a:extLst>
          </p:cNvPr>
          <p:cNvSpPr/>
          <p:nvPr/>
        </p:nvSpPr>
        <p:spPr>
          <a:xfrm>
            <a:off x="1087929" y="1272678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dirty="0">
                <a:solidFill>
                  <a:srgbClr val="000000"/>
                </a:solidFill>
              </a:rPr>
              <a:t>Es importante que las docentes amplíen su conocimiento sobre el proceso de animación a la lectura, pues les permitirá diferenciar las actividades que se realizan en cada momento de la lectura. </a:t>
            </a:r>
          </a:p>
        </p:txBody>
      </p:sp>
      <p:pic>
        <p:nvPicPr>
          <p:cNvPr id="6" name="Picture 14" descr="Resultado de imagen para icono de bien png">
            <a:extLst>
              <a:ext uri="{FF2B5EF4-FFF2-40B4-BE49-F238E27FC236}">
                <a16:creationId xmlns:a16="http://schemas.microsoft.com/office/drawing/2014/main" xmlns="" id="{7B531295-0EC2-438D-B653-61B511943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0" y="1250332"/>
            <a:ext cx="490360" cy="4903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Resultado de imagen para icono de bien png">
            <a:extLst>
              <a:ext uri="{FF2B5EF4-FFF2-40B4-BE49-F238E27FC236}">
                <a16:creationId xmlns:a16="http://schemas.microsoft.com/office/drawing/2014/main" xmlns="" id="{D5CAD13F-E57F-4A81-A0D9-B5DAA8582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0" y="2545238"/>
            <a:ext cx="490360" cy="4903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Resultado de imagen para icono de bien png">
            <a:extLst>
              <a:ext uri="{FF2B5EF4-FFF2-40B4-BE49-F238E27FC236}">
                <a16:creationId xmlns:a16="http://schemas.microsoft.com/office/drawing/2014/main" xmlns="" id="{DFA8C592-E433-4E62-AAD1-136FBC29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15" y="3594964"/>
            <a:ext cx="490360" cy="4903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Resultado de imagen para icono de bien png">
            <a:extLst>
              <a:ext uri="{FF2B5EF4-FFF2-40B4-BE49-F238E27FC236}">
                <a16:creationId xmlns:a16="http://schemas.microsoft.com/office/drawing/2014/main" xmlns="" id="{491DC104-BB26-4CB2-88DA-A8AF7F393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15" y="4644690"/>
            <a:ext cx="490360" cy="4903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xmlns="" id="{DA9FB6EE-D892-45D6-945E-70FBF0ED8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5131" y="332657"/>
            <a:ext cx="1789444" cy="2270556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09EBDBFC-C845-4A38-833D-0E1AC75F643C}"/>
              </a:ext>
            </a:extLst>
          </p:cNvPr>
          <p:cNvSpPr/>
          <p:nvPr/>
        </p:nvSpPr>
        <p:spPr>
          <a:xfrm>
            <a:off x="1043608" y="2733417"/>
            <a:ext cx="75074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dirty="0">
                <a:solidFill>
                  <a:srgbClr val="000000"/>
                </a:solidFill>
              </a:rPr>
              <a:t>Incorporar nuevas técnicas en la lectura, como es el caso de la dramatización y el teatro de sombras.</a:t>
            </a:r>
          </a:p>
          <a:p>
            <a:pPr lvl="0" algn="just"/>
            <a:r>
              <a:rPr lang="es-EC" dirty="0">
                <a:solidFill>
                  <a:srgbClr val="000000"/>
                </a:solidFill>
              </a:rPr>
              <a:t> </a:t>
            </a:r>
          </a:p>
          <a:p>
            <a:pPr lvl="0" algn="just"/>
            <a:r>
              <a:rPr lang="es-EC" dirty="0">
                <a:solidFill>
                  <a:srgbClr val="000000"/>
                </a:solidFill>
              </a:rPr>
              <a:t>Incluir en la planificación micro curricular uno o dos talleres de animación a la lectura por cada experiencia de aprendizaje, con el fin de despertar el interés y gusto a la lectura en los niños de 4-5 años.</a:t>
            </a:r>
          </a:p>
          <a:p>
            <a:pPr algn="just"/>
            <a:r>
              <a:rPr lang="es-EC" dirty="0">
                <a:solidFill>
                  <a:srgbClr val="000000"/>
                </a:solidFill>
              </a:rPr>
              <a:t> </a:t>
            </a:r>
          </a:p>
          <a:p>
            <a:pPr lvl="0" algn="just"/>
            <a:r>
              <a:rPr lang="es-EC" dirty="0">
                <a:solidFill>
                  <a:srgbClr val="000000"/>
                </a:solidFill>
              </a:rPr>
              <a:t>Planificar las experiencias lectoras considerando las actividades propuestas en la guía metodológica, las cuales están diseñadas con el fin de abordar un proceso de animación a la lectura en las aulas de inicial II.</a:t>
            </a:r>
          </a:p>
        </p:txBody>
      </p:sp>
    </p:spTree>
    <p:extLst>
      <p:ext uri="{BB962C8B-B14F-4D97-AF65-F5344CB8AC3E}">
        <p14:creationId xmlns:p14="http://schemas.microsoft.com/office/powerpoint/2010/main" val="72164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3 CuadroTexto">
            <a:extLst>
              <a:ext uri="{FF2B5EF4-FFF2-40B4-BE49-F238E27FC236}">
                <a16:creationId xmlns:a16="http://schemas.microsoft.com/office/drawing/2014/main" xmlns="" id="{42A82D1C-F2BB-4309-A1BA-4CE0C84E9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66" y="2060575"/>
            <a:ext cx="8319906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C" altLang="es-ES" sz="8800" dirty="0">
                <a:latin typeface="Mistral" panose="03090702030407020403" pitchFamily="66" charset="0"/>
              </a:rPr>
              <a:t>GUÍA METODOLÓGICA</a:t>
            </a:r>
          </a:p>
          <a:p>
            <a:pPr algn="ctr" eaLnBrk="1" hangingPunct="1"/>
            <a:r>
              <a:rPr lang="es-EC" altLang="es-ES" sz="3600" dirty="0">
                <a:solidFill>
                  <a:srgbClr val="00B050"/>
                </a:solidFill>
                <a:latin typeface="Mistral" panose="03090702030407020403" pitchFamily="66" charset="0"/>
              </a:rPr>
              <a:t>Fundamentación y Estructura</a:t>
            </a:r>
          </a:p>
        </p:txBody>
      </p:sp>
    </p:spTree>
    <p:extLst>
      <p:ext uri="{BB962C8B-B14F-4D97-AF65-F5344CB8AC3E}">
        <p14:creationId xmlns:p14="http://schemas.microsoft.com/office/powerpoint/2010/main" val="44743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3 CuadroTexto">
            <a:extLst>
              <a:ext uri="{FF2B5EF4-FFF2-40B4-BE49-F238E27FC236}">
                <a16:creationId xmlns:a16="http://schemas.microsoft.com/office/drawing/2014/main" xmlns="" id="{990E7D82-A487-40BD-A1C7-1B37C6F92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163" y="2060575"/>
            <a:ext cx="44291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C" altLang="es-ES" sz="8800">
                <a:latin typeface="Mistral" panose="03090702030407020403" pitchFamily="66" charset="0"/>
              </a:rPr>
              <a:t>Capítulo I</a:t>
            </a:r>
          </a:p>
          <a:p>
            <a:pPr algn="ctr" eaLnBrk="1" hangingPunct="1"/>
            <a:r>
              <a:rPr lang="es-EC" altLang="es-ES" sz="3600">
                <a:solidFill>
                  <a:srgbClr val="00B050"/>
                </a:solidFill>
                <a:latin typeface="Mistral" panose="03090702030407020403" pitchFamily="66" charset="0"/>
              </a:rPr>
              <a:t>Problema de la investigación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98B80DDE-622B-4D64-97B4-7041D95E7368}"/>
              </a:ext>
            </a:extLst>
          </p:cNvPr>
          <p:cNvGrpSpPr/>
          <p:nvPr/>
        </p:nvGrpSpPr>
        <p:grpSpPr>
          <a:xfrm>
            <a:off x="-828600" y="-1611560"/>
            <a:ext cx="5678106" cy="2889974"/>
            <a:chOff x="3510939" y="-1691391"/>
            <a:chExt cx="5678106" cy="2889974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xmlns="" id="{73BCE28D-4A17-4982-81EC-EDAE65DBCE5B}"/>
                </a:ext>
              </a:extLst>
            </p:cNvPr>
            <p:cNvSpPr/>
            <p:nvPr/>
          </p:nvSpPr>
          <p:spPr>
            <a:xfrm>
              <a:off x="5087705" y="611885"/>
              <a:ext cx="4101340" cy="58669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F138E01F-B4C1-4EFE-AEEC-07220CDF4D9F}"/>
                </a:ext>
              </a:extLst>
            </p:cNvPr>
            <p:cNvSpPr/>
            <p:nvPr/>
          </p:nvSpPr>
          <p:spPr>
            <a:xfrm>
              <a:off x="5383147" y="684873"/>
              <a:ext cx="3608847" cy="372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b="1" dirty="0">
                  <a:solidFill>
                    <a:schemeClr val="bg1"/>
                  </a:solidFill>
                </a:rPr>
                <a:t>FUNDAMENTACIÓN TEÓRICA</a:t>
              </a:r>
              <a:endParaRPr lang="es-EC" dirty="0"/>
            </a:p>
          </p:txBody>
        </p:sp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xmlns="" id="{0A6E2504-9989-48CF-8D3E-8151C6CF5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510939" y="-1691391"/>
              <a:ext cx="3176849" cy="2856903"/>
            </a:xfrm>
            <a:prstGeom prst="rect">
              <a:avLst/>
            </a:prstGeom>
          </p:spPr>
        </p:pic>
      </p:grp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146B1D64-D92F-4661-A7FE-1D3E772FB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89" y="1446872"/>
            <a:ext cx="1341544" cy="12056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75136EF8-59A5-4EEA-A536-ABFAA7648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1" t="3117" r="9680"/>
          <a:stretch/>
        </p:blipFill>
        <p:spPr bwMode="auto">
          <a:xfrm>
            <a:off x="2900888" y="1497178"/>
            <a:ext cx="1341544" cy="12056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xmlns="" id="{539CC72D-95B2-46F2-99FC-7F614FB71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20" r="7160" b="10310"/>
          <a:stretch/>
        </p:blipFill>
        <p:spPr bwMode="auto">
          <a:xfrm>
            <a:off x="563451" y="3881453"/>
            <a:ext cx="1394766" cy="12219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5F4AFDBB-F77B-4F27-B9DE-B1D9BCBA2518}"/>
              </a:ext>
            </a:extLst>
          </p:cNvPr>
          <p:cNvSpPr/>
          <p:nvPr/>
        </p:nvSpPr>
        <p:spPr>
          <a:xfrm>
            <a:off x="395536" y="2620683"/>
            <a:ext cx="197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>
                <a:solidFill>
                  <a:srgbClr val="000000"/>
                </a:solidFill>
              </a:rPr>
              <a:t>JEAN PIAGET</a:t>
            </a:r>
          </a:p>
          <a:p>
            <a:pPr algn="ctr"/>
            <a:r>
              <a:rPr lang="es-EC" sz="1600" dirty="0">
                <a:solidFill>
                  <a:srgbClr val="000000"/>
                </a:solidFill>
              </a:rPr>
              <a:t>(Etapas de desarrollo)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D88642D3-CB04-4B71-8896-3B0D8212F5A4}"/>
              </a:ext>
            </a:extLst>
          </p:cNvPr>
          <p:cNvSpPr/>
          <p:nvPr/>
        </p:nvSpPr>
        <p:spPr>
          <a:xfrm>
            <a:off x="2456619" y="2701870"/>
            <a:ext cx="21278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>
                <a:solidFill>
                  <a:srgbClr val="000000"/>
                </a:solidFill>
              </a:rPr>
              <a:t>LEV VYGOSTKY</a:t>
            </a:r>
          </a:p>
          <a:p>
            <a:pPr algn="ctr"/>
            <a:r>
              <a:rPr lang="es-EC" sz="1600" dirty="0">
                <a:solidFill>
                  <a:srgbClr val="000000"/>
                </a:solidFill>
              </a:rPr>
              <a:t>(Importancia del ambiente)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09E68E60-00E7-424D-8206-DE99365E2B1C}"/>
              </a:ext>
            </a:extLst>
          </p:cNvPr>
          <p:cNvSpPr/>
          <p:nvPr/>
        </p:nvSpPr>
        <p:spPr>
          <a:xfrm>
            <a:off x="207436" y="5149446"/>
            <a:ext cx="21278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>
                <a:solidFill>
                  <a:srgbClr val="000000"/>
                </a:solidFill>
              </a:rPr>
              <a:t>JUAN CERVERA</a:t>
            </a:r>
          </a:p>
          <a:p>
            <a:pPr algn="ctr"/>
            <a:r>
              <a:rPr lang="es-EC" sz="1600" dirty="0">
                <a:solidFill>
                  <a:srgbClr val="000000"/>
                </a:solidFill>
              </a:rPr>
              <a:t>(Teoría de la literatura Infantil)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AE198FEF-2F47-4571-BF31-F3E49E68FF77}"/>
              </a:ext>
            </a:extLst>
          </p:cNvPr>
          <p:cNvSpPr/>
          <p:nvPr/>
        </p:nvSpPr>
        <p:spPr>
          <a:xfrm>
            <a:off x="4742635" y="2732727"/>
            <a:ext cx="17524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>
                <a:solidFill>
                  <a:srgbClr val="000000"/>
                </a:solidFill>
              </a:rPr>
              <a:t>ALBERT BANDURA</a:t>
            </a:r>
          </a:p>
          <a:p>
            <a:pPr algn="ctr"/>
            <a:r>
              <a:rPr lang="es-EC" sz="1600" dirty="0">
                <a:solidFill>
                  <a:srgbClr val="000000"/>
                </a:solidFill>
              </a:rPr>
              <a:t>(Aprendizaje por imitación)</a:t>
            </a:r>
          </a:p>
        </p:txBody>
      </p:sp>
      <p:pic>
        <p:nvPicPr>
          <p:cNvPr id="9228" name="Picture 12">
            <a:extLst>
              <a:ext uri="{FF2B5EF4-FFF2-40B4-BE49-F238E27FC236}">
                <a16:creationId xmlns:a16="http://schemas.microsoft.com/office/drawing/2014/main" xmlns="" id="{BD311570-8BD2-405E-B17D-570127E8E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171" y="1464857"/>
            <a:ext cx="1363344" cy="12379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6B284FA1-A9FB-4831-BE33-4F99A680F90F}"/>
              </a:ext>
            </a:extLst>
          </p:cNvPr>
          <p:cNvSpPr/>
          <p:nvPr/>
        </p:nvSpPr>
        <p:spPr>
          <a:xfrm>
            <a:off x="6990831" y="2732727"/>
            <a:ext cx="1903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>
                <a:solidFill>
                  <a:srgbClr val="000000"/>
                </a:solidFill>
              </a:rPr>
              <a:t>DAVID AUSUBEL</a:t>
            </a:r>
          </a:p>
          <a:p>
            <a:pPr algn="ctr"/>
            <a:r>
              <a:rPr lang="es-EC" sz="1600" dirty="0">
                <a:solidFill>
                  <a:srgbClr val="000000"/>
                </a:solidFill>
              </a:rPr>
              <a:t>(Aprendizaje significativo)</a:t>
            </a:r>
          </a:p>
        </p:txBody>
      </p:sp>
      <p:pic>
        <p:nvPicPr>
          <p:cNvPr id="9230" name="Picture 14">
            <a:extLst>
              <a:ext uri="{FF2B5EF4-FFF2-40B4-BE49-F238E27FC236}">
                <a16:creationId xmlns:a16="http://schemas.microsoft.com/office/drawing/2014/main" xmlns="" id="{292CE38C-0312-42B7-9B6A-DAA3CB060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3" r="10295"/>
          <a:stretch/>
        </p:blipFill>
        <p:spPr bwMode="auto">
          <a:xfrm>
            <a:off x="7144613" y="1425467"/>
            <a:ext cx="1341544" cy="12773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>
            <a:extLst>
              <a:ext uri="{FF2B5EF4-FFF2-40B4-BE49-F238E27FC236}">
                <a16:creationId xmlns:a16="http://schemas.microsoft.com/office/drawing/2014/main" xmlns="" id="{45811232-866F-46D6-A518-86D90C62E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5" t="598" r="16473" b="24454"/>
          <a:stretch/>
        </p:blipFill>
        <p:spPr bwMode="auto">
          <a:xfrm>
            <a:off x="5510249" y="3923351"/>
            <a:ext cx="1394766" cy="13510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361E1885-090E-4D41-AA60-AEFBBD08ACF0}"/>
              </a:ext>
            </a:extLst>
          </p:cNvPr>
          <p:cNvSpPr/>
          <p:nvPr/>
        </p:nvSpPr>
        <p:spPr>
          <a:xfrm>
            <a:off x="4921171" y="5348543"/>
            <a:ext cx="25729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>
                <a:solidFill>
                  <a:srgbClr val="000000"/>
                </a:solidFill>
              </a:rPr>
              <a:t>CARLOS SILVEYRA</a:t>
            </a:r>
          </a:p>
          <a:p>
            <a:pPr algn="ctr"/>
            <a:r>
              <a:rPr lang="es-EC" sz="1600" dirty="0">
                <a:solidFill>
                  <a:srgbClr val="000000"/>
                </a:solidFill>
              </a:rPr>
              <a:t>(Criterios de selección)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DBAD7EA9-39DE-44C4-BD6F-E7C0BBE38E81}"/>
              </a:ext>
            </a:extLst>
          </p:cNvPr>
          <p:cNvSpPr/>
          <p:nvPr/>
        </p:nvSpPr>
        <p:spPr>
          <a:xfrm>
            <a:off x="2339752" y="5355986"/>
            <a:ext cx="2572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>
                <a:solidFill>
                  <a:srgbClr val="000000"/>
                </a:solidFill>
              </a:rPr>
              <a:t>MONTSERRAT SARTO</a:t>
            </a:r>
          </a:p>
          <a:p>
            <a:pPr algn="ctr"/>
            <a:r>
              <a:rPr lang="es-EC" sz="1600" dirty="0">
                <a:solidFill>
                  <a:srgbClr val="000000"/>
                </a:solidFill>
              </a:rPr>
              <a:t>(Pionera Animación a la lectura) </a:t>
            </a:r>
          </a:p>
        </p:txBody>
      </p:sp>
      <p:pic>
        <p:nvPicPr>
          <p:cNvPr id="9234" name="Picture 18">
            <a:extLst>
              <a:ext uri="{FF2B5EF4-FFF2-40B4-BE49-F238E27FC236}">
                <a16:creationId xmlns:a16="http://schemas.microsoft.com/office/drawing/2014/main" xmlns="" id="{785C1AAF-67B6-4022-9B34-ECA0A0D1C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44" r="35485" b="43588"/>
          <a:stretch/>
        </p:blipFill>
        <p:spPr bwMode="auto">
          <a:xfrm>
            <a:off x="2942651" y="3861048"/>
            <a:ext cx="1404851" cy="14133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3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48AFFD82-46F2-4901-BD78-0910873FA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39552" y="764704"/>
            <a:ext cx="3888431" cy="49708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474560F-C4E8-4209-B100-535BAAAFB5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38" t="26714" r="38039" b="61249"/>
          <a:stretch/>
        </p:blipFill>
        <p:spPr>
          <a:xfrm>
            <a:off x="539552" y="1772816"/>
            <a:ext cx="3888432" cy="792088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B9E2A95F-9AB6-4341-9EC9-4097A8A94372}"/>
              </a:ext>
            </a:extLst>
          </p:cNvPr>
          <p:cNvGrpSpPr/>
          <p:nvPr/>
        </p:nvGrpSpPr>
        <p:grpSpPr>
          <a:xfrm>
            <a:off x="3635896" y="-1767551"/>
            <a:ext cx="5123096" cy="2889974"/>
            <a:chOff x="3510939" y="-1691391"/>
            <a:chExt cx="5123096" cy="2889974"/>
          </a:xfrm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xmlns="" id="{2254A094-4E0F-4F7E-8AAD-F85AE94397A4}"/>
                </a:ext>
              </a:extLst>
            </p:cNvPr>
            <p:cNvSpPr/>
            <p:nvPr/>
          </p:nvSpPr>
          <p:spPr>
            <a:xfrm>
              <a:off x="5087706" y="611885"/>
              <a:ext cx="3176848" cy="58669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xmlns="" id="{6D30B49B-0672-4E57-A7F1-1C435BDF18F5}"/>
                </a:ext>
              </a:extLst>
            </p:cNvPr>
            <p:cNvSpPr/>
            <p:nvPr/>
          </p:nvSpPr>
          <p:spPr>
            <a:xfrm>
              <a:off x="5025188" y="671419"/>
              <a:ext cx="3608847" cy="372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b="1" dirty="0">
                  <a:solidFill>
                    <a:schemeClr val="bg1"/>
                  </a:solidFill>
                </a:rPr>
                <a:t>CONTENIDO</a:t>
              </a:r>
              <a:endParaRPr lang="es-EC" dirty="0"/>
            </a:p>
          </p:txBody>
        </p:sp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xmlns="" id="{0B36686C-3D80-43B3-A7E4-F86E7BB6A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510939" y="-1691391"/>
              <a:ext cx="3176849" cy="2856903"/>
            </a:xfrm>
            <a:prstGeom prst="rect">
              <a:avLst/>
            </a:prstGeom>
          </p:spPr>
        </p:pic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AD1728F2-679E-4DA3-A78F-19CA284DC990}"/>
              </a:ext>
            </a:extLst>
          </p:cNvPr>
          <p:cNvSpPr/>
          <p:nvPr/>
        </p:nvSpPr>
        <p:spPr>
          <a:xfrm>
            <a:off x="4719250" y="1181957"/>
            <a:ext cx="418699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es-EC" dirty="0">
                <a:solidFill>
                  <a:srgbClr val="000000"/>
                </a:solidFill>
              </a:rPr>
              <a:t>Animación a la lectura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s-EC" dirty="0">
                <a:solidFill>
                  <a:srgbClr val="000000"/>
                </a:solidFill>
              </a:rPr>
              <a:t>Momentos de la animación a la lectura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</a:rPr>
              <a:t>Actividades antes de la lectura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</a:rPr>
              <a:t>Actividades durante de la lectura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</a:rPr>
              <a:t>Técnicas </a:t>
            </a:r>
          </a:p>
          <a:p>
            <a:pPr marL="1657350" lvl="3" indent="-28575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</a:rPr>
              <a:t>Teatro de sombras</a:t>
            </a:r>
          </a:p>
          <a:p>
            <a:pPr marL="1657350" lvl="3" indent="-28575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</a:rPr>
              <a:t>´Lectura en voz alta</a:t>
            </a:r>
          </a:p>
          <a:p>
            <a:pPr marL="1657350" lvl="3" indent="-28575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</a:rPr>
              <a:t>Títeres </a:t>
            </a:r>
          </a:p>
          <a:p>
            <a:pPr marL="1657350" lvl="3" indent="-28575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</a:rPr>
              <a:t>Dramatización </a:t>
            </a:r>
          </a:p>
          <a:p>
            <a:pPr marL="1657350" lvl="3" indent="-285750" algn="just">
              <a:buFont typeface="Arial" panose="020B0604020202020204" pitchFamily="34" charset="0"/>
              <a:buChar char="•"/>
            </a:pPr>
            <a:endParaRPr lang="es-EC" dirty="0">
              <a:solidFill>
                <a:srgbClr val="000000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</a:rPr>
              <a:t>Actividades después de la lectura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s-EC" dirty="0">
                <a:solidFill>
                  <a:srgbClr val="000000"/>
                </a:solidFill>
              </a:rPr>
              <a:t>Taller de animación a la lectura (memoria de una artesana)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s-EC" dirty="0">
                <a:solidFill>
                  <a:srgbClr val="000000"/>
                </a:solidFill>
              </a:rPr>
              <a:t>Selección de recursos literarios</a:t>
            </a:r>
          </a:p>
        </p:txBody>
      </p:sp>
    </p:spTree>
    <p:extLst>
      <p:ext uri="{BB962C8B-B14F-4D97-AF65-F5344CB8AC3E}">
        <p14:creationId xmlns:p14="http://schemas.microsoft.com/office/powerpoint/2010/main" val="342229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B04C2A24-4B0B-4590-A975-CEF9F2C4E1A0}"/>
              </a:ext>
            </a:extLst>
          </p:cNvPr>
          <p:cNvGrpSpPr/>
          <p:nvPr/>
        </p:nvGrpSpPr>
        <p:grpSpPr>
          <a:xfrm>
            <a:off x="-791016" y="2584298"/>
            <a:ext cx="5123096" cy="2889974"/>
            <a:chOff x="-1057049" y="-2028638"/>
            <a:chExt cx="5123096" cy="2889974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xmlns="" id="{78F179D0-F156-40B5-AE17-97F0F6A79A5A}"/>
                </a:ext>
              </a:extLst>
            </p:cNvPr>
            <p:cNvSpPr/>
            <p:nvPr/>
          </p:nvSpPr>
          <p:spPr>
            <a:xfrm>
              <a:off x="457200" y="274638"/>
              <a:ext cx="3176848" cy="58669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26A8D2DD-68E1-482F-920B-9F625C030CC3}"/>
                </a:ext>
              </a:extLst>
            </p:cNvPr>
            <p:cNvSpPr/>
            <p:nvPr/>
          </p:nvSpPr>
          <p:spPr>
            <a:xfrm>
              <a:off x="457200" y="334172"/>
              <a:ext cx="3608847" cy="372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b="1" dirty="0">
                  <a:solidFill>
                    <a:schemeClr val="bg1"/>
                  </a:solidFill>
                </a:rPr>
                <a:t>METODOLOGÍA</a:t>
              </a:r>
              <a:endParaRPr lang="es-EC" dirty="0"/>
            </a:p>
          </p:txBody>
        </p:sp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xmlns="" id="{F0080C5C-9305-4983-A84F-4379B6E67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1057049" y="-2028638"/>
              <a:ext cx="3176849" cy="2856903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8D45A00E-D520-4B02-8DE5-F4DBBD024412}"/>
              </a:ext>
            </a:extLst>
          </p:cNvPr>
          <p:cNvGrpSpPr/>
          <p:nvPr/>
        </p:nvGrpSpPr>
        <p:grpSpPr>
          <a:xfrm>
            <a:off x="-881778" y="-1827584"/>
            <a:ext cx="5309762" cy="2952328"/>
            <a:chOff x="-1057049" y="-2028638"/>
            <a:chExt cx="5309762" cy="2952328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xmlns="" id="{6DA6C0DF-38B0-4B32-9CCC-383A09B137BF}"/>
                </a:ext>
              </a:extLst>
            </p:cNvPr>
            <p:cNvSpPr/>
            <p:nvPr/>
          </p:nvSpPr>
          <p:spPr>
            <a:xfrm>
              <a:off x="457199" y="274638"/>
              <a:ext cx="3723505" cy="58669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xmlns="" id="{6D4588B5-2200-491E-8E56-E57498B6E981}"/>
                </a:ext>
              </a:extLst>
            </p:cNvPr>
            <p:cNvSpPr/>
            <p:nvPr/>
          </p:nvSpPr>
          <p:spPr>
            <a:xfrm>
              <a:off x="643866" y="277359"/>
              <a:ext cx="36088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b="1" dirty="0">
                  <a:solidFill>
                    <a:schemeClr val="bg1"/>
                  </a:solidFill>
                </a:rPr>
                <a:t>ESTRUCTURA DE LAS ACTIVIDADES</a:t>
              </a:r>
              <a:endParaRPr lang="es-EC" dirty="0"/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xmlns="" id="{EDC95706-7BE6-497C-A78B-BA98EA4AB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1057049" y="-2028638"/>
              <a:ext cx="3176849" cy="2856903"/>
            </a:xfrm>
            <a:prstGeom prst="rect">
              <a:avLst/>
            </a:prstGeom>
          </p:spPr>
        </p:pic>
      </p:grp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E24FFBDA-0F72-4199-8B38-2DC08714F194}"/>
              </a:ext>
            </a:extLst>
          </p:cNvPr>
          <p:cNvSpPr/>
          <p:nvPr/>
        </p:nvSpPr>
        <p:spPr>
          <a:xfrm>
            <a:off x="1496509" y="1450511"/>
            <a:ext cx="16006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dirty="0">
                <a:solidFill>
                  <a:srgbClr val="000000"/>
                </a:solidFill>
              </a:rPr>
              <a:t>Objetivo</a:t>
            </a:r>
          </a:p>
          <a:p>
            <a:pPr lvl="0" algn="just"/>
            <a:endParaRPr lang="es-EC" dirty="0">
              <a:solidFill>
                <a:srgbClr val="000000"/>
              </a:solidFill>
            </a:endParaRPr>
          </a:p>
          <a:p>
            <a:pPr lvl="0" algn="just"/>
            <a:endParaRPr lang="es-EC" dirty="0">
              <a:solidFill>
                <a:srgbClr val="000000"/>
              </a:solidFill>
            </a:endParaRPr>
          </a:p>
          <a:p>
            <a:pPr lvl="0" algn="just"/>
            <a:r>
              <a:rPr lang="es-EC" dirty="0">
                <a:solidFill>
                  <a:srgbClr val="000000"/>
                </a:solidFill>
              </a:rPr>
              <a:t>Recursos</a:t>
            </a:r>
          </a:p>
          <a:p>
            <a:pPr lvl="0" algn="just"/>
            <a:endParaRPr lang="es-EC" dirty="0">
              <a:solidFill>
                <a:srgbClr val="000000"/>
              </a:solidFill>
            </a:endParaRPr>
          </a:p>
          <a:p>
            <a:pPr lvl="0" algn="just"/>
            <a:endParaRPr lang="es-EC" dirty="0">
              <a:solidFill>
                <a:srgbClr val="000000"/>
              </a:solidFill>
            </a:endParaRPr>
          </a:p>
          <a:p>
            <a:pPr lvl="0" algn="just"/>
            <a:r>
              <a:rPr lang="es-EC" dirty="0">
                <a:solidFill>
                  <a:srgbClr val="000000"/>
                </a:solidFill>
              </a:rPr>
              <a:t>Organización del grupo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021A5D10-E92E-4C95-B2E9-C087E121AD2B}"/>
              </a:ext>
            </a:extLst>
          </p:cNvPr>
          <p:cNvSpPr/>
          <p:nvPr/>
        </p:nvSpPr>
        <p:spPr>
          <a:xfrm>
            <a:off x="6516216" y="1439495"/>
            <a:ext cx="2520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dirty="0">
                <a:solidFill>
                  <a:srgbClr val="000000"/>
                </a:solidFill>
              </a:rPr>
              <a:t>Preparación</a:t>
            </a:r>
          </a:p>
          <a:p>
            <a:pPr lvl="0" algn="just"/>
            <a:endParaRPr lang="es-EC" dirty="0">
              <a:solidFill>
                <a:srgbClr val="000000"/>
              </a:solidFill>
            </a:endParaRPr>
          </a:p>
          <a:p>
            <a:pPr lvl="0" algn="just"/>
            <a:endParaRPr lang="es-EC" dirty="0">
              <a:solidFill>
                <a:srgbClr val="000000"/>
              </a:solidFill>
            </a:endParaRPr>
          </a:p>
          <a:p>
            <a:pPr lvl="0" algn="just"/>
            <a:r>
              <a:rPr lang="es-EC" dirty="0">
                <a:solidFill>
                  <a:srgbClr val="000000"/>
                </a:solidFill>
              </a:rPr>
              <a:t>Desarrollo</a:t>
            </a:r>
          </a:p>
          <a:p>
            <a:pPr lvl="0" algn="just"/>
            <a:endParaRPr lang="es-EC" dirty="0">
              <a:solidFill>
                <a:srgbClr val="000000"/>
              </a:solidFill>
            </a:endParaRPr>
          </a:p>
          <a:p>
            <a:pPr lvl="0" algn="just"/>
            <a:endParaRPr lang="es-EC" dirty="0">
              <a:solidFill>
                <a:srgbClr val="000000"/>
              </a:solidFill>
            </a:endParaRPr>
          </a:p>
          <a:p>
            <a:pPr lvl="0" algn="just"/>
            <a:r>
              <a:rPr lang="es-EC" dirty="0">
                <a:solidFill>
                  <a:srgbClr val="000000"/>
                </a:solidFill>
              </a:rPr>
              <a:t>Sugerencia o variable metodológica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xmlns="" id="{CDBC4E2C-3739-4E56-8E82-A22E3E35C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3233" y="1285248"/>
            <a:ext cx="671431" cy="616927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xmlns="" id="{5A11D13A-6E93-47DF-A6F8-4F7274939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3233" y="2044823"/>
            <a:ext cx="698579" cy="646331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xmlns="" id="{69269E9C-18E0-461A-87F9-B5B36261AF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12317" y="2957213"/>
            <a:ext cx="704973" cy="714754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xmlns="" id="{BF14C3AE-1B4C-441F-AA00-77180BBA7D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430587" y="1333748"/>
            <a:ext cx="601258" cy="601258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xmlns="" id="{9B244B34-65D0-437A-8346-904371ABA5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430587" y="1954934"/>
            <a:ext cx="618211" cy="736220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xmlns="" id="{1CABEB3E-D324-4D75-9CF0-13A5175206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430587" y="2976310"/>
            <a:ext cx="677573" cy="637716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xmlns="" id="{65ECF6E5-323A-4213-BB4F-383969818E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36738" y="2107434"/>
            <a:ext cx="699024" cy="654782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xmlns="" id="{AF6F0F9D-C319-4FD9-BBD1-60200E54791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5734274" y="2957213"/>
            <a:ext cx="701488" cy="637716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xmlns="" id="{8C7E475D-4995-4589-AED2-56B27D19B47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736482" y="1327541"/>
            <a:ext cx="671431" cy="662478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65F4AE70-B457-4FFB-A97E-6B84437ABCF6}"/>
              </a:ext>
            </a:extLst>
          </p:cNvPr>
          <p:cNvSpPr/>
          <p:nvPr/>
        </p:nvSpPr>
        <p:spPr>
          <a:xfrm>
            <a:off x="4161804" y="1439495"/>
            <a:ext cx="11312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dirty="0">
                <a:solidFill>
                  <a:srgbClr val="000000"/>
                </a:solidFill>
              </a:rPr>
              <a:t>Edad</a:t>
            </a:r>
          </a:p>
          <a:p>
            <a:pPr lvl="0" algn="just"/>
            <a:endParaRPr lang="es-EC" dirty="0">
              <a:solidFill>
                <a:srgbClr val="000000"/>
              </a:solidFill>
            </a:endParaRPr>
          </a:p>
          <a:p>
            <a:pPr lvl="0" algn="just"/>
            <a:endParaRPr lang="es-EC" dirty="0">
              <a:solidFill>
                <a:srgbClr val="000000"/>
              </a:solidFill>
            </a:endParaRPr>
          </a:p>
          <a:p>
            <a:pPr lvl="0" algn="just"/>
            <a:r>
              <a:rPr lang="es-EC" dirty="0">
                <a:solidFill>
                  <a:srgbClr val="000000"/>
                </a:solidFill>
              </a:rPr>
              <a:t>Tiempo </a:t>
            </a:r>
          </a:p>
          <a:p>
            <a:pPr lvl="0" algn="just"/>
            <a:endParaRPr lang="es-EC" dirty="0">
              <a:solidFill>
                <a:srgbClr val="000000"/>
              </a:solidFill>
            </a:endParaRPr>
          </a:p>
          <a:p>
            <a:pPr lvl="0" algn="just"/>
            <a:endParaRPr lang="es-EC" dirty="0">
              <a:solidFill>
                <a:srgbClr val="000000"/>
              </a:solidFill>
            </a:endParaRPr>
          </a:p>
          <a:p>
            <a:pPr lvl="0" algn="just"/>
            <a:r>
              <a:rPr lang="es-EC" dirty="0">
                <a:solidFill>
                  <a:srgbClr val="000000"/>
                </a:solidFill>
              </a:rPr>
              <a:t>Lugar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F0D322B5-0198-46C1-B138-A1B2DE0BCF00}"/>
              </a:ext>
            </a:extLst>
          </p:cNvPr>
          <p:cNvSpPr/>
          <p:nvPr/>
        </p:nvSpPr>
        <p:spPr>
          <a:xfrm>
            <a:off x="4001250" y="4931133"/>
            <a:ext cx="2520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s-EC" dirty="0">
                <a:solidFill>
                  <a:srgbClr val="000000"/>
                </a:solidFill>
              </a:rPr>
              <a:t>Juego - trabajo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xmlns="" id="{A7C860F4-0635-4A0D-B9EC-B231E459074D}"/>
              </a:ext>
            </a:extLst>
          </p:cNvPr>
          <p:cNvGrpSpPr/>
          <p:nvPr/>
        </p:nvGrpSpPr>
        <p:grpSpPr>
          <a:xfrm>
            <a:off x="4048798" y="4925048"/>
            <a:ext cx="374109" cy="486795"/>
            <a:chOff x="1345680" y="3038263"/>
            <a:chExt cx="374109" cy="486795"/>
          </a:xfrm>
        </p:grpSpPr>
        <p:sp>
          <p:nvSpPr>
            <p:cNvPr id="31" name="Flecha: a la derecha 30">
              <a:extLst>
                <a:ext uri="{FF2B5EF4-FFF2-40B4-BE49-F238E27FC236}">
                  <a16:creationId xmlns:a16="http://schemas.microsoft.com/office/drawing/2014/main" xmlns="" id="{EF8D1E71-7128-4A8C-B92C-6FC427A768EA}"/>
                </a:ext>
              </a:extLst>
            </p:cNvPr>
            <p:cNvSpPr/>
            <p:nvPr/>
          </p:nvSpPr>
          <p:spPr>
            <a:xfrm>
              <a:off x="1345680" y="3038263"/>
              <a:ext cx="374109" cy="48679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Flecha: a la derecha 4">
              <a:extLst>
                <a:ext uri="{FF2B5EF4-FFF2-40B4-BE49-F238E27FC236}">
                  <a16:creationId xmlns:a16="http://schemas.microsoft.com/office/drawing/2014/main" xmlns="" id="{4A30A88A-2470-4B41-A969-0B406358D11F}"/>
                </a:ext>
              </a:extLst>
            </p:cNvPr>
            <p:cNvSpPr txBox="1"/>
            <p:nvPr/>
          </p:nvSpPr>
          <p:spPr>
            <a:xfrm>
              <a:off x="1345680" y="3135622"/>
              <a:ext cx="261876" cy="2920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700" kern="1200"/>
            </a:p>
          </p:txBody>
        </p:sp>
      </p:grpSp>
      <p:pic>
        <p:nvPicPr>
          <p:cNvPr id="33" name="Gráfico 32">
            <a:extLst>
              <a:ext uri="{FF2B5EF4-FFF2-40B4-BE49-F238E27FC236}">
                <a16:creationId xmlns:a16="http://schemas.microsoft.com/office/drawing/2014/main" xmlns="" id="{515801A8-F523-4161-82BC-9B4BFE1C55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7786543" y="1839350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7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2EA6CD54-FC18-4250-B456-3F873F0D921D}"/>
              </a:ext>
            </a:extLst>
          </p:cNvPr>
          <p:cNvGrpSpPr/>
          <p:nvPr/>
        </p:nvGrpSpPr>
        <p:grpSpPr>
          <a:xfrm>
            <a:off x="-881778" y="-1827584"/>
            <a:ext cx="5237753" cy="2889974"/>
            <a:chOff x="-1057049" y="-2028638"/>
            <a:chExt cx="5237753" cy="2889974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xmlns="" id="{39EAC497-9692-4B00-82A3-92D695DDE613}"/>
                </a:ext>
              </a:extLst>
            </p:cNvPr>
            <p:cNvSpPr/>
            <p:nvPr/>
          </p:nvSpPr>
          <p:spPr>
            <a:xfrm>
              <a:off x="457199" y="274638"/>
              <a:ext cx="3723505" cy="58669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3C17D9E8-60A7-416E-A480-9917CE089679}"/>
                </a:ext>
              </a:extLst>
            </p:cNvPr>
            <p:cNvSpPr/>
            <p:nvPr/>
          </p:nvSpPr>
          <p:spPr>
            <a:xfrm>
              <a:off x="571857" y="369137"/>
              <a:ext cx="36088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b="1" dirty="0">
                  <a:solidFill>
                    <a:schemeClr val="bg1"/>
                  </a:solidFill>
                </a:rPr>
                <a:t>VALOR AGREGADO</a:t>
              </a:r>
              <a:endParaRPr lang="es-EC" dirty="0"/>
            </a:p>
          </p:txBody>
        </p:sp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xmlns="" id="{DAC5DE8A-4722-400A-A033-BE743EA95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1057049" y="-2028638"/>
              <a:ext cx="3176849" cy="2856903"/>
            </a:xfrm>
            <a:prstGeom prst="rect">
              <a:avLst/>
            </a:prstGeom>
          </p:spPr>
        </p:pic>
      </p:grpSp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4E9B4A35-3E71-4AB6-83F5-2EB832A0F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7128" y="1484784"/>
            <a:ext cx="484927" cy="58669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12294643-D598-4BBA-96BE-F7B5F3F7786C}"/>
              </a:ext>
            </a:extLst>
          </p:cNvPr>
          <p:cNvSpPr/>
          <p:nvPr/>
        </p:nvSpPr>
        <p:spPr>
          <a:xfrm>
            <a:off x="989591" y="1593467"/>
            <a:ext cx="4014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s-EC" dirty="0">
                <a:solidFill>
                  <a:srgbClr val="000000"/>
                </a:solidFill>
              </a:rPr>
              <a:t>Variedad de actividades en cada momento de la lectura.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BBFF9A11-7986-44B1-8FD8-EC4D926B5650}"/>
              </a:ext>
            </a:extLst>
          </p:cNvPr>
          <p:cNvSpPr/>
          <p:nvPr/>
        </p:nvSpPr>
        <p:spPr>
          <a:xfrm>
            <a:off x="989591" y="2279393"/>
            <a:ext cx="4014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s-EC" dirty="0">
                <a:solidFill>
                  <a:srgbClr val="000000"/>
                </a:solidFill>
              </a:rPr>
              <a:t>Ejemplificación de un taller de animación a la lectura con la utilización de una memoria de una artesana ecuatoriana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82E5FA33-7677-463B-9A9D-8121050EB0E7}"/>
              </a:ext>
            </a:extLst>
          </p:cNvPr>
          <p:cNvSpPr/>
          <p:nvPr/>
        </p:nvSpPr>
        <p:spPr>
          <a:xfrm>
            <a:off x="970514" y="3529096"/>
            <a:ext cx="40144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s-EC" dirty="0">
                <a:solidFill>
                  <a:srgbClr val="000000"/>
                </a:solidFill>
              </a:rPr>
              <a:t>Material didáctico interactivo para la lectura de la memoria. </a:t>
            </a:r>
          </a:p>
          <a:p>
            <a:pPr lvl="1" algn="just"/>
            <a:r>
              <a:rPr lang="es-EC" dirty="0">
                <a:solidFill>
                  <a:srgbClr val="000000"/>
                </a:solidFill>
              </a:rPr>
              <a:t>(Mandil cuenta-cuentos)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BE61A120-2B1E-4828-81C1-7E6456C9B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7497" y="2525952"/>
            <a:ext cx="484927" cy="586698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xmlns="" id="{2618EC05-A58C-496F-B05C-D2DD6F647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730" y="3500208"/>
            <a:ext cx="484927" cy="58669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36407C23-0D71-44A6-800B-3756284D7E84}"/>
              </a:ext>
            </a:extLst>
          </p:cNvPr>
          <p:cNvSpPr/>
          <p:nvPr/>
        </p:nvSpPr>
        <p:spPr>
          <a:xfrm>
            <a:off x="1004188" y="4618203"/>
            <a:ext cx="4014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s-EC" dirty="0">
                <a:solidFill>
                  <a:srgbClr val="000000"/>
                </a:solidFill>
              </a:rPr>
              <a:t>Códigos QR con material de apoyo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459CFA23-B36F-40F7-A04D-BB9D083DE09D}"/>
              </a:ext>
            </a:extLst>
          </p:cNvPr>
          <p:cNvSpPr/>
          <p:nvPr/>
        </p:nvSpPr>
        <p:spPr>
          <a:xfrm>
            <a:off x="1031191" y="5556621"/>
            <a:ext cx="4014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s-EC" dirty="0">
                <a:solidFill>
                  <a:srgbClr val="000000"/>
                </a:solidFill>
              </a:rPr>
              <a:t>Archivo digital 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xmlns="" id="{46F7481B-43A8-4E78-AFE0-0B20E15E5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730" y="4554746"/>
            <a:ext cx="484927" cy="586698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xmlns="" id="{820D7E29-274B-4633-8957-73D64CDCD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0159" y="5433531"/>
            <a:ext cx="484927" cy="5866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83F8329-6790-45CE-BD71-A15C12191C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01" r="14455" b="-144"/>
          <a:stretch/>
        </p:blipFill>
        <p:spPr>
          <a:xfrm>
            <a:off x="5428306" y="1268759"/>
            <a:ext cx="3148468" cy="4287861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709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B998D93B-FEC6-45B4-861B-1C710DCAF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86861"/>
            <a:ext cx="2950245" cy="69988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PROBLEMÁTICA</a:t>
            </a: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xmlns="" id="{07FC475A-DE18-4274-9C18-28682D9BA32A}"/>
              </a:ext>
            </a:extLst>
          </p:cNvPr>
          <p:cNvSpPr/>
          <p:nvPr/>
        </p:nvSpPr>
        <p:spPr>
          <a:xfrm>
            <a:off x="2049176" y="2716061"/>
            <a:ext cx="6640775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EC" sz="1700" dirty="0">
                <a:solidFill>
                  <a:schemeClr val="accent4">
                    <a:lumMod val="10000"/>
                  </a:schemeClr>
                </a:solidFill>
                <a:latin typeface="+mj-lt"/>
              </a:rPr>
              <a:t>El país europeo - fomentar la lectura - niveles de educación.</a:t>
            </a:r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EC" sz="1700" dirty="0">
                <a:solidFill>
                  <a:schemeClr val="accent4">
                    <a:lumMod val="10000"/>
                  </a:schemeClr>
                </a:solidFill>
                <a:latin typeface="+mj-lt"/>
              </a:rPr>
              <a:t>En Ecuador -</a:t>
            </a:r>
            <a:r>
              <a:rPr lang="es-EC" sz="1700" dirty="0">
                <a:solidFill>
                  <a:schemeClr val="accent4">
                    <a:lumMod val="10000"/>
                  </a:schemeClr>
                </a:solidFill>
              </a:rPr>
              <a:t>Plan nacional de lectura José de la Cuadra</a:t>
            </a:r>
            <a:r>
              <a:rPr lang="es-EC" sz="1700" dirty="0">
                <a:solidFill>
                  <a:schemeClr val="accent4">
                    <a:lumMod val="10000"/>
                  </a:schemeClr>
                </a:solidFill>
                <a:latin typeface="+mj-lt"/>
              </a:rPr>
              <a:t>. </a:t>
            </a:r>
          </a:p>
          <a:p>
            <a:pPr lvl="1" algn="just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s-EC" sz="1700" b="1" dirty="0">
                <a:solidFill>
                  <a:schemeClr val="accent4">
                    <a:lumMod val="10000"/>
                  </a:schemeClr>
                </a:solidFill>
                <a:latin typeface="+mj-lt"/>
              </a:rPr>
              <a:t>En las acciones para la formación de comportamientos lectores, existen escasas actividades de animación a la lectura en las aulas de inicial. 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xmlns="" id="{B14BC5BA-7F4F-4255-9837-4D5F6BD65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8325" y="2145150"/>
            <a:ext cx="1344959" cy="2028248"/>
          </a:xfrm>
          <a:prstGeom prst="rect">
            <a:avLst/>
          </a:prstGeom>
        </p:spPr>
      </p:pic>
      <p:sp>
        <p:nvSpPr>
          <p:cNvPr id="7" name="3 Rectángulo">
            <a:extLst>
              <a:ext uri="{FF2B5EF4-FFF2-40B4-BE49-F238E27FC236}">
                <a16:creationId xmlns:a16="http://schemas.microsoft.com/office/drawing/2014/main" xmlns="" id="{3E4D45E9-AD44-4E16-9AF7-EF8FCBF8880D}"/>
              </a:ext>
            </a:extLst>
          </p:cNvPr>
          <p:cNvSpPr/>
          <p:nvPr/>
        </p:nvSpPr>
        <p:spPr>
          <a:xfrm>
            <a:off x="170628" y="889422"/>
            <a:ext cx="4977436" cy="94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EC" sz="1700" dirty="0">
                <a:solidFill>
                  <a:schemeClr val="accent4">
                    <a:lumMod val="10000"/>
                  </a:schemeClr>
                </a:solidFill>
                <a:latin typeface="+mj-lt"/>
              </a:rPr>
              <a:t>CERLALC (Centro para el Fomento del Libro en América Latina y el Caribe).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defRPr/>
            </a:pPr>
            <a:endParaRPr lang="es-EC" dirty="0">
              <a:solidFill>
                <a:schemeClr val="accent4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0" name="3 Rectángulo">
            <a:extLst>
              <a:ext uri="{FF2B5EF4-FFF2-40B4-BE49-F238E27FC236}">
                <a16:creationId xmlns:a16="http://schemas.microsoft.com/office/drawing/2014/main" xmlns="" id="{574A3B89-3BFC-45B8-A259-F328EEB5C2F6}"/>
              </a:ext>
            </a:extLst>
          </p:cNvPr>
          <p:cNvSpPr/>
          <p:nvPr/>
        </p:nvSpPr>
        <p:spPr>
          <a:xfrm>
            <a:off x="176815" y="4650652"/>
            <a:ext cx="851313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EC" sz="1700" dirty="0">
                <a:solidFill>
                  <a:schemeClr val="accent4">
                    <a:lumMod val="10000"/>
                  </a:schemeClr>
                </a:solidFill>
              </a:rPr>
              <a:t>Otras investigaciones concluyen que las estrategias metodológicas que utilizan los educadores no responden a los intereses de los niños (Hernández, 2016).</a:t>
            </a:r>
          </a:p>
          <a:p>
            <a: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/>
            </a:pPr>
            <a:r>
              <a:rPr lang="es-EC" sz="1700" dirty="0">
                <a:solidFill>
                  <a:srgbClr val="000000"/>
                </a:solidFill>
              </a:rPr>
              <a:t>U.E. COMIL Eloy Alfaro existe escaso tiempo designado a la animación a la lectura, se prioriza el desarrollo de otras destrezas.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80A70E6-594D-4860-A2DB-0E644A0219EF}"/>
              </a:ext>
            </a:extLst>
          </p:cNvPr>
          <p:cNvSpPr/>
          <p:nvPr/>
        </p:nvSpPr>
        <p:spPr>
          <a:xfrm>
            <a:off x="5394514" y="367577"/>
            <a:ext cx="3122612" cy="17680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xmlns="" id="{1452EC36-E2ED-416A-B709-7DD6FA8F7C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958551"/>
              </p:ext>
            </p:extLst>
          </p:nvPr>
        </p:nvGraphicFramePr>
        <p:xfrm>
          <a:off x="5350026" y="409363"/>
          <a:ext cx="3211587" cy="1768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>
            <a:extLst>
              <a:ext uri="{FF2B5EF4-FFF2-40B4-BE49-F238E27FC236}">
                <a16:creationId xmlns:a16="http://schemas.microsoft.com/office/drawing/2014/main" xmlns="" id="{35066459-3637-4F30-89CC-7C60D21BC336}"/>
              </a:ext>
            </a:extLst>
          </p:cNvPr>
          <p:cNvSpPr txBox="1">
            <a:spLocks/>
          </p:cNvSpPr>
          <p:nvPr/>
        </p:nvSpPr>
        <p:spPr>
          <a:xfrm>
            <a:off x="1443038" y="3213100"/>
            <a:ext cx="4681537" cy="10541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endParaRPr lang="es-EC" sz="2400" kern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B6282957-102A-4529-B4A4-9EC8C906F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9050"/>
            <a:ext cx="7704137" cy="1519238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DELIMITACIÓN DEL OBJETO DE ESTUDIO</a:t>
            </a:r>
          </a:p>
        </p:txBody>
      </p:sp>
      <p:graphicFrame>
        <p:nvGraphicFramePr>
          <p:cNvPr id="6" name="Marcador de contenido 8">
            <a:extLst>
              <a:ext uri="{FF2B5EF4-FFF2-40B4-BE49-F238E27FC236}">
                <a16:creationId xmlns:a16="http://schemas.microsoft.com/office/drawing/2014/main" xmlns="" id="{75F8648D-C3DA-40F4-B71C-1FCC207EBC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5636429"/>
              </p:ext>
            </p:extLst>
          </p:nvPr>
        </p:nvGraphicFramePr>
        <p:xfrm>
          <a:off x="-180528" y="1052736"/>
          <a:ext cx="10174062" cy="4608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>
            <a:extLst>
              <a:ext uri="{FF2B5EF4-FFF2-40B4-BE49-F238E27FC236}">
                <a16:creationId xmlns:a16="http://schemas.microsoft.com/office/drawing/2014/main" xmlns="" id="{7843148E-F1BF-47E2-9B1E-2BEA92306B76}"/>
              </a:ext>
            </a:extLst>
          </p:cNvPr>
          <p:cNvSpPr txBox="1">
            <a:spLocks/>
          </p:cNvSpPr>
          <p:nvPr/>
        </p:nvSpPr>
        <p:spPr>
          <a:xfrm>
            <a:off x="1443038" y="3213100"/>
            <a:ext cx="4681537" cy="10541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endParaRPr lang="es-EC" sz="2400" kern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9C492636-7340-4A72-ACD0-7554FAF8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20" y="51226"/>
            <a:ext cx="2068086" cy="584775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OBJETIVOS</a:t>
            </a:r>
          </a:p>
        </p:txBody>
      </p:sp>
      <p:sp>
        <p:nvSpPr>
          <p:cNvPr id="6" name="3 Rectángulo">
            <a:extLst>
              <a:ext uri="{FF2B5EF4-FFF2-40B4-BE49-F238E27FC236}">
                <a16:creationId xmlns:a16="http://schemas.microsoft.com/office/drawing/2014/main" xmlns="" id="{D76A606D-DBFD-4977-A5C5-1F1919EB27AA}"/>
              </a:ext>
            </a:extLst>
          </p:cNvPr>
          <p:cNvSpPr/>
          <p:nvPr/>
        </p:nvSpPr>
        <p:spPr>
          <a:xfrm>
            <a:off x="2214608" y="1270555"/>
            <a:ext cx="6317832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EC" sz="1600" dirty="0">
                <a:solidFill>
                  <a:schemeClr val="accent4">
                    <a:lumMod val="10000"/>
                  </a:schemeClr>
                </a:solidFill>
                <a:latin typeface="+mj-lt"/>
              </a:rPr>
              <a:t>Analizar el proceso de animación a la lectura en niños de 4-5 años de la U.E.FF.AA. Colegio Militar N°1 Eloy Alfaro, del año lectivo 2019-2020.</a:t>
            </a:r>
            <a:r>
              <a:rPr lang="es-EC" altLang="es-ES" sz="1600" dirty="0">
                <a:solidFill>
                  <a:schemeClr val="accent4">
                    <a:lumMod val="10000"/>
                  </a:schemeClr>
                </a:solidFill>
                <a:latin typeface="+mj-lt"/>
                <a:cs typeface="Aharoni" panose="02010803020104030203" pitchFamily="2" charset="-79"/>
              </a:rPr>
              <a:t/>
            </a:r>
            <a:br>
              <a:rPr lang="es-EC" altLang="es-ES" sz="1600" dirty="0">
                <a:solidFill>
                  <a:schemeClr val="accent4">
                    <a:lumMod val="10000"/>
                  </a:schemeClr>
                </a:solidFill>
                <a:latin typeface="+mj-lt"/>
                <a:cs typeface="Aharoni" panose="02010803020104030203" pitchFamily="2" charset="-79"/>
              </a:rPr>
            </a:br>
            <a:endParaRPr lang="es-EC" altLang="es-ES" sz="1600" dirty="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algn="just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s-EC" sz="1600" dirty="0">
                <a:solidFill>
                  <a:schemeClr val="accent4">
                    <a:lumMod val="1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DBCD7F8E-EDC0-46E3-8CEA-377B003A779D}"/>
              </a:ext>
            </a:extLst>
          </p:cNvPr>
          <p:cNvSpPr txBox="1">
            <a:spLocks/>
          </p:cNvSpPr>
          <p:nvPr/>
        </p:nvSpPr>
        <p:spPr>
          <a:xfrm>
            <a:off x="2214155" y="883228"/>
            <a:ext cx="2759158" cy="584775"/>
          </a:xfrm>
          <a:prstGeom prst="rect">
            <a:avLst/>
          </a:prstGeom>
        </p:spPr>
        <p:txBody>
          <a:bodyPr vert="horz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s-MX" sz="2400" i="0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 GENERAL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218020D5-BD98-4E47-993C-4C04ECDBD0D9}"/>
              </a:ext>
            </a:extLst>
          </p:cNvPr>
          <p:cNvSpPr txBox="1">
            <a:spLocks/>
          </p:cNvSpPr>
          <p:nvPr/>
        </p:nvSpPr>
        <p:spPr>
          <a:xfrm>
            <a:off x="3455263" y="2198570"/>
            <a:ext cx="3739307" cy="584775"/>
          </a:xfrm>
          <a:prstGeom prst="rect">
            <a:avLst/>
          </a:prstGeom>
        </p:spPr>
        <p:txBody>
          <a:bodyPr vert="horz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s-MX" sz="2400" i="0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OBJETIVOS ESPECÍFICOS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8CABA1DD-E174-4075-B9E4-FD0823CA12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6539163"/>
              </p:ext>
            </p:extLst>
          </p:nvPr>
        </p:nvGraphicFramePr>
        <p:xfrm>
          <a:off x="1259632" y="2390559"/>
          <a:ext cx="7159074" cy="3544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B19577AD-EC8B-48FD-9FF9-2FD213BF3360}"/>
              </a:ext>
            </a:extLst>
          </p:cNvPr>
          <p:cNvGrpSpPr/>
          <p:nvPr/>
        </p:nvGrpSpPr>
        <p:grpSpPr>
          <a:xfrm>
            <a:off x="1295977" y="2581964"/>
            <a:ext cx="1074057" cy="3161646"/>
            <a:chOff x="639753" y="2679103"/>
            <a:chExt cx="945962" cy="2950201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xmlns="" id="{29021789-67AE-4A76-B0DB-9AD81DB8DA05}"/>
                </a:ext>
              </a:extLst>
            </p:cNvPr>
            <p:cNvSpPr/>
            <p:nvPr/>
          </p:nvSpPr>
          <p:spPr>
            <a:xfrm>
              <a:off x="639753" y="2679103"/>
              <a:ext cx="648072" cy="663248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xmlns="" id="{E01C18B8-908A-4A88-B243-63305186722D}"/>
                </a:ext>
              </a:extLst>
            </p:cNvPr>
            <p:cNvSpPr/>
            <p:nvPr/>
          </p:nvSpPr>
          <p:spPr>
            <a:xfrm>
              <a:off x="937643" y="3437308"/>
              <a:ext cx="648072" cy="663248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7ED3D0FF-F911-4F9C-81C4-A6C4AF6518BF}"/>
                </a:ext>
              </a:extLst>
            </p:cNvPr>
            <p:cNvSpPr/>
            <p:nvPr/>
          </p:nvSpPr>
          <p:spPr>
            <a:xfrm>
              <a:off x="907577" y="4189144"/>
              <a:ext cx="648072" cy="663248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xmlns="" id="{42934173-5D51-4FEA-A719-796D1B7A63B4}"/>
                </a:ext>
              </a:extLst>
            </p:cNvPr>
            <p:cNvSpPr/>
            <p:nvPr/>
          </p:nvSpPr>
          <p:spPr>
            <a:xfrm>
              <a:off x="649611" y="4966056"/>
              <a:ext cx="648072" cy="663248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i="1" dirty="0"/>
            </a:p>
          </p:txBody>
        </p:sp>
        <p:sp>
          <p:nvSpPr>
            <p:cNvPr id="16" name="Título 1">
              <a:extLst>
                <a:ext uri="{FF2B5EF4-FFF2-40B4-BE49-F238E27FC236}">
                  <a16:creationId xmlns:a16="http://schemas.microsoft.com/office/drawing/2014/main" xmlns="" id="{728FA2EC-9D70-4D87-9C57-11AC2C3F26BE}"/>
                </a:ext>
              </a:extLst>
            </p:cNvPr>
            <p:cNvSpPr txBox="1">
              <a:spLocks/>
            </p:cNvSpPr>
            <p:nvPr/>
          </p:nvSpPr>
          <p:spPr>
            <a:xfrm>
              <a:off x="757623" y="2715957"/>
              <a:ext cx="432047" cy="584775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2pPr>
              <a:lvl3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3pPr>
              <a:lvl4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4pPr>
              <a:lvl5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5pPr>
              <a:lvl6pPr marL="4572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6pPr>
              <a:lvl7pPr marL="9144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7pPr>
              <a:lvl8pPr marL="13716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8pPr>
              <a:lvl9pPr marL="18288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s-MX" i="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Título 1">
              <a:extLst>
                <a:ext uri="{FF2B5EF4-FFF2-40B4-BE49-F238E27FC236}">
                  <a16:creationId xmlns:a16="http://schemas.microsoft.com/office/drawing/2014/main" xmlns="" id="{678F43F3-7BD0-4158-ACDC-99207180320E}"/>
                </a:ext>
              </a:extLst>
            </p:cNvPr>
            <p:cNvSpPr txBox="1">
              <a:spLocks/>
            </p:cNvSpPr>
            <p:nvPr/>
          </p:nvSpPr>
          <p:spPr>
            <a:xfrm>
              <a:off x="1063577" y="3485322"/>
              <a:ext cx="432047" cy="584775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2pPr>
              <a:lvl3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3pPr>
              <a:lvl4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4pPr>
              <a:lvl5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5pPr>
              <a:lvl6pPr marL="4572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6pPr>
              <a:lvl7pPr marL="9144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7pPr>
              <a:lvl8pPr marL="13716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8pPr>
              <a:lvl9pPr marL="18288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s-MX" i="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" name="Título 1">
              <a:extLst>
                <a:ext uri="{FF2B5EF4-FFF2-40B4-BE49-F238E27FC236}">
                  <a16:creationId xmlns:a16="http://schemas.microsoft.com/office/drawing/2014/main" xmlns="" id="{3CE8ED43-A45F-48EC-831D-AF179C6C168E}"/>
                </a:ext>
              </a:extLst>
            </p:cNvPr>
            <p:cNvSpPr txBox="1">
              <a:spLocks/>
            </p:cNvSpPr>
            <p:nvPr/>
          </p:nvSpPr>
          <p:spPr>
            <a:xfrm>
              <a:off x="1029347" y="4228380"/>
              <a:ext cx="432047" cy="584775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2pPr>
              <a:lvl3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3pPr>
              <a:lvl4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4pPr>
              <a:lvl5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5pPr>
              <a:lvl6pPr marL="4572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6pPr>
              <a:lvl7pPr marL="9144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7pPr>
              <a:lvl8pPr marL="13716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8pPr>
              <a:lvl9pPr marL="18288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s-MX" i="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" name="Título 1">
              <a:extLst>
                <a:ext uri="{FF2B5EF4-FFF2-40B4-BE49-F238E27FC236}">
                  <a16:creationId xmlns:a16="http://schemas.microsoft.com/office/drawing/2014/main" xmlns="" id="{BE89B3EB-DA10-45A9-AF1E-98C27BB26427}"/>
                </a:ext>
              </a:extLst>
            </p:cNvPr>
            <p:cNvSpPr txBox="1">
              <a:spLocks/>
            </p:cNvSpPr>
            <p:nvPr/>
          </p:nvSpPr>
          <p:spPr>
            <a:xfrm>
              <a:off x="770774" y="4986017"/>
              <a:ext cx="432047" cy="584775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2pPr>
              <a:lvl3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3pPr>
              <a:lvl4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4pPr>
              <a:lvl5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5pPr>
              <a:lvl6pPr marL="4572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6pPr>
              <a:lvl7pPr marL="9144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7pPr>
              <a:lvl8pPr marL="13716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8pPr>
              <a:lvl9pPr marL="1828800" algn="r" rtl="0" fontAlgn="base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s-MX" i="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35AF1E2E-C619-4A28-9D7C-CF6959B1E4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08707" y="764703"/>
            <a:ext cx="1668311" cy="1488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5B7F37EA-20C5-468F-8380-EB06F1EE18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8598802"/>
              </p:ext>
            </p:extLst>
          </p:nvPr>
        </p:nvGraphicFramePr>
        <p:xfrm>
          <a:off x="827584" y="836712"/>
          <a:ext cx="759504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C740C035-F28E-4F06-9501-B538FC8733FF}"/>
              </a:ext>
            </a:extLst>
          </p:cNvPr>
          <p:cNvSpPr txBox="1">
            <a:spLocks/>
          </p:cNvSpPr>
          <p:nvPr/>
        </p:nvSpPr>
        <p:spPr>
          <a:xfrm>
            <a:off x="467544" y="-9832"/>
            <a:ext cx="7704137" cy="1519238"/>
          </a:xfrm>
          <a:prstGeom prst="rect">
            <a:avLst/>
          </a:prstGeom>
        </p:spPr>
        <p:txBody>
          <a:bodyPr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s-MX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JUSTIFICACIÓN </a:t>
            </a:r>
          </a:p>
        </p:txBody>
      </p:sp>
      <p:sp>
        <p:nvSpPr>
          <p:cNvPr id="8" name="Rectángulo 7" descr="Magnifying glass">
            <a:extLst>
              <a:ext uri="{FF2B5EF4-FFF2-40B4-BE49-F238E27FC236}">
                <a16:creationId xmlns:a16="http://schemas.microsoft.com/office/drawing/2014/main" xmlns="" id="{F1A7BEA1-14AA-4297-A5DF-9E3BE2D32F67}"/>
              </a:ext>
            </a:extLst>
          </p:cNvPr>
          <p:cNvSpPr/>
          <p:nvPr/>
        </p:nvSpPr>
        <p:spPr>
          <a:xfrm>
            <a:off x="957511" y="887449"/>
            <a:ext cx="607006" cy="741199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9" name="Rectángulo 8" descr="Question mark">
            <a:extLst>
              <a:ext uri="{FF2B5EF4-FFF2-40B4-BE49-F238E27FC236}">
                <a16:creationId xmlns:a16="http://schemas.microsoft.com/office/drawing/2014/main" xmlns="" id="{824AF8BD-72DF-4600-9C3A-3CD02530C837}"/>
              </a:ext>
            </a:extLst>
          </p:cNvPr>
          <p:cNvSpPr/>
          <p:nvPr/>
        </p:nvSpPr>
        <p:spPr>
          <a:xfrm>
            <a:off x="1277633" y="2238582"/>
            <a:ext cx="772465" cy="808174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C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055BE77C-7AB3-420F-8824-B89F6B7C54F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286" t="31123" r="35773" b="16400"/>
          <a:stretch/>
        </p:blipFill>
        <p:spPr>
          <a:xfrm>
            <a:off x="4077445" y="495287"/>
            <a:ext cx="962207" cy="1050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4" descr="Resultado de imagen para inec 2012 habitos de lectura">
            <a:extLst>
              <a:ext uri="{FF2B5EF4-FFF2-40B4-BE49-F238E27FC236}">
                <a16:creationId xmlns:a16="http://schemas.microsoft.com/office/drawing/2014/main" xmlns="" id="{1FA0B476-297B-40BD-A31D-8720A700E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5" t="3226" r="308" b="14429"/>
          <a:stretch/>
        </p:blipFill>
        <p:spPr bwMode="auto">
          <a:xfrm>
            <a:off x="5145860" y="486469"/>
            <a:ext cx="962207" cy="1040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 descr="Books">
            <a:extLst>
              <a:ext uri="{FF2B5EF4-FFF2-40B4-BE49-F238E27FC236}">
                <a16:creationId xmlns:a16="http://schemas.microsoft.com/office/drawing/2014/main" xmlns="" id="{E42E7912-4D96-4D16-94AD-CF8680EDBF1E}"/>
              </a:ext>
            </a:extLst>
          </p:cNvPr>
          <p:cNvSpPr/>
          <p:nvPr/>
        </p:nvSpPr>
        <p:spPr>
          <a:xfrm>
            <a:off x="1907704" y="3614903"/>
            <a:ext cx="772465" cy="654986"/>
          </a:xfrm>
          <a:prstGeom prst="rect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C" dirty="0"/>
          </a:p>
        </p:txBody>
      </p:sp>
      <p:pic>
        <p:nvPicPr>
          <p:cNvPr id="25" name="Picture 12" descr="Resultado de imagen para niños y artesanos">
            <a:extLst>
              <a:ext uri="{FF2B5EF4-FFF2-40B4-BE49-F238E27FC236}">
                <a16:creationId xmlns:a16="http://schemas.microsoft.com/office/drawing/2014/main" xmlns="" id="{CEF4DBFD-2064-42FF-B999-0CDBD166B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0" t="2971"/>
          <a:stretch/>
        </p:blipFill>
        <p:spPr bwMode="auto">
          <a:xfrm>
            <a:off x="4573078" y="2005481"/>
            <a:ext cx="1304834" cy="1025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ángulo 26" descr="Skeleton">
            <a:extLst>
              <a:ext uri="{FF2B5EF4-FFF2-40B4-BE49-F238E27FC236}">
                <a16:creationId xmlns:a16="http://schemas.microsoft.com/office/drawing/2014/main" xmlns="" id="{EE7559FB-6944-44F7-B40F-F4186832CC15}"/>
              </a:ext>
            </a:extLst>
          </p:cNvPr>
          <p:cNvSpPr/>
          <p:nvPr/>
        </p:nvSpPr>
        <p:spPr>
          <a:xfrm>
            <a:off x="2293936" y="4838036"/>
            <a:ext cx="747894" cy="792088"/>
          </a:xfrm>
          <a:prstGeom prst="rect">
            <a:avLst/>
          </a:prstGeom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052" name="Picture 4" descr="Resultado de imagen para niño leyendo maestra">
            <a:extLst>
              <a:ext uri="{FF2B5EF4-FFF2-40B4-BE49-F238E27FC236}">
                <a16:creationId xmlns:a16="http://schemas.microsoft.com/office/drawing/2014/main" xmlns="" id="{45C99201-E0FF-440D-8ED7-934547720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729" y="3495800"/>
            <a:ext cx="962207" cy="944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xmlns="" id="{85848D42-4E5D-425E-A502-A6505D4195B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77912" y="4786867"/>
            <a:ext cx="1357862" cy="1018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39EABDB-DD4D-4113-903B-1CE11EC16D1B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0544" t="36994" r="51913" b="33518"/>
          <a:stretch/>
        </p:blipFill>
        <p:spPr>
          <a:xfrm>
            <a:off x="6242833" y="0"/>
            <a:ext cx="1923816" cy="1779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334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3 CuadroTexto">
            <a:extLst>
              <a:ext uri="{FF2B5EF4-FFF2-40B4-BE49-F238E27FC236}">
                <a16:creationId xmlns:a16="http://schemas.microsoft.com/office/drawing/2014/main" xmlns="" id="{2FD07D74-77C7-43ED-B868-8CFC73B6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09" y="2060575"/>
            <a:ext cx="407675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C" altLang="es-ES" sz="8800">
                <a:latin typeface="Mistral" panose="03090702030407020403" pitchFamily="66" charset="0"/>
              </a:rPr>
              <a:t>Capítulo </a:t>
            </a:r>
            <a:r>
              <a:rPr lang="es-EC" altLang="es-ES" sz="8800" dirty="0">
                <a:latin typeface="Mistral" panose="03090702030407020403" pitchFamily="66" charset="0"/>
              </a:rPr>
              <a:t>II</a:t>
            </a:r>
          </a:p>
          <a:p>
            <a:pPr algn="ctr" eaLnBrk="1" hangingPunct="1"/>
            <a:r>
              <a:rPr lang="es-EC" altLang="es-ES" sz="3600" dirty="0">
                <a:solidFill>
                  <a:srgbClr val="00B050"/>
                </a:solidFill>
                <a:latin typeface="Mistral" panose="03090702030407020403" pitchFamily="66" charset="0"/>
              </a:rPr>
              <a:t>Marco teórico</a:t>
            </a:r>
          </a:p>
          <a:p>
            <a:pPr algn="ctr" eaLnBrk="1" hangingPunct="1"/>
            <a:endParaRPr lang="es-EC" altLang="es-ES" sz="3600">
              <a:solidFill>
                <a:srgbClr val="00B050"/>
              </a:solidFill>
              <a:latin typeface="Mistral" panose="03090702030407020403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729DFBF3-C3FA-4A22-9434-1EB255D4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9050"/>
            <a:ext cx="8640191" cy="961678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LECTURA Y HÁBITO LECTOR EN LA PRIMERA INFANCIA</a:t>
            </a:r>
          </a:p>
        </p:txBody>
      </p:sp>
      <p:pic>
        <p:nvPicPr>
          <p:cNvPr id="31748" name="Picture 4" descr="Resultado de imagen para icono de definicion png">
            <a:extLst>
              <a:ext uri="{FF2B5EF4-FFF2-40B4-BE49-F238E27FC236}">
                <a16:creationId xmlns:a16="http://schemas.microsoft.com/office/drawing/2014/main" xmlns="" id="{158C7C08-81A3-445A-9F07-4D41DF095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75" y="4659204"/>
            <a:ext cx="1152128" cy="85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85D4412F-47EA-4F6C-AF97-7539A2E34C94}"/>
              </a:ext>
            </a:extLst>
          </p:cNvPr>
          <p:cNvSpPr/>
          <p:nvPr/>
        </p:nvSpPr>
        <p:spPr>
          <a:xfrm>
            <a:off x="3381785" y="116836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C" dirty="0"/>
          </a:p>
        </p:txBody>
      </p:sp>
      <p:sp>
        <p:nvSpPr>
          <p:cNvPr id="8" name="2 Título">
            <a:extLst>
              <a:ext uri="{FF2B5EF4-FFF2-40B4-BE49-F238E27FC236}">
                <a16:creationId xmlns:a16="http://schemas.microsoft.com/office/drawing/2014/main" xmlns="" id="{874FB45D-8086-4D15-9072-03AFE4468093}"/>
              </a:ext>
            </a:extLst>
          </p:cNvPr>
          <p:cNvSpPr txBox="1">
            <a:spLocks/>
          </p:cNvSpPr>
          <p:nvPr/>
        </p:nvSpPr>
        <p:spPr>
          <a:xfrm>
            <a:off x="57623" y="2835763"/>
            <a:ext cx="1835150" cy="431800"/>
          </a:xfrm>
          <a:prstGeom prst="rect">
            <a:avLst/>
          </a:prstGeom>
        </p:spPr>
        <p:txBody>
          <a:bodyPr vert="horz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C" sz="18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LECTURA</a:t>
            </a:r>
          </a:p>
        </p:txBody>
      </p:sp>
      <p:sp>
        <p:nvSpPr>
          <p:cNvPr id="12" name="5 Rectángulo">
            <a:extLst>
              <a:ext uri="{FF2B5EF4-FFF2-40B4-BE49-F238E27FC236}">
                <a16:creationId xmlns:a16="http://schemas.microsoft.com/office/drawing/2014/main" xmlns="" id="{E3FAC75E-332B-4385-83B0-84B2F8287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43" y="3334591"/>
            <a:ext cx="1599396" cy="125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s-MX" sz="1400" dirty="0">
                <a:solidFill>
                  <a:srgbClr val="000000"/>
                </a:solidFill>
              </a:rPr>
              <a:t>Interpretar un texto y darle un significado mediante un proceso dinámico. </a:t>
            </a:r>
            <a:endParaRPr lang="es-EC" sz="1400" dirty="0">
              <a:solidFill>
                <a:srgbClr val="000000"/>
              </a:solidFill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523C53DB-381B-49D0-A42C-E7A2EE7FAEB6}"/>
              </a:ext>
            </a:extLst>
          </p:cNvPr>
          <p:cNvCxnSpPr>
            <a:cxnSpLocks/>
          </p:cNvCxnSpPr>
          <p:nvPr/>
        </p:nvCxnSpPr>
        <p:spPr>
          <a:xfrm>
            <a:off x="3744695" y="1661561"/>
            <a:ext cx="21034" cy="440287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0D7FDFC7-97D4-48CD-8836-FE2C55C57753}"/>
              </a:ext>
            </a:extLst>
          </p:cNvPr>
          <p:cNvCxnSpPr>
            <a:cxnSpLocks/>
          </p:cNvCxnSpPr>
          <p:nvPr/>
        </p:nvCxnSpPr>
        <p:spPr>
          <a:xfrm>
            <a:off x="5561472" y="1490997"/>
            <a:ext cx="0" cy="457042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xmlns="" id="{7B0570BC-0DA8-4CB5-A101-EC5453A1ABC6}"/>
              </a:ext>
            </a:extLst>
          </p:cNvPr>
          <p:cNvCxnSpPr/>
          <p:nvPr/>
        </p:nvCxnSpPr>
        <p:spPr>
          <a:xfrm>
            <a:off x="7452320" y="1568717"/>
            <a:ext cx="0" cy="424847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xmlns="" id="{13F96294-2CF0-4CF4-9F73-4046EFC7E02B}"/>
              </a:ext>
            </a:extLst>
          </p:cNvPr>
          <p:cNvCxnSpPr/>
          <p:nvPr/>
        </p:nvCxnSpPr>
        <p:spPr>
          <a:xfrm>
            <a:off x="8968584" y="1568717"/>
            <a:ext cx="0" cy="424847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xmlns="" id="{E2E45AC8-8B3E-4969-A0EF-35E6463BEDEE}"/>
              </a:ext>
            </a:extLst>
          </p:cNvPr>
          <p:cNvCxnSpPr/>
          <p:nvPr/>
        </p:nvCxnSpPr>
        <p:spPr>
          <a:xfrm>
            <a:off x="1691680" y="1722885"/>
            <a:ext cx="0" cy="424847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Resultado de imagen para BENEFICIOS DE LA LECTURA">
            <a:extLst>
              <a:ext uri="{FF2B5EF4-FFF2-40B4-BE49-F238E27FC236}">
                <a16:creationId xmlns:a16="http://schemas.microsoft.com/office/drawing/2014/main" xmlns="" id="{74D3F0B5-E724-4F29-8A4D-ABA388C0D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" t="38749" r="75710" b="50297"/>
          <a:stretch/>
        </p:blipFill>
        <p:spPr bwMode="auto">
          <a:xfrm>
            <a:off x="2426061" y="1646858"/>
            <a:ext cx="646117" cy="617200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n para BENEFICIOS DE LA LECTURA">
            <a:extLst>
              <a:ext uri="{FF2B5EF4-FFF2-40B4-BE49-F238E27FC236}">
                <a16:creationId xmlns:a16="http://schemas.microsoft.com/office/drawing/2014/main" xmlns="" id="{AF4A50EE-C5E4-4455-AE31-2DC1FDA96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0" t="59191" r="8338" b="29852"/>
          <a:stretch/>
        </p:blipFill>
        <p:spPr bwMode="auto">
          <a:xfrm>
            <a:off x="1989555" y="3045653"/>
            <a:ext cx="742101" cy="7515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Resultado de imagen para BENEFICIOS DE LA LECTURA">
            <a:extLst>
              <a:ext uri="{FF2B5EF4-FFF2-40B4-BE49-F238E27FC236}">
                <a16:creationId xmlns:a16="http://schemas.microsoft.com/office/drawing/2014/main" xmlns="" id="{4B44CF4F-40FD-4AC9-9086-308D2BEE9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3" t="59000" r="75863" b="29117"/>
          <a:stretch/>
        </p:blipFill>
        <p:spPr bwMode="auto">
          <a:xfrm>
            <a:off x="2929466" y="3909084"/>
            <a:ext cx="691510" cy="7680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sultado de imagen para BENEFICIOS DE LA LECTURA">
            <a:extLst>
              <a:ext uri="{FF2B5EF4-FFF2-40B4-BE49-F238E27FC236}">
                <a16:creationId xmlns:a16="http://schemas.microsoft.com/office/drawing/2014/main" xmlns="" id="{9E586498-0A39-487C-9FA3-20ED51531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3" t="77551" r="7798" b="11041"/>
          <a:stretch/>
        </p:blipFill>
        <p:spPr bwMode="auto">
          <a:xfrm>
            <a:off x="1919246" y="4966753"/>
            <a:ext cx="592614" cy="6308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esultado de imagen para JEAN PIAGET">
            <a:extLst>
              <a:ext uri="{FF2B5EF4-FFF2-40B4-BE49-F238E27FC236}">
                <a16:creationId xmlns:a16="http://schemas.microsoft.com/office/drawing/2014/main" xmlns="" id="{4252DB5D-72B2-40D6-A928-E67EDFE5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89" y="1658495"/>
            <a:ext cx="1152119" cy="1609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Resultado de imagen para ESTADIO SENSORIOMOTOR">
            <a:extLst>
              <a:ext uri="{FF2B5EF4-FFF2-40B4-BE49-F238E27FC236}">
                <a16:creationId xmlns:a16="http://schemas.microsoft.com/office/drawing/2014/main" xmlns="" id="{E10EEA1E-7F94-4BB9-B7B6-1578B2730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6"/>
          <a:stretch/>
        </p:blipFill>
        <p:spPr bwMode="auto">
          <a:xfrm>
            <a:off x="3752803" y="3289833"/>
            <a:ext cx="1817924" cy="1221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Resultado de imagen para estadio preoperacional">
            <a:extLst>
              <a:ext uri="{FF2B5EF4-FFF2-40B4-BE49-F238E27FC236}">
                <a16:creationId xmlns:a16="http://schemas.microsoft.com/office/drawing/2014/main" xmlns="" id="{D828A2A1-6572-453E-A756-B485B3D85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1"/>
          <a:stretch/>
        </p:blipFill>
        <p:spPr bwMode="auto">
          <a:xfrm>
            <a:off x="3810093" y="4758555"/>
            <a:ext cx="1734309" cy="1302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Imagen relacionada">
            <a:extLst>
              <a:ext uri="{FF2B5EF4-FFF2-40B4-BE49-F238E27FC236}">
                <a16:creationId xmlns:a16="http://schemas.microsoft.com/office/drawing/2014/main" xmlns="" id="{63909082-73B1-4D51-A6D9-F6E1C2D38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916" y="1605727"/>
            <a:ext cx="1760773" cy="246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xmlns="" id="{2FA4D214-CCD1-4954-ADB8-692ADA7CBA1C}"/>
              </a:ext>
            </a:extLst>
          </p:cNvPr>
          <p:cNvSpPr/>
          <p:nvPr/>
        </p:nvSpPr>
        <p:spPr>
          <a:xfrm>
            <a:off x="5670372" y="4012873"/>
            <a:ext cx="172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0-18 meses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18 meses- 3 años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3-6 años</a:t>
            </a:r>
          </a:p>
        </p:txBody>
      </p:sp>
      <p:pic>
        <p:nvPicPr>
          <p:cNvPr id="3094" name="Picture 22" descr="Resultado de imagen para libros para bebes">
            <a:extLst>
              <a:ext uri="{FF2B5EF4-FFF2-40B4-BE49-F238E27FC236}">
                <a16:creationId xmlns:a16="http://schemas.microsoft.com/office/drawing/2014/main" xmlns="" id="{8143B552-3206-4161-BF34-EF603E11A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194" y="4744218"/>
            <a:ext cx="1521122" cy="1016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Resultado de imagen para NIÑOS VIENDO LIBROS">
            <a:extLst>
              <a:ext uri="{FF2B5EF4-FFF2-40B4-BE49-F238E27FC236}">
                <a16:creationId xmlns:a16="http://schemas.microsoft.com/office/drawing/2014/main" xmlns="" id="{7AEBF4C6-181B-4AB4-BCC4-995F91071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532" y="3110081"/>
            <a:ext cx="1574226" cy="1470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Resultado de imagen para NIÑOS VIENDO LIBROS">
            <a:extLst>
              <a:ext uri="{FF2B5EF4-FFF2-40B4-BE49-F238E27FC236}">
                <a16:creationId xmlns:a16="http://schemas.microsoft.com/office/drawing/2014/main" xmlns="" id="{EB8937C6-B557-4A4E-9067-0B3266CA7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0" t="-723"/>
          <a:stretch/>
        </p:blipFill>
        <p:spPr bwMode="auto">
          <a:xfrm>
            <a:off x="7432761" y="1669375"/>
            <a:ext cx="1578911" cy="1470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Resultado de imagen para niño odia a los libros">
            <a:extLst>
              <a:ext uri="{FF2B5EF4-FFF2-40B4-BE49-F238E27FC236}">
                <a16:creationId xmlns:a16="http://schemas.microsoft.com/office/drawing/2014/main" xmlns="" id="{7E2C028A-5F80-4B56-8453-4B66D6F17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951652"/>
            <a:ext cx="1501286" cy="961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2C3F6C13-3715-4F58-A25D-8F3FB8E22484}"/>
              </a:ext>
            </a:extLst>
          </p:cNvPr>
          <p:cNvSpPr/>
          <p:nvPr/>
        </p:nvSpPr>
        <p:spPr>
          <a:xfrm>
            <a:off x="7467902" y="4611754"/>
            <a:ext cx="151996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rgbClr val="000000"/>
                </a:solidFill>
                <a:latin typeface="+mj-lt"/>
              </a:rPr>
              <a:t>Rechazo a la lectura</a:t>
            </a:r>
          </a:p>
        </p:txBody>
      </p:sp>
      <p:pic>
        <p:nvPicPr>
          <p:cNvPr id="40" name="Gráfico 39">
            <a:extLst>
              <a:ext uri="{FF2B5EF4-FFF2-40B4-BE49-F238E27FC236}">
                <a16:creationId xmlns:a16="http://schemas.microsoft.com/office/drawing/2014/main" xmlns="" id="{C27BF3B5-27BC-4320-91E0-EDF9E234E6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11474" y="-705570"/>
            <a:ext cx="2085728" cy="2343494"/>
          </a:xfrm>
          <a:prstGeom prst="rect">
            <a:avLst/>
          </a:prstGeom>
        </p:spPr>
      </p:pic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xmlns="" id="{0D257568-09EC-4126-899D-899D13BA6479}"/>
              </a:ext>
            </a:extLst>
          </p:cNvPr>
          <p:cNvSpPr/>
          <p:nvPr/>
        </p:nvSpPr>
        <p:spPr>
          <a:xfrm>
            <a:off x="1911719" y="783666"/>
            <a:ext cx="1785746" cy="65719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98390D7B-F9ED-4FDF-B310-740619EEDBD3}"/>
              </a:ext>
            </a:extLst>
          </p:cNvPr>
          <p:cNvSpPr/>
          <p:nvPr/>
        </p:nvSpPr>
        <p:spPr>
          <a:xfrm>
            <a:off x="2056694" y="973358"/>
            <a:ext cx="15824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0050">
              <a:lnSpc>
                <a:spcPct val="90000"/>
              </a:lnSpc>
              <a:spcAft>
                <a:spcPct val="35000"/>
              </a:spcAft>
            </a:pPr>
            <a:r>
              <a:rPr lang="es-EC" b="1" dirty="0">
                <a:solidFill>
                  <a:schemeClr val="bg1"/>
                </a:solidFill>
              </a:rPr>
              <a:t>BENEFICIOS</a:t>
            </a: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xmlns="" id="{AC6A642A-0C5B-466A-9565-1F14245EE1A9}"/>
              </a:ext>
            </a:extLst>
          </p:cNvPr>
          <p:cNvSpPr/>
          <p:nvPr/>
        </p:nvSpPr>
        <p:spPr>
          <a:xfrm>
            <a:off x="3910864" y="810519"/>
            <a:ext cx="1631350" cy="654579"/>
          </a:xfrm>
          <a:prstGeom prst="roundRect">
            <a:avLst>
              <a:gd name="adj" fmla="val 10000"/>
            </a:avLst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xmlns="" id="{15D23456-31CD-4C64-A9A9-D88224B8BB75}"/>
              </a:ext>
            </a:extLst>
          </p:cNvPr>
          <p:cNvSpPr/>
          <p:nvPr/>
        </p:nvSpPr>
        <p:spPr>
          <a:xfrm>
            <a:off x="3936897" y="810519"/>
            <a:ext cx="1579284" cy="62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0050">
              <a:lnSpc>
                <a:spcPct val="90000"/>
              </a:lnSpc>
              <a:spcAft>
                <a:spcPct val="35000"/>
              </a:spcAft>
            </a:pPr>
            <a:r>
              <a:rPr lang="es-EC" sz="1600" b="1" dirty="0">
                <a:solidFill>
                  <a:schemeClr val="bg1"/>
                </a:solidFill>
              </a:rPr>
              <a:t>ETAPAS </a:t>
            </a:r>
          </a:p>
          <a:p>
            <a:pPr lvl="0" algn="ctr" defTabSz="400050">
              <a:lnSpc>
                <a:spcPct val="90000"/>
              </a:lnSpc>
              <a:spcAft>
                <a:spcPct val="35000"/>
              </a:spcAft>
            </a:pPr>
            <a:r>
              <a:rPr lang="es-EC" sz="1600" b="1" dirty="0">
                <a:solidFill>
                  <a:schemeClr val="bg1"/>
                </a:solidFill>
              </a:rPr>
              <a:t>EVOLUTIVAS</a:t>
            </a: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xmlns="" id="{B300C4AB-DDDB-44F6-97AE-1825DC5D4F62}"/>
              </a:ext>
            </a:extLst>
          </p:cNvPr>
          <p:cNvSpPr/>
          <p:nvPr/>
        </p:nvSpPr>
        <p:spPr>
          <a:xfrm>
            <a:off x="5617189" y="774494"/>
            <a:ext cx="1826967" cy="73672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xmlns="" id="{DCC807E7-AD7F-4AF3-9FC3-04F6E7CDACAB}"/>
              </a:ext>
            </a:extLst>
          </p:cNvPr>
          <p:cNvSpPr/>
          <p:nvPr/>
        </p:nvSpPr>
        <p:spPr>
          <a:xfrm>
            <a:off x="5602534" y="764704"/>
            <a:ext cx="18031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0050">
              <a:spcAft>
                <a:spcPct val="35000"/>
              </a:spcAft>
            </a:pPr>
            <a:r>
              <a:rPr lang="es-MX" sz="1400" b="1" dirty="0">
                <a:solidFill>
                  <a:schemeClr val="bg1"/>
                </a:solidFill>
              </a:rPr>
              <a:t>EDADES PARA FOMENTAR LA LECTURA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xmlns="" id="{127B3F26-2ABD-447E-B29F-EF4156A86DE7}"/>
              </a:ext>
            </a:extLst>
          </p:cNvPr>
          <p:cNvSpPr/>
          <p:nvPr/>
        </p:nvSpPr>
        <p:spPr>
          <a:xfrm>
            <a:off x="7488855" y="779498"/>
            <a:ext cx="1619649" cy="73672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xmlns="" id="{8100E519-6BDE-4947-862B-F3816CEAD047}"/>
              </a:ext>
            </a:extLst>
          </p:cNvPr>
          <p:cNvSpPr/>
          <p:nvPr/>
        </p:nvSpPr>
        <p:spPr>
          <a:xfrm>
            <a:off x="7728755" y="836712"/>
            <a:ext cx="1129476" cy="687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0050">
              <a:lnSpc>
                <a:spcPct val="90000"/>
              </a:lnSpc>
              <a:spcAft>
                <a:spcPct val="35000"/>
              </a:spcAft>
            </a:pPr>
            <a:r>
              <a:rPr lang="es-EC" b="1" dirty="0">
                <a:solidFill>
                  <a:schemeClr val="bg1"/>
                </a:solidFill>
              </a:rPr>
              <a:t>HÁBITO </a:t>
            </a:r>
          </a:p>
          <a:p>
            <a:pPr lvl="0" algn="ctr" defTabSz="400050">
              <a:lnSpc>
                <a:spcPct val="90000"/>
              </a:lnSpc>
              <a:spcAft>
                <a:spcPct val="35000"/>
              </a:spcAft>
            </a:pPr>
            <a:r>
              <a:rPr lang="es-EC" b="1" dirty="0">
                <a:solidFill>
                  <a:schemeClr val="bg1"/>
                </a:solidFill>
              </a:rPr>
              <a:t>LECTOR</a:t>
            </a:r>
          </a:p>
        </p:txBody>
      </p:sp>
      <p:sp>
        <p:nvSpPr>
          <p:cNvPr id="37" name="5 Rectángulo">
            <a:extLst>
              <a:ext uri="{FF2B5EF4-FFF2-40B4-BE49-F238E27FC236}">
                <a16:creationId xmlns:a16="http://schemas.microsoft.com/office/drawing/2014/main" xmlns="" id="{A7473C76-D5D0-4161-8F43-E3AA0777A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468" y="4630007"/>
            <a:ext cx="1599396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s-MX" sz="1400" dirty="0">
                <a:solidFill>
                  <a:srgbClr val="000000"/>
                </a:solidFill>
              </a:rPr>
              <a:t>Favorecer el aprendizaje. </a:t>
            </a:r>
            <a:endParaRPr lang="es-EC" sz="1400" dirty="0">
              <a:solidFill>
                <a:srgbClr val="000000"/>
              </a:solidFill>
            </a:endParaRPr>
          </a:p>
        </p:txBody>
      </p:sp>
      <p:sp>
        <p:nvSpPr>
          <p:cNvPr id="38" name="5 Rectángulo">
            <a:extLst>
              <a:ext uri="{FF2B5EF4-FFF2-40B4-BE49-F238E27FC236}">
                <a16:creationId xmlns:a16="http://schemas.microsoft.com/office/drawing/2014/main" xmlns="" id="{082A0E44-0D6D-4C16-8CB8-2BE52DF76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4523" y="3735793"/>
            <a:ext cx="1280675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s-MX" sz="1400" dirty="0">
                <a:solidFill>
                  <a:srgbClr val="000000"/>
                </a:solidFill>
              </a:rPr>
              <a:t>Despertar la imaginación y creatividad </a:t>
            </a:r>
            <a:endParaRPr lang="es-EC" sz="1400" dirty="0">
              <a:solidFill>
                <a:srgbClr val="000000"/>
              </a:solidFill>
            </a:endParaRPr>
          </a:p>
        </p:txBody>
      </p:sp>
      <p:sp>
        <p:nvSpPr>
          <p:cNvPr id="39" name="5 Rectángulo">
            <a:extLst>
              <a:ext uri="{FF2B5EF4-FFF2-40B4-BE49-F238E27FC236}">
                <a16:creationId xmlns:a16="http://schemas.microsoft.com/office/drawing/2014/main" xmlns="" id="{CF7C6DE1-E981-4881-8DD0-4E2A1F988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157" y="5597611"/>
            <a:ext cx="2213693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s-MX" sz="1400" dirty="0">
                <a:solidFill>
                  <a:srgbClr val="000000"/>
                </a:solidFill>
              </a:rPr>
              <a:t>Expresar emociones. </a:t>
            </a:r>
            <a:endParaRPr lang="es-EC" sz="1400" dirty="0">
              <a:solidFill>
                <a:srgbClr val="000000"/>
              </a:solidFill>
            </a:endParaRPr>
          </a:p>
        </p:txBody>
      </p:sp>
      <p:sp>
        <p:nvSpPr>
          <p:cNvPr id="42" name="5 Rectángulo">
            <a:extLst>
              <a:ext uri="{FF2B5EF4-FFF2-40B4-BE49-F238E27FC236}">
                <a16:creationId xmlns:a16="http://schemas.microsoft.com/office/drawing/2014/main" xmlns="" id="{05705DA5-AFCE-4750-953E-A11B92612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966" y="2321207"/>
            <a:ext cx="1981837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s-MX" sz="1400" dirty="0">
                <a:solidFill>
                  <a:srgbClr val="000000"/>
                </a:solidFill>
              </a:rPr>
              <a:t>Desarrollar de la memoria, observación y análisis. </a:t>
            </a:r>
            <a:endParaRPr lang="es-EC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3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iseño predeterminad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5513</TotalTime>
  <Words>1748</Words>
  <Application>Microsoft Office PowerPoint</Application>
  <PresentationFormat>Presentación en pantalla (4:3)</PresentationFormat>
  <Paragraphs>510</Paragraphs>
  <Slides>33</Slides>
  <Notes>12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5" baseType="lpstr">
      <vt:lpstr>Diseño predeterminado</vt:lpstr>
      <vt:lpstr>CorelDRAW</vt:lpstr>
      <vt:lpstr>Presentación de PowerPoint</vt:lpstr>
      <vt:lpstr>Presentación de PowerPoint</vt:lpstr>
      <vt:lpstr>Presentación de PowerPoint</vt:lpstr>
      <vt:lpstr>PROBLEMÁTICA</vt:lpstr>
      <vt:lpstr>DELIMITACIÓN DEL OBJETO DE ESTUDIO</vt:lpstr>
      <vt:lpstr>OBJETIVOS</vt:lpstr>
      <vt:lpstr>Presentación de PowerPoint</vt:lpstr>
      <vt:lpstr>Presentación de PowerPoint</vt:lpstr>
      <vt:lpstr>LECTURA Y HÁBITO LECTOR EN LA PRIMERA INFANCIA</vt:lpstr>
      <vt:lpstr>ANIMACIÓN A LA LECTURA</vt:lpstr>
      <vt:lpstr>PROCESO DE ANIMACIÓN A LA LECTURA</vt:lpstr>
      <vt:lpstr>SELECCIÓN DE RECURSOS LITERARIOS</vt:lpstr>
      <vt:lpstr>GÉNEROS DE LA LITERATURA INFANTIL</vt:lpstr>
      <vt:lpstr>ANIMACIÓN A LA LECTURA Y LAS TICS</vt:lpstr>
      <vt:lpstr>Presentación de PowerPoint</vt:lpstr>
      <vt:lpstr>METODOLOGÍA DE LA INVESTIGACIÓN</vt:lpstr>
      <vt:lpstr>OPERALIZACIÓN DE VARIABLES</vt:lpstr>
      <vt:lpstr>RECOLECCIÓN DE DATOS</vt:lpstr>
      <vt:lpstr>VALIDACIÓN DE INSTRUMENTOS</vt:lpstr>
      <vt:lpstr>Presentación de PowerPoint</vt:lpstr>
      <vt:lpstr>ÍTEM – ENCUESTA</vt:lpstr>
      <vt:lpstr>ÍTEM – ENCUESTA</vt:lpstr>
      <vt:lpstr>INDICADOR – LISTA DE COTEJO</vt:lpstr>
      <vt:lpstr>ÍTEM – ENCUESTA</vt:lpstr>
      <vt:lpstr>ÍTEM – ENCUESTA</vt:lpstr>
      <vt:lpstr>Presentación de PowerPoint</vt:lpstr>
      <vt:lpstr>CONCLUSIONES</vt:lpstr>
      <vt:lpstr>RECOMENDACIONES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ESPE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Digital Service</cp:lastModifiedBy>
  <cp:revision>278</cp:revision>
  <cp:lastPrinted>2013-12-18T20:48:18Z</cp:lastPrinted>
  <dcterms:created xsi:type="dcterms:W3CDTF">2008-02-13T16:07:44Z</dcterms:created>
  <dcterms:modified xsi:type="dcterms:W3CDTF">2020-02-18T15:42:07Z</dcterms:modified>
</cp:coreProperties>
</file>